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Space Mono"/>
      <p:regular r:id="rId34"/>
      <p:bold r:id="rId35"/>
      <p:italic r:id="rId36"/>
      <p:boldItalic r:id="rId37"/>
    </p:embeddedFont>
    <p:embeddedFont>
      <p:font typeface="Inter Light"/>
      <p:regular r:id="rId38"/>
      <p:bold r:id="rId39"/>
      <p:italic r:id="rId40"/>
      <p:boldItalic r:id="rId41"/>
    </p:embeddedFont>
    <p:embeddedFont>
      <p:font typeface="Inter SemiBold"/>
      <p:regular r:id="rId42"/>
      <p:bold r:id="rId43"/>
      <p:italic r:id="rId44"/>
      <p:boldItalic r:id="rId45"/>
    </p:embeddedFont>
    <p:embeddedFont>
      <p:font typeface="Proxima Nova"/>
      <p:regular r:id="rId46"/>
      <p:bold r:id="rId47"/>
      <p:italic r:id="rId48"/>
      <p:boldItalic r:id="rId49"/>
    </p:embeddedFont>
    <p:embeddedFont>
      <p:font typeface="Inter"/>
      <p:regular r:id="rId50"/>
      <p:bold r:id="rId51"/>
      <p:italic r:id="rId52"/>
      <p:boldItalic r:id="rId53"/>
    </p:embeddedFont>
    <p:embeddedFont>
      <p:font typeface="Inter ExtraBold"/>
      <p:bold r:id="rId54"/>
      <p:boldItalic r:id="rId55"/>
    </p:embeddedFont>
    <p:embeddedFont>
      <p:font typeface="Inter Medium"/>
      <p:regular r:id="rId56"/>
      <p:bold r:id="rId57"/>
      <p:italic r:id="rId58"/>
      <p:boldItalic r:id="rId59"/>
    </p:embeddedFont>
    <p:embeddedFont>
      <p:font typeface="Inter Black"/>
      <p:bold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Light-italic.fntdata"/><Relationship Id="rId42" Type="http://schemas.openxmlformats.org/officeDocument/2006/relationships/font" Target="fonts/InterSemiBold-regular.fntdata"/><Relationship Id="rId41" Type="http://schemas.openxmlformats.org/officeDocument/2006/relationships/font" Target="fonts/InterLight-boldItalic.fntdata"/><Relationship Id="rId44" Type="http://schemas.openxmlformats.org/officeDocument/2006/relationships/font" Target="fonts/InterSemiBold-italic.fntdata"/><Relationship Id="rId43" Type="http://schemas.openxmlformats.org/officeDocument/2006/relationships/font" Target="fonts/InterSemiBold-bold.fntdata"/><Relationship Id="rId46" Type="http://schemas.openxmlformats.org/officeDocument/2006/relationships/font" Target="fonts/ProximaNova-regular.fntdata"/><Relationship Id="rId45" Type="http://schemas.openxmlformats.org/officeDocument/2006/relationships/font" Target="fonts/Inter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roximaNova-italic.fntdata"/><Relationship Id="rId47" Type="http://schemas.openxmlformats.org/officeDocument/2006/relationships/font" Target="fonts/ProximaNova-bold.fntdata"/><Relationship Id="rId49" Type="http://schemas.openxmlformats.org/officeDocument/2006/relationships/font" Target="fonts/ProximaNova-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font" Target="fonts/SpaceMono-bold.fntdata"/><Relationship Id="rId34" Type="http://schemas.openxmlformats.org/officeDocument/2006/relationships/font" Target="fonts/SpaceMono-regular.fntdata"/><Relationship Id="rId37" Type="http://schemas.openxmlformats.org/officeDocument/2006/relationships/font" Target="fonts/SpaceMono-boldItalic.fntdata"/><Relationship Id="rId36" Type="http://schemas.openxmlformats.org/officeDocument/2006/relationships/font" Target="fonts/SpaceMono-italic.fntdata"/><Relationship Id="rId39" Type="http://schemas.openxmlformats.org/officeDocument/2006/relationships/font" Target="fonts/InterLight-bold.fntdata"/><Relationship Id="rId38" Type="http://schemas.openxmlformats.org/officeDocument/2006/relationships/font" Target="fonts/InterLight-regular.fntdata"/><Relationship Id="rId61" Type="http://schemas.openxmlformats.org/officeDocument/2006/relationships/font" Target="fonts/InterBlack-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InterBlack-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Inter-bold.fntdata"/><Relationship Id="rId50" Type="http://schemas.openxmlformats.org/officeDocument/2006/relationships/font" Target="fonts/Inter-regular.fntdata"/><Relationship Id="rId53" Type="http://schemas.openxmlformats.org/officeDocument/2006/relationships/font" Target="fonts/Inter-boldItalic.fntdata"/><Relationship Id="rId52" Type="http://schemas.openxmlformats.org/officeDocument/2006/relationships/font" Target="fonts/Inter-italic.fntdata"/><Relationship Id="rId11" Type="http://schemas.openxmlformats.org/officeDocument/2006/relationships/slide" Target="slides/slide7.xml"/><Relationship Id="rId55" Type="http://schemas.openxmlformats.org/officeDocument/2006/relationships/font" Target="fonts/InterExtraBold-boldItalic.fntdata"/><Relationship Id="rId10" Type="http://schemas.openxmlformats.org/officeDocument/2006/relationships/slide" Target="slides/slide6.xml"/><Relationship Id="rId54" Type="http://schemas.openxmlformats.org/officeDocument/2006/relationships/font" Target="fonts/InterExtraBold-bold.fntdata"/><Relationship Id="rId13" Type="http://schemas.openxmlformats.org/officeDocument/2006/relationships/slide" Target="slides/slide9.xml"/><Relationship Id="rId57" Type="http://schemas.openxmlformats.org/officeDocument/2006/relationships/font" Target="fonts/InterMedium-bold.fntdata"/><Relationship Id="rId12" Type="http://schemas.openxmlformats.org/officeDocument/2006/relationships/slide" Target="slides/slide8.xml"/><Relationship Id="rId56" Type="http://schemas.openxmlformats.org/officeDocument/2006/relationships/font" Target="fonts/InterMedium-regular.fntdata"/><Relationship Id="rId15" Type="http://schemas.openxmlformats.org/officeDocument/2006/relationships/slide" Target="slides/slide11.xml"/><Relationship Id="rId59" Type="http://schemas.openxmlformats.org/officeDocument/2006/relationships/font" Target="fonts/InterMedium-boldItalic.fntdata"/><Relationship Id="rId14" Type="http://schemas.openxmlformats.org/officeDocument/2006/relationships/slide" Target="slides/slide10.xml"/><Relationship Id="rId58" Type="http://schemas.openxmlformats.org/officeDocument/2006/relationships/font" Target="fonts/InterMedium-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Inter"/>
              <a:ea typeface="Inter"/>
              <a:cs typeface="Inter"/>
              <a:sym typeface="Inter"/>
            </a:endParaRPr>
          </a:p>
        </p:txBody>
      </p:sp>
      <p:sp>
        <p:nvSpPr>
          <p:cNvPr id="869" name="Google Shape;869;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latin typeface="Inter"/>
                <a:ea typeface="Inter"/>
                <a:cs typeface="Inter"/>
                <a:sym typeface="Inter"/>
              </a:rPr>
              <a:t>‹#›</a:t>
            </a:fld>
            <a:endParaRPr>
              <a:latin typeface="Inter"/>
              <a:ea typeface="Inter"/>
              <a:cs typeface="Inter"/>
              <a:sym typeface="Inte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34bfe255ea1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1</a:t>
            </a:r>
            <a:endParaRPr sz="1250">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By deeply integrating the Pyramid with the underlying storage medium, we can eliminate lots of redundant work and leverage much of the synergies between an LSM-tree and the way that flash works. LSM-trees require garbage collection of older data; so does flash. What if we collected garbage </a:t>
            </a:r>
            <a:r>
              <a:rPr i="1" lang="en-US" sz="1250">
                <a:latin typeface="Inter"/>
                <a:ea typeface="Inter"/>
                <a:cs typeface="Inter"/>
                <a:sym typeface="Inter"/>
              </a:rPr>
              <a:t>once</a:t>
            </a:r>
            <a:r>
              <a:rPr lang="en-US" sz="1250">
                <a:latin typeface="Inter"/>
                <a:ea typeface="Inter"/>
                <a:cs typeface="Inter"/>
                <a:sym typeface="Inter"/>
              </a:rPr>
              <a:t>, collapsing the garbage collection of both the data structure and the media into one step?</a:t>
            </a:r>
            <a:endParaRPr sz="1250">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Implementing a B-tree on top of flash would create write amplification every time you do a copy-on-write or you rebalance the tree. By contrast, if we buffer the stream of writes and coalesce them in batches by keeping the buffer in NVRAM and the lower layers in flash, we only write sorted and merged data down to flash. The only time data gets rewritten is when a layer of the Pyramid gets flattened, and this happens less and less as these immutable segments age.</a:t>
            </a:r>
            <a:endParaRPr sz="1250">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When we talk about how Pure’s products are designed for flash and don’t have any legacy HDD code, this is one of the key things we’re talking about. Unlike other solutions which may have been designed in an era when drive seeks were the enemy and built their fundamental data structures around those realities, Pure’s solution is built at its most basic level around the particular characteristics of flash.</a:t>
            </a:r>
            <a:endParaRPr sz="1250">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sz="1250">
                <a:latin typeface="Inter"/>
                <a:ea typeface="Inter"/>
                <a:cs typeface="Inter"/>
                <a:sym typeface="Inter"/>
              </a:rPr>
              <a:t>The same fundamental data structure has scaled from arrays with tens of terabytes to arrays with many petabytes, and across many generations of NAND flash and controller architectures. This flexibility allows us to tune the parameters of the Pyramid as we refine our code or modify our strategies and trade-offs when using different NAND types or designing our system for different performance or latency targets. We even leverage different Pyramid configurations within the same product for different purposes.</a:t>
            </a:r>
            <a:endParaRPr sz="1250">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250">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2</a:t>
            </a:r>
            <a:endParaRPr sz="1250">
              <a:latin typeface="Inter"/>
              <a:ea typeface="Inter"/>
              <a:cs typeface="Inter"/>
              <a:sym typeface="Inter"/>
            </a:endParaRPr>
          </a:p>
          <a:p>
            <a:pPr indent="0" lvl="0" marL="0" rtl="0" algn="l">
              <a:lnSpc>
                <a:spcPct val="115000"/>
              </a:lnSpc>
              <a:spcBef>
                <a:spcPts val="1400"/>
              </a:spcBef>
              <a:spcAft>
                <a:spcPts val="0"/>
              </a:spcAft>
              <a:buClr>
                <a:schemeClr val="dk1"/>
              </a:buClr>
              <a:buSzPts val="1100"/>
              <a:buFont typeface="Arial"/>
              <a:buNone/>
            </a:pPr>
            <a:r>
              <a:rPr lang="en-US" sz="1250">
                <a:latin typeface="Inter"/>
                <a:ea typeface="Inter"/>
                <a:cs typeface="Inter"/>
                <a:sym typeface="Inter"/>
              </a:rPr>
              <a:t>It’s allowed us to metaphorically change the tires on a car while it’s still on the road and is the key enabling technology for what we call Evergreen. There are Pure arrays out there right now with segments that were written </a:t>
            </a:r>
            <a:r>
              <a:rPr i="1" lang="en-US" sz="1250">
                <a:latin typeface="Inter"/>
                <a:ea typeface="Inter"/>
                <a:cs typeface="Inter"/>
                <a:sym typeface="Inter"/>
              </a:rPr>
              <a:t>years</a:t>
            </a:r>
            <a:r>
              <a:rPr lang="en-US" sz="1250">
                <a:latin typeface="Inter"/>
                <a:ea typeface="Inter"/>
                <a:cs typeface="Inter"/>
                <a:sym typeface="Inter"/>
              </a:rPr>
              <a:t> ago in prior versions of Purity that have been unchanged through controller upgrades and storage expansions.</a:t>
            </a:r>
            <a:endParaRPr sz="1250">
              <a:latin typeface="Inter"/>
              <a:ea typeface="Inter"/>
              <a:cs typeface="Inter"/>
              <a:sym typeface="Inter"/>
            </a:endParaRPr>
          </a:p>
          <a:p>
            <a:pPr indent="0" lvl="0" marL="0" rtl="0" algn="l">
              <a:lnSpc>
                <a:spcPct val="100000"/>
              </a:lnSpc>
              <a:spcBef>
                <a:spcPts val="0"/>
              </a:spcBef>
              <a:spcAft>
                <a:spcPts val="0"/>
              </a:spcAft>
              <a:buSzPts val="1400"/>
              <a:buNone/>
            </a:pPr>
            <a:r>
              <a:t/>
            </a:r>
            <a:endParaRPr/>
          </a:p>
        </p:txBody>
      </p:sp>
      <p:sp>
        <p:nvSpPr>
          <p:cNvPr id="1159" name="Google Shape;1159;g34bfe255ea1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34bfe255ea1_0_3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34bfe255ea1_0_34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1" name="Google Shape;1191;g34bfe255ea1_0_34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4bfe255ea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4bfe255ea1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9" name="Google Shape;1199;g34bfe255ea1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34b34c6c7fa_0_4222: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g34b34c6c7fa_0_4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NFSv3 with nconnect has been supported since Purity//FB 3.3.0. The 4.5.0 release adds nconnect support for NFSv4.1.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Benefits</a:t>
            </a:r>
            <a:r>
              <a:rPr lang="en-US">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Linux Kernel 5.3+ supports an NFS mount option called "nconnect" that enables higher single mount point throughput to and from an NFS server.</a:t>
            </a:r>
            <a:endParaRPr>
              <a:solidFill>
                <a:schemeClr val="dk1"/>
              </a:solidFill>
            </a:endParaRPr>
          </a:p>
          <a:p>
            <a:pPr indent="-228600" lvl="0" marL="457200" rtl="0" algn="l">
              <a:spcBef>
                <a:spcPts val="0"/>
              </a:spcBef>
              <a:spcAft>
                <a:spcPts val="0"/>
              </a:spcAft>
              <a:buClr>
                <a:schemeClr val="dk1"/>
              </a:buClr>
              <a:buSzPts val="1400"/>
              <a:buNone/>
            </a:pPr>
            <a:r>
              <a:rPr lang="en-US">
                <a:solidFill>
                  <a:schemeClr val="dk1"/>
                </a:solidFill>
              </a:rPr>
              <a:t>Allows opening up to 16 TCP connections on a single mount point and distributes the load of one client thru multiple TCP connections over a single IP address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Linux clients supporting nconnect:</a:t>
            </a:r>
            <a:endParaRPr b="1">
              <a:solidFill>
                <a:schemeClr val="dk1"/>
              </a:solidFill>
            </a:endParaRPr>
          </a:p>
          <a:p>
            <a:pPr indent="-228600" lvl="0" marL="457200" rtl="0" algn="l">
              <a:spcBef>
                <a:spcPts val="0"/>
              </a:spcBef>
              <a:spcAft>
                <a:spcPts val="0"/>
              </a:spcAft>
              <a:buClr>
                <a:schemeClr val="dk1"/>
              </a:buClr>
              <a:buSzPts val="1100"/>
              <a:buFont typeface="Arial"/>
              <a:buNone/>
            </a:pPr>
            <a:r>
              <a:rPr lang="en-US">
                <a:solidFill>
                  <a:schemeClr val="dk1"/>
                </a:solidFill>
              </a:rPr>
              <a:t>Ubuntu 20.04 and later (Ubuntu 20.04 is the one can support this as it uses Linux kernel 5.4) </a:t>
            </a:r>
            <a:endParaRPr>
              <a:solidFill>
                <a:schemeClr val="dk1"/>
              </a:solidFill>
            </a:endParaRPr>
          </a:p>
          <a:p>
            <a:pPr indent="-228600" lvl="0" marL="457200" rtl="0" algn="l">
              <a:spcBef>
                <a:spcPts val="0"/>
              </a:spcBef>
              <a:spcAft>
                <a:spcPts val="0"/>
              </a:spcAft>
              <a:buClr>
                <a:schemeClr val="dk1"/>
              </a:buClr>
              <a:buSzPts val="1100"/>
              <a:buFont typeface="Arial"/>
              <a:buNone/>
            </a:pPr>
            <a:r>
              <a:rPr lang="en-US">
                <a:solidFill>
                  <a:schemeClr val="dk1"/>
                </a:solidFill>
              </a:rPr>
              <a:t>RHEL 8.3 and later for NFS 4.1 only (RHEL 8.3 backports nconnect into kernel-4.18.0-240.el8 along with packages: nfs-utils-2.3.3-35.el8 libnfsidmap-2.3.3-35.el8)</a:t>
            </a:r>
            <a:endParaRPr>
              <a:solidFill>
                <a:schemeClr val="dk1"/>
              </a:solidFill>
            </a:endParaRPr>
          </a:p>
          <a:p>
            <a:pPr indent="-228600" lvl="0" marL="457200" rtl="0" algn="l">
              <a:spcBef>
                <a:spcPts val="0"/>
              </a:spcBef>
              <a:spcAft>
                <a:spcPts val="0"/>
              </a:spcAft>
              <a:buClr>
                <a:schemeClr val="dk1"/>
              </a:buClr>
              <a:buSzPts val="1100"/>
              <a:buFont typeface="Arial"/>
              <a:buNone/>
            </a:pPr>
            <a:r>
              <a:rPr lang="en-US">
                <a:solidFill>
                  <a:schemeClr val="dk1"/>
                </a:solidFill>
              </a:rPr>
              <a:t>Any Linux OS using Kernel version 5.3 and later.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NOTE</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With NFSv4.1, nconnect is supported </a:t>
            </a:r>
            <a:r>
              <a:rPr b="1" lang="en-US">
                <a:solidFill>
                  <a:schemeClr val="dk1"/>
                </a:solidFill>
              </a:rPr>
              <a:t>with and without Kerberos</a:t>
            </a:r>
            <a:r>
              <a:rPr lang="en-US">
                <a:solidFill>
                  <a:schemeClr val="dk1"/>
                </a:solidFill>
              </a:rPr>
              <a:t> authentication starting in 4.5.0.</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solidFill>
                <a:schemeClr val="dk1"/>
              </a:solidFill>
            </a:endParaRPr>
          </a:p>
        </p:txBody>
      </p:sp>
      <p:sp>
        <p:nvSpPr>
          <p:cNvPr id="1212" name="Google Shape;1212;g34b34c6c7fa_0_42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4b34c6c7fa_0_18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34b34c6c7fa_0_18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4" name="Google Shape;1324;g34b34c6c7fa_0_18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34b34c6c7fa_0_1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34b34c6c7fa_0_18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4" name="Google Shape;1334;g34b34c6c7fa_0_18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34b34c6c7fa_0_2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34b34c6c7fa_0_23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g34b34c6c7fa_0_23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34b34c6c7fa_0_2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34b34c6c7fa_0_23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0" name="Google Shape;1360;g34b34c6c7fa_0_23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4b34c6c7fa_0_2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34b34c6c7fa_0_23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0" name="Google Shape;1370;g34b34c6c7fa_0_23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34b34c6c7fa_0_2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34b34c6c7fa_0_23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g34b34c6c7fa_0_23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Inter"/>
              <a:buNone/>
            </a:pPr>
            <a:fld id="{00000000-1234-1234-1234-123412341234}" type="slidenum">
              <a:rPr lang="en-US">
                <a:latin typeface="Inter"/>
                <a:ea typeface="Inter"/>
                <a:cs typeface="Inter"/>
                <a:sym typeface="Inter"/>
              </a:rPr>
              <a:t>‹#›</a:t>
            </a:fld>
            <a:endParaRPr>
              <a:latin typeface="Inter"/>
              <a:ea typeface="Inter"/>
              <a:cs typeface="Inter"/>
              <a:sym typeface="Inter"/>
            </a:endParaRPr>
          </a:p>
        </p:txBody>
      </p:sp>
      <p:sp>
        <p:nvSpPr>
          <p:cNvPr id="873" name="Google Shape;873;p2:notes"/>
          <p:cNvSpPr/>
          <p:nvPr>
            <p:ph idx="2" type="sldImg"/>
          </p:nvPr>
        </p:nvSpPr>
        <p:spPr>
          <a:xfrm>
            <a:off x="946150" y="555625"/>
            <a:ext cx="4964113" cy="27924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Inter"/>
              <a:ea typeface="Inter"/>
              <a:cs typeface="Inter"/>
              <a:sym typeface="Inte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34b34c6c7fa_0_23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34b34c6c7fa_0_23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4" name="Google Shape;1394;g34b34c6c7fa_0_23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34b34c6c7fa_0_18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34b34c6c7fa_0_18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3" name="Google Shape;1403;g34b34c6c7fa_0_18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34b34c6c7fa_0_2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8" name="Google Shape;1408;g34b34c6c7fa_0_28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9" name="Google Shape;1409;g34b34c6c7fa_0_28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4b34c6c7fa_0_29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2" name="Google Shape;1432;g34b34c6c7fa_0_29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3" name="Google Shape;1433;g34b34c6c7fa_0_290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34b34c6c7fa_0_29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0" name="Google Shape;1440;g34b34c6c7fa_0_29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g34b34c6c7fa_0_29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34b34c6c7fa_0_29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34b34c6c7fa_0_29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0" name="Google Shape;1450;g34b34c6c7fa_0_29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34b34c6c7fa_0_3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8" name="Google Shape;1458;g34b34c6c7fa_0_37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34bfe255ea1_0_9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Inter"/>
              <a:ea typeface="Inter"/>
              <a:cs typeface="Inter"/>
              <a:sym typeface="Inter"/>
            </a:endParaRPr>
          </a:p>
        </p:txBody>
      </p:sp>
      <p:sp>
        <p:nvSpPr>
          <p:cNvPr id="1471" name="Google Shape;1471;g34bfe255ea1_0_912:notes"/>
          <p:cNvSpPr/>
          <p:nvPr>
            <p:ph idx="2" type="sldImg"/>
          </p:nvPr>
        </p:nvSpPr>
        <p:spPr>
          <a:xfrm>
            <a:off x="379413"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34b34c6c7fa_0_3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81" name="Google Shape;1481;g34b34c6c7fa_0_37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2" name="Google Shape;1482;g34b34c6c7fa_0_37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Inter"/>
              <a:ea typeface="Inter"/>
              <a:cs typeface="Inter"/>
              <a:sym typeface="Inter"/>
            </a:endParaRPr>
          </a:p>
        </p:txBody>
      </p:sp>
      <p:sp>
        <p:nvSpPr>
          <p:cNvPr id="1487" name="Google Shape;1487;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34b34c6c7f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g34b34c6c7f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400"/>
              <a:buFont typeface="Calibri"/>
              <a:buNone/>
            </a:pPr>
            <a:r>
              <a:t/>
            </a:r>
            <a:endParaRPr sz="1480">
              <a:latin typeface="Inter"/>
              <a:ea typeface="Inter"/>
              <a:cs typeface="Inter"/>
              <a:sym typeface="Inter"/>
            </a:endParaRPr>
          </a:p>
        </p:txBody>
      </p:sp>
      <p:sp>
        <p:nvSpPr>
          <p:cNvPr id="882" name="Google Shape;882;g34b34c6c7fa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717074"/>
              </a:buClr>
              <a:buSzPts val="1200"/>
              <a:buFont typeface="Arial"/>
              <a:buNone/>
            </a:pPr>
            <a:fld id="{00000000-1234-1234-1234-123412341234}" type="slidenum">
              <a:rPr lang="en-US" sz="1200" u="none" cap="none" strike="noStrike">
                <a:solidFill>
                  <a:srgbClr val="717074"/>
                </a:solidFill>
                <a:latin typeface="Inter"/>
                <a:ea typeface="Inter"/>
                <a:cs typeface="Inter"/>
                <a:sym typeface="Inter"/>
              </a:rPr>
              <a:t>‹#›</a:t>
            </a:fld>
            <a:endParaRPr sz="1200" u="none" cap="none" strike="noStrike">
              <a:solidFill>
                <a:srgbClr val="717074"/>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4b34c6c7fa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34b34c6c7fa_0_4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g34b34c6c7fa_0_4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4b34c6c7fa_0_1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34b34c6c7fa_0_13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g34b34c6c7fa_0_13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4b34c6c7fa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34b34c6c7fa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g34b34c6c7fa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34b34c6c7fa_0_1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34b34c6c7fa_0_18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8" name="Google Shape;978;g34b34c6c7fa_0_18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4bfe255ea1_0_1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latin typeface="Inter"/>
              <a:ea typeface="Inter"/>
              <a:cs typeface="Inter"/>
              <a:sym typeface="Inter"/>
            </a:endParaRPr>
          </a:p>
        </p:txBody>
      </p:sp>
      <p:sp>
        <p:nvSpPr>
          <p:cNvPr id="983" name="Google Shape;983;g34bfe255ea1_0_1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34bfe255ea1_0_26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34bfe255ea1_0_26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6" name="Google Shape;1026;g34bfe255ea1_0_26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7.jpg"/><Relationship Id="rId3" Type="http://schemas.openxmlformats.org/officeDocument/2006/relationships/image" Target="../media/image5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ure Orange" showMasterSp="0">
  <p:cSld name="Opening Slide - Pure Orange">
    <p:bg>
      <p:bgPr>
        <a:gradFill>
          <a:gsLst>
            <a:gs pos="0">
              <a:schemeClr val="accent1"/>
            </a:gs>
            <a:gs pos="51000">
              <a:schemeClr val="accent1"/>
            </a:gs>
            <a:gs pos="100000">
              <a:srgbClr val="CC4000"/>
            </a:gs>
          </a:gsLst>
          <a:lin ang="5400700" scaled="0"/>
        </a:gradFill>
      </p:bgPr>
    </p:bg>
    <p:spTree>
      <p:nvGrpSpPr>
        <p:cNvPr id="15" name="Shape 15"/>
        <p:cNvGrpSpPr/>
        <p:nvPr/>
      </p:nvGrpSpPr>
      <p:grpSpPr>
        <a:xfrm>
          <a:off x="0" y="0"/>
          <a:ext cx="0" cy="0"/>
          <a:chOff x="0" y="0"/>
          <a:chExt cx="0" cy="0"/>
        </a:xfrm>
      </p:grpSpPr>
      <p:grpSp>
        <p:nvGrpSpPr>
          <p:cNvPr id="16" name="Google Shape;16;p2"/>
          <p:cNvGrpSpPr/>
          <p:nvPr/>
        </p:nvGrpSpPr>
        <p:grpSpPr>
          <a:xfrm>
            <a:off x="1905017" y="2706766"/>
            <a:ext cx="8229619" cy="1444467"/>
            <a:chOff x="495295" y="452553"/>
            <a:chExt cx="2262687" cy="397148"/>
          </a:xfrm>
        </p:grpSpPr>
        <p:sp>
          <p:nvSpPr>
            <p:cNvPr id="17" name="Google Shape;17;p2"/>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18" name="Google Shape;18;p2"/>
            <p:cNvGrpSpPr/>
            <p:nvPr/>
          </p:nvGrpSpPr>
          <p:grpSpPr>
            <a:xfrm>
              <a:off x="1036348" y="561444"/>
              <a:ext cx="1721634" cy="184197"/>
              <a:chOff x="1036348" y="561444"/>
              <a:chExt cx="1721634" cy="184197"/>
            </a:xfrm>
          </p:grpSpPr>
          <p:grpSp>
            <p:nvGrpSpPr>
              <p:cNvPr id="19" name="Google Shape;19;p2"/>
              <p:cNvGrpSpPr/>
              <p:nvPr/>
            </p:nvGrpSpPr>
            <p:grpSpPr>
              <a:xfrm>
                <a:off x="1036348" y="563495"/>
                <a:ext cx="1662301" cy="182146"/>
                <a:chOff x="1036348" y="563495"/>
                <a:chExt cx="1662301" cy="182146"/>
              </a:xfrm>
            </p:grpSpPr>
            <p:sp>
              <p:nvSpPr>
                <p:cNvPr id="20" name="Google Shape;20;p2"/>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1" name="Google Shape;21;p2"/>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2" name="Google Shape;22;p2"/>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3" name="Google Shape;23;p2"/>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 name="Google Shape;24;p2"/>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5" name="Google Shape;25;p2"/>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 name="Google Shape;26;p2"/>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7" name="Google Shape;27;p2"/>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8" name="Google Shape;28;p2"/>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9" name="Google Shape;29;p2"/>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30" name="Google Shape;30;p2"/>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31" name="Google Shape;31;p2"/>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
  <p:cSld name="Three Column ">
    <p:spTree>
      <p:nvGrpSpPr>
        <p:cNvPr id="136" name="Shape 136"/>
        <p:cNvGrpSpPr/>
        <p:nvPr/>
      </p:nvGrpSpPr>
      <p:grpSpPr>
        <a:xfrm>
          <a:off x="0" y="0"/>
          <a:ext cx="0" cy="0"/>
          <a:chOff x="0" y="0"/>
          <a:chExt cx="0" cy="0"/>
        </a:xfrm>
      </p:grpSpPr>
      <p:sp>
        <p:nvSpPr>
          <p:cNvPr id="137" name="Google Shape;137;p11"/>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18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p11"/>
          <p:cNvSpPr txBox="1"/>
          <p:nvPr>
            <p:ph idx="1" type="body"/>
          </p:nvPr>
        </p:nvSpPr>
        <p:spPr>
          <a:xfrm>
            <a:off x="495300" y="1719072"/>
            <a:ext cx="3566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39" name="Google Shape;139;p11"/>
          <p:cNvSpPr txBox="1"/>
          <p:nvPr>
            <p:ph idx="2" type="body"/>
          </p:nvPr>
        </p:nvSpPr>
        <p:spPr>
          <a:xfrm>
            <a:off x="4312920" y="1719072"/>
            <a:ext cx="3566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40" name="Google Shape;140;p11"/>
          <p:cNvSpPr txBox="1"/>
          <p:nvPr>
            <p:ph idx="3" type="body"/>
          </p:nvPr>
        </p:nvSpPr>
        <p:spPr>
          <a:xfrm>
            <a:off x="8116252" y="1719072"/>
            <a:ext cx="3566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41" name="Google Shape;141;p11"/>
          <p:cNvSpPr txBox="1"/>
          <p:nvPr>
            <p:ph idx="4" type="subTitle"/>
          </p:nvPr>
        </p:nvSpPr>
        <p:spPr>
          <a:xfrm>
            <a:off x="494189" y="1088136"/>
            <a:ext cx="11188200" cy="2658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SzPts val="1800"/>
              <a:buNone/>
              <a:defRPr sz="1800">
                <a:solidFill>
                  <a:schemeClr val="dk1"/>
                </a:solidFill>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
        <p:nvSpPr>
          <p:cNvPr id="142" name="Google Shape;142;p11"/>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 ">
  <p:cSld name="Four Column ">
    <p:spTree>
      <p:nvGrpSpPr>
        <p:cNvPr id="143" name="Shape 143"/>
        <p:cNvGrpSpPr/>
        <p:nvPr/>
      </p:nvGrpSpPr>
      <p:grpSpPr>
        <a:xfrm>
          <a:off x="0" y="0"/>
          <a:ext cx="0" cy="0"/>
          <a:chOff x="0" y="0"/>
          <a:chExt cx="0" cy="0"/>
        </a:xfrm>
      </p:grpSpPr>
      <p:sp>
        <p:nvSpPr>
          <p:cNvPr id="144" name="Google Shape;144;p12"/>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18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p12"/>
          <p:cNvSpPr txBox="1"/>
          <p:nvPr>
            <p:ph idx="1" type="body"/>
          </p:nvPr>
        </p:nvSpPr>
        <p:spPr>
          <a:xfrm>
            <a:off x="495300" y="1719072"/>
            <a:ext cx="2615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46" name="Google Shape;146;p12"/>
          <p:cNvSpPr txBox="1"/>
          <p:nvPr>
            <p:ph idx="2" type="body"/>
          </p:nvPr>
        </p:nvSpPr>
        <p:spPr>
          <a:xfrm>
            <a:off x="3355016" y="1719072"/>
            <a:ext cx="2615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47" name="Google Shape;147;p12"/>
          <p:cNvSpPr txBox="1"/>
          <p:nvPr>
            <p:ph idx="3" type="body"/>
          </p:nvPr>
        </p:nvSpPr>
        <p:spPr>
          <a:xfrm>
            <a:off x="6221946" y="1719072"/>
            <a:ext cx="2615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48" name="Google Shape;148;p12"/>
          <p:cNvSpPr txBox="1"/>
          <p:nvPr>
            <p:ph idx="4" type="subTitle"/>
          </p:nvPr>
        </p:nvSpPr>
        <p:spPr>
          <a:xfrm>
            <a:off x="494189" y="1088136"/>
            <a:ext cx="11188200" cy="2658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SzPts val="1800"/>
              <a:buNone/>
              <a:defRPr sz="1800">
                <a:solidFill>
                  <a:schemeClr val="dk1"/>
                </a:solidFill>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
        <p:nvSpPr>
          <p:cNvPr id="149" name="Google Shape;149;p12"/>
          <p:cNvSpPr txBox="1"/>
          <p:nvPr>
            <p:ph idx="5" type="body"/>
          </p:nvPr>
        </p:nvSpPr>
        <p:spPr>
          <a:xfrm>
            <a:off x="9067379" y="1719072"/>
            <a:ext cx="2615100" cy="46818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50" name="Google Shape;150;p12"/>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ebrate-light">
  <p:cSld name="White Blank 2">
    <p:spTree>
      <p:nvGrpSpPr>
        <p:cNvPr id="151" name="Shape 151"/>
        <p:cNvGrpSpPr/>
        <p:nvPr/>
      </p:nvGrpSpPr>
      <p:grpSpPr>
        <a:xfrm>
          <a:off x="0" y="0"/>
          <a:ext cx="0" cy="0"/>
          <a:chOff x="0" y="0"/>
          <a:chExt cx="0" cy="0"/>
        </a:xfrm>
      </p:grpSpPr>
      <p:sp>
        <p:nvSpPr>
          <p:cNvPr id="152" name="Google Shape;152;p13"/>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p:txBody>
      </p:sp>
      <p:pic>
        <p:nvPicPr>
          <p:cNvPr id="153" name="Google Shape;153;p13"/>
          <p:cNvPicPr preferRelativeResize="0"/>
          <p:nvPr/>
        </p:nvPicPr>
        <p:blipFill rotWithShape="1">
          <a:blip r:embed="rId2">
            <a:alphaModFix/>
          </a:blip>
          <a:srcRect b="32628" l="356" r="20441" t="0"/>
          <a:stretch/>
        </p:blipFill>
        <p:spPr>
          <a:xfrm flipH="1">
            <a:off x="-1" y="0"/>
            <a:ext cx="12192001" cy="6858000"/>
          </a:xfrm>
          <a:prstGeom prst="rect">
            <a:avLst/>
          </a:prstGeom>
          <a:noFill/>
          <a:ln>
            <a:noFill/>
          </a:ln>
        </p:spPr>
      </p:pic>
      <p:sp>
        <p:nvSpPr>
          <p:cNvPr id="154" name="Google Shape;154;p13"/>
          <p:cNvSpPr txBox="1"/>
          <p:nvPr>
            <p:ph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13"/>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156" name="Google Shape;156;p13"/>
          <p:cNvPicPr preferRelativeResize="0"/>
          <p:nvPr/>
        </p:nvPicPr>
        <p:blipFill rotWithShape="1">
          <a:blip r:embed="rId3">
            <a:alphaModFix/>
          </a:blip>
          <a:srcRect b="0" l="0" r="0" t="0"/>
          <a:stretch/>
        </p:blipFill>
        <p:spPr>
          <a:xfrm>
            <a:off x="4392167" y="0"/>
            <a:ext cx="7799833" cy="5368119"/>
          </a:xfrm>
          <a:prstGeom prst="rect">
            <a:avLst/>
          </a:prstGeom>
          <a:noFill/>
          <a:ln>
            <a:noFill/>
          </a:ln>
        </p:spPr>
      </p:pic>
      <p:sp>
        <p:nvSpPr>
          <p:cNvPr id="157" name="Google Shape;157;p13"/>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Light"/>
              <a:ea typeface="Inter Light"/>
              <a:cs typeface="Inter Light"/>
              <a:sym typeface="Inter Light"/>
            </a:endParaRPr>
          </a:p>
        </p:txBody>
      </p:sp>
      <p:sp>
        <p:nvSpPr>
          <p:cNvPr id="158" name="Google Shape;158;p13"/>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chemeClr val="lt1"/>
                </a:solidFill>
                <a:latin typeface="Space Mono"/>
                <a:ea typeface="Space Mono"/>
                <a:cs typeface="Space Mono"/>
                <a:sym typeface="Space Mono"/>
              </a:rPr>
              <a:t>‹#›</a:t>
            </a:fld>
            <a:endParaRPr b="0" i="0" sz="800" u="none" cap="none" strike="noStrike">
              <a:solidFill>
                <a:schemeClr val="lt1"/>
              </a:solidFill>
              <a:latin typeface="Space Mono"/>
              <a:ea typeface="Space Mono"/>
              <a:cs typeface="Space Mono"/>
              <a:sym typeface="Space Mono"/>
            </a:endParaRPr>
          </a:p>
        </p:txBody>
      </p:sp>
      <p:sp>
        <p:nvSpPr>
          <p:cNvPr id="159" name="Google Shape;159;p13"/>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chemeClr val="lt1"/>
                </a:solidFill>
              </a:rPr>
              <a:t>©</a:t>
            </a:r>
            <a:r>
              <a:rPr b="0" i="0" lang="en-US" sz="800" u="none" cap="none" strike="noStrik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5</a:t>
            </a:r>
            <a:r>
              <a:rPr b="0" i="0" lang="en-US" sz="800" u="none" cap="none" strike="noStrike">
                <a:solidFill>
                  <a:schemeClr val="lt1"/>
                </a:solidFill>
                <a:latin typeface="Space Mono"/>
                <a:ea typeface="Space Mono"/>
                <a:cs typeface="Space Mono"/>
                <a:sym typeface="Space Mono"/>
              </a:rPr>
              <a:t> Pure Storage</a:t>
            </a:r>
            <a:endParaRPr b="0" i="0" sz="800" u="none" cap="none" strike="noStrike">
              <a:solidFill>
                <a:schemeClr val="lt1"/>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lebrate-dark">
  <p:cSld name="White Blank 2_1">
    <p:spTree>
      <p:nvGrpSpPr>
        <p:cNvPr id="160" name="Shape 160"/>
        <p:cNvGrpSpPr/>
        <p:nvPr/>
      </p:nvGrpSpPr>
      <p:grpSpPr>
        <a:xfrm>
          <a:off x="0" y="0"/>
          <a:ext cx="0" cy="0"/>
          <a:chOff x="0" y="0"/>
          <a:chExt cx="0" cy="0"/>
        </a:xfrm>
      </p:grpSpPr>
      <p:sp>
        <p:nvSpPr>
          <p:cNvPr id="161" name="Google Shape;161;p14"/>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pic>
        <p:nvPicPr>
          <p:cNvPr id="162" name="Google Shape;162;p14"/>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sp>
        <p:nvSpPr>
          <p:cNvPr id="163" name="Google Shape;163;p14"/>
          <p:cNvSpPr txBox="1"/>
          <p:nvPr>
            <p:ph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164" name="Google Shape;164;p14"/>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pic>
        <p:nvPicPr>
          <p:cNvPr id="165" name="Google Shape;165;p14"/>
          <p:cNvPicPr preferRelativeResize="0"/>
          <p:nvPr/>
        </p:nvPicPr>
        <p:blipFill rotWithShape="1">
          <a:blip r:embed="rId3">
            <a:alphaModFix amt="70000"/>
          </a:blip>
          <a:srcRect b="0" l="0" r="0" t="0"/>
          <a:stretch/>
        </p:blipFill>
        <p:spPr>
          <a:xfrm>
            <a:off x="4392167" y="0"/>
            <a:ext cx="7799833" cy="5368119"/>
          </a:xfrm>
          <a:prstGeom prst="rect">
            <a:avLst/>
          </a:prstGeom>
          <a:noFill/>
          <a:ln>
            <a:noFill/>
          </a:ln>
        </p:spPr>
      </p:pic>
      <p:sp>
        <p:nvSpPr>
          <p:cNvPr id="166" name="Google Shape;166;p14"/>
          <p:cNvSpPr/>
          <p:nvPr/>
        </p:nvSpPr>
        <p:spPr>
          <a:xfrm>
            <a:off x="0" y="3735400"/>
            <a:ext cx="12199800" cy="3122400"/>
          </a:xfrm>
          <a:prstGeom prst="rect">
            <a:avLst/>
          </a:prstGeom>
          <a:gradFill>
            <a:gsLst>
              <a:gs pos="0">
                <a:srgbClr val="FFFFFF">
                  <a:alpha val="0"/>
                </a:srgbClr>
              </a:gs>
              <a:gs pos="100000">
                <a:srgbClr val="000000"/>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167" name="Google Shape;167;p14"/>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Light"/>
              <a:ea typeface="Inter Light"/>
              <a:cs typeface="Inter Light"/>
              <a:sym typeface="Inter Light"/>
            </a:endParaRPr>
          </a:p>
        </p:txBody>
      </p:sp>
      <p:sp>
        <p:nvSpPr>
          <p:cNvPr id="168" name="Google Shape;168;p14"/>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chemeClr val="lt1"/>
                </a:solidFill>
                <a:latin typeface="Space Mono"/>
                <a:ea typeface="Space Mono"/>
                <a:cs typeface="Space Mono"/>
                <a:sym typeface="Space Mono"/>
              </a:rPr>
              <a:t>‹#›</a:t>
            </a:fld>
            <a:endParaRPr b="0" i="0" sz="800" u="none" cap="none" strike="noStrike">
              <a:solidFill>
                <a:schemeClr val="lt1"/>
              </a:solidFill>
              <a:latin typeface="Space Mono"/>
              <a:ea typeface="Space Mono"/>
              <a:cs typeface="Space Mono"/>
              <a:sym typeface="Space Mono"/>
            </a:endParaRPr>
          </a:p>
        </p:txBody>
      </p:sp>
      <p:sp>
        <p:nvSpPr>
          <p:cNvPr id="169" name="Google Shape;169;p14"/>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chemeClr val="lt1"/>
                </a:solidFill>
              </a:rPr>
              <a:t>©</a:t>
            </a:r>
            <a:r>
              <a:rPr b="0" i="0" lang="en-US" sz="800" u="none" cap="none" strike="noStrike">
                <a:solidFill>
                  <a:schemeClr val="lt1"/>
                </a:solidFill>
                <a:latin typeface="Space Mono"/>
                <a:ea typeface="Space Mono"/>
                <a:cs typeface="Space Mono"/>
                <a:sym typeface="Space Mono"/>
              </a:rPr>
              <a:t>202</a:t>
            </a:r>
            <a:r>
              <a:rPr lang="en-US" sz="800">
                <a:solidFill>
                  <a:schemeClr val="lt1"/>
                </a:solidFill>
                <a:latin typeface="Space Mono"/>
                <a:ea typeface="Space Mono"/>
                <a:cs typeface="Space Mono"/>
                <a:sym typeface="Space Mono"/>
              </a:rPr>
              <a:t>5</a:t>
            </a:r>
            <a:r>
              <a:rPr b="0" i="0" lang="en-US" sz="800" u="none" cap="none" strike="noStrike">
                <a:solidFill>
                  <a:schemeClr val="lt1"/>
                </a:solidFill>
                <a:latin typeface="Space Mono"/>
                <a:ea typeface="Space Mono"/>
                <a:cs typeface="Space Mono"/>
                <a:sym typeface="Space Mono"/>
              </a:rPr>
              <a:t> Pure Storage</a:t>
            </a:r>
            <a:endParaRPr b="0" i="0" sz="800" u="none" cap="none" strike="noStrike">
              <a:solidFill>
                <a:schemeClr val="lt1"/>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Hex-Photos-White">
  <p:cSld name="Title and Subtitle 2">
    <p:spTree>
      <p:nvGrpSpPr>
        <p:cNvPr id="170" name="Shape 170"/>
        <p:cNvGrpSpPr/>
        <p:nvPr/>
      </p:nvGrpSpPr>
      <p:grpSpPr>
        <a:xfrm>
          <a:off x="0" y="0"/>
          <a:ext cx="0" cy="0"/>
          <a:chOff x="0" y="0"/>
          <a:chExt cx="0" cy="0"/>
        </a:xfrm>
      </p:grpSpPr>
      <p:sp>
        <p:nvSpPr>
          <p:cNvPr id="171" name="Google Shape;171;p15"/>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5"/>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
        <p:nvSpPr>
          <p:cNvPr id="173" name="Google Shape;173;p15"/>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p:txBody>
      </p:sp>
      <p:pic>
        <p:nvPicPr>
          <p:cNvPr id="174" name="Google Shape;174;p15"/>
          <p:cNvPicPr preferRelativeResize="0"/>
          <p:nvPr/>
        </p:nvPicPr>
        <p:blipFill>
          <a:blip r:embed="rId2">
            <a:alphaModFix/>
          </a:blip>
          <a:stretch>
            <a:fillRect/>
          </a:stretch>
        </p:blipFill>
        <p:spPr>
          <a:xfrm>
            <a:off x="5468500" y="-4975"/>
            <a:ext cx="6723502" cy="57287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Hex-Photos-Grey">
  <p:cSld name="Title and Subtitle 2 2">
    <p:spTree>
      <p:nvGrpSpPr>
        <p:cNvPr id="175" name="Shape 175"/>
        <p:cNvGrpSpPr/>
        <p:nvPr/>
      </p:nvGrpSpPr>
      <p:grpSpPr>
        <a:xfrm>
          <a:off x="0" y="0"/>
          <a:ext cx="0" cy="0"/>
          <a:chOff x="0" y="0"/>
          <a:chExt cx="0" cy="0"/>
        </a:xfrm>
      </p:grpSpPr>
      <p:sp>
        <p:nvSpPr>
          <p:cNvPr id="176" name="Google Shape;176;p16"/>
          <p:cNvSpPr/>
          <p:nvPr/>
        </p:nvSpPr>
        <p:spPr>
          <a:xfrm>
            <a:off x="0" y="-4975"/>
            <a:ext cx="122019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a:ea typeface="Inter"/>
              <a:cs typeface="Inter"/>
              <a:sym typeface="Inter"/>
            </a:endParaRPr>
          </a:p>
        </p:txBody>
      </p:sp>
      <p:sp>
        <p:nvSpPr>
          <p:cNvPr id="177" name="Google Shape;177;p16"/>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178" name="Google Shape;178;p16"/>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pic>
        <p:nvPicPr>
          <p:cNvPr id="179" name="Google Shape;179;p16"/>
          <p:cNvPicPr preferRelativeResize="0"/>
          <p:nvPr/>
        </p:nvPicPr>
        <p:blipFill>
          <a:blip r:embed="rId2">
            <a:alphaModFix/>
          </a:blip>
          <a:stretch>
            <a:fillRect/>
          </a:stretch>
        </p:blipFill>
        <p:spPr>
          <a:xfrm>
            <a:off x="5468500" y="-4975"/>
            <a:ext cx="6723502" cy="5728774"/>
          </a:xfrm>
          <a:prstGeom prst="rect">
            <a:avLst/>
          </a:prstGeom>
          <a:noFill/>
          <a:ln>
            <a:noFill/>
          </a:ln>
        </p:spPr>
      </p:pic>
      <p:sp>
        <p:nvSpPr>
          <p:cNvPr id="180" name="Google Shape;180;p16"/>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181" name="Google Shape;181;p16"/>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
        <p:nvSpPr>
          <p:cNvPr id="182" name="Google Shape;182;p16"/>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Hex-Photos-Black">
  <p:cSld name="Title and Subtitle 2 2_1">
    <p:spTree>
      <p:nvGrpSpPr>
        <p:cNvPr id="183" name="Shape 183"/>
        <p:cNvGrpSpPr/>
        <p:nvPr/>
      </p:nvGrpSpPr>
      <p:grpSpPr>
        <a:xfrm>
          <a:off x="0" y="0"/>
          <a:ext cx="0" cy="0"/>
          <a:chOff x="0" y="0"/>
          <a:chExt cx="0" cy="0"/>
        </a:xfrm>
      </p:grpSpPr>
      <p:sp>
        <p:nvSpPr>
          <p:cNvPr id="184" name="Google Shape;184;p17"/>
          <p:cNvSpPr/>
          <p:nvPr/>
        </p:nvSpPr>
        <p:spPr>
          <a:xfrm>
            <a:off x="0" y="-4975"/>
            <a:ext cx="12201900" cy="68580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a:ea typeface="Inter"/>
              <a:cs typeface="Inter"/>
              <a:sym typeface="Inter"/>
            </a:endParaRPr>
          </a:p>
        </p:txBody>
      </p:sp>
      <p:sp>
        <p:nvSpPr>
          <p:cNvPr id="185" name="Google Shape;185;p17"/>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pic>
        <p:nvPicPr>
          <p:cNvPr id="186" name="Google Shape;186;p17"/>
          <p:cNvPicPr preferRelativeResize="0"/>
          <p:nvPr/>
        </p:nvPicPr>
        <p:blipFill>
          <a:blip r:embed="rId2">
            <a:alphaModFix/>
          </a:blip>
          <a:stretch>
            <a:fillRect/>
          </a:stretch>
        </p:blipFill>
        <p:spPr>
          <a:xfrm>
            <a:off x="5468500" y="-4975"/>
            <a:ext cx="6723502" cy="5728774"/>
          </a:xfrm>
          <a:prstGeom prst="rect">
            <a:avLst/>
          </a:prstGeom>
          <a:noFill/>
          <a:ln>
            <a:noFill/>
          </a:ln>
        </p:spPr>
      </p:pic>
      <p:sp>
        <p:nvSpPr>
          <p:cNvPr id="187" name="Google Shape;187;p17"/>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
        <p:nvSpPr>
          <p:cNvPr id="188" name="Google Shape;188;p17"/>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189" name="Google Shape;189;p17"/>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
        <p:nvSpPr>
          <p:cNvPr id="190" name="Google Shape;190;p17"/>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Hex-Photos-Orange">
  <p:cSld name="Title and Subtitle 2 2 1 1">
    <p:spTree>
      <p:nvGrpSpPr>
        <p:cNvPr id="191" name="Shape 191"/>
        <p:cNvGrpSpPr/>
        <p:nvPr/>
      </p:nvGrpSpPr>
      <p:grpSpPr>
        <a:xfrm>
          <a:off x="0" y="0"/>
          <a:ext cx="0" cy="0"/>
          <a:chOff x="0" y="0"/>
          <a:chExt cx="0" cy="0"/>
        </a:xfrm>
      </p:grpSpPr>
      <p:sp>
        <p:nvSpPr>
          <p:cNvPr id="192" name="Google Shape;192;p18"/>
          <p:cNvSpPr/>
          <p:nvPr/>
        </p:nvSpPr>
        <p:spPr>
          <a:xfrm>
            <a:off x="0" y="-4975"/>
            <a:ext cx="122019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a:ea typeface="Inter"/>
              <a:cs typeface="Inter"/>
              <a:sym typeface="Inter"/>
            </a:endParaRPr>
          </a:p>
        </p:txBody>
      </p:sp>
      <p:sp>
        <p:nvSpPr>
          <p:cNvPr id="193" name="Google Shape;193;p18"/>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194" name="Google Shape;194;p18"/>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p:txBody>
      </p:sp>
      <p:pic>
        <p:nvPicPr>
          <p:cNvPr id="195" name="Google Shape;195;p18"/>
          <p:cNvPicPr preferRelativeResize="0"/>
          <p:nvPr/>
        </p:nvPicPr>
        <p:blipFill>
          <a:blip r:embed="rId2">
            <a:alphaModFix/>
          </a:blip>
          <a:stretch>
            <a:fillRect/>
          </a:stretch>
        </p:blipFill>
        <p:spPr>
          <a:xfrm>
            <a:off x="5478400" y="-4975"/>
            <a:ext cx="6723502" cy="5728752"/>
          </a:xfrm>
          <a:prstGeom prst="rect">
            <a:avLst/>
          </a:prstGeom>
          <a:noFill/>
          <a:ln>
            <a:noFill/>
          </a:ln>
        </p:spPr>
      </p:pic>
      <p:sp>
        <p:nvSpPr>
          <p:cNvPr id="196" name="Google Shape;196;p18"/>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Light"/>
              <a:ea typeface="Inter Light"/>
              <a:cs typeface="Inter Light"/>
              <a:sym typeface="Inter Light"/>
            </a:endParaRPr>
          </a:p>
        </p:txBody>
      </p:sp>
      <p:sp>
        <p:nvSpPr>
          <p:cNvPr id="197" name="Google Shape;197;p18"/>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Inter Light"/>
              <a:ea typeface="Inter Light"/>
              <a:cs typeface="Inter Light"/>
              <a:sym typeface="Inter Light"/>
            </a:endParaRPr>
          </a:p>
        </p:txBody>
      </p:sp>
      <p:sp>
        <p:nvSpPr>
          <p:cNvPr id="198" name="Google Shape;198;p18"/>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Right">
  <p:cSld name="Orange Image Right">
    <p:spTree>
      <p:nvGrpSpPr>
        <p:cNvPr id="199" name="Shape 199"/>
        <p:cNvGrpSpPr/>
        <p:nvPr/>
      </p:nvGrpSpPr>
      <p:grpSpPr>
        <a:xfrm>
          <a:off x="0" y="0"/>
          <a:ext cx="0" cy="0"/>
          <a:chOff x="0" y="0"/>
          <a:chExt cx="0" cy="0"/>
        </a:xfrm>
      </p:grpSpPr>
      <p:sp>
        <p:nvSpPr>
          <p:cNvPr id="200" name="Google Shape;200;p19"/>
          <p:cNvSpPr/>
          <p:nvPr/>
        </p:nvSpPr>
        <p:spPr>
          <a:xfrm>
            <a:off x="0" y="0"/>
            <a:ext cx="4658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201" name="Google Shape;201;p19"/>
          <p:cNvSpPr txBox="1"/>
          <p:nvPr>
            <p:ph idx="1" type="body"/>
          </p:nvPr>
        </p:nvSpPr>
        <p:spPr>
          <a:xfrm>
            <a:off x="495300" y="4743450"/>
            <a:ext cx="3555900" cy="1657200"/>
          </a:xfrm>
          <a:prstGeom prst="rect">
            <a:avLst/>
          </a:prstGeom>
          <a:noFill/>
          <a:ln>
            <a:noFill/>
          </a:ln>
        </p:spPr>
        <p:txBody>
          <a:bodyPr anchorCtr="0" anchor="t" bIns="0" lIns="0" spcFirstLastPara="1" rIns="0" wrap="square" tIns="0">
            <a:noAutofit/>
          </a:bodyPr>
          <a:lstStyle>
            <a:lvl1pPr indent="-228600" lvl="0" marL="457200" algn="l">
              <a:lnSpc>
                <a:spcPct val="96000"/>
              </a:lnSpc>
              <a:spcBef>
                <a:spcPts val="1200"/>
              </a:spcBef>
              <a:spcAft>
                <a:spcPts val="0"/>
              </a:spcAft>
              <a:buClr>
                <a:schemeClr val="lt1"/>
              </a:buClr>
              <a:buSzPts val="1800"/>
              <a:buNone/>
              <a:defRPr sz="1800">
                <a:solidFill>
                  <a:schemeClr val="lt1"/>
                </a:solidFill>
              </a:defRPr>
            </a:lvl1pPr>
            <a:lvl2pPr indent="-228600" lvl="1" marL="914400" algn="l">
              <a:lnSpc>
                <a:spcPct val="107000"/>
              </a:lnSpc>
              <a:spcBef>
                <a:spcPts val="0"/>
              </a:spcBef>
              <a:spcAft>
                <a:spcPts val="0"/>
              </a:spcAft>
              <a:buClr>
                <a:schemeClr val="lt1"/>
              </a:buClr>
              <a:buSzPts val="2100"/>
              <a:buNone/>
              <a:defRPr>
                <a:solidFill>
                  <a:schemeClr val="lt1"/>
                </a:solidFill>
              </a:defRPr>
            </a:lvl2pPr>
            <a:lvl3pPr indent="-228600" lvl="2" marL="1371600" algn="l">
              <a:lnSpc>
                <a:spcPct val="107000"/>
              </a:lnSpc>
              <a:spcBef>
                <a:spcPts val="0"/>
              </a:spcBef>
              <a:spcAft>
                <a:spcPts val="0"/>
              </a:spcAft>
              <a:buClr>
                <a:schemeClr val="lt1"/>
              </a:buClr>
              <a:buSzPts val="1800"/>
              <a:buNone/>
              <a:defRPr>
                <a:solidFill>
                  <a:schemeClr val="lt1"/>
                </a:solidFill>
              </a:defRPr>
            </a:lvl3pPr>
            <a:lvl4pPr indent="-228600" lvl="3" marL="1828800" algn="l">
              <a:lnSpc>
                <a:spcPct val="107000"/>
              </a:lnSpc>
              <a:spcBef>
                <a:spcPts val="0"/>
              </a:spcBef>
              <a:spcAft>
                <a:spcPts val="0"/>
              </a:spcAft>
              <a:buClr>
                <a:schemeClr val="lt1"/>
              </a:buClr>
              <a:buSzPts val="1800"/>
              <a:buNone/>
              <a:defRPr>
                <a:solidFill>
                  <a:schemeClr val="lt1"/>
                </a:solidFill>
              </a:defRPr>
            </a:lvl4pPr>
            <a:lvl5pPr indent="-228600" lvl="4" marL="2286000" algn="l">
              <a:lnSpc>
                <a:spcPct val="96000"/>
              </a:lnSpc>
              <a:spcBef>
                <a:spcPts val="1800"/>
              </a:spcBef>
              <a:spcAft>
                <a:spcPts val="0"/>
              </a:spcAft>
              <a:buSzPts val="2800"/>
              <a:buFont typeface="Arial"/>
              <a:buNone/>
              <a:defRPr>
                <a:solidFill>
                  <a:schemeClr val="lt1"/>
                </a:solidFill>
              </a:defRPr>
            </a:lvl5pPr>
            <a:lvl6pPr indent="-228600" lvl="5" marL="2743200" algn="l">
              <a:lnSpc>
                <a:spcPct val="96000"/>
              </a:lnSpc>
              <a:spcBef>
                <a:spcPts val="0"/>
              </a:spcBef>
              <a:spcAft>
                <a:spcPts val="0"/>
              </a:spcAft>
              <a:buClr>
                <a:schemeClr val="lt1"/>
              </a:buClr>
              <a:buSzPts val="2100"/>
              <a:buNone/>
              <a:defRPr>
                <a:solidFill>
                  <a:schemeClr val="lt1"/>
                </a:solidFill>
              </a:defRPr>
            </a:lvl6pPr>
            <a:lvl7pPr indent="-330200" lvl="6" marL="3200400" algn="l">
              <a:lnSpc>
                <a:spcPct val="107000"/>
              </a:lnSpc>
              <a:spcBef>
                <a:spcPts val="1200"/>
              </a:spcBef>
              <a:spcAft>
                <a:spcPts val="0"/>
              </a:spcAft>
              <a:buClr>
                <a:schemeClr val="lt1"/>
              </a:buClr>
              <a:buSzPts val="1600"/>
              <a:buChar char="​"/>
              <a:defRPr>
                <a:solidFill>
                  <a:schemeClr val="lt1"/>
                </a:solidFill>
              </a:defRPr>
            </a:lvl7pPr>
            <a:lvl8pPr indent="-577850" lvl="7" marL="3657600" algn="l">
              <a:lnSpc>
                <a:spcPct val="87000"/>
              </a:lnSpc>
              <a:spcBef>
                <a:spcPts val="1800"/>
              </a:spcBef>
              <a:spcAft>
                <a:spcPts val="0"/>
              </a:spcAft>
              <a:buClr>
                <a:schemeClr val="lt1"/>
              </a:buClr>
              <a:buSzPts val="5500"/>
              <a:buChar char="​"/>
              <a:defRPr>
                <a:solidFill>
                  <a:schemeClr val="lt1"/>
                </a:solidFill>
              </a:defRPr>
            </a:lvl8pPr>
            <a:lvl9pPr indent="-660400" lvl="8" marL="4114800" algn="l">
              <a:lnSpc>
                <a:spcPct val="87000"/>
              </a:lnSpc>
              <a:spcBef>
                <a:spcPts val="1800"/>
              </a:spcBef>
              <a:spcAft>
                <a:spcPts val="0"/>
              </a:spcAft>
              <a:buClr>
                <a:schemeClr val="lt1"/>
              </a:buClr>
              <a:buSzPts val="6800"/>
              <a:buChar char="​"/>
              <a:defRPr>
                <a:solidFill>
                  <a:schemeClr val="lt1"/>
                </a:solidFill>
              </a:defRPr>
            </a:lvl9pPr>
          </a:lstStyle>
          <a:p/>
        </p:txBody>
      </p:sp>
      <p:sp>
        <p:nvSpPr>
          <p:cNvPr id="202" name="Google Shape;202;p19"/>
          <p:cNvSpPr txBox="1"/>
          <p:nvPr>
            <p:ph type="title"/>
          </p:nvPr>
        </p:nvSpPr>
        <p:spPr>
          <a:xfrm>
            <a:off x="495300" y="2797094"/>
            <a:ext cx="3574200" cy="1787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9"/>
          <p:cNvSpPr/>
          <p:nvPr>
            <p:ph idx="2" type="pic"/>
          </p:nvPr>
        </p:nvSpPr>
        <p:spPr>
          <a:xfrm>
            <a:off x="4658400" y="0"/>
            <a:ext cx="7531500" cy="6858000"/>
          </a:xfrm>
          <a:prstGeom prst="rect">
            <a:avLst/>
          </a:prstGeom>
          <a:noFill/>
          <a:ln>
            <a:noFill/>
          </a:ln>
        </p:spPr>
      </p:sp>
      <p:sp>
        <p:nvSpPr>
          <p:cNvPr id="204" name="Google Shape;204;p19"/>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05" name="Google Shape;205;p19"/>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Right 1">
  <p:cSld name="Orange Image Right_3">
    <p:spTree>
      <p:nvGrpSpPr>
        <p:cNvPr id="206" name="Shape 206"/>
        <p:cNvGrpSpPr/>
        <p:nvPr/>
      </p:nvGrpSpPr>
      <p:grpSpPr>
        <a:xfrm>
          <a:off x="0" y="0"/>
          <a:ext cx="0" cy="0"/>
          <a:chOff x="0" y="0"/>
          <a:chExt cx="0" cy="0"/>
        </a:xfrm>
      </p:grpSpPr>
      <p:sp>
        <p:nvSpPr>
          <p:cNvPr id="207" name="Google Shape;207;p20"/>
          <p:cNvSpPr/>
          <p:nvPr>
            <p:ph idx="2" type="pic"/>
          </p:nvPr>
        </p:nvSpPr>
        <p:spPr>
          <a:xfrm>
            <a:off x="4658400" y="0"/>
            <a:ext cx="7531500" cy="6858000"/>
          </a:xfrm>
          <a:prstGeom prst="rect">
            <a:avLst/>
          </a:prstGeom>
          <a:noFill/>
          <a:ln>
            <a:noFill/>
          </a:ln>
        </p:spPr>
      </p:sp>
      <p:sp>
        <p:nvSpPr>
          <p:cNvPr id="208" name="Google Shape;208;p20"/>
          <p:cNvSpPr/>
          <p:nvPr/>
        </p:nvSpPr>
        <p:spPr>
          <a:xfrm>
            <a:off x="0" y="0"/>
            <a:ext cx="4658400" cy="6858000"/>
          </a:xfrm>
          <a:prstGeom prst="rect">
            <a:avLst/>
          </a:prstGeom>
          <a:gradFill>
            <a:gsLst>
              <a:gs pos="0">
                <a:schemeClr val="accent1"/>
              </a:gs>
              <a:gs pos="51000">
                <a:schemeClr val="accent1"/>
              </a:gs>
              <a:gs pos="100000">
                <a:srgbClr val="CC4000"/>
              </a:gs>
            </a:gsLst>
            <a:lin ang="54007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209" name="Google Shape;209;p20"/>
          <p:cNvSpPr txBox="1"/>
          <p:nvPr>
            <p:ph idx="1" type="body"/>
          </p:nvPr>
        </p:nvSpPr>
        <p:spPr>
          <a:xfrm>
            <a:off x="495300" y="4743450"/>
            <a:ext cx="3555900" cy="1657200"/>
          </a:xfrm>
          <a:prstGeom prst="rect">
            <a:avLst/>
          </a:prstGeom>
          <a:noFill/>
          <a:ln>
            <a:noFill/>
          </a:ln>
        </p:spPr>
        <p:txBody>
          <a:bodyPr anchorCtr="0" anchor="t" bIns="0" lIns="0" spcFirstLastPara="1" rIns="0" wrap="square" tIns="0">
            <a:noAutofit/>
          </a:bodyPr>
          <a:lstStyle>
            <a:lvl1pPr indent="-228600" lvl="0" marL="457200" rtl="0" algn="l">
              <a:lnSpc>
                <a:spcPct val="96000"/>
              </a:lnSpc>
              <a:spcBef>
                <a:spcPts val="1200"/>
              </a:spcBef>
              <a:spcAft>
                <a:spcPts val="0"/>
              </a:spcAft>
              <a:buClr>
                <a:schemeClr val="lt1"/>
              </a:buClr>
              <a:buSzPts val="1800"/>
              <a:buNone/>
              <a:defRPr sz="1800">
                <a:solidFill>
                  <a:schemeClr val="lt1"/>
                </a:solidFill>
              </a:defRPr>
            </a:lvl1pPr>
            <a:lvl2pPr indent="-228600" lvl="1" marL="914400" rtl="0" algn="l">
              <a:lnSpc>
                <a:spcPct val="107000"/>
              </a:lnSpc>
              <a:spcBef>
                <a:spcPts val="0"/>
              </a:spcBef>
              <a:spcAft>
                <a:spcPts val="0"/>
              </a:spcAft>
              <a:buClr>
                <a:schemeClr val="lt1"/>
              </a:buClr>
              <a:buSzPts val="2100"/>
              <a:buNone/>
              <a:defRPr>
                <a:solidFill>
                  <a:schemeClr val="lt1"/>
                </a:solidFill>
              </a:defRPr>
            </a:lvl2pPr>
            <a:lvl3pPr indent="-228600" lvl="2" marL="1371600" rtl="0" algn="l">
              <a:lnSpc>
                <a:spcPct val="107000"/>
              </a:lnSpc>
              <a:spcBef>
                <a:spcPts val="0"/>
              </a:spcBef>
              <a:spcAft>
                <a:spcPts val="0"/>
              </a:spcAft>
              <a:buClr>
                <a:schemeClr val="lt1"/>
              </a:buClr>
              <a:buSzPts val="1800"/>
              <a:buNone/>
              <a:defRPr>
                <a:solidFill>
                  <a:schemeClr val="lt1"/>
                </a:solidFill>
              </a:defRPr>
            </a:lvl3pPr>
            <a:lvl4pPr indent="-228600" lvl="3" marL="1828800" rtl="0" algn="l">
              <a:lnSpc>
                <a:spcPct val="107000"/>
              </a:lnSpc>
              <a:spcBef>
                <a:spcPts val="0"/>
              </a:spcBef>
              <a:spcAft>
                <a:spcPts val="0"/>
              </a:spcAft>
              <a:buClr>
                <a:schemeClr val="lt1"/>
              </a:buClr>
              <a:buSzPts val="1800"/>
              <a:buNone/>
              <a:defRPr>
                <a:solidFill>
                  <a:schemeClr val="lt1"/>
                </a:solidFill>
              </a:defRPr>
            </a:lvl4pPr>
            <a:lvl5pPr indent="-228600" lvl="4" marL="2286000" rtl="0" algn="l">
              <a:lnSpc>
                <a:spcPct val="96000"/>
              </a:lnSpc>
              <a:spcBef>
                <a:spcPts val="1800"/>
              </a:spcBef>
              <a:spcAft>
                <a:spcPts val="0"/>
              </a:spcAft>
              <a:buSzPts val="2800"/>
              <a:buFont typeface="Arial"/>
              <a:buNone/>
              <a:defRPr>
                <a:solidFill>
                  <a:schemeClr val="lt1"/>
                </a:solidFill>
              </a:defRPr>
            </a:lvl5pPr>
            <a:lvl6pPr indent="-228600" lvl="5" marL="2743200" rtl="0" algn="l">
              <a:lnSpc>
                <a:spcPct val="96000"/>
              </a:lnSpc>
              <a:spcBef>
                <a:spcPts val="0"/>
              </a:spcBef>
              <a:spcAft>
                <a:spcPts val="0"/>
              </a:spcAft>
              <a:buClr>
                <a:schemeClr val="lt1"/>
              </a:buClr>
              <a:buSzPts val="2100"/>
              <a:buNone/>
              <a:defRPr>
                <a:solidFill>
                  <a:schemeClr val="lt1"/>
                </a:solidFill>
              </a:defRPr>
            </a:lvl6pPr>
            <a:lvl7pPr indent="-330200" lvl="6" marL="3200400" rtl="0" algn="l">
              <a:lnSpc>
                <a:spcPct val="107000"/>
              </a:lnSpc>
              <a:spcBef>
                <a:spcPts val="1200"/>
              </a:spcBef>
              <a:spcAft>
                <a:spcPts val="0"/>
              </a:spcAft>
              <a:buClr>
                <a:schemeClr val="lt1"/>
              </a:buClr>
              <a:buSzPts val="1600"/>
              <a:buChar char="​"/>
              <a:defRPr>
                <a:solidFill>
                  <a:schemeClr val="lt1"/>
                </a:solidFill>
              </a:defRPr>
            </a:lvl7pPr>
            <a:lvl8pPr indent="-577850" lvl="7" marL="3657600" rtl="0" algn="l">
              <a:lnSpc>
                <a:spcPct val="87000"/>
              </a:lnSpc>
              <a:spcBef>
                <a:spcPts val="1800"/>
              </a:spcBef>
              <a:spcAft>
                <a:spcPts val="0"/>
              </a:spcAft>
              <a:buClr>
                <a:schemeClr val="lt1"/>
              </a:buClr>
              <a:buSzPts val="5500"/>
              <a:buChar char="​"/>
              <a:defRPr>
                <a:solidFill>
                  <a:schemeClr val="lt1"/>
                </a:solidFill>
              </a:defRPr>
            </a:lvl8pPr>
            <a:lvl9pPr indent="-660400" lvl="8" marL="4114800" rtl="0" algn="l">
              <a:lnSpc>
                <a:spcPct val="87000"/>
              </a:lnSpc>
              <a:spcBef>
                <a:spcPts val="1800"/>
              </a:spcBef>
              <a:spcAft>
                <a:spcPts val="0"/>
              </a:spcAft>
              <a:buClr>
                <a:schemeClr val="lt1"/>
              </a:buClr>
              <a:buSzPts val="6800"/>
              <a:buChar char="​"/>
              <a:defRPr>
                <a:solidFill>
                  <a:schemeClr val="lt1"/>
                </a:solidFill>
              </a:defRPr>
            </a:lvl9pPr>
          </a:lstStyle>
          <a:p/>
        </p:txBody>
      </p:sp>
      <p:sp>
        <p:nvSpPr>
          <p:cNvPr id="210" name="Google Shape;210;p20"/>
          <p:cNvSpPr txBox="1"/>
          <p:nvPr>
            <p:ph type="title"/>
          </p:nvPr>
        </p:nvSpPr>
        <p:spPr>
          <a:xfrm>
            <a:off x="495300" y="2797094"/>
            <a:ext cx="3574200" cy="17877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Clr>
                <a:schemeClr val="lt1"/>
              </a:buClr>
              <a:buSzPts val="4400"/>
              <a:buFont typeface="Inter ExtraBold"/>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1" name="Google Shape;211;p20"/>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12" name="Google Shape;212;p20"/>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Orange Title">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3"/>
          <p:cNvSpPr txBox="1"/>
          <p:nvPr>
            <p:ph idx="1" type="body"/>
          </p:nvPr>
        </p:nvSpPr>
        <p:spPr>
          <a:xfrm>
            <a:off x="495299" y="4195085"/>
            <a:ext cx="7055100" cy="961800"/>
          </a:xfrm>
          <a:prstGeom prst="rect">
            <a:avLst/>
          </a:prstGeom>
          <a:noFill/>
          <a:ln>
            <a:noFill/>
          </a:ln>
        </p:spPr>
        <p:txBody>
          <a:bodyPr anchorCtr="0" anchor="t" bIns="0" lIns="0" spcFirstLastPara="1" rIns="0" wrap="square" tIns="0">
            <a:noAutofit/>
          </a:bodyPr>
          <a:lstStyle>
            <a:lvl1pPr indent="-361950" lvl="0" marL="457200" algn="l">
              <a:lnSpc>
                <a:spcPct val="107000"/>
              </a:lnSpc>
              <a:spcBef>
                <a:spcPts val="0"/>
              </a:spcBef>
              <a:spcAft>
                <a:spcPts val="0"/>
              </a:spcAft>
              <a:buSzPts val="2100"/>
              <a:buFont typeface="Helvetica Neue"/>
              <a:buChar char="​"/>
              <a:defRPr b="1" sz="2100">
                <a:solidFill>
                  <a:schemeClr val="lt1"/>
                </a:solidFill>
              </a:defRPr>
            </a:lvl1pPr>
            <a:lvl2pPr indent="-228600" lvl="1" marL="914400" algn="l">
              <a:lnSpc>
                <a:spcPct val="96000"/>
              </a:lnSpc>
              <a:spcBef>
                <a:spcPts val="600"/>
              </a:spcBef>
              <a:spcAft>
                <a:spcPts val="0"/>
              </a:spcAft>
              <a:buSzPts val="1800"/>
              <a:buFont typeface="Helvetica Neue"/>
              <a:buNone/>
              <a:defRPr sz="1800">
                <a:solidFill>
                  <a:srgbClr val="FEB898"/>
                </a:solidFill>
              </a:defRPr>
            </a:lvl2pPr>
            <a:lvl3pPr indent="-342900" lvl="2" marL="1371600" algn="l">
              <a:lnSpc>
                <a:spcPct val="98000"/>
              </a:lnSpc>
              <a:spcBef>
                <a:spcPts val="0"/>
              </a:spcBef>
              <a:spcAft>
                <a:spcPts val="0"/>
              </a:spcAft>
              <a:buSzPts val="1800"/>
              <a:buFont typeface="Helvetica Neue"/>
              <a:buChar char="​"/>
              <a:defRPr sz="1800">
                <a:solidFill>
                  <a:schemeClr val="lt1"/>
                </a:solidFill>
              </a:defRPr>
            </a:lvl3pPr>
            <a:lvl4pPr indent="-342900" lvl="3" marL="1828800" algn="l">
              <a:lnSpc>
                <a:spcPct val="98000"/>
              </a:lnSpc>
              <a:spcBef>
                <a:spcPts val="0"/>
              </a:spcBef>
              <a:spcAft>
                <a:spcPts val="0"/>
              </a:spcAft>
              <a:buSzPts val="1800"/>
              <a:buFont typeface="Helvetica Neue"/>
              <a:buChar char="​"/>
              <a:defRPr sz="1800">
                <a:solidFill>
                  <a:schemeClr val="lt1"/>
                </a:solidFill>
              </a:defRPr>
            </a:lvl4pPr>
            <a:lvl5pPr indent="-342900" lvl="4" marL="2286000" algn="l">
              <a:lnSpc>
                <a:spcPct val="98000"/>
              </a:lnSpc>
              <a:spcBef>
                <a:spcPts val="0"/>
              </a:spcBef>
              <a:spcAft>
                <a:spcPts val="0"/>
              </a:spcAft>
              <a:buSzPts val="1800"/>
              <a:buChar char="​"/>
              <a:defRPr sz="1800">
                <a:solidFill>
                  <a:schemeClr val="lt1"/>
                </a:solidFill>
              </a:defRPr>
            </a:lvl5pPr>
            <a:lvl6pPr indent="-342900" lvl="5" marL="2743200" algn="l">
              <a:lnSpc>
                <a:spcPct val="98000"/>
              </a:lnSpc>
              <a:spcBef>
                <a:spcPts val="0"/>
              </a:spcBef>
              <a:spcAft>
                <a:spcPts val="0"/>
              </a:spcAft>
              <a:buClr>
                <a:schemeClr val="lt1"/>
              </a:buClr>
              <a:buSzPts val="1800"/>
              <a:buChar char="​"/>
              <a:defRPr sz="1800">
                <a:solidFill>
                  <a:schemeClr val="lt1"/>
                </a:solidFill>
              </a:defRPr>
            </a:lvl6pPr>
            <a:lvl7pPr indent="-342900" lvl="6" marL="3200400" algn="l">
              <a:lnSpc>
                <a:spcPct val="98000"/>
              </a:lnSpc>
              <a:spcBef>
                <a:spcPts val="0"/>
              </a:spcBef>
              <a:spcAft>
                <a:spcPts val="0"/>
              </a:spcAft>
              <a:buClr>
                <a:schemeClr val="lt1"/>
              </a:buClr>
              <a:buSzPts val="1800"/>
              <a:buChar char="​"/>
              <a:defRPr sz="1800">
                <a:solidFill>
                  <a:schemeClr val="lt1"/>
                </a:solidFill>
              </a:defRPr>
            </a:lvl7pPr>
            <a:lvl8pPr indent="-342900" lvl="7" marL="3657600" algn="l">
              <a:lnSpc>
                <a:spcPct val="98000"/>
              </a:lnSpc>
              <a:spcBef>
                <a:spcPts val="0"/>
              </a:spcBef>
              <a:spcAft>
                <a:spcPts val="0"/>
              </a:spcAft>
              <a:buClr>
                <a:schemeClr val="lt1"/>
              </a:buClr>
              <a:buSzPts val="1800"/>
              <a:buChar char="​"/>
              <a:defRPr sz="1800">
                <a:solidFill>
                  <a:schemeClr val="lt1"/>
                </a:solidFill>
              </a:defRPr>
            </a:lvl8pPr>
            <a:lvl9pPr indent="-342900" lvl="8" marL="4114800" algn="l">
              <a:lnSpc>
                <a:spcPct val="98000"/>
              </a:lnSpc>
              <a:spcBef>
                <a:spcPts val="0"/>
              </a:spcBef>
              <a:spcAft>
                <a:spcPts val="0"/>
              </a:spcAft>
              <a:buClr>
                <a:schemeClr val="lt1"/>
              </a:buClr>
              <a:buSzPts val="1800"/>
              <a:buChar char="​"/>
              <a:defRPr sz="1800">
                <a:solidFill>
                  <a:schemeClr val="lt1"/>
                </a:solidFill>
              </a:defRPr>
            </a:lvl9pPr>
          </a:lstStyle>
          <a:p/>
        </p:txBody>
      </p:sp>
      <p:sp>
        <p:nvSpPr>
          <p:cNvPr id="34" name="Google Shape;34;p3"/>
          <p:cNvSpPr txBox="1"/>
          <p:nvPr>
            <p:ph idx="2" type="body"/>
          </p:nvPr>
        </p:nvSpPr>
        <p:spPr>
          <a:xfrm>
            <a:off x="3352275" y="6227544"/>
            <a:ext cx="1904100" cy="226800"/>
          </a:xfrm>
          <a:prstGeom prst="rect">
            <a:avLst/>
          </a:prstGeom>
          <a:noFill/>
          <a:ln>
            <a:noFill/>
          </a:ln>
        </p:spPr>
        <p:txBody>
          <a:bodyPr anchorCtr="0" anchor="t" bIns="0" lIns="0" spcFirstLastPara="1" rIns="0" wrap="square" tIns="0">
            <a:noAutofit/>
          </a:bodyPr>
          <a:lstStyle>
            <a:lvl1pPr indent="-228600" lvl="0" marL="457200" algn="l">
              <a:lnSpc>
                <a:spcPct val="87000"/>
              </a:lnSpc>
              <a:spcBef>
                <a:spcPts val="0"/>
              </a:spcBef>
              <a:spcAft>
                <a:spcPts val="0"/>
              </a:spcAft>
              <a:buSzPts val="1600"/>
              <a:buNone/>
              <a:defRPr b="0" sz="1600">
                <a:solidFill>
                  <a:schemeClr val="lt1"/>
                </a:solidFill>
                <a:latin typeface="Space Mono"/>
                <a:ea typeface="Space Mono"/>
                <a:cs typeface="Space Mono"/>
                <a:sym typeface="Space Mono"/>
              </a:defRPr>
            </a:lvl1pPr>
            <a:lvl2pPr indent="-228600" lvl="1" marL="914400" algn="r">
              <a:lnSpc>
                <a:spcPct val="90000"/>
              </a:lnSpc>
              <a:spcBef>
                <a:spcPts val="0"/>
              </a:spcBef>
              <a:spcAft>
                <a:spcPts val="0"/>
              </a:spcAft>
              <a:buSzPts val="1600"/>
              <a:buNone/>
              <a:defRPr sz="1600">
                <a:solidFill>
                  <a:schemeClr val="lt1"/>
                </a:solidFill>
              </a:defRPr>
            </a:lvl2pPr>
            <a:lvl3pPr indent="-228600" lvl="2" marL="1371600" algn="r">
              <a:lnSpc>
                <a:spcPct val="90000"/>
              </a:lnSpc>
              <a:spcBef>
                <a:spcPts val="0"/>
              </a:spcBef>
              <a:spcAft>
                <a:spcPts val="0"/>
              </a:spcAft>
              <a:buSzPts val="1600"/>
              <a:buNone/>
              <a:defRPr sz="1600">
                <a:solidFill>
                  <a:schemeClr val="lt1"/>
                </a:solidFill>
              </a:defRPr>
            </a:lvl3pPr>
            <a:lvl4pPr indent="-228600" lvl="3" marL="1828800" algn="r">
              <a:lnSpc>
                <a:spcPct val="90000"/>
              </a:lnSpc>
              <a:spcBef>
                <a:spcPts val="0"/>
              </a:spcBef>
              <a:spcAft>
                <a:spcPts val="0"/>
              </a:spcAft>
              <a:buSzPts val="1600"/>
              <a:buNone/>
              <a:defRPr sz="1600">
                <a:solidFill>
                  <a:schemeClr val="lt1"/>
                </a:solidFill>
              </a:defRPr>
            </a:lvl4pPr>
            <a:lvl5pPr indent="-228600" lvl="4" marL="2286000" algn="r">
              <a:lnSpc>
                <a:spcPct val="90000"/>
              </a:lnSpc>
              <a:spcBef>
                <a:spcPts val="0"/>
              </a:spcBef>
              <a:spcAft>
                <a:spcPts val="0"/>
              </a:spcAft>
              <a:buSzPts val="1600"/>
              <a:buNone/>
              <a:defRPr sz="1600">
                <a:solidFill>
                  <a:schemeClr val="lt1"/>
                </a:solidFill>
              </a:defRPr>
            </a:lvl5pPr>
            <a:lvl6pPr indent="-342900" lvl="5" marL="2743200" algn="l">
              <a:lnSpc>
                <a:spcPct val="96000"/>
              </a:lnSpc>
              <a:spcBef>
                <a:spcPts val="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35" name="Google Shape;35;p3"/>
          <p:cNvSpPr txBox="1"/>
          <p:nvPr>
            <p:ph idx="3" type="body"/>
          </p:nvPr>
        </p:nvSpPr>
        <p:spPr>
          <a:xfrm>
            <a:off x="491019" y="6227544"/>
            <a:ext cx="1882200" cy="228600"/>
          </a:xfrm>
          <a:prstGeom prst="rect">
            <a:avLst/>
          </a:prstGeom>
          <a:noFill/>
          <a:ln>
            <a:noFill/>
          </a:ln>
        </p:spPr>
        <p:txBody>
          <a:bodyPr anchorCtr="0" anchor="t" bIns="0" lIns="0" spcFirstLastPara="1" rIns="0" wrap="square" tIns="0">
            <a:noAutofit/>
          </a:bodyPr>
          <a:lstStyle>
            <a:lvl1pPr indent="-228600" lvl="0" marL="45720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indent="-228600" lvl="1" marL="914400" algn="l">
              <a:lnSpc>
                <a:spcPct val="98000"/>
              </a:lnSpc>
              <a:spcBef>
                <a:spcPts val="0"/>
              </a:spcBef>
              <a:spcAft>
                <a:spcPts val="0"/>
              </a:spcAft>
              <a:buSzPts val="1600"/>
              <a:buNone/>
              <a:defRPr sz="1600">
                <a:solidFill>
                  <a:schemeClr val="lt1"/>
                </a:solidFill>
              </a:defRPr>
            </a:lvl2pPr>
            <a:lvl3pPr indent="-228600" lvl="2" marL="1371600" algn="l">
              <a:lnSpc>
                <a:spcPct val="98000"/>
              </a:lnSpc>
              <a:spcBef>
                <a:spcPts val="0"/>
              </a:spcBef>
              <a:spcAft>
                <a:spcPts val="0"/>
              </a:spcAft>
              <a:buSzPts val="1600"/>
              <a:buNone/>
              <a:defRPr sz="1600">
                <a:solidFill>
                  <a:schemeClr val="lt1"/>
                </a:solidFill>
              </a:defRPr>
            </a:lvl3pPr>
            <a:lvl4pPr indent="-228600" lvl="3" marL="1828800" algn="l">
              <a:lnSpc>
                <a:spcPct val="98000"/>
              </a:lnSpc>
              <a:spcBef>
                <a:spcPts val="0"/>
              </a:spcBef>
              <a:spcAft>
                <a:spcPts val="0"/>
              </a:spcAft>
              <a:buSzPts val="1600"/>
              <a:buNone/>
              <a:defRPr sz="1600">
                <a:solidFill>
                  <a:schemeClr val="lt1"/>
                </a:solidFill>
              </a:defRPr>
            </a:lvl4pPr>
            <a:lvl5pPr indent="-228600" lvl="4" marL="2286000" algn="l">
              <a:lnSpc>
                <a:spcPct val="98000"/>
              </a:lnSpc>
              <a:spcBef>
                <a:spcPts val="0"/>
              </a:spcBef>
              <a:spcAft>
                <a:spcPts val="0"/>
              </a:spcAft>
              <a:buSzPts val="1600"/>
              <a:buNone/>
              <a:defRPr sz="1600">
                <a:solidFill>
                  <a:schemeClr val="lt1"/>
                </a:solidFill>
              </a:defRPr>
            </a:lvl5pPr>
            <a:lvl6pPr indent="-342900" lvl="5" marL="2743200" algn="l">
              <a:lnSpc>
                <a:spcPct val="96000"/>
              </a:lnSpc>
              <a:spcBef>
                <a:spcPts val="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36" name="Google Shape;36;p3"/>
          <p:cNvSpPr txBox="1"/>
          <p:nvPr>
            <p:ph type="title"/>
          </p:nvPr>
        </p:nvSpPr>
        <p:spPr>
          <a:xfrm>
            <a:off x="431625" y="1714500"/>
            <a:ext cx="5442300" cy="1498200"/>
          </a:xfrm>
          <a:prstGeom prst="rect">
            <a:avLst/>
          </a:prstGeom>
          <a:noFill/>
          <a:ln>
            <a:noFill/>
          </a:ln>
        </p:spPr>
        <p:txBody>
          <a:bodyPr anchorCtr="0" anchor="t" bIns="0" lIns="0" spcFirstLastPara="1" rIns="0" wrap="square" tIns="0">
            <a:noAutofit/>
          </a:bodyPr>
          <a:lstStyle>
            <a:lvl1pPr lvl="0" algn="l">
              <a:lnSpc>
                <a:spcPct val="87000"/>
              </a:lnSpc>
              <a:spcBef>
                <a:spcPts val="0"/>
              </a:spcBef>
              <a:spcAft>
                <a:spcPts val="0"/>
              </a:spcAft>
              <a:buClr>
                <a:schemeClr val="lt1"/>
              </a:buClr>
              <a:buSzPts val="5400"/>
              <a:buFont typeface="Inter SemiBold"/>
              <a:buNone/>
              <a:defRPr sz="5400">
                <a:solidFill>
                  <a:schemeClr val="lt1"/>
                </a:solidFill>
                <a:latin typeface="Inter SemiBold"/>
                <a:ea typeface="Inter SemiBold"/>
                <a:cs typeface="Inter SemiBold"/>
                <a:sym typeface="Inter SemiBold"/>
              </a:defRPr>
            </a:lvl1pPr>
            <a:lvl2pPr lvl="1"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2pPr>
            <a:lvl3pPr lvl="2"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3pPr>
            <a:lvl4pPr lvl="3"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4pPr>
            <a:lvl5pPr lvl="4"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5pPr>
            <a:lvl6pPr lvl="5"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6pPr>
            <a:lvl7pPr lvl="6"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7pPr>
            <a:lvl8pPr lvl="7"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8pPr>
            <a:lvl9pPr lvl="8" algn="l">
              <a:lnSpc>
                <a:spcPct val="100000"/>
              </a:lnSpc>
              <a:spcBef>
                <a:spcPts val="0"/>
              </a:spcBef>
              <a:spcAft>
                <a:spcPts val="0"/>
              </a:spcAft>
              <a:buSzPts val="1300"/>
              <a:buFont typeface="Inter SemiBold"/>
              <a:buNone/>
              <a:defRPr sz="1700">
                <a:latin typeface="Inter SemiBold"/>
                <a:ea typeface="Inter SemiBold"/>
                <a:cs typeface="Inter SemiBold"/>
                <a:sym typeface="Inter SemiBold"/>
              </a:defRPr>
            </a:lvl9pPr>
          </a:lstStyle>
          <a:p/>
        </p:txBody>
      </p:sp>
      <p:grpSp>
        <p:nvGrpSpPr>
          <p:cNvPr id="37" name="Google Shape;37;p3"/>
          <p:cNvGrpSpPr/>
          <p:nvPr/>
        </p:nvGrpSpPr>
        <p:grpSpPr>
          <a:xfrm>
            <a:off x="495295" y="452553"/>
            <a:ext cx="2262687" cy="397148"/>
            <a:chOff x="495295" y="452553"/>
            <a:chExt cx="2262687" cy="397148"/>
          </a:xfrm>
        </p:grpSpPr>
        <p:sp>
          <p:nvSpPr>
            <p:cNvPr id="38" name="Google Shape;38;p3"/>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39" name="Google Shape;39;p3"/>
            <p:cNvGrpSpPr/>
            <p:nvPr/>
          </p:nvGrpSpPr>
          <p:grpSpPr>
            <a:xfrm>
              <a:off x="1036348" y="561444"/>
              <a:ext cx="1721634" cy="184197"/>
              <a:chOff x="1036348" y="561444"/>
              <a:chExt cx="1721634" cy="184197"/>
            </a:xfrm>
          </p:grpSpPr>
          <p:grpSp>
            <p:nvGrpSpPr>
              <p:cNvPr id="40" name="Google Shape;40;p3"/>
              <p:cNvGrpSpPr/>
              <p:nvPr/>
            </p:nvGrpSpPr>
            <p:grpSpPr>
              <a:xfrm>
                <a:off x="1036348" y="563495"/>
                <a:ext cx="1662301" cy="182146"/>
                <a:chOff x="1036348" y="563495"/>
                <a:chExt cx="1662301" cy="182146"/>
              </a:xfrm>
            </p:grpSpPr>
            <p:sp>
              <p:nvSpPr>
                <p:cNvPr id="41" name="Google Shape;41;p3"/>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 name="Google Shape;42;p3"/>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3" name="Google Shape;43;p3"/>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 name="Google Shape;44;p3"/>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5" name="Google Shape;45;p3"/>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6" name="Google Shape;46;p3"/>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7" name="Google Shape;47;p3"/>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8" name="Google Shape;48;p3"/>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9" name="Google Shape;49;p3"/>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50" name="Google Shape;50;p3"/>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51" name="Google Shape;51;p3"/>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52" name="Google Shape;52;p3"/>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Right-Dark">
  <p:cSld name="Orange Image Right_2">
    <p:bg>
      <p:bgPr>
        <a:solidFill>
          <a:schemeClr val="dk1"/>
        </a:solidFill>
      </p:bgPr>
    </p:bg>
    <p:spTree>
      <p:nvGrpSpPr>
        <p:cNvPr id="213" name="Shape 213"/>
        <p:cNvGrpSpPr/>
        <p:nvPr/>
      </p:nvGrpSpPr>
      <p:grpSpPr>
        <a:xfrm>
          <a:off x="0" y="0"/>
          <a:ext cx="0" cy="0"/>
          <a:chOff x="0" y="0"/>
          <a:chExt cx="0" cy="0"/>
        </a:xfrm>
      </p:grpSpPr>
      <p:sp>
        <p:nvSpPr>
          <p:cNvPr id="214" name="Google Shape;214;p21"/>
          <p:cNvSpPr/>
          <p:nvPr/>
        </p:nvSpPr>
        <p:spPr>
          <a:xfrm>
            <a:off x="0" y="0"/>
            <a:ext cx="4658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215" name="Google Shape;215;p21"/>
          <p:cNvSpPr txBox="1"/>
          <p:nvPr>
            <p:ph idx="1" type="body"/>
          </p:nvPr>
        </p:nvSpPr>
        <p:spPr>
          <a:xfrm>
            <a:off x="495300" y="4743450"/>
            <a:ext cx="3555900" cy="1657200"/>
          </a:xfrm>
          <a:prstGeom prst="rect">
            <a:avLst/>
          </a:prstGeom>
          <a:noFill/>
          <a:ln>
            <a:noFill/>
          </a:ln>
        </p:spPr>
        <p:txBody>
          <a:bodyPr anchorCtr="0" anchor="t" bIns="0" lIns="0" spcFirstLastPara="1" rIns="0" wrap="square" tIns="0">
            <a:noAutofit/>
          </a:bodyPr>
          <a:lstStyle>
            <a:lvl1pPr indent="-228600" lvl="0" marL="457200" rtl="0" algn="l">
              <a:lnSpc>
                <a:spcPct val="96000"/>
              </a:lnSpc>
              <a:spcBef>
                <a:spcPts val="1200"/>
              </a:spcBef>
              <a:spcAft>
                <a:spcPts val="0"/>
              </a:spcAft>
              <a:buClr>
                <a:schemeClr val="lt1"/>
              </a:buClr>
              <a:buSzPts val="1800"/>
              <a:buNone/>
              <a:defRPr sz="1800">
                <a:solidFill>
                  <a:schemeClr val="lt1"/>
                </a:solidFill>
              </a:defRPr>
            </a:lvl1pPr>
            <a:lvl2pPr indent="-228600" lvl="1" marL="914400" rtl="0" algn="l">
              <a:lnSpc>
                <a:spcPct val="107000"/>
              </a:lnSpc>
              <a:spcBef>
                <a:spcPts val="0"/>
              </a:spcBef>
              <a:spcAft>
                <a:spcPts val="0"/>
              </a:spcAft>
              <a:buClr>
                <a:schemeClr val="lt1"/>
              </a:buClr>
              <a:buSzPts val="2100"/>
              <a:buNone/>
              <a:defRPr>
                <a:solidFill>
                  <a:schemeClr val="lt1"/>
                </a:solidFill>
              </a:defRPr>
            </a:lvl2pPr>
            <a:lvl3pPr indent="-228600" lvl="2" marL="1371600" rtl="0" algn="l">
              <a:lnSpc>
                <a:spcPct val="107000"/>
              </a:lnSpc>
              <a:spcBef>
                <a:spcPts val="0"/>
              </a:spcBef>
              <a:spcAft>
                <a:spcPts val="0"/>
              </a:spcAft>
              <a:buClr>
                <a:schemeClr val="lt1"/>
              </a:buClr>
              <a:buSzPts val="1800"/>
              <a:buNone/>
              <a:defRPr>
                <a:solidFill>
                  <a:schemeClr val="lt1"/>
                </a:solidFill>
              </a:defRPr>
            </a:lvl3pPr>
            <a:lvl4pPr indent="-228600" lvl="3" marL="1828800" rtl="0" algn="l">
              <a:lnSpc>
                <a:spcPct val="107000"/>
              </a:lnSpc>
              <a:spcBef>
                <a:spcPts val="0"/>
              </a:spcBef>
              <a:spcAft>
                <a:spcPts val="0"/>
              </a:spcAft>
              <a:buClr>
                <a:schemeClr val="lt1"/>
              </a:buClr>
              <a:buSzPts val="1800"/>
              <a:buNone/>
              <a:defRPr>
                <a:solidFill>
                  <a:schemeClr val="lt1"/>
                </a:solidFill>
              </a:defRPr>
            </a:lvl4pPr>
            <a:lvl5pPr indent="-228600" lvl="4" marL="2286000" rtl="0" algn="l">
              <a:lnSpc>
                <a:spcPct val="96000"/>
              </a:lnSpc>
              <a:spcBef>
                <a:spcPts val="1800"/>
              </a:spcBef>
              <a:spcAft>
                <a:spcPts val="0"/>
              </a:spcAft>
              <a:buSzPts val="2800"/>
              <a:buFont typeface="Arial"/>
              <a:buNone/>
              <a:defRPr>
                <a:solidFill>
                  <a:schemeClr val="lt1"/>
                </a:solidFill>
              </a:defRPr>
            </a:lvl5pPr>
            <a:lvl6pPr indent="-228600" lvl="5" marL="2743200" rtl="0" algn="l">
              <a:lnSpc>
                <a:spcPct val="96000"/>
              </a:lnSpc>
              <a:spcBef>
                <a:spcPts val="0"/>
              </a:spcBef>
              <a:spcAft>
                <a:spcPts val="0"/>
              </a:spcAft>
              <a:buClr>
                <a:schemeClr val="lt1"/>
              </a:buClr>
              <a:buSzPts val="2100"/>
              <a:buNone/>
              <a:defRPr>
                <a:solidFill>
                  <a:schemeClr val="lt1"/>
                </a:solidFill>
              </a:defRPr>
            </a:lvl6pPr>
            <a:lvl7pPr indent="-330200" lvl="6" marL="3200400" rtl="0" algn="l">
              <a:lnSpc>
                <a:spcPct val="107000"/>
              </a:lnSpc>
              <a:spcBef>
                <a:spcPts val="1200"/>
              </a:spcBef>
              <a:spcAft>
                <a:spcPts val="0"/>
              </a:spcAft>
              <a:buClr>
                <a:schemeClr val="lt1"/>
              </a:buClr>
              <a:buSzPts val="1600"/>
              <a:buChar char="​"/>
              <a:defRPr>
                <a:solidFill>
                  <a:schemeClr val="lt1"/>
                </a:solidFill>
              </a:defRPr>
            </a:lvl7pPr>
            <a:lvl8pPr indent="-577850" lvl="7" marL="3657600" rtl="0" algn="l">
              <a:lnSpc>
                <a:spcPct val="87000"/>
              </a:lnSpc>
              <a:spcBef>
                <a:spcPts val="1800"/>
              </a:spcBef>
              <a:spcAft>
                <a:spcPts val="0"/>
              </a:spcAft>
              <a:buClr>
                <a:schemeClr val="lt1"/>
              </a:buClr>
              <a:buSzPts val="5500"/>
              <a:buChar char="​"/>
              <a:defRPr>
                <a:solidFill>
                  <a:schemeClr val="lt1"/>
                </a:solidFill>
              </a:defRPr>
            </a:lvl8pPr>
            <a:lvl9pPr indent="-660400" lvl="8" marL="4114800" rtl="0" algn="l">
              <a:lnSpc>
                <a:spcPct val="87000"/>
              </a:lnSpc>
              <a:spcBef>
                <a:spcPts val="1800"/>
              </a:spcBef>
              <a:spcAft>
                <a:spcPts val="0"/>
              </a:spcAft>
              <a:buClr>
                <a:schemeClr val="lt1"/>
              </a:buClr>
              <a:buSzPts val="6800"/>
              <a:buChar char="​"/>
              <a:defRPr>
                <a:solidFill>
                  <a:schemeClr val="lt1"/>
                </a:solidFill>
              </a:defRPr>
            </a:lvl9pPr>
          </a:lstStyle>
          <a:p/>
        </p:txBody>
      </p:sp>
      <p:sp>
        <p:nvSpPr>
          <p:cNvPr id="216" name="Google Shape;216;p21"/>
          <p:cNvSpPr txBox="1"/>
          <p:nvPr>
            <p:ph type="title"/>
          </p:nvPr>
        </p:nvSpPr>
        <p:spPr>
          <a:xfrm>
            <a:off x="495300" y="2797094"/>
            <a:ext cx="3574200" cy="17877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Clr>
                <a:schemeClr val="lt1"/>
              </a:buClr>
              <a:buSzPts val="4400"/>
              <a:buFont typeface="Inter ExtraBold"/>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p21"/>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18" name="Google Shape;218;p21"/>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Title and Subtitle">
    <p:spTree>
      <p:nvGrpSpPr>
        <p:cNvPr id="219" name="Shape 219"/>
        <p:cNvGrpSpPr/>
        <p:nvPr/>
      </p:nvGrpSpPr>
      <p:grpSpPr>
        <a:xfrm>
          <a:off x="0" y="0"/>
          <a:ext cx="0" cy="0"/>
          <a:chOff x="0" y="0"/>
          <a:chExt cx="0" cy="0"/>
        </a:xfrm>
      </p:grpSpPr>
      <p:sp>
        <p:nvSpPr>
          <p:cNvPr id="220" name="Google Shape;220;p22"/>
          <p:cNvSpPr txBox="1"/>
          <p:nvPr>
            <p:ph type="title"/>
          </p:nvPr>
        </p:nvSpPr>
        <p:spPr>
          <a:xfrm>
            <a:off x="495300" y="549415"/>
            <a:ext cx="11187112" cy="455189"/>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22"/>
          <p:cNvSpPr txBox="1"/>
          <p:nvPr>
            <p:ph idx="1" type="subTitle"/>
          </p:nvPr>
        </p:nvSpPr>
        <p:spPr>
          <a:xfrm>
            <a:off x="494189" y="1088135"/>
            <a:ext cx="11188223" cy="27432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
        <p:nvSpPr>
          <p:cNvPr id="222" name="Google Shape;222;p22"/>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p:cSld name="1_Title and Subtitle">
    <p:spTree>
      <p:nvGrpSpPr>
        <p:cNvPr id="223" name="Shape 223"/>
        <p:cNvGrpSpPr/>
        <p:nvPr/>
      </p:nvGrpSpPr>
      <p:grpSpPr>
        <a:xfrm>
          <a:off x="0" y="0"/>
          <a:ext cx="0" cy="0"/>
          <a:chOff x="0" y="0"/>
          <a:chExt cx="0" cy="0"/>
        </a:xfrm>
      </p:grpSpPr>
      <p:sp>
        <p:nvSpPr>
          <p:cNvPr id="224" name="Google Shape;224;p23"/>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23"/>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 orange">
  <p:cSld name="CUSTOM">
    <p:spTree>
      <p:nvGrpSpPr>
        <p:cNvPr id="226" name="Shape 226"/>
        <p:cNvGrpSpPr/>
        <p:nvPr/>
      </p:nvGrpSpPr>
      <p:grpSpPr>
        <a:xfrm>
          <a:off x="0" y="0"/>
          <a:ext cx="0" cy="0"/>
          <a:chOff x="0" y="0"/>
          <a:chExt cx="0" cy="0"/>
        </a:xfrm>
      </p:grpSpPr>
      <p:sp>
        <p:nvSpPr>
          <p:cNvPr id="227" name="Google Shape;227;p24"/>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228" name="Google Shape;228;p24"/>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34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229" name="Google Shape;229;p24"/>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
        <p:nvSpPr>
          <p:cNvPr id="230" name="Google Shape;230;p24"/>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Light"/>
              <a:ea typeface="Inter Light"/>
              <a:cs typeface="Inter Light"/>
              <a:sym typeface="Inter Light"/>
            </a:endParaRPr>
          </a:p>
        </p:txBody>
      </p:sp>
      <p:sp>
        <p:nvSpPr>
          <p:cNvPr id="231" name="Google Shape;231;p24"/>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FE995C"/>
                </a:solidFill>
                <a:latin typeface="Space Mono"/>
                <a:ea typeface="Space Mono"/>
                <a:cs typeface="Space Mono"/>
                <a:sym typeface="Space Mono"/>
              </a:rPr>
              <a:t>‹#›</a:t>
            </a:fld>
            <a:endParaRPr b="0" i="0" sz="800" u="none" cap="none" strike="noStrike">
              <a:solidFill>
                <a:srgbClr val="FE995C"/>
              </a:solidFill>
              <a:latin typeface="Space Mono"/>
              <a:ea typeface="Space Mono"/>
              <a:cs typeface="Space Mono"/>
              <a:sym typeface="Space Mono"/>
            </a:endParaRPr>
          </a:p>
        </p:txBody>
      </p:sp>
      <p:sp>
        <p:nvSpPr>
          <p:cNvPr id="232" name="Google Shape;232;p24"/>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995C"/>
                </a:solidFill>
              </a:rPr>
              <a:t>©</a:t>
            </a:r>
            <a:r>
              <a:rPr b="0" i="0" lang="en-US" sz="800" u="none" cap="none" strike="noStrike">
                <a:solidFill>
                  <a:srgbClr val="FE995C"/>
                </a:solidFill>
                <a:latin typeface="Space Mono"/>
                <a:ea typeface="Space Mono"/>
                <a:cs typeface="Space Mono"/>
                <a:sym typeface="Space Mono"/>
              </a:rPr>
              <a:t>202</a:t>
            </a:r>
            <a:r>
              <a:rPr lang="en-US" sz="800">
                <a:solidFill>
                  <a:srgbClr val="FE995C"/>
                </a:solidFill>
                <a:latin typeface="Space Mono"/>
                <a:ea typeface="Space Mono"/>
                <a:cs typeface="Space Mono"/>
                <a:sym typeface="Space Mono"/>
              </a:rPr>
              <a:t>5</a:t>
            </a:r>
            <a:r>
              <a:rPr b="0" i="0" lang="en-US" sz="800" u="none" cap="none" strike="noStrike">
                <a:solidFill>
                  <a:srgbClr val="FE995C"/>
                </a:solidFill>
                <a:latin typeface="Space Mono"/>
                <a:ea typeface="Space Mono"/>
                <a:cs typeface="Space Mono"/>
                <a:sym typeface="Space Mono"/>
              </a:rPr>
              <a:t> Pure Storage</a:t>
            </a:r>
            <a:endParaRPr b="0" i="0" sz="800" u="none" cap="none" strike="noStrike">
              <a:solidFill>
                <a:srgbClr val="FE995C"/>
              </a:solidFill>
              <a:latin typeface="Inter Light"/>
              <a:ea typeface="Inter Light"/>
              <a:cs typeface="Inter Light"/>
              <a:sym typeface="Inter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Dark" showMasterSp="0">
  <p:cSld name="Pure Violet_1">
    <p:bg>
      <p:bgPr>
        <a:solidFill>
          <a:schemeClr val="dk1"/>
        </a:solidFill>
      </p:bgPr>
    </p:bg>
    <p:spTree>
      <p:nvGrpSpPr>
        <p:cNvPr id="233" name="Shape 233"/>
        <p:cNvGrpSpPr/>
        <p:nvPr/>
      </p:nvGrpSpPr>
      <p:grpSpPr>
        <a:xfrm>
          <a:off x="0" y="0"/>
          <a:ext cx="0" cy="0"/>
          <a:chOff x="0" y="0"/>
          <a:chExt cx="0" cy="0"/>
        </a:xfrm>
      </p:grpSpPr>
      <p:sp>
        <p:nvSpPr>
          <p:cNvPr id="234" name="Google Shape;234;p25"/>
          <p:cNvSpPr txBox="1"/>
          <p:nvPr>
            <p:ph idx="1" type="subTitle"/>
          </p:nvPr>
        </p:nvSpPr>
        <p:spPr>
          <a:xfrm>
            <a:off x="494189" y="4377055"/>
            <a:ext cx="8831400" cy="914400"/>
          </a:xfrm>
          <a:prstGeom prst="rect">
            <a:avLst/>
          </a:prstGeom>
          <a:noFill/>
          <a:ln>
            <a:noFill/>
          </a:ln>
        </p:spPr>
        <p:txBody>
          <a:bodyPr anchorCtr="0" anchor="t" bIns="0" lIns="0" spcFirstLastPara="1" rIns="0" wrap="square" tIns="0">
            <a:noAutofit/>
          </a:bodyPr>
          <a:lstStyle>
            <a:lvl1pPr lvl="0" rtl="0" algn="l">
              <a:lnSpc>
                <a:spcPct val="96000"/>
              </a:lnSpc>
              <a:spcBef>
                <a:spcPts val="1200"/>
              </a:spcBef>
              <a:spcAft>
                <a:spcPts val="0"/>
              </a:spcAft>
              <a:buClr>
                <a:srgbClr val="F2F2F2"/>
              </a:buClr>
              <a:buSzPts val="2400"/>
              <a:buNone/>
              <a:defRPr sz="2400">
                <a:solidFill>
                  <a:srgbClr val="F2F2F2"/>
                </a:solidFill>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
        <p:nvSpPr>
          <p:cNvPr id="235" name="Google Shape;235;p25"/>
          <p:cNvSpPr txBox="1"/>
          <p:nvPr>
            <p:ph type="title"/>
          </p:nvPr>
        </p:nvSpPr>
        <p:spPr>
          <a:xfrm>
            <a:off x="495300" y="2573300"/>
            <a:ext cx="11748300" cy="16065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Clr>
                <a:schemeClr val="lt1"/>
              </a:buClr>
              <a:buSzPts val="6000"/>
              <a:buFont typeface="Inter ExtraBold"/>
              <a:buNone/>
              <a:defRPr sz="6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236" name="Google Shape;236;p25"/>
          <p:cNvGrpSpPr/>
          <p:nvPr/>
        </p:nvGrpSpPr>
        <p:grpSpPr>
          <a:xfrm>
            <a:off x="495295" y="452553"/>
            <a:ext cx="2262687" cy="397148"/>
            <a:chOff x="495295" y="452553"/>
            <a:chExt cx="2262687" cy="397148"/>
          </a:xfrm>
        </p:grpSpPr>
        <p:sp>
          <p:nvSpPr>
            <p:cNvPr id="237" name="Google Shape;237;p25"/>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238" name="Google Shape;238;p25"/>
            <p:cNvGrpSpPr/>
            <p:nvPr/>
          </p:nvGrpSpPr>
          <p:grpSpPr>
            <a:xfrm>
              <a:off x="1036348" y="561444"/>
              <a:ext cx="1721634" cy="184197"/>
              <a:chOff x="1036348" y="561444"/>
              <a:chExt cx="1721634" cy="184197"/>
            </a:xfrm>
          </p:grpSpPr>
          <p:grpSp>
            <p:nvGrpSpPr>
              <p:cNvPr id="239" name="Google Shape;239;p25"/>
              <p:cNvGrpSpPr/>
              <p:nvPr/>
            </p:nvGrpSpPr>
            <p:grpSpPr>
              <a:xfrm>
                <a:off x="1036348" y="563495"/>
                <a:ext cx="1662301" cy="182146"/>
                <a:chOff x="1036348" y="563495"/>
                <a:chExt cx="1662301" cy="182146"/>
              </a:xfrm>
            </p:grpSpPr>
            <p:sp>
              <p:nvSpPr>
                <p:cNvPr id="240" name="Google Shape;240;p25"/>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1" name="Google Shape;241;p25"/>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2" name="Google Shape;242;p25"/>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3" name="Google Shape;243;p25"/>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4" name="Google Shape;244;p25"/>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5" name="Google Shape;245;p25"/>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6" name="Google Shape;246;p25"/>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7" name="Google Shape;247;p25"/>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8" name="Google Shape;248;p25"/>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49" name="Google Shape;249;p25"/>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50" name="Google Shape;250;p25"/>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251" name="Google Shape;251;p25"/>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 - white" showMasterSp="0">
  <p:cSld name="Pure Sea_1">
    <p:bg>
      <p:bgPr>
        <a:solidFill>
          <a:schemeClr val="lt1"/>
        </a:solidFill>
      </p:bgPr>
    </p:bg>
    <p:spTree>
      <p:nvGrpSpPr>
        <p:cNvPr id="252" name="Shape 252"/>
        <p:cNvGrpSpPr/>
        <p:nvPr/>
      </p:nvGrpSpPr>
      <p:grpSpPr>
        <a:xfrm>
          <a:off x="0" y="0"/>
          <a:ext cx="0" cy="0"/>
          <a:chOff x="0" y="0"/>
          <a:chExt cx="0" cy="0"/>
        </a:xfrm>
      </p:grpSpPr>
      <p:grpSp>
        <p:nvGrpSpPr>
          <p:cNvPr id="253" name="Google Shape;253;p26"/>
          <p:cNvGrpSpPr/>
          <p:nvPr/>
        </p:nvGrpSpPr>
        <p:grpSpPr>
          <a:xfrm>
            <a:off x="495295" y="452553"/>
            <a:ext cx="2262687" cy="397148"/>
            <a:chOff x="495295" y="452553"/>
            <a:chExt cx="2262687" cy="397148"/>
          </a:xfrm>
        </p:grpSpPr>
        <p:sp>
          <p:nvSpPr>
            <p:cNvPr id="254" name="Google Shape;254;p26"/>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255" name="Google Shape;255;p26"/>
            <p:cNvGrpSpPr/>
            <p:nvPr/>
          </p:nvGrpSpPr>
          <p:grpSpPr>
            <a:xfrm>
              <a:off x="1036348" y="561444"/>
              <a:ext cx="1721634" cy="184197"/>
              <a:chOff x="1036348" y="561444"/>
              <a:chExt cx="1721634" cy="184197"/>
            </a:xfrm>
          </p:grpSpPr>
          <p:grpSp>
            <p:nvGrpSpPr>
              <p:cNvPr id="256" name="Google Shape;256;p26"/>
              <p:cNvGrpSpPr/>
              <p:nvPr/>
            </p:nvGrpSpPr>
            <p:grpSpPr>
              <a:xfrm>
                <a:off x="1036348" y="563495"/>
                <a:ext cx="1662301" cy="182146"/>
                <a:chOff x="1036348" y="563495"/>
                <a:chExt cx="1662301" cy="182146"/>
              </a:xfrm>
            </p:grpSpPr>
            <p:sp>
              <p:nvSpPr>
                <p:cNvPr id="257" name="Google Shape;257;p26"/>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58" name="Google Shape;258;p26"/>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59" name="Google Shape;259;p26"/>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0" name="Google Shape;260;p26"/>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1" name="Google Shape;261;p26"/>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2" name="Google Shape;262;p26"/>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3" name="Google Shape;263;p26"/>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4" name="Google Shape;264;p26"/>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5" name="Google Shape;265;p26"/>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6" name="Google Shape;266;p26"/>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267" name="Google Shape;267;p26"/>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268" name="Google Shape;268;p26"/>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
        <p:nvSpPr>
          <p:cNvPr id="269" name="Google Shape;269;p26"/>
          <p:cNvSpPr txBox="1"/>
          <p:nvPr>
            <p:ph idx="1" type="subTitle"/>
          </p:nvPr>
        </p:nvSpPr>
        <p:spPr>
          <a:xfrm>
            <a:off x="494189" y="4377055"/>
            <a:ext cx="8831400" cy="914400"/>
          </a:xfrm>
          <a:prstGeom prst="rect">
            <a:avLst/>
          </a:prstGeom>
          <a:noFill/>
          <a:ln>
            <a:noFill/>
          </a:ln>
        </p:spPr>
        <p:txBody>
          <a:bodyPr anchorCtr="0" anchor="t" bIns="0" lIns="0" spcFirstLastPara="1" rIns="0" wrap="square" tIns="0">
            <a:noAutofit/>
          </a:bodyPr>
          <a:lstStyle>
            <a:lvl1pPr lvl="0" rtl="0" algn="l">
              <a:lnSpc>
                <a:spcPct val="96000"/>
              </a:lnSpc>
              <a:spcBef>
                <a:spcPts val="1200"/>
              </a:spcBef>
              <a:spcAft>
                <a:spcPts val="0"/>
              </a:spcAft>
              <a:buClr>
                <a:schemeClr val="dk2"/>
              </a:buClr>
              <a:buSzPts val="2400"/>
              <a:buNone/>
              <a:defRPr sz="2400">
                <a:solidFill>
                  <a:schemeClr val="dk2"/>
                </a:solidFill>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
        <p:nvSpPr>
          <p:cNvPr id="270" name="Google Shape;270;p26"/>
          <p:cNvSpPr txBox="1"/>
          <p:nvPr>
            <p:ph type="title"/>
          </p:nvPr>
        </p:nvSpPr>
        <p:spPr>
          <a:xfrm>
            <a:off x="495298" y="2573310"/>
            <a:ext cx="8829600" cy="16065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SzPts val="6000"/>
              <a:buFont typeface="Inter ExtraBold"/>
              <a:buNone/>
              <a:defRPr sz="6000"/>
            </a:lvl1pPr>
            <a:lvl2pPr lvl="1" rtl="0" algn="l">
              <a:lnSpc>
                <a:spcPct val="100000"/>
              </a:lnSpc>
              <a:spcBef>
                <a:spcPts val="0"/>
              </a:spcBef>
              <a:spcAft>
                <a:spcPts val="0"/>
              </a:spcAft>
              <a:buClr>
                <a:schemeClr val="dk1"/>
              </a:buClr>
              <a:buSzPts val="1400"/>
              <a:buNone/>
              <a:defRPr>
                <a:solidFill>
                  <a:schemeClr val="dk1"/>
                </a:solidFill>
              </a:defRPr>
            </a:lvl2pPr>
            <a:lvl3pPr lvl="2" rtl="0" algn="l">
              <a:lnSpc>
                <a:spcPct val="100000"/>
              </a:lnSpc>
              <a:spcBef>
                <a:spcPts val="0"/>
              </a:spcBef>
              <a:spcAft>
                <a:spcPts val="0"/>
              </a:spcAft>
              <a:buClr>
                <a:schemeClr val="dk1"/>
              </a:buClr>
              <a:buSzPts val="1400"/>
              <a:buNone/>
              <a:defRPr>
                <a:solidFill>
                  <a:schemeClr val="dk1"/>
                </a:solidFill>
              </a:defRPr>
            </a:lvl3pPr>
            <a:lvl4pPr lvl="3" rtl="0" algn="l">
              <a:lnSpc>
                <a:spcPct val="100000"/>
              </a:lnSpc>
              <a:spcBef>
                <a:spcPts val="0"/>
              </a:spcBef>
              <a:spcAft>
                <a:spcPts val="0"/>
              </a:spcAft>
              <a:buClr>
                <a:schemeClr val="dk1"/>
              </a:buClr>
              <a:buSzPts val="1400"/>
              <a:buNone/>
              <a:defRPr>
                <a:solidFill>
                  <a:schemeClr val="dk1"/>
                </a:solidFill>
              </a:defRPr>
            </a:lvl4pPr>
            <a:lvl5pPr lvl="4" rtl="0" algn="l">
              <a:lnSpc>
                <a:spcPct val="100000"/>
              </a:lnSpc>
              <a:spcBef>
                <a:spcPts val="0"/>
              </a:spcBef>
              <a:spcAft>
                <a:spcPts val="0"/>
              </a:spcAft>
              <a:buClr>
                <a:schemeClr val="dk1"/>
              </a:buClr>
              <a:buSzPts val="1400"/>
              <a:buNone/>
              <a:defRPr>
                <a:solidFill>
                  <a:schemeClr val="dk1"/>
                </a:solidFill>
              </a:defRPr>
            </a:lvl5pPr>
            <a:lvl6pPr lvl="5" rtl="0" algn="l">
              <a:lnSpc>
                <a:spcPct val="100000"/>
              </a:lnSpc>
              <a:spcBef>
                <a:spcPts val="0"/>
              </a:spcBef>
              <a:spcAft>
                <a:spcPts val="0"/>
              </a:spcAft>
              <a:buClr>
                <a:schemeClr val="dk1"/>
              </a:buClr>
              <a:buSzPts val="1400"/>
              <a:buNone/>
              <a:defRPr>
                <a:solidFill>
                  <a:schemeClr val="dk1"/>
                </a:solidFill>
              </a:defRPr>
            </a:lvl6pPr>
            <a:lvl7pPr lvl="6" rtl="0" algn="l">
              <a:lnSpc>
                <a:spcPct val="100000"/>
              </a:lnSpc>
              <a:spcBef>
                <a:spcPts val="0"/>
              </a:spcBef>
              <a:spcAft>
                <a:spcPts val="0"/>
              </a:spcAft>
              <a:buClr>
                <a:schemeClr val="dk1"/>
              </a:buClr>
              <a:buSzPts val="1400"/>
              <a:buNone/>
              <a:defRPr>
                <a:solidFill>
                  <a:schemeClr val="dk1"/>
                </a:solidFill>
              </a:defRPr>
            </a:lvl7pPr>
            <a:lvl8pPr lvl="7" rtl="0" algn="l">
              <a:lnSpc>
                <a:spcPct val="100000"/>
              </a:lnSpc>
              <a:spcBef>
                <a:spcPts val="0"/>
              </a:spcBef>
              <a:spcAft>
                <a:spcPts val="0"/>
              </a:spcAft>
              <a:buClr>
                <a:schemeClr val="dk1"/>
              </a:buClr>
              <a:buSzPts val="1400"/>
              <a:buNone/>
              <a:defRPr>
                <a:solidFill>
                  <a:schemeClr val="dk1"/>
                </a:solidFill>
              </a:defRPr>
            </a:lvl8pPr>
            <a:lvl9pPr lvl="8" rtl="0" algn="l">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Grey Hex">
  <p:cSld name="Title and Subtitle 1">
    <p:spTree>
      <p:nvGrpSpPr>
        <p:cNvPr id="271" name="Shape 271"/>
        <p:cNvGrpSpPr/>
        <p:nvPr/>
      </p:nvGrpSpPr>
      <p:grpSpPr>
        <a:xfrm>
          <a:off x="0" y="0"/>
          <a:ext cx="0" cy="0"/>
          <a:chOff x="0" y="0"/>
          <a:chExt cx="0" cy="0"/>
        </a:xfrm>
      </p:grpSpPr>
      <p:sp>
        <p:nvSpPr>
          <p:cNvPr id="272" name="Google Shape;272;p27"/>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27"/>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274" name="Google Shape;274;p27"/>
          <p:cNvPicPr preferRelativeResize="0"/>
          <p:nvPr/>
        </p:nvPicPr>
        <p:blipFill rotWithShape="1">
          <a:blip r:embed="rId2">
            <a:alphaModFix/>
          </a:blip>
          <a:srcRect b="0" l="0" r="0" t="0"/>
          <a:stretch/>
        </p:blipFill>
        <p:spPr>
          <a:xfrm>
            <a:off x="5339175" y="10"/>
            <a:ext cx="6852826" cy="472415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orange Hex">
  <p:cSld name="Title and Subtitle 1_2">
    <p:spTree>
      <p:nvGrpSpPr>
        <p:cNvPr id="275" name="Shape 275"/>
        <p:cNvGrpSpPr/>
        <p:nvPr/>
      </p:nvGrpSpPr>
      <p:grpSpPr>
        <a:xfrm>
          <a:off x="0" y="0"/>
          <a:ext cx="0" cy="0"/>
          <a:chOff x="0" y="0"/>
          <a:chExt cx="0" cy="0"/>
        </a:xfrm>
      </p:grpSpPr>
      <p:sp>
        <p:nvSpPr>
          <p:cNvPr id="276" name="Google Shape;276;p28"/>
          <p:cNvSpPr/>
          <p:nvPr/>
        </p:nvSpPr>
        <p:spPr>
          <a:xfrm>
            <a:off x="2100" y="0"/>
            <a:ext cx="12192000" cy="6858000"/>
          </a:xfrm>
          <a:prstGeom prst="rect">
            <a:avLst/>
          </a:prstGeom>
          <a:gradFill>
            <a:gsLst>
              <a:gs pos="0">
                <a:schemeClr val="accent1"/>
              </a:gs>
              <a:gs pos="51000">
                <a:schemeClr val="accent1"/>
              </a:gs>
              <a:gs pos="100000">
                <a:srgbClr val="CC4000"/>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277" name="Google Shape;277;p28"/>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34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278" name="Google Shape;278;p28"/>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pic>
        <p:nvPicPr>
          <p:cNvPr id="279" name="Google Shape;279;p28"/>
          <p:cNvPicPr preferRelativeResize="0"/>
          <p:nvPr/>
        </p:nvPicPr>
        <p:blipFill rotWithShape="1">
          <a:blip r:embed="rId2">
            <a:alphaModFix/>
          </a:blip>
          <a:srcRect b="0" l="0" r="0" t="0"/>
          <a:stretch/>
        </p:blipFill>
        <p:spPr>
          <a:xfrm>
            <a:off x="5339175" y="10"/>
            <a:ext cx="6852826" cy="4724155"/>
          </a:xfrm>
          <a:prstGeom prst="rect">
            <a:avLst/>
          </a:prstGeom>
          <a:noFill/>
          <a:ln>
            <a:noFill/>
          </a:ln>
        </p:spPr>
      </p:pic>
      <p:sp>
        <p:nvSpPr>
          <p:cNvPr id="280" name="Google Shape;280;p28"/>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nter Light"/>
              <a:ea typeface="Inter Light"/>
              <a:cs typeface="Inter Light"/>
              <a:sym typeface="Inter Light"/>
            </a:endParaRPr>
          </a:p>
        </p:txBody>
      </p:sp>
      <p:sp>
        <p:nvSpPr>
          <p:cNvPr id="281" name="Google Shape;281;p28"/>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FE995C"/>
                </a:solidFill>
                <a:latin typeface="Space Mono"/>
                <a:ea typeface="Space Mono"/>
                <a:cs typeface="Space Mono"/>
                <a:sym typeface="Space Mono"/>
              </a:rPr>
              <a:t>‹#›</a:t>
            </a:fld>
            <a:endParaRPr b="0" i="0" sz="800" u="none" cap="none" strike="noStrike">
              <a:solidFill>
                <a:srgbClr val="FE995C"/>
              </a:solidFill>
              <a:latin typeface="Space Mono"/>
              <a:ea typeface="Space Mono"/>
              <a:cs typeface="Space Mono"/>
              <a:sym typeface="Space Mono"/>
            </a:endParaRPr>
          </a:p>
        </p:txBody>
      </p:sp>
      <p:sp>
        <p:nvSpPr>
          <p:cNvPr id="282" name="Google Shape;282;p28"/>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995C"/>
                </a:solidFill>
              </a:rPr>
              <a:t>©</a:t>
            </a:r>
            <a:r>
              <a:rPr b="0" i="0" lang="en-US" sz="800" u="none" cap="none" strike="noStrike">
                <a:solidFill>
                  <a:srgbClr val="FE995C"/>
                </a:solidFill>
                <a:latin typeface="Space Mono"/>
                <a:ea typeface="Space Mono"/>
                <a:cs typeface="Space Mono"/>
                <a:sym typeface="Space Mono"/>
              </a:rPr>
              <a:t>202</a:t>
            </a:r>
            <a:r>
              <a:rPr lang="en-US" sz="800">
                <a:solidFill>
                  <a:srgbClr val="FE995C"/>
                </a:solidFill>
                <a:latin typeface="Space Mono"/>
                <a:ea typeface="Space Mono"/>
                <a:cs typeface="Space Mono"/>
                <a:sym typeface="Space Mono"/>
              </a:rPr>
              <a:t>5</a:t>
            </a:r>
            <a:r>
              <a:rPr b="0" i="0" lang="en-US" sz="800" u="none" cap="none" strike="noStrike">
                <a:solidFill>
                  <a:srgbClr val="FE995C"/>
                </a:solidFill>
                <a:latin typeface="Space Mono"/>
                <a:ea typeface="Space Mono"/>
                <a:cs typeface="Space Mono"/>
                <a:sym typeface="Space Mono"/>
              </a:rPr>
              <a:t> Pure Storage</a:t>
            </a:r>
            <a:endParaRPr b="0" i="0" sz="800" u="none" cap="none" strike="noStrike">
              <a:solidFill>
                <a:srgbClr val="FE995C"/>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Dark Hex">
  <p:cSld name="Title and Subtitle 1_1">
    <p:spTree>
      <p:nvGrpSpPr>
        <p:cNvPr id="283" name="Shape 283"/>
        <p:cNvGrpSpPr/>
        <p:nvPr/>
      </p:nvGrpSpPr>
      <p:grpSpPr>
        <a:xfrm>
          <a:off x="0" y="0"/>
          <a:ext cx="0" cy="0"/>
          <a:chOff x="0" y="0"/>
          <a:chExt cx="0" cy="0"/>
        </a:xfrm>
      </p:grpSpPr>
      <p:sp>
        <p:nvSpPr>
          <p:cNvPr id="284" name="Google Shape;284;p29"/>
          <p:cNvSpPr/>
          <p:nvPr/>
        </p:nvSpPr>
        <p:spPr>
          <a:xfrm>
            <a:off x="-3750" y="0"/>
            <a:ext cx="12199500" cy="685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9"/>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pic>
        <p:nvPicPr>
          <p:cNvPr id="286" name="Google Shape;286;p29"/>
          <p:cNvPicPr preferRelativeResize="0"/>
          <p:nvPr/>
        </p:nvPicPr>
        <p:blipFill rotWithShape="1">
          <a:blip r:embed="rId2">
            <a:alphaModFix/>
          </a:blip>
          <a:srcRect b="0" l="0" r="0" t="0"/>
          <a:stretch/>
        </p:blipFill>
        <p:spPr>
          <a:xfrm>
            <a:off x="5339175" y="10"/>
            <a:ext cx="6852826" cy="4724155"/>
          </a:xfrm>
          <a:prstGeom prst="rect">
            <a:avLst/>
          </a:prstGeom>
          <a:noFill/>
          <a:ln>
            <a:noFill/>
          </a:ln>
        </p:spPr>
      </p:pic>
      <p:sp>
        <p:nvSpPr>
          <p:cNvPr id="287" name="Google Shape;287;p29"/>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288" name="Google Shape;288;p29"/>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
        <p:nvSpPr>
          <p:cNvPr id="289" name="Google Shape;289;p29"/>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290" name="Google Shape;290;p29"/>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
        <p:nvSpPr>
          <p:cNvPr id="291" name="Google Shape;291;p29"/>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de Slide" showMasterSp="0">
  <p:cSld name="Code Slide">
    <p:bg>
      <p:bgPr>
        <a:solidFill>
          <a:schemeClr val="dk1"/>
        </a:solidFill>
      </p:bgPr>
    </p:bg>
    <p:spTree>
      <p:nvGrpSpPr>
        <p:cNvPr id="292" name="Shape 292"/>
        <p:cNvGrpSpPr/>
        <p:nvPr/>
      </p:nvGrpSpPr>
      <p:grpSpPr>
        <a:xfrm>
          <a:off x="0" y="0"/>
          <a:ext cx="0" cy="0"/>
          <a:chOff x="0" y="0"/>
          <a:chExt cx="0" cy="0"/>
        </a:xfrm>
      </p:grpSpPr>
      <p:sp>
        <p:nvSpPr>
          <p:cNvPr id="293" name="Google Shape;293;p30"/>
          <p:cNvSpPr txBox="1"/>
          <p:nvPr>
            <p:ph idx="1" type="body"/>
          </p:nvPr>
        </p:nvSpPr>
        <p:spPr>
          <a:xfrm>
            <a:off x="495299" y="959848"/>
            <a:ext cx="11187000" cy="5440800"/>
          </a:xfrm>
          <a:prstGeom prst="rect">
            <a:avLst/>
          </a:prstGeom>
          <a:noFill/>
          <a:ln>
            <a:noFill/>
          </a:ln>
        </p:spPr>
        <p:txBody>
          <a:bodyPr anchorCtr="0" anchor="t" bIns="0" lIns="0" spcFirstLastPara="1" rIns="0" wrap="square" tIns="0">
            <a:noAutofit/>
          </a:bodyPr>
          <a:lstStyle>
            <a:lvl1pPr indent="-342900" lvl="0" marL="457200" algn="l">
              <a:lnSpc>
                <a:spcPct val="107000"/>
              </a:lnSpc>
              <a:spcBef>
                <a:spcPts val="0"/>
              </a:spcBef>
              <a:spcAft>
                <a:spcPts val="0"/>
              </a:spcAft>
              <a:buSzPts val="1800"/>
              <a:buFont typeface="Inter Light"/>
              <a:buChar char="​"/>
              <a:defRPr sz="1800">
                <a:solidFill>
                  <a:schemeClr val="lt1"/>
                </a:solidFill>
                <a:latin typeface="Space Mono"/>
                <a:ea typeface="Space Mono"/>
                <a:cs typeface="Space Mono"/>
                <a:sym typeface="Space Mono"/>
              </a:defRPr>
            </a:lvl1pPr>
            <a:lvl2pPr indent="-342900" lvl="1" marL="9144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2pPr>
            <a:lvl3pPr indent="-342900" lvl="2" marL="13716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3pPr>
            <a:lvl4pPr indent="-342900" lvl="3" marL="1828800" algn="l">
              <a:lnSpc>
                <a:spcPct val="107000"/>
              </a:lnSpc>
              <a:spcBef>
                <a:spcPts val="600"/>
              </a:spcBef>
              <a:spcAft>
                <a:spcPts val="0"/>
              </a:spcAft>
              <a:buSzPts val="1800"/>
              <a:buFont typeface="Inter Light"/>
              <a:buChar char="​"/>
              <a:defRPr sz="1800">
                <a:solidFill>
                  <a:schemeClr val="lt1"/>
                </a:solidFill>
                <a:latin typeface="Space Mono"/>
                <a:ea typeface="Space Mono"/>
                <a:cs typeface="Space Mono"/>
                <a:sym typeface="Space Mono"/>
              </a:defRPr>
            </a:lvl4pPr>
            <a:lvl5pPr indent="-342900" lvl="4" marL="2286000" algn="l">
              <a:lnSpc>
                <a:spcPct val="107000"/>
              </a:lnSpc>
              <a:spcBef>
                <a:spcPts val="600"/>
              </a:spcBef>
              <a:spcAft>
                <a:spcPts val="0"/>
              </a:spcAft>
              <a:buSzPts val="1800"/>
              <a:buChar char="​"/>
              <a:defRPr sz="1800">
                <a:solidFill>
                  <a:schemeClr val="lt1"/>
                </a:solidFill>
                <a:latin typeface="Space Mono"/>
                <a:ea typeface="Space Mono"/>
                <a:cs typeface="Space Mono"/>
                <a:sym typeface="Space Mono"/>
              </a:defRPr>
            </a:lvl5pPr>
            <a:lvl6pPr indent="-342900" lvl="5" marL="2743200" algn="l">
              <a:lnSpc>
                <a:spcPct val="96000"/>
              </a:lnSpc>
              <a:spcBef>
                <a:spcPts val="60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294" name="Google Shape;294;p30"/>
          <p:cNvSpPr txBox="1"/>
          <p:nvPr>
            <p:ph type="title"/>
          </p:nvPr>
        </p:nvSpPr>
        <p:spPr>
          <a:xfrm>
            <a:off x="495300" y="430471"/>
            <a:ext cx="11187000" cy="3228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lt1"/>
              </a:buClr>
              <a:buSzPts val="2400"/>
              <a:buFont typeface="Space Mono"/>
              <a:buNone/>
              <a:defRPr sz="2400">
                <a:solidFill>
                  <a:schemeClr val="lt1"/>
                </a:solidFill>
                <a:latin typeface="Space Mono"/>
                <a:ea typeface="Space Mono"/>
                <a:cs typeface="Space Mono"/>
                <a:sym typeface="Space Mon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30"/>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chemeClr val="lt1"/>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sp>
        <p:nvSpPr>
          <p:cNvPr id="296" name="Google Shape;296;p30"/>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297" name="Google Shape;297;p30"/>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
        <p:nvSpPr>
          <p:cNvPr id="298" name="Google Shape;298;p30"/>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p:cSld name="Title and Bullet">
    <p:spTree>
      <p:nvGrpSpPr>
        <p:cNvPr id="53" name="Shape 53"/>
        <p:cNvGrpSpPr/>
        <p:nvPr/>
      </p:nvGrpSpPr>
      <p:grpSpPr>
        <a:xfrm>
          <a:off x="0" y="0"/>
          <a:ext cx="0" cy="0"/>
          <a:chOff x="0" y="0"/>
          <a:chExt cx="0" cy="0"/>
        </a:xfrm>
      </p:grpSpPr>
      <p:sp>
        <p:nvSpPr>
          <p:cNvPr id="54" name="Google Shape;54;p4"/>
          <p:cNvSpPr txBox="1"/>
          <p:nvPr>
            <p:ph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
          <p:cNvSpPr txBox="1"/>
          <p:nvPr>
            <p:ph idx="1" type="body"/>
          </p:nvPr>
        </p:nvSpPr>
        <p:spPr>
          <a:xfrm>
            <a:off x="495300" y="1719072"/>
            <a:ext cx="11187000" cy="4672200"/>
          </a:xfrm>
          <a:prstGeom prst="rect">
            <a:avLst/>
          </a:prstGeom>
          <a:noFill/>
          <a:ln>
            <a:noFill/>
          </a:ln>
        </p:spPr>
        <p:txBody>
          <a:bodyPr anchorCtr="0" anchor="t" bIns="0" lIns="0" spcFirstLastPara="1" rIns="0" wrap="square" tIns="0">
            <a:noAutofit/>
          </a:bodyPr>
          <a:lstStyle>
            <a:lvl1pPr indent="-361950" lvl="0" marL="457200" algn="l">
              <a:lnSpc>
                <a:spcPct val="107000"/>
              </a:lnSpc>
              <a:spcBef>
                <a:spcPts val="1200"/>
              </a:spcBef>
              <a:spcAft>
                <a:spcPts val="0"/>
              </a:spcAft>
              <a:buSzPts val="2100"/>
              <a:buChar char="•"/>
              <a:defRPr/>
            </a:lvl1pPr>
            <a:lvl2pPr indent="-342900" lvl="1" marL="914400" algn="l">
              <a:lnSpc>
                <a:spcPct val="107000"/>
              </a:lnSpc>
              <a:spcBef>
                <a:spcPts val="0"/>
              </a:spcBef>
              <a:spcAft>
                <a:spcPts val="0"/>
              </a:spcAft>
              <a:buSzPts val="1800"/>
              <a:buChar char="•"/>
              <a:defRPr/>
            </a:lvl2pPr>
            <a:lvl3pPr indent="-342900" lvl="2" marL="1371600" algn="l">
              <a:lnSpc>
                <a:spcPct val="107000"/>
              </a:lnSpc>
              <a:spcBef>
                <a:spcPts val="0"/>
              </a:spcBef>
              <a:spcAft>
                <a:spcPts val="0"/>
              </a:spcAft>
              <a:buSzPts val="1800"/>
              <a:buChar char="•"/>
              <a:defRPr/>
            </a:lvl3pPr>
            <a:lvl4pPr indent="-342900" lvl="3" marL="1828800" algn="l">
              <a:lnSpc>
                <a:spcPct val="107000"/>
              </a:lnSpc>
              <a:spcBef>
                <a:spcPts val="0"/>
              </a:spcBef>
              <a:spcAft>
                <a:spcPts val="0"/>
              </a:spcAft>
              <a:buSzPts val="1800"/>
              <a:buChar char="•"/>
              <a:defRPr/>
            </a:lvl4pPr>
            <a:lvl5pPr indent="-342900" lvl="4" marL="2286000" algn="l">
              <a:lnSpc>
                <a:spcPct val="96000"/>
              </a:lnSpc>
              <a:spcBef>
                <a:spcPts val="1800"/>
              </a:spcBef>
              <a:spcAft>
                <a:spcPts val="0"/>
              </a:spcAft>
              <a:buSzPts val="1800"/>
              <a:buChar char="​"/>
              <a:defRPr/>
            </a:lvl5pPr>
            <a:lvl6pPr indent="-342900" lvl="5" marL="2743200" algn="l">
              <a:lnSpc>
                <a:spcPct val="96000"/>
              </a:lnSpc>
              <a:spcBef>
                <a:spcPts val="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56" name="Google Shape;56;p4"/>
          <p:cNvSpPr txBox="1"/>
          <p:nvPr>
            <p:ph idx="2"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
        <p:nvSpPr>
          <p:cNvPr id="57" name="Google Shape;57;p4"/>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Clr>
                <a:schemeClr val="dk1"/>
              </a:buClr>
              <a:buSzPts val="1400"/>
              <a:buFont typeface="Inter Light"/>
              <a:buNone/>
              <a:defRPr/>
            </a:lvl2pPr>
            <a:lvl3pPr lvl="2" algn="l">
              <a:lnSpc>
                <a:spcPct val="100000"/>
              </a:lnSpc>
              <a:spcBef>
                <a:spcPts val="0"/>
              </a:spcBef>
              <a:spcAft>
                <a:spcPts val="0"/>
              </a:spcAft>
              <a:buClr>
                <a:schemeClr val="dk1"/>
              </a:buClr>
              <a:buSzPts val="1400"/>
              <a:buFont typeface="Inter Light"/>
              <a:buNone/>
              <a:defRPr/>
            </a:lvl3pPr>
            <a:lvl4pPr lvl="3" algn="l">
              <a:lnSpc>
                <a:spcPct val="100000"/>
              </a:lnSpc>
              <a:spcBef>
                <a:spcPts val="0"/>
              </a:spcBef>
              <a:spcAft>
                <a:spcPts val="0"/>
              </a:spcAft>
              <a:buClr>
                <a:schemeClr val="dk1"/>
              </a:buClr>
              <a:buSzPts val="1400"/>
              <a:buFont typeface="Inter Light"/>
              <a:buNone/>
              <a:defRPr/>
            </a:lvl4pPr>
            <a:lvl5pPr lvl="4" algn="l">
              <a:lnSpc>
                <a:spcPct val="100000"/>
              </a:lnSpc>
              <a:spcBef>
                <a:spcPts val="0"/>
              </a:spcBef>
              <a:spcAft>
                <a:spcPts val="0"/>
              </a:spcAft>
              <a:buClr>
                <a:schemeClr val="dk1"/>
              </a:buClr>
              <a:buSzPts val="1400"/>
              <a:buFont typeface="Inter Light"/>
              <a:buNone/>
              <a:defRPr/>
            </a:lvl5pPr>
            <a:lvl6pPr lvl="5" algn="l">
              <a:lnSpc>
                <a:spcPct val="100000"/>
              </a:lnSpc>
              <a:spcBef>
                <a:spcPts val="0"/>
              </a:spcBef>
              <a:spcAft>
                <a:spcPts val="0"/>
              </a:spcAft>
              <a:buClr>
                <a:schemeClr val="dk1"/>
              </a:buClr>
              <a:buSzPts val="1400"/>
              <a:buFont typeface="Inter Light"/>
              <a:buNone/>
              <a:defRPr/>
            </a:lvl6pPr>
            <a:lvl7pPr lvl="6" algn="l">
              <a:lnSpc>
                <a:spcPct val="100000"/>
              </a:lnSpc>
              <a:spcBef>
                <a:spcPts val="0"/>
              </a:spcBef>
              <a:spcAft>
                <a:spcPts val="0"/>
              </a:spcAft>
              <a:buClr>
                <a:schemeClr val="dk1"/>
              </a:buClr>
              <a:buSzPts val="1400"/>
              <a:buFont typeface="Inter Light"/>
              <a:buNone/>
              <a:defRPr/>
            </a:lvl7pPr>
            <a:lvl8pPr lvl="7" algn="l">
              <a:lnSpc>
                <a:spcPct val="100000"/>
              </a:lnSpc>
              <a:spcBef>
                <a:spcPts val="0"/>
              </a:spcBef>
              <a:spcAft>
                <a:spcPts val="0"/>
              </a:spcAft>
              <a:buClr>
                <a:schemeClr val="dk1"/>
              </a:buClr>
              <a:buSzPts val="1400"/>
              <a:buFont typeface="Inter Light"/>
              <a:buNone/>
              <a:defRPr/>
            </a:lvl8pPr>
            <a:lvl9pPr lvl="8" algn="l">
              <a:lnSpc>
                <a:spcPct val="100000"/>
              </a:lnSpc>
              <a:spcBef>
                <a:spcPts val="0"/>
              </a:spcBef>
              <a:spcAft>
                <a:spcPts val="0"/>
              </a:spcAft>
              <a:buClr>
                <a:schemeClr val="dk1"/>
              </a:buClr>
              <a:buSzPts val="1400"/>
              <a:buFont typeface="Inter Light"/>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99" name="Shape 29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Left" showMasterSp="0">
  <p:cSld name="Orange Image Left">
    <p:bg>
      <p:bgPr>
        <a:solidFill>
          <a:srgbClr val="FFFFFF"/>
        </a:solidFill>
      </p:bgPr>
    </p:bg>
    <p:spTree>
      <p:nvGrpSpPr>
        <p:cNvPr id="300" name="Shape 300"/>
        <p:cNvGrpSpPr/>
        <p:nvPr/>
      </p:nvGrpSpPr>
      <p:grpSpPr>
        <a:xfrm>
          <a:off x="0" y="0"/>
          <a:ext cx="0" cy="0"/>
          <a:chOff x="0" y="0"/>
          <a:chExt cx="0" cy="0"/>
        </a:xfrm>
      </p:grpSpPr>
      <p:sp>
        <p:nvSpPr>
          <p:cNvPr id="301" name="Google Shape;301;p32"/>
          <p:cNvSpPr/>
          <p:nvPr>
            <p:ph idx="2" type="pic"/>
          </p:nvPr>
        </p:nvSpPr>
        <p:spPr>
          <a:xfrm>
            <a:off x="0" y="0"/>
            <a:ext cx="7531500" cy="6858000"/>
          </a:xfrm>
          <a:prstGeom prst="rect">
            <a:avLst/>
          </a:prstGeom>
          <a:noFill/>
          <a:ln>
            <a:noFill/>
          </a:ln>
        </p:spPr>
      </p:sp>
      <p:sp>
        <p:nvSpPr>
          <p:cNvPr id="302" name="Google Shape;302;p32"/>
          <p:cNvSpPr/>
          <p:nvPr/>
        </p:nvSpPr>
        <p:spPr>
          <a:xfrm>
            <a:off x="7533627" y="0"/>
            <a:ext cx="4658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303" name="Google Shape;303;p32"/>
          <p:cNvSpPr txBox="1"/>
          <p:nvPr>
            <p:ph idx="1" type="body"/>
          </p:nvPr>
        </p:nvSpPr>
        <p:spPr>
          <a:xfrm>
            <a:off x="8103394" y="4743450"/>
            <a:ext cx="3574200" cy="1657200"/>
          </a:xfrm>
          <a:prstGeom prst="rect">
            <a:avLst/>
          </a:prstGeom>
          <a:noFill/>
          <a:ln>
            <a:noFill/>
          </a:ln>
        </p:spPr>
        <p:txBody>
          <a:bodyPr anchorCtr="0" anchor="t" bIns="0" lIns="0" spcFirstLastPara="1" rIns="0" wrap="square" tIns="0">
            <a:noAutofit/>
          </a:bodyPr>
          <a:lstStyle>
            <a:lvl1pPr indent="-228600" lvl="0" marL="457200" algn="l">
              <a:lnSpc>
                <a:spcPct val="96000"/>
              </a:lnSpc>
              <a:spcBef>
                <a:spcPts val="1200"/>
              </a:spcBef>
              <a:spcAft>
                <a:spcPts val="0"/>
              </a:spcAft>
              <a:buClr>
                <a:schemeClr val="lt1"/>
              </a:buClr>
              <a:buSzPts val="1800"/>
              <a:buNone/>
              <a:defRPr sz="1800">
                <a:solidFill>
                  <a:schemeClr val="lt1"/>
                </a:solidFill>
              </a:defRPr>
            </a:lvl1pPr>
            <a:lvl2pPr indent="-228600" lvl="1" marL="914400" algn="l">
              <a:lnSpc>
                <a:spcPct val="107000"/>
              </a:lnSpc>
              <a:spcBef>
                <a:spcPts val="0"/>
              </a:spcBef>
              <a:spcAft>
                <a:spcPts val="0"/>
              </a:spcAft>
              <a:buClr>
                <a:schemeClr val="lt1"/>
              </a:buClr>
              <a:buSzPts val="2100"/>
              <a:buNone/>
              <a:defRPr>
                <a:solidFill>
                  <a:schemeClr val="lt1"/>
                </a:solidFill>
              </a:defRPr>
            </a:lvl2pPr>
            <a:lvl3pPr indent="-228600" lvl="2" marL="1371600" algn="l">
              <a:lnSpc>
                <a:spcPct val="98000"/>
              </a:lnSpc>
              <a:spcBef>
                <a:spcPts val="1200"/>
              </a:spcBef>
              <a:spcAft>
                <a:spcPts val="0"/>
              </a:spcAft>
              <a:buClr>
                <a:schemeClr val="lt1"/>
              </a:buClr>
              <a:buSzPts val="1800"/>
              <a:buNone/>
              <a:defRPr>
                <a:solidFill>
                  <a:schemeClr val="lt1"/>
                </a:solidFill>
              </a:defRPr>
            </a:lvl3pPr>
            <a:lvl4pPr indent="-228600" lvl="3" marL="1828800" algn="l">
              <a:lnSpc>
                <a:spcPct val="94000"/>
              </a:lnSpc>
              <a:spcBef>
                <a:spcPts val="1200"/>
              </a:spcBef>
              <a:spcAft>
                <a:spcPts val="0"/>
              </a:spcAft>
              <a:buClr>
                <a:schemeClr val="lt1"/>
              </a:buClr>
              <a:buSzPts val="1800"/>
              <a:buNone/>
              <a:defRPr sz="1800">
                <a:solidFill>
                  <a:schemeClr val="lt1"/>
                </a:solidFill>
              </a:defRPr>
            </a:lvl4pPr>
            <a:lvl5pPr indent="-228600" lvl="4" marL="2286000" algn="l">
              <a:lnSpc>
                <a:spcPct val="107000"/>
              </a:lnSpc>
              <a:spcBef>
                <a:spcPts val="1200"/>
              </a:spcBef>
              <a:spcAft>
                <a:spcPts val="0"/>
              </a:spcAft>
              <a:buSzPts val="2800"/>
              <a:buFont typeface="Arial"/>
              <a:buNone/>
              <a:defRPr sz="2800">
                <a:solidFill>
                  <a:schemeClr val="lt1"/>
                </a:solidFill>
              </a:defRPr>
            </a:lvl5pPr>
            <a:lvl6pPr indent="-228600" lvl="5" marL="2743200" algn="l">
              <a:lnSpc>
                <a:spcPct val="96000"/>
              </a:lnSpc>
              <a:spcBef>
                <a:spcPts val="0"/>
              </a:spcBef>
              <a:spcAft>
                <a:spcPts val="0"/>
              </a:spcAft>
              <a:buClr>
                <a:schemeClr val="lt1"/>
              </a:buClr>
              <a:buSzPts val="2100"/>
              <a:buNone/>
              <a:defRPr>
                <a:solidFill>
                  <a:schemeClr val="lt1"/>
                </a:solidFill>
              </a:defRPr>
            </a:lvl6pPr>
            <a:lvl7pPr indent="-330200" lvl="6" marL="3200400" algn="l">
              <a:lnSpc>
                <a:spcPct val="107000"/>
              </a:lnSpc>
              <a:spcBef>
                <a:spcPts val="1200"/>
              </a:spcBef>
              <a:spcAft>
                <a:spcPts val="0"/>
              </a:spcAft>
              <a:buClr>
                <a:schemeClr val="lt1"/>
              </a:buClr>
              <a:buSzPts val="1600"/>
              <a:buChar char="​"/>
              <a:defRPr>
                <a:solidFill>
                  <a:schemeClr val="lt1"/>
                </a:solidFill>
              </a:defRPr>
            </a:lvl7pPr>
            <a:lvl8pPr indent="-577850" lvl="7" marL="3657600" algn="l">
              <a:lnSpc>
                <a:spcPct val="87000"/>
              </a:lnSpc>
              <a:spcBef>
                <a:spcPts val="1800"/>
              </a:spcBef>
              <a:spcAft>
                <a:spcPts val="0"/>
              </a:spcAft>
              <a:buClr>
                <a:schemeClr val="lt1"/>
              </a:buClr>
              <a:buSzPts val="5500"/>
              <a:buChar char="​"/>
              <a:defRPr>
                <a:solidFill>
                  <a:schemeClr val="lt1"/>
                </a:solidFill>
              </a:defRPr>
            </a:lvl8pPr>
            <a:lvl9pPr indent="-660400" lvl="8" marL="4114800" algn="l">
              <a:lnSpc>
                <a:spcPct val="87000"/>
              </a:lnSpc>
              <a:spcBef>
                <a:spcPts val="1800"/>
              </a:spcBef>
              <a:spcAft>
                <a:spcPts val="0"/>
              </a:spcAft>
              <a:buClr>
                <a:schemeClr val="lt1"/>
              </a:buClr>
              <a:buSzPts val="6800"/>
              <a:buChar char="​"/>
              <a:defRPr>
                <a:solidFill>
                  <a:schemeClr val="lt1"/>
                </a:solidFill>
              </a:defRPr>
            </a:lvl9pPr>
          </a:lstStyle>
          <a:p/>
        </p:txBody>
      </p:sp>
      <p:sp>
        <p:nvSpPr>
          <p:cNvPr id="304" name="Google Shape;304;p32"/>
          <p:cNvSpPr txBox="1"/>
          <p:nvPr>
            <p:ph type="title"/>
          </p:nvPr>
        </p:nvSpPr>
        <p:spPr>
          <a:xfrm>
            <a:off x="8108300" y="2797094"/>
            <a:ext cx="3574200" cy="1787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p32"/>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306" name="Google Shape;306;p32"/>
          <p:cNvSpPr txBox="1"/>
          <p:nvPr/>
        </p:nvSpPr>
        <p:spPr>
          <a:xfrm>
            <a:off x="11682500" y="6530475"/>
            <a:ext cx="2868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FEB898"/>
              </a:buClr>
              <a:buSzPts val="800"/>
              <a:buFont typeface="Space Mono"/>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307" name="Google Shape;307;p32"/>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Left 2" showMasterSp="0">
  <p:cSld name="Orange Image Left_2">
    <p:bg>
      <p:bgPr>
        <a:solidFill>
          <a:srgbClr val="FFFFFF"/>
        </a:solidFill>
      </p:bgPr>
    </p:bg>
    <p:spTree>
      <p:nvGrpSpPr>
        <p:cNvPr id="308" name="Shape 308"/>
        <p:cNvGrpSpPr/>
        <p:nvPr/>
      </p:nvGrpSpPr>
      <p:grpSpPr>
        <a:xfrm>
          <a:off x="0" y="0"/>
          <a:ext cx="0" cy="0"/>
          <a:chOff x="0" y="0"/>
          <a:chExt cx="0" cy="0"/>
        </a:xfrm>
      </p:grpSpPr>
      <p:sp>
        <p:nvSpPr>
          <p:cNvPr id="309" name="Google Shape;309;p33"/>
          <p:cNvSpPr/>
          <p:nvPr>
            <p:ph idx="2" type="pic"/>
          </p:nvPr>
        </p:nvSpPr>
        <p:spPr>
          <a:xfrm>
            <a:off x="0" y="0"/>
            <a:ext cx="7531500" cy="6858000"/>
          </a:xfrm>
          <a:prstGeom prst="rect">
            <a:avLst/>
          </a:prstGeom>
          <a:noFill/>
          <a:ln>
            <a:noFill/>
          </a:ln>
        </p:spPr>
      </p:sp>
      <p:sp>
        <p:nvSpPr>
          <p:cNvPr id="310" name="Google Shape;310;p33"/>
          <p:cNvSpPr/>
          <p:nvPr/>
        </p:nvSpPr>
        <p:spPr>
          <a:xfrm>
            <a:off x="7533627" y="0"/>
            <a:ext cx="4658400" cy="6858000"/>
          </a:xfrm>
          <a:prstGeom prst="rect">
            <a:avLst/>
          </a:prstGeom>
          <a:gradFill>
            <a:gsLst>
              <a:gs pos="0">
                <a:schemeClr val="accent1"/>
              </a:gs>
              <a:gs pos="51000">
                <a:schemeClr val="accent1"/>
              </a:gs>
              <a:gs pos="100000">
                <a:srgbClr val="CC4000"/>
              </a:gs>
            </a:gsLst>
            <a:lin ang="54007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311" name="Google Shape;311;p33"/>
          <p:cNvSpPr txBox="1"/>
          <p:nvPr>
            <p:ph idx="1" type="body"/>
          </p:nvPr>
        </p:nvSpPr>
        <p:spPr>
          <a:xfrm>
            <a:off x="8103394" y="4743450"/>
            <a:ext cx="3574200" cy="1657200"/>
          </a:xfrm>
          <a:prstGeom prst="rect">
            <a:avLst/>
          </a:prstGeom>
          <a:noFill/>
          <a:ln>
            <a:noFill/>
          </a:ln>
        </p:spPr>
        <p:txBody>
          <a:bodyPr anchorCtr="0" anchor="t" bIns="0" lIns="0" spcFirstLastPara="1" rIns="0" wrap="square" tIns="0">
            <a:noAutofit/>
          </a:bodyPr>
          <a:lstStyle>
            <a:lvl1pPr indent="-228600" lvl="0" marL="457200" rtl="0" algn="l">
              <a:lnSpc>
                <a:spcPct val="96000"/>
              </a:lnSpc>
              <a:spcBef>
                <a:spcPts val="1200"/>
              </a:spcBef>
              <a:spcAft>
                <a:spcPts val="0"/>
              </a:spcAft>
              <a:buClr>
                <a:schemeClr val="lt1"/>
              </a:buClr>
              <a:buSzPts val="1800"/>
              <a:buNone/>
              <a:defRPr sz="1800">
                <a:solidFill>
                  <a:schemeClr val="lt1"/>
                </a:solidFill>
              </a:defRPr>
            </a:lvl1pPr>
            <a:lvl2pPr indent="-228600" lvl="1" marL="914400" rtl="0" algn="l">
              <a:lnSpc>
                <a:spcPct val="107000"/>
              </a:lnSpc>
              <a:spcBef>
                <a:spcPts val="0"/>
              </a:spcBef>
              <a:spcAft>
                <a:spcPts val="0"/>
              </a:spcAft>
              <a:buClr>
                <a:schemeClr val="lt1"/>
              </a:buClr>
              <a:buSzPts val="2100"/>
              <a:buNone/>
              <a:defRPr>
                <a:solidFill>
                  <a:schemeClr val="lt1"/>
                </a:solidFill>
              </a:defRPr>
            </a:lvl2pPr>
            <a:lvl3pPr indent="-228600" lvl="2" marL="1371600" rtl="0" algn="l">
              <a:lnSpc>
                <a:spcPct val="98000"/>
              </a:lnSpc>
              <a:spcBef>
                <a:spcPts val="1200"/>
              </a:spcBef>
              <a:spcAft>
                <a:spcPts val="0"/>
              </a:spcAft>
              <a:buClr>
                <a:schemeClr val="lt1"/>
              </a:buClr>
              <a:buSzPts val="1800"/>
              <a:buNone/>
              <a:defRPr>
                <a:solidFill>
                  <a:schemeClr val="lt1"/>
                </a:solidFill>
              </a:defRPr>
            </a:lvl3pPr>
            <a:lvl4pPr indent="-228600" lvl="3" marL="1828800" rtl="0" algn="l">
              <a:lnSpc>
                <a:spcPct val="94000"/>
              </a:lnSpc>
              <a:spcBef>
                <a:spcPts val="1200"/>
              </a:spcBef>
              <a:spcAft>
                <a:spcPts val="0"/>
              </a:spcAft>
              <a:buClr>
                <a:schemeClr val="lt1"/>
              </a:buClr>
              <a:buSzPts val="1800"/>
              <a:buNone/>
              <a:defRPr sz="1800">
                <a:solidFill>
                  <a:schemeClr val="lt1"/>
                </a:solidFill>
              </a:defRPr>
            </a:lvl4pPr>
            <a:lvl5pPr indent="-228600" lvl="4" marL="2286000" rtl="0" algn="l">
              <a:lnSpc>
                <a:spcPct val="107000"/>
              </a:lnSpc>
              <a:spcBef>
                <a:spcPts val="1200"/>
              </a:spcBef>
              <a:spcAft>
                <a:spcPts val="0"/>
              </a:spcAft>
              <a:buSzPts val="2800"/>
              <a:buFont typeface="Arial"/>
              <a:buNone/>
              <a:defRPr sz="2800">
                <a:solidFill>
                  <a:schemeClr val="lt1"/>
                </a:solidFill>
              </a:defRPr>
            </a:lvl5pPr>
            <a:lvl6pPr indent="-228600" lvl="5" marL="2743200" rtl="0" algn="l">
              <a:lnSpc>
                <a:spcPct val="96000"/>
              </a:lnSpc>
              <a:spcBef>
                <a:spcPts val="0"/>
              </a:spcBef>
              <a:spcAft>
                <a:spcPts val="0"/>
              </a:spcAft>
              <a:buClr>
                <a:schemeClr val="lt1"/>
              </a:buClr>
              <a:buSzPts val="2100"/>
              <a:buNone/>
              <a:defRPr>
                <a:solidFill>
                  <a:schemeClr val="lt1"/>
                </a:solidFill>
              </a:defRPr>
            </a:lvl6pPr>
            <a:lvl7pPr indent="-330200" lvl="6" marL="3200400" rtl="0" algn="l">
              <a:lnSpc>
                <a:spcPct val="107000"/>
              </a:lnSpc>
              <a:spcBef>
                <a:spcPts val="1200"/>
              </a:spcBef>
              <a:spcAft>
                <a:spcPts val="0"/>
              </a:spcAft>
              <a:buClr>
                <a:schemeClr val="lt1"/>
              </a:buClr>
              <a:buSzPts val="1600"/>
              <a:buChar char="​"/>
              <a:defRPr>
                <a:solidFill>
                  <a:schemeClr val="lt1"/>
                </a:solidFill>
              </a:defRPr>
            </a:lvl7pPr>
            <a:lvl8pPr indent="-577850" lvl="7" marL="3657600" rtl="0" algn="l">
              <a:lnSpc>
                <a:spcPct val="87000"/>
              </a:lnSpc>
              <a:spcBef>
                <a:spcPts val="1800"/>
              </a:spcBef>
              <a:spcAft>
                <a:spcPts val="0"/>
              </a:spcAft>
              <a:buClr>
                <a:schemeClr val="lt1"/>
              </a:buClr>
              <a:buSzPts val="5500"/>
              <a:buChar char="​"/>
              <a:defRPr>
                <a:solidFill>
                  <a:schemeClr val="lt1"/>
                </a:solidFill>
              </a:defRPr>
            </a:lvl8pPr>
            <a:lvl9pPr indent="-660400" lvl="8" marL="4114800" rtl="0" algn="l">
              <a:lnSpc>
                <a:spcPct val="87000"/>
              </a:lnSpc>
              <a:spcBef>
                <a:spcPts val="1800"/>
              </a:spcBef>
              <a:spcAft>
                <a:spcPts val="0"/>
              </a:spcAft>
              <a:buClr>
                <a:schemeClr val="lt1"/>
              </a:buClr>
              <a:buSzPts val="6800"/>
              <a:buChar char="​"/>
              <a:defRPr>
                <a:solidFill>
                  <a:schemeClr val="lt1"/>
                </a:solidFill>
              </a:defRPr>
            </a:lvl9pPr>
          </a:lstStyle>
          <a:p/>
        </p:txBody>
      </p:sp>
      <p:sp>
        <p:nvSpPr>
          <p:cNvPr id="312" name="Google Shape;312;p33"/>
          <p:cNvSpPr txBox="1"/>
          <p:nvPr>
            <p:ph type="title"/>
          </p:nvPr>
        </p:nvSpPr>
        <p:spPr>
          <a:xfrm>
            <a:off x="8108300" y="2797094"/>
            <a:ext cx="3574200" cy="17877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Clr>
                <a:schemeClr val="lt1"/>
              </a:buClr>
              <a:buSzPts val="4400"/>
              <a:buFont typeface="Inter ExtraBold"/>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3" name="Google Shape;313;p33"/>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314" name="Google Shape;314;p33"/>
          <p:cNvSpPr txBox="1"/>
          <p:nvPr/>
        </p:nvSpPr>
        <p:spPr>
          <a:xfrm>
            <a:off x="11682500" y="6530475"/>
            <a:ext cx="2868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FEB898"/>
              </a:buClr>
              <a:buSzPts val="800"/>
              <a:buFont typeface="Space Mono"/>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315" name="Google Shape;315;p33"/>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4</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gradFill>
          <a:gsLst>
            <a:gs pos="0">
              <a:schemeClr val="accent1"/>
            </a:gs>
            <a:gs pos="51000">
              <a:schemeClr val="accent1"/>
            </a:gs>
            <a:gs pos="100000">
              <a:srgbClr val="CC4000"/>
            </a:gs>
          </a:gsLst>
          <a:lin ang="5400700" scaled="0"/>
        </a:gradFill>
      </p:bgPr>
    </p:bg>
    <p:spTree>
      <p:nvGrpSpPr>
        <p:cNvPr id="316" name="Shape 316"/>
        <p:cNvGrpSpPr/>
        <p:nvPr/>
      </p:nvGrpSpPr>
      <p:grpSpPr>
        <a:xfrm>
          <a:off x="0" y="0"/>
          <a:ext cx="0" cy="0"/>
          <a:chOff x="0" y="0"/>
          <a:chExt cx="0" cy="0"/>
        </a:xfrm>
      </p:grpSpPr>
      <p:sp>
        <p:nvSpPr>
          <p:cNvPr id="317" name="Google Shape;317;p34"/>
          <p:cNvSpPr/>
          <p:nvPr/>
        </p:nvSpPr>
        <p:spPr>
          <a:xfrm>
            <a:off x="4115784" y="1645807"/>
            <a:ext cx="3960674" cy="3566389"/>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black">
  <p:cSld name="2_Title and Subtitle_1">
    <p:spTree>
      <p:nvGrpSpPr>
        <p:cNvPr id="318" name="Shape 318"/>
        <p:cNvGrpSpPr/>
        <p:nvPr/>
      </p:nvGrpSpPr>
      <p:grpSpPr>
        <a:xfrm>
          <a:off x="0" y="0"/>
          <a:ext cx="0" cy="0"/>
          <a:chOff x="0" y="0"/>
          <a:chExt cx="0" cy="0"/>
        </a:xfrm>
      </p:grpSpPr>
      <p:sp>
        <p:nvSpPr>
          <p:cNvPr id="319" name="Google Shape;319;p35"/>
          <p:cNvSpPr/>
          <p:nvPr/>
        </p:nvSpPr>
        <p:spPr>
          <a:xfrm>
            <a:off x="-3750" y="0"/>
            <a:ext cx="121995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321" name="Google Shape;321;p35"/>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
        <p:nvSpPr>
          <p:cNvPr id="322" name="Google Shape;322;p35"/>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323" name="Google Shape;323;p35"/>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
        <p:nvSpPr>
          <p:cNvPr id="324" name="Google Shape;324;p35"/>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white pattern">
  <p:cSld name="1_Title and Subtitle_1_1_2">
    <p:spTree>
      <p:nvGrpSpPr>
        <p:cNvPr id="325" name="Shape 325"/>
        <p:cNvGrpSpPr/>
        <p:nvPr/>
      </p:nvGrpSpPr>
      <p:grpSpPr>
        <a:xfrm>
          <a:off x="0" y="0"/>
          <a:ext cx="0" cy="0"/>
          <a:chOff x="0" y="0"/>
          <a:chExt cx="0" cy="0"/>
        </a:xfrm>
      </p:grpSpPr>
      <p:sp>
        <p:nvSpPr>
          <p:cNvPr id="326" name="Google Shape;326;p36"/>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34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7" name="Google Shape;327;p36"/>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pic>
        <p:nvPicPr>
          <p:cNvPr id="328" name="Google Shape;328;p36"/>
          <p:cNvPicPr preferRelativeResize="0"/>
          <p:nvPr/>
        </p:nvPicPr>
        <p:blipFill rotWithShape="1">
          <a:blip r:embed="rId2">
            <a:alphaModFix/>
          </a:blip>
          <a:srcRect b="0" l="0" r="0" t="0"/>
          <a:stretch/>
        </p:blipFill>
        <p:spPr>
          <a:xfrm>
            <a:off x="0" y="-3"/>
            <a:ext cx="12191971" cy="6858000"/>
          </a:xfrm>
          <a:prstGeom prst="rect">
            <a:avLst/>
          </a:prstGeom>
          <a:noFill/>
          <a:ln>
            <a:noFill/>
          </a:ln>
        </p:spPr>
      </p:pic>
      <p:sp>
        <p:nvSpPr>
          <p:cNvPr id="329" name="Google Shape;329;p36"/>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30" name="Google Shape;330;p36"/>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331" name="Google Shape;331;p36"/>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Space Mono"/>
              <a:ea typeface="Space Mono"/>
              <a:cs typeface="Space Mono"/>
              <a:sym typeface="Space Mono"/>
            </a:endParaRPr>
          </a:p>
        </p:txBody>
      </p:sp>
      <p:sp>
        <p:nvSpPr>
          <p:cNvPr id="332" name="Google Shape;332;p36"/>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18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3" name="Google Shape;333;p36"/>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orange pattern">
  <p:cSld name="1_Title and Subtitle_1">
    <p:spTree>
      <p:nvGrpSpPr>
        <p:cNvPr id="334" name="Shape 334"/>
        <p:cNvGrpSpPr/>
        <p:nvPr/>
      </p:nvGrpSpPr>
      <p:grpSpPr>
        <a:xfrm>
          <a:off x="0" y="0"/>
          <a:ext cx="0" cy="0"/>
          <a:chOff x="0" y="0"/>
          <a:chExt cx="0" cy="0"/>
        </a:xfrm>
      </p:grpSpPr>
      <p:sp>
        <p:nvSpPr>
          <p:cNvPr id="335" name="Google Shape;335;p37"/>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34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6" name="Google Shape;336;p37"/>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pic>
        <p:nvPicPr>
          <p:cNvPr id="337" name="Google Shape;337;p37"/>
          <p:cNvPicPr preferRelativeResize="0"/>
          <p:nvPr/>
        </p:nvPicPr>
        <p:blipFill>
          <a:blip r:embed="rId2">
            <a:alphaModFix/>
          </a:blip>
          <a:stretch>
            <a:fillRect/>
          </a:stretch>
        </p:blipFill>
        <p:spPr>
          <a:xfrm>
            <a:off x="0" y="-3"/>
            <a:ext cx="12191971" cy="6858000"/>
          </a:xfrm>
          <a:prstGeom prst="rect">
            <a:avLst/>
          </a:prstGeom>
          <a:noFill/>
          <a:ln>
            <a:noFill/>
          </a:ln>
        </p:spPr>
      </p:pic>
      <p:sp>
        <p:nvSpPr>
          <p:cNvPr id="338" name="Google Shape;338;p37"/>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39" name="Google Shape;339;p37"/>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340" name="Google Shape;340;p37"/>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
        <p:nvSpPr>
          <p:cNvPr id="341" name="Google Shape;341;p37"/>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342" name="Google Shape;342;p37"/>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white pattern">
  <p:cSld name="1_Title and Subtitle_1_1_3">
    <p:spTree>
      <p:nvGrpSpPr>
        <p:cNvPr id="343" name="Shape 343"/>
        <p:cNvGrpSpPr/>
        <p:nvPr/>
      </p:nvGrpSpPr>
      <p:grpSpPr>
        <a:xfrm>
          <a:off x="0" y="0"/>
          <a:ext cx="0" cy="0"/>
          <a:chOff x="0" y="0"/>
          <a:chExt cx="0" cy="0"/>
        </a:xfrm>
      </p:grpSpPr>
      <p:sp>
        <p:nvSpPr>
          <p:cNvPr id="344" name="Google Shape;344;p38"/>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34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5" name="Google Shape;345;p38"/>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pic>
        <p:nvPicPr>
          <p:cNvPr id="346" name="Google Shape;346;p38"/>
          <p:cNvPicPr preferRelativeResize="0"/>
          <p:nvPr/>
        </p:nvPicPr>
        <p:blipFill rotWithShape="1">
          <a:blip r:embed="rId2">
            <a:alphaModFix/>
          </a:blip>
          <a:srcRect b="0" l="0" r="0" t="0"/>
          <a:stretch/>
        </p:blipFill>
        <p:spPr>
          <a:xfrm>
            <a:off x="0" y="-3"/>
            <a:ext cx="12191971" cy="6858000"/>
          </a:xfrm>
          <a:prstGeom prst="rect">
            <a:avLst/>
          </a:prstGeom>
          <a:noFill/>
          <a:ln>
            <a:noFill/>
          </a:ln>
        </p:spPr>
      </p:pic>
      <p:sp>
        <p:nvSpPr>
          <p:cNvPr id="347" name="Google Shape;347;p38"/>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48" name="Google Shape;348;p38"/>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349" name="Google Shape;349;p38"/>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a:t>
            </a:r>
            <a:r>
              <a:rPr lang="en-US" sz="800">
                <a:solidFill>
                  <a:schemeClr val="dk2"/>
                </a:solidFill>
                <a:latin typeface="Space Mono"/>
                <a:ea typeface="Space Mono"/>
                <a:cs typeface="Space Mono"/>
                <a:sym typeface="Space Mono"/>
              </a:rPr>
              <a:t>e</a:t>
            </a:r>
            <a:r>
              <a:rPr b="0" i="0" lang="en-US" sz="800" u="none" cap="none" strike="noStrike">
                <a:solidFill>
                  <a:schemeClr val="dk2"/>
                </a:solidFill>
                <a:latin typeface="Space Mono"/>
                <a:ea typeface="Space Mono"/>
                <a:cs typeface="Space Mono"/>
                <a:sym typeface="Space Mono"/>
              </a:rPr>
              <a:t> Storage</a:t>
            </a:r>
            <a:endParaRPr b="0" i="0" sz="800" u="none" cap="none" strike="noStrike">
              <a:solidFill>
                <a:schemeClr val="dk2"/>
              </a:solidFill>
              <a:latin typeface="Space Mono"/>
              <a:ea typeface="Space Mono"/>
              <a:cs typeface="Space Mono"/>
              <a:sym typeface="Space Mono"/>
            </a:endParaRPr>
          </a:p>
        </p:txBody>
      </p:sp>
      <p:sp>
        <p:nvSpPr>
          <p:cNvPr id="350" name="Google Shape;350;p38"/>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18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1" name="Google Shape;351;p38"/>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black pattern">
  <p:cSld name="1_Title and Subtitle_1_1_1">
    <p:spTree>
      <p:nvGrpSpPr>
        <p:cNvPr id="352" name="Shape 352"/>
        <p:cNvGrpSpPr/>
        <p:nvPr/>
      </p:nvGrpSpPr>
      <p:grpSpPr>
        <a:xfrm>
          <a:off x="0" y="0"/>
          <a:ext cx="0" cy="0"/>
          <a:chOff x="0" y="0"/>
          <a:chExt cx="0" cy="0"/>
        </a:xfrm>
      </p:grpSpPr>
      <p:sp>
        <p:nvSpPr>
          <p:cNvPr id="353" name="Google Shape;353;p39"/>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34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39"/>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pic>
        <p:nvPicPr>
          <p:cNvPr id="355" name="Google Shape;355;p39"/>
          <p:cNvPicPr preferRelativeResize="0"/>
          <p:nvPr/>
        </p:nvPicPr>
        <p:blipFill rotWithShape="1">
          <a:blip r:embed="rId2">
            <a:alphaModFix/>
          </a:blip>
          <a:srcRect b="0" l="0" r="0" t="0"/>
          <a:stretch/>
        </p:blipFill>
        <p:spPr>
          <a:xfrm>
            <a:off x="-7675" y="0"/>
            <a:ext cx="12199675" cy="6858000"/>
          </a:xfrm>
          <a:prstGeom prst="rect">
            <a:avLst/>
          </a:prstGeom>
          <a:noFill/>
          <a:ln>
            <a:noFill/>
          </a:ln>
        </p:spPr>
      </p:pic>
      <p:sp>
        <p:nvSpPr>
          <p:cNvPr id="356" name="Google Shape;356;p39"/>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357" name="Google Shape;357;p39"/>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58" name="Google Shape;358;p39"/>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359" name="Google Shape;359;p39"/>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Space Mono"/>
              <a:ea typeface="Space Mono"/>
              <a:cs typeface="Space Mono"/>
              <a:sym typeface="Space Mono"/>
            </a:endParaRPr>
          </a:p>
        </p:txBody>
      </p:sp>
      <p:sp>
        <p:nvSpPr>
          <p:cNvPr id="360" name="Google Shape;360;p39"/>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361" name="Google Shape;361;p39"/>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orange pattern 1">
  <p:cSld name="1_Title and Subtitle_1_2">
    <p:spTree>
      <p:nvGrpSpPr>
        <p:cNvPr id="362" name="Shape 362"/>
        <p:cNvGrpSpPr/>
        <p:nvPr/>
      </p:nvGrpSpPr>
      <p:grpSpPr>
        <a:xfrm>
          <a:off x="0" y="0"/>
          <a:ext cx="0" cy="0"/>
          <a:chOff x="0" y="0"/>
          <a:chExt cx="0" cy="0"/>
        </a:xfrm>
      </p:grpSpPr>
      <p:sp>
        <p:nvSpPr>
          <p:cNvPr id="363" name="Google Shape;363;p40"/>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4" name="Google Shape;364;p40"/>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365" name="Google Shape;365;p40"/>
          <p:cNvPicPr preferRelativeResize="0"/>
          <p:nvPr/>
        </p:nvPicPr>
        <p:blipFill>
          <a:blip r:embed="rId2">
            <a:alphaModFix/>
          </a:blip>
          <a:stretch>
            <a:fillRect/>
          </a:stretch>
        </p:blipFill>
        <p:spPr>
          <a:xfrm flipH="1">
            <a:off x="0" y="-3"/>
            <a:ext cx="12191971" cy="6858000"/>
          </a:xfrm>
          <a:prstGeom prst="rect">
            <a:avLst/>
          </a:prstGeom>
          <a:noFill/>
          <a:ln>
            <a:noFill/>
          </a:ln>
        </p:spPr>
      </p:pic>
      <p:sp>
        <p:nvSpPr>
          <p:cNvPr id="366" name="Google Shape;366;p40"/>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67" name="Google Shape;367;p40"/>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368" name="Google Shape;368;p40"/>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
        <p:nvSpPr>
          <p:cNvPr id="369" name="Google Shape;369;p40"/>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370" name="Google Shape;370;p40"/>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01 Black">
  <p:cSld name="Title and Bullet_1">
    <p:spTree>
      <p:nvGrpSpPr>
        <p:cNvPr id="58" name="Shape 58"/>
        <p:cNvGrpSpPr/>
        <p:nvPr/>
      </p:nvGrpSpPr>
      <p:grpSpPr>
        <a:xfrm>
          <a:off x="0" y="0"/>
          <a:ext cx="0" cy="0"/>
          <a:chOff x="0" y="0"/>
          <a:chExt cx="0" cy="0"/>
        </a:xfrm>
      </p:grpSpPr>
      <p:sp>
        <p:nvSpPr>
          <p:cNvPr id="59" name="Google Shape;59;p5"/>
          <p:cNvSpPr/>
          <p:nvPr/>
        </p:nvSpPr>
        <p:spPr>
          <a:xfrm>
            <a:off x="100" y="-100"/>
            <a:ext cx="1219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lt1"/>
              </a:buClr>
              <a:buSzPts val="1800"/>
              <a:buFont typeface="Inter ExtraBold"/>
              <a:buNone/>
              <a:defRPr>
                <a:solidFill>
                  <a:schemeClr val="lt1"/>
                </a:solidFill>
              </a:defRPr>
            </a:lvl1pPr>
            <a:lvl2pPr lvl="1" rtl="0" algn="l">
              <a:lnSpc>
                <a:spcPct val="100000"/>
              </a:lnSpc>
              <a:spcBef>
                <a:spcPts val="0"/>
              </a:spcBef>
              <a:spcAft>
                <a:spcPts val="0"/>
              </a:spcAft>
              <a:buClr>
                <a:schemeClr val="lt1"/>
              </a:buClr>
              <a:buSzPts val="1400"/>
              <a:buNone/>
              <a:defRPr>
                <a:solidFill>
                  <a:schemeClr val="lt1"/>
                </a:solidFill>
              </a:defRPr>
            </a:lvl2pPr>
            <a:lvl3pPr lvl="2" rtl="0" algn="l">
              <a:lnSpc>
                <a:spcPct val="100000"/>
              </a:lnSpc>
              <a:spcBef>
                <a:spcPts val="0"/>
              </a:spcBef>
              <a:spcAft>
                <a:spcPts val="0"/>
              </a:spcAft>
              <a:buClr>
                <a:schemeClr val="lt1"/>
              </a:buClr>
              <a:buSzPts val="1400"/>
              <a:buNone/>
              <a:defRPr>
                <a:solidFill>
                  <a:schemeClr val="lt1"/>
                </a:solidFill>
              </a:defRPr>
            </a:lvl3pPr>
            <a:lvl4pPr lvl="3" rtl="0" algn="l">
              <a:lnSpc>
                <a:spcPct val="100000"/>
              </a:lnSpc>
              <a:spcBef>
                <a:spcPts val="0"/>
              </a:spcBef>
              <a:spcAft>
                <a:spcPts val="0"/>
              </a:spcAft>
              <a:buClr>
                <a:schemeClr val="lt1"/>
              </a:buClr>
              <a:buSzPts val="1400"/>
              <a:buNone/>
              <a:defRPr>
                <a:solidFill>
                  <a:schemeClr val="lt1"/>
                </a:solidFill>
              </a:defRPr>
            </a:lvl4pPr>
            <a:lvl5pPr lvl="4" rtl="0" algn="l">
              <a:lnSpc>
                <a:spcPct val="100000"/>
              </a:lnSpc>
              <a:spcBef>
                <a:spcPts val="0"/>
              </a:spcBef>
              <a:spcAft>
                <a:spcPts val="0"/>
              </a:spcAft>
              <a:buClr>
                <a:schemeClr val="lt1"/>
              </a:buClr>
              <a:buSzPts val="1400"/>
              <a:buNone/>
              <a:defRPr>
                <a:solidFill>
                  <a:schemeClr val="lt1"/>
                </a:solidFill>
              </a:defRPr>
            </a:lvl5pPr>
            <a:lvl6pPr lvl="5" rtl="0" algn="l">
              <a:lnSpc>
                <a:spcPct val="100000"/>
              </a:lnSpc>
              <a:spcBef>
                <a:spcPts val="0"/>
              </a:spcBef>
              <a:spcAft>
                <a:spcPts val="0"/>
              </a:spcAft>
              <a:buClr>
                <a:schemeClr val="lt1"/>
              </a:buClr>
              <a:buSzPts val="1400"/>
              <a:buNone/>
              <a:defRPr>
                <a:solidFill>
                  <a:schemeClr val="lt1"/>
                </a:solidFill>
              </a:defRPr>
            </a:lvl6pPr>
            <a:lvl7pPr lvl="6" rtl="0" algn="l">
              <a:lnSpc>
                <a:spcPct val="100000"/>
              </a:lnSpc>
              <a:spcBef>
                <a:spcPts val="0"/>
              </a:spcBef>
              <a:spcAft>
                <a:spcPts val="0"/>
              </a:spcAft>
              <a:buClr>
                <a:schemeClr val="lt1"/>
              </a:buClr>
              <a:buSzPts val="1400"/>
              <a:buNone/>
              <a:defRPr>
                <a:solidFill>
                  <a:schemeClr val="lt1"/>
                </a:solidFill>
              </a:defRPr>
            </a:lvl7pPr>
            <a:lvl8pPr lvl="7" rtl="0" algn="l">
              <a:lnSpc>
                <a:spcPct val="100000"/>
              </a:lnSpc>
              <a:spcBef>
                <a:spcPts val="0"/>
              </a:spcBef>
              <a:spcAft>
                <a:spcPts val="0"/>
              </a:spcAft>
              <a:buClr>
                <a:schemeClr val="lt1"/>
              </a:buClr>
              <a:buSzPts val="1400"/>
              <a:buNone/>
              <a:defRPr>
                <a:solidFill>
                  <a:schemeClr val="lt1"/>
                </a:solidFill>
              </a:defRPr>
            </a:lvl8pPr>
            <a:lvl9pPr lvl="8" rtl="0" algn="l">
              <a:lnSpc>
                <a:spcPct val="100000"/>
              </a:lnSpc>
              <a:spcBef>
                <a:spcPts val="0"/>
              </a:spcBef>
              <a:spcAft>
                <a:spcPts val="0"/>
              </a:spcAft>
              <a:buClr>
                <a:schemeClr val="lt1"/>
              </a:buClr>
              <a:buSzPts val="1400"/>
              <a:buNone/>
              <a:defRPr>
                <a:solidFill>
                  <a:schemeClr val="lt1"/>
                </a:solidFill>
              </a:defRPr>
            </a:lvl9pPr>
          </a:lstStyle>
          <a:p/>
        </p:txBody>
      </p:sp>
      <p:sp>
        <p:nvSpPr>
          <p:cNvPr id="61" name="Google Shape;61;p5"/>
          <p:cNvSpPr txBox="1"/>
          <p:nvPr>
            <p:ph idx="1" type="body"/>
          </p:nvPr>
        </p:nvSpPr>
        <p:spPr>
          <a:xfrm>
            <a:off x="495300" y="1719072"/>
            <a:ext cx="11187000" cy="4672200"/>
          </a:xfrm>
          <a:prstGeom prst="rect">
            <a:avLst/>
          </a:prstGeom>
          <a:noFill/>
          <a:ln>
            <a:noFill/>
          </a:ln>
        </p:spPr>
        <p:txBody>
          <a:bodyPr anchorCtr="0" anchor="t" bIns="0" lIns="0" spcFirstLastPara="1" rIns="0" wrap="square" tIns="0">
            <a:noAutofit/>
          </a:bodyPr>
          <a:lstStyle>
            <a:lvl1pPr indent="-361950" lvl="0" marL="457200" rtl="0" algn="l">
              <a:lnSpc>
                <a:spcPct val="107000"/>
              </a:lnSpc>
              <a:spcBef>
                <a:spcPts val="1200"/>
              </a:spcBef>
              <a:spcAft>
                <a:spcPts val="0"/>
              </a:spcAft>
              <a:buClr>
                <a:schemeClr val="lt1"/>
              </a:buClr>
              <a:buSzPts val="2100"/>
              <a:buChar char="•"/>
              <a:defRPr>
                <a:solidFill>
                  <a:schemeClr val="lt1"/>
                </a:solidFill>
              </a:defRPr>
            </a:lvl1pPr>
            <a:lvl2pPr indent="-342900" lvl="1" marL="914400" rtl="0" algn="l">
              <a:lnSpc>
                <a:spcPct val="107000"/>
              </a:lnSpc>
              <a:spcBef>
                <a:spcPts val="0"/>
              </a:spcBef>
              <a:spcAft>
                <a:spcPts val="0"/>
              </a:spcAft>
              <a:buClr>
                <a:schemeClr val="lt1"/>
              </a:buClr>
              <a:buSzPts val="1800"/>
              <a:buChar char="•"/>
              <a:defRPr>
                <a:solidFill>
                  <a:schemeClr val="lt1"/>
                </a:solidFill>
              </a:defRPr>
            </a:lvl2pPr>
            <a:lvl3pPr indent="-342900" lvl="2" marL="1371600" rtl="0" algn="l">
              <a:lnSpc>
                <a:spcPct val="107000"/>
              </a:lnSpc>
              <a:spcBef>
                <a:spcPts val="0"/>
              </a:spcBef>
              <a:spcAft>
                <a:spcPts val="0"/>
              </a:spcAft>
              <a:buClr>
                <a:schemeClr val="lt1"/>
              </a:buClr>
              <a:buSzPts val="1800"/>
              <a:buChar char="•"/>
              <a:defRPr>
                <a:solidFill>
                  <a:schemeClr val="lt1"/>
                </a:solidFill>
              </a:defRPr>
            </a:lvl3pPr>
            <a:lvl4pPr indent="-342900" lvl="3" marL="1828800" rtl="0" algn="l">
              <a:lnSpc>
                <a:spcPct val="107000"/>
              </a:lnSpc>
              <a:spcBef>
                <a:spcPts val="0"/>
              </a:spcBef>
              <a:spcAft>
                <a:spcPts val="0"/>
              </a:spcAft>
              <a:buClr>
                <a:schemeClr val="lt1"/>
              </a:buClr>
              <a:buSzPts val="1800"/>
              <a:buChar char="•"/>
              <a:defRPr>
                <a:solidFill>
                  <a:schemeClr val="lt1"/>
                </a:solidFill>
              </a:defRPr>
            </a:lvl4pPr>
            <a:lvl5pPr indent="-342900" lvl="4" marL="2286000" rtl="0" algn="l">
              <a:lnSpc>
                <a:spcPct val="96000"/>
              </a:lnSpc>
              <a:spcBef>
                <a:spcPts val="1800"/>
              </a:spcBef>
              <a:spcAft>
                <a:spcPts val="0"/>
              </a:spcAft>
              <a:buClr>
                <a:schemeClr val="lt1"/>
              </a:buClr>
              <a:buSzPts val="1800"/>
              <a:buChar char="​"/>
              <a:defRPr>
                <a:solidFill>
                  <a:schemeClr val="lt1"/>
                </a:solidFill>
              </a:defRPr>
            </a:lvl5pPr>
            <a:lvl6pPr indent="-342900" lvl="5" marL="2743200" rtl="0" algn="l">
              <a:lnSpc>
                <a:spcPct val="96000"/>
              </a:lnSpc>
              <a:spcBef>
                <a:spcPts val="0"/>
              </a:spcBef>
              <a:spcAft>
                <a:spcPts val="0"/>
              </a:spcAft>
              <a:buClr>
                <a:schemeClr val="lt1"/>
              </a:buClr>
              <a:buSzPts val="1800"/>
              <a:buChar char="​"/>
              <a:defRPr>
                <a:solidFill>
                  <a:schemeClr val="lt1"/>
                </a:solidFill>
              </a:defRPr>
            </a:lvl6pPr>
            <a:lvl7pPr indent="-342900" lvl="6" marL="3200400" rtl="0" algn="l">
              <a:lnSpc>
                <a:spcPct val="107000"/>
              </a:lnSpc>
              <a:spcBef>
                <a:spcPts val="1200"/>
              </a:spcBef>
              <a:spcAft>
                <a:spcPts val="0"/>
              </a:spcAft>
              <a:buClr>
                <a:schemeClr val="lt1"/>
              </a:buClr>
              <a:buSzPts val="1800"/>
              <a:buChar char="​"/>
              <a:defRPr>
                <a:solidFill>
                  <a:schemeClr val="lt1"/>
                </a:solidFill>
              </a:defRPr>
            </a:lvl7pPr>
            <a:lvl8pPr indent="-342900" lvl="7" marL="3657600" rtl="0" algn="l">
              <a:lnSpc>
                <a:spcPct val="87000"/>
              </a:lnSpc>
              <a:spcBef>
                <a:spcPts val="1800"/>
              </a:spcBef>
              <a:spcAft>
                <a:spcPts val="0"/>
              </a:spcAft>
              <a:buClr>
                <a:schemeClr val="lt1"/>
              </a:buClr>
              <a:buSzPts val="1800"/>
              <a:buChar char="​"/>
              <a:defRPr>
                <a:solidFill>
                  <a:schemeClr val="lt1"/>
                </a:solidFill>
              </a:defRPr>
            </a:lvl8pPr>
            <a:lvl9pPr indent="-342900" lvl="8" marL="4114800" rtl="0" algn="l">
              <a:lnSpc>
                <a:spcPct val="87000"/>
              </a:lnSpc>
              <a:spcBef>
                <a:spcPts val="1800"/>
              </a:spcBef>
              <a:spcAft>
                <a:spcPts val="0"/>
              </a:spcAft>
              <a:buClr>
                <a:schemeClr val="lt1"/>
              </a:buClr>
              <a:buSzPts val="1800"/>
              <a:buChar char="​"/>
              <a:defRPr>
                <a:solidFill>
                  <a:schemeClr val="lt1"/>
                </a:solidFill>
              </a:defRPr>
            </a:lvl9pPr>
          </a:lstStyle>
          <a:p/>
        </p:txBody>
      </p:sp>
      <p:sp>
        <p:nvSpPr>
          <p:cNvPr id="62" name="Google Shape;62;p5"/>
          <p:cNvSpPr txBox="1"/>
          <p:nvPr>
            <p:ph idx="2"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rtl="0" algn="ctr">
              <a:lnSpc>
                <a:spcPct val="107000"/>
              </a:lnSpc>
              <a:spcBef>
                <a:spcPts val="0"/>
              </a:spcBef>
              <a:spcAft>
                <a:spcPts val="0"/>
              </a:spcAft>
              <a:buClr>
                <a:schemeClr val="lt1"/>
              </a:buClr>
              <a:buSzPts val="2000"/>
              <a:buNone/>
              <a:defRPr sz="2000">
                <a:solidFill>
                  <a:schemeClr val="lt1"/>
                </a:solidFill>
              </a:defRPr>
            </a:lvl2pPr>
            <a:lvl3pPr lvl="2" rtl="0" algn="ctr">
              <a:lnSpc>
                <a:spcPct val="107000"/>
              </a:lnSpc>
              <a:spcBef>
                <a:spcPts val="0"/>
              </a:spcBef>
              <a:spcAft>
                <a:spcPts val="0"/>
              </a:spcAft>
              <a:buClr>
                <a:schemeClr val="lt1"/>
              </a:buClr>
              <a:buSzPts val="1800"/>
              <a:buNone/>
              <a:defRPr sz="1800">
                <a:solidFill>
                  <a:schemeClr val="lt1"/>
                </a:solidFill>
              </a:defRPr>
            </a:lvl3pPr>
            <a:lvl4pPr lvl="3" rtl="0" algn="ctr">
              <a:lnSpc>
                <a:spcPct val="107000"/>
              </a:lnSpc>
              <a:spcBef>
                <a:spcPts val="0"/>
              </a:spcBef>
              <a:spcAft>
                <a:spcPts val="0"/>
              </a:spcAft>
              <a:buClr>
                <a:schemeClr val="lt1"/>
              </a:buClr>
              <a:buSzPts val="1600"/>
              <a:buNone/>
              <a:defRPr sz="1600">
                <a:solidFill>
                  <a:schemeClr val="lt1"/>
                </a:solidFill>
              </a:defRPr>
            </a:lvl4pPr>
            <a:lvl5pPr lvl="4" rtl="0" algn="ctr">
              <a:lnSpc>
                <a:spcPct val="96000"/>
              </a:lnSpc>
              <a:spcBef>
                <a:spcPts val="1800"/>
              </a:spcBef>
              <a:spcAft>
                <a:spcPts val="0"/>
              </a:spcAft>
              <a:buClr>
                <a:schemeClr val="lt1"/>
              </a:buClr>
              <a:buSzPts val="1600"/>
              <a:buNone/>
              <a:defRPr sz="1600">
                <a:solidFill>
                  <a:schemeClr val="lt1"/>
                </a:solidFill>
              </a:defRPr>
            </a:lvl5pPr>
            <a:lvl6pPr lvl="5" rtl="0" algn="ctr">
              <a:lnSpc>
                <a:spcPct val="96000"/>
              </a:lnSpc>
              <a:spcBef>
                <a:spcPts val="0"/>
              </a:spcBef>
              <a:spcAft>
                <a:spcPts val="0"/>
              </a:spcAft>
              <a:buClr>
                <a:schemeClr val="lt1"/>
              </a:buClr>
              <a:buSzPts val="1600"/>
              <a:buNone/>
              <a:defRPr sz="1600">
                <a:solidFill>
                  <a:schemeClr val="lt1"/>
                </a:solidFill>
              </a:defRPr>
            </a:lvl6pPr>
            <a:lvl7pPr lvl="6" rtl="0" algn="ctr">
              <a:lnSpc>
                <a:spcPct val="107000"/>
              </a:lnSpc>
              <a:spcBef>
                <a:spcPts val="1200"/>
              </a:spcBef>
              <a:spcAft>
                <a:spcPts val="0"/>
              </a:spcAft>
              <a:buClr>
                <a:schemeClr val="lt1"/>
              </a:buClr>
              <a:buSzPts val="1600"/>
              <a:buNone/>
              <a:defRPr sz="1600">
                <a:solidFill>
                  <a:schemeClr val="lt1"/>
                </a:solidFill>
              </a:defRPr>
            </a:lvl7pPr>
            <a:lvl8pPr lvl="7" rtl="0" algn="ctr">
              <a:lnSpc>
                <a:spcPct val="87000"/>
              </a:lnSpc>
              <a:spcBef>
                <a:spcPts val="1800"/>
              </a:spcBef>
              <a:spcAft>
                <a:spcPts val="0"/>
              </a:spcAft>
              <a:buClr>
                <a:schemeClr val="lt1"/>
              </a:buClr>
              <a:buSzPts val="1600"/>
              <a:buNone/>
              <a:defRPr sz="1600">
                <a:solidFill>
                  <a:schemeClr val="lt1"/>
                </a:solidFill>
              </a:defRPr>
            </a:lvl8pPr>
            <a:lvl9pPr lvl="8" rtl="0" algn="ctr">
              <a:lnSpc>
                <a:spcPct val="87000"/>
              </a:lnSpc>
              <a:spcBef>
                <a:spcPts val="1800"/>
              </a:spcBef>
              <a:spcAft>
                <a:spcPts val="0"/>
              </a:spcAft>
              <a:buClr>
                <a:schemeClr val="lt1"/>
              </a:buClr>
              <a:buSzPts val="1600"/>
              <a:buNone/>
              <a:defRPr sz="1600">
                <a:solidFill>
                  <a:schemeClr val="lt1"/>
                </a:solidFill>
              </a:defRPr>
            </a:lvl9pPr>
          </a:lstStyle>
          <a:p/>
        </p:txBody>
      </p:sp>
      <p:sp>
        <p:nvSpPr>
          <p:cNvPr id="63" name="Google Shape;63;p5"/>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sp>
        <p:nvSpPr>
          <p:cNvPr id="64" name="Google Shape;64;p5"/>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D8D8D8"/>
              </a:solidFill>
              <a:latin typeface="Inter Light"/>
              <a:ea typeface="Inter Light"/>
              <a:cs typeface="Inter Light"/>
              <a:sym typeface="Inter Light"/>
            </a:endParaRPr>
          </a:p>
        </p:txBody>
      </p:sp>
      <p:sp>
        <p:nvSpPr>
          <p:cNvPr id="65" name="Google Shape;65;p5"/>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D8D8D8"/>
                </a:solidFill>
              </a:rPr>
              <a:t>©</a:t>
            </a:r>
            <a:r>
              <a:rPr b="0" i="0" lang="en-US" sz="800" u="none" cap="none" strike="noStrike">
                <a:solidFill>
                  <a:srgbClr val="D8D8D8"/>
                </a:solidFill>
                <a:latin typeface="Space Mono"/>
                <a:ea typeface="Space Mono"/>
                <a:cs typeface="Space Mono"/>
                <a:sym typeface="Space Mono"/>
              </a:rPr>
              <a:t>202</a:t>
            </a:r>
            <a:r>
              <a:rPr lang="en-US" sz="800">
                <a:solidFill>
                  <a:srgbClr val="D8D8D8"/>
                </a:solidFill>
                <a:latin typeface="Space Mono"/>
                <a:ea typeface="Space Mono"/>
                <a:cs typeface="Space Mono"/>
                <a:sym typeface="Space Mono"/>
              </a:rPr>
              <a:t>5</a:t>
            </a:r>
            <a:r>
              <a:rPr b="0" i="0" lang="en-US" sz="800" u="none" cap="none" strike="noStrike">
                <a:solidFill>
                  <a:srgbClr val="D8D8D8"/>
                </a:solidFill>
                <a:latin typeface="Space Mono"/>
                <a:ea typeface="Space Mono"/>
                <a:cs typeface="Space Mono"/>
                <a:sym typeface="Space Mono"/>
              </a:rPr>
              <a:t> Pure Storage</a:t>
            </a:r>
            <a:endParaRPr b="0" i="0" sz="800" u="none" cap="none" strike="noStrike">
              <a:solidFill>
                <a:srgbClr val="D8D8D8"/>
              </a:solidFill>
              <a:latin typeface="Inter Light"/>
              <a:ea typeface="Inter Light"/>
              <a:cs typeface="Inter Light"/>
              <a:sym typeface="Inter Light"/>
            </a:endParaRPr>
          </a:p>
        </p:txBody>
      </p:sp>
      <p:sp>
        <p:nvSpPr>
          <p:cNvPr id="66" name="Google Shape;66;p5"/>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rgbClr val="D8D8D8"/>
                </a:solidFill>
                <a:latin typeface="Space Mono"/>
                <a:ea typeface="Space Mono"/>
                <a:cs typeface="Space Mono"/>
                <a:sym typeface="Space Mono"/>
              </a:rPr>
              <a:t>‹#›</a:t>
            </a:fld>
            <a:endParaRPr b="0" i="0" sz="800" u="none" cap="none" strike="noStrike">
              <a:solidFill>
                <a:srgbClr val="D8D8D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white pattern 1">
  <p:cSld name="1_Title and Subtitle_1_1_3_1">
    <p:spTree>
      <p:nvGrpSpPr>
        <p:cNvPr id="371" name="Shape 371"/>
        <p:cNvGrpSpPr/>
        <p:nvPr/>
      </p:nvGrpSpPr>
      <p:grpSpPr>
        <a:xfrm>
          <a:off x="0" y="0"/>
          <a:ext cx="0" cy="0"/>
          <a:chOff x="0" y="0"/>
          <a:chExt cx="0" cy="0"/>
        </a:xfrm>
      </p:grpSpPr>
      <p:sp>
        <p:nvSpPr>
          <p:cNvPr id="372" name="Google Shape;372;p41"/>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41"/>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374" name="Google Shape;374;p41"/>
          <p:cNvPicPr preferRelativeResize="0"/>
          <p:nvPr/>
        </p:nvPicPr>
        <p:blipFill rotWithShape="1">
          <a:blip r:embed="rId2">
            <a:alphaModFix/>
          </a:blip>
          <a:srcRect b="0" l="0" r="0" t="0"/>
          <a:stretch/>
        </p:blipFill>
        <p:spPr>
          <a:xfrm flipH="1">
            <a:off x="0" y="-3"/>
            <a:ext cx="12191971" cy="6858000"/>
          </a:xfrm>
          <a:prstGeom prst="rect">
            <a:avLst/>
          </a:prstGeom>
          <a:noFill/>
          <a:ln>
            <a:noFill/>
          </a:ln>
        </p:spPr>
      </p:pic>
      <p:sp>
        <p:nvSpPr>
          <p:cNvPr id="375" name="Google Shape;375;p41"/>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76" name="Google Shape;376;p41"/>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377" name="Google Shape;377;p41"/>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a:t>
            </a:r>
            <a:r>
              <a:rPr lang="en-US" sz="800">
                <a:solidFill>
                  <a:schemeClr val="dk2"/>
                </a:solidFill>
                <a:latin typeface="Space Mono"/>
                <a:ea typeface="Space Mono"/>
                <a:cs typeface="Space Mono"/>
                <a:sym typeface="Space Mono"/>
              </a:rPr>
              <a:t>e</a:t>
            </a:r>
            <a:r>
              <a:rPr b="0" i="0" lang="en-US" sz="800" u="none" cap="none" strike="noStrike">
                <a:solidFill>
                  <a:schemeClr val="dk2"/>
                </a:solidFill>
                <a:latin typeface="Space Mono"/>
                <a:ea typeface="Space Mono"/>
                <a:cs typeface="Space Mono"/>
                <a:sym typeface="Space Mono"/>
              </a:rPr>
              <a:t> Storage</a:t>
            </a:r>
            <a:endParaRPr b="0" i="0" sz="800" u="none" cap="none" strike="noStrike">
              <a:solidFill>
                <a:schemeClr val="dk2"/>
              </a:solidFill>
              <a:latin typeface="Space Mono"/>
              <a:ea typeface="Space Mono"/>
              <a:cs typeface="Space Mono"/>
              <a:sym typeface="Space Mono"/>
            </a:endParaRPr>
          </a:p>
        </p:txBody>
      </p:sp>
      <p:sp>
        <p:nvSpPr>
          <p:cNvPr id="378" name="Google Shape;378;p41"/>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41"/>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black pattern 1">
  <p:cSld name="1_Title and Subtitle_1_1_1_1">
    <p:spTree>
      <p:nvGrpSpPr>
        <p:cNvPr id="380" name="Shape 380"/>
        <p:cNvGrpSpPr/>
        <p:nvPr/>
      </p:nvGrpSpPr>
      <p:grpSpPr>
        <a:xfrm>
          <a:off x="0" y="0"/>
          <a:ext cx="0" cy="0"/>
          <a:chOff x="0" y="0"/>
          <a:chExt cx="0" cy="0"/>
        </a:xfrm>
      </p:grpSpPr>
      <p:sp>
        <p:nvSpPr>
          <p:cNvPr id="381" name="Google Shape;381;p42"/>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42"/>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383" name="Google Shape;383;p42"/>
          <p:cNvPicPr preferRelativeResize="0"/>
          <p:nvPr/>
        </p:nvPicPr>
        <p:blipFill rotWithShape="1">
          <a:blip r:embed="rId2">
            <a:alphaModFix/>
          </a:blip>
          <a:srcRect b="0" l="0" r="0" t="0"/>
          <a:stretch/>
        </p:blipFill>
        <p:spPr>
          <a:xfrm flipH="1">
            <a:off x="-7675" y="0"/>
            <a:ext cx="12199675" cy="6858000"/>
          </a:xfrm>
          <a:prstGeom prst="rect">
            <a:avLst/>
          </a:prstGeom>
          <a:noFill/>
          <a:ln>
            <a:noFill/>
          </a:ln>
        </p:spPr>
      </p:pic>
      <p:sp>
        <p:nvSpPr>
          <p:cNvPr id="384" name="Google Shape;384;p42"/>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385" name="Google Shape;385;p42"/>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386" name="Google Shape;386;p42"/>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387" name="Google Shape;387;p42"/>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Space Mono"/>
              <a:ea typeface="Space Mono"/>
              <a:cs typeface="Space Mono"/>
              <a:sym typeface="Space Mono"/>
            </a:endParaRPr>
          </a:p>
        </p:txBody>
      </p:sp>
      <p:sp>
        <p:nvSpPr>
          <p:cNvPr id="388" name="Google Shape;388;p42"/>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389" name="Google Shape;389;p42"/>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orange pattern 1 1">
  <p:cSld name="1_Title and Subtitle_1_2_1">
    <p:spTree>
      <p:nvGrpSpPr>
        <p:cNvPr id="390" name="Shape 390"/>
        <p:cNvGrpSpPr/>
        <p:nvPr/>
      </p:nvGrpSpPr>
      <p:grpSpPr>
        <a:xfrm>
          <a:off x="0" y="0"/>
          <a:ext cx="0" cy="0"/>
          <a:chOff x="0" y="0"/>
          <a:chExt cx="0" cy="0"/>
        </a:xfrm>
      </p:grpSpPr>
      <p:sp>
        <p:nvSpPr>
          <p:cNvPr id="391" name="Google Shape;391;p43"/>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2" name="Google Shape;392;p43"/>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393" name="Google Shape;393;p43"/>
          <p:cNvPicPr preferRelativeResize="0"/>
          <p:nvPr/>
        </p:nvPicPr>
        <p:blipFill>
          <a:blip r:embed="rId2">
            <a:alphaModFix/>
          </a:blip>
          <a:stretch>
            <a:fillRect/>
          </a:stretch>
        </p:blipFill>
        <p:spPr>
          <a:xfrm flipH="1">
            <a:off x="0" y="-3"/>
            <a:ext cx="12191971" cy="6858000"/>
          </a:xfrm>
          <a:prstGeom prst="rect">
            <a:avLst/>
          </a:prstGeom>
          <a:noFill/>
          <a:ln>
            <a:noFill/>
          </a:ln>
        </p:spPr>
      </p:pic>
      <p:grpSp>
        <p:nvGrpSpPr>
          <p:cNvPr id="394" name="Google Shape;394;p43"/>
          <p:cNvGrpSpPr/>
          <p:nvPr/>
        </p:nvGrpSpPr>
        <p:grpSpPr>
          <a:xfrm>
            <a:off x="495295" y="452553"/>
            <a:ext cx="2262687" cy="397148"/>
            <a:chOff x="495295" y="452553"/>
            <a:chExt cx="2262687" cy="397148"/>
          </a:xfrm>
        </p:grpSpPr>
        <p:sp>
          <p:nvSpPr>
            <p:cNvPr id="395" name="Google Shape;395;p43"/>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396" name="Google Shape;396;p43"/>
            <p:cNvGrpSpPr/>
            <p:nvPr/>
          </p:nvGrpSpPr>
          <p:grpSpPr>
            <a:xfrm>
              <a:off x="1036348" y="561444"/>
              <a:ext cx="1721634" cy="184197"/>
              <a:chOff x="1036348" y="561444"/>
              <a:chExt cx="1721634" cy="184197"/>
            </a:xfrm>
          </p:grpSpPr>
          <p:grpSp>
            <p:nvGrpSpPr>
              <p:cNvPr id="397" name="Google Shape;397;p43"/>
              <p:cNvGrpSpPr/>
              <p:nvPr/>
            </p:nvGrpSpPr>
            <p:grpSpPr>
              <a:xfrm>
                <a:off x="1036348" y="563495"/>
                <a:ext cx="1662301" cy="182146"/>
                <a:chOff x="1036348" y="563495"/>
                <a:chExt cx="1662301" cy="182146"/>
              </a:xfrm>
            </p:grpSpPr>
            <p:sp>
              <p:nvSpPr>
                <p:cNvPr id="398" name="Google Shape;398;p43"/>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399" name="Google Shape;399;p43"/>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0" name="Google Shape;400;p43"/>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1" name="Google Shape;401;p43"/>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2" name="Google Shape;402;p43"/>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3" name="Google Shape;403;p43"/>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4" name="Google Shape;404;p43"/>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5" name="Google Shape;405;p43"/>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6" name="Google Shape;406;p43"/>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7" name="Google Shape;407;p43"/>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08" name="Google Shape;408;p43"/>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409" name="Google Shape;409;p43"/>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
        <p:nvSpPr>
          <p:cNvPr id="410" name="Google Shape;410;p43"/>
          <p:cNvSpPr txBox="1"/>
          <p:nvPr>
            <p:ph idx="2" type="title"/>
          </p:nvPr>
        </p:nvSpPr>
        <p:spPr>
          <a:xfrm>
            <a:off x="431637" y="2256890"/>
            <a:ext cx="8000100" cy="1820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white pattern 1 1">
  <p:cSld name="1_Title and Subtitle_1_1_3_1_1">
    <p:spTree>
      <p:nvGrpSpPr>
        <p:cNvPr id="411" name="Shape 411"/>
        <p:cNvGrpSpPr/>
        <p:nvPr/>
      </p:nvGrpSpPr>
      <p:grpSpPr>
        <a:xfrm>
          <a:off x="0" y="0"/>
          <a:ext cx="0" cy="0"/>
          <a:chOff x="0" y="0"/>
          <a:chExt cx="0" cy="0"/>
        </a:xfrm>
      </p:grpSpPr>
      <p:sp>
        <p:nvSpPr>
          <p:cNvPr id="412" name="Google Shape;412;p44"/>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44"/>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414" name="Google Shape;414;p44"/>
          <p:cNvPicPr preferRelativeResize="0"/>
          <p:nvPr/>
        </p:nvPicPr>
        <p:blipFill rotWithShape="1">
          <a:blip r:embed="rId2">
            <a:alphaModFix/>
          </a:blip>
          <a:srcRect b="0" l="0" r="0" t="0"/>
          <a:stretch/>
        </p:blipFill>
        <p:spPr>
          <a:xfrm flipH="1">
            <a:off x="0" y="-3"/>
            <a:ext cx="12191971" cy="6858000"/>
          </a:xfrm>
          <a:prstGeom prst="rect">
            <a:avLst/>
          </a:prstGeom>
          <a:noFill/>
          <a:ln>
            <a:noFill/>
          </a:ln>
        </p:spPr>
      </p:pic>
      <p:grpSp>
        <p:nvGrpSpPr>
          <p:cNvPr id="415" name="Google Shape;415;p44"/>
          <p:cNvGrpSpPr/>
          <p:nvPr/>
        </p:nvGrpSpPr>
        <p:grpSpPr>
          <a:xfrm>
            <a:off x="495295" y="452553"/>
            <a:ext cx="2262687" cy="397148"/>
            <a:chOff x="495295" y="452553"/>
            <a:chExt cx="2262687" cy="397148"/>
          </a:xfrm>
        </p:grpSpPr>
        <p:sp>
          <p:nvSpPr>
            <p:cNvPr id="416" name="Google Shape;416;p44"/>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417" name="Google Shape;417;p44"/>
            <p:cNvGrpSpPr/>
            <p:nvPr/>
          </p:nvGrpSpPr>
          <p:grpSpPr>
            <a:xfrm>
              <a:off x="1036348" y="561444"/>
              <a:ext cx="1721634" cy="184197"/>
              <a:chOff x="1036348" y="561444"/>
              <a:chExt cx="1721634" cy="184197"/>
            </a:xfrm>
          </p:grpSpPr>
          <p:grpSp>
            <p:nvGrpSpPr>
              <p:cNvPr id="418" name="Google Shape;418;p44"/>
              <p:cNvGrpSpPr/>
              <p:nvPr/>
            </p:nvGrpSpPr>
            <p:grpSpPr>
              <a:xfrm>
                <a:off x="1036348" y="563495"/>
                <a:ext cx="1662301" cy="182146"/>
                <a:chOff x="1036348" y="563495"/>
                <a:chExt cx="1662301" cy="182146"/>
              </a:xfrm>
            </p:grpSpPr>
            <p:sp>
              <p:nvSpPr>
                <p:cNvPr id="419" name="Google Shape;419;p44"/>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0" name="Google Shape;420;p44"/>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1" name="Google Shape;421;p44"/>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2" name="Google Shape;422;p44"/>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3" name="Google Shape;423;p44"/>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4" name="Google Shape;424;p44"/>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5" name="Google Shape;425;p44"/>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6" name="Google Shape;426;p44"/>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7" name="Google Shape;427;p44"/>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8" name="Google Shape;428;p44"/>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29" name="Google Shape;429;p44"/>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430" name="Google Shape;430;p44"/>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
        <p:nvSpPr>
          <p:cNvPr id="431" name="Google Shape;431;p44"/>
          <p:cNvSpPr txBox="1"/>
          <p:nvPr>
            <p:ph idx="2" type="title"/>
          </p:nvPr>
        </p:nvSpPr>
        <p:spPr>
          <a:xfrm>
            <a:off x="431637" y="2256890"/>
            <a:ext cx="8000100" cy="1820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SzPts val="6800"/>
              <a:buFont typeface="Inter ExtraBold"/>
              <a:buNone/>
              <a:defRPr sz="6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black pattern 1 1">
  <p:cSld name="1_Title and Subtitle_1_1_1_1_1">
    <p:spTree>
      <p:nvGrpSpPr>
        <p:cNvPr id="432" name="Shape 432"/>
        <p:cNvGrpSpPr/>
        <p:nvPr/>
      </p:nvGrpSpPr>
      <p:grpSpPr>
        <a:xfrm>
          <a:off x="0" y="0"/>
          <a:ext cx="0" cy="0"/>
          <a:chOff x="0" y="0"/>
          <a:chExt cx="0" cy="0"/>
        </a:xfrm>
      </p:grpSpPr>
      <p:sp>
        <p:nvSpPr>
          <p:cNvPr id="433" name="Google Shape;433;p45"/>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45"/>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435" name="Google Shape;435;p45"/>
          <p:cNvPicPr preferRelativeResize="0"/>
          <p:nvPr/>
        </p:nvPicPr>
        <p:blipFill rotWithShape="1">
          <a:blip r:embed="rId2">
            <a:alphaModFix/>
          </a:blip>
          <a:srcRect b="0" l="0" r="0" t="0"/>
          <a:stretch/>
        </p:blipFill>
        <p:spPr>
          <a:xfrm flipH="1">
            <a:off x="-7675" y="0"/>
            <a:ext cx="12199675" cy="6858000"/>
          </a:xfrm>
          <a:prstGeom prst="rect">
            <a:avLst/>
          </a:prstGeom>
          <a:noFill/>
          <a:ln>
            <a:noFill/>
          </a:ln>
        </p:spPr>
      </p:pic>
      <p:sp>
        <p:nvSpPr>
          <p:cNvPr id="436" name="Google Shape;436;p45"/>
          <p:cNvSpPr/>
          <p:nvPr/>
        </p:nvSpPr>
        <p:spPr>
          <a:xfrm>
            <a:off x="0" y="3635275"/>
            <a:ext cx="12199800" cy="3222600"/>
          </a:xfrm>
          <a:prstGeom prst="rect">
            <a:avLst/>
          </a:prstGeom>
          <a:gradFill>
            <a:gsLst>
              <a:gs pos="0">
                <a:srgbClr val="FFFFFF">
                  <a:alpha val="0"/>
                </a:srgbClr>
              </a:gs>
              <a:gs pos="100000">
                <a:schemeClr val="dk1"/>
              </a:gs>
            </a:gsLst>
            <a:lin ang="54007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grpSp>
        <p:nvGrpSpPr>
          <p:cNvPr id="437" name="Google Shape;437;p45"/>
          <p:cNvGrpSpPr/>
          <p:nvPr/>
        </p:nvGrpSpPr>
        <p:grpSpPr>
          <a:xfrm>
            <a:off x="495295" y="452553"/>
            <a:ext cx="2262687" cy="397148"/>
            <a:chOff x="495295" y="452553"/>
            <a:chExt cx="2262687" cy="397148"/>
          </a:xfrm>
        </p:grpSpPr>
        <p:sp>
          <p:nvSpPr>
            <p:cNvPr id="438" name="Google Shape;438;p45"/>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439" name="Google Shape;439;p45"/>
            <p:cNvGrpSpPr/>
            <p:nvPr/>
          </p:nvGrpSpPr>
          <p:grpSpPr>
            <a:xfrm>
              <a:off x="1036348" y="561444"/>
              <a:ext cx="1721634" cy="184197"/>
              <a:chOff x="1036348" y="561444"/>
              <a:chExt cx="1721634" cy="184197"/>
            </a:xfrm>
          </p:grpSpPr>
          <p:grpSp>
            <p:nvGrpSpPr>
              <p:cNvPr id="440" name="Google Shape;440;p45"/>
              <p:cNvGrpSpPr/>
              <p:nvPr/>
            </p:nvGrpSpPr>
            <p:grpSpPr>
              <a:xfrm>
                <a:off x="1036348" y="563495"/>
                <a:ext cx="1662301" cy="182146"/>
                <a:chOff x="1036348" y="563495"/>
                <a:chExt cx="1662301" cy="182146"/>
              </a:xfrm>
            </p:grpSpPr>
            <p:sp>
              <p:nvSpPr>
                <p:cNvPr id="441" name="Google Shape;441;p45"/>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2" name="Google Shape;442;p45"/>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3" name="Google Shape;443;p45"/>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4" name="Google Shape;444;p45"/>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5" name="Google Shape;445;p45"/>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6" name="Google Shape;446;p45"/>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7" name="Google Shape;447;p45"/>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8" name="Google Shape;448;p45"/>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49" name="Google Shape;449;p45"/>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50" name="Google Shape;450;p45"/>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451" name="Google Shape;451;p45"/>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452" name="Google Shape;452;p45"/>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
        <p:nvSpPr>
          <p:cNvPr id="453" name="Google Shape;453;p45"/>
          <p:cNvSpPr txBox="1"/>
          <p:nvPr>
            <p:ph idx="2" type="title"/>
          </p:nvPr>
        </p:nvSpPr>
        <p:spPr>
          <a:xfrm>
            <a:off x="431637" y="2256890"/>
            <a:ext cx="8000100" cy="1820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6800"/>
              <a:buFont typeface="Inter ExtraBold"/>
              <a:buNone/>
              <a:defRPr sz="6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454" name="Shape 454"/>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1 2">
  <p:cSld name="1_Title and Subtitle_1_1">
    <p:spTree>
      <p:nvGrpSpPr>
        <p:cNvPr id="455" name="Shape 455"/>
        <p:cNvGrpSpPr/>
        <p:nvPr/>
      </p:nvGrpSpPr>
      <p:grpSpPr>
        <a:xfrm>
          <a:off x="0" y="0"/>
          <a:ext cx="0" cy="0"/>
          <a:chOff x="0" y="0"/>
          <a:chExt cx="0" cy="0"/>
        </a:xfrm>
      </p:grpSpPr>
      <p:sp>
        <p:nvSpPr>
          <p:cNvPr id="456" name="Google Shape;456;p47"/>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34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7" name="Google Shape;457;p47"/>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pic>
        <p:nvPicPr>
          <p:cNvPr id="458" name="Google Shape;458;p47"/>
          <p:cNvPicPr preferRelativeResize="0"/>
          <p:nvPr/>
        </p:nvPicPr>
        <p:blipFill>
          <a:blip r:embed="rId2">
            <a:alphaModFix/>
          </a:blip>
          <a:stretch>
            <a:fillRect/>
          </a:stretch>
        </p:blipFill>
        <p:spPr>
          <a:xfrm>
            <a:off x="0" y="-3"/>
            <a:ext cx="12191971" cy="6858000"/>
          </a:xfrm>
          <a:prstGeom prst="rect">
            <a:avLst/>
          </a:prstGeom>
          <a:noFill/>
          <a:ln>
            <a:noFill/>
          </a:ln>
        </p:spPr>
      </p:pic>
      <p:sp>
        <p:nvSpPr>
          <p:cNvPr id="459" name="Google Shape;459;p47"/>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460" name="Google Shape;460;p47"/>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461" name="Google Shape;461;p47"/>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Right 2">
  <p:cSld name="Orange Image Right_2_1">
    <p:spTree>
      <p:nvGrpSpPr>
        <p:cNvPr id="462" name="Shape 462"/>
        <p:cNvGrpSpPr/>
        <p:nvPr/>
      </p:nvGrpSpPr>
      <p:grpSpPr>
        <a:xfrm>
          <a:off x="0" y="0"/>
          <a:ext cx="0" cy="0"/>
          <a:chOff x="0" y="0"/>
          <a:chExt cx="0" cy="0"/>
        </a:xfrm>
      </p:grpSpPr>
      <p:sp>
        <p:nvSpPr>
          <p:cNvPr id="463" name="Google Shape;463;p48"/>
          <p:cNvSpPr/>
          <p:nvPr/>
        </p:nvSpPr>
        <p:spPr>
          <a:xfrm>
            <a:off x="0" y="0"/>
            <a:ext cx="4658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Inter Light"/>
              <a:ea typeface="Inter Light"/>
              <a:cs typeface="Inter Light"/>
              <a:sym typeface="Inter Light"/>
            </a:endParaRPr>
          </a:p>
        </p:txBody>
      </p:sp>
      <p:sp>
        <p:nvSpPr>
          <p:cNvPr id="464" name="Google Shape;464;p48"/>
          <p:cNvSpPr/>
          <p:nvPr>
            <p:ph idx="2" type="pic"/>
          </p:nvPr>
        </p:nvSpPr>
        <p:spPr>
          <a:xfrm>
            <a:off x="4658374" y="0"/>
            <a:ext cx="7533600" cy="6858000"/>
          </a:xfrm>
          <a:prstGeom prst="rect">
            <a:avLst/>
          </a:prstGeom>
          <a:noFill/>
          <a:ln>
            <a:noFill/>
          </a:ln>
        </p:spPr>
      </p:sp>
      <p:sp>
        <p:nvSpPr>
          <p:cNvPr id="465" name="Google Shape;465;p48"/>
          <p:cNvSpPr txBox="1"/>
          <p:nvPr>
            <p:ph idx="1" type="body"/>
          </p:nvPr>
        </p:nvSpPr>
        <p:spPr>
          <a:xfrm>
            <a:off x="495300" y="4743450"/>
            <a:ext cx="3555900" cy="1657200"/>
          </a:xfrm>
          <a:prstGeom prst="rect">
            <a:avLst/>
          </a:prstGeom>
          <a:noFill/>
          <a:ln>
            <a:noFill/>
          </a:ln>
        </p:spPr>
        <p:txBody>
          <a:bodyPr anchorCtr="0" anchor="t" bIns="0" lIns="0" spcFirstLastPara="1" rIns="0" wrap="square" tIns="0">
            <a:noAutofit/>
          </a:bodyPr>
          <a:lstStyle>
            <a:lvl1pPr indent="-228600" lvl="0" marL="457200" algn="l">
              <a:lnSpc>
                <a:spcPct val="96000"/>
              </a:lnSpc>
              <a:spcBef>
                <a:spcPts val="1200"/>
              </a:spcBef>
              <a:spcAft>
                <a:spcPts val="0"/>
              </a:spcAft>
              <a:buClr>
                <a:schemeClr val="lt1"/>
              </a:buClr>
              <a:buSzPts val="1800"/>
              <a:buNone/>
              <a:defRPr sz="1800">
                <a:solidFill>
                  <a:schemeClr val="lt1"/>
                </a:solidFill>
              </a:defRPr>
            </a:lvl1pPr>
            <a:lvl2pPr indent="-228600" lvl="1" marL="914400" algn="l">
              <a:lnSpc>
                <a:spcPct val="107000"/>
              </a:lnSpc>
              <a:spcBef>
                <a:spcPts val="0"/>
              </a:spcBef>
              <a:spcAft>
                <a:spcPts val="0"/>
              </a:spcAft>
              <a:buClr>
                <a:schemeClr val="lt1"/>
              </a:buClr>
              <a:buSzPts val="2100"/>
              <a:buNone/>
              <a:defRPr>
                <a:solidFill>
                  <a:schemeClr val="lt1"/>
                </a:solidFill>
              </a:defRPr>
            </a:lvl2pPr>
            <a:lvl3pPr indent="-228600" lvl="2" marL="1371600" algn="l">
              <a:lnSpc>
                <a:spcPct val="107000"/>
              </a:lnSpc>
              <a:spcBef>
                <a:spcPts val="0"/>
              </a:spcBef>
              <a:spcAft>
                <a:spcPts val="0"/>
              </a:spcAft>
              <a:buClr>
                <a:schemeClr val="lt1"/>
              </a:buClr>
              <a:buSzPts val="1800"/>
              <a:buNone/>
              <a:defRPr>
                <a:solidFill>
                  <a:schemeClr val="lt1"/>
                </a:solidFill>
              </a:defRPr>
            </a:lvl3pPr>
            <a:lvl4pPr indent="-228600" lvl="3" marL="1828800" algn="l">
              <a:lnSpc>
                <a:spcPct val="107000"/>
              </a:lnSpc>
              <a:spcBef>
                <a:spcPts val="0"/>
              </a:spcBef>
              <a:spcAft>
                <a:spcPts val="0"/>
              </a:spcAft>
              <a:buClr>
                <a:schemeClr val="lt1"/>
              </a:buClr>
              <a:buSzPts val="1800"/>
              <a:buNone/>
              <a:defRPr>
                <a:solidFill>
                  <a:schemeClr val="lt1"/>
                </a:solidFill>
              </a:defRPr>
            </a:lvl4pPr>
            <a:lvl5pPr indent="-228600" lvl="4" marL="2286000" algn="l">
              <a:lnSpc>
                <a:spcPct val="96000"/>
              </a:lnSpc>
              <a:spcBef>
                <a:spcPts val="1800"/>
              </a:spcBef>
              <a:spcAft>
                <a:spcPts val="0"/>
              </a:spcAft>
              <a:buSzPts val="2800"/>
              <a:buFont typeface="Arial"/>
              <a:buNone/>
              <a:defRPr>
                <a:solidFill>
                  <a:schemeClr val="lt1"/>
                </a:solidFill>
              </a:defRPr>
            </a:lvl5pPr>
            <a:lvl6pPr indent="-228600" lvl="5" marL="2743200" algn="l">
              <a:lnSpc>
                <a:spcPct val="96000"/>
              </a:lnSpc>
              <a:spcBef>
                <a:spcPts val="0"/>
              </a:spcBef>
              <a:spcAft>
                <a:spcPts val="0"/>
              </a:spcAft>
              <a:buClr>
                <a:schemeClr val="lt1"/>
              </a:buClr>
              <a:buSzPts val="2100"/>
              <a:buNone/>
              <a:defRPr>
                <a:solidFill>
                  <a:schemeClr val="lt1"/>
                </a:solidFill>
              </a:defRPr>
            </a:lvl6pPr>
            <a:lvl7pPr indent="-330200" lvl="6" marL="3200400" algn="l">
              <a:lnSpc>
                <a:spcPct val="107000"/>
              </a:lnSpc>
              <a:spcBef>
                <a:spcPts val="1200"/>
              </a:spcBef>
              <a:spcAft>
                <a:spcPts val="0"/>
              </a:spcAft>
              <a:buClr>
                <a:schemeClr val="lt1"/>
              </a:buClr>
              <a:buSzPts val="1600"/>
              <a:buChar char="​"/>
              <a:defRPr>
                <a:solidFill>
                  <a:schemeClr val="lt1"/>
                </a:solidFill>
              </a:defRPr>
            </a:lvl7pPr>
            <a:lvl8pPr indent="-577850" lvl="7" marL="3657600" algn="l">
              <a:lnSpc>
                <a:spcPct val="87000"/>
              </a:lnSpc>
              <a:spcBef>
                <a:spcPts val="1800"/>
              </a:spcBef>
              <a:spcAft>
                <a:spcPts val="0"/>
              </a:spcAft>
              <a:buClr>
                <a:schemeClr val="lt1"/>
              </a:buClr>
              <a:buSzPts val="5500"/>
              <a:buChar char="​"/>
              <a:defRPr>
                <a:solidFill>
                  <a:schemeClr val="lt1"/>
                </a:solidFill>
              </a:defRPr>
            </a:lvl8pPr>
            <a:lvl9pPr indent="-660400" lvl="8" marL="4114800" algn="l">
              <a:lnSpc>
                <a:spcPct val="87000"/>
              </a:lnSpc>
              <a:spcBef>
                <a:spcPts val="1800"/>
              </a:spcBef>
              <a:spcAft>
                <a:spcPts val="0"/>
              </a:spcAft>
              <a:buClr>
                <a:schemeClr val="lt1"/>
              </a:buClr>
              <a:buSzPts val="6800"/>
              <a:buChar char="​"/>
              <a:defRPr>
                <a:solidFill>
                  <a:schemeClr val="lt1"/>
                </a:solidFill>
              </a:defRPr>
            </a:lvl9pPr>
          </a:lstStyle>
          <a:p/>
        </p:txBody>
      </p:sp>
      <p:sp>
        <p:nvSpPr>
          <p:cNvPr id="466" name="Google Shape;466;p48"/>
          <p:cNvSpPr txBox="1"/>
          <p:nvPr>
            <p:ph type="title"/>
          </p:nvPr>
        </p:nvSpPr>
        <p:spPr>
          <a:xfrm>
            <a:off x="495300" y="2797094"/>
            <a:ext cx="3574200" cy="1787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e Orange" showMasterSp="0">
  <p:cSld name="Orange Segue">
    <p:bg>
      <p:bgPr>
        <a:solidFill>
          <a:schemeClr val="accent1"/>
        </a:solidFill>
      </p:bgPr>
    </p:bg>
    <p:spTree>
      <p:nvGrpSpPr>
        <p:cNvPr id="467" name="Shape 467"/>
        <p:cNvGrpSpPr/>
        <p:nvPr/>
      </p:nvGrpSpPr>
      <p:grpSpPr>
        <a:xfrm>
          <a:off x="0" y="0"/>
          <a:ext cx="0" cy="0"/>
          <a:chOff x="0" y="0"/>
          <a:chExt cx="0" cy="0"/>
        </a:xfrm>
      </p:grpSpPr>
      <p:sp>
        <p:nvSpPr>
          <p:cNvPr id="468" name="Google Shape;468;p49"/>
          <p:cNvSpPr txBox="1"/>
          <p:nvPr>
            <p:ph idx="1" type="subTitle"/>
          </p:nvPr>
        </p:nvSpPr>
        <p:spPr>
          <a:xfrm>
            <a:off x="494189" y="4377055"/>
            <a:ext cx="8831400" cy="914400"/>
          </a:xfrm>
          <a:prstGeom prst="rect">
            <a:avLst/>
          </a:prstGeom>
          <a:noFill/>
          <a:ln>
            <a:noFill/>
          </a:ln>
        </p:spPr>
        <p:txBody>
          <a:bodyPr anchorCtr="0" anchor="t" bIns="0" lIns="0" spcFirstLastPara="1" rIns="0" wrap="square" tIns="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
        <p:nvSpPr>
          <p:cNvPr id="469" name="Google Shape;469;p49"/>
          <p:cNvSpPr txBox="1"/>
          <p:nvPr>
            <p:ph type="title"/>
          </p:nvPr>
        </p:nvSpPr>
        <p:spPr>
          <a:xfrm>
            <a:off x="495298" y="2573310"/>
            <a:ext cx="8829600" cy="16065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470" name="Google Shape;470;p49"/>
          <p:cNvGrpSpPr/>
          <p:nvPr/>
        </p:nvGrpSpPr>
        <p:grpSpPr>
          <a:xfrm>
            <a:off x="495295" y="452553"/>
            <a:ext cx="2262687" cy="397148"/>
            <a:chOff x="495295" y="452553"/>
            <a:chExt cx="2262687" cy="397148"/>
          </a:xfrm>
        </p:grpSpPr>
        <p:sp>
          <p:nvSpPr>
            <p:cNvPr id="471" name="Google Shape;471;p49"/>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grpSp>
          <p:nvGrpSpPr>
            <p:cNvPr id="472" name="Google Shape;472;p49"/>
            <p:cNvGrpSpPr/>
            <p:nvPr/>
          </p:nvGrpSpPr>
          <p:grpSpPr>
            <a:xfrm>
              <a:off x="1036348" y="561444"/>
              <a:ext cx="1721634" cy="184197"/>
              <a:chOff x="1036348" y="561444"/>
              <a:chExt cx="1721634" cy="184197"/>
            </a:xfrm>
          </p:grpSpPr>
          <p:grpSp>
            <p:nvGrpSpPr>
              <p:cNvPr id="473" name="Google Shape;473;p49"/>
              <p:cNvGrpSpPr/>
              <p:nvPr/>
            </p:nvGrpSpPr>
            <p:grpSpPr>
              <a:xfrm>
                <a:off x="1036348" y="563495"/>
                <a:ext cx="1662301" cy="182146"/>
                <a:chOff x="1036348" y="563495"/>
                <a:chExt cx="1662301" cy="182146"/>
              </a:xfrm>
            </p:grpSpPr>
            <p:sp>
              <p:nvSpPr>
                <p:cNvPr id="474" name="Google Shape;474;p49"/>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75" name="Google Shape;475;p49"/>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76" name="Google Shape;476;p49"/>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77" name="Google Shape;477;p49"/>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78" name="Google Shape;478;p49"/>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79" name="Google Shape;479;p49"/>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80" name="Google Shape;480;p49"/>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81" name="Google Shape;481;p49"/>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82" name="Google Shape;482;p49"/>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83" name="Google Shape;483;p49"/>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484" name="Google Shape;484;p49"/>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grpSp>
          <p:sp>
            <p:nvSpPr>
              <p:cNvPr id="485" name="Google Shape;485;p49"/>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ayout - 16 Boxes 1">
  <p:cSld name="Icon Layout_1_3">
    <p:spTree>
      <p:nvGrpSpPr>
        <p:cNvPr id="486" name="Shape 486"/>
        <p:cNvGrpSpPr/>
        <p:nvPr/>
      </p:nvGrpSpPr>
      <p:grpSpPr>
        <a:xfrm>
          <a:off x="0" y="0"/>
          <a:ext cx="0" cy="0"/>
          <a:chOff x="0" y="0"/>
          <a:chExt cx="0" cy="0"/>
        </a:xfrm>
      </p:grpSpPr>
      <p:sp>
        <p:nvSpPr>
          <p:cNvPr id="487" name="Google Shape;487;p50"/>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50"/>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9" name="Google Shape;489;p50"/>
          <p:cNvSpPr txBox="1"/>
          <p:nvPr>
            <p:ph idx="1" type="subTitle"/>
          </p:nvPr>
        </p:nvSpPr>
        <p:spPr>
          <a:xfrm>
            <a:off x="7507693" y="748078"/>
            <a:ext cx="4174800" cy="265800"/>
          </a:xfrm>
          <a:prstGeom prst="rect">
            <a:avLst/>
          </a:prstGeom>
          <a:noFill/>
          <a:ln>
            <a:noFill/>
          </a:ln>
        </p:spPr>
        <p:txBody>
          <a:bodyPr anchorCtr="0" anchor="t" bIns="0" lIns="0" spcFirstLastPara="1" rIns="0" wrap="square" tIns="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p:txBody>
      </p:sp>
      <p:sp>
        <p:nvSpPr>
          <p:cNvPr id="490" name="Google Shape;490;p50"/>
          <p:cNvSpPr/>
          <p:nvPr/>
        </p:nvSpPr>
        <p:spPr>
          <a:xfrm>
            <a:off x="493775"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1" name="Google Shape;491;p50"/>
          <p:cNvSpPr/>
          <p:nvPr/>
        </p:nvSpPr>
        <p:spPr>
          <a:xfrm>
            <a:off x="1075252"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2" name="Google Shape;492;p50"/>
          <p:cNvSpPr/>
          <p:nvPr/>
        </p:nvSpPr>
        <p:spPr>
          <a:xfrm>
            <a:off x="493775"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3" name="Google Shape;493;p50"/>
          <p:cNvSpPr/>
          <p:nvPr/>
        </p:nvSpPr>
        <p:spPr>
          <a:xfrm>
            <a:off x="1075252"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4" name="Google Shape;494;p50"/>
          <p:cNvSpPr/>
          <p:nvPr/>
        </p:nvSpPr>
        <p:spPr>
          <a:xfrm>
            <a:off x="493775"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5" name="Google Shape;495;p50"/>
          <p:cNvSpPr/>
          <p:nvPr/>
        </p:nvSpPr>
        <p:spPr>
          <a:xfrm>
            <a:off x="1075252"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6" name="Google Shape;496;p50"/>
          <p:cNvSpPr/>
          <p:nvPr/>
        </p:nvSpPr>
        <p:spPr>
          <a:xfrm>
            <a:off x="494975" y="351217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7" name="Google Shape;497;p50"/>
          <p:cNvSpPr/>
          <p:nvPr/>
        </p:nvSpPr>
        <p:spPr>
          <a:xfrm>
            <a:off x="1076376" y="351042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8" name="Google Shape;498;p50"/>
          <p:cNvSpPr/>
          <p:nvPr/>
        </p:nvSpPr>
        <p:spPr>
          <a:xfrm>
            <a:off x="1938952"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499" name="Google Shape;499;p50"/>
          <p:cNvSpPr/>
          <p:nvPr/>
        </p:nvSpPr>
        <p:spPr>
          <a:xfrm>
            <a:off x="2520429"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0" name="Google Shape;500;p50"/>
          <p:cNvSpPr/>
          <p:nvPr/>
        </p:nvSpPr>
        <p:spPr>
          <a:xfrm>
            <a:off x="1938952"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1" name="Google Shape;501;p50"/>
          <p:cNvSpPr/>
          <p:nvPr/>
        </p:nvSpPr>
        <p:spPr>
          <a:xfrm>
            <a:off x="2520429"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2" name="Google Shape;502;p50"/>
          <p:cNvSpPr/>
          <p:nvPr/>
        </p:nvSpPr>
        <p:spPr>
          <a:xfrm>
            <a:off x="1938952"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3" name="Google Shape;503;p50"/>
          <p:cNvSpPr/>
          <p:nvPr/>
        </p:nvSpPr>
        <p:spPr>
          <a:xfrm>
            <a:off x="2520429"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4" name="Google Shape;504;p50"/>
          <p:cNvSpPr/>
          <p:nvPr/>
        </p:nvSpPr>
        <p:spPr>
          <a:xfrm>
            <a:off x="1938952"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5" name="Google Shape;505;p50"/>
          <p:cNvSpPr/>
          <p:nvPr/>
        </p:nvSpPr>
        <p:spPr>
          <a:xfrm>
            <a:off x="2520429"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06" name="Google Shape;506;p50"/>
          <p:cNvCxnSpPr/>
          <p:nvPr/>
        </p:nvCxnSpPr>
        <p:spPr>
          <a:xfrm>
            <a:off x="1757160" y="1321380"/>
            <a:ext cx="0" cy="4879500"/>
          </a:xfrm>
          <a:prstGeom prst="straightConnector1">
            <a:avLst/>
          </a:prstGeom>
          <a:noFill/>
          <a:ln cap="rnd" cmpd="sng" w="19050">
            <a:solidFill>
              <a:srgbClr val="EAEAEA"/>
            </a:solidFill>
            <a:prstDash val="solid"/>
            <a:round/>
            <a:headEnd len="sm" w="sm" type="none"/>
            <a:tailEnd len="sm" w="sm" type="none"/>
          </a:ln>
        </p:spPr>
      </p:cxnSp>
      <p:sp>
        <p:nvSpPr>
          <p:cNvPr id="507" name="Google Shape;507;p50"/>
          <p:cNvSpPr/>
          <p:nvPr/>
        </p:nvSpPr>
        <p:spPr>
          <a:xfrm>
            <a:off x="493775"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8" name="Google Shape;508;p50"/>
          <p:cNvSpPr/>
          <p:nvPr/>
        </p:nvSpPr>
        <p:spPr>
          <a:xfrm>
            <a:off x="1938952"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09" name="Google Shape;509;p50"/>
          <p:cNvSpPr/>
          <p:nvPr/>
        </p:nvSpPr>
        <p:spPr>
          <a:xfrm>
            <a:off x="2520429" y="424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0" name="Google Shape;510;p50"/>
          <p:cNvSpPr/>
          <p:nvPr/>
        </p:nvSpPr>
        <p:spPr>
          <a:xfrm>
            <a:off x="493775"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1" name="Google Shape;511;p50"/>
          <p:cNvSpPr/>
          <p:nvPr/>
        </p:nvSpPr>
        <p:spPr>
          <a:xfrm>
            <a:off x="1938952"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2" name="Google Shape;512;p50"/>
          <p:cNvSpPr/>
          <p:nvPr/>
        </p:nvSpPr>
        <p:spPr>
          <a:xfrm>
            <a:off x="2520429" y="497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3" name="Google Shape;513;p50"/>
          <p:cNvSpPr/>
          <p:nvPr/>
        </p:nvSpPr>
        <p:spPr>
          <a:xfrm>
            <a:off x="1076376" y="424127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4" name="Google Shape;514;p50"/>
          <p:cNvSpPr/>
          <p:nvPr/>
        </p:nvSpPr>
        <p:spPr>
          <a:xfrm>
            <a:off x="1076376" y="497125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5" name="Google Shape;515;p50"/>
          <p:cNvSpPr/>
          <p:nvPr/>
        </p:nvSpPr>
        <p:spPr>
          <a:xfrm>
            <a:off x="494341"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6" name="Google Shape;516;p50"/>
          <p:cNvSpPr/>
          <p:nvPr/>
        </p:nvSpPr>
        <p:spPr>
          <a:xfrm>
            <a:off x="1939517"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7" name="Google Shape;517;p50"/>
          <p:cNvSpPr/>
          <p:nvPr/>
        </p:nvSpPr>
        <p:spPr>
          <a:xfrm>
            <a:off x="2520994"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8" name="Google Shape;518;p50"/>
          <p:cNvSpPr/>
          <p:nvPr/>
        </p:nvSpPr>
        <p:spPr>
          <a:xfrm>
            <a:off x="1076942" y="570126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19" name="Google Shape;519;p50"/>
          <p:cNvSpPr/>
          <p:nvPr/>
        </p:nvSpPr>
        <p:spPr>
          <a:xfrm>
            <a:off x="3384696"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0" name="Google Shape;520;p50"/>
          <p:cNvSpPr/>
          <p:nvPr/>
        </p:nvSpPr>
        <p:spPr>
          <a:xfrm>
            <a:off x="3966173"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1" name="Google Shape;521;p50"/>
          <p:cNvSpPr/>
          <p:nvPr/>
        </p:nvSpPr>
        <p:spPr>
          <a:xfrm>
            <a:off x="3384696"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2" name="Google Shape;522;p50"/>
          <p:cNvSpPr/>
          <p:nvPr/>
        </p:nvSpPr>
        <p:spPr>
          <a:xfrm>
            <a:off x="3966173"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3" name="Google Shape;523;p50"/>
          <p:cNvSpPr/>
          <p:nvPr/>
        </p:nvSpPr>
        <p:spPr>
          <a:xfrm>
            <a:off x="3384696" y="278133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4" name="Google Shape;524;p50"/>
          <p:cNvSpPr/>
          <p:nvPr/>
        </p:nvSpPr>
        <p:spPr>
          <a:xfrm>
            <a:off x="3966173" y="278133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5" name="Google Shape;525;p50"/>
          <p:cNvSpPr/>
          <p:nvPr/>
        </p:nvSpPr>
        <p:spPr>
          <a:xfrm>
            <a:off x="3384696"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6" name="Google Shape;526;p50"/>
          <p:cNvSpPr/>
          <p:nvPr/>
        </p:nvSpPr>
        <p:spPr>
          <a:xfrm>
            <a:off x="3966173"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27" name="Google Shape;527;p50"/>
          <p:cNvCxnSpPr/>
          <p:nvPr/>
        </p:nvCxnSpPr>
        <p:spPr>
          <a:xfrm>
            <a:off x="3202904" y="1321392"/>
            <a:ext cx="0" cy="4879500"/>
          </a:xfrm>
          <a:prstGeom prst="straightConnector1">
            <a:avLst/>
          </a:prstGeom>
          <a:noFill/>
          <a:ln cap="rnd" cmpd="sng" w="19050">
            <a:solidFill>
              <a:srgbClr val="EAEAEA"/>
            </a:solidFill>
            <a:prstDash val="solid"/>
            <a:round/>
            <a:headEnd len="sm" w="sm" type="none"/>
            <a:tailEnd len="sm" w="sm" type="none"/>
          </a:ln>
        </p:spPr>
      </p:cxnSp>
      <p:sp>
        <p:nvSpPr>
          <p:cNvPr id="528" name="Google Shape;528;p50"/>
          <p:cNvSpPr/>
          <p:nvPr/>
        </p:nvSpPr>
        <p:spPr>
          <a:xfrm>
            <a:off x="3384696" y="42412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29" name="Google Shape;529;p50"/>
          <p:cNvSpPr/>
          <p:nvPr/>
        </p:nvSpPr>
        <p:spPr>
          <a:xfrm>
            <a:off x="3966173" y="42412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0" name="Google Shape;530;p50"/>
          <p:cNvSpPr/>
          <p:nvPr/>
        </p:nvSpPr>
        <p:spPr>
          <a:xfrm>
            <a:off x="3384696" y="497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1" name="Google Shape;531;p50"/>
          <p:cNvSpPr/>
          <p:nvPr/>
        </p:nvSpPr>
        <p:spPr>
          <a:xfrm>
            <a:off x="3966173" y="497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2" name="Google Shape;532;p50"/>
          <p:cNvSpPr/>
          <p:nvPr/>
        </p:nvSpPr>
        <p:spPr>
          <a:xfrm>
            <a:off x="3385261"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3" name="Google Shape;533;p50"/>
          <p:cNvSpPr/>
          <p:nvPr/>
        </p:nvSpPr>
        <p:spPr>
          <a:xfrm>
            <a:off x="3966738"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4" name="Google Shape;534;p50"/>
          <p:cNvSpPr/>
          <p:nvPr/>
        </p:nvSpPr>
        <p:spPr>
          <a:xfrm>
            <a:off x="4831005" y="132135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5" name="Google Shape;535;p50"/>
          <p:cNvSpPr/>
          <p:nvPr/>
        </p:nvSpPr>
        <p:spPr>
          <a:xfrm>
            <a:off x="5412482" y="132135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6" name="Google Shape;536;p50"/>
          <p:cNvSpPr/>
          <p:nvPr/>
        </p:nvSpPr>
        <p:spPr>
          <a:xfrm>
            <a:off x="4831005" y="205133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7" name="Google Shape;537;p50"/>
          <p:cNvSpPr/>
          <p:nvPr/>
        </p:nvSpPr>
        <p:spPr>
          <a:xfrm>
            <a:off x="5412482" y="205133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8" name="Google Shape;538;p50"/>
          <p:cNvSpPr/>
          <p:nvPr/>
        </p:nvSpPr>
        <p:spPr>
          <a:xfrm>
            <a:off x="4831005" y="278130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39" name="Google Shape;539;p50"/>
          <p:cNvSpPr/>
          <p:nvPr/>
        </p:nvSpPr>
        <p:spPr>
          <a:xfrm>
            <a:off x="5412482" y="278130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0" name="Google Shape;540;p50"/>
          <p:cNvSpPr/>
          <p:nvPr/>
        </p:nvSpPr>
        <p:spPr>
          <a:xfrm>
            <a:off x="4831005" y="351128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1" name="Google Shape;541;p50"/>
          <p:cNvSpPr/>
          <p:nvPr/>
        </p:nvSpPr>
        <p:spPr>
          <a:xfrm>
            <a:off x="5412482" y="351128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42" name="Google Shape;542;p50"/>
          <p:cNvCxnSpPr/>
          <p:nvPr/>
        </p:nvCxnSpPr>
        <p:spPr>
          <a:xfrm>
            <a:off x="4649213" y="1321368"/>
            <a:ext cx="0" cy="4879500"/>
          </a:xfrm>
          <a:prstGeom prst="straightConnector1">
            <a:avLst/>
          </a:prstGeom>
          <a:noFill/>
          <a:ln cap="rnd" cmpd="sng" w="19050">
            <a:solidFill>
              <a:srgbClr val="EAEAEA"/>
            </a:solidFill>
            <a:prstDash val="solid"/>
            <a:round/>
            <a:headEnd len="sm" w="sm" type="none"/>
            <a:tailEnd len="sm" w="sm" type="none"/>
          </a:ln>
        </p:spPr>
      </p:cxnSp>
      <p:sp>
        <p:nvSpPr>
          <p:cNvPr id="543" name="Google Shape;543;p50"/>
          <p:cNvSpPr/>
          <p:nvPr/>
        </p:nvSpPr>
        <p:spPr>
          <a:xfrm>
            <a:off x="4831005" y="424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4" name="Google Shape;544;p50"/>
          <p:cNvSpPr/>
          <p:nvPr/>
        </p:nvSpPr>
        <p:spPr>
          <a:xfrm>
            <a:off x="5412482" y="424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5" name="Google Shape;545;p50"/>
          <p:cNvSpPr/>
          <p:nvPr/>
        </p:nvSpPr>
        <p:spPr>
          <a:xfrm>
            <a:off x="4831005" y="497126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6" name="Google Shape;546;p50"/>
          <p:cNvSpPr/>
          <p:nvPr/>
        </p:nvSpPr>
        <p:spPr>
          <a:xfrm>
            <a:off x="5412482" y="497126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7" name="Google Shape;547;p50"/>
          <p:cNvSpPr/>
          <p:nvPr/>
        </p:nvSpPr>
        <p:spPr>
          <a:xfrm>
            <a:off x="4831571" y="570126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8" name="Google Shape;548;p50"/>
          <p:cNvSpPr/>
          <p:nvPr/>
        </p:nvSpPr>
        <p:spPr>
          <a:xfrm>
            <a:off x="5413048" y="570126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49" name="Google Shape;549;p50"/>
          <p:cNvSpPr/>
          <p:nvPr/>
        </p:nvSpPr>
        <p:spPr>
          <a:xfrm>
            <a:off x="6276749"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0" name="Google Shape;550;p50"/>
          <p:cNvSpPr/>
          <p:nvPr/>
        </p:nvSpPr>
        <p:spPr>
          <a:xfrm>
            <a:off x="6858226"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1" name="Google Shape;551;p50"/>
          <p:cNvSpPr/>
          <p:nvPr/>
        </p:nvSpPr>
        <p:spPr>
          <a:xfrm>
            <a:off x="6276749"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2" name="Google Shape;552;p50"/>
          <p:cNvSpPr/>
          <p:nvPr/>
        </p:nvSpPr>
        <p:spPr>
          <a:xfrm>
            <a:off x="6858226"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3" name="Google Shape;553;p50"/>
          <p:cNvSpPr/>
          <p:nvPr/>
        </p:nvSpPr>
        <p:spPr>
          <a:xfrm>
            <a:off x="6276749"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4" name="Google Shape;554;p50"/>
          <p:cNvSpPr/>
          <p:nvPr/>
        </p:nvSpPr>
        <p:spPr>
          <a:xfrm>
            <a:off x="6858226"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5" name="Google Shape;555;p50"/>
          <p:cNvSpPr/>
          <p:nvPr/>
        </p:nvSpPr>
        <p:spPr>
          <a:xfrm>
            <a:off x="6276749"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6" name="Google Shape;556;p50"/>
          <p:cNvSpPr/>
          <p:nvPr/>
        </p:nvSpPr>
        <p:spPr>
          <a:xfrm>
            <a:off x="6858226"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57" name="Google Shape;557;p50"/>
          <p:cNvCxnSpPr/>
          <p:nvPr/>
        </p:nvCxnSpPr>
        <p:spPr>
          <a:xfrm>
            <a:off x="6094957" y="1321380"/>
            <a:ext cx="0" cy="4879500"/>
          </a:xfrm>
          <a:prstGeom prst="straightConnector1">
            <a:avLst/>
          </a:prstGeom>
          <a:noFill/>
          <a:ln cap="rnd" cmpd="sng" w="19050">
            <a:solidFill>
              <a:srgbClr val="EAEAEA"/>
            </a:solidFill>
            <a:prstDash val="solid"/>
            <a:round/>
            <a:headEnd len="sm" w="sm" type="none"/>
            <a:tailEnd len="sm" w="sm" type="none"/>
          </a:ln>
        </p:spPr>
      </p:cxnSp>
      <p:sp>
        <p:nvSpPr>
          <p:cNvPr id="558" name="Google Shape;558;p50"/>
          <p:cNvSpPr/>
          <p:nvPr/>
        </p:nvSpPr>
        <p:spPr>
          <a:xfrm>
            <a:off x="6276749"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59" name="Google Shape;559;p50"/>
          <p:cNvSpPr/>
          <p:nvPr/>
        </p:nvSpPr>
        <p:spPr>
          <a:xfrm>
            <a:off x="6858226" y="424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0" name="Google Shape;560;p50"/>
          <p:cNvSpPr/>
          <p:nvPr/>
        </p:nvSpPr>
        <p:spPr>
          <a:xfrm>
            <a:off x="6276749"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1" name="Google Shape;561;p50"/>
          <p:cNvSpPr/>
          <p:nvPr/>
        </p:nvSpPr>
        <p:spPr>
          <a:xfrm>
            <a:off x="6858226" y="497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2" name="Google Shape;562;p50"/>
          <p:cNvSpPr/>
          <p:nvPr/>
        </p:nvSpPr>
        <p:spPr>
          <a:xfrm>
            <a:off x="6277315"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3" name="Google Shape;563;p50"/>
          <p:cNvSpPr/>
          <p:nvPr/>
        </p:nvSpPr>
        <p:spPr>
          <a:xfrm>
            <a:off x="6858792"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4" name="Google Shape;564;p50"/>
          <p:cNvSpPr/>
          <p:nvPr/>
        </p:nvSpPr>
        <p:spPr>
          <a:xfrm>
            <a:off x="7723624" y="13213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5" name="Google Shape;565;p50"/>
          <p:cNvSpPr/>
          <p:nvPr/>
        </p:nvSpPr>
        <p:spPr>
          <a:xfrm>
            <a:off x="8305101" y="13213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6" name="Google Shape;566;p50"/>
          <p:cNvSpPr/>
          <p:nvPr/>
        </p:nvSpPr>
        <p:spPr>
          <a:xfrm>
            <a:off x="7723624" y="205137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7" name="Google Shape;567;p50"/>
          <p:cNvSpPr/>
          <p:nvPr/>
        </p:nvSpPr>
        <p:spPr>
          <a:xfrm>
            <a:off x="8305101" y="205137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8" name="Google Shape;568;p50"/>
          <p:cNvSpPr/>
          <p:nvPr/>
        </p:nvSpPr>
        <p:spPr>
          <a:xfrm>
            <a:off x="7723624" y="278135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69" name="Google Shape;569;p50"/>
          <p:cNvSpPr/>
          <p:nvPr/>
        </p:nvSpPr>
        <p:spPr>
          <a:xfrm>
            <a:off x="8305101" y="278135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0" name="Google Shape;570;p50"/>
          <p:cNvSpPr/>
          <p:nvPr/>
        </p:nvSpPr>
        <p:spPr>
          <a:xfrm>
            <a:off x="7723624" y="3511338"/>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1" name="Google Shape;571;p50"/>
          <p:cNvSpPr/>
          <p:nvPr/>
        </p:nvSpPr>
        <p:spPr>
          <a:xfrm>
            <a:off x="8305101" y="3511338"/>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72" name="Google Shape;572;p50"/>
          <p:cNvCxnSpPr/>
          <p:nvPr/>
        </p:nvCxnSpPr>
        <p:spPr>
          <a:xfrm>
            <a:off x="7541832" y="1321417"/>
            <a:ext cx="0" cy="4879500"/>
          </a:xfrm>
          <a:prstGeom prst="straightConnector1">
            <a:avLst/>
          </a:prstGeom>
          <a:noFill/>
          <a:ln cap="rnd" cmpd="sng" w="19050">
            <a:solidFill>
              <a:srgbClr val="EAEAEA"/>
            </a:solidFill>
            <a:prstDash val="solid"/>
            <a:round/>
            <a:headEnd len="sm" w="sm" type="none"/>
            <a:tailEnd len="sm" w="sm" type="none"/>
          </a:ln>
        </p:spPr>
      </p:cxnSp>
      <p:sp>
        <p:nvSpPr>
          <p:cNvPr id="573" name="Google Shape;573;p50"/>
          <p:cNvSpPr/>
          <p:nvPr/>
        </p:nvSpPr>
        <p:spPr>
          <a:xfrm>
            <a:off x="7723624" y="4241323"/>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4" name="Google Shape;574;p50"/>
          <p:cNvSpPr/>
          <p:nvPr/>
        </p:nvSpPr>
        <p:spPr>
          <a:xfrm>
            <a:off x="8305101" y="4241323"/>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5" name="Google Shape;575;p50"/>
          <p:cNvSpPr/>
          <p:nvPr/>
        </p:nvSpPr>
        <p:spPr>
          <a:xfrm>
            <a:off x="7723624" y="497131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6" name="Google Shape;576;p50"/>
          <p:cNvSpPr/>
          <p:nvPr/>
        </p:nvSpPr>
        <p:spPr>
          <a:xfrm>
            <a:off x="8305101" y="497131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7" name="Google Shape;577;p50"/>
          <p:cNvSpPr/>
          <p:nvPr/>
        </p:nvSpPr>
        <p:spPr>
          <a:xfrm>
            <a:off x="7724190" y="570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8" name="Google Shape;578;p50"/>
          <p:cNvSpPr/>
          <p:nvPr/>
        </p:nvSpPr>
        <p:spPr>
          <a:xfrm>
            <a:off x="8305667" y="570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79" name="Google Shape;579;p50"/>
          <p:cNvSpPr/>
          <p:nvPr/>
        </p:nvSpPr>
        <p:spPr>
          <a:xfrm>
            <a:off x="9169934"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0" name="Google Shape;580;p50"/>
          <p:cNvSpPr/>
          <p:nvPr/>
        </p:nvSpPr>
        <p:spPr>
          <a:xfrm>
            <a:off x="9751410"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1" name="Google Shape;581;p50"/>
          <p:cNvSpPr/>
          <p:nvPr/>
        </p:nvSpPr>
        <p:spPr>
          <a:xfrm>
            <a:off x="9169934"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2" name="Google Shape;582;p50"/>
          <p:cNvSpPr/>
          <p:nvPr/>
        </p:nvSpPr>
        <p:spPr>
          <a:xfrm>
            <a:off x="9751410"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3" name="Google Shape;583;p50"/>
          <p:cNvSpPr/>
          <p:nvPr/>
        </p:nvSpPr>
        <p:spPr>
          <a:xfrm>
            <a:off x="9169934" y="278133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4" name="Google Shape;584;p50"/>
          <p:cNvSpPr/>
          <p:nvPr/>
        </p:nvSpPr>
        <p:spPr>
          <a:xfrm>
            <a:off x="9751410" y="278133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5" name="Google Shape;585;p50"/>
          <p:cNvSpPr/>
          <p:nvPr/>
        </p:nvSpPr>
        <p:spPr>
          <a:xfrm>
            <a:off x="9169934"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6" name="Google Shape;586;p50"/>
          <p:cNvSpPr/>
          <p:nvPr/>
        </p:nvSpPr>
        <p:spPr>
          <a:xfrm>
            <a:off x="9751410"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587" name="Google Shape;587;p50"/>
          <p:cNvCxnSpPr/>
          <p:nvPr/>
        </p:nvCxnSpPr>
        <p:spPr>
          <a:xfrm>
            <a:off x="8988141" y="1321392"/>
            <a:ext cx="0" cy="4879500"/>
          </a:xfrm>
          <a:prstGeom prst="straightConnector1">
            <a:avLst/>
          </a:prstGeom>
          <a:noFill/>
          <a:ln cap="rnd" cmpd="sng" w="19050">
            <a:solidFill>
              <a:srgbClr val="EAEAEA"/>
            </a:solidFill>
            <a:prstDash val="solid"/>
            <a:round/>
            <a:headEnd len="sm" w="sm" type="none"/>
            <a:tailEnd len="sm" w="sm" type="none"/>
          </a:ln>
        </p:spPr>
      </p:cxnSp>
      <p:sp>
        <p:nvSpPr>
          <p:cNvPr id="588" name="Google Shape;588;p50"/>
          <p:cNvSpPr/>
          <p:nvPr/>
        </p:nvSpPr>
        <p:spPr>
          <a:xfrm>
            <a:off x="9169934" y="42412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89" name="Google Shape;589;p50"/>
          <p:cNvSpPr/>
          <p:nvPr/>
        </p:nvSpPr>
        <p:spPr>
          <a:xfrm>
            <a:off x="9751410" y="42412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0" name="Google Shape;590;p50"/>
          <p:cNvSpPr/>
          <p:nvPr/>
        </p:nvSpPr>
        <p:spPr>
          <a:xfrm>
            <a:off x="9169934" y="497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1" name="Google Shape;591;p50"/>
          <p:cNvSpPr/>
          <p:nvPr/>
        </p:nvSpPr>
        <p:spPr>
          <a:xfrm>
            <a:off x="9751410" y="497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2" name="Google Shape;592;p50"/>
          <p:cNvSpPr/>
          <p:nvPr/>
        </p:nvSpPr>
        <p:spPr>
          <a:xfrm>
            <a:off x="9170499"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3" name="Google Shape;593;p50"/>
          <p:cNvSpPr/>
          <p:nvPr/>
        </p:nvSpPr>
        <p:spPr>
          <a:xfrm>
            <a:off x="9751976"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4" name="Google Shape;594;p50"/>
          <p:cNvSpPr/>
          <p:nvPr/>
        </p:nvSpPr>
        <p:spPr>
          <a:xfrm>
            <a:off x="10615677" y="132138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5" name="Google Shape;595;p50"/>
          <p:cNvSpPr/>
          <p:nvPr/>
        </p:nvSpPr>
        <p:spPr>
          <a:xfrm>
            <a:off x="11197154" y="132138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6" name="Google Shape;596;p50"/>
          <p:cNvSpPr/>
          <p:nvPr/>
        </p:nvSpPr>
        <p:spPr>
          <a:xfrm>
            <a:off x="10615677" y="205136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7" name="Google Shape;597;p50"/>
          <p:cNvSpPr/>
          <p:nvPr/>
        </p:nvSpPr>
        <p:spPr>
          <a:xfrm>
            <a:off x="11197154" y="205136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8" name="Google Shape;598;p50"/>
          <p:cNvSpPr/>
          <p:nvPr/>
        </p:nvSpPr>
        <p:spPr>
          <a:xfrm>
            <a:off x="10615677" y="278134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599" name="Google Shape;599;p50"/>
          <p:cNvSpPr/>
          <p:nvPr/>
        </p:nvSpPr>
        <p:spPr>
          <a:xfrm>
            <a:off x="11197154" y="278134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0" name="Google Shape;600;p50"/>
          <p:cNvSpPr/>
          <p:nvPr/>
        </p:nvSpPr>
        <p:spPr>
          <a:xfrm>
            <a:off x="10615677" y="351132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1" name="Google Shape;601;p50"/>
          <p:cNvSpPr/>
          <p:nvPr/>
        </p:nvSpPr>
        <p:spPr>
          <a:xfrm>
            <a:off x="11197154" y="351132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02" name="Google Shape;602;p50"/>
          <p:cNvCxnSpPr/>
          <p:nvPr/>
        </p:nvCxnSpPr>
        <p:spPr>
          <a:xfrm>
            <a:off x="10433885" y="1321405"/>
            <a:ext cx="0" cy="4879500"/>
          </a:xfrm>
          <a:prstGeom prst="straightConnector1">
            <a:avLst/>
          </a:prstGeom>
          <a:noFill/>
          <a:ln cap="rnd" cmpd="sng" w="19050">
            <a:solidFill>
              <a:srgbClr val="EAEAEA"/>
            </a:solidFill>
            <a:prstDash val="solid"/>
            <a:round/>
            <a:headEnd len="sm" w="sm" type="none"/>
            <a:tailEnd len="sm" w="sm" type="none"/>
          </a:ln>
        </p:spPr>
      </p:cxnSp>
      <p:sp>
        <p:nvSpPr>
          <p:cNvPr id="603" name="Google Shape;603;p50"/>
          <p:cNvSpPr/>
          <p:nvPr/>
        </p:nvSpPr>
        <p:spPr>
          <a:xfrm>
            <a:off x="10615677" y="424131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4" name="Google Shape;604;p50"/>
          <p:cNvSpPr/>
          <p:nvPr/>
        </p:nvSpPr>
        <p:spPr>
          <a:xfrm>
            <a:off x="11197154" y="424131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5" name="Google Shape;605;p50"/>
          <p:cNvSpPr/>
          <p:nvPr/>
        </p:nvSpPr>
        <p:spPr>
          <a:xfrm>
            <a:off x="10615677" y="4971298"/>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6" name="Google Shape;606;p50"/>
          <p:cNvSpPr/>
          <p:nvPr/>
        </p:nvSpPr>
        <p:spPr>
          <a:xfrm>
            <a:off x="11197154" y="4971298"/>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7" name="Google Shape;607;p50"/>
          <p:cNvSpPr/>
          <p:nvPr/>
        </p:nvSpPr>
        <p:spPr>
          <a:xfrm>
            <a:off x="10616243" y="570130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08" name="Google Shape;608;p50"/>
          <p:cNvSpPr/>
          <p:nvPr/>
        </p:nvSpPr>
        <p:spPr>
          <a:xfrm>
            <a:off x="11197720" y="570130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Pure Orange" showMasterSp="0">
  <p:cSld name="Pure Orange">
    <p:bg>
      <p:bgPr>
        <a:gradFill>
          <a:gsLst>
            <a:gs pos="0">
              <a:schemeClr val="accent1"/>
            </a:gs>
            <a:gs pos="51000">
              <a:schemeClr val="accent1"/>
            </a:gs>
            <a:gs pos="100000">
              <a:srgbClr val="CC4000"/>
            </a:gs>
          </a:gsLst>
          <a:lin ang="5400700" scaled="0"/>
        </a:gradFill>
      </p:bgPr>
    </p:bg>
    <p:spTree>
      <p:nvGrpSpPr>
        <p:cNvPr id="67" name="Shape 67"/>
        <p:cNvGrpSpPr/>
        <p:nvPr/>
      </p:nvGrpSpPr>
      <p:grpSpPr>
        <a:xfrm>
          <a:off x="0" y="0"/>
          <a:ext cx="0" cy="0"/>
          <a:chOff x="0" y="0"/>
          <a:chExt cx="0" cy="0"/>
        </a:xfrm>
      </p:grpSpPr>
      <p:sp>
        <p:nvSpPr>
          <p:cNvPr id="68" name="Google Shape;68;p6"/>
          <p:cNvSpPr txBox="1"/>
          <p:nvPr>
            <p:ph idx="1" type="subTitle"/>
          </p:nvPr>
        </p:nvSpPr>
        <p:spPr>
          <a:xfrm>
            <a:off x="494189" y="4377055"/>
            <a:ext cx="8831400" cy="914400"/>
          </a:xfrm>
          <a:prstGeom prst="rect">
            <a:avLst/>
          </a:prstGeom>
          <a:noFill/>
          <a:ln>
            <a:noFill/>
          </a:ln>
        </p:spPr>
        <p:txBody>
          <a:bodyPr anchorCtr="0" anchor="t" bIns="0" lIns="0" spcFirstLastPara="1" rIns="0" wrap="square" tIns="0">
            <a:noAutofit/>
          </a:bodyPr>
          <a:lstStyle>
            <a:lvl1pPr lvl="0" algn="l">
              <a:lnSpc>
                <a:spcPct val="96000"/>
              </a:lnSpc>
              <a:spcBef>
                <a:spcPts val="1200"/>
              </a:spcBef>
              <a:spcAft>
                <a:spcPts val="0"/>
              </a:spcAft>
              <a:buSzPts val="2400"/>
              <a:buNone/>
              <a:defRPr sz="2400">
                <a:solidFill>
                  <a:srgbClr val="FEB898"/>
                </a:solidFill>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
        <p:nvSpPr>
          <p:cNvPr id="69" name="Google Shape;69;p6"/>
          <p:cNvSpPr txBox="1"/>
          <p:nvPr>
            <p:ph type="title"/>
          </p:nvPr>
        </p:nvSpPr>
        <p:spPr>
          <a:xfrm>
            <a:off x="495298" y="2573310"/>
            <a:ext cx="8829600" cy="16065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6000"/>
              <a:buFont typeface="Inter Extra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70" name="Google Shape;70;p6"/>
          <p:cNvGrpSpPr/>
          <p:nvPr/>
        </p:nvGrpSpPr>
        <p:grpSpPr>
          <a:xfrm>
            <a:off x="495295" y="452553"/>
            <a:ext cx="2262687" cy="397148"/>
            <a:chOff x="495295" y="452553"/>
            <a:chExt cx="2262687" cy="397148"/>
          </a:xfrm>
        </p:grpSpPr>
        <p:sp>
          <p:nvSpPr>
            <p:cNvPr id="71" name="Google Shape;71;p6"/>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72" name="Google Shape;72;p6"/>
            <p:cNvGrpSpPr/>
            <p:nvPr/>
          </p:nvGrpSpPr>
          <p:grpSpPr>
            <a:xfrm>
              <a:off x="1036348" y="561444"/>
              <a:ext cx="1721634" cy="184197"/>
              <a:chOff x="1036348" y="561444"/>
              <a:chExt cx="1721634" cy="184197"/>
            </a:xfrm>
          </p:grpSpPr>
          <p:grpSp>
            <p:nvGrpSpPr>
              <p:cNvPr id="73" name="Google Shape;73;p6"/>
              <p:cNvGrpSpPr/>
              <p:nvPr/>
            </p:nvGrpSpPr>
            <p:grpSpPr>
              <a:xfrm>
                <a:off x="1036348" y="563495"/>
                <a:ext cx="1662301" cy="182146"/>
                <a:chOff x="1036348" y="563495"/>
                <a:chExt cx="1662301" cy="182146"/>
              </a:xfrm>
            </p:grpSpPr>
            <p:sp>
              <p:nvSpPr>
                <p:cNvPr id="74" name="Google Shape;74;p6"/>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75" name="Google Shape;75;p6"/>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76" name="Google Shape;76;p6"/>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77" name="Google Shape;77;p6"/>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78" name="Google Shape;78;p6"/>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79" name="Google Shape;79;p6"/>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0" name="Google Shape;80;p6"/>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1" name="Google Shape;81;p6"/>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2" name="Google Shape;82;p6"/>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3" name="Google Shape;83;p6"/>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4" name="Google Shape;84;p6"/>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85" name="Google Shape;85;p6"/>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ayout - 16 Boxes 1 4">
  <p:cSld name="Icon Layout_1_3_4">
    <p:spTree>
      <p:nvGrpSpPr>
        <p:cNvPr id="609" name="Shape 609"/>
        <p:cNvGrpSpPr/>
        <p:nvPr/>
      </p:nvGrpSpPr>
      <p:grpSpPr>
        <a:xfrm>
          <a:off x="0" y="0"/>
          <a:ext cx="0" cy="0"/>
          <a:chOff x="0" y="0"/>
          <a:chExt cx="0" cy="0"/>
        </a:xfrm>
      </p:grpSpPr>
      <p:sp>
        <p:nvSpPr>
          <p:cNvPr id="610" name="Google Shape;610;p51"/>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51"/>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2" name="Google Shape;612;p51"/>
          <p:cNvSpPr txBox="1"/>
          <p:nvPr>
            <p:ph idx="1" type="subTitle"/>
          </p:nvPr>
        </p:nvSpPr>
        <p:spPr>
          <a:xfrm>
            <a:off x="7507693" y="748078"/>
            <a:ext cx="4174800" cy="265800"/>
          </a:xfrm>
          <a:prstGeom prst="rect">
            <a:avLst/>
          </a:prstGeom>
          <a:noFill/>
          <a:ln>
            <a:noFill/>
          </a:ln>
        </p:spPr>
        <p:txBody>
          <a:bodyPr anchorCtr="0" anchor="t" bIns="0" lIns="0" spcFirstLastPara="1" rIns="0" wrap="square" tIns="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p:txBody>
      </p:sp>
      <p:sp>
        <p:nvSpPr>
          <p:cNvPr id="613" name="Google Shape;613;p51"/>
          <p:cNvSpPr/>
          <p:nvPr/>
        </p:nvSpPr>
        <p:spPr>
          <a:xfrm>
            <a:off x="493775"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4" name="Google Shape;614;p51"/>
          <p:cNvSpPr/>
          <p:nvPr/>
        </p:nvSpPr>
        <p:spPr>
          <a:xfrm>
            <a:off x="1075252"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5" name="Google Shape;615;p51"/>
          <p:cNvSpPr/>
          <p:nvPr/>
        </p:nvSpPr>
        <p:spPr>
          <a:xfrm>
            <a:off x="493775"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6" name="Google Shape;616;p51"/>
          <p:cNvSpPr/>
          <p:nvPr/>
        </p:nvSpPr>
        <p:spPr>
          <a:xfrm>
            <a:off x="1075252"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7" name="Google Shape;617;p51"/>
          <p:cNvSpPr/>
          <p:nvPr/>
        </p:nvSpPr>
        <p:spPr>
          <a:xfrm>
            <a:off x="493775"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8" name="Google Shape;618;p51"/>
          <p:cNvSpPr/>
          <p:nvPr/>
        </p:nvSpPr>
        <p:spPr>
          <a:xfrm>
            <a:off x="1075252"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19" name="Google Shape;619;p51"/>
          <p:cNvSpPr/>
          <p:nvPr/>
        </p:nvSpPr>
        <p:spPr>
          <a:xfrm>
            <a:off x="494975" y="351217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0" name="Google Shape;620;p51"/>
          <p:cNvSpPr/>
          <p:nvPr/>
        </p:nvSpPr>
        <p:spPr>
          <a:xfrm>
            <a:off x="1076376" y="351042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1" name="Google Shape;621;p51"/>
          <p:cNvSpPr/>
          <p:nvPr/>
        </p:nvSpPr>
        <p:spPr>
          <a:xfrm>
            <a:off x="1938952"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2" name="Google Shape;622;p51"/>
          <p:cNvSpPr/>
          <p:nvPr/>
        </p:nvSpPr>
        <p:spPr>
          <a:xfrm>
            <a:off x="2520429"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3" name="Google Shape;623;p51"/>
          <p:cNvSpPr/>
          <p:nvPr/>
        </p:nvSpPr>
        <p:spPr>
          <a:xfrm>
            <a:off x="1938952"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4" name="Google Shape;624;p51"/>
          <p:cNvSpPr/>
          <p:nvPr/>
        </p:nvSpPr>
        <p:spPr>
          <a:xfrm>
            <a:off x="2520429"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5" name="Google Shape;625;p51"/>
          <p:cNvSpPr/>
          <p:nvPr/>
        </p:nvSpPr>
        <p:spPr>
          <a:xfrm>
            <a:off x="1938952"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6" name="Google Shape;626;p51"/>
          <p:cNvSpPr/>
          <p:nvPr/>
        </p:nvSpPr>
        <p:spPr>
          <a:xfrm>
            <a:off x="2520429"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7" name="Google Shape;627;p51"/>
          <p:cNvSpPr/>
          <p:nvPr/>
        </p:nvSpPr>
        <p:spPr>
          <a:xfrm>
            <a:off x="1938952"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28" name="Google Shape;628;p51"/>
          <p:cNvSpPr/>
          <p:nvPr/>
        </p:nvSpPr>
        <p:spPr>
          <a:xfrm>
            <a:off x="2520429"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29" name="Google Shape;629;p51"/>
          <p:cNvCxnSpPr/>
          <p:nvPr/>
        </p:nvCxnSpPr>
        <p:spPr>
          <a:xfrm>
            <a:off x="1757150" y="1321381"/>
            <a:ext cx="0" cy="3418800"/>
          </a:xfrm>
          <a:prstGeom prst="straightConnector1">
            <a:avLst/>
          </a:prstGeom>
          <a:noFill/>
          <a:ln cap="rnd" cmpd="sng" w="19050">
            <a:solidFill>
              <a:srgbClr val="EAEAEA"/>
            </a:solidFill>
            <a:prstDash val="solid"/>
            <a:round/>
            <a:headEnd len="sm" w="sm" type="none"/>
            <a:tailEnd len="sm" w="sm" type="none"/>
          </a:ln>
        </p:spPr>
      </p:cxnSp>
      <p:sp>
        <p:nvSpPr>
          <p:cNvPr id="630" name="Google Shape;630;p51"/>
          <p:cNvSpPr/>
          <p:nvPr/>
        </p:nvSpPr>
        <p:spPr>
          <a:xfrm>
            <a:off x="493775"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1" name="Google Shape;631;p51"/>
          <p:cNvSpPr/>
          <p:nvPr/>
        </p:nvSpPr>
        <p:spPr>
          <a:xfrm>
            <a:off x="1938952"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2" name="Google Shape;632;p51"/>
          <p:cNvSpPr/>
          <p:nvPr/>
        </p:nvSpPr>
        <p:spPr>
          <a:xfrm>
            <a:off x="2520429" y="424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3" name="Google Shape;633;p51"/>
          <p:cNvSpPr/>
          <p:nvPr/>
        </p:nvSpPr>
        <p:spPr>
          <a:xfrm>
            <a:off x="1076376" y="424127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4" name="Google Shape;634;p51"/>
          <p:cNvSpPr/>
          <p:nvPr/>
        </p:nvSpPr>
        <p:spPr>
          <a:xfrm>
            <a:off x="3384696"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5" name="Google Shape;635;p51"/>
          <p:cNvSpPr/>
          <p:nvPr/>
        </p:nvSpPr>
        <p:spPr>
          <a:xfrm>
            <a:off x="3966173"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6" name="Google Shape;636;p51"/>
          <p:cNvSpPr/>
          <p:nvPr/>
        </p:nvSpPr>
        <p:spPr>
          <a:xfrm>
            <a:off x="3384696"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7" name="Google Shape;637;p51"/>
          <p:cNvSpPr/>
          <p:nvPr/>
        </p:nvSpPr>
        <p:spPr>
          <a:xfrm>
            <a:off x="3966173"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8" name="Google Shape;638;p51"/>
          <p:cNvSpPr/>
          <p:nvPr/>
        </p:nvSpPr>
        <p:spPr>
          <a:xfrm>
            <a:off x="3384696" y="278133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39" name="Google Shape;639;p51"/>
          <p:cNvSpPr/>
          <p:nvPr/>
        </p:nvSpPr>
        <p:spPr>
          <a:xfrm>
            <a:off x="3966173" y="278133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0" name="Google Shape;640;p51"/>
          <p:cNvSpPr/>
          <p:nvPr/>
        </p:nvSpPr>
        <p:spPr>
          <a:xfrm>
            <a:off x="3384696"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1" name="Google Shape;641;p51"/>
          <p:cNvSpPr/>
          <p:nvPr/>
        </p:nvSpPr>
        <p:spPr>
          <a:xfrm>
            <a:off x="3966173"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42" name="Google Shape;642;p51"/>
          <p:cNvCxnSpPr/>
          <p:nvPr/>
        </p:nvCxnSpPr>
        <p:spPr>
          <a:xfrm>
            <a:off x="3202894" y="1321390"/>
            <a:ext cx="0" cy="3418800"/>
          </a:xfrm>
          <a:prstGeom prst="straightConnector1">
            <a:avLst/>
          </a:prstGeom>
          <a:noFill/>
          <a:ln cap="rnd" cmpd="sng" w="19050">
            <a:solidFill>
              <a:srgbClr val="EAEAEA"/>
            </a:solidFill>
            <a:prstDash val="solid"/>
            <a:round/>
            <a:headEnd len="sm" w="sm" type="none"/>
            <a:tailEnd len="sm" w="sm" type="none"/>
          </a:ln>
        </p:spPr>
      </p:cxnSp>
      <p:sp>
        <p:nvSpPr>
          <p:cNvPr id="643" name="Google Shape;643;p51"/>
          <p:cNvSpPr/>
          <p:nvPr/>
        </p:nvSpPr>
        <p:spPr>
          <a:xfrm>
            <a:off x="3384696" y="42412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4" name="Google Shape;644;p51"/>
          <p:cNvSpPr/>
          <p:nvPr/>
        </p:nvSpPr>
        <p:spPr>
          <a:xfrm>
            <a:off x="3966173" y="42412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5" name="Google Shape;645;p51"/>
          <p:cNvSpPr/>
          <p:nvPr/>
        </p:nvSpPr>
        <p:spPr>
          <a:xfrm>
            <a:off x="4831005" y="132135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6" name="Google Shape;646;p51"/>
          <p:cNvSpPr/>
          <p:nvPr/>
        </p:nvSpPr>
        <p:spPr>
          <a:xfrm>
            <a:off x="5412482" y="132135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7" name="Google Shape;647;p51"/>
          <p:cNvSpPr/>
          <p:nvPr/>
        </p:nvSpPr>
        <p:spPr>
          <a:xfrm>
            <a:off x="4831005" y="205133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8" name="Google Shape;648;p51"/>
          <p:cNvSpPr/>
          <p:nvPr/>
        </p:nvSpPr>
        <p:spPr>
          <a:xfrm>
            <a:off x="5412482" y="205133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49" name="Google Shape;649;p51"/>
          <p:cNvSpPr/>
          <p:nvPr/>
        </p:nvSpPr>
        <p:spPr>
          <a:xfrm>
            <a:off x="4831005" y="278130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0" name="Google Shape;650;p51"/>
          <p:cNvSpPr/>
          <p:nvPr/>
        </p:nvSpPr>
        <p:spPr>
          <a:xfrm>
            <a:off x="5412482" y="278130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1" name="Google Shape;651;p51"/>
          <p:cNvSpPr/>
          <p:nvPr/>
        </p:nvSpPr>
        <p:spPr>
          <a:xfrm>
            <a:off x="4831005" y="351128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2" name="Google Shape;652;p51"/>
          <p:cNvSpPr/>
          <p:nvPr/>
        </p:nvSpPr>
        <p:spPr>
          <a:xfrm>
            <a:off x="5412482" y="351128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53" name="Google Shape;653;p51"/>
          <p:cNvCxnSpPr/>
          <p:nvPr/>
        </p:nvCxnSpPr>
        <p:spPr>
          <a:xfrm>
            <a:off x="4649203" y="1321373"/>
            <a:ext cx="0" cy="3418800"/>
          </a:xfrm>
          <a:prstGeom prst="straightConnector1">
            <a:avLst/>
          </a:prstGeom>
          <a:noFill/>
          <a:ln cap="rnd" cmpd="sng" w="19050">
            <a:solidFill>
              <a:srgbClr val="EAEAEA"/>
            </a:solidFill>
            <a:prstDash val="solid"/>
            <a:round/>
            <a:headEnd len="sm" w="sm" type="none"/>
            <a:tailEnd len="sm" w="sm" type="none"/>
          </a:ln>
        </p:spPr>
      </p:cxnSp>
      <p:sp>
        <p:nvSpPr>
          <p:cNvPr id="654" name="Google Shape;654;p51"/>
          <p:cNvSpPr/>
          <p:nvPr/>
        </p:nvSpPr>
        <p:spPr>
          <a:xfrm>
            <a:off x="6276749"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5" name="Google Shape;655;p51"/>
          <p:cNvSpPr/>
          <p:nvPr/>
        </p:nvSpPr>
        <p:spPr>
          <a:xfrm>
            <a:off x="6858226"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6" name="Google Shape;656;p51"/>
          <p:cNvSpPr/>
          <p:nvPr/>
        </p:nvSpPr>
        <p:spPr>
          <a:xfrm>
            <a:off x="6276749"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7" name="Google Shape;657;p51"/>
          <p:cNvSpPr/>
          <p:nvPr/>
        </p:nvSpPr>
        <p:spPr>
          <a:xfrm>
            <a:off x="6858226"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8" name="Google Shape;658;p51"/>
          <p:cNvSpPr/>
          <p:nvPr/>
        </p:nvSpPr>
        <p:spPr>
          <a:xfrm>
            <a:off x="6276749" y="278132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59" name="Google Shape;659;p51"/>
          <p:cNvSpPr/>
          <p:nvPr/>
        </p:nvSpPr>
        <p:spPr>
          <a:xfrm>
            <a:off x="6858226" y="278132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0" name="Google Shape;660;p51"/>
          <p:cNvSpPr/>
          <p:nvPr/>
        </p:nvSpPr>
        <p:spPr>
          <a:xfrm>
            <a:off x="6276749"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1" name="Google Shape;661;p51"/>
          <p:cNvSpPr/>
          <p:nvPr/>
        </p:nvSpPr>
        <p:spPr>
          <a:xfrm>
            <a:off x="6858226"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62" name="Google Shape;662;p51"/>
          <p:cNvCxnSpPr/>
          <p:nvPr/>
        </p:nvCxnSpPr>
        <p:spPr>
          <a:xfrm>
            <a:off x="6094950" y="1321376"/>
            <a:ext cx="0" cy="2688900"/>
          </a:xfrm>
          <a:prstGeom prst="straightConnector1">
            <a:avLst/>
          </a:prstGeom>
          <a:noFill/>
          <a:ln cap="rnd" cmpd="sng" w="19050">
            <a:solidFill>
              <a:srgbClr val="EAEAEA"/>
            </a:solidFill>
            <a:prstDash val="solid"/>
            <a:round/>
            <a:headEnd len="sm" w="sm" type="none"/>
            <a:tailEnd len="sm" w="sm" type="none"/>
          </a:ln>
        </p:spPr>
      </p:cxnSp>
      <p:sp>
        <p:nvSpPr>
          <p:cNvPr id="663" name="Google Shape;663;p51"/>
          <p:cNvSpPr/>
          <p:nvPr/>
        </p:nvSpPr>
        <p:spPr>
          <a:xfrm>
            <a:off x="7723624" y="13213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4" name="Google Shape;664;p51"/>
          <p:cNvSpPr/>
          <p:nvPr/>
        </p:nvSpPr>
        <p:spPr>
          <a:xfrm>
            <a:off x="8305101" y="13213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5" name="Google Shape;665;p51"/>
          <p:cNvSpPr/>
          <p:nvPr/>
        </p:nvSpPr>
        <p:spPr>
          <a:xfrm>
            <a:off x="7723624" y="205137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6" name="Google Shape;666;p51"/>
          <p:cNvSpPr/>
          <p:nvPr/>
        </p:nvSpPr>
        <p:spPr>
          <a:xfrm>
            <a:off x="8305101" y="205137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7" name="Google Shape;667;p51"/>
          <p:cNvSpPr/>
          <p:nvPr/>
        </p:nvSpPr>
        <p:spPr>
          <a:xfrm>
            <a:off x="7723624" y="278135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8" name="Google Shape;668;p51"/>
          <p:cNvSpPr/>
          <p:nvPr/>
        </p:nvSpPr>
        <p:spPr>
          <a:xfrm>
            <a:off x="8305101" y="278135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69" name="Google Shape;669;p51"/>
          <p:cNvSpPr/>
          <p:nvPr/>
        </p:nvSpPr>
        <p:spPr>
          <a:xfrm>
            <a:off x="7723624" y="3511338"/>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0" name="Google Shape;670;p51"/>
          <p:cNvSpPr/>
          <p:nvPr/>
        </p:nvSpPr>
        <p:spPr>
          <a:xfrm>
            <a:off x="8305101" y="3511338"/>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71" name="Google Shape;671;p51"/>
          <p:cNvCxnSpPr/>
          <p:nvPr/>
        </p:nvCxnSpPr>
        <p:spPr>
          <a:xfrm>
            <a:off x="7541824" y="1321397"/>
            <a:ext cx="0" cy="2688900"/>
          </a:xfrm>
          <a:prstGeom prst="straightConnector1">
            <a:avLst/>
          </a:prstGeom>
          <a:noFill/>
          <a:ln cap="rnd" cmpd="sng" w="19050">
            <a:solidFill>
              <a:srgbClr val="EAEAEA"/>
            </a:solidFill>
            <a:prstDash val="solid"/>
            <a:round/>
            <a:headEnd len="sm" w="sm" type="none"/>
            <a:tailEnd len="sm" w="sm" type="none"/>
          </a:ln>
        </p:spPr>
      </p:cxnSp>
      <p:sp>
        <p:nvSpPr>
          <p:cNvPr id="672" name="Google Shape;672;p51"/>
          <p:cNvSpPr/>
          <p:nvPr/>
        </p:nvSpPr>
        <p:spPr>
          <a:xfrm>
            <a:off x="9169934"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3" name="Google Shape;673;p51"/>
          <p:cNvSpPr/>
          <p:nvPr/>
        </p:nvSpPr>
        <p:spPr>
          <a:xfrm>
            <a:off x="9751410"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4" name="Google Shape;674;p51"/>
          <p:cNvSpPr/>
          <p:nvPr/>
        </p:nvSpPr>
        <p:spPr>
          <a:xfrm>
            <a:off x="9169934"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5" name="Google Shape;675;p51"/>
          <p:cNvSpPr/>
          <p:nvPr/>
        </p:nvSpPr>
        <p:spPr>
          <a:xfrm>
            <a:off x="9751410"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6" name="Google Shape;676;p51"/>
          <p:cNvSpPr/>
          <p:nvPr/>
        </p:nvSpPr>
        <p:spPr>
          <a:xfrm>
            <a:off x="9169934" y="278133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7" name="Google Shape;677;p51"/>
          <p:cNvSpPr/>
          <p:nvPr/>
        </p:nvSpPr>
        <p:spPr>
          <a:xfrm>
            <a:off x="9751410" y="278133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8" name="Google Shape;678;p51"/>
          <p:cNvSpPr/>
          <p:nvPr/>
        </p:nvSpPr>
        <p:spPr>
          <a:xfrm>
            <a:off x="9169934"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79" name="Google Shape;679;p51"/>
          <p:cNvSpPr/>
          <p:nvPr/>
        </p:nvSpPr>
        <p:spPr>
          <a:xfrm>
            <a:off x="9751410"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80" name="Google Shape;680;p51"/>
          <p:cNvCxnSpPr/>
          <p:nvPr/>
        </p:nvCxnSpPr>
        <p:spPr>
          <a:xfrm>
            <a:off x="8988132" y="1321383"/>
            <a:ext cx="0" cy="2688900"/>
          </a:xfrm>
          <a:prstGeom prst="straightConnector1">
            <a:avLst/>
          </a:prstGeom>
          <a:noFill/>
          <a:ln cap="rnd" cmpd="sng" w="19050">
            <a:solidFill>
              <a:srgbClr val="EAEAEA"/>
            </a:solidFill>
            <a:prstDash val="solid"/>
            <a:round/>
            <a:headEnd len="sm" w="sm" type="none"/>
            <a:tailEnd len="sm" w="sm" type="none"/>
          </a:ln>
        </p:spPr>
      </p:cxnSp>
      <p:sp>
        <p:nvSpPr>
          <p:cNvPr id="681" name="Google Shape;681;p51"/>
          <p:cNvSpPr/>
          <p:nvPr/>
        </p:nvSpPr>
        <p:spPr>
          <a:xfrm>
            <a:off x="10615677" y="132138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2" name="Google Shape;682;p51"/>
          <p:cNvSpPr/>
          <p:nvPr/>
        </p:nvSpPr>
        <p:spPr>
          <a:xfrm>
            <a:off x="11197154" y="132138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3" name="Google Shape;683;p51"/>
          <p:cNvSpPr/>
          <p:nvPr/>
        </p:nvSpPr>
        <p:spPr>
          <a:xfrm>
            <a:off x="10615677" y="205136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4" name="Google Shape;684;p51"/>
          <p:cNvSpPr/>
          <p:nvPr/>
        </p:nvSpPr>
        <p:spPr>
          <a:xfrm>
            <a:off x="11197154" y="205136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5" name="Google Shape;685;p51"/>
          <p:cNvSpPr/>
          <p:nvPr/>
        </p:nvSpPr>
        <p:spPr>
          <a:xfrm>
            <a:off x="10615677" y="278134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6" name="Google Shape;686;p51"/>
          <p:cNvSpPr/>
          <p:nvPr/>
        </p:nvSpPr>
        <p:spPr>
          <a:xfrm>
            <a:off x="11197154" y="278134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7" name="Google Shape;687;p51"/>
          <p:cNvSpPr/>
          <p:nvPr/>
        </p:nvSpPr>
        <p:spPr>
          <a:xfrm>
            <a:off x="10615677" y="351132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88" name="Google Shape;688;p51"/>
          <p:cNvSpPr/>
          <p:nvPr/>
        </p:nvSpPr>
        <p:spPr>
          <a:xfrm>
            <a:off x="11197154" y="351132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689" name="Google Shape;689;p51"/>
          <p:cNvCxnSpPr/>
          <p:nvPr/>
        </p:nvCxnSpPr>
        <p:spPr>
          <a:xfrm>
            <a:off x="10433875" y="1321390"/>
            <a:ext cx="0" cy="2688900"/>
          </a:xfrm>
          <a:prstGeom prst="straightConnector1">
            <a:avLst/>
          </a:prstGeom>
          <a:noFill/>
          <a:ln cap="rnd" cmpd="sng" w="19050">
            <a:solidFill>
              <a:srgbClr val="EAEAEA"/>
            </a:solidFill>
            <a:prstDash val="solid"/>
            <a:round/>
            <a:headEnd len="sm" w="sm" type="none"/>
            <a:tailEnd len="sm" w="sm" type="none"/>
          </a:ln>
        </p:spPr>
      </p:cxnSp>
      <p:sp>
        <p:nvSpPr>
          <p:cNvPr id="690" name="Google Shape;690;p51"/>
          <p:cNvSpPr/>
          <p:nvPr/>
        </p:nvSpPr>
        <p:spPr>
          <a:xfrm>
            <a:off x="494341"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1" name="Google Shape;691;p51"/>
          <p:cNvSpPr/>
          <p:nvPr/>
        </p:nvSpPr>
        <p:spPr>
          <a:xfrm>
            <a:off x="1939517"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2" name="Google Shape;692;p51"/>
          <p:cNvSpPr/>
          <p:nvPr/>
        </p:nvSpPr>
        <p:spPr>
          <a:xfrm>
            <a:off x="2520994"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3" name="Google Shape;693;p51"/>
          <p:cNvSpPr/>
          <p:nvPr/>
        </p:nvSpPr>
        <p:spPr>
          <a:xfrm>
            <a:off x="1076942" y="570126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4" name="Google Shape;694;p51"/>
          <p:cNvSpPr/>
          <p:nvPr/>
        </p:nvSpPr>
        <p:spPr>
          <a:xfrm>
            <a:off x="3385261"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5" name="Google Shape;695;p51"/>
          <p:cNvSpPr/>
          <p:nvPr/>
        </p:nvSpPr>
        <p:spPr>
          <a:xfrm>
            <a:off x="3966738"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6" name="Google Shape;696;p51"/>
          <p:cNvSpPr/>
          <p:nvPr/>
        </p:nvSpPr>
        <p:spPr>
          <a:xfrm>
            <a:off x="4831571" y="570126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7" name="Google Shape;697;p51"/>
          <p:cNvSpPr/>
          <p:nvPr/>
        </p:nvSpPr>
        <p:spPr>
          <a:xfrm>
            <a:off x="5413048" y="570126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8" name="Google Shape;698;p51"/>
          <p:cNvSpPr/>
          <p:nvPr/>
        </p:nvSpPr>
        <p:spPr>
          <a:xfrm>
            <a:off x="6277315"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699" name="Google Shape;699;p51"/>
          <p:cNvSpPr/>
          <p:nvPr/>
        </p:nvSpPr>
        <p:spPr>
          <a:xfrm>
            <a:off x="6858792"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0" name="Google Shape;700;p51"/>
          <p:cNvSpPr/>
          <p:nvPr/>
        </p:nvSpPr>
        <p:spPr>
          <a:xfrm>
            <a:off x="7724190" y="570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1" name="Google Shape;701;p51"/>
          <p:cNvSpPr/>
          <p:nvPr/>
        </p:nvSpPr>
        <p:spPr>
          <a:xfrm>
            <a:off x="8305667" y="570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2" name="Google Shape;702;p51"/>
          <p:cNvSpPr/>
          <p:nvPr/>
        </p:nvSpPr>
        <p:spPr>
          <a:xfrm>
            <a:off x="9170499"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3" name="Google Shape;703;p51"/>
          <p:cNvSpPr/>
          <p:nvPr/>
        </p:nvSpPr>
        <p:spPr>
          <a:xfrm>
            <a:off x="9751976"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4" name="Google Shape;704;p51"/>
          <p:cNvSpPr/>
          <p:nvPr/>
        </p:nvSpPr>
        <p:spPr>
          <a:xfrm>
            <a:off x="10616243" y="570130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05" name="Google Shape;705;p51"/>
          <p:cNvSpPr/>
          <p:nvPr/>
        </p:nvSpPr>
        <p:spPr>
          <a:xfrm>
            <a:off x="11197720" y="570130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06" name="Google Shape;706;p51"/>
          <p:cNvCxnSpPr/>
          <p:nvPr/>
        </p:nvCxnSpPr>
        <p:spPr>
          <a:xfrm>
            <a:off x="1756550" y="5701133"/>
            <a:ext cx="0" cy="498900"/>
          </a:xfrm>
          <a:prstGeom prst="straightConnector1">
            <a:avLst/>
          </a:prstGeom>
          <a:noFill/>
          <a:ln cap="rnd" cmpd="sng" w="19050">
            <a:solidFill>
              <a:srgbClr val="EAEAEA"/>
            </a:solidFill>
            <a:prstDash val="solid"/>
            <a:round/>
            <a:headEnd len="sm" w="sm" type="none"/>
            <a:tailEnd len="sm" w="sm" type="none"/>
          </a:ln>
        </p:spPr>
      </p:cxnSp>
      <p:cxnSp>
        <p:nvCxnSpPr>
          <p:cNvPr id="707" name="Google Shape;707;p51"/>
          <p:cNvCxnSpPr/>
          <p:nvPr/>
        </p:nvCxnSpPr>
        <p:spPr>
          <a:xfrm>
            <a:off x="3202294" y="5701134"/>
            <a:ext cx="0" cy="498900"/>
          </a:xfrm>
          <a:prstGeom prst="straightConnector1">
            <a:avLst/>
          </a:prstGeom>
          <a:noFill/>
          <a:ln cap="rnd" cmpd="sng" w="19050">
            <a:solidFill>
              <a:srgbClr val="EAEAEA"/>
            </a:solidFill>
            <a:prstDash val="solid"/>
            <a:round/>
            <a:headEnd len="sm" w="sm" type="none"/>
            <a:tailEnd len="sm" w="sm" type="none"/>
          </a:ln>
        </p:spPr>
      </p:cxnSp>
      <p:cxnSp>
        <p:nvCxnSpPr>
          <p:cNvPr id="708" name="Google Shape;708;p51"/>
          <p:cNvCxnSpPr/>
          <p:nvPr/>
        </p:nvCxnSpPr>
        <p:spPr>
          <a:xfrm>
            <a:off x="4648603" y="5701132"/>
            <a:ext cx="0" cy="498900"/>
          </a:xfrm>
          <a:prstGeom prst="straightConnector1">
            <a:avLst/>
          </a:prstGeom>
          <a:noFill/>
          <a:ln cap="rnd" cmpd="sng" w="19050">
            <a:solidFill>
              <a:srgbClr val="EAEAEA"/>
            </a:solidFill>
            <a:prstDash val="solid"/>
            <a:round/>
            <a:headEnd len="sm" w="sm" type="none"/>
            <a:tailEnd len="sm" w="sm" type="none"/>
          </a:ln>
        </p:spPr>
      </p:cxnSp>
      <p:cxnSp>
        <p:nvCxnSpPr>
          <p:cNvPr id="709" name="Google Shape;709;p51"/>
          <p:cNvCxnSpPr/>
          <p:nvPr/>
        </p:nvCxnSpPr>
        <p:spPr>
          <a:xfrm>
            <a:off x="6094347" y="5701133"/>
            <a:ext cx="0" cy="498900"/>
          </a:xfrm>
          <a:prstGeom prst="straightConnector1">
            <a:avLst/>
          </a:prstGeom>
          <a:noFill/>
          <a:ln cap="rnd" cmpd="sng" w="19050">
            <a:solidFill>
              <a:srgbClr val="EAEAEA"/>
            </a:solidFill>
            <a:prstDash val="solid"/>
            <a:round/>
            <a:headEnd len="sm" w="sm" type="none"/>
            <a:tailEnd len="sm" w="sm" type="none"/>
          </a:ln>
        </p:spPr>
      </p:cxnSp>
      <p:cxnSp>
        <p:nvCxnSpPr>
          <p:cNvPr id="710" name="Google Shape;710;p51"/>
          <p:cNvCxnSpPr/>
          <p:nvPr/>
        </p:nvCxnSpPr>
        <p:spPr>
          <a:xfrm>
            <a:off x="7541222" y="5701137"/>
            <a:ext cx="0" cy="498900"/>
          </a:xfrm>
          <a:prstGeom prst="straightConnector1">
            <a:avLst/>
          </a:prstGeom>
          <a:noFill/>
          <a:ln cap="rnd" cmpd="sng" w="19050">
            <a:solidFill>
              <a:srgbClr val="EAEAEA"/>
            </a:solidFill>
            <a:prstDash val="solid"/>
            <a:round/>
            <a:headEnd len="sm" w="sm" type="none"/>
            <a:tailEnd len="sm" w="sm" type="none"/>
          </a:ln>
        </p:spPr>
      </p:cxnSp>
      <p:cxnSp>
        <p:nvCxnSpPr>
          <p:cNvPr id="711" name="Google Shape;711;p51"/>
          <p:cNvCxnSpPr/>
          <p:nvPr/>
        </p:nvCxnSpPr>
        <p:spPr>
          <a:xfrm>
            <a:off x="8987531" y="5701134"/>
            <a:ext cx="0" cy="498900"/>
          </a:xfrm>
          <a:prstGeom prst="straightConnector1">
            <a:avLst/>
          </a:prstGeom>
          <a:noFill/>
          <a:ln cap="rnd" cmpd="sng" w="19050">
            <a:solidFill>
              <a:srgbClr val="EAEAEA"/>
            </a:solidFill>
            <a:prstDash val="solid"/>
            <a:round/>
            <a:headEnd len="sm" w="sm" type="none"/>
            <a:tailEnd len="sm" w="sm" type="none"/>
          </a:ln>
        </p:spPr>
      </p:cxnSp>
      <p:cxnSp>
        <p:nvCxnSpPr>
          <p:cNvPr id="712" name="Google Shape;712;p51"/>
          <p:cNvCxnSpPr/>
          <p:nvPr/>
        </p:nvCxnSpPr>
        <p:spPr>
          <a:xfrm>
            <a:off x="10433275" y="5701136"/>
            <a:ext cx="0" cy="498900"/>
          </a:xfrm>
          <a:prstGeom prst="straightConnector1">
            <a:avLst/>
          </a:prstGeom>
          <a:noFill/>
          <a:ln cap="rnd" cmpd="sng" w="19050">
            <a:solidFill>
              <a:srgbClr val="EAEAEA"/>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ayout - 16 Boxes 1 3">
  <p:cSld name="Icon Layout_1_3_3">
    <p:spTree>
      <p:nvGrpSpPr>
        <p:cNvPr id="713" name="Shape 713"/>
        <p:cNvGrpSpPr/>
        <p:nvPr/>
      </p:nvGrpSpPr>
      <p:grpSpPr>
        <a:xfrm>
          <a:off x="0" y="0"/>
          <a:ext cx="0" cy="0"/>
          <a:chOff x="0" y="0"/>
          <a:chExt cx="0" cy="0"/>
        </a:xfrm>
      </p:grpSpPr>
      <p:sp>
        <p:nvSpPr>
          <p:cNvPr id="714" name="Google Shape;714;p52"/>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5" name="Google Shape;715;p52"/>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6" name="Google Shape;716;p52"/>
          <p:cNvSpPr txBox="1"/>
          <p:nvPr>
            <p:ph idx="1" type="subTitle"/>
          </p:nvPr>
        </p:nvSpPr>
        <p:spPr>
          <a:xfrm>
            <a:off x="7507693" y="748078"/>
            <a:ext cx="4174800" cy="265800"/>
          </a:xfrm>
          <a:prstGeom prst="rect">
            <a:avLst/>
          </a:prstGeom>
          <a:noFill/>
          <a:ln>
            <a:noFill/>
          </a:ln>
        </p:spPr>
        <p:txBody>
          <a:bodyPr anchorCtr="0" anchor="t" bIns="0" lIns="0" spcFirstLastPara="1" rIns="0" wrap="square" tIns="0">
            <a:spAutoFit/>
          </a:bodyPr>
          <a:lstStyle>
            <a:lvl1pPr lvl="0" algn="r">
              <a:lnSpc>
                <a:spcPct val="96000"/>
              </a:lnSpc>
              <a:spcBef>
                <a:spcPts val="900"/>
              </a:spcBef>
              <a:spcAft>
                <a:spcPts val="0"/>
              </a:spcAft>
              <a:buSzPts val="1400"/>
              <a:buNone/>
              <a:defRPr sz="1400">
                <a:solidFill>
                  <a:schemeClr val="dk1"/>
                </a:solidFill>
              </a:defRPr>
            </a:lvl1pPr>
            <a:lvl2pPr lvl="1" algn="r">
              <a:lnSpc>
                <a:spcPct val="107000"/>
              </a:lnSpc>
              <a:spcBef>
                <a:spcPts val="0"/>
              </a:spcBef>
              <a:spcAft>
                <a:spcPts val="0"/>
              </a:spcAft>
              <a:buSzPts val="1600"/>
              <a:buNone/>
              <a:defRPr sz="1600"/>
            </a:lvl2pPr>
            <a:lvl3pPr lvl="2" algn="r">
              <a:lnSpc>
                <a:spcPct val="107000"/>
              </a:lnSpc>
              <a:spcBef>
                <a:spcPts val="0"/>
              </a:spcBef>
              <a:spcAft>
                <a:spcPts val="0"/>
              </a:spcAft>
              <a:buSzPts val="1400"/>
              <a:buNone/>
              <a:defRPr sz="1400"/>
            </a:lvl3pPr>
            <a:lvl4pPr lvl="3" algn="r">
              <a:lnSpc>
                <a:spcPct val="107000"/>
              </a:lnSpc>
              <a:spcBef>
                <a:spcPts val="0"/>
              </a:spcBef>
              <a:spcAft>
                <a:spcPts val="0"/>
              </a:spcAft>
              <a:buSzPts val="1200"/>
              <a:buNone/>
              <a:defRPr sz="1200"/>
            </a:lvl4pPr>
            <a:lvl5pPr lvl="4" algn="r">
              <a:lnSpc>
                <a:spcPct val="96000"/>
              </a:lnSpc>
              <a:spcBef>
                <a:spcPts val="1800"/>
              </a:spcBef>
              <a:spcAft>
                <a:spcPts val="0"/>
              </a:spcAft>
              <a:buSzPts val="1200"/>
              <a:buNone/>
              <a:defRPr sz="1200"/>
            </a:lvl5pPr>
            <a:lvl6pPr lvl="5" algn="r">
              <a:lnSpc>
                <a:spcPct val="96000"/>
              </a:lnSpc>
              <a:spcBef>
                <a:spcPts val="0"/>
              </a:spcBef>
              <a:spcAft>
                <a:spcPts val="0"/>
              </a:spcAft>
              <a:buClr>
                <a:schemeClr val="dk1"/>
              </a:buClr>
              <a:buSzPts val="1200"/>
              <a:buNone/>
              <a:defRPr sz="1200"/>
            </a:lvl6pPr>
            <a:lvl7pPr lvl="6" algn="r">
              <a:lnSpc>
                <a:spcPct val="107000"/>
              </a:lnSpc>
              <a:spcBef>
                <a:spcPts val="1200"/>
              </a:spcBef>
              <a:spcAft>
                <a:spcPts val="0"/>
              </a:spcAft>
              <a:buClr>
                <a:schemeClr val="dk1"/>
              </a:buClr>
              <a:buSzPts val="1200"/>
              <a:buNone/>
              <a:defRPr sz="1200"/>
            </a:lvl7pPr>
            <a:lvl8pPr lvl="7" algn="r">
              <a:lnSpc>
                <a:spcPct val="87000"/>
              </a:lnSpc>
              <a:spcBef>
                <a:spcPts val="1800"/>
              </a:spcBef>
              <a:spcAft>
                <a:spcPts val="0"/>
              </a:spcAft>
              <a:buClr>
                <a:schemeClr val="dk1"/>
              </a:buClr>
              <a:buSzPts val="1200"/>
              <a:buNone/>
              <a:defRPr sz="1200"/>
            </a:lvl8pPr>
            <a:lvl9pPr lvl="8" algn="r">
              <a:lnSpc>
                <a:spcPct val="87000"/>
              </a:lnSpc>
              <a:spcBef>
                <a:spcPts val="1800"/>
              </a:spcBef>
              <a:spcAft>
                <a:spcPts val="0"/>
              </a:spcAft>
              <a:buClr>
                <a:schemeClr val="dk1"/>
              </a:buClr>
              <a:buSzPts val="1200"/>
              <a:buNone/>
              <a:defRPr sz="1200"/>
            </a:lvl9pPr>
          </a:lstStyle>
          <a:p/>
        </p:txBody>
      </p:sp>
      <p:sp>
        <p:nvSpPr>
          <p:cNvPr id="717" name="Google Shape;717;p52"/>
          <p:cNvSpPr/>
          <p:nvPr/>
        </p:nvSpPr>
        <p:spPr>
          <a:xfrm>
            <a:off x="493775"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8" name="Google Shape;718;p52"/>
          <p:cNvSpPr/>
          <p:nvPr/>
        </p:nvSpPr>
        <p:spPr>
          <a:xfrm>
            <a:off x="1075252"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19" name="Google Shape;719;p52"/>
          <p:cNvSpPr/>
          <p:nvPr/>
        </p:nvSpPr>
        <p:spPr>
          <a:xfrm>
            <a:off x="493775"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0" name="Google Shape;720;p52"/>
          <p:cNvSpPr/>
          <p:nvPr/>
        </p:nvSpPr>
        <p:spPr>
          <a:xfrm>
            <a:off x="1075252"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1" name="Google Shape;721;p52"/>
          <p:cNvSpPr/>
          <p:nvPr/>
        </p:nvSpPr>
        <p:spPr>
          <a:xfrm>
            <a:off x="493775" y="35086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2" name="Google Shape;722;p52"/>
          <p:cNvSpPr/>
          <p:nvPr/>
        </p:nvSpPr>
        <p:spPr>
          <a:xfrm>
            <a:off x="1076376" y="351397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3" name="Google Shape;723;p52"/>
          <p:cNvSpPr/>
          <p:nvPr/>
        </p:nvSpPr>
        <p:spPr>
          <a:xfrm>
            <a:off x="1938952"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4" name="Google Shape;724;p52"/>
          <p:cNvSpPr/>
          <p:nvPr/>
        </p:nvSpPr>
        <p:spPr>
          <a:xfrm>
            <a:off x="2520429"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5" name="Google Shape;725;p52"/>
          <p:cNvSpPr/>
          <p:nvPr/>
        </p:nvSpPr>
        <p:spPr>
          <a:xfrm>
            <a:off x="1938952"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6" name="Google Shape;726;p52"/>
          <p:cNvSpPr/>
          <p:nvPr/>
        </p:nvSpPr>
        <p:spPr>
          <a:xfrm>
            <a:off x="2520429"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7" name="Google Shape;727;p52"/>
          <p:cNvSpPr/>
          <p:nvPr/>
        </p:nvSpPr>
        <p:spPr>
          <a:xfrm>
            <a:off x="1938952"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28" name="Google Shape;728;p52"/>
          <p:cNvSpPr/>
          <p:nvPr/>
        </p:nvSpPr>
        <p:spPr>
          <a:xfrm>
            <a:off x="2520429"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29" name="Google Shape;729;p52"/>
          <p:cNvCxnSpPr/>
          <p:nvPr/>
        </p:nvCxnSpPr>
        <p:spPr>
          <a:xfrm>
            <a:off x="1757150" y="1321373"/>
            <a:ext cx="0" cy="1228800"/>
          </a:xfrm>
          <a:prstGeom prst="straightConnector1">
            <a:avLst/>
          </a:prstGeom>
          <a:noFill/>
          <a:ln cap="rnd" cmpd="sng" w="19050">
            <a:solidFill>
              <a:srgbClr val="EAEAEA"/>
            </a:solidFill>
            <a:prstDash val="solid"/>
            <a:round/>
            <a:headEnd len="sm" w="sm" type="none"/>
            <a:tailEnd len="sm" w="sm" type="none"/>
          </a:ln>
        </p:spPr>
      </p:cxnSp>
      <p:sp>
        <p:nvSpPr>
          <p:cNvPr id="730" name="Google Shape;730;p52"/>
          <p:cNvSpPr/>
          <p:nvPr/>
        </p:nvSpPr>
        <p:spPr>
          <a:xfrm>
            <a:off x="493775"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1" name="Google Shape;731;p52"/>
          <p:cNvSpPr/>
          <p:nvPr/>
        </p:nvSpPr>
        <p:spPr>
          <a:xfrm>
            <a:off x="1938952"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2" name="Google Shape;732;p52"/>
          <p:cNvSpPr/>
          <p:nvPr/>
        </p:nvSpPr>
        <p:spPr>
          <a:xfrm>
            <a:off x="2520429" y="424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3" name="Google Shape;733;p52"/>
          <p:cNvSpPr/>
          <p:nvPr/>
        </p:nvSpPr>
        <p:spPr>
          <a:xfrm>
            <a:off x="493775"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4" name="Google Shape;734;p52"/>
          <p:cNvSpPr/>
          <p:nvPr/>
        </p:nvSpPr>
        <p:spPr>
          <a:xfrm>
            <a:off x="1938952"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5" name="Google Shape;735;p52"/>
          <p:cNvSpPr/>
          <p:nvPr/>
        </p:nvSpPr>
        <p:spPr>
          <a:xfrm>
            <a:off x="2520429" y="497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6" name="Google Shape;736;p52"/>
          <p:cNvSpPr/>
          <p:nvPr/>
        </p:nvSpPr>
        <p:spPr>
          <a:xfrm>
            <a:off x="1076376" y="424127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7" name="Google Shape;737;p52"/>
          <p:cNvSpPr/>
          <p:nvPr/>
        </p:nvSpPr>
        <p:spPr>
          <a:xfrm>
            <a:off x="1076376" y="497125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8" name="Google Shape;738;p52"/>
          <p:cNvSpPr/>
          <p:nvPr/>
        </p:nvSpPr>
        <p:spPr>
          <a:xfrm>
            <a:off x="494341"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39" name="Google Shape;739;p52"/>
          <p:cNvSpPr/>
          <p:nvPr/>
        </p:nvSpPr>
        <p:spPr>
          <a:xfrm>
            <a:off x="1939517"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0" name="Google Shape;740;p52"/>
          <p:cNvSpPr/>
          <p:nvPr/>
        </p:nvSpPr>
        <p:spPr>
          <a:xfrm>
            <a:off x="2520994"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1" name="Google Shape;741;p52"/>
          <p:cNvSpPr/>
          <p:nvPr/>
        </p:nvSpPr>
        <p:spPr>
          <a:xfrm>
            <a:off x="1076942" y="570126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2" name="Google Shape;742;p52"/>
          <p:cNvSpPr/>
          <p:nvPr/>
        </p:nvSpPr>
        <p:spPr>
          <a:xfrm>
            <a:off x="3384696"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3" name="Google Shape;743;p52"/>
          <p:cNvSpPr/>
          <p:nvPr/>
        </p:nvSpPr>
        <p:spPr>
          <a:xfrm>
            <a:off x="3966173"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4" name="Google Shape;744;p52"/>
          <p:cNvSpPr/>
          <p:nvPr/>
        </p:nvSpPr>
        <p:spPr>
          <a:xfrm>
            <a:off x="3384696"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5" name="Google Shape;745;p52"/>
          <p:cNvSpPr/>
          <p:nvPr/>
        </p:nvSpPr>
        <p:spPr>
          <a:xfrm>
            <a:off x="3966173"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6" name="Google Shape;746;p52"/>
          <p:cNvSpPr/>
          <p:nvPr/>
        </p:nvSpPr>
        <p:spPr>
          <a:xfrm>
            <a:off x="3384696"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47" name="Google Shape;747;p52"/>
          <p:cNvSpPr/>
          <p:nvPr/>
        </p:nvSpPr>
        <p:spPr>
          <a:xfrm>
            <a:off x="3966173"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48" name="Google Shape;748;p52"/>
          <p:cNvCxnSpPr/>
          <p:nvPr/>
        </p:nvCxnSpPr>
        <p:spPr>
          <a:xfrm>
            <a:off x="3202894" y="1321376"/>
            <a:ext cx="0" cy="1228800"/>
          </a:xfrm>
          <a:prstGeom prst="straightConnector1">
            <a:avLst/>
          </a:prstGeom>
          <a:noFill/>
          <a:ln cap="rnd" cmpd="sng" w="19050">
            <a:solidFill>
              <a:srgbClr val="EAEAEA"/>
            </a:solidFill>
            <a:prstDash val="solid"/>
            <a:round/>
            <a:headEnd len="sm" w="sm" type="none"/>
            <a:tailEnd len="sm" w="sm" type="none"/>
          </a:ln>
        </p:spPr>
      </p:cxnSp>
      <p:sp>
        <p:nvSpPr>
          <p:cNvPr id="749" name="Google Shape;749;p52"/>
          <p:cNvSpPr/>
          <p:nvPr/>
        </p:nvSpPr>
        <p:spPr>
          <a:xfrm>
            <a:off x="3384696" y="42412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0" name="Google Shape;750;p52"/>
          <p:cNvSpPr/>
          <p:nvPr/>
        </p:nvSpPr>
        <p:spPr>
          <a:xfrm>
            <a:off x="3966173" y="42412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1" name="Google Shape;751;p52"/>
          <p:cNvSpPr/>
          <p:nvPr/>
        </p:nvSpPr>
        <p:spPr>
          <a:xfrm>
            <a:off x="3384696" y="497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2" name="Google Shape;752;p52"/>
          <p:cNvSpPr/>
          <p:nvPr/>
        </p:nvSpPr>
        <p:spPr>
          <a:xfrm>
            <a:off x="3966173" y="497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3" name="Google Shape;753;p52"/>
          <p:cNvSpPr/>
          <p:nvPr/>
        </p:nvSpPr>
        <p:spPr>
          <a:xfrm>
            <a:off x="3385261"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4" name="Google Shape;754;p52"/>
          <p:cNvSpPr/>
          <p:nvPr/>
        </p:nvSpPr>
        <p:spPr>
          <a:xfrm>
            <a:off x="3966738"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5" name="Google Shape;755;p52"/>
          <p:cNvSpPr/>
          <p:nvPr/>
        </p:nvSpPr>
        <p:spPr>
          <a:xfrm>
            <a:off x="4831005" y="132135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6" name="Google Shape;756;p52"/>
          <p:cNvSpPr/>
          <p:nvPr/>
        </p:nvSpPr>
        <p:spPr>
          <a:xfrm>
            <a:off x="5412482" y="132135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7" name="Google Shape;757;p52"/>
          <p:cNvSpPr/>
          <p:nvPr/>
        </p:nvSpPr>
        <p:spPr>
          <a:xfrm>
            <a:off x="4831005" y="205133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8" name="Google Shape;758;p52"/>
          <p:cNvSpPr/>
          <p:nvPr/>
        </p:nvSpPr>
        <p:spPr>
          <a:xfrm>
            <a:off x="5412482" y="205133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59" name="Google Shape;759;p52"/>
          <p:cNvSpPr/>
          <p:nvPr/>
        </p:nvSpPr>
        <p:spPr>
          <a:xfrm>
            <a:off x="4831005" y="351128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0" name="Google Shape;760;p52"/>
          <p:cNvSpPr/>
          <p:nvPr/>
        </p:nvSpPr>
        <p:spPr>
          <a:xfrm>
            <a:off x="5412482" y="351128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61" name="Google Shape;761;p52"/>
          <p:cNvCxnSpPr/>
          <p:nvPr/>
        </p:nvCxnSpPr>
        <p:spPr>
          <a:xfrm>
            <a:off x="4649203" y="1321369"/>
            <a:ext cx="0" cy="1228800"/>
          </a:xfrm>
          <a:prstGeom prst="straightConnector1">
            <a:avLst/>
          </a:prstGeom>
          <a:noFill/>
          <a:ln cap="rnd" cmpd="sng" w="19050">
            <a:solidFill>
              <a:srgbClr val="EAEAEA"/>
            </a:solidFill>
            <a:prstDash val="solid"/>
            <a:round/>
            <a:headEnd len="sm" w="sm" type="none"/>
            <a:tailEnd len="sm" w="sm" type="none"/>
          </a:ln>
        </p:spPr>
      </p:cxnSp>
      <p:sp>
        <p:nvSpPr>
          <p:cNvPr id="762" name="Google Shape;762;p52"/>
          <p:cNvSpPr/>
          <p:nvPr/>
        </p:nvSpPr>
        <p:spPr>
          <a:xfrm>
            <a:off x="4831005" y="424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3" name="Google Shape;763;p52"/>
          <p:cNvSpPr/>
          <p:nvPr/>
        </p:nvSpPr>
        <p:spPr>
          <a:xfrm>
            <a:off x="5412482" y="424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4" name="Google Shape;764;p52"/>
          <p:cNvSpPr/>
          <p:nvPr/>
        </p:nvSpPr>
        <p:spPr>
          <a:xfrm>
            <a:off x="4831005" y="497126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5" name="Google Shape;765;p52"/>
          <p:cNvSpPr/>
          <p:nvPr/>
        </p:nvSpPr>
        <p:spPr>
          <a:xfrm>
            <a:off x="5412482" y="497126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6" name="Google Shape;766;p52"/>
          <p:cNvSpPr/>
          <p:nvPr/>
        </p:nvSpPr>
        <p:spPr>
          <a:xfrm>
            <a:off x="4831571" y="570126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7" name="Google Shape;767;p52"/>
          <p:cNvSpPr/>
          <p:nvPr/>
        </p:nvSpPr>
        <p:spPr>
          <a:xfrm>
            <a:off x="5413048" y="570126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8" name="Google Shape;768;p52"/>
          <p:cNvSpPr/>
          <p:nvPr/>
        </p:nvSpPr>
        <p:spPr>
          <a:xfrm>
            <a:off x="6276749" y="132136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69" name="Google Shape;769;p52"/>
          <p:cNvSpPr/>
          <p:nvPr/>
        </p:nvSpPr>
        <p:spPr>
          <a:xfrm>
            <a:off x="6858226" y="132136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0" name="Google Shape;770;p52"/>
          <p:cNvSpPr/>
          <p:nvPr/>
        </p:nvSpPr>
        <p:spPr>
          <a:xfrm>
            <a:off x="6276749" y="205134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1" name="Google Shape;771;p52"/>
          <p:cNvSpPr/>
          <p:nvPr/>
        </p:nvSpPr>
        <p:spPr>
          <a:xfrm>
            <a:off x="6858226" y="205134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2" name="Google Shape;772;p52"/>
          <p:cNvSpPr/>
          <p:nvPr/>
        </p:nvSpPr>
        <p:spPr>
          <a:xfrm>
            <a:off x="6276749" y="351130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3" name="Google Shape;773;p52"/>
          <p:cNvSpPr/>
          <p:nvPr/>
        </p:nvSpPr>
        <p:spPr>
          <a:xfrm>
            <a:off x="6858226" y="351130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74" name="Google Shape;774;p52"/>
          <p:cNvCxnSpPr/>
          <p:nvPr/>
        </p:nvCxnSpPr>
        <p:spPr>
          <a:xfrm>
            <a:off x="6094947" y="1321373"/>
            <a:ext cx="0" cy="1228800"/>
          </a:xfrm>
          <a:prstGeom prst="straightConnector1">
            <a:avLst/>
          </a:prstGeom>
          <a:noFill/>
          <a:ln cap="rnd" cmpd="sng" w="19050">
            <a:solidFill>
              <a:srgbClr val="EAEAEA"/>
            </a:solidFill>
            <a:prstDash val="solid"/>
            <a:round/>
            <a:headEnd len="sm" w="sm" type="none"/>
            <a:tailEnd len="sm" w="sm" type="none"/>
          </a:ln>
        </p:spPr>
      </p:cxnSp>
      <p:sp>
        <p:nvSpPr>
          <p:cNvPr id="775" name="Google Shape;775;p52"/>
          <p:cNvSpPr/>
          <p:nvPr/>
        </p:nvSpPr>
        <p:spPr>
          <a:xfrm>
            <a:off x="6276749" y="424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6" name="Google Shape;776;p52"/>
          <p:cNvSpPr/>
          <p:nvPr/>
        </p:nvSpPr>
        <p:spPr>
          <a:xfrm>
            <a:off x="6858226" y="424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7" name="Google Shape;777;p52"/>
          <p:cNvSpPr/>
          <p:nvPr/>
        </p:nvSpPr>
        <p:spPr>
          <a:xfrm>
            <a:off x="6276749" y="497127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8" name="Google Shape;778;p52"/>
          <p:cNvSpPr/>
          <p:nvPr/>
        </p:nvSpPr>
        <p:spPr>
          <a:xfrm>
            <a:off x="6858226" y="497127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79" name="Google Shape;779;p52"/>
          <p:cNvSpPr/>
          <p:nvPr/>
        </p:nvSpPr>
        <p:spPr>
          <a:xfrm>
            <a:off x="6277315" y="570127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0" name="Google Shape;780;p52"/>
          <p:cNvSpPr/>
          <p:nvPr/>
        </p:nvSpPr>
        <p:spPr>
          <a:xfrm>
            <a:off x="6858792" y="570127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1" name="Google Shape;781;p52"/>
          <p:cNvSpPr/>
          <p:nvPr/>
        </p:nvSpPr>
        <p:spPr>
          <a:xfrm>
            <a:off x="7723624" y="13213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2" name="Google Shape;782;p52"/>
          <p:cNvSpPr/>
          <p:nvPr/>
        </p:nvSpPr>
        <p:spPr>
          <a:xfrm>
            <a:off x="8305101" y="13213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3" name="Google Shape;783;p52"/>
          <p:cNvSpPr/>
          <p:nvPr/>
        </p:nvSpPr>
        <p:spPr>
          <a:xfrm>
            <a:off x="7723624" y="205137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4" name="Google Shape;784;p52"/>
          <p:cNvSpPr/>
          <p:nvPr/>
        </p:nvSpPr>
        <p:spPr>
          <a:xfrm>
            <a:off x="8305101" y="205137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5" name="Google Shape;785;p52"/>
          <p:cNvSpPr/>
          <p:nvPr/>
        </p:nvSpPr>
        <p:spPr>
          <a:xfrm>
            <a:off x="7723624" y="3511338"/>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6" name="Google Shape;786;p52"/>
          <p:cNvSpPr/>
          <p:nvPr/>
        </p:nvSpPr>
        <p:spPr>
          <a:xfrm>
            <a:off x="8305101" y="3511338"/>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787" name="Google Shape;787;p52"/>
          <p:cNvCxnSpPr/>
          <p:nvPr/>
        </p:nvCxnSpPr>
        <p:spPr>
          <a:xfrm>
            <a:off x="7541822" y="1321382"/>
            <a:ext cx="0" cy="1228800"/>
          </a:xfrm>
          <a:prstGeom prst="straightConnector1">
            <a:avLst/>
          </a:prstGeom>
          <a:noFill/>
          <a:ln cap="rnd" cmpd="sng" w="19050">
            <a:solidFill>
              <a:srgbClr val="EAEAEA"/>
            </a:solidFill>
            <a:prstDash val="solid"/>
            <a:round/>
            <a:headEnd len="sm" w="sm" type="none"/>
            <a:tailEnd len="sm" w="sm" type="none"/>
          </a:ln>
        </p:spPr>
      </p:cxnSp>
      <p:sp>
        <p:nvSpPr>
          <p:cNvPr id="788" name="Google Shape;788;p52"/>
          <p:cNvSpPr/>
          <p:nvPr/>
        </p:nvSpPr>
        <p:spPr>
          <a:xfrm>
            <a:off x="7723624" y="4241323"/>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89" name="Google Shape;789;p52"/>
          <p:cNvSpPr/>
          <p:nvPr/>
        </p:nvSpPr>
        <p:spPr>
          <a:xfrm>
            <a:off x="8305101" y="4241323"/>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0" name="Google Shape;790;p52"/>
          <p:cNvSpPr/>
          <p:nvPr/>
        </p:nvSpPr>
        <p:spPr>
          <a:xfrm>
            <a:off x="7723624" y="497131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1" name="Google Shape;791;p52"/>
          <p:cNvSpPr/>
          <p:nvPr/>
        </p:nvSpPr>
        <p:spPr>
          <a:xfrm>
            <a:off x="8305101" y="497131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2" name="Google Shape;792;p52"/>
          <p:cNvSpPr/>
          <p:nvPr/>
        </p:nvSpPr>
        <p:spPr>
          <a:xfrm>
            <a:off x="7724190" y="570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3" name="Google Shape;793;p52"/>
          <p:cNvSpPr/>
          <p:nvPr/>
        </p:nvSpPr>
        <p:spPr>
          <a:xfrm>
            <a:off x="8305667" y="570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4" name="Google Shape;794;p52"/>
          <p:cNvSpPr/>
          <p:nvPr/>
        </p:nvSpPr>
        <p:spPr>
          <a:xfrm>
            <a:off x="9169934" y="1321375"/>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5" name="Google Shape;795;p52"/>
          <p:cNvSpPr/>
          <p:nvPr/>
        </p:nvSpPr>
        <p:spPr>
          <a:xfrm>
            <a:off x="9751410" y="1321375"/>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6" name="Google Shape;796;p52"/>
          <p:cNvSpPr/>
          <p:nvPr/>
        </p:nvSpPr>
        <p:spPr>
          <a:xfrm>
            <a:off x="9169934" y="205135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7" name="Google Shape;797;p52"/>
          <p:cNvSpPr/>
          <p:nvPr/>
        </p:nvSpPr>
        <p:spPr>
          <a:xfrm>
            <a:off x="9751410" y="205135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8" name="Google Shape;798;p52"/>
          <p:cNvSpPr/>
          <p:nvPr/>
        </p:nvSpPr>
        <p:spPr>
          <a:xfrm>
            <a:off x="9169934" y="3511314"/>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799" name="Google Shape;799;p52"/>
          <p:cNvSpPr/>
          <p:nvPr/>
        </p:nvSpPr>
        <p:spPr>
          <a:xfrm>
            <a:off x="9751410" y="3511314"/>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800" name="Google Shape;800;p52"/>
          <p:cNvCxnSpPr/>
          <p:nvPr/>
        </p:nvCxnSpPr>
        <p:spPr>
          <a:xfrm>
            <a:off x="8988131" y="1321376"/>
            <a:ext cx="0" cy="1228800"/>
          </a:xfrm>
          <a:prstGeom prst="straightConnector1">
            <a:avLst/>
          </a:prstGeom>
          <a:noFill/>
          <a:ln cap="rnd" cmpd="sng" w="19050">
            <a:solidFill>
              <a:srgbClr val="EAEAEA"/>
            </a:solidFill>
            <a:prstDash val="solid"/>
            <a:round/>
            <a:headEnd len="sm" w="sm" type="none"/>
            <a:tailEnd len="sm" w="sm" type="none"/>
          </a:ln>
        </p:spPr>
      </p:cxnSp>
      <p:sp>
        <p:nvSpPr>
          <p:cNvPr id="801" name="Google Shape;801;p52"/>
          <p:cNvSpPr/>
          <p:nvPr/>
        </p:nvSpPr>
        <p:spPr>
          <a:xfrm>
            <a:off x="9169934" y="4241299"/>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2" name="Google Shape;802;p52"/>
          <p:cNvSpPr/>
          <p:nvPr/>
        </p:nvSpPr>
        <p:spPr>
          <a:xfrm>
            <a:off x="9751410" y="4241299"/>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3" name="Google Shape;803;p52"/>
          <p:cNvSpPr/>
          <p:nvPr/>
        </p:nvSpPr>
        <p:spPr>
          <a:xfrm>
            <a:off x="9169934" y="497128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4" name="Google Shape;804;p52"/>
          <p:cNvSpPr/>
          <p:nvPr/>
        </p:nvSpPr>
        <p:spPr>
          <a:xfrm>
            <a:off x="9751410" y="497128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5" name="Google Shape;805;p52"/>
          <p:cNvSpPr/>
          <p:nvPr/>
        </p:nvSpPr>
        <p:spPr>
          <a:xfrm>
            <a:off x="9170499" y="5701290"/>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6" name="Google Shape;806;p52"/>
          <p:cNvSpPr/>
          <p:nvPr/>
        </p:nvSpPr>
        <p:spPr>
          <a:xfrm>
            <a:off x="9751976" y="5701290"/>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7" name="Google Shape;807;p52"/>
          <p:cNvSpPr/>
          <p:nvPr/>
        </p:nvSpPr>
        <p:spPr>
          <a:xfrm>
            <a:off x="10615677" y="1321387"/>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8" name="Google Shape;808;p52"/>
          <p:cNvSpPr/>
          <p:nvPr/>
        </p:nvSpPr>
        <p:spPr>
          <a:xfrm>
            <a:off x="11197154" y="1321387"/>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09" name="Google Shape;809;p52"/>
          <p:cNvSpPr/>
          <p:nvPr/>
        </p:nvSpPr>
        <p:spPr>
          <a:xfrm>
            <a:off x="10615677" y="3511326"/>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0" name="Google Shape;810;p52"/>
          <p:cNvSpPr/>
          <p:nvPr/>
        </p:nvSpPr>
        <p:spPr>
          <a:xfrm>
            <a:off x="11197154" y="3511326"/>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811" name="Google Shape;811;p52"/>
          <p:cNvCxnSpPr/>
          <p:nvPr/>
        </p:nvCxnSpPr>
        <p:spPr>
          <a:xfrm>
            <a:off x="10433875" y="1321379"/>
            <a:ext cx="0" cy="1228800"/>
          </a:xfrm>
          <a:prstGeom prst="straightConnector1">
            <a:avLst/>
          </a:prstGeom>
          <a:noFill/>
          <a:ln cap="rnd" cmpd="sng" w="19050">
            <a:solidFill>
              <a:srgbClr val="EAEAEA"/>
            </a:solidFill>
            <a:prstDash val="solid"/>
            <a:round/>
            <a:headEnd len="sm" w="sm" type="none"/>
            <a:tailEnd len="sm" w="sm" type="none"/>
          </a:ln>
        </p:spPr>
      </p:cxnSp>
      <p:sp>
        <p:nvSpPr>
          <p:cNvPr id="812" name="Google Shape;812;p52"/>
          <p:cNvSpPr/>
          <p:nvPr/>
        </p:nvSpPr>
        <p:spPr>
          <a:xfrm>
            <a:off x="10615677" y="4241311"/>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3" name="Google Shape;813;p52"/>
          <p:cNvSpPr/>
          <p:nvPr/>
        </p:nvSpPr>
        <p:spPr>
          <a:xfrm>
            <a:off x="11197154" y="4241311"/>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4" name="Google Shape;814;p52"/>
          <p:cNvSpPr/>
          <p:nvPr/>
        </p:nvSpPr>
        <p:spPr>
          <a:xfrm>
            <a:off x="10615677" y="4971298"/>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5" name="Google Shape;815;p52"/>
          <p:cNvSpPr/>
          <p:nvPr/>
        </p:nvSpPr>
        <p:spPr>
          <a:xfrm>
            <a:off x="11197154" y="4971298"/>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6" name="Google Shape;816;p52"/>
          <p:cNvSpPr/>
          <p:nvPr/>
        </p:nvSpPr>
        <p:spPr>
          <a:xfrm>
            <a:off x="10616243" y="5701302"/>
            <a:ext cx="498900" cy="498900"/>
          </a:xfrm>
          <a:prstGeom prst="roundRect">
            <a:avLst>
              <a:gd fmla="val 4259"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817" name="Google Shape;817;p52"/>
          <p:cNvSpPr/>
          <p:nvPr/>
        </p:nvSpPr>
        <p:spPr>
          <a:xfrm>
            <a:off x="11197720" y="5701302"/>
            <a:ext cx="498900" cy="498900"/>
          </a:xfrm>
          <a:prstGeom prst="roundRect">
            <a:avLst>
              <a:gd fmla="val 4259"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cxnSp>
        <p:nvCxnSpPr>
          <p:cNvPr id="818" name="Google Shape;818;p52"/>
          <p:cNvCxnSpPr/>
          <p:nvPr/>
        </p:nvCxnSpPr>
        <p:spPr>
          <a:xfrm>
            <a:off x="1756550" y="3511413"/>
            <a:ext cx="0" cy="2688600"/>
          </a:xfrm>
          <a:prstGeom prst="straightConnector1">
            <a:avLst/>
          </a:prstGeom>
          <a:noFill/>
          <a:ln cap="rnd" cmpd="sng" w="19050">
            <a:solidFill>
              <a:srgbClr val="EAEAEA"/>
            </a:solidFill>
            <a:prstDash val="solid"/>
            <a:round/>
            <a:headEnd len="sm" w="sm" type="none"/>
            <a:tailEnd len="sm" w="sm" type="none"/>
          </a:ln>
        </p:spPr>
      </p:cxnSp>
      <p:cxnSp>
        <p:nvCxnSpPr>
          <p:cNvPr id="819" name="Google Shape;819;p52"/>
          <p:cNvCxnSpPr/>
          <p:nvPr/>
        </p:nvCxnSpPr>
        <p:spPr>
          <a:xfrm>
            <a:off x="3202294" y="3511420"/>
            <a:ext cx="0" cy="2688600"/>
          </a:xfrm>
          <a:prstGeom prst="straightConnector1">
            <a:avLst/>
          </a:prstGeom>
          <a:noFill/>
          <a:ln cap="rnd" cmpd="sng" w="19050">
            <a:solidFill>
              <a:srgbClr val="EAEAEA"/>
            </a:solidFill>
            <a:prstDash val="solid"/>
            <a:round/>
            <a:headEnd len="sm" w="sm" type="none"/>
            <a:tailEnd len="sm" w="sm" type="none"/>
          </a:ln>
        </p:spPr>
      </p:cxnSp>
      <p:cxnSp>
        <p:nvCxnSpPr>
          <p:cNvPr id="820" name="Google Shape;820;p52"/>
          <p:cNvCxnSpPr/>
          <p:nvPr/>
        </p:nvCxnSpPr>
        <p:spPr>
          <a:xfrm>
            <a:off x="4648603" y="3511407"/>
            <a:ext cx="0" cy="2688600"/>
          </a:xfrm>
          <a:prstGeom prst="straightConnector1">
            <a:avLst/>
          </a:prstGeom>
          <a:noFill/>
          <a:ln cap="rnd" cmpd="sng" w="19050">
            <a:solidFill>
              <a:srgbClr val="EAEAEA"/>
            </a:solidFill>
            <a:prstDash val="solid"/>
            <a:round/>
            <a:headEnd len="sm" w="sm" type="none"/>
            <a:tailEnd len="sm" w="sm" type="none"/>
          </a:ln>
        </p:spPr>
      </p:cxnSp>
      <p:cxnSp>
        <p:nvCxnSpPr>
          <p:cNvPr id="821" name="Google Shape;821;p52"/>
          <p:cNvCxnSpPr/>
          <p:nvPr/>
        </p:nvCxnSpPr>
        <p:spPr>
          <a:xfrm>
            <a:off x="6094347" y="3511413"/>
            <a:ext cx="0" cy="2688600"/>
          </a:xfrm>
          <a:prstGeom prst="straightConnector1">
            <a:avLst/>
          </a:prstGeom>
          <a:noFill/>
          <a:ln cap="rnd" cmpd="sng" w="19050">
            <a:solidFill>
              <a:srgbClr val="EAEAEA"/>
            </a:solidFill>
            <a:prstDash val="solid"/>
            <a:round/>
            <a:headEnd len="sm" w="sm" type="none"/>
            <a:tailEnd len="sm" w="sm" type="none"/>
          </a:ln>
        </p:spPr>
      </p:cxnSp>
      <p:cxnSp>
        <p:nvCxnSpPr>
          <p:cNvPr id="822" name="Google Shape;822;p52"/>
          <p:cNvCxnSpPr/>
          <p:nvPr/>
        </p:nvCxnSpPr>
        <p:spPr>
          <a:xfrm>
            <a:off x="7541222" y="3511434"/>
            <a:ext cx="0" cy="2688600"/>
          </a:xfrm>
          <a:prstGeom prst="straightConnector1">
            <a:avLst/>
          </a:prstGeom>
          <a:noFill/>
          <a:ln cap="rnd" cmpd="sng" w="19050">
            <a:solidFill>
              <a:srgbClr val="EAEAEA"/>
            </a:solidFill>
            <a:prstDash val="solid"/>
            <a:round/>
            <a:headEnd len="sm" w="sm" type="none"/>
            <a:tailEnd len="sm" w="sm" type="none"/>
          </a:ln>
        </p:spPr>
      </p:cxnSp>
      <p:cxnSp>
        <p:nvCxnSpPr>
          <p:cNvPr id="823" name="Google Shape;823;p52"/>
          <p:cNvCxnSpPr/>
          <p:nvPr/>
        </p:nvCxnSpPr>
        <p:spPr>
          <a:xfrm>
            <a:off x="8987531" y="3511420"/>
            <a:ext cx="0" cy="2688600"/>
          </a:xfrm>
          <a:prstGeom prst="straightConnector1">
            <a:avLst/>
          </a:prstGeom>
          <a:noFill/>
          <a:ln cap="rnd" cmpd="sng" w="19050">
            <a:solidFill>
              <a:srgbClr val="EAEAEA"/>
            </a:solidFill>
            <a:prstDash val="solid"/>
            <a:round/>
            <a:headEnd len="sm" w="sm" type="none"/>
            <a:tailEnd len="sm" w="sm" type="none"/>
          </a:ln>
        </p:spPr>
      </p:cxnSp>
      <p:cxnSp>
        <p:nvCxnSpPr>
          <p:cNvPr id="824" name="Google Shape;824;p52"/>
          <p:cNvCxnSpPr/>
          <p:nvPr/>
        </p:nvCxnSpPr>
        <p:spPr>
          <a:xfrm>
            <a:off x="10433275" y="3511427"/>
            <a:ext cx="0" cy="2688600"/>
          </a:xfrm>
          <a:prstGeom prst="straightConnector1">
            <a:avLst/>
          </a:prstGeom>
          <a:noFill/>
          <a:ln cap="rnd" cmpd="sng" w="19050">
            <a:solidFill>
              <a:srgbClr val="EAEAEA"/>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1">
  <p:cSld name="1_Title and Subtitle_1_3">
    <p:spTree>
      <p:nvGrpSpPr>
        <p:cNvPr id="825" name="Shape 825"/>
        <p:cNvGrpSpPr/>
        <p:nvPr/>
      </p:nvGrpSpPr>
      <p:grpSpPr>
        <a:xfrm>
          <a:off x="0" y="0"/>
          <a:ext cx="0" cy="0"/>
          <a:chOff x="0" y="0"/>
          <a:chExt cx="0" cy="0"/>
        </a:xfrm>
      </p:grpSpPr>
      <p:sp>
        <p:nvSpPr>
          <p:cNvPr id="826" name="Google Shape;826;p53"/>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7" name="Google Shape;827;p53"/>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828" name="Google Shape;828;p53"/>
          <p:cNvPicPr preferRelativeResize="0"/>
          <p:nvPr/>
        </p:nvPicPr>
        <p:blipFill>
          <a:blip r:embed="rId2">
            <a:alphaModFix/>
          </a:blip>
          <a:stretch>
            <a:fillRect/>
          </a:stretch>
        </p:blipFill>
        <p:spPr>
          <a:xfrm>
            <a:off x="0" y="-3"/>
            <a:ext cx="12191971" cy="6858000"/>
          </a:xfrm>
          <a:prstGeom prst="rect">
            <a:avLst/>
          </a:prstGeom>
          <a:noFill/>
          <a:ln>
            <a:noFill/>
          </a:ln>
        </p:spPr>
      </p:pic>
      <p:sp>
        <p:nvSpPr>
          <p:cNvPr id="829" name="Google Shape;829;p53"/>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830" name="Google Shape;830;p53"/>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831" name="Google Shape;831;p53"/>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1 1 1">
  <p:cSld name="1_Title and Subtitle_1_1_3_2">
    <p:spTree>
      <p:nvGrpSpPr>
        <p:cNvPr id="832" name="Shape 832"/>
        <p:cNvGrpSpPr/>
        <p:nvPr/>
      </p:nvGrpSpPr>
      <p:grpSpPr>
        <a:xfrm>
          <a:off x="0" y="0"/>
          <a:ext cx="0" cy="0"/>
          <a:chOff x="0" y="0"/>
          <a:chExt cx="0" cy="0"/>
        </a:xfrm>
      </p:grpSpPr>
      <p:sp>
        <p:nvSpPr>
          <p:cNvPr id="833" name="Google Shape;833;p54"/>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4" name="Google Shape;834;p54"/>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835" name="Google Shape;835;p54"/>
          <p:cNvPicPr preferRelativeResize="0"/>
          <p:nvPr/>
        </p:nvPicPr>
        <p:blipFill rotWithShape="1">
          <a:blip r:embed="rId2">
            <a:alphaModFix/>
          </a:blip>
          <a:srcRect b="0" l="0" r="0" t="0"/>
          <a:stretch/>
        </p:blipFill>
        <p:spPr>
          <a:xfrm>
            <a:off x="0" y="-3"/>
            <a:ext cx="12188923" cy="6856286"/>
          </a:xfrm>
          <a:prstGeom prst="rect">
            <a:avLst/>
          </a:prstGeom>
          <a:noFill/>
          <a:ln>
            <a:noFill/>
          </a:ln>
        </p:spPr>
      </p:pic>
      <p:sp>
        <p:nvSpPr>
          <p:cNvPr id="836" name="Google Shape;836;p54"/>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837" name="Google Shape;837;p54"/>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838" name="Google Shape;838;p54"/>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b="0" i="0" lang="en-US" sz="800" u="none" cap="none" strike="noStrike">
                <a:solidFill>
                  <a:schemeClr val="dk2"/>
                </a:solidFill>
                <a:latin typeface="Arial"/>
                <a:ea typeface="Arial"/>
                <a:cs typeface="Arial"/>
                <a:sym typeface="Aria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Space Mono"/>
              <a:ea typeface="Space Mono"/>
              <a:cs typeface="Space Mono"/>
              <a:sym typeface="Space Mono"/>
            </a:endParaRPr>
          </a:p>
        </p:txBody>
      </p:sp>
      <p:sp>
        <p:nvSpPr>
          <p:cNvPr id="839" name="Google Shape;839;p54"/>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18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0" name="Google Shape;840;p54"/>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1 3">
  <p:cSld name="1_Title and Subtitle_1_5">
    <p:spTree>
      <p:nvGrpSpPr>
        <p:cNvPr id="841" name="Shape 841"/>
        <p:cNvGrpSpPr/>
        <p:nvPr/>
      </p:nvGrpSpPr>
      <p:grpSpPr>
        <a:xfrm>
          <a:off x="0" y="0"/>
          <a:ext cx="0" cy="0"/>
          <a:chOff x="0" y="0"/>
          <a:chExt cx="0" cy="0"/>
        </a:xfrm>
      </p:grpSpPr>
      <p:sp>
        <p:nvSpPr>
          <p:cNvPr id="842" name="Google Shape;842;p55"/>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3" name="Google Shape;843;p55"/>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844" name="Google Shape;844;p55"/>
          <p:cNvPicPr preferRelativeResize="0"/>
          <p:nvPr/>
        </p:nvPicPr>
        <p:blipFill rotWithShape="1">
          <a:blip r:embed="rId2">
            <a:alphaModFix/>
          </a:blip>
          <a:srcRect b="0" l="0" r="0" t="0"/>
          <a:stretch/>
        </p:blipFill>
        <p:spPr>
          <a:xfrm>
            <a:off x="0" y="-3"/>
            <a:ext cx="12188923" cy="6856286"/>
          </a:xfrm>
          <a:prstGeom prst="rect">
            <a:avLst/>
          </a:prstGeom>
          <a:noFill/>
          <a:ln>
            <a:noFill/>
          </a:ln>
        </p:spPr>
      </p:pic>
      <p:sp>
        <p:nvSpPr>
          <p:cNvPr id="845" name="Google Shape;845;p55"/>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846" name="Google Shape;846;p55"/>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847" name="Google Shape;847;p55"/>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b="0" i="0" lang="en-US" sz="800" u="none" cap="none" strike="noStrike">
                <a:solidFill>
                  <a:srgbClr val="FEB898"/>
                </a:solidFill>
                <a:latin typeface="Arial"/>
                <a:ea typeface="Arial"/>
                <a:cs typeface="Arial"/>
                <a:sym typeface="Aria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
        <p:nvSpPr>
          <p:cNvPr id="848" name="Google Shape;848;p55"/>
          <p:cNvSpPr txBox="1"/>
          <p:nvPr>
            <p:ph idx="2" type="title"/>
          </p:nvPr>
        </p:nvSpPr>
        <p:spPr>
          <a:xfrm>
            <a:off x="495300" y="575576"/>
            <a:ext cx="11187000" cy="4290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lt1"/>
              </a:buClr>
              <a:buSzPts val="1800"/>
              <a:buFont typeface="Inter ExtraBold"/>
              <a:buNone/>
              <a:defRPr>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p:txBody>
      </p:sp>
      <p:sp>
        <p:nvSpPr>
          <p:cNvPr id="849" name="Google Shape;849;p55"/>
          <p:cNvSpPr txBox="1"/>
          <p:nvPr>
            <p:ph idx="3"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lt1"/>
              </a:buClr>
              <a:buSzPts val="1800"/>
              <a:buFont typeface="Arial"/>
              <a:buNone/>
              <a:defRPr sz="1800">
                <a:solidFill>
                  <a:schemeClr val="lt1"/>
                </a:solidFill>
                <a:latin typeface="Inter Light"/>
                <a:ea typeface="Inter Light"/>
                <a:cs typeface="Inter Light"/>
                <a:sym typeface="Inter Light"/>
              </a:defRPr>
            </a:lvl1pPr>
            <a:lvl2pPr lvl="1" algn="ctr">
              <a:lnSpc>
                <a:spcPct val="107000"/>
              </a:lnSpc>
              <a:spcBef>
                <a:spcPts val="0"/>
              </a:spcBef>
              <a:spcAft>
                <a:spcPts val="0"/>
              </a:spcAft>
              <a:buClr>
                <a:schemeClr val="lt1"/>
              </a:buClr>
              <a:buSzPts val="2000"/>
              <a:buNone/>
              <a:defRPr sz="2000">
                <a:solidFill>
                  <a:schemeClr val="lt1"/>
                </a:solidFill>
              </a:defRPr>
            </a:lvl2pPr>
            <a:lvl3pPr lvl="2" algn="ctr">
              <a:lnSpc>
                <a:spcPct val="107000"/>
              </a:lnSpc>
              <a:spcBef>
                <a:spcPts val="0"/>
              </a:spcBef>
              <a:spcAft>
                <a:spcPts val="0"/>
              </a:spcAft>
              <a:buClr>
                <a:schemeClr val="lt1"/>
              </a:buClr>
              <a:buSzPts val="1800"/>
              <a:buNone/>
              <a:defRPr sz="1800">
                <a:solidFill>
                  <a:schemeClr val="lt1"/>
                </a:solidFill>
              </a:defRPr>
            </a:lvl3pPr>
            <a:lvl4pPr lvl="3" algn="ctr">
              <a:lnSpc>
                <a:spcPct val="107000"/>
              </a:lnSpc>
              <a:spcBef>
                <a:spcPts val="0"/>
              </a:spcBef>
              <a:spcAft>
                <a:spcPts val="0"/>
              </a:spcAft>
              <a:buClr>
                <a:schemeClr val="lt1"/>
              </a:buClr>
              <a:buSzPts val="1600"/>
              <a:buNone/>
              <a:defRPr sz="1600">
                <a:solidFill>
                  <a:schemeClr val="lt1"/>
                </a:solidFill>
              </a:defRPr>
            </a:lvl4pPr>
            <a:lvl5pPr lvl="4" algn="ctr">
              <a:lnSpc>
                <a:spcPct val="96000"/>
              </a:lnSpc>
              <a:spcBef>
                <a:spcPts val="1800"/>
              </a:spcBef>
              <a:spcAft>
                <a:spcPts val="0"/>
              </a:spcAft>
              <a:buClr>
                <a:schemeClr val="lt1"/>
              </a:buClr>
              <a:buSzPts val="1600"/>
              <a:buNone/>
              <a:defRPr sz="1600">
                <a:solidFill>
                  <a:schemeClr val="lt1"/>
                </a:solidFill>
              </a:defRPr>
            </a:lvl5pPr>
            <a:lvl6pPr lvl="5" algn="ctr">
              <a:lnSpc>
                <a:spcPct val="96000"/>
              </a:lnSpc>
              <a:spcBef>
                <a:spcPts val="0"/>
              </a:spcBef>
              <a:spcAft>
                <a:spcPts val="0"/>
              </a:spcAft>
              <a:buClr>
                <a:schemeClr val="lt1"/>
              </a:buClr>
              <a:buSzPts val="1600"/>
              <a:buNone/>
              <a:defRPr sz="1600">
                <a:solidFill>
                  <a:schemeClr val="lt1"/>
                </a:solidFill>
              </a:defRPr>
            </a:lvl6pPr>
            <a:lvl7pPr lvl="6" algn="ctr">
              <a:lnSpc>
                <a:spcPct val="107000"/>
              </a:lnSpc>
              <a:spcBef>
                <a:spcPts val="1200"/>
              </a:spcBef>
              <a:spcAft>
                <a:spcPts val="0"/>
              </a:spcAft>
              <a:buClr>
                <a:schemeClr val="lt1"/>
              </a:buClr>
              <a:buSzPts val="1600"/>
              <a:buNone/>
              <a:defRPr sz="1600">
                <a:solidFill>
                  <a:schemeClr val="lt1"/>
                </a:solidFill>
              </a:defRPr>
            </a:lvl7pPr>
            <a:lvl8pPr lvl="7" algn="ctr">
              <a:lnSpc>
                <a:spcPct val="87000"/>
              </a:lnSpc>
              <a:spcBef>
                <a:spcPts val="1800"/>
              </a:spcBef>
              <a:spcAft>
                <a:spcPts val="0"/>
              </a:spcAft>
              <a:buClr>
                <a:schemeClr val="lt1"/>
              </a:buClr>
              <a:buSzPts val="1600"/>
              <a:buNone/>
              <a:defRPr sz="1600">
                <a:solidFill>
                  <a:schemeClr val="lt1"/>
                </a:solidFill>
              </a:defRPr>
            </a:lvl8pPr>
            <a:lvl9pPr lvl="8" algn="ctr">
              <a:lnSpc>
                <a:spcPct val="87000"/>
              </a:lnSpc>
              <a:spcBef>
                <a:spcPts val="1800"/>
              </a:spcBef>
              <a:spcAft>
                <a:spcPts val="0"/>
              </a:spcAft>
              <a:buClr>
                <a:schemeClr val="lt1"/>
              </a:buClr>
              <a:buSzPts val="1600"/>
              <a:buNone/>
              <a:defRPr sz="1600">
                <a:solidFill>
                  <a:schemeClr val="lt1"/>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Image Right 3">
  <p:cSld name="Orange Image Right_4">
    <p:spTree>
      <p:nvGrpSpPr>
        <p:cNvPr id="850" name="Shape 850"/>
        <p:cNvGrpSpPr/>
        <p:nvPr/>
      </p:nvGrpSpPr>
      <p:grpSpPr>
        <a:xfrm>
          <a:off x="0" y="0"/>
          <a:ext cx="0" cy="0"/>
          <a:chOff x="0" y="0"/>
          <a:chExt cx="0" cy="0"/>
        </a:xfrm>
      </p:grpSpPr>
      <p:sp>
        <p:nvSpPr>
          <p:cNvPr id="851" name="Google Shape;851;p56"/>
          <p:cNvSpPr/>
          <p:nvPr/>
        </p:nvSpPr>
        <p:spPr>
          <a:xfrm>
            <a:off x="0" y="0"/>
            <a:ext cx="46584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Inter Light"/>
              <a:buNone/>
            </a:pPr>
            <a:r>
              <a:t/>
            </a:r>
            <a:endParaRPr b="1" i="0" sz="1800" u="none" cap="none" strike="noStrike">
              <a:solidFill>
                <a:srgbClr val="FFFFFF"/>
              </a:solidFill>
              <a:latin typeface="Inter Light"/>
              <a:ea typeface="Inter Light"/>
              <a:cs typeface="Inter Light"/>
              <a:sym typeface="Inter Light"/>
            </a:endParaRPr>
          </a:p>
        </p:txBody>
      </p:sp>
      <p:sp>
        <p:nvSpPr>
          <p:cNvPr id="852" name="Google Shape;852;p56"/>
          <p:cNvSpPr txBox="1"/>
          <p:nvPr>
            <p:ph idx="1" type="body"/>
          </p:nvPr>
        </p:nvSpPr>
        <p:spPr>
          <a:xfrm>
            <a:off x="495300" y="4743450"/>
            <a:ext cx="3555900" cy="1657200"/>
          </a:xfrm>
          <a:prstGeom prst="rect">
            <a:avLst/>
          </a:prstGeom>
          <a:noFill/>
          <a:ln>
            <a:noFill/>
          </a:ln>
        </p:spPr>
        <p:txBody>
          <a:bodyPr anchorCtr="0" anchor="t" bIns="0" lIns="0" spcFirstLastPara="1" rIns="0" wrap="square" tIns="0">
            <a:noAutofit/>
          </a:bodyPr>
          <a:lstStyle>
            <a:lvl1pPr indent="-228600" lvl="0" marL="457200" algn="l">
              <a:lnSpc>
                <a:spcPct val="96000"/>
              </a:lnSpc>
              <a:spcBef>
                <a:spcPts val="1200"/>
              </a:spcBef>
              <a:spcAft>
                <a:spcPts val="0"/>
              </a:spcAft>
              <a:buClr>
                <a:schemeClr val="lt1"/>
              </a:buClr>
              <a:buSzPts val="1800"/>
              <a:buNone/>
              <a:defRPr sz="1800">
                <a:solidFill>
                  <a:schemeClr val="lt1"/>
                </a:solidFill>
              </a:defRPr>
            </a:lvl1pPr>
            <a:lvl2pPr indent="-228600" lvl="1" marL="914400" algn="l">
              <a:lnSpc>
                <a:spcPct val="107000"/>
              </a:lnSpc>
              <a:spcBef>
                <a:spcPts val="0"/>
              </a:spcBef>
              <a:spcAft>
                <a:spcPts val="0"/>
              </a:spcAft>
              <a:buClr>
                <a:schemeClr val="lt1"/>
              </a:buClr>
              <a:buSzPts val="2100"/>
              <a:buNone/>
              <a:defRPr>
                <a:solidFill>
                  <a:schemeClr val="lt1"/>
                </a:solidFill>
              </a:defRPr>
            </a:lvl2pPr>
            <a:lvl3pPr indent="-228600" lvl="2" marL="1371600" algn="l">
              <a:lnSpc>
                <a:spcPct val="107000"/>
              </a:lnSpc>
              <a:spcBef>
                <a:spcPts val="0"/>
              </a:spcBef>
              <a:spcAft>
                <a:spcPts val="0"/>
              </a:spcAft>
              <a:buClr>
                <a:schemeClr val="lt1"/>
              </a:buClr>
              <a:buSzPts val="1800"/>
              <a:buNone/>
              <a:defRPr>
                <a:solidFill>
                  <a:schemeClr val="lt1"/>
                </a:solidFill>
              </a:defRPr>
            </a:lvl3pPr>
            <a:lvl4pPr indent="-228600" lvl="3" marL="1828800" algn="l">
              <a:lnSpc>
                <a:spcPct val="107000"/>
              </a:lnSpc>
              <a:spcBef>
                <a:spcPts val="0"/>
              </a:spcBef>
              <a:spcAft>
                <a:spcPts val="0"/>
              </a:spcAft>
              <a:buClr>
                <a:schemeClr val="lt1"/>
              </a:buClr>
              <a:buSzPts val="1800"/>
              <a:buNone/>
              <a:defRPr>
                <a:solidFill>
                  <a:schemeClr val="lt1"/>
                </a:solidFill>
              </a:defRPr>
            </a:lvl4pPr>
            <a:lvl5pPr indent="-228600" lvl="4" marL="2286000" algn="l">
              <a:lnSpc>
                <a:spcPct val="96000"/>
              </a:lnSpc>
              <a:spcBef>
                <a:spcPts val="1800"/>
              </a:spcBef>
              <a:spcAft>
                <a:spcPts val="0"/>
              </a:spcAft>
              <a:buSzPts val="2800"/>
              <a:buFont typeface="Arial"/>
              <a:buNone/>
              <a:defRPr>
                <a:solidFill>
                  <a:schemeClr val="lt1"/>
                </a:solidFill>
              </a:defRPr>
            </a:lvl5pPr>
            <a:lvl6pPr indent="-228600" lvl="5" marL="2743200" algn="l">
              <a:lnSpc>
                <a:spcPct val="96000"/>
              </a:lnSpc>
              <a:spcBef>
                <a:spcPts val="0"/>
              </a:spcBef>
              <a:spcAft>
                <a:spcPts val="0"/>
              </a:spcAft>
              <a:buClr>
                <a:schemeClr val="lt1"/>
              </a:buClr>
              <a:buSzPts val="2100"/>
              <a:buNone/>
              <a:defRPr>
                <a:solidFill>
                  <a:schemeClr val="lt1"/>
                </a:solidFill>
              </a:defRPr>
            </a:lvl6pPr>
            <a:lvl7pPr indent="-330200" lvl="6" marL="3200400" algn="l">
              <a:lnSpc>
                <a:spcPct val="107000"/>
              </a:lnSpc>
              <a:spcBef>
                <a:spcPts val="1200"/>
              </a:spcBef>
              <a:spcAft>
                <a:spcPts val="0"/>
              </a:spcAft>
              <a:buClr>
                <a:schemeClr val="lt1"/>
              </a:buClr>
              <a:buSzPts val="1600"/>
              <a:buChar char="​"/>
              <a:defRPr>
                <a:solidFill>
                  <a:schemeClr val="lt1"/>
                </a:solidFill>
              </a:defRPr>
            </a:lvl7pPr>
            <a:lvl8pPr indent="-577850" lvl="7" marL="3657600" algn="l">
              <a:lnSpc>
                <a:spcPct val="87000"/>
              </a:lnSpc>
              <a:spcBef>
                <a:spcPts val="1800"/>
              </a:spcBef>
              <a:spcAft>
                <a:spcPts val="0"/>
              </a:spcAft>
              <a:buClr>
                <a:schemeClr val="lt1"/>
              </a:buClr>
              <a:buSzPts val="5500"/>
              <a:buChar char="​"/>
              <a:defRPr>
                <a:solidFill>
                  <a:schemeClr val="lt1"/>
                </a:solidFill>
              </a:defRPr>
            </a:lvl8pPr>
            <a:lvl9pPr indent="-660400" lvl="8" marL="4114800" algn="l">
              <a:lnSpc>
                <a:spcPct val="87000"/>
              </a:lnSpc>
              <a:spcBef>
                <a:spcPts val="1800"/>
              </a:spcBef>
              <a:spcAft>
                <a:spcPts val="0"/>
              </a:spcAft>
              <a:buClr>
                <a:schemeClr val="lt1"/>
              </a:buClr>
              <a:buSzPts val="6800"/>
              <a:buChar char="​"/>
              <a:defRPr>
                <a:solidFill>
                  <a:schemeClr val="lt1"/>
                </a:solidFill>
              </a:defRPr>
            </a:lvl9pPr>
          </a:lstStyle>
          <a:p/>
        </p:txBody>
      </p:sp>
      <p:sp>
        <p:nvSpPr>
          <p:cNvPr id="853" name="Google Shape;853;p56"/>
          <p:cNvSpPr txBox="1"/>
          <p:nvPr>
            <p:ph type="title"/>
          </p:nvPr>
        </p:nvSpPr>
        <p:spPr>
          <a:xfrm>
            <a:off x="495300" y="2797094"/>
            <a:ext cx="3574200" cy="1787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lt1"/>
              </a:buClr>
              <a:buSzPts val="4400"/>
              <a:buFont typeface="Inter Extra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4" name="Google Shape;854;p56"/>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855" name="Google Shape;855;p56"/>
          <p:cNvSpPr txBox="1"/>
          <p:nvPr/>
        </p:nvSpPr>
        <p:spPr>
          <a:xfrm>
            <a:off x="495299" y="652993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4</a:t>
            </a:r>
            <a:r>
              <a:rPr b="0" i="0" lang="en-US" sz="800" u="none" cap="none" strike="noStrike">
                <a:solidFill>
                  <a:srgbClr val="FEB898"/>
                </a:solidFill>
                <a:latin typeface="Space Mono"/>
                <a:ea typeface="Space Mono"/>
                <a:cs typeface="Space Mono"/>
                <a:sym typeface="Space Mono"/>
              </a:rPr>
              <a:t> Pure Storage Confidential - Subject to Partner NDA</a:t>
            </a:r>
            <a:endParaRPr b="0" i="0" sz="800" u="none" cap="none" strike="noStrike">
              <a:solidFill>
                <a:srgbClr val="FEB898"/>
              </a:solidFill>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Subtitle 1 1">
  <p:cSld name="1_Title and Subtitle_1_4">
    <p:spTree>
      <p:nvGrpSpPr>
        <p:cNvPr id="856" name="Shape 856"/>
        <p:cNvGrpSpPr/>
        <p:nvPr/>
      </p:nvGrpSpPr>
      <p:grpSpPr>
        <a:xfrm>
          <a:off x="0" y="0"/>
          <a:ext cx="0" cy="0"/>
          <a:chOff x="0" y="0"/>
          <a:chExt cx="0" cy="0"/>
        </a:xfrm>
      </p:grpSpPr>
      <p:sp>
        <p:nvSpPr>
          <p:cNvPr id="857" name="Google Shape;857;p57"/>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algn="l">
              <a:lnSpc>
                <a:spcPct val="84000"/>
              </a:lnSpc>
              <a:spcBef>
                <a:spcPts val="0"/>
              </a:spcBef>
              <a:spcAft>
                <a:spcPts val="0"/>
              </a:spcAft>
              <a:buClr>
                <a:schemeClr val="dk1"/>
              </a:buClr>
              <a:buSzPts val="3400"/>
              <a:buFont typeface="Inter Extra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8" name="Google Shape;858;p57"/>
          <p:cNvSpPr txBox="1"/>
          <p:nvPr>
            <p:ph idx="1" type="subTitle"/>
          </p:nvPr>
        </p:nvSpPr>
        <p:spPr>
          <a:xfrm>
            <a:off x="494189" y="1088135"/>
            <a:ext cx="11188200" cy="274200"/>
          </a:xfrm>
          <a:prstGeom prst="rect">
            <a:avLst/>
          </a:prstGeom>
          <a:noFill/>
          <a:ln>
            <a:noFill/>
          </a:ln>
        </p:spPr>
        <p:txBody>
          <a:bodyPr anchorCtr="0" anchor="t" bIns="0" lIns="0" spcFirstLastPara="1" rIns="0" wrap="square" tIns="0">
            <a:spAutoFit/>
          </a:bodyPr>
          <a:lstStyle>
            <a:lvl1pPr lvl="0" algn="l">
              <a:lnSpc>
                <a:spcPct val="96000"/>
              </a:lnSpc>
              <a:spcBef>
                <a:spcPts val="900"/>
              </a:spcBef>
              <a:spcAft>
                <a:spcPts val="0"/>
              </a:spcAft>
              <a:buClr>
                <a:schemeClr val="accent1"/>
              </a:buClr>
              <a:buSzPts val="1800"/>
              <a:buFont typeface="Arial"/>
              <a:buNone/>
              <a:defRPr sz="1800">
                <a:solidFill>
                  <a:schemeClr val="dk1"/>
                </a:solidFill>
                <a:latin typeface="Inter Light"/>
                <a:ea typeface="Inter Light"/>
                <a:cs typeface="Inter Light"/>
                <a:sym typeface="Inter Light"/>
              </a:defRPr>
            </a:lvl1pPr>
            <a:lvl2pPr lvl="1" algn="ctr">
              <a:lnSpc>
                <a:spcPct val="107000"/>
              </a:lnSpc>
              <a:spcBef>
                <a:spcPts val="0"/>
              </a:spcBef>
              <a:spcAft>
                <a:spcPts val="0"/>
              </a:spcAft>
              <a:buSzPts val="2000"/>
              <a:buNone/>
              <a:defRPr sz="2000"/>
            </a:lvl2pPr>
            <a:lvl3pPr lvl="2" algn="ctr">
              <a:lnSpc>
                <a:spcPct val="107000"/>
              </a:lnSpc>
              <a:spcBef>
                <a:spcPts val="0"/>
              </a:spcBef>
              <a:spcAft>
                <a:spcPts val="0"/>
              </a:spcAft>
              <a:buSzPts val="1800"/>
              <a:buNone/>
              <a:defRPr sz="1800"/>
            </a:lvl3pPr>
            <a:lvl4pPr lvl="3" algn="ctr">
              <a:lnSpc>
                <a:spcPct val="107000"/>
              </a:lnSpc>
              <a:spcBef>
                <a:spcPts val="0"/>
              </a:spcBef>
              <a:spcAft>
                <a:spcPts val="0"/>
              </a:spcAft>
              <a:buSzPts val="1600"/>
              <a:buNone/>
              <a:defRPr sz="1600"/>
            </a:lvl4pPr>
            <a:lvl5pPr lvl="4" algn="ctr">
              <a:lnSpc>
                <a:spcPct val="96000"/>
              </a:lnSpc>
              <a:spcBef>
                <a:spcPts val="1800"/>
              </a:spcBef>
              <a:spcAft>
                <a:spcPts val="0"/>
              </a:spcAft>
              <a:buSzPts val="1600"/>
              <a:buNone/>
              <a:defRPr sz="1600"/>
            </a:lvl5pPr>
            <a:lvl6pPr lvl="5" algn="ctr">
              <a:lnSpc>
                <a:spcPct val="96000"/>
              </a:lnSpc>
              <a:spcBef>
                <a:spcPts val="0"/>
              </a:spcBef>
              <a:spcAft>
                <a:spcPts val="0"/>
              </a:spcAft>
              <a:buClr>
                <a:schemeClr val="dk1"/>
              </a:buClr>
              <a:buSzPts val="1600"/>
              <a:buNone/>
              <a:defRPr sz="1600"/>
            </a:lvl6pPr>
            <a:lvl7pPr lvl="6" algn="ctr">
              <a:lnSpc>
                <a:spcPct val="107000"/>
              </a:lnSpc>
              <a:spcBef>
                <a:spcPts val="1200"/>
              </a:spcBef>
              <a:spcAft>
                <a:spcPts val="0"/>
              </a:spcAft>
              <a:buClr>
                <a:schemeClr val="dk1"/>
              </a:buClr>
              <a:buSzPts val="1600"/>
              <a:buNone/>
              <a:defRPr sz="1600"/>
            </a:lvl7pPr>
            <a:lvl8pPr lvl="7" algn="ctr">
              <a:lnSpc>
                <a:spcPct val="87000"/>
              </a:lnSpc>
              <a:spcBef>
                <a:spcPts val="1800"/>
              </a:spcBef>
              <a:spcAft>
                <a:spcPts val="0"/>
              </a:spcAft>
              <a:buClr>
                <a:schemeClr val="dk1"/>
              </a:buClr>
              <a:buSzPts val="1600"/>
              <a:buNone/>
              <a:defRPr sz="1600"/>
            </a:lvl8pPr>
            <a:lvl9pPr lvl="8" algn="ctr">
              <a:lnSpc>
                <a:spcPct val="87000"/>
              </a:lnSpc>
              <a:spcBef>
                <a:spcPts val="1800"/>
              </a:spcBef>
              <a:spcAft>
                <a:spcPts val="0"/>
              </a:spcAft>
              <a:buClr>
                <a:schemeClr val="dk1"/>
              </a:buClr>
              <a:buSzPts val="1600"/>
              <a:buNone/>
              <a:defRPr sz="1600"/>
            </a:lvl9pPr>
          </a:lstStyle>
          <a:p/>
        </p:txBody>
      </p:sp>
      <p:pic>
        <p:nvPicPr>
          <p:cNvPr id="859" name="Google Shape;859;p57"/>
          <p:cNvPicPr preferRelativeResize="0"/>
          <p:nvPr/>
        </p:nvPicPr>
        <p:blipFill>
          <a:blip r:embed="rId2">
            <a:alphaModFix/>
          </a:blip>
          <a:stretch>
            <a:fillRect/>
          </a:stretch>
        </p:blipFill>
        <p:spPr>
          <a:xfrm>
            <a:off x="0" y="-3"/>
            <a:ext cx="12191971" cy="6858000"/>
          </a:xfrm>
          <a:prstGeom prst="rect">
            <a:avLst/>
          </a:prstGeom>
          <a:noFill/>
          <a:ln>
            <a:noFill/>
          </a:ln>
        </p:spPr>
      </p:pic>
      <p:sp>
        <p:nvSpPr>
          <p:cNvPr id="860" name="Google Shape;860;p57"/>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EB898"/>
              </a:solidFill>
              <a:latin typeface="Inter Light"/>
              <a:ea typeface="Inter Light"/>
              <a:cs typeface="Inter Light"/>
              <a:sym typeface="Inter Light"/>
            </a:endParaRPr>
          </a:p>
        </p:txBody>
      </p:sp>
      <p:sp>
        <p:nvSpPr>
          <p:cNvPr id="861" name="Google Shape;861;p57"/>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EB898"/>
                </a:solidFill>
                <a:latin typeface="Space Mono"/>
                <a:ea typeface="Space Mono"/>
                <a:cs typeface="Space Mono"/>
                <a:sym typeface="Space Mono"/>
              </a:rPr>
              <a:t>‹#›</a:t>
            </a:fld>
            <a:endParaRPr b="0" i="0" sz="800" u="none" cap="none" strike="noStrike">
              <a:solidFill>
                <a:srgbClr val="FEB898"/>
              </a:solidFill>
              <a:latin typeface="Space Mono"/>
              <a:ea typeface="Space Mono"/>
              <a:cs typeface="Space Mono"/>
              <a:sym typeface="Space Mono"/>
            </a:endParaRPr>
          </a:p>
        </p:txBody>
      </p:sp>
      <p:sp>
        <p:nvSpPr>
          <p:cNvPr id="862" name="Google Shape;862;p57"/>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i="0" lang="en-US" sz="800" u="none" cap="none" strike="noStrike">
                <a:solidFill>
                  <a:srgbClr val="FEB898"/>
                </a:solidFill>
              </a:rPr>
              <a:t>©</a:t>
            </a:r>
            <a:r>
              <a:rPr b="0" i="0" lang="en-US" sz="800" u="none" cap="none" strike="noStrike">
                <a:solidFill>
                  <a:srgbClr val="FEB898"/>
                </a:solidFill>
                <a:latin typeface="Space Mono"/>
                <a:ea typeface="Space Mono"/>
                <a:cs typeface="Space Mono"/>
                <a:sym typeface="Space Mono"/>
              </a:rPr>
              <a:t>202</a:t>
            </a:r>
            <a:r>
              <a:rPr lang="en-US" sz="800">
                <a:solidFill>
                  <a:srgbClr val="FEB898"/>
                </a:solidFill>
                <a:latin typeface="Space Mono"/>
                <a:ea typeface="Space Mono"/>
                <a:cs typeface="Space Mono"/>
                <a:sym typeface="Space Mono"/>
              </a:rPr>
              <a:t>5</a:t>
            </a:r>
            <a:r>
              <a:rPr b="0" i="0" lang="en-US" sz="800" u="none" cap="none" strike="noStrike">
                <a:solidFill>
                  <a:srgbClr val="FEB898"/>
                </a:solidFill>
                <a:latin typeface="Space Mono"/>
                <a:ea typeface="Space Mono"/>
                <a:cs typeface="Space Mono"/>
                <a:sym typeface="Space Mono"/>
              </a:rPr>
              <a:t> Pure Storage</a:t>
            </a:r>
            <a:endParaRPr b="0" i="0" sz="800" u="none" cap="none" strike="noStrike">
              <a:solidFill>
                <a:srgbClr val="FEB898"/>
              </a:solidFill>
              <a:latin typeface="Space Mono"/>
              <a:ea typeface="Space Mono"/>
              <a:cs typeface="Space Mono"/>
              <a:sym typeface="Space Mono"/>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
    <p:spTree>
      <p:nvGrpSpPr>
        <p:cNvPr id="863" name="Shape 863"/>
        <p:cNvGrpSpPr/>
        <p:nvPr/>
      </p:nvGrpSpPr>
      <p:grpSpPr>
        <a:xfrm>
          <a:off x="0" y="0"/>
          <a:ext cx="0" cy="0"/>
          <a:chOff x="0" y="0"/>
          <a:chExt cx="0" cy="0"/>
        </a:xfrm>
      </p:grpSpPr>
      <p:sp>
        <p:nvSpPr>
          <p:cNvPr id="864" name="Google Shape;864;p58"/>
          <p:cNvSpPr txBox="1"/>
          <p:nvPr>
            <p:ph idx="1" type="body"/>
          </p:nvPr>
        </p:nvSpPr>
        <p:spPr>
          <a:xfrm>
            <a:off x="460375" y="1325564"/>
            <a:ext cx="11272800" cy="4660800"/>
          </a:xfrm>
          <a:prstGeom prst="rect">
            <a:avLst/>
          </a:prstGeom>
          <a:noFill/>
          <a:ln>
            <a:noFill/>
          </a:ln>
        </p:spPr>
        <p:txBody>
          <a:bodyPr anchorCtr="0" anchor="t" bIns="0" lIns="0" spcFirstLastPara="1" rIns="0" wrap="square" tIns="0">
            <a:noAutofit/>
          </a:bodyPr>
          <a:lstStyle>
            <a:lvl1pPr indent="-349250" lvl="0" marL="457200" algn="l">
              <a:lnSpc>
                <a:spcPct val="100000"/>
              </a:lnSpc>
              <a:spcBef>
                <a:spcPts val="0"/>
              </a:spcBef>
              <a:spcAft>
                <a:spcPts val="0"/>
              </a:spcAft>
              <a:buClr>
                <a:schemeClr val="dk1"/>
              </a:buClr>
              <a:buSzPts val="1900"/>
              <a:buChar char="•"/>
              <a:defRPr/>
            </a:lvl1pPr>
            <a:lvl2pPr indent="-330200" lvl="1" marL="914400" algn="l">
              <a:lnSpc>
                <a:spcPct val="100000"/>
              </a:lnSpc>
              <a:spcBef>
                <a:spcPts val="1200"/>
              </a:spcBef>
              <a:spcAft>
                <a:spcPts val="0"/>
              </a:spcAft>
              <a:buClr>
                <a:schemeClr val="dk1"/>
              </a:buClr>
              <a:buSzPts val="1600"/>
              <a:buChar char="•"/>
              <a:defRPr/>
            </a:lvl2pPr>
            <a:lvl3pPr indent="-349250" lvl="2" marL="1371600" algn="l">
              <a:lnSpc>
                <a:spcPct val="100000"/>
              </a:lnSpc>
              <a:spcBef>
                <a:spcPts val="1200"/>
              </a:spcBef>
              <a:spcAft>
                <a:spcPts val="0"/>
              </a:spcAft>
              <a:buClr>
                <a:schemeClr val="dk1"/>
              </a:buClr>
              <a:buSzPts val="1900"/>
              <a:buChar char="•"/>
              <a:defRPr/>
            </a:lvl3pPr>
            <a:lvl4pPr indent="-330200" lvl="3" marL="1828800" algn="l">
              <a:lnSpc>
                <a:spcPct val="100000"/>
              </a:lnSpc>
              <a:spcBef>
                <a:spcPts val="1200"/>
              </a:spcBef>
              <a:spcAft>
                <a:spcPts val="0"/>
              </a:spcAft>
              <a:buClr>
                <a:schemeClr val="dk1"/>
              </a:buClr>
              <a:buSzPts val="1600"/>
              <a:buChar char="•"/>
              <a:defRPr/>
            </a:lvl4pPr>
            <a:lvl5pPr indent="-349250" lvl="4" marL="2286000" algn="l">
              <a:lnSpc>
                <a:spcPct val="100000"/>
              </a:lnSpc>
              <a:spcBef>
                <a:spcPts val="1200"/>
              </a:spcBef>
              <a:spcAft>
                <a:spcPts val="0"/>
              </a:spcAft>
              <a:buClr>
                <a:schemeClr val="dk1"/>
              </a:buClr>
              <a:buSzPts val="1900"/>
              <a:buChar char="​"/>
              <a:defRPr/>
            </a:lvl5pPr>
            <a:lvl6pPr indent="-349250" lvl="5" marL="2743200" algn="l">
              <a:lnSpc>
                <a:spcPct val="90000"/>
              </a:lnSpc>
              <a:spcBef>
                <a:spcPts val="12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865" name="Google Shape;865;p58"/>
          <p:cNvSpPr txBox="1"/>
          <p:nvPr>
            <p:ph type="title"/>
          </p:nvPr>
        </p:nvSpPr>
        <p:spPr>
          <a:xfrm>
            <a:off x="460375" y="228600"/>
            <a:ext cx="11272800" cy="5355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2"/>
              </a:buClr>
              <a:buSzPts val="19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p:cSld name="White Blank">
    <p:spTree>
      <p:nvGrpSpPr>
        <p:cNvPr id="86" name="Shape 86"/>
        <p:cNvGrpSpPr/>
        <p:nvPr/>
      </p:nvGrpSpPr>
      <p:grpSpPr>
        <a:xfrm>
          <a:off x="0" y="0"/>
          <a:ext cx="0" cy="0"/>
          <a:chOff x="0" y="0"/>
          <a:chExt cx="0" cy="0"/>
        </a:xfrm>
      </p:grpSpPr>
      <p:sp>
        <p:nvSpPr>
          <p:cNvPr id="87" name="Google Shape;87;p7"/>
          <p:cNvSpPr txBox="1"/>
          <p:nvPr>
            <p:ph idx="11" type="ftr"/>
          </p:nvPr>
        </p:nvSpPr>
        <p:spPr>
          <a:xfrm>
            <a:off x="495299" y="6391291"/>
            <a:ext cx="6597895" cy="118174"/>
          </a:xfrm>
          <a:prstGeom prst="rect">
            <a:avLst/>
          </a:prstGeom>
          <a:noFill/>
          <a:ln>
            <a:noFill/>
          </a:ln>
        </p:spPr>
        <p:txBody>
          <a:bodyPr anchorCtr="0" anchor="b" bIns="0" lIns="0" spcFirstLastPara="1" rIns="0" wrap="square" tIns="0">
            <a:spAutoFit/>
          </a:bodyPr>
          <a:lstStyle>
            <a:lvl1pPr lv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algn="l">
              <a:lnSpc>
                <a:spcPct val="100000"/>
              </a:lnSpc>
              <a:spcBef>
                <a:spcPts val="225"/>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white" showMasterSp="0">
  <p:cSld name="White Title">
    <p:bg>
      <p:bgPr>
        <a:solidFill>
          <a:schemeClr val="lt1"/>
        </a:solidFill>
      </p:bgPr>
    </p:bg>
    <p:spTree>
      <p:nvGrpSpPr>
        <p:cNvPr id="88" name="Shape 88"/>
        <p:cNvGrpSpPr/>
        <p:nvPr/>
      </p:nvGrpSpPr>
      <p:grpSpPr>
        <a:xfrm>
          <a:off x="0" y="0"/>
          <a:ext cx="0" cy="0"/>
          <a:chOff x="0" y="0"/>
          <a:chExt cx="0" cy="0"/>
        </a:xfrm>
      </p:grpSpPr>
      <p:sp>
        <p:nvSpPr>
          <p:cNvPr id="89" name="Google Shape;89;p8"/>
          <p:cNvSpPr txBox="1"/>
          <p:nvPr>
            <p:ph idx="1" type="body"/>
          </p:nvPr>
        </p:nvSpPr>
        <p:spPr>
          <a:xfrm>
            <a:off x="495299" y="4195085"/>
            <a:ext cx="7055100" cy="961800"/>
          </a:xfrm>
          <a:prstGeom prst="rect">
            <a:avLst/>
          </a:prstGeom>
          <a:noFill/>
          <a:ln>
            <a:noFill/>
          </a:ln>
        </p:spPr>
        <p:txBody>
          <a:bodyPr anchorCtr="0" anchor="t" bIns="0" lIns="0" spcFirstLastPara="1" rIns="0" wrap="square" tIns="0">
            <a:noAutofit/>
          </a:bodyPr>
          <a:lstStyle>
            <a:lvl1pPr indent="-361950" lvl="0" marL="457200" algn="l">
              <a:lnSpc>
                <a:spcPct val="107000"/>
              </a:lnSpc>
              <a:spcBef>
                <a:spcPts val="0"/>
              </a:spcBef>
              <a:spcAft>
                <a:spcPts val="0"/>
              </a:spcAft>
              <a:buSzPts val="2100"/>
              <a:buFont typeface="Helvetica Neue"/>
              <a:buChar char="​"/>
              <a:defRPr b="1" sz="2100">
                <a:solidFill>
                  <a:schemeClr val="dk1"/>
                </a:solidFill>
              </a:defRPr>
            </a:lvl1pPr>
            <a:lvl2pPr indent="-228600" lvl="1" marL="914400" algn="l">
              <a:lnSpc>
                <a:spcPct val="96000"/>
              </a:lnSpc>
              <a:spcBef>
                <a:spcPts val="600"/>
              </a:spcBef>
              <a:spcAft>
                <a:spcPts val="0"/>
              </a:spcAft>
              <a:buSzPts val="1800"/>
              <a:buFont typeface="Helvetica Neue"/>
              <a:buNone/>
              <a:defRPr sz="1800">
                <a:solidFill>
                  <a:srgbClr val="7F7F7F"/>
                </a:solidFill>
              </a:defRPr>
            </a:lvl2pPr>
            <a:lvl3pPr indent="-342900" lvl="2" marL="1371600" algn="l">
              <a:lnSpc>
                <a:spcPct val="98000"/>
              </a:lnSpc>
              <a:spcBef>
                <a:spcPts val="0"/>
              </a:spcBef>
              <a:spcAft>
                <a:spcPts val="0"/>
              </a:spcAft>
              <a:buSzPts val="1800"/>
              <a:buFont typeface="Helvetica Neue"/>
              <a:buChar char="​"/>
              <a:defRPr sz="1800">
                <a:solidFill>
                  <a:schemeClr val="lt1"/>
                </a:solidFill>
              </a:defRPr>
            </a:lvl3pPr>
            <a:lvl4pPr indent="-342900" lvl="3" marL="1828800" algn="l">
              <a:lnSpc>
                <a:spcPct val="98000"/>
              </a:lnSpc>
              <a:spcBef>
                <a:spcPts val="0"/>
              </a:spcBef>
              <a:spcAft>
                <a:spcPts val="0"/>
              </a:spcAft>
              <a:buSzPts val="1800"/>
              <a:buFont typeface="Helvetica Neue"/>
              <a:buChar char="​"/>
              <a:defRPr sz="1800">
                <a:solidFill>
                  <a:schemeClr val="lt1"/>
                </a:solidFill>
              </a:defRPr>
            </a:lvl4pPr>
            <a:lvl5pPr indent="-342900" lvl="4" marL="2286000" algn="l">
              <a:lnSpc>
                <a:spcPct val="98000"/>
              </a:lnSpc>
              <a:spcBef>
                <a:spcPts val="0"/>
              </a:spcBef>
              <a:spcAft>
                <a:spcPts val="0"/>
              </a:spcAft>
              <a:buSzPts val="1800"/>
              <a:buChar char="​"/>
              <a:defRPr sz="1800">
                <a:solidFill>
                  <a:schemeClr val="lt1"/>
                </a:solidFill>
              </a:defRPr>
            </a:lvl5pPr>
            <a:lvl6pPr indent="-342900" lvl="5" marL="2743200" algn="l">
              <a:lnSpc>
                <a:spcPct val="98000"/>
              </a:lnSpc>
              <a:spcBef>
                <a:spcPts val="0"/>
              </a:spcBef>
              <a:spcAft>
                <a:spcPts val="0"/>
              </a:spcAft>
              <a:buClr>
                <a:schemeClr val="lt1"/>
              </a:buClr>
              <a:buSzPts val="1800"/>
              <a:buChar char="​"/>
              <a:defRPr sz="1800">
                <a:solidFill>
                  <a:schemeClr val="lt1"/>
                </a:solidFill>
              </a:defRPr>
            </a:lvl6pPr>
            <a:lvl7pPr indent="-342900" lvl="6" marL="3200400" algn="l">
              <a:lnSpc>
                <a:spcPct val="98000"/>
              </a:lnSpc>
              <a:spcBef>
                <a:spcPts val="0"/>
              </a:spcBef>
              <a:spcAft>
                <a:spcPts val="0"/>
              </a:spcAft>
              <a:buClr>
                <a:schemeClr val="lt1"/>
              </a:buClr>
              <a:buSzPts val="1800"/>
              <a:buChar char="​"/>
              <a:defRPr sz="1800">
                <a:solidFill>
                  <a:schemeClr val="lt1"/>
                </a:solidFill>
              </a:defRPr>
            </a:lvl7pPr>
            <a:lvl8pPr indent="-342900" lvl="7" marL="3657600" algn="l">
              <a:lnSpc>
                <a:spcPct val="98000"/>
              </a:lnSpc>
              <a:spcBef>
                <a:spcPts val="0"/>
              </a:spcBef>
              <a:spcAft>
                <a:spcPts val="0"/>
              </a:spcAft>
              <a:buClr>
                <a:schemeClr val="lt1"/>
              </a:buClr>
              <a:buSzPts val="1800"/>
              <a:buChar char="​"/>
              <a:defRPr sz="1800">
                <a:solidFill>
                  <a:schemeClr val="lt1"/>
                </a:solidFill>
              </a:defRPr>
            </a:lvl8pPr>
            <a:lvl9pPr indent="-342900" lvl="8" marL="4114800" algn="l">
              <a:lnSpc>
                <a:spcPct val="98000"/>
              </a:lnSpc>
              <a:spcBef>
                <a:spcPts val="0"/>
              </a:spcBef>
              <a:spcAft>
                <a:spcPts val="0"/>
              </a:spcAft>
              <a:buClr>
                <a:schemeClr val="lt1"/>
              </a:buClr>
              <a:buSzPts val="1800"/>
              <a:buChar char="​"/>
              <a:defRPr sz="1800">
                <a:solidFill>
                  <a:schemeClr val="lt1"/>
                </a:solidFill>
              </a:defRPr>
            </a:lvl9pPr>
          </a:lstStyle>
          <a:p/>
        </p:txBody>
      </p:sp>
      <p:sp>
        <p:nvSpPr>
          <p:cNvPr id="90" name="Google Shape;90;p8"/>
          <p:cNvSpPr txBox="1"/>
          <p:nvPr>
            <p:ph idx="2" type="body"/>
          </p:nvPr>
        </p:nvSpPr>
        <p:spPr>
          <a:xfrm>
            <a:off x="3352275" y="6227544"/>
            <a:ext cx="1904100" cy="226800"/>
          </a:xfrm>
          <a:prstGeom prst="rect">
            <a:avLst/>
          </a:prstGeom>
          <a:noFill/>
          <a:ln>
            <a:noFill/>
          </a:ln>
        </p:spPr>
        <p:txBody>
          <a:bodyPr anchorCtr="0" anchor="t" bIns="0" lIns="0" spcFirstLastPara="1" rIns="0" wrap="square" tIns="0">
            <a:noAutofit/>
          </a:bodyPr>
          <a:lstStyle>
            <a:lvl1pPr indent="-228600" lvl="0" marL="457200" algn="l">
              <a:lnSpc>
                <a:spcPct val="87000"/>
              </a:lnSpc>
              <a:spcBef>
                <a:spcPts val="0"/>
              </a:spcBef>
              <a:spcAft>
                <a:spcPts val="0"/>
              </a:spcAft>
              <a:buSzPts val="1600"/>
              <a:buNone/>
              <a:defRPr b="0" sz="1600">
                <a:solidFill>
                  <a:schemeClr val="dk1"/>
                </a:solidFill>
                <a:latin typeface="Space Mono"/>
                <a:ea typeface="Space Mono"/>
                <a:cs typeface="Space Mono"/>
                <a:sym typeface="Space Mono"/>
              </a:defRPr>
            </a:lvl1pPr>
            <a:lvl2pPr indent="-228600" lvl="1" marL="914400" algn="r">
              <a:lnSpc>
                <a:spcPct val="90000"/>
              </a:lnSpc>
              <a:spcBef>
                <a:spcPts val="0"/>
              </a:spcBef>
              <a:spcAft>
                <a:spcPts val="0"/>
              </a:spcAft>
              <a:buSzPts val="1600"/>
              <a:buNone/>
              <a:defRPr sz="1600">
                <a:solidFill>
                  <a:schemeClr val="lt1"/>
                </a:solidFill>
              </a:defRPr>
            </a:lvl2pPr>
            <a:lvl3pPr indent="-228600" lvl="2" marL="1371600" algn="r">
              <a:lnSpc>
                <a:spcPct val="90000"/>
              </a:lnSpc>
              <a:spcBef>
                <a:spcPts val="0"/>
              </a:spcBef>
              <a:spcAft>
                <a:spcPts val="0"/>
              </a:spcAft>
              <a:buSzPts val="1600"/>
              <a:buNone/>
              <a:defRPr sz="1600">
                <a:solidFill>
                  <a:schemeClr val="lt1"/>
                </a:solidFill>
              </a:defRPr>
            </a:lvl3pPr>
            <a:lvl4pPr indent="-228600" lvl="3" marL="1828800" algn="r">
              <a:lnSpc>
                <a:spcPct val="90000"/>
              </a:lnSpc>
              <a:spcBef>
                <a:spcPts val="0"/>
              </a:spcBef>
              <a:spcAft>
                <a:spcPts val="0"/>
              </a:spcAft>
              <a:buSzPts val="1600"/>
              <a:buNone/>
              <a:defRPr sz="1600">
                <a:solidFill>
                  <a:schemeClr val="lt1"/>
                </a:solidFill>
              </a:defRPr>
            </a:lvl4pPr>
            <a:lvl5pPr indent="-228600" lvl="4" marL="2286000" algn="r">
              <a:lnSpc>
                <a:spcPct val="90000"/>
              </a:lnSpc>
              <a:spcBef>
                <a:spcPts val="0"/>
              </a:spcBef>
              <a:spcAft>
                <a:spcPts val="0"/>
              </a:spcAft>
              <a:buSzPts val="1600"/>
              <a:buNone/>
              <a:defRPr sz="1600">
                <a:solidFill>
                  <a:schemeClr val="lt1"/>
                </a:solidFill>
              </a:defRPr>
            </a:lvl5pPr>
            <a:lvl6pPr indent="-342900" lvl="5" marL="2743200" algn="l">
              <a:lnSpc>
                <a:spcPct val="96000"/>
              </a:lnSpc>
              <a:spcBef>
                <a:spcPts val="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91" name="Google Shape;91;p8"/>
          <p:cNvSpPr txBox="1"/>
          <p:nvPr>
            <p:ph idx="3" type="body"/>
          </p:nvPr>
        </p:nvSpPr>
        <p:spPr>
          <a:xfrm>
            <a:off x="491019" y="6227544"/>
            <a:ext cx="1882200" cy="228600"/>
          </a:xfrm>
          <a:prstGeom prst="rect">
            <a:avLst/>
          </a:prstGeom>
          <a:noFill/>
          <a:ln>
            <a:noFill/>
          </a:ln>
        </p:spPr>
        <p:txBody>
          <a:bodyPr anchorCtr="0" anchor="t" bIns="0" lIns="0" spcFirstLastPara="1" rIns="0" wrap="square" tIns="0">
            <a:noAutofit/>
          </a:bodyPr>
          <a:lstStyle>
            <a:lvl1pPr indent="-228600" lvl="0" marL="457200" algn="l">
              <a:lnSpc>
                <a:spcPct val="87000"/>
              </a:lnSpc>
              <a:spcBef>
                <a:spcPts val="0"/>
              </a:spcBef>
              <a:spcAft>
                <a:spcPts val="0"/>
              </a:spcAft>
              <a:buSzPts val="1600"/>
              <a:buNone/>
              <a:defRPr sz="1600">
                <a:solidFill>
                  <a:schemeClr val="dk1"/>
                </a:solidFill>
                <a:latin typeface="Space Mono"/>
                <a:ea typeface="Space Mono"/>
                <a:cs typeface="Space Mono"/>
                <a:sym typeface="Space Mono"/>
              </a:defRPr>
            </a:lvl1pPr>
            <a:lvl2pPr indent="-228600" lvl="1" marL="914400" algn="l">
              <a:lnSpc>
                <a:spcPct val="98000"/>
              </a:lnSpc>
              <a:spcBef>
                <a:spcPts val="0"/>
              </a:spcBef>
              <a:spcAft>
                <a:spcPts val="0"/>
              </a:spcAft>
              <a:buSzPts val="1600"/>
              <a:buNone/>
              <a:defRPr sz="1600">
                <a:solidFill>
                  <a:schemeClr val="lt1"/>
                </a:solidFill>
              </a:defRPr>
            </a:lvl2pPr>
            <a:lvl3pPr indent="-228600" lvl="2" marL="1371600" algn="l">
              <a:lnSpc>
                <a:spcPct val="98000"/>
              </a:lnSpc>
              <a:spcBef>
                <a:spcPts val="0"/>
              </a:spcBef>
              <a:spcAft>
                <a:spcPts val="0"/>
              </a:spcAft>
              <a:buSzPts val="1600"/>
              <a:buNone/>
              <a:defRPr sz="1600">
                <a:solidFill>
                  <a:schemeClr val="lt1"/>
                </a:solidFill>
              </a:defRPr>
            </a:lvl3pPr>
            <a:lvl4pPr indent="-228600" lvl="3" marL="1828800" algn="l">
              <a:lnSpc>
                <a:spcPct val="98000"/>
              </a:lnSpc>
              <a:spcBef>
                <a:spcPts val="0"/>
              </a:spcBef>
              <a:spcAft>
                <a:spcPts val="0"/>
              </a:spcAft>
              <a:buSzPts val="1600"/>
              <a:buNone/>
              <a:defRPr sz="1600">
                <a:solidFill>
                  <a:schemeClr val="lt1"/>
                </a:solidFill>
              </a:defRPr>
            </a:lvl4pPr>
            <a:lvl5pPr indent="-228600" lvl="4" marL="2286000" algn="l">
              <a:lnSpc>
                <a:spcPct val="98000"/>
              </a:lnSpc>
              <a:spcBef>
                <a:spcPts val="0"/>
              </a:spcBef>
              <a:spcAft>
                <a:spcPts val="0"/>
              </a:spcAft>
              <a:buSzPts val="1600"/>
              <a:buNone/>
              <a:defRPr sz="1600">
                <a:solidFill>
                  <a:schemeClr val="lt1"/>
                </a:solidFill>
              </a:defRPr>
            </a:lvl5pPr>
            <a:lvl6pPr indent="-342900" lvl="5" marL="2743200" algn="l">
              <a:lnSpc>
                <a:spcPct val="96000"/>
              </a:lnSpc>
              <a:spcBef>
                <a:spcPts val="0"/>
              </a:spcBef>
              <a:spcAft>
                <a:spcPts val="0"/>
              </a:spcAft>
              <a:buClr>
                <a:schemeClr val="dk1"/>
              </a:buClr>
              <a:buSzPts val="1800"/>
              <a:buChar char="​"/>
              <a:defRPr/>
            </a:lvl6pPr>
            <a:lvl7pPr indent="-342900" lvl="6" marL="3200400" algn="l">
              <a:lnSpc>
                <a:spcPct val="107000"/>
              </a:lnSpc>
              <a:spcBef>
                <a:spcPts val="1200"/>
              </a:spcBef>
              <a:spcAft>
                <a:spcPts val="0"/>
              </a:spcAft>
              <a:buClr>
                <a:schemeClr val="dk1"/>
              </a:buClr>
              <a:buSzPts val="1800"/>
              <a:buChar char="​"/>
              <a:defRPr/>
            </a:lvl7pPr>
            <a:lvl8pPr indent="-342900" lvl="7" marL="3657600" algn="l">
              <a:lnSpc>
                <a:spcPct val="87000"/>
              </a:lnSpc>
              <a:spcBef>
                <a:spcPts val="1800"/>
              </a:spcBef>
              <a:spcAft>
                <a:spcPts val="0"/>
              </a:spcAft>
              <a:buClr>
                <a:schemeClr val="dk1"/>
              </a:buClr>
              <a:buSzPts val="1800"/>
              <a:buChar char="​"/>
              <a:defRPr/>
            </a:lvl8pPr>
            <a:lvl9pPr indent="-342900" lvl="8" marL="4114800" algn="l">
              <a:lnSpc>
                <a:spcPct val="87000"/>
              </a:lnSpc>
              <a:spcBef>
                <a:spcPts val="1800"/>
              </a:spcBef>
              <a:spcAft>
                <a:spcPts val="0"/>
              </a:spcAft>
              <a:buClr>
                <a:schemeClr val="dk1"/>
              </a:buClr>
              <a:buSzPts val="1800"/>
              <a:buChar char="​"/>
              <a:defRPr/>
            </a:lvl9pPr>
          </a:lstStyle>
          <a:p/>
        </p:txBody>
      </p:sp>
      <p:sp>
        <p:nvSpPr>
          <p:cNvPr id="92" name="Google Shape;92;p8"/>
          <p:cNvSpPr txBox="1"/>
          <p:nvPr>
            <p:ph type="title"/>
          </p:nvPr>
        </p:nvSpPr>
        <p:spPr>
          <a:xfrm>
            <a:off x="431637" y="2256890"/>
            <a:ext cx="8000100" cy="1820700"/>
          </a:xfrm>
          <a:prstGeom prst="rect">
            <a:avLst/>
          </a:prstGeom>
          <a:noFill/>
          <a:ln>
            <a:noFill/>
          </a:ln>
        </p:spPr>
        <p:txBody>
          <a:bodyPr anchorCtr="0" anchor="b" bIns="0" lIns="0" spcFirstLastPara="1" rIns="0" wrap="square" tIns="0">
            <a:spAutoFit/>
          </a:bodyPr>
          <a:lstStyle>
            <a:lvl1pPr lvl="0" algn="l">
              <a:lnSpc>
                <a:spcPct val="87000"/>
              </a:lnSpc>
              <a:spcBef>
                <a:spcPts val="0"/>
              </a:spcBef>
              <a:spcAft>
                <a:spcPts val="0"/>
              </a:spcAft>
              <a:buClr>
                <a:schemeClr val="dk1"/>
              </a:buClr>
              <a:buSzPts val="6800"/>
              <a:buFont typeface="Inter ExtraBold"/>
              <a:buNone/>
              <a:defRPr sz="6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93" name="Google Shape;93;p8"/>
          <p:cNvGrpSpPr/>
          <p:nvPr/>
        </p:nvGrpSpPr>
        <p:grpSpPr>
          <a:xfrm>
            <a:off x="495295" y="452553"/>
            <a:ext cx="2262687" cy="397148"/>
            <a:chOff x="495295" y="452553"/>
            <a:chExt cx="2262687" cy="397148"/>
          </a:xfrm>
        </p:grpSpPr>
        <p:sp>
          <p:nvSpPr>
            <p:cNvPr id="94" name="Google Shape;94;p8"/>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95" name="Google Shape;95;p8"/>
            <p:cNvGrpSpPr/>
            <p:nvPr/>
          </p:nvGrpSpPr>
          <p:grpSpPr>
            <a:xfrm>
              <a:off x="1036348" y="561444"/>
              <a:ext cx="1721634" cy="184197"/>
              <a:chOff x="1036348" y="561444"/>
              <a:chExt cx="1721634" cy="184197"/>
            </a:xfrm>
          </p:grpSpPr>
          <p:grpSp>
            <p:nvGrpSpPr>
              <p:cNvPr id="96" name="Google Shape;96;p8"/>
              <p:cNvGrpSpPr/>
              <p:nvPr/>
            </p:nvGrpSpPr>
            <p:grpSpPr>
              <a:xfrm>
                <a:off x="1036348" y="563495"/>
                <a:ext cx="1662301" cy="182146"/>
                <a:chOff x="1036348" y="563495"/>
                <a:chExt cx="1662301" cy="182146"/>
              </a:xfrm>
            </p:grpSpPr>
            <p:sp>
              <p:nvSpPr>
                <p:cNvPr id="97" name="Google Shape;97;p8"/>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98" name="Google Shape;98;p8"/>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99" name="Google Shape;99;p8"/>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0" name="Google Shape;100;p8"/>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1" name="Google Shape;101;p8"/>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2" name="Google Shape;102;p8"/>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3" name="Google Shape;103;p8"/>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4" name="Google Shape;104;p8"/>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5" name="Google Shape;105;p8"/>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6" name="Google Shape;106;p8"/>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07" name="Google Shape;107;p8"/>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108" name="Google Shape;108;p8"/>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gue-black" showMasterSp="0">
  <p:cSld name="Purple Title_1">
    <p:bg>
      <p:bgPr>
        <a:solidFill>
          <a:schemeClr val="dk1"/>
        </a:solidFill>
      </p:bgPr>
    </p:bg>
    <p:spTree>
      <p:nvGrpSpPr>
        <p:cNvPr id="109" name="Shape 109"/>
        <p:cNvGrpSpPr/>
        <p:nvPr/>
      </p:nvGrpSpPr>
      <p:grpSpPr>
        <a:xfrm>
          <a:off x="0" y="0"/>
          <a:ext cx="0" cy="0"/>
          <a:chOff x="0" y="0"/>
          <a:chExt cx="0" cy="0"/>
        </a:xfrm>
      </p:grpSpPr>
      <p:sp>
        <p:nvSpPr>
          <p:cNvPr id="110" name="Google Shape;110;p9"/>
          <p:cNvSpPr txBox="1"/>
          <p:nvPr>
            <p:ph idx="1" type="body"/>
          </p:nvPr>
        </p:nvSpPr>
        <p:spPr>
          <a:xfrm>
            <a:off x="495299" y="4195085"/>
            <a:ext cx="7055100" cy="961800"/>
          </a:xfrm>
          <a:prstGeom prst="rect">
            <a:avLst/>
          </a:prstGeom>
          <a:noFill/>
          <a:ln>
            <a:noFill/>
          </a:ln>
        </p:spPr>
        <p:txBody>
          <a:bodyPr anchorCtr="0" anchor="t" bIns="0" lIns="0" spcFirstLastPara="1" rIns="0" wrap="square" tIns="0">
            <a:noAutofit/>
          </a:bodyPr>
          <a:lstStyle>
            <a:lvl1pPr indent="-361950" lvl="0" marL="457200" rtl="0" algn="l">
              <a:lnSpc>
                <a:spcPct val="107000"/>
              </a:lnSpc>
              <a:spcBef>
                <a:spcPts val="0"/>
              </a:spcBef>
              <a:spcAft>
                <a:spcPts val="0"/>
              </a:spcAft>
              <a:buSzPts val="2100"/>
              <a:buFont typeface="Helvetica Neue"/>
              <a:buChar char="​"/>
              <a:defRPr b="1" sz="2100">
                <a:solidFill>
                  <a:schemeClr val="lt1"/>
                </a:solidFill>
              </a:defRPr>
            </a:lvl1pPr>
            <a:lvl2pPr indent="-228600" lvl="1" marL="914400" rtl="0" algn="l">
              <a:lnSpc>
                <a:spcPct val="96000"/>
              </a:lnSpc>
              <a:spcBef>
                <a:spcPts val="600"/>
              </a:spcBef>
              <a:spcAft>
                <a:spcPts val="0"/>
              </a:spcAft>
              <a:buClr>
                <a:srgbClr val="D8D8D8"/>
              </a:buClr>
              <a:buSzPts val="1800"/>
              <a:buFont typeface="Helvetica Neue"/>
              <a:buNone/>
              <a:defRPr sz="1800">
                <a:solidFill>
                  <a:srgbClr val="D8D8D8"/>
                </a:solidFill>
              </a:defRPr>
            </a:lvl2pPr>
            <a:lvl3pPr indent="-342900" lvl="2" marL="1371600" rtl="0" algn="l">
              <a:lnSpc>
                <a:spcPct val="98000"/>
              </a:lnSpc>
              <a:spcBef>
                <a:spcPts val="0"/>
              </a:spcBef>
              <a:spcAft>
                <a:spcPts val="0"/>
              </a:spcAft>
              <a:buSzPts val="1800"/>
              <a:buFont typeface="Helvetica Neue"/>
              <a:buChar char="​"/>
              <a:defRPr sz="1800">
                <a:solidFill>
                  <a:schemeClr val="lt1"/>
                </a:solidFill>
              </a:defRPr>
            </a:lvl3pPr>
            <a:lvl4pPr indent="-342900" lvl="3" marL="1828800" rtl="0" algn="l">
              <a:lnSpc>
                <a:spcPct val="98000"/>
              </a:lnSpc>
              <a:spcBef>
                <a:spcPts val="0"/>
              </a:spcBef>
              <a:spcAft>
                <a:spcPts val="0"/>
              </a:spcAft>
              <a:buSzPts val="1800"/>
              <a:buFont typeface="Helvetica Neue"/>
              <a:buChar char="​"/>
              <a:defRPr sz="1800">
                <a:solidFill>
                  <a:schemeClr val="lt1"/>
                </a:solidFill>
              </a:defRPr>
            </a:lvl4pPr>
            <a:lvl5pPr indent="-342900" lvl="4" marL="2286000" rtl="0" algn="l">
              <a:lnSpc>
                <a:spcPct val="98000"/>
              </a:lnSpc>
              <a:spcBef>
                <a:spcPts val="0"/>
              </a:spcBef>
              <a:spcAft>
                <a:spcPts val="0"/>
              </a:spcAft>
              <a:buSzPts val="1800"/>
              <a:buChar char="​"/>
              <a:defRPr sz="1800">
                <a:solidFill>
                  <a:schemeClr val="lt1"/>
                </a:solidFill>
              </a:defRPr>
            </a:lvl5pPr>
            <a:lvl6pPr indent="-342900" lvl="5" marL="2743200" rtl="0" algn="l">
              <a:lnSpc>
                <a:spcPct val="98000"/>
              </a:lnSpc>
              <a:spcBef>
                <a:spcPts val="0"/>
              </a:spcBef>
              <a:spcAft>
                <a:spcPts val="0"/>
              </a:spcAft>
              <a:buClr>
                <a:schemeClr val="lt1"/>
              </a:buClr>
              <a:buSzPts val="1800"/>
              <a:buChar char="​"/>
              <a:defRPr sz="1800">
                <a:solidFill>
                  <a:schemeClr val="lt1"/>
                </a:solidFill>
              </a:defRPr>
            </a:lvl6pPr>
            <a:lvl7pPr indent="-342900" lvl="6" marL="3200400" rtl="0" algn="l">
              <a:lnSpc>
                <a:spcPct val="98000"/>
              </a:lnSpc>
              <a:spcBef>
                <a:spcPts val="0"/>
              </a:spcBef>
              <a:spcAft>
                <a:spcPts val="0"/>
              </a:spcAft>
              <a:buClr>
                <a:schemeClr val="lt1"/>
              </a:buClr>
              <a:buSzPts val="1800"/>
              <a:buChar char="​"/>
              <a:defRPr sz="1800">
                <a:solidFill>
                  <a:schemeClr val="lt1"/>
                </a:solidFill>
              </a:defRPr>
            </a:lvl7pPr>
            <a:lvl8pPr indent="-342900" lvl="7" marL="3657600" rtl="0" algn="l">
              <a:lnSpc>
                <a:spcPct val="98000"/>
              </a:lnSpc>
              <a:spcBef>
                <a:spcPts val="0"/>
              </a:spcBef>
              <a:spcAft>
                <a:spcPts val="0"/>
              </a:spcAft>
              <a:buClr>
                <a:schemeClr val="lt1"/>
              </a:buClr>
              <a:buSzPts val="1800"/>
              <a:buChar char="​"/>
              <a:defRPr sz="1800">
                <a:solidFill>
                  <a:schemeClr val="lt1"/>
                </a:solidFill>
              </a:defRPr>
            </a:lvl8pPr>
            <a:lvl9pPr indent="-342900" lvl="8" marL="4114800" rtl="0" algn="l">
              <a:lnSpc>
                <a:spcPct val="98000"/>
              </a:lnSpc>
              <a:spcBef>
                <a:spcPts val="0"/>
              </a:spcBef>
              <a:spcAft>
                <a:spcPts val="0"/>
              </a:spcAft>
              <a:buClr>
                <a:schemeClr val="lt1"/>
              </a:buClr>
              <a:buSzPts val="1800"/>
              <a:buChar char="​"/>
              <a:defRPr sz="1800">
                <a:solidFill>
                  <a:schemeClr val="lt1"/>
                </a:solidFill>
              </a:defRPr>
            </a:lvl9pPr>
          </a:lstStyle>
          <a:p/>
        </p:txBody>
      </p:sp>
      <p:sp>
        <p:nvSpPr>
          <p:cNvPr id="111" name="Google Shape;111;p9"/>
          <p:cNvSpPr txBox="1"/>
          <p:nvPr>
            <p:ph idx="2" type="body"/>
          </p:nvPr>
        </p:nvSpPr>
        <p:spPr>
          <a:xfrm>
            <a:off x="3352275" y="6227544"/>
            <a:ext cx="1904100" cy="226800"/>
          </a:xfrm>
          <a:prstGeom prst="rect">
            <a:avLst/>
          </a:prstGeom>
          <a:noFill/>
          <a:ln>
            <a:noFill/>
          </a:ln>
        </p:spPr>
        <p:txBody>
          <a:bodyPr anchorCtr="0" anchor="t" bIns="0" lIns="0" spcFirstLastPara="1" rIns="0" wrap="square" tIns="0">
            <a:noAutofit/>
          </a:bodyPr>
          <a:lstStyle>
            <a:lvl1pPr indent="-228600" lvl="0" marL="457200" rtl="0" algn="l">
              <a:lnSpc>
                <a:spcPct val="87000"/>
              </a:lnSpc>
              <a:spcBef>
                <a:spcPts val="0"/>
              </a:spcBef>
              <a:spcAft>
                <a:spcPts val="0"/>
              </a:spcAft>
              <a:buSzPts val="1600"/>
              <a:buNone/>
              <a:defRPr b="0" sz="1600">
                <a:solidFill>
                  <a:schemeClr val="lt1"/>
                </a:solidFill>
                <a:latin typeface="Space Mono"/>
                <a:ea typeface="Space Mono"/>
                <a:cs typeface="Space Mono"/>
                <a:sym typeface="Space Mono"/>
              </a:defRPr>
            </a:lvl1pPr>
            <a:lvl2pPr indent="-228600" lvl="1" marL="914400" rtl="0" algn="r">
              <a:lnSpc>
                <a:spcPct val="90000"/>
              </a:lnSpc>
              <a:spcBef>
                <a:spcPts val="0"/>
              </a:spcBef>
              <a:spcAft>
                <a:spcPts val="0"/>
              </a:spcAft>
              <a:buSzPts val="1600"/>
              <a:buNone/>
              <a:defRPr sz="1600">
                <a:solidFill>
                  <a:schemeClr val="lt1"/>
                </a:solidFill>
              </a:defRPr>
            </a:lvl2pPr>
            <a:lvl3pPr indent="-228600" lvl="2" marL="1371600" rtl="0" algn="r">
              <a:lnSpc>
                <a:spcPct val="90000"/>
              </a:lnSpc>
              <a:spcBef>
                <a:spcPts val="0"/>
              </a:spcBef>
              <a:spcAft>
                <a:spcPts val="0"/>
              </a:spcAft>
              <a:buSzPts val="1600"/>
              <a:buNone/>
              <a:defRPr sz="1600">
                <a:solidFill>
                  <a:schemeClr val="lt1"/>
                </a:solidFill>
              </a:defRPr>
            </a:lvl3pPr>
            <a:lvl4pPr indent="-228600" lvl="3" marL="1828800" rtl="0" algn="r">
              <a:lnSpc>
                <a:spcPct val="90000"/>
              </a:lnSpc>
              <a:spcBef>
                <a:spcPts val="0"/>
              </a:spcBef>
              <a:spcAft>
                <a:spcPts val="0"/>
              </a:spcAft>
              <a:buSzPts val="1600"/>
              <a:buNone/>
              <a:defRPr sz="1600">
                <a:solidFill>
                  <a:schemeClr val="lt1"/>
                </a:solidFill>
              </a:defRPr>
            </a:lvl4pPr>
            <a:lvl5pPr indent="-228600" lvl="4" marL="2286000" rtl="0" algn="r">
              <a:lnSpc>
                <a:spcPct val="90000"/>
              </a:lnSpc>
              <a:spcBef>
                <a:spcPts val="0"/>
              </a:spcBef>
              <a:spcAft>
                <a:spcPts val="0"/>
              </a:spcAft>
              <a:buSzPts val="1600"/>
              <a:buNone/>
              <a:defRPr sz="1600">
                <a:solidFill>
                  <a:schemeClr val="lt1"/>
                </a:solidFill>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12" name="Google Shape;112;p9"/>
          <p:cNvSpPr txBox="1"/>
          <p:nvPr>
            <p:ph idx="3" type="body"/>
          </p:nvPr>
        </p:nvSpPr>
        <p:spPr>
          <a:xfrm>
            <a:off x="491019" y="6227544"/>
            <a:ext cx="1882200" cy="228600"/>
          </a:xfrm>
          <a:prstGeom prst="rect">
            <a:avLst/>
          </a:prstGeom>
          <a:noFill/>
          <a:ln>
            <a:noFill/>
          </a:ln>
        </p:spPr>
        <p:txBody>
          <a:bodyPr anchorCtr="0" anchor="t" bIns="0" lIns="0" spcFirstLastPara="1" rIns="0" wrap="square" tIns="0">
            <a:noAutofit/>
          </a:bodyPr>
          <a:lstStyle>
            <a:lvl1pPr indent="-228600" lvl="0" marL="457200" rtl="0" algn="l">
              <a:lnSpc>
                <a:spcPct val="87000"/>
              </a:lnSpc>
              <a:spcBef>
                <a:spcPts val="0"/>
              </a:spcBef>
              <a:spcAft>
                <a:spcPts val="0"/>
              </a:spcAft>
              <a:buSzPts val="1600"/>
              <a:buNone/>
              <a:defRPr sz="1600">
                <a:solidFill>
                  <a:schemeClr val="lt1"/>
                </a:solidFill>
                <a:latin typeface="Space Mono"/>
                <a:ea typeface="Space Mono"/>
                <a:cs typeface="Space Mono"/>
                <a:sym typeface="Space Mono"/>
              </a:defRPr>
            </a:lvl1pPr>
            <a:lvl2pPr indent="-228600" lvl="1" marL="914400" rtl="0" algn="l">
              <a:lnSpc>
                <a:spcPct val="98000"/>
              </a:lnSpc>
              <a:spcBef>
                <a:spcPts val="0"/>
              </a:spcBef>
              <a:spcAft>
                <a:spcPts val="0"/>
              </a:spcAft>
              <a:buSzPts val="1600"/>
              <a:buNone/>
              <a:defRPr sz="1600">
                <a:solidFill>
                  <a:schemeClr val="lt1"/>
                </a:solidFill>
              </a:defRPr>
            </a:lvl2pPr>
            <a:lvl3pPr indent="-228600" lvl="2" marL="1371600" rtl="0" algn="l">
              <a:lnSpc>
                <a:spcPct val="98000"/>
              </a:lnSpc>
              <a:spcBef>
                <a:spcPts val="0"/>
              </a:spcBef>
              <a:spcAft>
                <a:spcPts val="0"/>
              </a:spcAft>
              <a:buSzPts val="1600"/>
              <a:buNone/>
              <a:defRPr sz="1600">
                <a:solidFill>
                  <a:schemeClr val="lt1"/>
                </a:solidFill>
              </a:defRPr>
            </a:lvl3pPr>
            <a:lvl4pPr indent="-228600" lvl="3" marL="1828800" rtl="0" algn="l">
              <a:lnSpc>
                <a:spcPct val="98000"/>
              </a:lnSpc>
              <a:spcBef>
                <a:spcPts val="0"/>
              </a:spcBef>
              <a:spcAft>
                <a:spcPts val="0"/>
              </a:spcAft>
              <a:buSzPts val="1600"/>
              <a:buNone/>
              <a:defRPr sz="1600">
                <a:solidFill>
                  <a:schemeClr val="lt1"/>
                </a:solidFill>
              </a:defRPr>
            </a:lvl4pPr>
            <a:lvl5pPr indent="-228600" lvl="4" marL="2286000" rtl="0" algn="l">
              <a:lnSpc>
                <a:spcPct val="98000"/>
              </a:lnSpc>
              <a:spcBef>
                <a:spcPts val="0"/>
              </a:spcBef>
              <a:spcAft>
                <a:spcPts val="0"/>
              </a:spcAft>
              <a:buSzPts val="1600"/>
              <a:buNone/>
              <a:defRPr sz="1600">
                <a:solidFill>
                  <a:schemeClr val="lt1"/>
                </a:solidFill>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13" name="Google Shape;113;p9"/>
          <p:cNvSpPr txBox="1"/>
          <p:nvPr>
            <p:ph type="title"/>
          </p:nvPr>
        </p:nvSpPr>
        <p:spPr>
          <a:xfrm>
            <a:off x="431637" y="2256890"/>
            <a:ext cx="8000100" cy="1820700"/>
          </a:xfrm>
          <a:prstGeom prst="rect">
            <a:avLst/>
          </a:prstGeom>
          <a:noFill/>
          <a:ln>
            <a:noFill/>
          </a:ln>
        </p:spPr>
        <p:txBody>
          <a:bodyPr anchorCtr="0" anchor="b" bIns="0" lIns="0" spcFirstLastPara="1" rIns="0" wrap="square" tIns="0">
            <a:spAutoFit/>
          </a:bodyPr>
          <a:lstStyle>
            <a:lvl1pPr lvl="0" rtl="0" algn="l">
              <a:lnSpc>
                <a:spcPct val="87000"/>
              </a:lnSpc>
              <a:spcBef>
                <a:spcPts val="0"/>
              </a:spcBef>
              <a:spcAft>
                <a:spcPts val="0"/>
              </a:spcAft>
              <a:buClr>
                <a:schemeClr val="lt1"/>
              </a:buClr>
              <a:buSzPts val="6800"/>
              <a:buFont typeface="Inter ExtraBold"/>
              <a:buNone/>
              <a:defRPr sz="68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grpSp>
        <p:nvGrpSpPr>
          <p:cNvPr id="114" name="Google Shape;114;p9"/>
          <p:cNvGrpSpPr/>
          <p:nvPr/>
        </p:nvGrpSpPr>
        <p:grpSpPr>
          <a:xfrm>
            <a:off x="495295" y="452553"/>
            <a:ext cx="2262687" cy="397148"/>
            <a:chOff x="495295" y="452553"/>
            <a:chExt cx="2262687" cy="397148"/>
          </a:xfrm>
        </p:grpSpPr>
        <p:sp>
          <p:nvSpPr>
            <p:cNvPr id="115" name="Google Shape;115;p9"/>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nvGrpSpPr>
            <p:cNvPr id="116" name="Google Shape;116;p9"/>
            <p:cNvGrpSpPr/>
            <p:nvPr/>
          </p:nvGrpSpPr>
          <p:grpSpPr>
            <a:xfrm>
              <a:off x="1036348" y="561444"/>
              <a:ext cx="1721634" cy="184197"/>
              <a:chOff x="1036348" y="561444"/>
              <a:chExt cx="1721634" cy="184197"/>
            </a:xfrm>
          </p:grpSpPr>
          <p:grpSp>
            <p:nvGrpSpPr>
              <p:cNvPr id="117" name="Google Shape;117;p9"/>
              <p:cNvGrpSpPr/>
              <p:nvPr/>
            </p:nvGrpSpPr>
            <p:grpSpPr>
              <a:xfrm>
                <a:off x="1036348" y="563495"/>
                <a:ext cx="1662301" cy="182146"/>
                <a:chOff x="1036348" y="563495"/>
                <a:chExt cx="1662301" cy="182146"/>
              </a:xfrm>
            </p:grpSpPr>
            <p:sp>
              <p:nvSpPr>
                <p:cNvPr id="118" name="Google Shape;118;p9"/>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19" name="Google Shape;119;p9"/>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0" name="Google Shape;120;p9"/>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1" name="Google Shape;121;p9"/>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2" name="Google Shape;122;p9"/>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3" name="Google Shape;123;p9"/>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4" name="Google Shape;124;p9"/>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5" name="Google Shape;125;p9"/>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6" name="Google Shape;126;p9"/>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7" name="Google Shape;127;p9"/>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128" name="Google Shape;128;p9"/>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sp>
            <p:nvSpPr>
              <p:cNvPr id="129" name="Google Shape;129;p9"/>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gr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p:cSld name="Two Column">
    <p:spTree>
      <p:nvGrpSpPr>
        <p:cNvPr id="130" name="Shape 130"/>
        <p:cNvGrpSpPr/>
        <p:nvPr/>
      </p:nvGrpSpPr>
      <p:grpSpPr>
        <a:xfrm>
          <a:off x="0" y="0"/>
          <a:ext cx="0" cy="0"/>
          <a:chOff x="0" y="0"/>
          <a:chExt cx="0" cy="0"/>
        </a:xfrm>
      </p:grpSpPr>
      <p:sp>
        <p:nvSpPr>
          <p:cNvPr id="131" name="Google Shape;131;p10"/>
          <p:cNvSpPr txBox="1"/>
          <p:nvPr>
            <p:ph type="title"/>
          </p:nvPr>
        </p:nvSpPr>
        <p:spPr>
          <a:xfrm>
            <a:off x="495300" y="549415"/>
            <a:ext cx="11187000" cy="455100"/>
          </a:xfrm>
          <a:prstGeom prst="rect">
            <a:avLst/>
          </a:prstGeom>
          <a:noFill/>
          <a:ln>
            <a:noFill/>
          </a:ln>
        </p:spPr>
        <p:txBody>
          <a:bodyPr anchorCtr="0" anchor="b" bIns="0" lIns="0" spcFirstLastPara="1" rIns="0" wrap="square" tIns="0">
            <a:spAutoFit/>
          </a:bodyPr>
          <a:lstStyle>
            <a:lvl1pPr lvl="0" rtl="0" algn="l">
              <a:lnSpc>
                <a:spcPct val="84000"/>
              </a:lnSpc>
              <a:spcBef>
                <a:spcPts val="0"/>
              </a:spcBef>
              <a:spcAft>
                <a:spcPts val="0"/>
              </a:spcAft>
              <a:buClr>
                <a:schemeClr val="dk1"/>
              </a:buClr>
              <a:buSzPts val="1800"/>
              <a:buFont typeface="Inter ExtraBold"/>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p10"/>
          <p:cNvSpPr txBox="1"/>
          <p:nvPr>
            <p:ph idx="1" type="body"/>
          </p:nvPr>
        </p:nvSpPr>
        <p:spPr>
          <a:xfrm>
            <a:off x="495299" y="1719072"/>
            <a:ext cx="5466600" cy="46722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33" name="Google Shape;133;p10"/>
          <p:cNvSpPr txBox="1"/>
          <p:nvPr>
            <p:ph idx="2" type="body"/>
          </p:nvPr>
        </p:nvSpPr>
        <p:spPr>
          <a:xfrm>
            <a:off x="6215825" y="1719072"/>
            <a:ext cx="5466600" cy="4672200"/>
          </a:xfrm>
          <a:prstGeom prst="rect">
            <a:avLst/>
          </a:prstGeom>
          <a:noFill/>
          <a:ln>
            <a:noFill/>
          </a:ln>
        </p:spPr>
        <p:txBody>
          <a:bodyPr anchorCtr="0" anchor="t" bIns="0" lIns="0" spcFirstLastPara="1" rIns="0" wrap="square" tIns="0">
            <a:noAutofit/>
          </a:bodyPr>
          <a:lstStyle>
            <a:lvl1pPr indent="-342900" lvl="0" marL="457200" rtl="0" algn="l">
              <a:lnSpc>
                <a:spcPct val="107000"/>
              </a:lnSpc>
              <a:spcBef>
                <a:spcPts val="1200"/>
              </a:spcBef>
              <a:spcAft>
                <a:spcPts val="0"/>
              </a:spcAft>
              <a:buSzPts val="1800"/>
              <a:buChar char="•"/>
              <a:defRPr/>
            </a:lvl1pPr>
            <a:lvl2pPr indent="-342900" lvl="1" marL="914400" rtl="0" algn="l">
              <a:lnSpc>
                <a:spcPct val="107000"/>
              </a:lnSpc>
              <a:spcBef>
                <a:spcPts val="0"/>
              </a:spcBef>
              <a:spcAft>
                <a:spcPts val="0"/>
              </a:spcAft>
              <a:buSzPts val="1800"/>
              <a:buChar char="•"/>
              <a:defRPr/>
            </a:lvl2pPr>
            <a:lvl3pPr indent="-342900" lvl="2" marL="1371600" rtl="0" algn="l">
              <a:lnSpc>
                <a:spcPct val="107000"/>
              </a:lnSpc>
              <a:spcBef>
                <a:spcPts val="0"/>
              </a:spcBef>
              <a:spcAft>
                <a:spcPts val="0"/>
              </a:spcAft>
              <a:buSzPts val="1800"/>
              <a:buChar char="•"/>
              <a:defRPr/>
            </a:lvl3pPr>
            <a:lvl4pPr indent="-342900" lvl="3" marL="1828800" rtl="0" algn="l">
              <a:lnSpc>
                <a:spcPct val="107000"/>
              </a:lnSpc>
              <a:spcBef>
                <a:spcPts val="0"/>
              </a:spcBef>
              <a:spcAft>
                <a:spcPts val="0"/>
              </a:spcAft>
              <a:buSzPts val="1800"/>
              <a:buChar char="•"/>
              <a:defRPr/>
            </a:lvl4pPr>
            <a:lvl5pPr indent="-342900" lvl="4" marL="2286000" rtl="0" algn="l">
              <a:lnSpc>
                <a:spcPct val="96000"/>
              </a:lnSpc>
              <a:spcBef>
                <a:spcPts val="1800"/>
              </a:spcBef>
              <a:spcAft>
                <a:spcPts val="0"/>
              </a:spcAft>
              <a:buSzPts val="1800"/>
              <a:buChar char="​"/>
              <a:defRPr/>
            </a:lvl5pPr>
            <a:lvl6pPr indent="-342900" lvl="5" marL="2743200" rtl="0" algn="l">
              <a:lnSpc>
                <a:spcPct val="96000"/>
              </a:lnSpc>
              <a:spcBef>
                <a:spcPts val="0"/>
              </a:spcBef>
              <a:spcAft>
                <a:spcPts val="0"/>
              </a:spcAft>
              <a:buClr>
                <a:schemeClr val="dk1"/>
              </a:buClr>
              <a:buSzPts val="1800"/>
              <a:buChar char="​"/>
              <a:defRPr/>
            </a:lvl6pPr>
            <a:lvl7pPr indent="-342900" lvl="6" marL="3200400" rtl="0" algn="l">
              <a:lnSpc>
                <a:spcPct val="107000"/>
              </a:lnSpc>
              <a:spcBef>
                <a:spcPts val="1200"/>
              </a:spcBef>
              <a:spcAft>
                <a:spcPts val="0"/>
              </a:spcAft>
              <a:buClr>
                <a:schemeClr val="dk1"/>
              </a:buClr>
              <a:buSzPts val="1800"/>
              <a:buChar char="​"/>
              <a:defRPr/>
            </a:lvl7pPr>
            <a:lvl8pPr indent="-342900" lvl="7" marL="3657600" rtl="0" algn="l">
              <a:lnSpc>
                <a:spcPct val="87000"/>
              </a:lnSpc>
              <a:spcBef>
                <a:spcPts val="1800"/>
              </a:spcBef>
              <a:spcAft>
                <a:spcPts val="0"/>
              </a:spcAft>
              <a:buClr>
                <a:schemeClr val="dk1"/>
              </a:buClr>
              <a:buSzPts val="1800"/>
              <a:buChar char="​"/>
              <a:defRPr/>
            </a:lvl8pPr>
            <a:lvl9pPr indent="-342900" lvl="8" marL="4114800" rtl="0" algn="l">
              <a:lnSpc>
                <a:spcPct val="87000"/>
              </a:lnSpc>
              <a:spcBef>
                <a:spcPts val="1800"/>
              </a:spcBef>
              <a:spcAft>
                <a:spcPts val="0"/>
              </a:spcAft>
              <a:buClr>
                <a:schemeClr val="dk1"/>
              </a:buClr>
              <a:buSzPts val="1800"/>
              <a:buChar char="​"/>
              <a:defRPr/>
            </a:lvl9pPr>
          </a:lstStyle>
          <a:p/>
        </p:txBody>
      </p:sp>
      <p:sp>
        <p:nvSpPr>
          <p:cNvPr id="134" name="Google Shape;134;p10"/>
          <p:cNvSpPr txBox="1"/>
          <p:nvPr>
            <p:ph idx="3" type="subTitle"/>
          </p:nvPr>
        </p:nvSpPr>
        <p:spPr>
          <a:xfrm>
            <a:off x="494189" y="1088136"/>
            <a:ext cx="11188200" cy="265800"/>
          </a:xfrm>
          <a:prstGeom prst="rect">
            <a:avLst/>
          </a:prstGeom>
          <a:noFill/>
          <a:ln>
            <a:noFill/>
          </a:ln>
        </p:spPr>
        <p:txBody>
          <a:bodyPr anchorCtr="0" anchor="t" bIns="0" lIns="0" spcFirstLastPara="1" rIns="0" wrap="square" tIns="0">
            <a:spAutoFit/>
          </a:bodyPr>
          <a:lstStyle>
            <a:lvl1pPr lvl="0" rtl="0" algn="l">
              <a:lnSpc>
                <a:spcPct val="96000"/>
              </a:lnSpc>
              <a:spcBef>
                <a:spcPts val="900"/>
              </a:spcBef>
              <a:spcAft>
                <a:spcPts val="0"/>
              </a:spcAft>
              <a:buSzPts val="1800"/>
              <a:buNone/>
              <a:defRPr sz="1800">
                <a:solidFill>
                  <a:schemeClr val="dk1"/>
                </a:solidFill>
              </a:defRPr>
            </a:lvl1pPr>
            <a:lvl2pPr lvl="1" rtl="0" algn="ctr">
              <a:lnSpc>
                <a:spcPct val="107000"/>
              </a:lnSpc>
              <a:spcBef>
                <a:spcPts val="0"/>
              </a:spcBef>
              <a:spcAft>
                <a:spcPts val="0"/>
              </a:spcAft>
              <a:buSzPts val="2000"/>
              <a:buNone/>
              <a:defRPr sz="2000"/>
            </a:lvl2pPr>
            <a:lvl3pPr lvl="2" rtl="0" algn="ctr">
              <a:lnSpc>
                <a:spcPct val="107000"/>
              </a:lnSpc>
              <a:spcBef>
                <a:spcPts val="0"/>
              </a:spcBef>
              <a:spcAft>
                <a:spcPts val="0"/>
              </a:spcAft>
              <a:buSzPts val="1800"/>
              <a:buNone/>
              <a:defRPr sz="1800"/>
            </a:lvl3pPr>
            <a:lvl4pPr lvl="3" rtl="0" algn="ctr">
              <a:lnSpc>
                <a:spcPct val="107000"/>
              </a:lnSpc>
              <a:spcBef>
                <a:spcPts val="0"/>
              </a:spcBef>
              <a:spcAft>
                <a:spcPts val="0"/>
              </a:spcAft>
              <a:buSzPts val="1600"/>
              <a:buNone/>
              <a:defRPr sz="1600"/>
            </a:lvl4pPr>
            <a:lvl5pPr lvl="4" rtl="0" algn="ctr">
              <a:lnSpc>
                <a:spcPct val="96000"/>
              </a:lnSpc>
              <a:spcBef>
                <a:spcPts val="1800"/>
              </a:spcBef>
              <a:spcAft>
                <a:spcPts val="0"/>
              </a:spcAft>
              <a:buSzPts val="1600"/>
              <a:buNone/>
              <a:defRPr sz="1600"/>
            </a:lvl5pPr>
            <a:lvl6pPr lvl="5" rtl="0" algn="ctr">
              <a:lnSpc>
                <a:spcPct val="96000"/>
              </a:lnSpc>
              <a:spcBef>
                <a:spcPts val="0"/>
              </a:spcBef>
              <a:spcAft>
                <a:spcPts val="0"/>
              </a:spcAft>
              <a:buClr>
                <a:schemeClr val="dk1"/>
              </a:buClr>
              <a:buSzPts val="1600"/>
              <a:buNone/>
              <a:defRPr sz="1600"/>
            </a:lvl6pPr>
            <a:lvl7pPr lvl="6" rtl="0" algn="ctr">
              <a:lnSpc>
                <a:spcPct val="107000"/>
              </a:lnSpc>
              <a:spcBef>
                <a:spcPts val="1200"/>
              </a:spcBef>
              <a:spcAft>
                <a:spcPts val="0"/>
              </a:spcAft>
              <a:buClr>
                <a:schemeClr val="dk1"/>
              </a:buClr>
              <a:buSzPts val="1600"/>
              <a:buNone/>
              <a:defRPr sz="1600"/>
            </a:lvl7pPr>
            <a:lvl8pPr lvl="7" rtl="0" algn="ctr">
              <a:lnSpc>
                <a:spcPct val="87000"/>
              </a:lnSpc>
              <a:spcBef>
                <a:spcPts val="1800"/>
              </a:spcBef>
              <a:spcAft>
                <a:spcPts val="0"/>
              </a:spcAft>
              <a:buClr>
                <a:schemeClr val="dk1"/>
              </a:buClr>
              <a:buSzPts val="1600"/>
              <a:buNone/>
              <a:defRPr sz="1600"/>
            </a:lvl8pPr>
            <a:lvl9pPr lvl="8" rtl="0" algn="ctr">
              <a:lnSpc>
                <a:spcPct val="87000"/>
              </a:lnSpc>
              <a:spcBef>
                <a:spcPts val="1800"/>
              </a:spcBef>
              <a:spcAft>
                <a:spcPts val="0"/>
              </a:spcAft>
              <a:buClr>
                <a:schemeClr val="dk1"/>
              </a:buClr>
              <a:buSzPts val="1600"/>
              <a:buNone/>
              <a:defRPr sz="1600"/>
            </a:lvl9pPr>
          </a:lstStyle>
          <a:p/>
        </p:txBody>
      </p:sp>
      <p:sp>
        <p:nvSpPr>
          <p:cNvPr id="135" name="Google Shape;135;p10"/>
          <p:cNvSpPr txBox="1"/>
          <p:nvPr>
            <p:ph idx="11" type="ftr"/>
          </p:nvPr>
        </p:nvSpPr>
        <p:spPr>
          <a:xfrm>
            <a:off x="495299" y="6391291"/>
            <a:ext cx="6597900" cy="118200"/>
          </a:xfrm>
          <a:prstGeom prst="rect">
            <a:avLst/>
          </a:prstGeom>
          <a:noFill/>
          <a:ln>
            <a:noFill/>
          </a:ln>
        </p:spPr>
        <p:txBody>
          <a:bodyPr anchorCtr="0" anchor="b" bIns="0" lIns="0" spcFirstLastPara="1" rIns="0" wrap="square" tIns="0">
            <a:spAutoFit/>
          </a:bodyPr>
          <a:lstStyle>
            <a:lvl1pPr lvl="0" rtl="0" algn="l">
              <a:lnSpc>
                <a:spcPct val="96000"/>
              </a:lnSpc>
              <a:spcBef>
                <a:spcPts val="0"/>
              </a:spcBef>
              <a:spcAft>
                <a:spcPts val="0"/>
              </a:spcAft>
              <a:buClr>
                <a:srgbClr val="3253DC"/>
              </a:buClr>
              <a:buSzPts val="800"/>
              <a:buFont typeface="Arial"/>
              <a:buNone/>
              <a:defRPr sz="800">
                <a:solidFill>
                  <a:srgbClr val="A5A5A5"/>
                </a:solidFill>
                <a:latin typeface="Space Mono"/>
                <a:ea typeface="Space Mono"/>
                <a:cs typeface="Space Mono"/>
                <a:sym typeface="Space Mono"/>
              </a:defRPr>
            </a:lvl1pPr>
            <a:lvl2pPr lvl="1" rtl="0" algn="l">
              <a:lnSpc>
                <a:spcPct val="100000"/>
              </a:lnSpc>
              <a:spcBef>
                <a:spcPts val="225"/>
              </a:spcBef>
              <a:spcAft>
                <a:spcPts val="0"/>
              </a:spcAft>
              <a:buClr>
                <a:schemeClr val="dk1"/>
              </a:buClr>
              <a:buSzPts val="1400"/>
              <a:buFont typeface="Inter Light"/>
              <a:buNone/>
              <a:defRPr/>
            </a:lvl2pPr>
            <a:lvl3pPr lvl="2" rtl="0" algn="l">
              <a:lnSpc>
                <a:spcPct val="100000"/>
              </a:lnSpc>
              <a:spcBef>
                <a:spcPts val="0"/>
              </a:spcBef>
              <a:spcAft>
                <a:spcPts val="0"/>
              </a:spcAft>
              <a:buClr>
                <a:schemeClr val="dk1"/>
              </a:buClr>
              <a:buSzPts val="1400"/>
              <a:buFont typeface="Inter Light"/>
              <a:buNone/>
              <a:defRPr/>
            </a:lvl3pPr>
            <a:lvl4pPr lvl="3" rtl="0" algn="l">
              <a:lnSpc>
                <a:spcPct val="100000"/>
              </a:lnSpc>
              <a:spcBef>
                <a:spcPts val="0"/>
              </a:spcBef>
              <a:spcAft>
                <a:spcPts val="0"/>
              </a:spcAft>
              <a:buClr>
                <a:schemeClr val="dk1"/>
              </a:buClr>
              <a:buSzPts val="1400"/>
              <a:buFont typeface="Inter Light"/>
              <a:buNone/>
              <a:defRPr/>
            </a:lvl4pPr>
            <a:lvl5pPr lvl="4" rtl="0" algn="l">
              <a:lnSpc>
                <a:spcPct val="100000"/>
              </a:lnSpc>
              <a:spcBef>
                <a:spcPts val="0"/>
              </a:spcBef>
              <a:spcAft>
                <a:spcPts val="0"/>
              </a:spcAft>
              <a:buClr>
                <a:schemeClr val="dk1"/>
              </a:buClr>
              <a:buSzPts val="1400"/>
              <a:buFont typeface="Inter Light"/>
              <a:buNone/>
              <a:defRPr/>
            </a:lvl5pPr>
            <a:lvl6pPr lvl="5" rtl="0" algn="l">
              <a:lnSpc>
                <a:spcPct val="100000"/>
              </a:lnSpc>
              <a:spcBef>
                <a:spcPts val="0"/>
              </a:spcBef>
              <a:spcAft>
                <a:spcPts val="0"/>
              </a:spcAft>
              <a:buClr>
                <a:schemeClr val="dk1"/>
              </a:buClr>
              <a:buSzPts val="1400"/>
              <a:buFont typeface="Inter Light"/>
              <a:buNone/>
              <a:defRPr/>
            </a:lvl6pPr>
            <a:lvl7pPr lvl="6" rtl="0" algn="l">
              <a:lnSpc>
                <a:spcPct val="100000"/>
              </a:lnSpc>
              <a:spcBef>
                <a:spcPts val="0"/>
              </a:spcBef>
              <a:spcAft>
                <a:spcPts val="0"/>
              </a:spcAft>
              <a:buClr>
                <a:schemeClr val="dk1"/>
              </a:buClr>
              <a:buSzPts val="1400"/>
              <a:buFont typeface="Inter Light"/>
              <a:buNone/>
              <a:defRPr/>
            </a:lvl7pPr>
            <a:lvl8pPr lvl="7" rtl="0" algn="l">
              <a:lnSpc>
                <a:spcPct val="100000"/>
              </a:lnSpc>
              <a:spcBef>
                <a:spcPts val="0"/>
              </a:spcBef>
              <a:spcAft>
                <a:spcPts val="0"/>
              </a:spcAft>
              <a:buClr>
                <a:schemeClr val="dk1"/>
              </a:buClr>
              <a:buSzPts val="1400"/>
              <a:buFont typeface="Inter Light"/>
              <a:buNone/>
              <a:defRPr/>
            </a:lvl8pPr>
            <a:lvl9pPr lvl="8" rtl="0" algn="l">
              <a:lnSpc>
                <a:spcPct val="100000"/>
              </a:lnSpc>
              <a:spcBef>
                <a:spcPts val="0"/>
              </a:spcBef>
              <a:spcAft>
                <a:spcPts val="0"/>
              </a:spcAft>
              <a:buClr>
                <a:schemeClr val="dk1"/>
              </a:buClr>
              <a:buSzPts val="1400"/>
              <a:buFont typeface="Inter Light"/>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5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495299" y="1719072"/>
            <a:ext cx="11187111" cy="4589514"/>
          </a:xfrm>
          <a:prstGeom prst="rect">
            <a:avLst/>
          </a:prstGeom>
          <a:noFill/>
          <a:ln>
            <a:noFill/>
          </a:ln>
        </p:spPr>
        <p:txBody>
          <a:bodyPr anchorCtr="0" anchor="t" bIns="0" lIns="0" spcFirstLastPara="1" rIns="0" wrap="square" tIns="0">
            <a:noAutofit/>
          </a:bodyPr>
          <a:lstStyle>
            <a:lvl1pPr indent="-361950" lvl="0" marL="457200" marR="0" rtl="0" algn="l">
              <a:lnSpc>
                <a:spcPct val="107000"/>
              </a:lnSpc>
              <a:spcBef>
                <a:spcPts val="1200"/>
              </a:spcBef>
              <a:spcAft>
                <a:spcPts val="0"/>
              </a:spcAft>
              <a:buClr>
                <a:schemeClr val="accent1"/>
              </a:buClr>
              <a:buSzPts val="2100"/>
              <a:buFont typeface="Arial"/>
              <a:buChar char="•"/>
              <a:defRPr b="0" i="0" sz="2100" u="none" cap="none" strike="noStrike">
                <a:solidFill>
                  <a:schemeClr val="dk1"/>
                </a:solidFill>
                <a:latin typeface="Inter Light"/>
                <a:ea typeface="Inter Light"/>
                <a:cs typeface="Inter Light"/>
                <a:sym typeface="Inter Light"/>
              </a:defRPr>
            </a:lvl1pPr>
            <a:lvl2pPr indent="-361950" lvl="1" marL="914400" marR="0" rtl="0" algn="l">
              <a:lnSpc>
                <a:spcPct val="107000"/>
              </a:lnSpc>
              <a:spcBef>
                <a:spcPts val="0"/>
              </a:spcBef>
              <a:spcAft>
                <a:spcPts val="0"/>
              </a:spcAft>
              <a:buClr>
                <a:srgbClr val="3D3D3D"/>
              </a:buClr>
              <a:buSzPts val="2100"/>
              <a:buFont typeface="Arial"/>
              <a:buChar char="•"/>
              <a:defRPr b="0" i="0" sz="2100" u="none" cap="none" strike="noStrike">
                <a:solidFill>
                  <a:schemeClr val="dk1"/>
                </a:solidFill>
                <a:latin typeface="Inter Light"/>
                <a:ea typeface="Inter Light"/>
                <a:cs typeface="Inter Light"/>
                <a:sym typeface="Inter Light"/>
              </a:defRPr>
            </a:lvl2pPr>
            <a:lvl3pPr indent="-342900" lvl="2" marL="1371600" marR="0" rtl="0" algn="l">
              <a:lnSpc>
                <a:spcPct val="107000"/>
              </a:lnSpc>
              <a:spcBef>
                <a:spcPts val="0"/>
              </a:spcBef>
              <a:spcAft>
                <a:spcPts val="0"/>
              </a:spcAft>
              <a:buClr>
                <a:srgbClr val="3D3D3D"/>
              </a:buClr>
              <a:buSzPts val="1800"/>
              <a:buFont typeface="Helvetica Neue"/>
              <a:buChar char="•"/>
              <a:defRPr b="0" i="0" sz="1800" u="none" cap="none" strike="noStrike">
                <a:solidFill>
                  <a:schemeClr val="dk1"/>
                </a:solidFill>
                <a:latin typeface="Inter Light"/>
                <a:ea typeface="Inter Light"/>
                <a:cs typeface="Inter Light"/>
                <a:sym typeface="Inter Light"/>
              </a:defRPr>
            </a:lvl3pPr>
            <a:lvl4pPr indent="-342900" lvl="3" marL="1828800" marR="0" rtl="0" algn="l">
              <a:lnSpc>
                <a:spcPct val="107000"/>
              </a:lnSpc>
              <a:spcBef>
                <a:spcPts val="0"/>
              </a:spcBef>
              <a:spcAft>
                <a:spcPts val="0"/>
              </a:spcAft>
              <a:buClr>
                <a:srgbClr val="3D3D3D"/>
              </a:buClr>
              <a:buSzPts val="1800"/>
              <a:buFont typeface="Arial"/>
              <a:buChar char="•"/>
              <a:defRPr b="0" i="0" sz="1800" u="none" cap="none" strike="noStrike">
                <a:solidFill>
                  <a:schemeClr val="dk1"/>
                </a:solidFill>
                <a:latin typeface="Inter Light"/>
                <a:ea typeface="Inter Light"/>
                <a:cs typeface="Inter Light"/>
                <a:sym typeface="Inter Light"/>
              </a:defRPr>
            </a:lvl4pPr>
            <a:lvl5pPr indent="-406400" lvl="4" marL="2286000" marR="0" rtl="0" algn="l">
              <a:lnSpc>
                <a:spcPct val="96000"/>
              </a:lnSpc>
              <a:spcBef>
                <a:spcPts val="1800"/>
              </a:spcBef>
              <a:spcAft>
                <a:spcPts val="0"/>
              </a:spcAft>
              <a:buClr>
                <a:srgbClr val="595959"/>
              </a:buClr>
              <a:buSzPts val="2800"/>
              <a:buFont typeface="Helvetica Neue"/>
              <a:buChar char="​"/>
              <a:defRPr b="0" i="0" sz="2800" u="none" cap="none" strike="noStrike">
                <a:solidFill>
                  <a:schemeClr val="dk1"/>
                </a:solidFill>
                <a:latin typeface="Inter Light"/>
                <a:ea typeface="Inter Light"/>
                <a:cs typeface="Inter Light"/>
                <a:sym typeface="Inter Light"/>
              </a:defRPr>
            </a:lvl5pPr>
            <a:lvl6pPr indent="-361950" lvl="5" marL="2743200" marR="0" rtl="0" algn="l">
              <a:lnSpc>
                <a:spcPct val="96000"/>
              </a:lnSpc>
              <a:spcBef>
                <a:spcPts val="0"/>
              </a:spcBef>
              <a:spcAft>
                <a:spcPts val="0"/>
              </a:spcAft>
              <a:buClr>
                <a:schemeClr val="dk1"/>
              </a:buClr>
              <a:buSzPts val="2100"/>
              <a:buFont typeface="Helvetica Neue"/>
              <a:buChar char="​"/>
              <a:defRPr b="0" i="0" sz="2100" u="none" cap="none" strike="noStrike">
                <a:solidFill>
                  <a:schemeClr val="dk1"/>
                </a:solidFill>
                <a:latin typeface="Inter Light"/>
                <a:ea typeface="Inter Light"/>
                <a:cs typeface="Inter Light"/>
                <a:sym typeface="Inter Light"/>
              </a:defRPr>
            </a:lvl6pPr>
            <a:lvl7pPr indent="-330200" lvl="6" marL="3200400" marR="0" rtl="0" algn="l">
              <a:lnSpc>
                <a:spcPct val="107000"/>
              </a:lnSpc>
              <a:spcBef>
                <a:spcPts val="1200"/>
              </a:spcBef>
              <a:spcAft>
                <a:spcPts val="0"/>
              </a:spcAft>
              <a:buClr>
                <a:schemeClr val="dk1"/>
              </a:buClr>
              <a:buSzPts val="1600"/>
              <a:buFont typeface="Helvetica Neue"/>
              <a:buChar char="​"/>
              <a:defRPr b="0" i="0" sz="1600" u="none" cap="none" strike="noStrike">
                <a:solidFill>
                  <a:schemeClr val="dk1"/>
                </a:solidFill>
                <a:latin typeface="Inter Light"/>
                <a:ea typeface="Inter Light"/>
                <a:cs typeface="Inter Light"/>
                <a:sym typeface="Inter Light"/>
              </a:defRPr>
            </a:lvl7pPr>
            <a:lvl8pPr indent="-577850" lvl="7" marL="3657600" marR="0" rtl="0" algn="l">
              <a:lnSpc>
                <a:spcPct val="87000"/>
              </a:lnSpc>
              <a:spcBef>
                <a:spcPts val="1800"/>
              </a:spcBef>
              <a:spcAft>
                <a:spcPts val="0"/>
              </a:spcAft>
              <a:buClr>
                <a:schemeClr val="dk1"/>
              </a:buClr>
              <a:buSzPts val="5500"/>
              <a:buFont typeface="Helvetica Neue"/>
              <a:buChar char="​"/>
              <a:defRPr b="0" i="0" sz="5500" u="none" cap="none" strike="noStrike">
                <a:solidFill>
                  <a:schemeClr val="dk1"/>
                </a:solidFill>
                <a:latin typeface="Inter Light"/>
                <a:ea typeface="Inter Light"/>
                <a:cs typeface="Inter Light"/>
                <a:sym typeface="Inter Light"/>
              </a:defRPr>
            </a:lvl8pPr>
            <a:lvl9pPr indent="-660400" lvl="8" marL="4114800" marR="0" rtl="0" algn="l">
              <a:lnSpc>
                <a:spcPct val="87000"/>
              </a:lnSpc>
              <a:spcBef>
                <a:spcPts val="1800"/>
              </a:spcBef>
              <a:spcAft>
                <a:spcPts val="0"/>
              </a:spcAft>
              <a:buClr>
                <a:schemeClr val="dk1"/>
              </a:buClr>
              <a:buSzPts val="6800"/>
              <a:buFont typeface="Helvetica Neue"/>
              <a:buChar char="​"/>
              <a:defRPr b="0" i="0" sz="6800" u="none" cap="none" strike="noStrike">
                <a:solidFill>
                  <a:schemeClr val="dk1"/>
                </a:solidFill>
                <a:latin typeface="Inter Light"/>
                <a:ea typeface="Inter Light"/>
                <a:cs typeface="Inter Light"/>
                <a:sym typeface="Inter Light"/>
              </a:defRPr>
            </a:lvl9pPr>
          </a:lstStyle>
          <a:p/>
        </p:txBody>
      </p:sp>
      <p:sp>
        <p:nvSpPr>
          <p:cNvPr id="11" name="Google Shape;11;p1"/>
          <p:cNvSpPr txBox="1"/>
          <p:nvPr>
            <p:ph type="title"/>
          </p:nvPr>
        </p:nvSpPr>
        <p:spPr>
          <a:xfrm>
            <a:off x="495300" y="549415"/>
            <a:ext cx="11187112" cy="455189"/>
          </a:xfrm>
          <a:prstGeom prst="rect">
            <a:avLst/>
          </a:prstGeom>
          <a:noFill/>
          <a:ln>
            <a:noFill/>
          </a:ln>
        </p:spPr>
        <p:txBody>
          <a:bodyPr anchorCtr="0" anchor="b" bIns="0" lIns="0" spcFirstLastPara="1" rIns="0" wrap="square" tIns="0">
            <a:spAutoFit/>
          </a:bodyPr>
          <a:lstStyle>
            <a:lvl1pPr lvl="0" marR="0" rtl="0" algn="l">
              <a:lnSpc>
                <a:spcPct val="84000"/>
              </a:lnSpc>
              <a:spcBef>
                <a:spcPts val="0"/>
              </a:spcBef>
              <a:spcAft>
                <a:spcPts val="0"/>
              </a:spcAft>
              <a:buClr>
                <a:schemeClr val="dk1"/>
              </a:buClr>
              <a:buSzPts val="3400"/>
              <a:buFont typeface="Inter SemiBold"/>
              <a:buNone/>
              <a:defRPr i="0" sz="3400" u="none" cap="none" strike="noStrike">
                <a:solidFill>
                  <a:schemeClr val="dk1"/>
                </a:solidFill>
                <a:latin typeface="Inter SemiBold"/>
                <a:ea typeface="Inter SemiBold"/>
                <a:cs typeface="Inter SemiBold"/>
                <a:sym typeface="Inter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nter Light"/>
              <a:ea typeface="Inter Light"/>
              <a:cs typeface="Inter Light"/>
              <a:sym typeface="Inter Light"/>
            </a:endParaRPr>
          </a:p>
        </p:txBody>
      </p:sp>
      <p:sp>
        <p:nvSpPr>
          <p:cNvPr id="13" name="Google Shape;13;p1"/>
          <p:cNvSpPr txBox="1"/>
          <p:nvPr/>
        </p:nvSpPr>
        <p:spPr>
          <a:xfrm>
            <a:off x="11696700" y="6530482"/>
            <a:ext cx="2724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C19EE3"/>
              </a:buClr>
              <a:buSzPts val="800"/>
              <a:buFont typeface="Space Mono"/>
              <a:buNone/>
            </a:pPr>
            <a:fld id="{00000000-1234-1234-1234-123412341234}" type="slidenum">
              <a:rPr b="0" i="0" lang="en-US" sz="800" u="none" cap="none" strike="noStrike">
                <a:solidFill>
                  <a:schemeClr val="dk2"/>
                </a:solidFill>
                <a:latin typeface="Space Mono"/>
                <a:ea typeface="Space Mono"/>
                <a:cs typeface="Space Mono"/>
                <a:sym typeface="Space Mono"/>
              </a:rPr>
              <a:t>‹#›</a:t>
            </a:fld>
            <a:endParaRPr b="0" i="0" sz="800" u="none" cap="none" strike="noStrike">
              <a:solidFill>
                <a:schemeClr val="dk2"/>
              </a:solidFill>
              <a:latin typeface="Space Mono"/>
              <a:ea typeface="Space Mono"/>
              <a:cs typeface="Space Mono"/>
              <a:sym typeface="Space Mono"/>
            </a:endParaRPr>
          </a:p>
        </p:txBody>
      </p:sp>
      <p:sp>
        <p:nvSpPr>
          <p:cNvPr id="14" name="Google Shape;14;p1"/>
          <p:cNvSpPr txBox="1"/>
          <p:nvPr/>
        </p:nvSpPr>
        <p:spPr>
          <a:xfrm>
            <a:off x="495299" y="6530482"/>
            <a:ext cx="3773400" cy="1230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i="0" lang="en-US" sz="800" u="none" cap="none" strike="noStrike">
                <a:solidFill>
                  <a:schemeClr val="dk2"/>
                </a:solidFill>
              </a:rPr>
              <a:t>©</a:t>
            </a:r>
            <a:r>
              <a:rPr b="0" i="0" lang="en-US" sz="800" u="none" cap="none" strike="noStrike">
                <a:solidFill>
                  <a:schemeClr val="dk2"/>
                </a:solidFill>
                <a:latin typeface="Space Mono"/>
                <a:ea typeface="Space Mono"/>
                <a:cs typeface="Space Mono"/>
                <a:sym typeface="Space Mono"/>
              </a:rPr>
              <a:t>202</a:t>
            </a:r>
            <a:r>
              <a:rPr lang="en-US" sz="800">
                <a:solidFill>
                  <a:schemeClr val="dk2"/>
                </a:solidFill>
                <a:latin typeface="Space Mono"/>
                <a:ea typeface="Space Mono"/>
                <a:cs typeface="Space Mono"/>
                <a:sym typeface="Space Mono"/>
              </a:rPr>
              <a:t>5</a:t>
            </a:r>
            <a:r>
              <a:rPr b="0" i="0" lang="en-US" sz="800" u="none" cap="none" strike="noStrike">
                <a:solidFill>
                  <a:schemeClr val="dk2"/>
                </a:solidFill>
                <a:latin typeface="Space Mono"/>
                <a:ea typeface="Space Mono"/>
                <a:cs typeface="Space Mono"/>
                <a:sym typeface="Space Mono"/>
              </a:rPr>
              <a:t> Pure Storage</a:t>
            </a:r>
            <a:endParaRPr b="0" i="0" sz="800" u="none" cap="none" strike="noStrike">
              <a:solidFill>
                <a:schemeClr val="dk2"/>
              </a:solidFill>
              <a:latin typeface="Inter Light"/>
              <a:ea typeface="Inter Light"/>
              <a:cs typeface="Inter Light"/>
              <a:sym typeface="Inter Light"/>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5" pos="7368">
          <p15:clr>
            <a:srgbClr val="F26B43"/>
          </p15:clr>
        </p15:guide>
        <p15:guide id="6" orient="horz" pos="4176">
          <p15:clr>
            <a:srgbClr val="F26B43"/>
          </p15:clr>
        </p15:guide>
        <p15:guide id="7" orient="horz" pos="576">
          <p15:clr>
            <a:srgbClr val="F26B43"/>
          </p15:clr>
        </p15:guide>
        <p15:guide id="8"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hyperlink" Target="https://blog.purestorage.com/perspectives/better-science-volume-2-maps-metadata-and-the-pyramid/" TargetMode="External"/><Relationship Id="rId4" Type="http://schemas.openxmlformats.org/officeDocument/2006/relationships/hyperlink" Target="https://blog.purestorage.com/perspectives/better-science-volume-2-maps-metadata-and-the-pyramid/" TargetMode="External"/><Relationship Id="rId5" Type="http://schemas.openxmlformats.org/officeDocument/2006/relationships/image" Target="../media/image31.png"/><Relationship Id="rId6"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40.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55.jpg"/><Relationship Id="rId4" Type="http://schemas.openxmlformats.org/officeDocument/2006/relationships/hyperlink" Target="mailto:mkaspers@purestorage.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hyperlink" Target="https://www.purestorage.com/resources/gartner-magic-quadrant-primary-storage.html" TargetMode="External"/><Relationship Id="rId5" Type="http://schemas.openxmlformats.org/officeDocument/2006/relationships/image" Target="../media/image17.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13.png"/><Relationship Id="rId11" Type="http://schemas.openxmlformats.org/officeDocument/2006/relationships/image" Target="../media/image20.png"/><Relationship Id="rId10" Type="http://schemas.openxmlformats.org/officeDocument/2006/relationships/image" Target="../media/image19.png"/><Relationship Id="rId13" Type="http://schemas.openxmlformats.org/officeDocument/2006/relationships/image" Target="../media/image39.png"/><Relationship Id="rId12"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25.png"/><Relationship Id="rId8"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68"/>
          <p:cNvSpPr txBox="1"/>
          <p:nvPr/>
        </p:nvSpPr>
        <p:spPr>
          <a:xfrm>
            <a:off x="495300" y="379215"/>
            <a:ext cx="11187000" cy="439500"/>
          </a:xfrm>
          <a:prstGeom prst="rect">
            <a:avLst/>
          </a:prstGeom>
          <a:noFill/>
          <a:ln>
            <a:noFill/>
          </a:ln>
        </p:spPr>
        <p:txBody>
          <a:bodyPr anchorCtr="0" anchor="b" bIns="0" lIns="0" spcFirstLastPara="1" rIns="0" wrap="square" tIns="0">
            <a:spAutoFit/>
          </a:bodyPr>
          <a:lstStyle/>
          <a:p>
            <a:pPr indent="0" lvl="0" marL="0" marR="0" rtl="0" algn="l">
              <a:lnSpc>
                <a:spcPct val="84000"/>
              </a:lnSpc>
              <a:spcBef>
                <a:spcPts val="0"/>
              </a:spcBef>
              <a:spcAft>
                <a:spcPts val="0"/>
              </a:spcAft>
              <a:buClr>
                <a:srgbClr val="1C1C1C"/>
              </a:buClr>
              <a:buSzPts val="3400"/>
              <a:buFont typeface="Inter ExtraBold"/>
              <a:buNone/>
            </a:pPr>
            <a:r>
              <a:rPr lang="en-US" sz="3400">
                <a:solidFill>
                  <a:srgbClr val="1C1C1C"/>
                </a:solidFill>
                <a:latin typeface="Inter SemiBold"/>
                <a:ea typeface="Inter SemiBold"/>
                <a:cs typeface="Inter SemiBold"/>
                <a:sym typeface="Inter SemiBold"/>
              </a:rPr>
              <a:t>The Pyramid </a:t>
            </a:r>
            <a:endParaRPr i="0" sz="1800" u="none" cap="none" strike="noStrike">
              <a:solidFill>
                <a:schemeClr val="dk1"/>
              </a:solidFill>
              <a:latin typeface="Inter SemiBold"/>
              <a:ea typeface="Inter SemiBold"/>
              <a:cs typeface="Inter SemiBold"/>
              <a:sym typeface="Inter SemiBold"/>
            </a:endParaRPr>
          </a:p>
        </p:txBody>
      </p:sp>
      <p:sp>
        <p:nvSpPr>
          <p:cNvPr id="1162" name="Google Shape;1162;p68"/>
          <p:cNvSpPr txBox="1"/>
          <p:nvPr/>
        </p:nvSpPr>
        <p:spPr>
          <a:xfrm>
            <a:off x="494200" y="895823"/>
            <a:ext cx="11188200" cy="589200"/>
          </a:xfrm>
          <a:prstGeom prst="rect">
            <a:avLst/>
          </a:prstGeom>
          <a:noFill/>
          <a:ln>
            <a:noFill/>
          </a:ln>
        </p:spPr>
        <p:txBody>
          <a:bodyPr anchorCtr="0" anchor="t" bIns="0" lIns="0" spcFirstLastPara="1" rIns="0" wrap="square" tIns="0">
            <a:spAutoFit/>
          </a:bodyPr>
          <a:lstStyle/>
          <a:p>
            <a:pPr indent="0" lvl="0" marL="0" rtl="0" algn="l">
              <a:lnSpc>
                <a:spcPct val="96000"/>
              </a:lnSpc>
              <a:spcBef>
                <a:spcPts val="900"/>
              </a:spcBef>
              <a:spcAft>
                <a:spcPts val="0"/>
              </a:spcAft>
              <a:buNone/>
            </a:pPr>
            <a:r>
              <a:rPr lang="en-US" sz="1800">
                <a:solidFill>
                  <a:schemeClr val="dk1"/>
                </a:solidFill>
                <a:latin typeface="Inter Light"/>
                <a:ea typeface="Inter Light"/>
                <a:cs typeface="Inter Light"/>
                <a:sym typeface="Inter Light"/>
              </a:rPr>
              <a:t>Purity Approach for Log structured Data Mapping</a:t>
            </a:r>
            <a:endParaRPr sz="1800">
              <a:solidFill>
                <a:schemeClr val="dk1"/>
              </a:solidFill>
              <a:latin typeface="Inter Light"/>
              <a:ea typeface="Inter Light"/>
              <a:cs typeface="Inter Light"/>
              <a:sym typeface="Inter Light"/>
            </a:endParaRPr>
          </a:p>
          <a:p>
            <a:pPr indent="0" lvl="0" marL="0" marR="0" rtl="0" algn="l">
              <a:lnSpc>
                <a:spcPct val="107000"/>
              </a:lnSpc>
              <a:spcBef>
                <a:spcPts val="0"/>
              </a:spcBef>
              <a:spcAft>
                <a:spcPts val="0"/>
              </a:spcAft>
              <a:buClr>
                <a:srgbClr val="FE5000"/>
              </a:buClr>
              <a:buSzPts val="2100"/>
              <a:buFont typeface="Arial"/>
              <a:buNone/>
            </a:pPr>
            <a:r>
              <a:t/>
            </a:r>
            <a:endParaRPr sz="2100">
              <a:solidFill>
                <a:srgbClr val="1C1C1C"/>
              </a:solidFill>
              <a:latin typeface="Inter Light"/>
              <a:ea typeface="Inter Light"/>
              <a:cs typeface="Inter Light"/>
              <a:sym typeface="Inter Light"/>
            </a:endParaRPr>
          </a:p>
        </p:txBody>
      </p:sp>
      <p:cxnSp>
        <p:nvCxnSpPr>
          <p:cNvPr id="1163" name="Google Shape;1163;p68"/>
          <p:cNvCxnSpPr/>
          <p:nvPr/>
        </p:nvCxnSpPr>
        <p:spPr>
          <a:xfrm>
            <a:off x="3479325" y="1984150"/>
            <a:ext cx="4465800" cy="0"/>
          </a:xfrm>
          <a:prstGeom prst="straightConnector1">
            <a:avLst/>
          </a:prstGeom>
          <a:noFill/>
          <a:ln cap="rnd" cmpd="sng" w="12700">
            <a:solidFill>
              <a:schemeClr val="accent6"/>
            </a:solidFill>
            <a:prstDash val="solid"/>
            <a:round/>
            <a:headEnd len="sm" w="sm" type="none"/>
            <a:tailEnd len="sm" w="sm" type="none"/>
          </a:ln>
        </p:spPr>
      </p:cxnSp>
      <p:cxnSp>
        <p:nvCxnSpPr>
          <p:cNvPr id="1164" name="Google Shape;1164;p68"/>
          <p:cNvCxnSpPr/>
          <p:nvPr/>
        </p:nvCxnSpPr>
        <p:spPr>
          <a:xfrm>
            <a:off x="4270275" y="3078925"/>
            <a:ext cx="3675000" cy="0"/>
          </a:xfrm>
          <a:prstGeom prst="straightConnector1">
            <a:avLst/>
          </a:prstGeom>
          <a:noFill/>
          <a:ln cap="rnd" cmpd="sng" w="12700">
            <a:solidFill>
              <a:schemeClr val="accent6"/>
            </a:solidFill>
            <a:prstDash val="solid"/>
            <a:round/>
            <a:headEnd len="sm" w="sm" type="none"/>
            <a:tailEnd len="sm" w="sm" type="none"/>
          </a:ln>
        </p:spPr>
      </p:cxnSp>
      <p:cxnSp>
        <p:nvCxnSpPr>
          <p:cNvPr id="1165" name="Google Shape;1165;p68"/>
          <p:cNvCxnSpPr/>
          <p:nvPr/>
        </p:nvCxnSpPr>
        <p:spPr>
          <a:xfrm>
            <a:off x="4933225" y="4031925"/>
            <a:ext cx="3012300" cy="0"/>
          </a:xfrm>
          <a:prstGeom prst="straightConnector1">
            <a:avLst/>
          </a:prstGeom>
          <a:noFill/>
          <a:ln cap="rnd" cmpd="sng" w="12700">
            <a:solidFill>
              <a:schemeClr val="accent6"/>
            </a:solidFill>
            <a:prstDash val="solid"/>
            <a:round/>
            <a:headEnd len="sm" w="sm" type="none"/>
            <a:tailEnd len="sm" w="sm" type="none"/>
          </a:ln>
        </p:spPr>
      </p:cxnSp>
      <p:cxnSp>
        <p:nvCxnSpPr>
          <p:cNvPr id="1166" name="Google Shape;1166;p68"/>
          <p:cNvCxnSpPr/>
          <p:nvPr/>
        </p:nvCxnSpPr>
        <p:spPr>
          <a:xfrm>
            <a:off x="5545875" y="4925550"/>
            <a:ext cx="2399400" cy="0"/>
          </a:xfrm>
          <a:prstGeom prst="straightConnector1">
            <a:avLst/>
          </a:prstGeom>
          <a:noFill/>
          <a:ln cap="rnd" cmpd="sng" w="12700">
            <a:solidFill>
              <a:schemeClr val="accent6"/>
            </a:solidFill>
            <a:prstDash val="solid"/>
            <a:round/>
            <a:headEnd len="sm" w="sm" type="none"/>
            <a:tailEnd len="sm" w="sm" type="none"/>
          </a:ln>
        </p:spPr>
      </p:cxnSp>
      <p:sp>
        <p:nvSpPr>
          <p:cNvPr id="1167" name="Google Shape;1167;p68"/>
          <p:cNvSpPr/>
          <p:nvPr/>
        </p:nvSpPr>
        <p:spPr>
          <a:xfrm>
            <a:off x="7945402" y="1327428"/>
            <a:ext cx="106200" cy="1083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6000"/>
              </a:lnSpc>
              <a:spcBef>
                <a:spcPts val="0"/>
              </a:spcBef>
              <a:spcAft>
                <a:spcPts val="0"/>
              </a:spcAft>
              <a:buClr>
                <a:schemeClr val="dk1"/>
              </a:buClr>
              <a:buSzPts val="1800"/>
              <a:buFont typeface="Inter Light"/>
              <a:buNone/>
            </a:pPr>
            <a:r>
              <a:t/>
            </a:r>
            <a:endParaRPr b="0" i="0" sz="1800" u="none" cap="none" strike="noStrike">
              <a:solidFill>
                <a:srgbClr val="FFFFFF"/>
              </a:solidFill>
              <a:latin typeface="Inter Light"/>
              <a:ea typeface="Inter Light"/>
              <a:cs typeface="Inter Light"/>
              <a:sym typeface="Inter Light"/>
            </a:endParaRPr>
          </a:p>
        </p:txBody>
      </p:sp>
      <p:sp>
        <p:nvSpPr>
          <p:cNvPr id="1168" name="Google Shape;1168;p68"/>
          <p:cNvSpPr/>
          <p:nvPr/>
        </p:nvSpPr>
        <p:spPr>
          <a:xfrm>
            <a:off x="7945401" y="2440401"/>
            <a:ext cx="106200" cy="1083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6000"/>
              </a:lnSpc>
              <a:spcBef>
                <a:spcPts val="0"/>
              </a:spcBef>
              <a:spcAft>
                <a:spcPts val="0"/>
              </a:spcAft>
              <a:buClr>
                <a:schemeClr val="dk1"/>
              </a:buClr>
              <a:buSzPts val="1800"/>
              <a:buFont typeface="Inter Light"/>
              <a:buNone/>
            </a:pPr>
            <a:r>
              <a:t/>
            </a:r>
            <a:endParaRPr b="0" i="0" sz="1800" u="none" cap="none" strike="noStrike">
              <a:solidFill>
                <a:srgbClr val="FFFFFF"/>
              </a:solidFill>
              <a:latin typeface="Inter Light"/>
              <a:ea typeface="Inter Light"/>
              <a:cs typeface="Inter Light"/>
              <a:sym typeface="Inter Light"/>
            </a:endParaRPr>
          </a:p>
        </p:txBody>
      </p:sp>
      <p:sp>
        <p:nvSpPr>
          <p:cNvPr id="1169" name="Google Shape;1169;p68"/>
          <p:cNvSpPr/>
          <p:nvPr/>
        </p:nvSpPr>
        <p:spPr>
          <a:xfrm>
            <a:off x="7945400" y="3557707"/>
            <a:ext cx="106200" cy="10839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96000"/>
              </a:lnSpc>
              <a:spcBef>
                <a:spcPts val="0"/>
              </a:spcBef>
              <a:spcAft>
                <a:spcPts val="0"/>
              </a:spcAft>
              <a:buClr>
                <a:schemeClr val="dk1"/>
              </a:buClr>
              <a:buSzPts val="1800"/>
              <a:buFont typeface="Inter Light"/>
              <a:buNone/>
            </a:pPr>
            <a:r>
              <a:t/>
            </a:r>
            <a:endParaRPr b="0" i="0" sz="1800" u="none" cap="none" strike="noStrike">
              <a:solidFill>
                <a:srgbClr val="FFFFFF"/>
              </a:solidFill>
              <a:latin typeface="Inter Light"/>
              <a:ea typeface="Inter Light"/>
              <a:cs typeface="Inter Light"/>
              <a:sym typeface="Inter Light"/>
            </a:endParaRPr>
          </a:p>
        </p:txBody>
      </p:sp>
      <p:sp>
        <p:nvSpPr>
          <p:cNvPr id="1170" name="Google Shape;1170;p68"/>
          <p:cNvSpPr/>
          <p:nvPr/>
        </p:nvSpPr>
        <p:spPr>
          <a:xfrm>
            <a:off x="7945400" y="4665877"/>
            <a:ext cx="106200" cy="1083900"/>
          </a:xfrm>
          <a:prstGeom prst="rect">
            <a:avLst/>
          </a:prstGeom>
          <a:solidFill>
            <a:srgbClr val="FE5000"/>
          </a:solidFill>
          <a:ln>
            <a:noFill/>
          </a:ln>
        </p:spPr>
        <p:txBody>
          <a:bodyPr anchorCtr="0" anchor="ctr" bIns="45700" lIns="91425" spcFirstLastPara="1" rIns="91425" wrap="square" tIns="45700">
            <a:noAutofit/>
          </a:bodyPr>
          <a:lstStyle/>
          <a:p>
            <a:pPr indent="0" lvl="0" marL="0" marR="0" rtl="0" algn="ctr">
              <a:lnSpc>
                <a:spcPct val="96000"/>
              </a:lnSpc>
              <a:spcBef>
                <a:spcPts val="0"/>
              </a:spcBef>
              <a:spcAft>
                <a:spcPts val="0"/>
              </a:spcAft>
              <a:buClr>
                <a:schemeClr val="dk1"/>
              </a:buClr>
              <a:buSzPts val="1800"/>
              <a:buFont typeface="Inter Light"/>
              <a:buNone/>
            </a:pPr>
            <a:r>
              <a:t/>
            </a:r>
            <a:endParaRPr b="0" i="0" sz="1800" u="none" cap="none" strike="noStrike">
              <a:solidFill>
                <a:srgbClr val="FFFFFF"/>
              </a:solidFill>
              <a:latin typeface="Inter Light"/>
              <a:ea typeface="Inter Light"/>
              <a:cs typeface="Inter Light"/>
              <a:sym typeface="Inter Light"/>
            </a:endParaRPr>
          </a:p>
        </p:txBody>
      </p:sp>
      <p:sp>
        <p:nvSpPr>
          <p:cNvPr id="1171" name="Google Shape;1171;p68"/>
          <p:cNvSpPr/>
          <p:nvPr/>
        </p:nvSpPr>
        <p:spPr>
          <a:xfrm>
            <a:off x="8167818" y="1327428"/>
            <a:ext cx="3702600" cy="1083900"/>
          </a:xfrm>
          <a:prstGeom prst="rect">
            <a:avLst/>
          </a:prstGeom>
          <a:noFill/>
          <a:ln>
            <a:noFill/>
          </a:ln>
        </p:spPr>
        <p:txBody>
          <a:bodyPr anchorCtr="0" anchor="t" bIns="22850" lIns="0" spcFirstLastPara="1" rIns="45725" wrap="square" tIns="22850">
            <a:noAutofit/>
          </a:bodyPr>
          <a:lstStyle/>
          <a:p>
            <a:pPr indent="0" lvl="0" marL="0" rtl="0" algn="just">
              <a:lnSpc>
                <a:spcPct val="120000"/>
              </a:lnSpc>
              <a:spcBef>
                <a:spcPts val="1400"/>
              </a:spcBef>
              <a:spcAft>
                <a:spcPts val="0"/>
              </a:spcAft>
              <a:buNone/>
            </a:pPr>
            <a:r>
              <a:rPr lang="en-US" sz="1500">
                <a:highlight>
                  <a:srgbClr val="FFFFFF"/>
                </a:highlight>
                <a:latin typeface="Inter"/>
                <a:ea typeface="Inter"/>
                <a:cs typeface="Inter"/>
                <a:sym typeface="Inter"/>
              </a:rPr>
              <a:t>The Pyramid is designed from the beginning to be aligned to the particular characteristics of NAND flash</a:t>
            </a:r>
            <a:endParaRPr b="0" i="0" sz="1200" u="none" cap="none" strike="noStrike">
              <a:solidFill>
                <a:srgbClr val="1C1C1C"/>
              </a:solidFill>
              <a:latin typeface="Inter Light"/>
              <a:ea typeface="Inter Light"/>
              <a:cs typeface="Inter Light"/>
              <a:sym typeface="Inter Light"/>
            </a:endParaRPr>
          </a:p>
          <a:p>
            <a:pPr indent="0" lvl="0" marL="0" marR="0" rtl="0" algn="l">
              <a:lnSpc>
                <a:spcPct val="100000"/>
              </a:lnSpc>
              <a:spcBef>
                <a:spcPts val="400"/>
              </a:spcBef>
              <a:spcAft>
                <a:spcPts val="0"/>
              </a:spcAft>
              <a:buClr>
                <a:srgbClr val="1C1C1C"/>
              </a:buClr>
              <a:buSzPts val="2700"/>
              <a:buFont typeface="Inter Light"/>
              <a:buNone/>
            </a:pPr>
            <a:r>
              <a:t/>
            </a:r>
            <a:endParaRPr b="1" i="0" sz="2700" u="none" cap="none" strike="noStrike">
              <a:solidFill>
                <a:srgbClr val="1C1C1C"/>
              </a:solidFill>
              <a:latin typeface="Inter"/>
              <a:ea typeface="Inter"/>
              <a:cs typeface="Inter"/>
              <a:sym typeface="Inter"/>
            </a:endParaRPr>
          </a:p>
        </p:txBody>
      </p:sp>
      <p:sp>
        <p:nvSpPr>
          <p:cNvPr id="1172" name="Google Shape;1172;p68"/>
          <p:cNvSpPr/>
          <p:nvPr/>
        </p:nvSpPr>
        <p:spPr>
          <a:xfrm>
            <a:off x="8167817" y="2440401"/>
            <a:ext cx="3702600" cy="1083900"/>
          </a:xfrm>
          <a:prstGeom prst="rect">
            <a:avLst/>
          </a:prstGeom>
          <a:noFill/>
          <a:ln>
            <a:noFill/>
          </a:ln>
        </p:spPr>
        <p:txBody>
          <a:bodyPr anchorCtr="0" anchor="t" bIns="22850" lIns="0" spcFirstLastPara="1" rIns="45725" wrap="square" tIns="22850">
            <a:noAutofit/>
          </a:bodyPr>
          <a:lstStyle/>
          <a:p>
            <a:pPr indent="0" lvl="0" marL="0" marR="0" rtl="0" algn="l">
              <a:lnSpc>
                <a:spcPct val="100000"/>
              </a:lnSpc>
              <a:spcBef>
                <a:spcPts val="0"/>
              </a:spcBef>
              <a:spcAft>
                <a:spcPts val="0"/>
              </a:spcAft>
              <a:buClr>
                <a:srgbClr val="1C1C1C"/>
              </a:buClr>
              <a:buSzPts val="1600"/>
              <a:buFont typeface="Inter Light"/>
              <a:buNone/>
            </a:pPr>
            <a:r>
              <a:rPr lang="en-US" sz="1500">
                <a:highlight>
                  <a:srgbClr val="FFFFFF"/>
                </a:highlight>
                <a:latin typeface="Inter"/>
                <a:ea typeface="Inter"/>
                <a:cs typeface="Inter"/>
                <a:sym typeface="Inter"/>
              </a:rPr>
              <a:t>The Pyramid’s design is flexible and it allows us to use one single architectural family to satisfy the needs of different performance and capacity designs</a:t>
            </a:r>
            <a:r>
              <a:rPr b="0" i="0" lang="en-US" sz="1200" u="none" cap="none" strike="noStrike">
                <a:solidFill>
                  <a:srgbClr val="1C1C1C"/>
                </a:solidFill>
                <a:latin typeface="Inter Light"/>
                <a:ea typeface="Inter Light"/>
                <a:cs typeface="Inter Light"/>
                <a:sym typeface="Inter Light"/>
              </a:rPr>
              <a:t>.</a:t>
            </a:r>
            <a:endParaRPr b="0" i="0" sz="1200" u="none" cap="none" strike="noStrike">
              <a:solidFill>
                <a:srgbClr val="1C1C1C"/>
              </a:solidFill>
              <a:latin typeface="Inter Light"/>
              <a:ea typeface="Inter Light"/>
              <a:cs typeface="Inter Light"/>
              <a:sym typeface="Inter Light"/>
            </a:endParaRPr>
          </a:p>
          <a:p>
            <a:pPr indent="0" lvl="0" marL="0" marR="0" rtl="0" algn="l">
              <a:lnSpc>
                <a:spcPct val="100000"/>
              </a:lnSpc>
              <a:spcBef>
                <a:spcPts val="0"/>
              </a:spcBef>
              <a:spcAft>
                <a:spcPts val="0"/>
              </a:spcAft>
              <a:buClr>
                <a:srgbClr val="1C1C1C"/>
              </a:buClr>
              <a:buSzPts val="2700"/>
              <a:buFont typeface="Inter Light"/>
              <a:buNone/>
            </a:pPr>
            <a:r>
              <a:t/>
            </a:r>
            <a:endParaRPr b="1" i="0" sz="2700" u="none" cap="none" strike="noStrike">
              <a:solidFill>
                <a:srgbClr val="1C1C1C"/>
              </a:solidFill>
              <a:latin typeface="Inter"/>
              <a:ea typeface="Inter"/>
              <a:cs typeface="Inter"/>
              <a:sym typeface="Inter"/>
            </a:endParaRPr>
          </a:p>
        </p:txBody>
      </p:sp>
      <p:sp>
        <p:nvSpPr>
          <p:cNvPr id="1173" name="Google Shape;1173;p68"/>
          <p:cNvSpPr/>
          <p:nvPr/>
        </p:nvSpPr>
        <p:spPr>
          <a:xfrm>
            <a:off x="8167816" y="3552904"/>
            <a:ext cx="3702600" cy="1083900"/>
          </a:xfrm>
          <a:prstGeom prst="rect">
            <a:avLst/>
          </a:prstGeom>
          <a:noFill/>
          <a:ln>
            <a:noFill/>
          </a:ln>
        </p:spPr>
        <p:txBody>
          <a:bodyPr anchorCtr="0" anchor="t" bIns="22850" lIns="0" spcFirstLastPara="1" rIns="45725" wrap="square" tIns="22850">
            <a:noAutofit/>
          </a:bodyPr>
          <a:lstStyle/>
          <a:p>
            <a:pPr indent="0" lvl="0" marL="0" marR="0" rtl="0" algn="l">
              <a:lnSpc>
                <a:spcPct val="100000"/>
              </a:lnSpc>
              <a:spcBef>
                <a:spcPts val="0"/>
              </a:spcBef>
              <a:spcAft>
                <a:spcPts val="0"/>
              </a:spcAft>
              <a:buClr>
                <a:srgbClr val="1C1C1C"/>
              </a:buClr>
              <a:buSzPts val="1600"/>
              <a:buFont typeface="Inter Light"/>
              <a:buNone/>
            </a:pPr>
            <a:r>
              <a:rPr lang="en-US" sz="1500">
                <a:highlight>
                  <a:srgbClr val="FFFFFF"/>
                </a:highlight>
                <a:latin typeface="Inter"/>
                <a:ea typeface="Inter"/>
                <a:cs typeface="Inter"/>
                <a:sym typeface="Inter"/>
              </a:rPr>
              <a:t>The Pyramid is extensible, which has made it last across numerous system generations, even as we’ve added new features and redesigned portions of it</a:t>
            </a:r>
            <a:r>
              <a:rPr b="0" i="0" lang="en-US" sz="1200" u="none" cap="none" strike="noStrike">
                <a:solidFill>
                  <a:srgbClr val="1C1C1C"/>
                </a:solidFill>
                <a:latin typeface="Inter Light"/>
                <a:ea typeface="Inter Light"/>
                <a:cs typeface="Inter Light"/>
                <a:sym typeface="Inter Light"/>
              </a:rPr>
              <a:t>.</a:t>
            </a:r>
            <a:endParaRPr b="0" i="0" sz="1200" u="none" cap="none" strike="noStrike">
              <a:solidFill>
                <a:srgbClr val="1C1C1C"/>
              </a:solidFill>
              <a:latin typeface="Inter Light"/>
              <a:ea typeface="Inter Light"/>
              <a:cs typeface="Inter Light"/>
              <a:sym typeface="Inter Light"/>
            </a:endParaRPr>
          </a:p>
          <a:p>
            <a:pPr indent="0" lvl="0" marL="0" marR="0" rtl="0" algn="l">
              <a:lnSpc>
                <a:spcPct val="100000"/>
              </a:lnSpc>
              <a:spcBef>
                <a:spcPts val="0"/>
              </a:spcBef>
              <a:spcAft>
                <a:spcPts val="0"/>
              </a:spcAft>
              <a:buClr>
                <a:srgbClr val="1C1C1C"/>
              </a:buClr>
              <a:buSzPts val="2700"/>
              <a:buFont typeface="Inter Light"/>
              <a:buNone/>
            </a:pPr>
            <a:r>
              <a:t/>
            </a:r>
            <a:endParaRPr b="1" i="0" sz="2700" u="none" cap="none" strike="noStrike">
              <a:solidFill>
                <a:srgbClr val="1C1C1C"/>
              </a:solidFill>
              <a:latin typeface="Inter"/>
              <a:ea typeface="Inter"/>
              <a:cs typeface="Inter"/>
              <a:sym typeface="Inter"/>
            </a:endParaRPr>
          </a:p>
        </p:txBody>
      </p:sp>
      <p:sp>
        <p:nvSpPr>
          <p:cNvPr id="1174" name="Google Shape;1174;p68"/>
          <p:cNvSpPr/>
          <p:nvPr/>
        </p:nvSpPr>
        <p:spPr>
          <a:xfrm>
            <a:off x="8167816" y="4672958"/>
            <a:ext cx="3702600" cy="1083900"/>
          </a:xfrm>
          <a:prstGeom prst="rect">
            <a:avLst/>
          </a:prstGeom>
          <a:noFill/>
          <a:ln>
            <a:noFill/>
          </a:ln>
        </p:spPr>
        <p:txBody>
          <a:bodyPr anchorCtr="0" anchor="t" bIns="22850" lIns="0" spcFirstLastPara="1" rIns="45725" wrap="square" tIns="22850">
            <a:noAutofit/>
          </a:bodyPr>
          <a:lstStyle/>
          <a:p>
            <a:pPr indent="0" lvl="0" marL="0" marR="0" rtl="0" algn="l">
              <a:lnSpc>
                <a:spcPct val="100000"/>
              </a:lnSpc>
              <a:spcBef>
                <a:spcPts val="0"/>
              </a:spcBef>
              <a:spcAft>
                <a:spcPts val="0"/>
              </a:spcAft>
              <a:buClr>
                <a:srgbClr val="1C1C1C"/>
              </a:buClr>
              <a:buSzPts val="1600"/>
              <a:buFont typeface="Inter Light"/>
              <a:buNone/>
            </a:pPr>
            <a:r>
              <a:t/>
            </a:r>
            <a:endParaRPr sz="1800">
              <a:solidFill>
                <a:srgbClr val="1C1C1C"/>
              </a:solidFill>
              <a:latin typeface="Inter SemiBold"/>
              <a:ea typeface="Inter SemiBold"/>
              <a:cs typeface="Inter SemiBold"/>
              <a:sym typeface="Inter SemiBold"/>
            </a:endParaRPr>
          </a:p>
          <a:p>
            <a:pPr indent="0" lvl="0" marL="0" marR="0" rtl="0" algn="l">
              <a:lnSpc>
                <a:spcPct val="100000"/>
              </a:lnSpc>
              <a:spcBef>
                <a:spcPts val="0"/>
              </a:spcBef>
              <a:spcAft>
                <a:spcPts val="0"/>
              </a:spcAft>
              <a:buClr>
                <a:srgbClr val="1C1C1C"/>
              </a:buClr>
              <a:buSzPts val="1600"/>
              <a:buFont typeface="Inter Light"/>
              <a:buNone/>
            </a:pPr>
            <a:r>
              <a:rPr lang="en-US" sz="1800">
                <a:solidFill>
                  <a:srgbClr val="1C1C1C"/>
                </a:solidFill>
                <a:latin typeface="Inter SemiBold"/>
                <a:ea typeface="Inter SemiBold"/>
                <a:cs typeface="Inter SemiBold"/>
                <a:sym typeface="Inter SemiBold"/>
              </a:rPr>
              <a:t>The Fundament of the Pure Storage Platform </a:t>
            </a:r>
            <a:endParaRPr b="0" i="0" sz="1600" u="none" cap="none" strike="noStrike">
              <a:solidFill>
                <a:srgbClr val="1C1C1C"/>
              </a:solidFill>
              <a:latin typeface="Inter Light"/>
              <a:ea typeface="Inter Light"/>
              <a:cs typeface="Inter Light"/>
              <a:sym typeface="Inter Light"/>
            </a:endParaRPr>
          </a:p>
          <a:p>
            <a:pPr indent="0" lvl="0" marL="0" marR="0" rtl="0" algn="l">
              <a:lnSpc>
                <a:spcPct val="100000"/>
              </a:lnSpc>
              <a:spcBef>
                <a:spcPts val="0"/>
              </a:spcBef>
              <a:spcAft>
                <a:spcPts val="0"/>
              </a:spcAft>
              <a:buClr>
                <a:srgbClr val="1C1C1C"/>
              </a:buClr>
              <a:buSzPts val="2700"/>
              <a:buFont typeface="Inter Light"/>
              <a:buNone/>
            </a:pPr>
            <a:r>
              <a:t/>
            </a:r>
            <a:endParaRPr b="1" i="0" sz="2700" u="none" cap="none" strike="noStrike">
              <a:solidFill>
                <a:srgbClr val="1C1C1C"/>
              </a:solidFill>
              <a:latin typeface="Inter"/>
              <a:ea typeface="Inter"/>
              <a:cs typeface="Inter"/>
              <a:sym typeface="Inter"/>
            </a:endParaRPr>
          </a:p>
        </p:txBody>
      </p:sp>
      <p:grpSp>
        <p:nvGrpSpPr>
          <p:cNvPr id="1175" name="Google Shape;1175;p68"/>
          <p:cNvGrpSpPr/>
          <p:nvPr/>
        </p:nvGrpSpPr>
        <p:grpSpPr>
          <a:xfrm>
            <a:off x="241054" y="1347697"/>
            <a:ext cx="5668739" cy="5102608"/>
            <a:chOff x="-35493325" y="-35037713"/>
            <a:chExt cx="89271476" cy="83786663"/>
          </a:xfrm>
        </p:grpSpPr>
        <p:sp>
          <p:nvSpPr>
            <p:cNvPr id="1176" name="Google Shape;1176;p68"/>
            <p:cNvSpPr/>
            <p:nvPr/>
          </p:nvSpPr>
          <p:spPr>
            <a:xfrm>
              <a:off x="-35493325" y="18553112"/>
              <a:ext cx="44635738" cy="30195838"/>
            </a:xfrm>
            <a:custGeom>
              <a:rect b="b" l="l" r="r" t="t"/>
              <a:pathLst>
                <a:path extrusionOk="0" h="19021" w="28117">
                  <a:moveTo>
                    <a:pt x="0" y="7701"/>
                  </a:moveTo>
                  <a:lnTo>
                    <a:pt x="28117" y="19021"/>
                  </a:lnTo>
                  <a:lnTo>
                    <a:pt x="28117" y="9217"/>
                  </a:lnTo>
                  <a:lnTo>
                    <a:pt x="5223" y="0"/>
                  </a:lnTo>
                  <a:lnTo>
                    <a:pt x="0" y="7701"/>
                  </a:lnTo>
                  <a:close/>
                </a:path>
              </a:pathLst>
            </a:custGeom>
            <a:solidFill>
              <a:srgbClr val="D744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77" name="Google Shape;1177;p68"/>
            <p:cNvSpPr/>
            <p:nvPr/>
          </p:nvSpPr>
          <p:spPr>
            <a:xfrm>
              <a:off x="9142413" y="18553112"/>
              <a:ext cx="44635738" cy="30195838"/>
            </a:xfrm>
            <a:custGeom>
              <a:rect b="b" l="l" r="r" t="t"/>
              <a:pathLst>
                <a:path extrusionOk="0" h="19021" w="28117">
                  <a:moveTo>
                    <a:pt x="22894" y="0"/>
                  </a:moveTo>
                  <a:lnTo>
                    <a:pt x="0" y="9217"/>
                  </a:lnTo>
                  <a:lnTo>
                    <a:pt x="0" y="19021"/>
                  </a:lnTo>
                  <a:lnTo>
                    <a:pt x="28117" y="7701"/>
                  </a:lnTo>
                  <a:lnTo>
                    <a:pt x="22894"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FFFFFF"/>
                </a:solidFill>
                <a:latin typeface="Calibri"/>
                <a:ea typeface="Calibri"/>
                <a:cs typeface="Calibri"/>
                <a:sym typeface="Calibri"/>
              </a:endParaRPr>
            </a:p>
          </p:txBody>
        </p:sp>
        <p:sp>
          <p:nvSpPr>
            <p:cNvPr id="1178" name="Google Shape;1178;p68"/>
            <p:cNvSpPr/>
            <p:nvPr/>
          </p:nvSpPr>
          <p:spPr>
            <a:xfrm>
              <a:off x="-27201813" y="6497637"/>
              <a:ext cx="72688450" cy="26687463"/>
            </a:xfrm>
            <a:custGeom>
              <a:rect b="b" l="l" r="r" t="t"/>
              <a:pathLst>
                <a:path extrusionOk="0" h="16811" w="45788">
                  <a:moveTo>
                    <a:pt x="0" y="7594"/>
                  </a:moveTo>
                  <a:lnTo>
                    <a:pt x="22894" y="16811"/>
                  </a:lnTo>
                  <a:lnTo>
                    <a:pt x="45788" y="7594"/>
                  </a:lnTo>
                  <a:lnTo>
                    <a:pt x="22894" y="0"/>
                  </a:lnTo>
                  <a:lnTo>
                    <a:pt x="0" y="7594"/>
                  </a:lnTo>
                  <a:close/>
                </a:path>
              </a:pathLst>
            </a:cu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79" name="Google Shape;1179;p68"/>
            <p:cNvSpPr/>
            <p:nvPr/>
          </p:nvSpPr>
          <p:spPr>
            <a:xfrm>
              <a:off x="-16690975" y="-5135563"/>
              <a:ext cx="51666775" cy="18972213"/>
            </a:xfrm>
            <a:custGeom>
              <a:rect b="b" l="l" r="r" t="t"/>
              <a:pathLst>
                <a:path extrusionOk="0" h="11951" w="32546">
                  <a:moveTo>
                    <a:pt x="0" y="5400"/>
                  </a:moveTo>
                  <a:lnTo>
                    <a:pt x="16273" y="11951"/>
                  </a:lnTo>
                  <a:lnTo>
                    <a:pt x="32546" y="5400"/>
                  </a:lnTo>
                  <a:lnTo>
                    <a:pt x="16273" y="0"/>
                  </a:lnTo>
                  <a:lnTo>
                    <a:pt x="0" y="5400"/>
                  </a:lnTo>
                  <a:close/>
                </a:path>
              </a:pathLst>
            </a:custGeom>
            <a:no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80" name="Google Shape;1180;p68"/>
            <p:cNvSpPr/>
            <p:nvPr/>
          </p:nvSpPr>
          <p:spPr>
            <a:xfrm>
              <a:off x="-6342063" y="-17265650"/>
              <a:ext cx="30967363" cy="11369675"/>
            </a:xfrm>
            <a:custGeom>
              <a:rect b="b" l="l" r="r" t="t"/>
              <a:pathLst>
                <a:path extrusionOk="0" h="7162" w="19507">
                  <a:moveTo>
                    <a:pt x="0" y="3236"/>
                  </a:moveTo>
                  <a:lnTo>
                    <a:pt x="9754" y="7162"/>
                  </a:lnTo>
                  <a:lnTo>
                    <a:pt x="19507" y="3236"/>
                  </a:lnTo>
                  <a:lnTo>
                    <a:pt x="9754" y="0"/>
                  </a:lnTo>
                  <a:lnTo>
                    <a:pt x="0" y="3236"/>
                  </a:lnTo>
                  <a:close/>
                </a:path>
              </a:pathLst>
            </a:custGeom>
            <a:no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81" name="Google Shape;1181;p68"/>
            <p:cNvSpPr/>
            <p:nvPr/>
          </p:nvSpPr>
          <p:spPr>
            <a:xfrm>
              <a:off x="-15292388" y="-12147550"/>
              <a:ext cx="24434800" cy="22653625"/>
            </a:xfrm>
            <a:custGeom>
              <a:rect b="b" l="l" r="r" t="t"/>
              <a:pathLst>
                <a:path extrusionOk="0" h="14270" w="15392">
                  <a:moveTo>
                    <a:pt x="0" y="8277"/>
                  </a:moveTo>
                  <a:lnTo>
                    <a:pt x="15392" y="14270"/>
                  </a:lnTo>
                  <a:lnTo>
                    <a:pt x="15392" y="3938"/>
                  </a:lnTo>
                  <a:lnTo>
                    <a:pt x="5612" y="0"/>
                  </a:lnTo>
                  <a:lnTo>
                    <a:pt x="0" y="8277"/>
                  </a:lnTo>
                  <a:close/>
                </a:path>
              </a:pathLst>
            </a:custGeom>
            <a:solidFill>
              <a:srgbClr val="C20F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82" name="Google Shape;1182;p68"/>
            <p:cNvSpPr/>
            <p:nvPr/>
          </p:nvSpPr>
          <p:spPr>
            <a:xfrm>
              <a:off x="-25436513" y="3348037"/>
              <a:ext cx="34578925" cy="26065163"/>
            </a:xfrm>
            <a:custGeom>
              <a:rect b="b" l="l" r="r" t="t"/>
              <a:pathLst>
                <a:path extrusionOk="0" h="16419" w="21782">
                  <a:moveTo>
                    <a:pt x="0" y="7939"/>
                  </a:moveTo>
                  <a:lnTo>
                    <a:pt x="21782" y="16419"/>
                  </a:lnTo>
                  <a:lnTo>
                    <a:pt x="21782" y="6599"/>
                  </a:lnTo>
                  <a:lnTo>
                    <a:pt x="5384" y="0"/>
                  </a:lnTo>
                  <a:lnTo>
                    <a:pt x="0" y="7939"/>
                  </a:lnTo>
                  <a:close/>
                </a:path>
              </a:pathLst>
            </a:custGeom>
            <a:solidFill>
              <a:srgbClr val="26262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83" name="Google Shape;1183;p68"/>
            <p:cNvSpPr/>
            <p:nvPr/>
          </p:nvSpPr>
          <p:spPr>
            <a:xfrm>
              <a:off x="-4954588" y="-35037713"/>
              <a:ext cx="14097000" cy="26273125"/>
            </a:xfrm>
            <a:custGeom>
              <a:rect b="b" l="l" r="r" t="t"/>
              <a:pathLst>
                <a:path extrusionOk="0" h="16550" w="8880">
                  <a:moveTo>
                    <a:pt x="0" y="13094"/>
                  </a:moveTo>
                  <a:lnTo>
                    <a:pt x="8880" y="16550"/>
                  </a:lnTo>
                  <a:lnTo>
                    <a:pt x="8880" y="0"/>
                  </a:lnTo>
                  <a:lnTo>
                    <a:pt x="0" y="13094"/>
                  </a:lnTo>
                  <a:close/>
                </a:path>
              </a:pathLst>
            </a:custGeom>
            <a:solidFill>
              <a:srgbClr val="DDA73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000000"/>
                </a:solidFill>
                <a:latin typeface="Calibri"/>
                <a:ea typeface="Calibri"/>
                <a:cs typeface="Calibri"/>
                <a:sym typeface="Calibri"/>
              </a:endParaRPr>
            </a:p>
          </p:txBody>
        </p:sp>
        <p:sp>
          <p:nvSpPr>
            <p:cNvPr id="1184" name="Google Shape;1184;p68"/>
            <p:cNvSpPr/>
            <p:nvPr/>
          </p:nvSpPr>
          <p:spPr>
            <a:xfrm>
              <a:off x="9142413" y="-12147550"/>
              <a:ext cx="24434800" cy="22653625"/>
            </a:xfrm>
            <a:custGeom>
              <a:rect b="b" l="l" r="r" t="t"/>
              <a:pathLst>
                <a:path extrusionOk="0" h="14270" w="15392">
                  <a:moveTo>
                    <a:pt x="9779" y="0"/>
                  </a:moveTo>
                  <a:lnTo>
                    <a:pt x="0" y="3938"/>
                  </a:lnTo>
                  <a:lnTo>
                    <a:pt x="0" y="14270"/>
                  </a:lnTo>
                  <a:lnTo>
                    <a:pt x="15392" y="8277"/>
                  </a:lnTo>
                  <a:lnTo>
                    <a:pt x="9779" y="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FFFFFF"/>
                </a:solidFill>
                <a:latin typeface="Calibri"/>
                <a:ea typeface="Calibri"/>
                <a:cs typeface="Calibri"/>
                <a:sym typeface="Calibri"/>
              </a:endParaRPr>
            </a:p>
          </p:txBody>
        </p:sp>
        <p:sp>
          <p:nvSpPr>
            <p:cNvPr id="1185" name="Google Shape;1185;p68"/>
            <p:cNvSpPr/>
            <p:nvPr/>
          </p:nvSpPr>
          <p:spPr>
            <a:xfrm>
              <a:off x="9142413" y="3348037"/>
              <a:ext cx="34582100" cy="26065163"/>
            </a:xfrm>
            <a:custGeom>
              <a:rect b="b" l="l" r="r" t="t"/>
              <a:pathLst>
                <a:path extrusionOk="0" h="16419" w="21784">
                  <a:moveTo>
                    <a:pt x="16398" y="0"/>
                  </a:moveTo>
                  <a:lnTo>
                    <a:pt x="0" y="6599"/>
                  </a:lnTo>
                  <a:lnTo>
                    <a:pt x="0" y="16419"/>
                  </a:lnTo>
                  <a:lnTo>
                    <a:pt x="21784" y="7941"/>
                  </a:lnTo>
                  <a:lnTo>
                    <a:pt x="16398"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FFFFFF"/>
                </a:solidFill>
                <a:latin typeface="Calibri"/>
                <a:ea typeface="Calibri"/>
                <a:cs typeface="Calibri"/>
                <a:sym typeface="Calibri"/>
              </a:endParaRPr>
            </a:p>
          </p:txBody>
        </p:sp>
        <p:sp>
          <p:nvSpPr>
            <p:cNvPr id="1186" name="Google Shape;1186;p68"/>
            <p:cNvSpPr/>
            <p:nvPr/>
          </p:nvSpPr>
          <p:spPr>
            <a:xfrm>
              <a:off x="9142413" y="-35037713"/>
              <a:ext cx="14095413" cy="26273125"/>
            </a:xfrm>
            <a:custGeom>
              <a:rect b="b" l="l" r="r" t="t"/>
              <a:pathLst>
                <a:path extrusionOk="0" h="16550" w="8879">
                  <a:moveTo>
                    <a:pt x="0" y="0"/>
                  </a:moveTo>
                  <a:lnTo>
                    <a:pt x="0" y="16550"/>
                  </a:lnTo>
                  <a:lnTo>
                    <a:pt x="8879" y="13094"/>
                  </a:ln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rgbClr val="FFFFFF"/>
                </a:solidFill>
                <a:latin typeface="Calibri"/>
                <a:ea typeface="Calibri"/>
                <a:cs typeface="Calibri"/>
                <a:sym typeface="Calibri"/>
              </a:endParaRPr>
            </a:p>
          </p:txBody>
        </p:sp>
      </p:grpSp>
      <p:sp>
        <p:nvSpPr>
          <p:cNvPr id="1187" name="Google Shape;1187;p68"/>
          <p:cNvSpPr/>
          <p:nvPr/>
        </p:nvSpPr>
        <p:spPr>
          <a:xfrm>
            <a:off x="11086334" y="153403"/>
            <a:ext cx="975360" cy="225814"/>
          </a:xfrm>
          <a:custGeom>
            <a:rect b="b" l="l" r="r" t="t"/>
            <a:pathLst>
              <a:path extrusionOk="0" h="2822676" w="12192000">
                <a:moveTo>
                  <a:pt x="12192000" y="0"/>
                </a:moveTo>
                <a:lnTo>
                  <a:pt x="8565169" y="0"/>
                </a:lnTo>
                <a:cubicBezTo>
                  <a:pt x="8467024" y="0"/>
                  <a:pt x="8384393" y="28072"/>
                  <a:pt x="8316727" y="85847"/>
                </a:cubicBezTo>
                <a:cubicBezTo>
                  <a:pt x="8308498" y="92873"/>
                  <a:pt x="8300497" y="100325"/>
                  <a:pt x="8292724" y="108234"/>
                </a:cubicBezTo>
                <a:cubicBezTo>
                  <a:pt x="8250692" y="150906"/>
                  <a:pt x="8215077" y="206472"/>
                  <a:pt x="8185709" y="275387"/>
                </a:cubicBezTo>
                <a:lnTo>
                  <a:pt x="7166153" y="2677409"/>
                </a:lnTo>
                <a:lnTo>
                  <a:pt x="7166153" y="2677409"/>
                </a:lnTo>
                <a:lnTo>
                  <a:pt x="10792983" y="2677409"/>
                </a:lnTo>
                <a:cubicBezTo>
                  <a:pt x="10923849" y="2677409"/>
                  <a:pt x="11027116" y="2627528"/>
                  <a:pt x="11104139" y="2523805"/>
                </a:cubicBezTo>
                <a:cubicBezTo>
                  <a:pt x="11110555" y="2515164"/>
                  <a:pt x="11116787" y="2506157"/>
                  <a:pt x="11122853" y="2496754"/>
                </a:cubicBezTo>
                <a:cubicBezTo>
                  <a:pt x="11141019" y="2468575"/>
                  <a:pt x="11157540" y="2437028"/>
                  <a:pt x="11172459" y="2402007"/>
                </a:cubicBezTo>
                <a:lnTo>
                  <a:pt x="12192000" y="0"/>
                </a:lnTo>
                <a:lnTo>
                  <a:pt x="12192000" y="0"/>
                </a:lnTo>
                <a:lnTo>
                  <a:pt x="12192000" y="0"/>
                </a:lnTo>
                <a:close/>
                <a:moveTo>
                  <a:pt x="11011448" y="2333427"/>
                </a:moveTo>
                <a:cubicBezTo>
                  <a:pt x="10948172" y="2481956"/>
                  <a:pt x="10869046" y="2502423"/>
                  <a:pt x="10792968" y="2502423"/>
                </a:cubicBezTo>
                <a:lnTo>
                  <a:pt x="7430521" y="2502423"/>
                </a:lnTo>
                <a:lnTo>
                  <a:pt x="8346689" y="343982"/>
                </a:lnTo>
                <a:cubicBezTo>
                  <a:pt x="8409966" y="195453"/>
                  <a:pt x="8489092" y="174986"/>
                  <a:pt x="8565155" y="174986"/>
                </a:cubicBezTo>
                <a:lnTo>
                  <a:pt x="11927617" y="174986"/>
                </a:lnTo>
                <a:lnTo>
                  <a:pt x="11011448" y="2333427"/>
                </a:lnTo>
                <a:close/>
                <a:moveTo>
                  <a:pt x="817763" y="15"/>
                </a:moveTo>
                <a:lnTo>
                  <a:pt x="0" y="15"/>
                </a:lnTo>
                <a:lnTo>
                  <a:pt x="0" y="2181621"/>
                </a:lnTo>
                <a:lnTo>
                  <a:pt x="186492" y="2181621"/>
                </a:lnTo>
                <a:lnTo>
                  <a:pt x="186492" y="1275619"/>
                </a:lnTo>
                <a:lnTo>
                  <a:pt x="817763" y="1275619"/>
                </a:lnTo>
                <a:cubicBezTo>
                  <a:pt x="1233129" y="1275619"/>
                  <a:pt x="1475156" y="981258"/>
                  <a:pt x="1475156" y="637809"/>
                </a:cubicBezTo>
                <a:cubicBezTo>
                  <a:pt x="1475156" y="294361"/>
                  <a:pt x="1236421" y="15"/>
                  <a:pt x="817763" y="15"/>
                </a:cubicBezTo>
                <a:close/>
                <a:moveTo>
                  <a:pt x="798134" y="1105525"/>
                </a:moveTo>
                <a:lnTo>
                  <a:pt x="186492" y="1105525"/>
                </a:lnTo>
                <a:lnTo>
                  <a:pt x="186492" y="170124"/>
                </a:lnTo>
                <a:lnTo>
                  <a:pt x="798134" y="170124"/>
                </a:lnTo>
                <a:cubicBezTo>
                  <a:pt x="1085911" y="170124"/>
                  <a:pt x="1278895" y="363063"/>
                  <a:pt x="1278895" y="637824"/>
                </a:cubicBezTo>
                <a:cubicBezTo>
                  <a:pt x="1278895" y="912586"/>
                  <a:pt x="1085911" y="1105525"/>
                  <a:pt x="798134" y="1105525"/>
                </a:cubicBezTo>
                <a:close/>
                <a:moveTo>
                  <a:pt x="2836530" y="601843"/>
                </a:moveTo>
                <a:lnTo>
                  <a:pt x="3006593" y="601843"/>
                </a:lnTo>
                <a:lnTo>
                  <a:pt x="3006593" y="2181621"/>
                </a:lnTo>
                <a:lnTo>
                  <a:pt x="2836530" y="2181621"/>
                </a:lnTo>
                <a:lnTo>
                  <a:pt x="2836530" y="1949364"/>
                </a:lnTo>
                <a:cubicBezTo>
                  <a:pt x="2705649" y="2093306"/>
                  <a:pt x="2496327" y="2220895"/>
                  <a:pt x="2267362" y="2220895"/>
                </a:cubicBezTo>
                <a:cubicBezTo>
                  <a:pt x="1943603" y="2220895"/>
                  <a:pt x="1770248" y="2070385"/>
                  <a:pt x="1770248" y="1713921"/>
                </a:cubicBezTo>
                <a:lnTo>
                  <a:pt x="1770248" y="601843"/>
                </a:lnTo>
                <a:lnTo>
                  <a:pt x="1940311" y="601843"/>
                </a:lnTo>
                <a:lnTo>
                  <a:pt x="1940311" y="1674647"/>
                </a:lnTo>
                <a:cubicBezTo>
                  <a:pt x="1940311" y="1982069"/>
                  <a:pt x="2094022" y="2067184"/>
                  <a:pt x="2322988" y="2067184"/>
                </a:cubicBezTo>
                <a:cubicBezTo>
                  <a:pt x="2525741" y="2067184"/>
                  <a:pt x="2731877" y="1946179"/>
                  <a:pt x="2836530" y="1805529"/>
                </a:cubicBezTo>
                <a:lnTo>
                  <a:pt x="2836530" y="601843"/>
                </a:lnTo>
                <a:close/>
                <a:moveTo>
                  <a:pt x="4148663" y="569138"/>
                </a:moveTo>
                <a:lnTo>
                  <a:pt x="4148663" y="755584"/>
                </a:lnTo>
                <a:cubicBezTo>
                  <a:pt x="4119250" y="749016"/>
                  <a:pt x="4096421" y="749016"/>
                  <a:pt x="4063639" y="749016"/>
                </a:cubicBezTo>
                <a:cubicBezTo>
                  <a:pt x="3903452" y="749016"/>
                  <a:pt x="3687547" y="892957"/>
                  <a:pt x="3615568" y="1030315"/>
                </a:cubicBezTo>
                <a:lnTo>
                  <a:pt x="3615568" y="2181621"/>
                </a:lnTo>
                <a:lnTo>
                  <a:pt x="3445505" y="2181621"/>
                </a:lnTo>
                <a:lnTo>
                  <a:pt x="3445505" y="601843"/>
                </a:lnTo>
                <a:lnTo>
                  <a:pt x="3615568" y="601843"/>
                </a:lnTo>
                <a:lnTo>
                  <a:pt x="3615568" y="873328"/>
                </a:lnTo>
                <a:cubicBezTo>
                  <a:pt x="3749650" y="696681"/>
                  <a:pt x="3929558" y="569138"/>
                  <a:pt x="4148663" y="569138"/>
                </a:cubicBezTo>
                <a:close/>
                <a:moveTo>
                  <a:pt x="4409496" y="601843"/>
                </a:moveTo>
                <a:lnTo>
                  <a:pt x="4579559" y="601843"/>
                </a:lnTo>
                <a:lnTo>
                  <a:pt x="4579559" y="2181621"/>
                </a:lnTo>
                <a:lnTo>
                  <a:pt x="4409496" y="2181621"/>
                </a:lnTo>
                <a:lnTo>
                  <a:pt x="4409496" y="601843"/>
                </a:lnTo>
                <a:close/>
                <a:moveTo>
                  <a:pt x="4625310" y="209352"/>
                </a:moveTo>
                <a:cubicBezTo>
                  <a:pt x="4625310" y="281315"/>
                  <a:pt x="4566498" y="340187"/>
                  <a:pt x="4494520" y="340187"/>
                </a:cubicBezTo>
                <a:cubicBezTo>
                  <a:pt x="4425834" y="340187"/>
                  <a:pt x="4363639" y="281330"/>
                  <a:pt x="4363639" y="209352"/>
                </a:cubicBezTo>
                <a:cubicBezTo>
                  <a:pt x="4363639" y="137373"/>
                  <a:pt x="4425834" y="78516"/>
                  <a:pt x="4494520" y="78516"/>
                </a:cubicBezTo>
                <a:cubicBezTo>
                  <a:pt x="4566498" y="78516"/>
                  <a:pt x="4625310" y="137373"/>
                  <a:pt x="4625310" y="209352"/>
                </a:cubicBezTo>
                <a:close/>
                <a:moveTo>
                  <a:pt x="5596616" y="1991929"/>
                </a:moveTo>
                <a:lnTo>
                  <a:pt x="5662011" y="2122719"/>
                </a:lnTo>
                <a:cubicBezTo>
                  <a:pt x="5599816" y="2181621"/>
                  <a:pt x="5524653" y="2220895"/>
                  <a:pt x="5393771" y="2220895"/>
                </a:cubicBezTo>
                <a:cubicBezTo>
                  <a:pt x="5184450" y="2220895"/>
                  <a:pt x="5083074" y="2093306"/>
                  <a:pt x="5083074" y="1877400"/>
                </a:cubicBezTo>
                <a:lnTo>
                  <a:pt x="5083074" y="752307"/>
                </a:lnTo>
                <a:lnTo>
                  <a:pt x="4821418" y="752307"/>
                </a:lnTo>
                <a:lnTo>
                  <a:pt x="4821418" y="601843"/>
                </a:lnTo>
                <a:lnTo>
                  <a:pt x="5083074" y="601843"/>
                </a:lnTo>
                <a:lnTo>
                  <a:pt x="5083074" y="170124"/>
                </a:lnTo>
                <a:lnTo>
                  <a:pt x="5256414" y="170124"/>
                </a:lnTo>
                <a:lnTo>
                  <a:pt x="5256414" y="601843"/>
                </a:lnTo>
                <a:lnTo>
                  <a:pt x="5576987" y="601843"/>
                </a:lnTo>
                <a:lnTo>
                  <a:pt x="5576987" y="752307"/>
                </a:lnTo>
                <a:lnTo>
                  <a:pt x="5256414" y="752307"/>
                </a:lnTo>
                <a:lnTo>
                  <a:pt x="5256414" y="1851279"/>
                </a:lnTo>
                <a:cubicBezTo>
                  <a:pt x="5256414" y="1978868"/>
                  <a:pt x="5308747" y="2067184"/>
                  <a:pt x="5419984" y="2067184"/>
                </a:cubicBezTo>
                <a:cubicBezTo>
                  <a:pt x="5495148" y="2067184"/>
                  <a:pt x="5560619" y="2031203"/>
                  <a:pt x="5596616" y="1991929"/>
                </a:cubicBezTo>
                <a:close/>
                <a:moveTo>
                  <a:pt x="7266127" y="601843"/>
                </a:moveTo>
                <a:lnTo>
                  <a:pt x="6448456" y="2528316"/>
                </a:lnTo>
                <a:cubicBezTo>
                  <a:pt x="6363432" y="2727869"/>
                  <a:pt x="6229350" y="2822677"/>
                  <a:pt x="6042858" y="2822677"/>
                </a:cubicBezTo>
                <a:cubicBezTo>
                  <a:pt x="5990524" y="2822677"/>
                  <a:pt x="5918561" y="2812908"/>
                  <a:pt x="5876087" y="2799847"/>
                </a:cubicBezTo>
                <a:lnTo>
                  <a:pt x="5905500" y="2642845"/>
                </a:lnTo>
                <a:cubicBezTo>
                  <a:pt x="5941482" y="2659197"/>
                  <a:pt x="6003585" y="2668966"/>
                  <a:pt x="6042858" y="2668966"/>
                </a:cubicBezTo>
                <a:cubicBezTo>
                  <a:pt x="6147527" y="2668966"/>
                  <a:pt x="6219490" y="2626401"/>
                  <a:pt x="6281684" y="2475982"/>
                </a:cubicBezTo>
                <a:lnTo>
                  <a:pt x="6405890" y="2194682"/>
                </a:lnTo>
                <a:lnTo>
                  <a:pt x="5738714" y="601843"/>
                </a:lnTo>
                <a:lnTo>
                  <a:pt x="5928406" y="601843"/>
                </a:lnTo>
                <a:lnTo>
                  <a:pt x="6504066" y="1982069"/>
                </a:lnTo>
                <a:lnTo>
                  <a:pt x="7073143" y="601843"/>
                </a:lnTo>
                <a:lnTo>
                  <a:pt x="7266127" y="601843"/>
                </a:lnTo>
                <a:close/>
                <a:moveTo>
                  <a:pt x="8153233" y="2077532"/>
                </a:moveTo>
                <a:lnTo>
                  <a:pt x="8785022" y="585719"/>
                </a:lnTo>
                <a:lnTo>
                  <a:pt x="9807199" y="585719"/>
                </a:lnTo>
                <a:lnTo>
                  <a:pt x="9711233" y="816102"/>
                </a:lnTo>
                <a:lnTo>
                  <a:pt x="8950727" y="816102"/>
                </a:lnTo>
                <a:lnTo>
                  <a:pt x="8787612" y="1200805"/>
                </a:lnTo>
                <a:lnTo>
                  <a:pt x="9532453" y="1200805"/>
                </a:lnTo>
                <a:lnTo>
                  <a:pt x="9434200" y="1431143"/>
                </a:lnTo>
                <a:lnTo>
                  <a:pt x="8689391" y="1431143"/>
                </a:lnTo>
                <a:lnTo>
                  <a:pt x="8414949" y="2077547"/>
                </a:lnTo>
                <a:lnTo>
                  <a:pt x="8153233" y="2077547"/>
                </a:lnTo>
                <a:close/>
                <a:moveTo>
                  <a:pt x="10192588" y="2077532"/>
                </a:moveTo>
                <a:cubicBezTo>
                  <a:pt x="10557174" y="2077532"/>
                  <a:pt x="10753817" y="1847149"/>
                  <a:pt x="10797448" y="1632433"/>
                </a:cubicBezTo>
                <a:cubicBezTo>
                  <a:pt x="10824697" y="1498244"/>
                  <a:pt x="10768737" y="1366266"/>
                  <a:pt x="10644058" y="1330498"/>
                </a:cubicBezTo>
                <a:cubicBezTo>
                  <a:pt x="10829316" y="1310366"/>
                  <a:pt x="11024905" y="1140379"/>
                  <a:pt x="11066237" y="936849"/>
                </a:cubicBezTo>
                <a:cubicBezTo>
                  <a:pt x="11105754" y="742264"/>
                  <a:pt x="10985449" y="585704"/>
                  <a:pt x="10741639" y="585704"/>
                </a:cubicBezTo>
                <a:lnTo>
                  <a:pt x="10061676" y="585704"/>
                </a:lnTo>
                <a:lnTo>
                  <a:pt x="9429887" y="2077517"/>
                </a:lnTo>
                <a:lnTo>
                  <a:pt x="10192588" y="2077517"/>
                </a:lnTo>
                <a:close/>
                <a:moveTo>
                  <a:pt x="10227350" y="816102"/>
                </a:moveTo>
                <a:lnTo>
                  <a:pt x="10625495" y="816102"/>
                </a:lnTo>
                <a:cubicBezTo>
                  <a:pt x="10728381" y="816102"/>
                  <a:pt x="10794828" y="885429"/>
                  <a:pt x="10775747" y="979368"/>
                </a:cubicBezTo>
                <a:cubicBezTo>
                  <a:pt x="10753953" y="1086734"/>
                  <a:pt x="10672603" y="1200805"/>
                  <a:pt x="10491430" y="1200805"/>
                </a:cubicBezTo>
                <a:lnTo>
                  <a:pt x="10064207" y="1200805"/>
                </a:lnTo>
                <a:lnTo>
                  <a:pt x="10227350" y="816102"/>
                </a:lnTo>
                <a:close/>
                <a:moveTo>
                  <a:pt x="10379811" y="1431127"/>
                </a:moveTo>
                <a:cubicBezTo>
                  <a:pt x="10500588" y="1431127"/>
                  <a:pt x="10558942" y="1507221"/>
                  <a:pt x="10538048" y="1610091"/>
                </a:cubicBezTo>
                <a:cubicBezTo>
                  <a:pt x="10513055" y="1733093"/>
                  <a:pt x="10395966" y="1847149"/>
                  <a:pt x="10223739" y="1847149"/>
                </a:cubicBezTo>
                <a:lnTo>
                  <a:pt x="9789795" y="1847149"/>
                </a:lnTo>
                <a:lnTo>
                  <a:pt x="9966000" y="1431127"/>
                </a:lnTo>
                <a:lnTo>
                  <a:pt x="10379811" y="1431127"/>
                </a:lnTo>
                <a:close/>
              </a:path>
            </a:pathLst>
          </a:custGeom>
          <a:solidFill>
            <a:srgbClr val="22222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1C1C1C"/>
              </a:buClr>
              <a:buSzPts val="1800"/>
              <a:buFont typeface="Inter Light"/>
              <a:buNone/>
            </a:pPr>
            <a:r>
              <a:t/>
            </a:r>
            <a:endParaRPr b="0" i="0" sz="1800" u="none" cap="none" strike="noStrike">
              <a:solidFill>
                <a:srgbClr val="1C1C1C"/>
              </a:solidFill>
              <a:latin typeface="Inter Light"/>
              <a:ea typeface="Inter Light"/>
              <a:cs typeface="Inter Light"/>
              <a:sym typeface="Inter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69"/>
          <p:cNvSpPr txBox="1"/>
          <p:nvPr>
            <p:ph type="title"/>
          </p:nvPr>
        </p:nvSpPr>
        <p:spPr>
          <a:xfrm>
            <a:off x="263000" y="234715"/>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Introduction to the Pyramid approach</a:t>
            </a:r>
            <a:endParaRPr/>
          </a:p>
        </p:txBody>
      </p:sp>
      <p:sp>
        <p:nvSpPr>
          <p:cNvPr id="1194" name="Google Shape;1194;p69"/>
          <p:cNvSpPr txBox="1"/>
          <p:nvPr>
            <p:ph idx="1" type="subTitle"/>
          </p:nvPr>
        </p:nvSpPr>
        <p:spPr>
          <a:xfrm>
            <a:off x="262389" y="825535"/>
            <a:ext cx="11188200" cy="2364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sz="1600">
                <a:solidFill>
                  <a:srgbClr val="000000"/>
                </a:solidFill>
                <a:highlight>
                  <a:srgbClr val="FFFFFF"/>
                </a:highlight>
                <a:latin typeface="Inter"/>
                <a:ea typeface="Inter"/>
                <a:cs typeface="Inter"/>
                <a:sym typeface="Inter"/>
              </a:rPr>
              <a:t>what makes the Pyramid so special, let’s break down the three points </a:t>
            </a:r>
            <a:endParaRPr sz="1600"/>
          </a:p>
        </p:txBody>
      </p:sp>
      <p:sp>
        <p:nvSpPr>
          <p:cNvPr id="1195" name="Google Shape;1195;p69"/>
          <p:cNvSpPr txBox="1"/>
          <p:nvPr/>
        </p:nvSpPr>
        <p:spPr>
          <a:xfrm>
            <a:off x="492375" y="1768125"/>
            <a:ext cx="11188200" cy="4412400"/>
          </a:xfrm>
          <a:prstGeom prst="rect">
            <a:avLst/>
          </a:prstGeom>
          <a:noFill/>
          <a:ln>
            <a:noFill/>
          </a:ln>
        </p:spPr>
        <p:txBody>
          <a:bodyPr anchorCtr="0" anchor="t" bIns="91425" lIns="91425" spcFirstLastPara="1" rIns="91425" wrap="square" tIns="91425">
            <a:spAutoFit/>
          </a:bodyPr>
          <a:lstStyle/>
          <a:p>
            <a:pPr indent="-371475" lvl="0" marL="457200" rtl="0" algn="l">
              <a:lnSpc>
                <a:spcPct val="115000"/>
              </a:lnSpc>
              <a:spcBef>
                <a:spcPts val="1400"/>
              </a:spcBef>
              <a:spcAft>
                <a:spcPts val="0"/>
              </a:spcAft>
              <a:buClr>
                <a:schemeClr val="accent1"/>
              </a:buClr>
              <a:buSzPts val="2250"/>
              <a:buFont typeface="Inter"/>
              <a:buChar char="●"/>
            </a:pPr>
            <a:r>
              <a:rPr lang="en-US" sz="2250">
                <a:highlight>
                  <a:srgbClr val="FFFFFF"/>
                </a:highlight>
                <a:latin typeface="Inter"/>
                <a:ea typeface="Inter"/>
                <a:cs typeface="Inter"/>
                <a:sym typeface="Inter"/>
              </a:rPr>
              <a:t>LSM-trees are uniquely suited to NAND flash media.</a:t>
            </a:r>
            <a:endParaRPr sz="2250">
              <a:highlight>
                <a:srgbClr val="FFFFFF"/>
              </a:highlight>
              <a:latin typeface="Inter"/>
              <a:ea typeface="Inter"/>
              <a:cs typeface="Inter"/>
              <a:sym typeface="Inter"/>
            </a:endParaRPr>
          </a:p>
          <a:p>
            <a:pPr indent="0" lvl="0" marL="457200" rtl="0" algn="l">
              <a:lnSpc>
                <a:spcPct val="115000"/>
              </a:lnSpc>
              <a:spcBef>
                <a:spcPts val="1400"/>
              </a:spcBef>
              <a:spcAft>
                <a:spcPts val="0"/>
              </a:spcAft>
              <a:buNone/>
            </a:pPr>
            <a:r>
              <a:t/>
            </a:r>
            <a:endParaRPr sz="2250">
              <a:highlight>
                <a:srgbClr val="FFFFFF"/>
              </a:highlight>
              <a:latin typeface="Inter"/>
              <a:ea typeface="Inter"/>
              <a:cs typeface="Inter"/>
              <a:sym typeface="Inter"/>
            </a:endParaRPr>
          </a:p>
          <a:p>
            <a:pPr indent="-371475" lvl="0" marL="457200" rtl="0" algn="l">
              <a:lnSpc>
                <a:spcPct val="115000"/>
              </a:lnSpc>
              <a:spcBef>
                <a:spcPts val="1400"/>
              </a:spcBef>
              <a:spcAft>
                <a:spcPts val="0"/>
              </a:spcAft>
              <a:buClr>
                <a:schemeClr val="accent1"/>
              </a:buClr>
              <a:buSzPts val="2250"/>
              <a:buFont typeface="Inter"/>
              <a:buChar char="●"/>
            </a:pPr>
            <a:r>
              <a:rPr lang="en-US" sz="2250">
                <a:highlight>
                  <a:srgbClr val="FFFFFF"/>
                </a:highlight>
                <a:latin typeface="Inter"/>
                <a:ea typeface="Inter"/>
                <a:cs typeface="Inter"/>
                <a:sym typeface="Inter"/>
              </a:rPr>
              <a:t>A system utilizing LSM-trees on top of NAND flash could be tuned for many different varieties of flash and many different types of workloads.</a:t>
            </a:r>
            <a:endParaRPr sz="2250">
              <a:highlight>
                <a:srgbClr val="FFFFFF"/>
              </a:highlight>
              <a:latin typeface="Inter"/>
              <a:ea typeface="Inter"/>
              <a:cs typeface="Inter"/>
              <a:sym typeface="Inter"/>
            </a:endParaRPr>
          </a:p>
          <a:p>
            <a:pPr indent="0" lvl="0" marL="0" rtl="0" algn="l">
              <a:lnSpc>
                <a:spcPct val="115000"/>
              </a:lnSpc>
              <a:spcBef>
                <a:spcPts val="1400"/>
              </a:spcBef>
              <a:spcAft>
                <a:spcPts val="0"/>
              </a:spcAft>
              <a:buNone/>
            </a:pPr>
            <a:r>
              <a:t/>
            </a:r>
            <a:endParaRPr sz="2250">
              <a:highlight>
                <a:srgbClr val="FFFFFF"/>
              </a:highlight>
              <a:latin typeface="Inter"/>
              <a:ea typeface="Inter"/>
              <a:cs typeface="Inter"/>
              <a:sym typeface="Inter"/>
            </a:endParaRPr>
          </a:p>
          <a:p>
            <a:pPr indent="-371475" lvl="0" marL="457200" rtl="0" algn="l">
              <a:lnSpc>
                <a:spcPct val="115000"/>
              </a:lnSpc>
              <a:spcBef>
                <a:spcPts val="1400"/>
              </a:spcBef>
              <a:spcAft>
                <a:spcPts val="0"/>
              </a:spcAft>
              <a:buClr>
                <a:schemeClr val="accent1"/>
              </a:buClr>
              <a:buSzPts val="2250"/>
              <a:buFont typeface="Inter"/>
              <a:buChar char="●"/>
            </a:pPr>
            <a:r>
              <a:rPr lang="en-US" sz="2250">
                <a:highlight>
                  <a:srgbClr val="FFFFFF"/>
                </a:highlight>
                <a:latin typeface="Inter"/>
                <a:ea typeface="Inter"/>
                <a:cs typeface="Inter"/>
                <a:sym typeface="Inter"/>
              </a:rPr>
              <a:t>A key-value store database implemented this way would be incredibly scalable and could be used as a foundation for any storage protocol, in both scale-up and scale-out architectures.</a:t>
            </a:r>
            <a:endParaRPr sz="2250">
              <a:highlight>
                <a:srgbClr val="FFFFFF"/>
              </a:highlight>
              <a:latin typeface="Inter"/>
              <a:ea typeface="Inter"/>
              <a:cs typeface="Inter"/>
              <a:sym typeface="Inter"/>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0" name="Shape 1200"/>
        <p:cNvGrpSpPr/>
        <p:nvPr/>
      </p:nvGrpSpPr>
      <p:grpSpPr>
        <a:xfrm>
          <a:off x="0" y="0"/>
          <a:ext cx="0" cy="0"/>
          <a:chOff x="0" y="0"/>
          <a:chExt cx="0" cy="0"/>
        </a:xfrm>
      </p:grpSpPr>
      <p:sp>
        <p:nvSpPr>
          <p:cNvPr id="1201" name="Google Shape;1201;p70"/>
          <p:cNvSpPr txBox="1"/>
          <p:nvPr>
            <p:ph type="title"/>
          </p:nvPr>
        </p:nvSpPr>
        <p:spPr>
          <a:xfrm>
            <a:off x="495300" y="549415"/>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Data Structures and Storage Systems</a:t>
            </a:r>
            <a:endParaRPr/>
          </a:p>
        </p:txBody>
      </p:sp>
      <p:sp>
        <p:nvSpPr>
          <p:cNvPr id="1202" name="Google Shape;1202;p70"/>
          <p:cNvSpPr txBox="1"/>
          <p:nvPr>
            <p:ph idx="1" type="subTitle"/>
          </p:nvPr>
        </p:nvSpPr>
        <p:spPr>
          <a:xfrm>
            <a:off x="494189" y="1088135"/>
            <a:ext cx="11188200" cy="2364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sz="1600" u="sng">
                <a:solidFill>
                  <a:schemeClr val="hlink"/>
                </a:solidFill>
                <a:latin typeface="Arial"/>
                <a:ea typeface="Arial"/>
                <a:cs typeface="Arial"/>
                <a:sym typeface="Arial"/>
                <a:hlinkClick r:id="rId3"/>
              </a:rPr>
              <a:t>Better Science, Volume 2: Maps, Metadata, and the Pyramid </a:t>
            </a:r>
            <a:r>
              <a:rPr lang="en-US" sz="1100" u="sng">
                <a:solidFill>
                  <a:schemeClr val="hlink"/>
                </a:solidFill>
                <a:latin typeface="Arial"/>
                <a:ea typeface="Arial"/>
                <a:cs typeface="Arial"/>
                <a:sym typeface="Arial"/>
                <a:hlinkClick r:id="rId4"/>
              </a:rPr>
              <a:t>|</a:t>
            </a:r>
            <a:endParaRPr/>
          </a:p>
        </p:txBody>
      </p:sp>
      <p:pic>
        <p:nvPicPr>
          <p:cNvPr id="1203" name="Google Shape;1203;p70"/>
          <p:cNvPicPr preferRelativeResize="0"/>
          <p:nvPr/>
        </p:nvPicPr>
        <p:blipFill>
          <a:blip r:embed="rId5">
            <a:alphaModFix/>
          </a:blip>
          <a:stretch>
            <a:fillRect/>
          </a:stretch>
        </p:blipFill>
        <p:spPr>
          <a:xfrm>
            <a:off x="684175" y="2580810"/>
            <a:ext cx="4876800" cy="1343025"/>
          </a:xfrm>
          <a:prstGeom prst="rect">
            <a:avLst/>
          </a:prstGeom>
          <a:noFill/>
          <a:ln>
            <a:noFill/>
          </a:ln>
        </p:spPr>
      </p:pic>
      <p:sp>
        <p:nvSpPr>
          <p:cNvPr id="1204" name="Google Shape;1204;p70"/>
          <p:cNvSpPr txBox="1"/>
          <p:nvPr/>
        </p:nvSpPr>
        <p:spPr>
          <a:xfrm>
            <a:off x="5821450" y="1950675"/>
            <a:ext cx="6127500" cy="2886000"/>
          </a:xfrm>
          <a:prstGeom prst="rect">
            <a:avLst/>
          </a:prstGeom>
          <a:noFill/>
          <a:ln>
            <a:noFill/>
          </a:ln>
        </p:spPr>
        <p:txBody>
          <a:bodyPr anchorCtr="0" anchor="t" bIns="91425" lIns="91425" spcFirstLastPara="1" rIns="91425" wrap="square" tIns="91425">
            <a:spAutoFit/>
          </a:bodyPr>
          <a:lstStyle/>
          <a:p>
            <a:pPr indent="-314325" lvl="0" marL="457200" rtl="0" algn="just">
              <a:spcBef>
                <a:spcPts val="0"/>
              </a:spcBef>
              <a:spcAft>
                <a:spcPts val="0"/>
              </a:spcAft>
              <a:buSzPts val="1350"/>
              <a:buFont typeface="Inter"/>
              <a:buChar char="●"/>
            </a:pPr>
            <a:r>
              <a:rPr lang="en-US" sz="1350">
                <a:highlight>
                  <a:srgbClr val="FFFFFF"/>
                </a:highlight>
                <a:latin typeface="Inter"/>
                <a:ea typeface="Inter"/>
                <a:cs typeface="Inter"/>
                <a:sym typeface="Inter"/>
              </a:rPr>
              <a:t>The B-tree is “a self-balancing tree data structure that keeps metadata sorted and allows searches, sequential access, insertions, and deletions in logarithmic time.”</a:t>
            </a:r>
            <a:endParaRPr sz="1350">
              <a:highlight>
                <a:srgbClr val="FFFFFF"/>
              </a:highlight>
              <a:latin typeface="Inter"/>
              <a:ea typeface="Inter"/>
              <a:cs typeface="Inter"/>
              <a:sym typeface="Inter"/>
            </a:endParaRPr>
          </a:p>
          <a:p>
            <a:pPr indent="-314325" lvl="0" marL="457200" rtl="0" algn="just">
              <a:spcBef>
                <a:spcPts val="0"/>
              </a:spcBef>
              <a:spcAft>
                <a:spcPts val="0"/>
              </a:spcAft>
              <a:buSzPts val="1350"/>
              <a:buFont typeface="Inter"/>
              <a:buChar char="●"/>
            </a:pPr>
            <a:r>
              <a:rPr lang="en-US" sz="1350">
                <a:highlight>
                  <a:srgbClr val="FFFFFF"/>
                </a:highlight>
                <a:latin typeface="Inter"/>
                <a:ea typeface="Inter"/>
                <a:cs typeface="Inter"/>
                <a:sym typeface="Inter"/>
              </a:rPr>
              <a:t>store indices of keys with associated values and that you could minimize the number of seek operations when searching for that key’s value</a:t>
            </a:r>
            <a:endParaRPr sz="1350">
              <a:highlight>
                <a:srgbClr val="FFFFFF"/>
              </a:highlight>
              <a:latin typeface="Inter"/>
              <a:ea typeface="Inter"/>
              <a:cs typeface="Inter"/>
              <a:sym typeface="Inter"/>
            </a:endParaRPr>
          </a:p>
          <a:p>
            <a:pPr indent="-314325" lvl="0" marL="457200" rtl="0" algn="just">
              <a:spcBef>
                <a:spcPts val="0"/>
              </a:spcBef>
              <a:spcAft>
                <a:spcPts val="0"/>
              </a:spcAft>
              <a:buSzPts val="1350"/>
              <a:buFont typeface="Inter"/>
              <a:buChar char="●"/>
            </a:pPr>
            <a:r>
              <a:rPr lang="en-US" sz="1350">
                <a:highlight>
                  <a:srgbClr val="FFFFFF"/>
                </a:highlight>
                <a:latin typeface="Inter"/>
                <a:ea typeface="Inter"/>
                <a:cs typeface="Inter"/>
                <a:sym typeface="Inter"/>
              </a:rPr>
              <a:t>The first is the concept that nodes within a B-tree are </a:t>
            </a:r>
            <a:r>
              <a:rPr i="1" lang="en-US" sz="1350">
                <a:highlight>
                  <a:srgbClr val="FFFFFF"/>
                </a:highlight>
                <a:latin typeface="Inter"/>
                <a:ea typeface="Inter"/>
                <a:cs typeface="Inter"/>
                <a:sym typeface="Inter"/>
              </a:rPr>
              <a:t>immutable</a:t>
            </a:r>
            <a:r>
              <a:rPr lang="en-US" sz="1350">
                <a:highlight>
                  <a:srgbClr val="FFFFFF"/>
                </a:highlight>
                <a:latin typeface="Inter"/>
                <a:ea typeface="Inter"/>
                <a:cs typeface="Inter"/>
                <a:sym typeface="Inter"/>
              </a:rPr>
              <a:t>. They cannot be changed, and so any time you’re doing an update</a:t>
            </a:r>
            <a:endParaRPr sz="1350">
              <a:highlight>
                <a:srgbClr val="FFFFFF"/>
              </a:highlight>
              <a:latin typeface="Inter"/>
              <a:ea typeface="Inter"/>
              <a:cs typeface="Inter"/>
              <a:sym typeface="Inter"/>
            </a:endParaRPr>
          </a:p>
          <a:p>
            <a:pPr indent="-314325" lvl="0" marL="457200" rtl="0" algn="just">
              <a:spcBef>
                <a:spcPts val="0"/>
              </a:spcBef>
              <a:spcAft>
                <a:spcPts val="0"/>
              </a:spcAft>
              <a:buSzPts val="1350"/>
              <a:buFont typeface="Inter"/>
              <a:buChar char="●"/>
            </a:pPr>
            <a:r>
              <a:rPr lang="en-US" sz="1350">
                <a:highlight>
                  <a:srgbClr val="FFFFFF"/>
                </a:highlight>
                <a:latin typeface="Inter"/>
                <a:ea typeface="Inter"/>
                <a:cs typeface="Inter"/>
                <a:sym typeface="Inter"/>
              </a:rPr>
              <a:t>This is called </a:t>
            </a:r>
            <a:r>
              <a:rPr i="1" lang="en-US" sz="1350">
                <a:highlight>
                  <a:srgbClr val="FFFFFF"/>
                </a:highlight>
                <a:latin typeface="Inter"/>
                <a:ea typeface="Inter"/>
                <a:cs typeface="Inter"/>
                <a:sym typeface="Inter"/>
              </a:rPr>
              <a:t>copy-on-write</a:t>
            </a:r>
            <a:r>
              <a:rPr lang="en-US" sz="1350">
                <a:highlight>
                  <a:srgbClr val="FFFFFF"/>
                </a:highlight>
                <a:latin typeface="Inter"/>
                <a:ea typeface="Inter"/>
                <a:cs typeface="Inter"/>
                <a:sym typeface="Inter"/>
              </a:rPr>
              <a:t>. It’s important in a storage context because ideally, you never want to overwrite existing data until you know your new data is fully written and safe. This is called </a:t>
            </a:r>
            <a:r>
              <a:rPr i="1" lang="en-US" sz="1350">
                <a:highlight>
                  <a:srgbClr val="FFFFFF"/>
                </a:highlight>
                <a:latin typeface="Inter"/>
                <a:ea typeface="Inter"/>
                <a:cs typeface="Inter"/>
                <a:sym typeface="Inter"/>
              </a:rPr>
              <a:t>atomicity</a:t>
            </a:r>
            <a:r>
              <a:rPr lang="en-US" sz="1350">
                <a:highlight>
                  <a:srgbClr val="FFFFFF"/>
                </a:highlight>
                <a:latin typeface="Inter"/>
                <a:ea typeface="Inter"/>
                <a:cs typeface="Inter"/>
                <a:sym typeface="Inter"/>
              </a:rPr>
              <a:t> in the database world—you want your operation to fully complete or not at all.</a:t>
            </a:r>
            <a:endParaRPr sz="1350">
              <a:highlight>
                <a:srgbClr val="FFFFFF"/>
              </a:highlight>
              <a:latin typeface="Inter"/>
              <a:ea typeface="Inter"/>
              <a:cs typeface="Inter"/>
              <a:sym typeface="Inter"/>
            </a:endParaRPr>
          </a:p>
        </p:txBody>
      </p:sp>
      <p:sp>
        <p:nvSpPr>
          <p:cNvPr id="1205" name="Google Shape;1205;p70"/>
          <p:cNvSpPr txBox="1"/>
          <p:nvPr/>
        </p:nvSpPr>
        <p:spPr>
          <a:xfrm>
            <a:off x="3994675" y="1442775"/>
            <a:ext cx="33762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accent1"/>
                </a:solidFill>
                <a:latin typeface="Inter"/>
                <a:ea typeface="Inter"/>
                <a:cs typeface="Inter"/>
                <a:sym typeface="Inter"/>
              </a:rPr>
              <a:t>B-Tree</a:t>
            </a:r>
            <a:endParaRPr b="1" sz="2100">
              <a:solidFill>
                <a:schemeClr val="accent1"/>
              </a:solidFill>
              <a:latin typeface="Inter"/>
              <a:ea typeface="Inter"/>
              <a:cs typeface="Inter"/>
              <a:sym typeface="Inter"/>
            </a:endParaRPr>
          </a:p>
        </p:txBody>
      </p:sp>
      <p:sp>
        <p:nvSpPr>
          <p:cNvPr id="1206" name="Google Shape;1206;p70"/>
          <p:cNvSpPr txBox="1"/>
          <p:nvPr/>
        </p:nvSpPr>
        <p:spPr>
          <a:xfrm>
            <a:off x="3596100" y="4648175"/>
            <a:ext cx="4349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accent1"/>
                </a:solidFill>
                <a:latin typeface="Inter"/>
                <a:ea typeface="Inter"/>
                <a:cs typeface="Inter"/>
                <a:sym typeface="Inter"/>
              </a:rPr>
              <a:t>Log Structured Merge Tree</a:t>
            </a:r>
            <a:endParaRPr b="1" sz="2100">
              <a:solidFill>
                <a:schemeClr val="accent1"/>
              </a:solidFill>
              <a:latin typeface="Inter"/>
              <a:ea typeface="Inter"/>
              <a:cs typeface="Inter"/>
              <a:sym typeface="Inter"/>
            </a:endParaRPr>
          </a:p>
        </p:txBody>
      </p:sp>
      <p:pic>
        <p:nvPicPr>
          <p:cNvPr id="1207" name="Google Shape;1207;p70"/>
          <p:cNvPicPr preferRelativeResize="0"/>
          <p:nvPr/>
        </p:nvPicPr>
        <p:blipFill>
          <a:blip r:embed="rId6">
            <a:alphaModFix/>
          </a:blip>
          <a:stretch>
            <a:fillRect/>
          </a:stretch>
        </p:blipFill>
        <p:spPr>
          <a:xfrm>
            <a:off x="574450" y="5296775"/>
            <a:ext cx="4876800" cy="904875"/>
          </a:xfrm>
          <a:prstGeom prst="rect">
            <a:avLst/>
          </a:prstGeom>
          <a:noFill/>
          <a:ln>
            <a:noFill/>
          </a:ln>
        </p:spPr>
      </p:pic>
      <p:sp>
        <p:nvSpPr>
          <p:cNvPr id="1208" name="Google Shape;1208;p70"/>
          <p:cNvSpPr txBox="1"/>
          <p:nvPr/>
        </p:nvSpPr>
        <p:spPr>
          <a:xfrm>
            <a:off x="5821450" y="5156075"/>
            <a:ext cx="6035700" cy="1031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Inter Light"/>
              <a:buChar char="●"/>
            </a:pPr>
            <a:r>
              <a:rPr lang="en-US" sz="1450">
                <a:highlight>
                  <a:srgbClr val="FFFFFF"/>
                </a:highlight>
                <a:latin typeface="Inter"/>
                <a:ea typeface="Inter"/>
                <a:cs typeface="Inter"/>
                <a:sym typeface="Inter"/>
              </a:rPr>
              <a:t>lots of writes would be a system where new writes are </a:t>
            </a:r>
            <a:r>
              <a:rPr i="1" lang="en-US" sz="1450">
                <a:highlight>
                  <a:srgbClr val="FFFFFF"/>
                </a:highlight>
                <a:latin typeface="Inter"/>
                <a:ea typeface="Inter"/>
                <a:cs typeface="Inter"/>
                <a:sym typeface="Inter"/>
              </a:rPr>
              <a:t>always</a:t>
            </a:r>
            <a:r>
              <a:rPr lang="en-US" sz="1450">
                <a:highlight>
                  <a:srgbClr val="FFFFFF"/>
                </a:highlight>
                <a:latin typeface="Inter"/>
                <a:ea typeface="Inter"/>
                <a:cs typeface="Inter"/>
                <a:sym typeface="Inter"/>
              </a:rPr>
              <a:t> </a:t>
            </a:r>
            <a:r>
              <a:rPr lang="en-US" sz="1350">
                <a:highlight>
                  <a:srgbClr val="FFFFFF"/>
                </a:highlight>
                <a:latin typeface="Inter"/>
                <a:ea typeface="Inter"/>
                <a:cs typeface="Inter"/>
                <a:sym typeface="Inter"/>
              </a:rPr>
              <a:t>appended. Nothing is ever deleted, inserted, or overwritten. Instead, new data is always written at the end of an ever-running log</a:t>
            </a:r>
            <a:endParaRPr sz="1350">
              <a:highlight>
                <a:srgbClr val="FFFFFF"/>
              </a:highlight>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grpSp>
        <p:nvGrpSpPr>
          <p:cNvPr id="1214" name="Google Shape;1214;p71"/>
          <p:cNvGrpSpPr/>
          <p:nvPr/>
        </p:nvGrpSpPr>
        <p:grpSpPr>
          <a:xfrm>
            <a:off x="7949147" y="2711052"/>
            <a:ext cx="276454" cy="792000"/>
            <a:chOff x="10653824" y="276447"/>
            <a:chExt cx="350874" cy="792000"/>
          </a:xfrm>
        </p:grpSpPr>
        <p:cxnSp>
          <p:nvCxnSpPr>
            <p:cNvPr id="1215" name="Google Shape;1215;p71"/>
            <p:cNvCxnSpPr/>
            <p:nvPr/>
          </p:nvCxnSpPr>
          <p:spPr>
            <a:xfrm>
              <a:off x="10829261" y="276447"/>
              <a:ext cx="0" cy="792000"/>
            </a:xfrm>
            <a:prstGeom prst="straightConnector1">
              <a:avLst/>
            </a:prstGeom>
            <a:noFill/>
            <a:ln cap="rnd" cmpd="sng" w="19050">
              <a:solidFill>
                <a:schemeClr val="dk1"/>
              </a:solidFill>
              <a:prstDash val="dot"/>
              <a:round/>
              <a:headEnd len="sm" w="sm" type="none"/>
              <a:tailEnd len="sm" w="sm" type="none"/>
            </a:ln>
          </p:spPr>
        </p:cxnSp>
        <p:cxnSp>
          <p:nvCxnSpPr>
            <p:cNvPr id="1216" name="Google Shape;1216;p71"/>
            <p:cNvCxnSpPr/>
            <p:nvPr/>
          </p:nvCxnSpPr>
          <p:spPr>
            <a:xfrm>
              <a:off x="11004698" y="276447"/>
              <a:ext cx="0" cy="792000"/>
            </a:xfrm>
            <a:prstGeom prst="straightConnector1">
              <a:avLst/>
            </a:prstGeom>
            <a:noFill/>
            <a:ln cap="rnd" cmpd="sng" w="19050">
              <a:solidFill>
                <a:schemeClr val="dk1"/>
              </a:solidFill>
              <a:prstDash val="dot"/>
              <a:round/>
              <a:headEnd len="sm" w="sm" type="none"/>
              <a:tailEnd len="sm" w="sm" type="none"/>
            </a:ln>
          </p:spPr>
        </p:cxnSp>
        <p:cxnSp>
          <p:nvCxnSpPr>
            <p:cNvPr id="1217" name="Google Shape;1217;p71"/>
            <p:cNvCxnSpPr/>
            <p:nvPr/>
          </p:nvCxnSpPr>
          <p:spPr>
            <a:xfrm>
              <a:off x="10653824" y="276447"/>
              <a:ext cx="0" cy="792000"/>
            </a:xfrm>
            <a:prstGeom prst="straightConnector1">
              <a:avLst/>
            </a:prstGeom>
            <a:noFill/>
            <a:ln cap="rnd" cmpd="sng" w="19050">
              <a:solidFill>
                <a:schemeClr val="dk1"/>
              </a:solidFill>
              <a:prstDash val="dot"/>
              <a:round/>
              <a:headEnd len="sm" w="sm" type="none"/>
              <a:tailEnd len="sm" w="sm" type="none"/>
            </a:ln>
          </p:spPr>
        </p:cxnSp>
      </p:grpSp>
      <p:grpSp>
        <p:nvGrpSpPr>
          <p:cNvPr id="1218" name="Google Shape;1218;p71"/>
          <p:cNvGrpSpPr/>
          <p:nvPr/>
        </p:nvGrpSpPr>
        <p:grpSpPr>
          <a:xfrm>
            <a:off x="6450133" y="2711052"/>
            <a:ext cx="276454" cy="792000"/>
            <a:chOff x="10653824" y="276447"/>
            <a:chExt cx="350874" cy="792000"/>
          </a:xfrm>
        </p:grpSpPr>
        <p:cxnSp>
          <p:nvCxnSpPr>
            <p:cNvPr id="1219" name="Google Shape;1219;p71"/>
            <p:cNvCxnSpPr/>
            <p:nvPr/>
          </p:nvCxnSpPr>
          <p:spPr>
            <a:xfrm>
              <a:off x="10829261" y="276447"/>
              <a:ext cx="0" cy="792000"/>
            </a:xfrm>
            <a:prstGeom prst="straightConnector1">
              <a:avLst/>
            </a:prstGeom>
            <a:noFill/>
            <a:ln cap="rnd" cmpd="sng" w="19050">
              <a:solidFill>
                <a:schemeClr val="dk1"/>
              </a:solidFill>
              <a:prstDash val="dot"/>
              <a:round/>
              <a:headEnd len="sm" w="sm" type="none"/>
              <a:tailEnd len="sm" w="sm" type="none"/>
            </a:ln>
          </p:spPr>
        </p:cxnSp>
        <p:cxnSp>
          <p:nvCxnSpPr>
            <p:cNvPr id="1220" name="Google Shape;1220;p71"/>
            <p:cNvCxnSpPr/>
            <p:nvPr/>
          </p:nvCxnSpPr>
          <p:spPr>
            <a:xfrm>
              <a:off x="11004698" y="276447"/>
              <a:ext cx="0" cy="792000"/>
            </a:xfrm>
            <a:prstGeom prst="straightConnector1">
              <a:avLst/>
            </a:prstGeom>
            <a:noFill/>
            <a:ln cap="rnd" cmpd="sng" w="19050">
              <a:solidFill>
                <a:schemeClr val="dk1"/>
              </a:solidFill>
              <a:prstDash val="dot"/>
              <a:round/>
              <a:headEnd len="sm" w="sm" type="none"/>
              <a:tailEnd len="sm" w="sm" type="none"/>
            </a:ln>
          </p:spPr>
        </p:cxnSp>
        <p:cxnSp>
          <p:nvCxnSpPr>
            <p:cNvPr id="1221" name="Google Shape;1221;p71"/>
            <p:cNvCxnSpPr/>
            <p:nvPr/>
          </p:nvCxnSpPr>
          <p:spPr>
            <a:xfrm>
              <a:off x="10653824" y="276447"/>
              <a:ext cx="0" cy="792000"/>
            </a:xfrm>
            <a:prstGeom prst="straightConnector1">
              <a:avLst/>
            </a:prstGeom>
            <a:noFill/>
            <a:ln cap="rnd" cmpd="sng" w="19050">
              <a:solidFill>
                <a:schemeClr val="dk1"/>
              </a:solidFill>
              <a:prstDash val="dot"/>
              <a:round/>
              <a:headEnd len="sm" w="sm" type="none"/>
              <a:tailEnd len="sm" w="sm" type="none"/>
            </a:ln>
          </p:spPr>
        </p:cxnSp>
      </p:grpSp>
      <p:grpSp>
        <p:nvGrpSpPr>
          <p:cNvPr id="1222" name="Google Shape;1222;p71"/>
          <p:cNvGrpSpPr/>
          <p:nvPr/>
        </p:nvGrpSpPr>
        <p:grpSpPr>
          <a:xfrm>
            <a:off x="6154169" y="4398795"/>
            <a:ext cx="190500" cy="803100"/>
            <a:chOff x="5334000" y="2702026"/>
            <a:chExt cx="190500" cy="803100"/>
          </a:xfrm>
        </p:grpSpPr>
        <p:cxnSp>
          <p:nvCxnSpPr>
            <p:cNvPr id="1223" name="Google Shape;1223;p71"/>
            <p:cNvCxnSpPr/>
            <p:nvPr/>
          </p:nvCxnSpPr>
          <p:spPr>
            <a:xfrm>
              <a:off x="5334000" y="2702026"/>
              <a:ext cx="0" cy="803100"/>
            </a:xfrm>
            <a:prstGeom prst="straightConnector1">
              <a:avLst/>
            </a:prstGeom>
            <a:noFill/>
            <a:ln cap="rnd" cmpd="sng" w="19050">
              <a:solidFill>
                <a:schemeClr val="dk1"/>
              </a:solidFill>
              <a:prstDash val="dot"/>
              <a:round/>
              <a:headEnd len="sm" w="sm" type="none"/>
              <a:tailEnd len="sm" w="sm" type="none"/>
            </a:ln>
          </p:spPr>
        </p:cxnSp>
        <p:cxnSp>
          <p:nvCxnSpPr>
            <p:cNvPr id="1224" name="Google Shape;1224;p71"/>
            <p:cNvCxnSpPr/>
            <p:nvPr/>
          </p:nvCxnSpPr>
          <p:spPr>
            <a:xfrm>
              <a:off x="5524500" y="2702026"/>
              <a:ext cx="0" cy="803100"/>
            </a:xfrm>
            <a:prstGeom prst="straightConnector1">
              <a:avLst/>
            </a:prstGeom>
            <a:noFill/>
            <a:ln cap="rnd" cmpd="sng" w="19050">
              <a:solidFill>
                <a:schemeClr val="dk1"/>
              </a:solidFill>
              <a:prstDash val="dot"/>
              <a:round/>
              <a:headEnd len="sm" w="sm" type="none"/>
              <a:tailEnd len="sm" w="sm" type="none"/>
            </a:ln>
          </p:spPr>
        </p:cxnSp>
      </p:grpSp>
      <p:grpSp>
        <p:nvGrpSpPr>
          <p:cNvPr id="1225" name="Google Shape;1225;p71"/>
          <p:cNvGrpSpPr/>
          <p:nvPr/>
        </p:nvGrpSpPr>
        <p:grpSpPr>
          <a:xfrm>
            <a:off x="8370374" y="4398795"/>
            <a:ext cx="190500" cy="803100"/>
            <a:chOff x="5334000" y="2702026"/>
            <a:chExt cx="190500" cy="803100"/>
          </a:xfrm>
        </p:grpSpPr>
        <p:cxnSp>
          <p:nvCxnSpPr>
            <p:cNvPr id="1226" name="Google Shape;1226;p71"/>
            <p:cNvCxnSpPr/>
            <p:nvPr/>
          </p:nvCxnSpPr>
          <p:spPr>
            <a:xfrm>
              <a:off x="5334000" y="2702026"/>
              <a:ext cx="0" cy="803100"/>
            </a:xfrm>
            <a:prstGeom prst="straightConnector1">
              <a:avLst/>
            </a:prstGeom>
            <a:noFill/>
            <a:ln cap="rnd" cmpd="sng" w="19050">
              <a:solidFill>
                <a:schemeClr val="dk1"/>
              </a:solidFill>
              <a:prstDash val="dot"/>
              <a:round/>
              <a:headEnd len="sm" w="sm" type="none"/>
              <a:tailEnd len="sm" w="sm" type="none"/>
            </a:ln>
          </p:spPr>
        </p:cxnSp>
        <p:cxnSp>
          <p:nvCxnSpPr>
            <p:cNvPr id="1227" name="Google Shape;1227;p71"/>
            <p:cNvCxnSpPr/>
            <p:nvPr/>
          </p:nvCxnSpPr>
          <p:spPr>
            <a:xfrm>
              <a:off x="5524500" y="2702026"/>
              <a:ext cx="0" cy="803100"/>
            </a:xfrm>
            <a:prstGeom prst="straightConnector1">
              <a:avLst/>
            </a:prstGeom>
            <a:noFill/>
            <a:ln cap="rnd" cmpd="sng" w="19050">
              <a:solidFill>
                <a:schemeClr val="dk1"/>
              </a:solidFill>
              <a:prstDash val="dot"/>
              <a:round/>
              <a:headEnd len="sm" w="sm" type="none"/>
              <a:tailEnd len="sm" w="sm" type="none"/>
            </a:ln>
          </p:spPr>
        </p:cxnSp>
      </p:grpSp>
      <p:sp>
        <p:nvSpPr>
          <p:cNvPr id="1228" name="Google Shape;1228;p71"/>
          <p:cNvSpPr txBox="1"/>
          <p:nvPr>
            <p:ph type="title"/>
          </p:nvPr>
        </p:nvSpPr>
        <p:spPr>
          <a:xfrm>
            <a:off x="494800" y="250340"/>
            <a:ext cx="11187000" cy="439500"/>
          </a:xfrm>
          <a:prstGeom prst="rect">
            <a:avLst/>
          </a:prstGeom>
          <a:noFill/>
          <a:ln>
            <a:noFill/>
          </a:ln>
        </p:spPr>
        <p:txBody>
          <a:bodyPr anchorCtr="0" anchor="b" bIns="0" lIns="0" spcFirstLastPara="1" rIns="0" wrap="square" tIns="0">
            <a:spAutoFit/>
          </a:bodyPr>
          <a:lstStyle/>
          <a:p>
            <a:pPr indent="0" lvl="0" marL="0" marR="0" rtl="0" algn="l">
              <a:lnSpc>
                <a:spcPct val="84000"/>
              </a:lnSpc>
              <a:spcBef>
                <a:spcPts val="0"/>
              </a:spcBef>
              <a:spcAft>
                <a:spcPts val="0"/>
              </a:spcAft>
              <a:buNone/>
            </a:pPr>
            <a:r>
              <a:rPr lang="en-US">
                <a:latin typeface="Inter SemiBold"/>
                <a:ea typeface="Inter SemiBold"/>
                <a:cs typeface="Inter SemiBold"/>
                <a:sym typeface="Inter SemiBold"/>
              </a:rPr>
              <a:t>NFS</a:t>
            </a:r>
            <a:r>
              <a:rPr lang="en-US"/>
              <a:t> </a:t>
            </a:r>
            <a:r>
              <a:rPr lang="en-US">
                <a:latin typeface="Inter SemiBold"/>
                <a:ea typeface="Inter SemiBold"/>
                <a:cs typeface="Inter SemiBold"/>
                <a:sym typeface="Inter SemiBold"/>
              </a:rPr>
              <a:t> Support for nConnect Linux Mount Option</a:t>
            </a:r>
            <a:endParaRPr>
              <a:latin typeface="Inter SemiBold"/>
              <a:ea typeface="Inter SemiBold"/>
              <a:cs typeface="Inter SemiBold"/>
              <a:sym typeface="Inter SemiBold"/>
            </a:endParaRPr>
          </a:p>
        </p:txBody>
      </p:sp>
      <p:grpSp>
        <p:nvGrpSpPr>
          <p:cNvPr id="1229" name="Google Shape;1229;p71"/>
          <p:cNvGrpSpPr/>
          <p:nvPr/>
        </p:nvGrpSpPr>
        <p:grpSpPr>
          <a:xfrm>
            <a:off x="5697311" y="4820105"/>
            <a:ext cx="1103631" cy="1103827"/>
            <a:chOff x="7443901" y="2305459"/>
            <a:chExt cx="1967256" cy="1967256"/>
          </a:xfrm>
        </p:grpSpPr>
        <p:grpSp>
          <p:nvGrpSpPr>
            <p:cNvPr id="1230" name="Google Shape;1230;p71"/>
            <p:cNvGrpSpPr/>
            <p:nvPr/>
          </p:nvGrpSpPr>
          <p:grpSpPr>
            <a:xfrm>
              <a:off x="7443901" y="2305459"/>
              <a:ext cx="1967256" cy="1967256"/>
              <a:chOff x="5806857" y="-224806"/>
              <a:chExt cx="5340000" cy="5340000"/>
            </a:xfrm>
          </p:grpSpPr>
          <p:sp>
            <p:nvSpPr>
              <p:cNvPr id="1231" name="Google Shape;1231;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32" name="Google Shape;1232;p71"/>
              <p:cNvSpPr/>
              <p:nvPr/>
            </p:nvSpPr>
            <p:spPr>
              <a:xfrm>
                <a:off x="6564357" y="546265"/>
                <a:ext cx="3825900" cy="37947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Inter ExtraBold"/>
                  <a:ea typeface="Inter ExtraBold"/>
                  <a:cs typeface="Inter ExtraBold"/>
                  <a:sym typeface="Inter ExtraBold"/>
                </a:endParaRPr>
              </a:p>
            </p:txBody>
          </p:sp>
        </p:grpSp>
        <p:sp>
          <p:nvSpPr>
            <p:cNvPr id="1233" name="Google Shape;1233;p71"/>
            <p:cNvSpPr/>
            <p:nvPr/>
          </p:nvSpPr>
          <p:spPr>
            <a:xfrm>
              <a:off x="8107982" y="2909043"/>
              <a:ext cx="638455" cy="759215"/>
            </a:xfrm>
            <a:custGeom>
              <a:rect b="b" l="l" r="r" t="t"/>
              <a:pathLst>
                <a:path extrusionOk="0" h="1019080" w="856987">
                  <a:moveTo>
                    <a:pt x="428494" y="0"/>
                  </a:moveTo>
                  <a:cubicBezTo>
                    <a:pt x="220795" y="0"/>
                    <a:pt x="0" y="46345"/>
                    <a:pt x="0" y="132256"/>
                  </a:cubicBezTo>
                  <a:lnTo>
                    <a:pt x="0" y="886824"/>
                  </a:lnTo>
                  <a:cubicBezTo>
                    <a:pt x="0" y="972735"/>
                    <a:pt x="220749" y="1019080"/>
                    <a:pt x="428494" y="1019080"/>
                  </a:cubicBezTo>
                  <a:cubicBezTo>
                    <a:pt x="636239" y="1019080"/>
                    <a:pt x="856988" y="972735"/>
                    <a:pt x="856988" y="886824"/>
                  </a:cubicBezTo>
                  <a:lnTo>
                    <a:pt x="856988" y="132256"/>
                  </a:lnTo>
                  <a:cubicBezTo>
                    <a:pt x="856988" y="46345"/>
                    <a:pt x="636193" y="0"/>
                    <a:pt x="428494" y="0"/>
                  </a:cubicBezTo>
                  <a:close/>
                  <a:moveTo>
                    <a:pt x="428494" y="23057"/>
                  </a:moveTo>
                  <a:cubicBezTo>
                    <a:pt x="667412" y="23057"/>
                    <a:pt x="833930" y="80608"/>
                    <a:pt x="833930" y="132256"/>
                  </a:cubicBezTo>
                  <a:cubicBezTo>
                    <a:pt x="833930" y="183904"/>
                    <a:pt x="667412" y="241455"/>
                    <a:pt x="428494" y="241455"/>
                  </a:cubicBezTo>
                  <a:cubicBezTo>
                    <a:pt x="189575" y="241455"/>
                    <a:pt x="23057" y="183904"/>
                    <a:pt x="23057" y="132256"/>
                  </a:cubicBezTo>
                  <a:cubicBezTo>
                    <a:pt x="23057" y="80608"/>
                    <a:pt x="189575" y="23057"/>
                    <a:pt x="428494" y="23057"/>
                  </a:cubicBezTo>
                  <a:close/>
                  <a:moveTo>
                    <a:pt x="428494" y="996069"/>
                  </a:moveTo>
                  <a:cubicBezTo>
                    <a:pt x="189575" y="996069"/>
                    <a:pt x="23057" y="938519"/>
                    <a:pt x="23057" y="886871"/>
                  </a:cubicBezTo>
                  <a:lnTo>
                    <a:pt x="23057" y="177586"/>
                  </a:lnTo>
                  <a:cubicBezTo>
                    <a:pt x="84850" y="234353"/>
                    <a:pt x="260868" y="264558"/>
                    <a:pt x="428494" y="264558"/>
                  </a:cubicBezTo>
                  <a:cubicBezTo>
                    <a:pt x="596120" y="264558"/>
                    <a:pt x="772138" y="234353"/>
                    <a:pt x="833930" y="177586"/>
                  </a:cubicBezTo>
                  <a:lnTo>
                    <a:pt x="833930" y="886871"/>
                  </a:lnTo>
                  <a:cubicBezTo>
                    <a:pt x="833930" y="938519"/>
                    <a:pt x="667412" y="996069"/>
                    <a:pt x="428494" y="99606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nvGrpSpPr>
          <p:cNvPr id="1234" name="Google Shape;1234;p71"/>
          <p:cNvGrpSpPr/>
          <p:nvPr/>
        </p:nvGrpSpPr>
        <p:grpSpPr>
          <a:xfrm>
            <a:off x="7913516" y="4820105"/>
            <a:ext cx="1103631" cy="1103827"/>
            <a:chOff x="7443903" y="2305458"/>
            <a:chExt cx="1967256" cy="1967256"/>
          </a:xfrm>
        </p:grpSpPr>
        <p:grpSp>
          <p:nvGrpSpPr>
            <p:cNvPr id="1235" name="Google Shape;1235;p71"/>
            <p:cNvGrpSpPr/>
            <p:nvPr/>
          </p:nvGrpSpPr>
          <p:grpSpPr>
            <a:xfrm>
              <a:off x="7443903" y="2305458"/>
              <a:ext cx="1967256" cy="1967256"/>
              <a:chOff x="5806857" y="-224806"/>
              <a:chExt cx="5340000" cy="5340000"/>
            </a:xfrm>
          </p:grpSpPr>
          <p:sp>
            <p:nvSpPr>
              <p:cNvPr id="1236" name="Google Shape;1236;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37" name="Google Shape;1237;p71"/>
              <p:cNvSpPr/>
              <p:nvPr/>
            </p:nvSpPr>
            <p:spPr>
              <a:xfrm>
                <a:off x="6564357" y="546265"/>
                <a:ext cx="3825900" cy="3794700"/>
              </a:xfrm>
              <a:prstGeom prst="ellipse">
                <a:avLst/>
              </a:prstGeom>
              <a:solidFill>
                <a:schemeClr val="accent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Inter ExtraBold"/>
                  <a:ea typeface="Inter ExtraBold"/>
                  <a:cs typeface="Inter ExtraBold"/>
                  <a:sym typeface="Inter ExtraBold"/>
                </a:endParaRPr>
              </a:p>
            </p:txBody>
          </p:sp>
        </p:grpSp>
        <p:sp>
          <p:nvSpPr>
            <p:cNvPr id="1238" name="Google Shape;1238;p71"/>
            <p:cNvSpPr/>
            <p:nvPr/>
          </p:nvSpPr>
          <p:spPr>
            <a:xfrm>
              <a:off x="8107983" y="2909043"/>
              <a:ext cx="638455" cy="759215"/>
            </a:xfrm>
            <a:custGeom>
              <a:rect b="b" l="l" r="r" t="t"/>
              <a:pathLst>
                <a:path extrusionOk="0" h="1019080" w="856987">
                  <a:moveTo>
                    <a:pt x="428494" y="0"/>
                  </a:moveTo>
                  <a:cubicBezTo>
                    <a:pt x="220795" y="0"/>
                    <a:pt x="0" y="46345"/>
                    <a:pt x="0" y="132256"/>
                  </a:cubicBezTo>
                  <a:lnTo>
                    <a:pt x="0" y="886824"/>
                  </a:lnTo>
                  <a:cubicBezTo>
                    <a:pt x="0" y="972735"/>
                    <a:pt x="220749" y="1019080"/>
                    <a:pt x="428494" y="1019080"/>
                  </a:cubicBezTo>
                  <a:cubicBezTo>
                    <a:pt x="636239" y="1019080"/>
                    <a:pt x="856988" y="972735"/>
                    <a:pt x="856988" y="886824"/>
                  </a:cubicBezTo>
                  <a:lnTo>
                    <a:pt x="856988" y="132256"/>
                  </a:lnTo>
                  <a:cubicBezTo>
                    <a:pt x="856988" y="46345"/>
                    <a:pt x="636193" y="0"/>
                    <a:pt x="428494" y="0"/>
                  </a:cubicBezTo>
                  <a:close/>
                  <a:moveTo>
                    <a:pt x="428494" y="23057"/>
                  </a:moveTo>
                  <a:cubicBezTo>
                    <a:pt x="667412" y="23057"/>
                    <a:pt x="833930" y="80608"/>
                    <a:pt x="833930" y="132256"/>
                  </a:cubicBezTo>
                  <a:cubicBezTo>
                    <a:pt x="833930" y="183904"/>
                    <a:pt x="667412" y="241455"/>
                    <a:pt x="428494" y="241455"/>
                  </a:cubicBezTo>
                  <a:cubicBezTo>
                    <a:pt x="189575" y="241455"/>
                    <a:pt x="23057" y="183904"/>
                    <a:pt x="23057" y="132256"/>
                  </a:cubicBezTo>
                  <a:cubicBezTo>
                    <a:pt x="23057" y="80608"/>
                    <a:pt x="189575" y="23057"/>
                    <a:pt x="428494" y="23057"/>
                  </a:cubicBezTo>
                  <a:close/>
                  <a:moveTo>
                    <a:pt x="428494" y="996069"/>
                  </a:moveTo>
                  <a:cubicBezTo>
                    <a:pt x="189575" y="996069"/>
                    <a:pt x="23057" y="938519"/>
                    <a:pt x="23057" y="886871"/>
                  </a:cubicBezTo>
                  <a:lnTo>
                    <a:pt x="23057" y="177586"/>
                  </a:lnTo>
                  <a:cubicBezTo>
                    <a:pt x="84850" y="234353"/>
                    <a:pt x="260868" y="264558"/>
                    <a:pt x="428494" y="264558"/>
                  </a:cubicBezTo>
                  <a:cubicBezTo>
                    <a:pt x="596120" y="264558"/>
                    <a:pt x="772138" y="234353"/>
                    <a:pt x="833930" y="177586"/>
                  </a:cubicBezTo>
                  <a:lnTo>
                    <a:pt x="833930" y="886871"/>
                  </a:lnTo>
                  <a:cubicBezTo>
                    <a:pt x="833930" y="938519"/>
                    <a:pt x="667412" y="996069"/>
                    <a:pt x="428494" y="99606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sp>
        <p:nvSpPr>
          <p:cNvPr id="1239" name="Google Shape;1239;p71"/>
          <p:cNvSpPr txBox="1"/>
          <p:nvPr/>
        </p:nvSpPr>
        <p:spPr>
          <a:xfrm>
            <a:off x="6666691" y="5201894"/>
            <a:ext cx="1333500" cy="472800"/>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Clr>
                <a:srgbClr val="000000"/>
              </a:buClr>
              <a:buSzPts val="1600"/>
              <a:buFont typeface="Arial"/>
              <a:buNone/>
            </a:pPr>
            <a:r>
              <a:rPr lang="en-US" sz="1600">
                <a:solidFill>
                  <a:schemeClr val="dk1"/>
                </a:solidFill>
                <a:latin typeface="Inter Light"/>
                <a:ea typeface="Inter Light"/>
                <a:cs typeface="Inter Light"/>
                <a:sym typeface="Inter Light"/>
              </a:rPr>
              <a:t>NFS File Systems</a:t>
            </a:r>
            <a:endParaRPr b="0" i="0" sz="1500" u="none" cap="none" strike="noStrike">
              <a:solidFill>
                <a:srgbClr val="000000"/>
              </a:solidFill>
              <a:latin typeface="Arial"/>
              <a:ea typeface="Arial"/>
              <a:cs typeface="Arial"/>
              <a:sym typeface="Arial"/>
            </a:endParaRPr>
          </a:p>
        </p:txBody>
      </p:sp>
      <p:grpSp>
        <p:nvGrpSpPr>
          <p:cNvPr id="1240" name="Google Shape;1240;p71"/>
          <p:cNvGrpSpPr/>
          <p:nvPr/>
        </p:nvGrpSpPr>
        <p:grpSpPr>
          <a:xfrm>
            <a:off x="6045566" y="1752489"/>
            <a:ext cx="1085722" cy="1085722"/>
            <a:chOff x="5005442" y="2344298"/>
            <a:chExt cx="1334466" cy="1334466"/>
          </a:xfrm>
        </p:grpSpPr>
        <p:grpSp>
          <p:nvGrpSpPr>
            <p:cNvPr id="1241" name="Google Shape;1241;p71"/>
            <p:cNvGrpSpPr/>
            <p:nvPr/>
          </p:nvGrpSpPr>
          <p:grpSpPr>
            <a:xfrm>
              <a:off x="5005442" y="2344298"/>
              <a:ext cx="1334466" cy="1334466"/>
              <a:chOff x="5806857" y="-224806"/>
              <a:chExt cx="5340000" cy="5340000"/>
            </a:xfrm>
          </p:grpSpPr>
          <p:sp>
            <p:nvSpPr>
              <p:cNvPr id="1242" name="Google Shape;1242;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43" name="Google Shape;1243;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244" name="Google Shape;1244;p71"/>
            <p:cNvGrpSpPr/>
            <p:nvPr/>
          </p:nvGrpSpPr>
          <p:grpSpPr>
            <a:xfrm>
              <a:off x="5344982" y="2877289"/>
              <a:ext cx="671546" cy="268618"/>
              <a:chOff x="2604890" y="2562503"/>
              <a:chExt cx="971706" cy="388682"/>
            </a:xfrm>
          </p:grpSpPr>
          <p:grpSp>
            <p:nvGrpSpPr>
              <p:cNvPr id="1245" name="Google Shape;1245;p71"/>
              <p:cNvGrpSpPr/>
              <p:nvPr/>
            </p:nvGrpSpPr>
            <p:grpSpPr>
              <a:xfrm>
                <a:off x="2604890" y="2562503"/>
                <a:ext cx="971706" cy="388682"/>
                <a:chOff x="16344170" y="1424073"/>
                <a:chExt cx="1302729" cy="521091"/>
              </a:xfrm>
            </p:grpSpPr>
            <p:sp>
              <p:nvSpPr>
                <p:cNvPr id="1246" name="Google Shape;1246;p71"/>
                <p:cNvSpPr/>
                <p:nvPr/>
              </p:nvSpPr>
              <p:spPr>
                <a:xfrm>
                  <a:off x="16344170" y="1424073"/>
                  <a:ext cx="1302729" cy="521091"/>
                </a:xfrm>
                <a:custGeom>
                  <a:rect b="b" l="l" r="r" t="t"/>
                  <a:pathLst>
                    <a:path extrusionOk="0" h="521091" w="1302729">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47" name="Google Shape;1247;p71"/>
                <p:cNvSpPr/>
                <p:nvPr/>
              </p:nvSpPr>
              <p:spPr>
                <a:xfrm>
                  <a:off x="17086611"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48" name="Google Shape;1248;p71"/>
                <p:cNvSpPr/>
                <p:nvPr/>
              </p:nvSpPr>
              <p:spPr>
                <a:xfrm>
                  <a:off x="17301042"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49" name="Google Shape;1249;p71"/>
                <p:cNvSpPr/>
                <p:nvPr/>
              </p:nvSpPr>
              <p:spPr>
                <a:xfrm>
                  <a:off x="17408258"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0" name="Google Shape;1250;p71"/>
                <p:cNvSpPr/>
                <p:nvPr/>
              </p:nvSpPr>
              <p:spPr>
                <a:xfrm>
                  <a:off x="17193826"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1" name="Google Shape;1251;p71"/>
                <p:cNvSpPr/>
                <p:nvPr/>
              </p:nvSpPr>
              <p:spPr>
                <a:xfrm>
                  <a:off x="16979395"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2" name="Google Shape;1252;p71"/>
                <p:cNvSpPr/>
                <p:nvPr/>
              </p:nvSpPr>
              <p:spPr>
                <a:xfrm>
                  <a:off x="16764963"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3" name="Google Shape;1253;p71"/>
                <p:cNvSpPr/>
                <p:nvPr/>
              </p:nvSpPr>
              <p:spPr>
                <a:xfrm>
                  <a:off x="16872179"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4" name="Google Shape;1254;p71"/>
                <p:cNvSpPr/>
                <p:nvPr/>
              </p:nvSpPr>
              <p:spPr>
                <a:xfrm>
                  <a:off x="16657748"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5" name="Google Shape;1255;p71"/>
                <p:cNvSpPr/>
                <p:nvPr/>
              </p:nvSpPr>
              <p:spPr>
                <a:xfrm>
                  <a:off x="16550532"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6" name="Google Shape;1256;p71"/>
                <p:cNvSpPr/>
                <p:nvPr/>
              </p:nvSpPr>
              <p:spPr>
                <a:xfrm>
                  <a:off x="16443316"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sp>
            <p:nvSpPr>
              <p:cNvPr id="1257" name="Google Shape;1257;p71"/>
              <p:cNvSpPr/>
              <p:nvPr/>
            </p:nvSpPr>
            <p:spPr>
              <a:xfrm>
                <a:off x="3471163" y="2636632"/>
                <a:ext cx="38546" cy="38546"/>
              </a:xfrm>
              <a:custGeom>
                <a:rect b="b" l="l" r="r" t="t"/>
                <a:pathLst>
                  <a:path extrusionOk="0" h="51740" w="5174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58" name="Google Shape;1258;p71"/>
              <p:cNvSpPr/>
              <p:nvPr/>
            </p:nvSpPr>
            <p:spPr>
              <a:xfrm>
                <a:off x="3471163" y="2710858"/>
                <a:ext cx="38546" cy="38546"/>
              </a:xfrm>
              <a:custGeom>
                <a:rect b="b" l="l" r="r" t="t"/>
                <a:pathLst>
                  <a:path extrusionOk="0" h="51740" w="5174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259" name="Google Shape;1259;p71"/>
          <p:cNvGrpSpPr/>
          <p:nvPr/>
        </p:nvGrpSpPr>
        <p:grpSpPr>
          <a:xfrm>
            <a:off x="7544580" y="1752489"/>
            <a:ext cx="1085722" cy="1085722"/>
            <a:chOff x="5005442" y="2344298"/>
            <a:chExt cx="1334466" cy="1334466"/>
          </a:xfrm>
        </p:grpSpPr>
        <p:grpSp>
          <p:nvGrpSpPr>
            <p:cNvPr id="1260" name="Google Shape;1260;p71"/>
            <p:cNvGrpSpPr/>
            <p:nvPr/>
          </p:nvGrpSpPr>
          <p:grpSpPr>
            <a:xfrm>
              <a:off x="5005442" y="2344298"/>
              <a:ext cx="1334466" cy="1334466"/>
              <a:chOff x="5806857" y="-224806"/>
              <a:chExt cx="5340000" cy="5340000"/>
            </a:xfrm>
          </p:grpSpPr>
          <p:sp>
            <p:nvSpPr>
              <p:cNvPr id="1261" name="Google Shape;1261;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62" name="Google Shape;1262;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263" name="Google Shape;1263;p71"/>
            <p:cNvGrpSpPr/>
            <p:nvPr/>
          </p:nvGrpSpPr>
          <p:grpSpPr>
            <a:xfrm>
              <a:off x="5344982" y="2877289"/>
              <a:ext cx="671546" cy="268618"/>
              <a:chOff x="2604890" y="2562503"/>
              <a:chExt cx="971706" cy="388682"/>
            </a:xfrm>
          </p:grpSpPr>
          <p:grpSp>
            <p:nvGrpSpPr>
              <p:cNvPr id="1264" name="Google Shape;1264;p71"/>
              <p:cNvGrpSpPr/>
              <p:nvPr/>
            </p:nvGrpSpPr>
            <p:grpSpPr>
              <a:xfrm>
                <a:off x="2604890" y="2562503"/>
                <a:ext cx="971706" cy="388682"/>
                <a:chOff x="16344170" y="1424073"/>
                <a:chExt cx="1302729" cy="521091"/>
              </a:xfrm>
            </p:grpSpPr>
            <p:sp>
              <p:nvSpPr>
                <p:cNvPr id="1265" name="Google Shape;1265;p71"/>
                <p:cNvSpPr/>
                <p:nvPr/>
              </p:nvSpPr>
              <p:spPr>
                <a:xfrm>
                  <a:off x="16344170" y="1424073"/>
                  <a:ext cx="1302729" cy="521091"/>
                </a:xfrm>
                <a:custGeom>
                  <a:rect b="b" l="l" r="r" t="t"/>
                  <a:pathLst>
                    <a:path extrusionOk="0" h="521091" w="1302729">
                      <a:moveTo>
                        <a:pt x="1291201" y="521092"/>
                      </a:moveTo>
                      <a:lnTo>
                        <a:pt x="11529" y="521092"/>
                      </a:lnTo>
                      <a:cubicBezTo>
                        <a:pt x="5165" y="521092"/>
                        <a:pt x="0" y="515927"/>
                        <a:pt x="0" y="509563"/>
                      </a:cubicBezTo>
                      <a:lnTo>
                        <a:pt x="0" y="11529"/>
                      </a:lnTo>
                      <a:cubicBezTo>
                        <a:pt x="0" y="5165"/>
                        <a:pt x="5165" y="0"/>
                        <a:pt x="11529" y="0"/>
                      </a:cubicBezTo>
                      <a:lnTo>
                        <a:pt x="1291201" y="0"/>
                      </a:lnTo>
                      <a:cubicBezTo>
                        <a:pt x="1297564" y="0"/>
                        <a:pt x="1302729" y="5165"/>
                        <a:pt x="1302729" y="11529"/>
                      </a:cubicBezTo>
                      <a:lnTo>
                        <a:pt x="1302729" y="509563"/>
                      </a:lnTo>
                      <a:cubicBezTo>
                        <a:pt x="1302729" y="515927"/>
                        <a:pt x="1297564" y="521092"/>
                        <a:pt x="1291201" y="521092"/>
                      </a:cubicBezTo>
                      <a:close/>
                      <a:moveTo>
                        <a:pt x="23057" y="498035"/>
                      </a:moveTo>
                      <a:lnTo>
                        <a:pt x="1279672" y="498035"/>
                      </a:lnTo>
                      <a:lnTo>
                        <a:pt x="1279672" y="23057"/>
                      </a:lnTo>
                      <a:lnTo>
                        <a:pt x="23057" y="23057"/>
                      </a:lnTo>
                      <a:lnTo>
                        <a:pt x="23057" y="49803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66" name="Google Shape;1266;p71"/>
                <p:cNvSpPr/>
                <p:nvPr/>
              </p:nvSpPr>
              <p:spPr>
                <a:xfrm>
                  <a:off x="17086611"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67" name="Google Shape;1267;p71"/>
                <p:cNvSpPr/>
                <p:nvPr/>
              </p:nvSpPr>
              <p:spPr>
                <a:xfrm>
                  <a:off x="17301042"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68" name="Google Shape;1268;p71"/>
                <p:cNvSpPr/>
                <p:nvPr/>
              </p:nvSpPr>
              <p:spPr>
                <a:xfrm>
                  <a:off x="17408258"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69" name="Google Shape;1269;p71"/>
                <p:cNvSpPr/>
                <p:nvPr/>
              </p:nvSpPr>
              <p:spPr>
                <a:xfrm>
                  <a:off x="17193826"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0" name="Google Shape;1270;p71"/>
                <p:cNvSpPr/>
                <p:nvPr/>
              </p:nvSpPr>
              <p:spPr>
                <a:xfrm>
                  <a:off x="16979395"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1" name="Google Shape;1271;p71"/>
                <p:cNvSpPr/>
                <p:nvPr/>
              </p:nvSpPr>
              <p:spPr>
                <a:xfrm>
                  <a:off x="16764963"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2" name="Google Shape;1272;p71"/>
                <p:cNvSpPr/>
                <p:nvPr/>
              </p:nvSpPr>
              <p:spPr>
                <a:xfrm>
                  <a:off x="16872179"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3" name="Google Shape;1273;p71"/>
                <p:cNvSpPr/>
                <p:nvPr/>
              </p:nvSpPr>
              <p:spPr>
                <a:xfrm>
                  <a:off x="16657748"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4" name="Google Shape;1274;p71"/>
                <p:cNvSpPr/>
                <p:nvPr/>
              </p:nvSpPr>
              <p:spPr>
                <a:xfrm>
                  <a:off x="16550532"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5" name="Google Shape;1275;p71"/>
                <p:cNvSpPr/>
                <p:nvPr/>
              </p:nvSpPr>
              <p:spPr>
                <a:xfrm>
                  <a:off x="16443316" y="1522020"/>
                  <a:ext cx="23057" cy="325198"/>
                </a:xfrm>
                <a:custGeom>
                  <a:rect b="b" l="l" r="r" t="t"/>
                  <a:pathLst>
                    <a:path extrusionOk="0" h="325198" w="23057">
                      <a:moveTo>
                        <a:pt x="11529" y="325198"/>
                      </a:moveTo>
                      <a:cubicBezTo>
                        <a:pt x="5165" y="325198"/>
                        <a:pt x="0" y="320033"/>
                        <a:pt x="0" y="313670"/>
                      </a:cubicBezTo>
                      <a:lnTo>
                        <a:pt x="0" y="11529"/>
                      </a:lnTo>
                      <a:cubicBezTo>
                        <a:pt x="0" y="5165"/>
                        <a:pt x="5165" y="0"/>
                        <a:pt x="11529" y="0"/>
                      </a:cubicBezTo>
                      <a:cubicBezTo>
                        <a:pt x="17892" y="0"/>
                        <a:pt x="23057" y="5165"/>
                        <a:pt x="23057" y="11529"/>
                      </a:cubicBezTo>
                      <a:lnTo>
                        <a:pt x="23057" y="313670"/>
                      </a:lnTo>
                      <a:cubicBezTo>
                        <a:pt x="23057" y="320033"/>
                        <a:pt x="17892" y="325198"/>
                        <a:pt x="11529" y="32519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sp>
            <p:nvSpPr>
              <p:cNvPr id="1276" name="Google Shape;1276;p71"/>
              <p:cNvSpPr/>
              <p:nvPr/>
            </p:nvSpPr>
            <p:spPr>
              <a:xfrm>
                <a:off x="3471163" y="2636632"/>
                <a:ext cx="38546" cy="38546"/>
              </a:xfrm>
              <a:custGeom>
                <a:rect b="b" l="l" r="r" t="t"/>
                <a:pathLst>
                  <a:path extrusionOk="0" h="51740" w="5174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77" name="Google Shape;1277;p71"/>
              <p:cNvSpPr/>
              <p:nvPr/>
            </p:nvSpPr>
            <p:spPr>
              <a:xfrm>
                <a:off x="3471163" y="2710858"/>
                <a:ext cx="38546" cy="38546"/>
              </a:xfrm>
              <a:custGeom>
                <a:rect b="b" l="l" r="r" t="t"/>
                <a:pathLst>
                  <a:path extrusionOk="0" h="51740" w="51740">
                    <a:moveTo>
                      <a:pt x="51740" y="25870"/>
                    </a:moveTo>
                    <a:cubicBezTo>
                      <a:pt x="51740" y="40158"/>
                      <a:pt x="40157" y="51740"/>
                      <a:pt x="25870" y="51740"/>
                    </a:cubicBezTo>
                    <a:cubicBezTo>
                      <a:pt x="11584" y="51740"/>
                      <a:pt x="1" y="40158"/>
                      <a:pt x="1" y="25870"/>
                    </a:cubicBezTo>
                    <a:cubicBezTo>
                      <a:pt x="1" y="11582"/>
                      <a:pt x="11584" y="0"/>
                      <a:pt x="25870" y="0"/>
                    </a:cubicBezTo>
                    <a:cubicBezTo>
                      <a:pt x="40157" y="0"/>
                      <a:pt x="51740" y="11582"/>
                      <a:pt x="51740" y="2587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278" name="Google Shape;1278;p71"/>
          <p:cNvGrpSpPr/>
          <p:nvPr/>
        </p:nvGrpSpPr>
        <p:grpSpPr>
          <a:xfrm>
            <a:off x="8978069" y="1970355"/>
            <a:ext cx="649878" cy="649878"/>
            <a:chOff x="10113345" y="939837"/>
            <a:chExt cx="649878" cy="649878"/>
          </a:xfrm>
        </p:grpSpPr>
        <p:grpSp>
          <p:nvGrpSpPr>
            <p:cNvPr id="1279" name="Google Shape;1279;p71"/>
            <p:cNvGrpSpPr/>
            <p:nvPr/>
          </p:nvGrpSpPr>
          <p:grpSpPr>
            <a:xfrm>
              <a:off x="10113345" y="939837"/>
              <a:ext cx="649878" cy="649878"/>
              <a:chOff x="5806857" y="-224806"/>
              <a:chExt cx="5340000" cy="5340000"/>
            </a:xfrm>
          </p:grpSpPr>
          <p:sp>
            <p:nvSpPr>
              <p:cNvPr id="1280" name="Google Shape;1280;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81" name="Google Shape;1281;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282" name="Google Shape;1282;p71"/>
            <p:cNvGrpSpPr/>
            <p:nvPr/>
          </p:nvGrpSpPr>
          <p:grpSpPr>
            <a:xfrm>
              <a:off x="10318563" y="1148862"/>
              <a:ext cx="239363" cy="225305"/>
              <a:chOff x="2681438" y="2375087"/>
              <a:chExt cx="818895" cy="770802"/>
            </a:xfrm>
          </p:grpSpPr>
          <p:sp>
            <p:nvSpPr>
              <p:cNvPr id="1283" name="Google Shape;1283;p71"/>
              <p:cNvSpPr/>
              <p:nvPr/>
            </p:nvSpPr>
            <p:spPr>
              <a:xfrm>
                <a:off x="2916894" y="2623629"/>
                <a:ext cx="348237" cy="522260"/>
              </a:xfrm>
              <a:custGeom>
                <a:rect b="b" l="l" r="r" t="t"/>
                <a:pathLst>
                  <a:path extrusionOk="0" h="586809" w="391277">
                    <a:moveTo>
                      <a:pt x="194759" y="586810"/>
                    </a:moveTo>
                    <a:cubicBezTo>
                      <a:pt x="229814" y="585997"/>
                      <a:pt x="264676" y="579381"/>
                      <a:pt x="304646" y="539412"/>
                    </a:cubicBezTo>
                    <a:cubicBezTo>
                      <a:pt x="394567" y="449490"/>
                      <a:pt x="394567" y="219735"/>
                      <a:pt x="389537" y="124861"/>
                    </a:cubicBezTo>
                    <a:cubicBezTo>
                      <a:pt x="386403" y="65003"/>
                      <a:pt x="339585" y="0"/>
                      <a:pt x="194759" y="0"/>
                    </a:cubicBezTo>
                    <a:lnTo>
                      <a:pt x="196500" y="0"/>
                    </a:lnTo>
                    <a:cubicBezTo>
                      <a:pt x="51636" y="0"/>
                      <a:pt x="4857" y="65003"/>
                      <a:pt x="1722" y="124861"/>
                    </a:cubicBezTo>
                    <a:cubicBezTo>
                      <a:pt x="-3269" y="219773"/>
                      <a:pt x="-3269" y="449529"/>
                      <a:pt x="86613" y="539412"/>
                    </a:cubicBezTo>
                    <a:cubicBezTo>
                      <a:pt x="126583" y="579381"/>
                      <a:pt x="161445" y="585997"/>
                      <a:pt x="196500" y="586810"/>
                    </a:cubicBezTo>
                    <a:lnTo>
                      <a:pt x="194759" y="586810"/>
                    </a:lnTo>
                    <a:close/>
                  </a:path>
                </a:pathLst>
              </a:custGeom>
              <a:solidFill>
                <a:schemeClr val="lt1">
                  <a:alpha val="4039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84" name="Google Shape;1284;p71"/>
              <p:cNvSpPr/>
              <p:nvPr/>
            </p:nvSpPr>
            <p:spPr>
              <a:xfrm>
                <a:off x="2681438" y="2375087"/>
                <a:ext cx="818895" cy="675708"/>
              </a:xfrm>
              <a:custGeom>
                <a:rect b="b" l="l" r="r" t="t"/>
                <a:pathLst>
                  <a:path extrusionOk="0" h="759223" w="920107">
                    <a:moveTo>
                      <a:pt x="773463" y="273981"/>
                    </a:moveTo>
                    <a:cubicBezTo>
                      <a:pt x="823608" y="273981"/>
                      <a:pt x="864390" y="233200"/>
                      <a:pt x="864390" y="183054"/>
                    </a:cubicBezTo>
                    <a:cubicBezTo>
                      <a:pt x="864390" y="132909"/>
                      <a:pt x="823608" y="92127"/>
                      <a:pt x="773463" y="92127"/>
                    </a:cubicBezTo>
                    <a:cubicBezTo>
                      <a:pt x="723318" y="92127"/>
                      <a:pt x="682536" y="132909"/>
                      <a:pt x="682536" y="183054"/>
                    </a:cubicBezTo>
                    <a:cubicBezTo>
                      <a:pt x="682536" y="233200"/>
                      <a:pt x="723318" y="273981"/>
                      <a:pt x="773463" y="273981"/>
                    </a:cubicBezTo>
                    <a:close/>
                    <a:moveTo>
                      <a:pt x="773463" y="111434"/>
                    </a:moveTo>
                    <a:cubicBezTo>
                      <a:pt x="812929" y="111434"/>
                      <a:pt x="845044" y="143549"/>
                      <a:pt x="845044" y="183015"/>
                    </a:cubicBezTo>
                    <a:cubicBezTo>
                      <a:pt x="845044" y="222482"/>
                      <a:pt x="812929" y="254596"/>
                      <a:pt x="773463" y="254596"/>
                    </a:cubicBezTo>
                    <a:cubicBezTo>
                      <a:pt x="733997" y="254596"/>
                      <a:pt x="701882" y="222482"/>
                      <a:pt x="701882" y="183015"/>
                    </a:cubicBezTo>
                    <a:cubicBezTo>
                      <a:pt x="701882" y="143549"/>
                      <a:pt x="733997" y="111434"/>
                      <a:pt x="773463" y="111434"/>
                    </a:cubicBezTo>
                    <a:close/>
                    <a:moveTo>
                      <a:pt x="157363" y="273981"/>
                    </a:moveTo>
                    <a:cubicBezTo>
                      <a:pt x="207508" y="273981"/>
                      <a:pt x="248290" y="233200"/>
                      <a:pt x="248290" y="183054"/>
                    </a:cubicBezTo>
                    <a:cubicBezTo>
                      <a:pt x="248290" y="132909"/>
                      <a:pt x="207508" y="92127"/>
                      <a:pt x="157363" y="92127"/>
                    </a:cubicBezTo>
                    <a:cubicBezTo>
                      <a:pt x="107217" y="92127"/>
                      <a:pt x="66435" y="132909"/>
                      <a:pt x="66435" y="183054"/>
                    </a:cubicBezTo>
                    <a:cubicBezTo>
                      <a:pt x="66435" y="233200"/>
                      <a:pt x="107217" y="273981"/>
                      <a:pt x="157363" y="273981"/>
                    </a:cubicBezTo>
                    <a:close/>
                    <a:moveTo>
                      <a:pt x="157363" y="111434"/>
                    </a:moveTo>
                    <a:cubicBezTo>
                      <a:pt x="196829" y="111434"/>
                      <a:pt x="228944" y="143549"/>
                      <a:pt x="228944" y="183015"/>
                    </a:cubicBezTo>
                    <a:cubicBezTo>
                      <a:pt x="228944" y="222482"/>
                      <a:pt x="196829" y="254596"/>
                      <a:pt x="157363" y="254596"/>
                    </a:cubicBezTo>
                    <a:cubicBezTo>
                      <a:pt x="117896" y="254596"/>
                      <a:pt x="85782" y="222482"/>
                      <a:pt x="85782" y="183015"/>
                    </a:cubicBezTo>
                    <a:cubicBezTo>
                      <a:pt x="85782" y="143549"/>
                      <a:pt x="117896" y="111434"/>
                      <a:pt x="157363" y="111434"/>
                    </a:cubicBezTo>
                    <a:close/>
                    <a:moveTo>
                      <a:pt x="251734" y="702578"/>
                    </a:moveTo>
                    <a:cubicBezTo>
                      <a:pt x="255525" y="706370"/>
                      <a:pt x="255525" y="712483"/>
                      <a:pt x="251734" y="716275"/>
                    </a:cubicBezTo>
                    <a:cubicBezTo>
                      <a:pt x="224688" y="743321"/>
                      <a:pt x="193811" y="757753"/>
                      <a:pt x="159917" y="759146"/>
                    </a:cubicBezTo>
                    <a:cubicBezTo>
                      <a:pt x="159529" y="759185"/>
                      <a:pt x="159104" y="759224"/>
                      <a:pt x="158678" y="759224"/>
                    </a:cubicBezTo>
                    <a:lnTo>
                      <a:pt x="157363" y="759224"/>
                    </a:lnTo>
                    <a:cubicBezTo>
                      <a:pt x="156976" y="759224"/>
                      <a:pt x="156589" y="759185"/>
                      <a:pt x="156240" y="759146"/>
                    </a:cubicBezTo>
                    <a:cubicBezTo>
                      <a:pt x="129620" y="758256"/>
                      <a:pt x="100601" y="752530"/>
                      <a:pt x="68486" y="720415"/>
                    </a:cubicBezTo>
                    <a:cubicBezTo>
                      <a:pt x="-5687" y="646242"/>
                      <a:pt x="-1702" y="455372"/>
                      <a:pt x="1277" y="398649"/>
                    </a:cubicBezTo>
                    <a:cubicBezTo>
                      <a:pt x="2554" y="374388"/>
                      <a:pt x="17605" y="295378"/>
                      <a:pt x="157130" y="294798"/>
                    </a:cubicBezTo>
                    <a:cubicBezTo>
                      <a:pt x="157208" y="294798"/>
                      <a:pt x="157285" y="294798"/>
                      <a:pt x="157401" y="294798"/>
                    </a:cubicBezTo>
                    <a:lnTo>
                      <a:pt x="158717" y="294798"/>
                    </a:lnTo>
                    <a:cubicBezTo>
                      <a:pt x="158794" y="294798"/>
                      <a:pt x="158872" y="294798"/>
                      <a:pt x="158949" y="294798"/>
                    </a:cubicBezTo>
                    <a:cubicBezTo>
                      <a:pt x="200659" y="294953"/>
                      <a:pt x="223682" y="302072"/>
                      <a:pt x="247090" y="313486"/>
                    </a:cubicBezTo>
                    <a:cubicBezTo>
                      <a:pt x="251888" y="315808"/>
                      <a:pt x="253900" y="321612"/>
                      <a:pt x="251579" y="326410"/>
                    </a:cubicBezTo>
                    <a:cubicBezTo>
                      <a:pt x="249257" y="331208"/>
                      <a:pt x="243453" y="333220"/>
                      <a:pt x="238656" y="330898"/>
                    </a:cubicBezTo>
                    <a:cubicBezTo>
                      <a:pt x="217529" y="320645"/>
                      <a:pt x="196636" y="314222"/>
                      <a:pt x="158059" y="314183"/>
                    </a:cubicBezTo>
                    <a:cubicBezTo>
                      <a:pt x="38112" y="314415"/>
                      <a:pt x="21978" y="374040"/>
                      <a:pt x="20624" y="399732"/>
                    </a:cubicBezTo>
                    <a:cubicBezTo>
                      <a:pt x="17760" y="454443"/>
                      <a:pt x="13659" y="638271"/>
                      <a:pt x="82222" y="706795"/>
                    </a:cubicBezTo>
                    <a:cubicBezTo>
                      <a:pt x="108610" y="733184"/>
                      <a:pt x="130897" y="739142"/>
                      <a:pt x="158059" y="739877"/>
                    </a:cubicBezTo>
                    <a:cubicBezTo>
                      <a:pt x="187775" y="738949"/>
                      <a:pt x="213931" y="726761"/>
                      <a:pt x="238075" y="702617"/>
                    </a:cubicBezTo>
                    <a:cubicBezTo>
                      <a:pt x="241828" y="698786"/>
                      <a:pt x="247942" y="698786"/>
                      <a:pt x="251734" y="702578"/>
                    </a:cubicBezTo>
                    <a:close/>
                    <a:moveTo>
                      <a:pt x="851583" y="720415"/>
                    </a:moveTo>
                    <a:cubicBezTo>
                      <a:pt x="819468" y="752530"/>
                      <a:pt x="790449" y="758256"/>
                      <a:pt x="763829" y="759146"/>
                    </a:cubicBezTo>
                    <a:cubicBezTo>
                      <a:pt x="763442" y="759185"/>
                      <a:pt x="763093" y="759224"/>
                      <a:pt x="762706" y="759224"/>
                    </a:cubicBezTo>
                    <a:lnTo>
                      <a:pt x="761391" y="759224"/>
                    </a:lnTo>
                    <a:cubicBezTo>
                      <a:pt x="760965" y="759224"/>
                      <a:pt x="760579" y="759185"/>
                      <a:pt x="760153" y="759146"/>
                    </a:cubicBezTo>
                    <a:cubicBezTo>
                      <a:pt x="726297" y="757753"/>
                      <a:pt x="695420" y="743321"/>
                      <a:pt x="668335" y="716275"/>
                    </a:cubicBezTo>
                    <a:cubicBezTo>
                      <a:pt x="664544" y="712483"/>
                      <a:pt x="664544" y="706370"/>
                      <a:pt x="668335" y="702578"/>
                    </a:cubicBezTo>
                    <a:cubicBezTo>
                      <a:pt x="672128" y="698786"/>
                      <a:pt x="678241" y="698786"/>
                      <a:pt x="682033" y="702578"/>
                    </a:cubicBezTo>
                    <a:cubicBezTo>
                      <a:pt x="706177" y="726722"/>
                      <a:pt x="732372" y="738910"/>
                      <a:pt x="762049" y="739839"/>
                    </a:cubicBezTo>
                    <a:cubicBezTo>
                      <a:pt x="789211" y="739065"/>
                      <a:pt x="811459" y="733145"/>
                      <a:pt x="837886" y="706757"/>
                    </a:cubicBezTo>
                    <a:cubicBezTo>
                      <a:pt x="906410" y="638232"/>
                      <a:pt x="902348" y="454404"/>
                      <a:pt x="899484" y="399693"/>
                    </a:cubicBezTo>
                    <a:cubicBezTo>
                      <a:pt x="898130" y="374001"/>
                      <a:pt x="882034" y="314376"/>
                      <a:pt x="762049" y="314144"/>
                    </a:cubicBezTo>
                    <a:cubicBezTo>
                      <a:pt x="723472" y="314222"/>
                      <a:pt x="702579" y="320606"/>
                      <a:pt x="681452" y="330859"/>
                    </a:cubicBezTo>
                    <a:cubicBezTo>
                      <a:pt x="676654" y="333220"/>
                      <a:pt x="670850" y="331208"/>
                      <a:pt x="668529" y="326371"/>
                    </a:cubicBezTo>
                    <a:cubicBezTo>
                      <a:pt x="666208" y="321573"/>
                      <a:pt x="668181" y="315769"/>
                      <a:pt x="673017" y="313448"/>
                    </a:cubicBezTo>
                    <a:cubicBezTo>
                      <a:pt x="696465" y="302072"/>
                      <a:pt x="719448" y="294953"/>
                      <a:pt x="761159" y="294759"/>
                    </a:cubicBezTo>
                    <a:cubicBezTo>
                      <a:pt x="761236" y="294759"/>
                      <a:pt x="761313" y="294759"/>
                      <a:pt x="761391" y="294759"/>
                    </a:cubicBezTo>
                    <a:lnTo>
                      <a:pt x="762706" y="294759"/>
                    </a:lnTo>
                    <a:cubicBezTo>
                      <a:pt x="762784" y="294759"/>
                      <a:pt x="762861" y="294759"/>
                      <a:pt x="762977" y="294759"/>
                    </a:cubicBezTo>
                    <a:cubicBezTo>
                      <a:pt x="902502" y="295340"/>
                      <a:pt x="917554" y="374350"/>
                      <a:pt x="918830" y="398610"/>
                    </a:cubicBezTo>
                    <a:cubicBezTo>
                      <a:pt x="921810" y="455372"/>
                      <a:pt x="925795" y="646203"/>
                      <a:pt x="851583" y="720415"/>
                    </a:cubicBezTo>
                    <a:close/>
                    <a:moveTo>
                      <a:pt x="461331" y="0"/>
                    </a:moveTo>
                    <a:cubicBezTo>
                      <a:pt x="392651" y="0"/>
                      <a:pt x="336780" y="55872"/>
                      <a:pt x="336780" y="124551"/>
                    </a:cubicBezTo>
                    <a:cubicBezTo>
                      <a:pt x="336780" y="193230"/>
                      <a:pt x="392651" y="249102"/>
                      <a:pt x="461331" y="249102"/>
                    </a:cubicBezTo>
                    <a:cubicBezTo>
                      <a:pt x="530010" y="249102"/>
                      <a:pt x="585882" y="193230"/>
                      <a:pt x="585882" y="124551"/>
                    </a:cubicBezTo>
                    <a:cubicBezTo>
                      <a:pt x="585882" y="55872"/>
                      <a:pt x="530010" y="0"/>
                      <a:pt x="461331" y="0"/>
                    </a:cubicBezTo>
                    <a:close/>
                    <a:moveTo>
                      <a:pt x="461331" y="229756"/>
                    </a:moveTo>
                    <a:cubicBezTo>
                      <a:pt x="403331" y="229756"/>
                      <a:pt x="356126" y="182551"/>
                      <a:pt x="356126" y="124551"/>
                    </a:cubicBezTo>
                    <a:cubicBezTo>
                      <a:pt x="356126" y="66551"/>
                      <a:pt x="403331" y="19346"/>
                      <a:pt x="461331" y="19346"/>
                    </a:cubicBezTo>
                    <a:cubicBezTo>
                      <a:pt x="519331" y="19346"/>
                      <a:pt x="566536" y="66551"/>
                      <a:pt x="566536" y="124551"/>
                    </a:cubicBezTo>
                    <a:cubicBezTo>
                      <a:pt x="566536" y="182551"/>
                      <a:pt x="519369" y="229756"/>
                      <a:pt x="461331" y="22975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285" name="Google Shape;1285;p71"/>
          <p:cNvGrpSpPr/>
          <p:nvPr/>
        </p:nvGrpSpPr>
        <p:grpSpPr>
          <a:xfrm>
            <a:off x="9861989" y="1970355"/>
            <a:ext cx="649878" cy="649878"/>
            <a:chOff x="10113345" y="939837"/>
            <a:chExt cx="649878" cy="649878"/>
          </a:xfrm>
        </p:grpSpPr>
        <p:grpSp>
          <p:nvGrpSpPr>
            <p:cNvPr id="1286" name="Google Shape;1286;p71"/>
            <p:cNvGrpSpPr/>
            <p:nvPr/>
          </p:nvGrpSpPr>
          <p:grpSpPr>
            <a:xfrm>
              <a:off x="10113345" y="939837"/>
              <a:ext cx="649878" cy="649878"/>
              <a:chOff x="5806857" y="-224806"/>
              <a:chExt cx="5340000" cy="5340000"/>
            </a:xfrm>
          </p:grpSpPr>
          <p:sp>
            <p:nvSpPr>
              <p:cNvPr id="1287" name="Google Shape;1287;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88" name="Google Shape;1288;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289" name="Google Shape;1289;p71"/>
            <p:cNvGrpSpPr/>
            <p:nvPr/>
          </p:nvGrpSpPr>
          <p:grpSpPr>
            <a:xfrm>
              <a:off x="10318563" y="1148862"/>
              <a:ext cx="239363" cy="225305"/>
              <a:chOff x="2681438" y="2375087"/>
              <a:chExt cx="818895" cy="770802"/>
            </a:xfrm>
          </p:grpSpPr>
          <p:sp>
            <p:nvSpPr>
              <p:cNvPr id="1290" name="Google Shape;1290;p71"/>
              <p:cNvSpPr/>
              <p:nvPr/>
            </p:nvSpPr>
            <p:spPr>
              <a:xfrm>
                <a:off x="2916894" y="2623629"/>
                <a:ext cx="348237" cy="522260"/>
              </a:xfrm>
              <a:custGeom>
                <a:rect b="b" l="l" r="r" t="t"/>
                <a:pathLst>
                  <a:path extrusionOk="0" h="586809" w="391277">
                    <a:moveTo>
                      <a:pt x="194759" y="586810"/>
                    </a:moveTo>
                    <a:cubicBezTo>
                      <a:pt x="229814" y="585997"/>
                      <a:pt x="264676" y="579381"/>
                      <a:pt x="304646" y="539412"/>
                    </a:cubicBezTo>
                    <a:cubicBezTo>
                      <a:pt x="394567" y="449490"/>
                      <a:pt x="394567" y="219735"/>
                      <a:pt x="389537" y="124861"/>
                    </a:cubicBezTo>
                    <a:cubicBezTo>
                      <a:pt x="386403" y="65003"/>
                      <a:pt x="339585" y="0"/>
                      <a:pt x="194759" y="0"/>
                    </a:cubicBezTo>
                    <a:lnTo>
                      <a:pt x="196500" y="0"/>
                    </a:lnTo>
                    <a:cubicBezTo>
                      <a:pt x="51636" y="0"/>
                      <a:pt x="4857" y="65003"/>
                      <a:pt x="1722" y="124861"/>
                    </a:cubicBezTo>
                    <a:cubicBezTo>
                      <a:pt x="-3269" y="219773"/>
                      <a:pt x="-3269" y="449529"/>
                      <a:pt x="86613" y="539412"/>
                    </a:cubicBezTo>
                    <a:cubicBezTo>
                      <a:pt x="126583" y="579381"/>
                      <a:pt x="161445" y="585997"/>
                      <a:pt x="196500" y="586810"/>
                    </a:cubicBezTo>
                    <a:lnTo>
                      <a:pt x="194759" y="586810"/>
                    </a:lnTo>
                    <a:close/>
                  </a:path>
                </a:pathLst>
              </a:custGeom>
              <a:solidFill>
                <a:schemeClr val="lt1">
                  <a:alpha val="4039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91" name="Google Shape;1291;p71"/>
              <p:cNvSpPr/>
              <p:nvPr/>
            </p:nvSpPr>
            <p:spPr>
              <a:xfrm>
                <a:off x="2681438" y="2375087"/>
                <a:ext cx="818895" cy="675708"/>
              </a:xfrm>
              <a:custGeom>
                <a:rect b="b" l="l" r="r" t="t"/>
                <a:pathLst>
                  <a:path extrusionOk="0" h="759223" w="920107">
                    <a:moveTo>
                      <a:pt x="773463" y="273981"/>
                    </a:moveTo>
                    <a:cubicBezTo>
                      <a:pt x="823608" y="273981"/>
                      <a:pt x="864390" y="233200"/>
                      <a:pt x="864390" y="183054"/>
                    </a:cubicBezTo>
                    <a:cubicBezTo>
                      <a:pt x="864390" y="132909"/>
                      <a:pt x="823608" y="92127"/>
                      <a:pt x="773463" y="92127"/>
                    </a:cubicBezTo>
                    <a:cubicBezTo>
                      <a:pt x="723318" y="92127"/>
                      <a:pt x="682536" y="132909"/>
                      <a:pt x="682536" y="183054"/>
                    </a:cubicBezTo>
                    <a:cubicBezTo>
                      <a:pt x="682536" y="233200"/>
                      <a:pt x="723318" y="273981"/>
                      <a:pt x="773463" y="273981"/>
                    </a:cubicBezTo>
                    <a:close/>
                    <a:moveTo>
                      <a:pt x="773463" y="111434"/>
                    </a:moveTo>
                    <a:cubicBezTo>
                      <a:pt x="812929" y="111434"/>
                      <a:pt x="845044" y="143549"/>
                      <a:pt x="845044" y="183015"/>
                    </a:cubicBezTo>
                    <a:cubicBezTo>
                      <a:pt x="845044" y="222482"/>
                      <a:pt x="812929" y="254596"/>
                      <a:pt x="773463" y="254596"/>
                    </a:cubicBezTo>
                    <a:cubicBezTo>
                      <a:pt x="733997" y="254596"/>
                      <a:pt x="701882" y="222482"/>
                      <a:pt x="701882" y="183015"/>
                    </a:cubicBezTo>
                    <a:cubicBezTo>
                      <a:pt x="701882" y="143549"/>
                      <a:pt x="733997" y="111434"/>
                      <a:pt x="773463" y="111434"/>
                    </a:cubicBezTo>
                    <a:close/>
                    <a:moveTo>
                      <a:pt x="157363" y="273981"/>
                    </a:moveTo>
                    <a:cubicBezTo>
                      <a:pt x="207508" y="273981"/>
                      <a:pt x="248290" y="233200"/>
                      <a:pt x="248290" y="183054"/>
                    </a:cubicBezTo>
                    <a:cubicBezTo>
                      <a:pt x="248290" y="132909"/>
                      <a:pt x="207508" y="92127"/>
                      <a:pt x="157363" y="92127"/>
                    </a:cubicBezTo>
                    <a:cubicBezTo>
                      <a:pt x="107217" y="92127"/>
                      <a:pt x="66435" y="132909"/>
                      <a:pt x="66435" y="183054"/>
                    </a:cubicBezTo>
                    <a:cubicBezTo>
                      <a:pt x="66435" y="233200"/>
                      <a:pt x="107217" y="273981"/>
                      <a:pt x="157363" y="273981"/>
                    </a:cubicBezTo>
                    <a:close/>
                    <a:moveTo>
                      <a:pt x="157363" y="111434"/>
                    </a:moveTo>
                    <a:cubicBezTo>
                      <a:pt x="196829" y="111434"/>
                      <a:pt x="228944" y="143549"/>
                      <a:pt x="228944" y="183015"/>
                    </a:cubicBezTo>
                    <a:cubicBezTo>
                      <a:pt x="228944" y="222482"/>
                      <a:pt x="196829" y="254596"/>
                      <a:pt x="157363" y="254596"/>
                    </a:cubicBezTo>
                    <a:cubicBezTo>
                      <a:pt x="117896" y="254596"/>
                      <a:pt x="85782" y="222482"/>
                      <a:pt x="85782" y="183015"/>
                    </a:cubicBezTo>
                    <a:cubicBezTo>
                      <a:pt x="85782" y="143549"/>
                      <a:pt x="117896" y="111434"/>
                      <a:pt x="157363" y="111434"/>
                    </a:cubicBezTo>
                    <a:close/>
                    <a:moveTo>
                      <a:pt x="251734" y="702578"/>
                    </a:moveTo>
                    <a:cubicBezTo>
                      <a:pt x="255525" y="706370"/>
                      <a:pt x="255525" y="712483"/>
                      <a:pt x="251734" y="716275"/>
                    </a:cubicBezTo>
                    <a:cubicBezTo>
                      <a:pt x="224688" y="743321"/>
                      <a:pt x="193811" y="757753"/>
                      <a:pt x="159917" y="759146"/>
                    </a:cubicBezTo>
                    <a:cubicBezTo>
                      <a:pt x="159529" y="759185"/>
                      <a:pt x="159104" y="759224"/>
                      <a:pt x="158678" y="759224"/>
                    </a:cubicBezTo>
                    <a:lnTo>
                      <a:pt x="157363" y="759224"/>
                    </a:lnTo>
                    <a:cubicBezTo>
                      <a:pt x="156976" y="759224"/>
                      <a:pt x="156589" y="759185"/>
                      <a:pt x="156240" y="759146"/>
                    </a:cubicBezTo>
                    <a:cubicBezTo>
                      <a:pt x="129620" y="758256"/>
                      <a:pt x="100601" y="752530"/>
                      <a:pt x="68486" y="720415"/>
                    </a:cubicBezTo>
                    <a:cubicBezTo>
                      <a:pt x="-5687" y="646242"/>
                      <a:pt x="-1702" y="455372"/>
                      <a:pt x="1277" y="398649"/>
                    </a:cubicBezTo>
                    <a:cubicBezTo>
                      <a:pt x="2554" y="374388"/>
                      <a:pt x="17605" y="295378"/>
                      <a:pt x="157130" y="294798"/>
                    </a:cubicBezTo>
                    <a:cubicBezTo>
                      <a:pt x="157208" y="294798"/>
                      <a:pt x="157285" y="294798"/>
                      <a:pt x="157401" y="294798"/>
                    </a:cubicBezTo>
                    <a:lnTo>
                      <a:pt x="158717" y="294798"/>
                    </a:lnTo>
                    <a:cubicBezTo>
                      <a:pt x="158794" y="294798"/>
                      <a:pt x="158872" y="294798"/>
                      <a:pt x="158949" y="294798"/>
                    </a:cubicBezTo>
                    <a:cubicBezTo>
                      <a:pt x="200659" y="294953"/>
                      <a:pt x="223682" y="302072"/>
                      <a:pt x="247090" y="313486"/>
                    </a:cubicBezTo>
                    <a:cubicBezTo>
                      <a:pt x="251888" y="315808"/>
                      <a:pt x="253900" y="321612"/>
                      <a:pt x="251579" y="326410"/>
                    </a:cubicBezTo>
                    <a:cubicBezTo>
                      <a:pt x="249257" y="331208"/>
                      <a:pt x="243453" y="333220"/>
                      <a:pt x="238656" y="330898"/>
                    </a:cubicBezTo>
                    <a:cubicBezTo>
                      <a:pt x="217529" y="320645"/>
                      <a:pt x="196636" y="314222"/>
                      <a:pt x="158059" y="314183"/>
                    </a:cubicBezTo>
                    <a:cubicBezTo>
                      <a:pt x="38112" y="314415"/>
                      <a:pt x="21978" y="374040"/>
                      <a:pt x="20624" y="399732"/>
                    </a:cubicBezTo>
                    <a:cubicBezTo>
                      <a:pt x="17760" y="454443"/>
                      <a:pt x="13659" y="638271"/>
                      <a:pt x="82222" y="706795"/>
                    </a:cubicBezTo>
                    <a:cubicBezTo>
                      <a:pt x="108610" y="733184"/>
                      <a:pt x="130897" y="739142"/>
                      <a:pt x="158059" y="739877"/>
                    </a:cubicBezTo>
                    <a:cubicBezTo>
                      <a:pt x="187775" y="738949"/>
                      <a:pt x="213931" y="726761"/>
                      <a:pt x="238075" y="702617"/>
                    </a:cubicBezTo>
                    <a:cubicBezTo>
                      <a:pt x="241828" y="698786"/>
                      <a:pt x="247942" y="698786"/>
                      <a:pt x="251734" y="702578"/>
                    </a:cubicBezTo>
                    <a:close/>
                    <a:moveTo>
                      <a:pt x="851583" y="720415"/>
                    </a:moveTo>
                    <a:cubicBezTo>
                      <a:pt x="819468" y="752530"/>
                      <a:pt x="790449" y="758256"/>
                      <a:pt x="763829" y="759146"/>
                    </a:cubicBezTo>
                    <a:cubicBezTo>
                      <a:pt x="763442" y="759185"/>
                      <a:pt x="763093" y="759224"/>
                      <a:pt x="762706" y="759224"/>
                    </a:cubicBezTo>
                    <a:lnTo>
                      <a:pt x="761391" y="759224"/>
                    </a:lnTo>
                    <a:cubicBezTo>
                      <a:pt x="760965" y="759224"/>
                      <a:pt x="760579" y="759185"/>
                      <a:pt x="760153" y="759146"/>
                    </a:cubicBezTo>
                    <a:cubicBezTo>
                      <a:pt x="726297" y="757753"/>
                      <a:pt x="695420" y="743321"/>
                      <a:pt x="668335" y="716275"/>
                    </a:cubicBezTo>
                    <a:cubicBezTo>
                      <a:pt x="664544" y="712483"/>
                      <a:pt x="664544" y="706370"/>
                      <a:pt x="668335" y="702578"/>
                    </a:cubicBezTo>
                    <a:cubicBezTo>
                      <a:pt x="672128" y="698786"/>
                      <a:pt x="678241" y="698786"/>
                      <a:pt x="682033" y="702578"/>
                    </a:cubicBezTo>
                    <a:cubicBezTo>
                      <a:pt x="706177" y="726722"/>
                      <a:pt x="732372" y="738910"/>
                      <a:pt x="762049" y="739839"/>
                    </a:cubicBezTo>
                    <a:cubicBezTo>
                      <a:pt x="789211" y="739065"/>
                      <a:pt x="811459" y="733145"/>
                      <a:pt x="837886" y="706757"/>
                    </a:cubicBezTo>
                    <a:cubicBezTo>
                      <a:pt x="906410" y="638232"/>
                      <a:pt x="902348" y="454404"/>
                      <a:pt x="899484" y="399693"/>
                    </a:cubicBezTo>
                    <a:cubicBezTo>
                      <a:pt x="898130" y="374001"/>
                      <a:pt x="882034" y="314376"/>
                      <a:pt x="762049" y="314144"/>
                    </a:cubicBezTo>
                    <a:cubicBezTo>
                      <a:pt x="723472" y="314222"/>
                      <a:pt x="702579" y="320606"/>
                      <a:pt x="681452" y="330859"/>
                    </a:cubicBezTo>
                    <a:cubicBezTo>
                      <a:pt x="676654" y="333220"/>
                      <a:pt x="670850" y="331208"/>
                      <a:pt x="668529" y="326371"/>
                    </a:cubicBezTo>
                    <a:cubicBezTo>
                      <a:pt x="666208" y="321573"/>
                      <a:pt x="668181" y="315769"/>
                      <a:pt x="673017" y="313448"/>
                    </a:cubicBezTo>
                    <a:cubicBezTo>
                      <a:pt x="696465" y="302072"/>
                      <a:pt x="719448" y="294953"/>
                      <a:pt x="761159" y="294759"/>
                    </a:cubicBezTo>
                    <a:cubicBezTo>
                      <a:pt x="761236" y="294759"/>
                      <a:pt x="761313" y="294759"/>
                      <a:pt x="761391" y="294759"/>
                    </a:cubicBezTo>
                    <a:lnTo>
                      <a:pt x="762706" y="294759"/>
                    </a:lnTo>
                    <a:cubicBezTo>
                      <a:pt x="762784" y="294759"/>
                      <a:pt x="762861" y="294759"/>
                      <a:pt x="762977" y="294759"/>
                    </a:cubicBezTo>
                    <a:cubicBezTo>
                      <a:pt x="902502" y="295340"/>
                      <a:pt x="917554" y="374350"/>
                      <a:pt x="918830" y="398610"/>
                    </a:cubicBezTo>
                    <a:cubicBezTo>
                      <a:pt x="921810" y="455372"/>
                      <a:pt x="925795" y="646203"/>
                      <a:pt x="851583" y="720415"/>
                    </a:cubicBezTo>
                    <a:close/>
                    <a:moveTo>
                      <a:pt x="461331" y="0"/>
                    </a:moveTo>
                    <a:cubicBezTo>
                      <a:pt x="392651" y="0"/>
                      <a:pt x="336780" y="55872"/>
                      <a:pt x="336780" y="124551"/>
                    </a:cubicBezTo>
                    <a:cubicBezTo>
                      <a:pt x="336780" y="193230"/>
                      <a:pt x="392651" y="249102"/>
                      <a:pt x="461331" y="249102"/>
                    </a:cubicBezTo>
                    <a:cubicBezTo>
                      <a:pt x="530010" y="249102"/>
                      <a:pt x="585882" y="193230"/>
                      <a:pt x="585882" y="124551"/>
                    </a:cubicBezTo>
                    <a:cubicBezTo>
                      <a:pt x="585882" y="55872"/>
                      <a:pt x="530010" y="0"/>
                      <a:pt x="461331" y="0"/>
                    </a:cubicBezTo>
                    <a:close/>
                    <a:moveTo>
                      <a:pt x="461331" y="229756"/>
                    </a:moveTo>
                    <a:cubicBezTo>
                      <a:pt x="403331" y="229756"/>
                      <a:pt x="356126" y="182551"/>
                      <a:pt x="356126" y="124551"/>
                    </a:cubicBezTo>
                    <a:cubicBezTo>
                      <a:pt x="356126" y="66551"/>
                      <a:pt x="403331" y="19346"/>
                      <a:pt x="461331" y="19346"/>
                    </a:cubicBezTo>
                    <a:cubicBezTo>
                      <a:pt x="519331" y="19346"/>
                      <a:pt x="566536" y="66551"/>
                      <a:pt x="566536" y="124551"/>
                    </a:cubicBezTo>
                    <a:cubicBezTo>
                      <a:pt x="566536" y="182551"/>
                      <a:pt x="519369" y="229756"/>
                      <a:pt x="461331" y="22975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292" name="Google Shape;1292;p71"/>
          <p:cNvGrpSpPr/>
          <p:nvPr/>
        </p:nvGrpSpPr>
        <p:grpSpPr>
          <a:xfrm>
            <a:off x="4211647" y="1970355"/>
            <a:ext cx="649878" cy="649878"/>
            <a:chOff x="10113345" y="939837"/>
            <a:chExt cx="649878" cy="649878"/>
          </a:xfrm>
        </p:grpSpPr>
        <p:grpSp>
          <p:nvGrpSpPr>
            <p:cNvPr id="1293" name="Google Shape;1293;p71"/>
            <p:cNvGrpSpPr/>
            <p:nvPr/>
          </p:nvGrpSpPr>
          <p:grpSpPr>
            <a:xfrm>
              <a:off x="10113345" y="939837"/>
              <a:ext cx="649878" cy="649878"/>
              <a:chOff x="5806857" y="-224806"/>
              <a:chExt cx="5340000" cy="5340000"/>
            </a:xfrm>
          </p:grpSpPr>
          <p:sp>
            <p:nvSpPr>
              <p:cNvPr id="1294" name="Google Shape;1294;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295" name="Google Shape;1295;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296" name="Google Shape;1296;p71"/>
            <p:cNvGrpSpPr/>
            <p:nvPr/>
          </p:nvGrpSpPr>
          <p:grpSpPr>
            <a:xfrm>
              <a:off x="10318563" y="1148862"/>
              <a:ext cx="239363" cy="225305"/>
              <a:chOff x="2681438" y="2375087"/>
              <a:chExt cx="818895" cy="770802"/>
            </a:xfrm>
          </p:grpSpPr>
          <p:sp>
            <p:nvSpPr>
              <p:cNvPr id="1297" name="Google Shape;1297;p71"/>
              <p:cNvSpPr/>
              <p:nvPr/>
            </p:nvSpPr>
            <p:spPr>
              <a:xfrm>
                <a:off x="2916894" y="2623629"/>
                <a:ext cx="348237" cy="522260"/>
              </a:xfrm>
              <a:custGeom>
                <a:rect b="b" l="l" r="r" t="t"/>
                <a:pathLst>
                  <a:path extrusionOk="0" h="586809" w="391277">
                    <a:moveTo>
                      <a:pt x="194759" y="586810"/>
                    </a:moveTo>
                    <a:cubicBezTo>
                      <a:pt x="229814" y="585997"/>
                      <a:pt x="264676" y="579381"/>
                      <a:pt x="304646" y="539412"/>
                    </a:cubicBezTo>
                    <a:cubicBezTo>
                      <a:pt x="394567" y="449490"/>
                      <a:pt x="394567" y="219735"/>
                      <a:pt x="389537" y="124861"/>
                    </a:cubicBezTo>
                    <a:cubicBezTo>
                      <a:pt x="386403" y="65003"/>
                      <a:pt x="339585" y="0"/>
                      <a:pt x="194759" y="0"/>
                    </a:cubicBezTo>
                    <a:lnTo>
                      <a:pt x="196500" y="0"/>
                    </a:lnTo>
                    <a:cubicBezTo>
                      <a:pt x="51636" y="0"/>
                      <a:pt x="4857" y="65003"/>
                      <a:pt x="1722" y="124861"/>
                    </a:cubicBezTo>
                    <a:cubicBezTo>
                      <a:pt x="-3269" y="219773"/>
                      <a:pt x="-3269" y="449529"/>
                      <a:pt x="86613" y="539412"/>
                    </a:cubicBezTo>
                    <a:cubicBezTo>
                      <a:pt x="126583" y="579381"/>
                      <a:pt x="161445" y="585997"/>
                      <a:pt x="196500" y="586810"/>
                    </a:cubicBezTo>
                    <a:lnTo>
                      <a:pt x="194759" y="586810"/>
                    </a:lnTo>
                    <a:close/>
                  </a:path>
                </a:pathLst>
              </a:custGeom>
              <a:solidFill>
                <a:schemeClr val="lt1">
                  <a:alpha val="4039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298" name="Google Shape;1298;p71"/>
              <p:cNvSpPr/>
              <p:nvPr/>
            </p:nvSpPr>
            <p:spPr>
              <a:xfrm>
                <a:off x="2681438" y="2375087"/>
                <a:ext cx="818895" cy="675708"/>
              </a:xfrm>
              <a:custGeom>
                <a:rect b="b" l="l" r="r" t="t"/>
                <a:pathLst>
                  <a:path extrusionOk="0" h="759223" w="920107">
                    <a:moveTo>
                      <a:pt x="773463" y="273981"/>
                    </a:moveTo>
                    <a:cubicBezTo>
                      <a:pt x="823608" y="273981"/>
                      <a:pt x="864390" y="233200"/>
                      <a:pt x="864390" y="183054"/>
                    </a:cubicBezTo>
                    <a:cubicBezTo>
                      <a:pt x="864390" y="132909"/>
                      <a:pt x="823608" y="92127"/>
                      <a:pt x="773463" y="92127"/>
                    </a:cubicBezTo>
                    <a:cubicBezTo>
                      <a:pt x="723318" y="92127"/>
                      <a:pt x="682536" y="132909"/>
                      <a:pt x="682536" y="183054"/>
                    </a:cubicBezTo>
                    <a:cubicBezTo>
                      <a:pt x="682536" y="233200"/>
                      <a:pt x="723318" y="273981"/>
                      <a:pt x="773463" y="273981"/>
                    </a:cubicBezTo>
                    <a:close/>
                    <a:moveTo>
                      <a:pt x="773463" y="111434"/>
                    </a:moveTo>
                    <a:cubicBezTo>
                      <a:pt x="812929" y="111434"/>
                      <a:pt x="845044" y="143549"/>
                      <a:pt x="845044" y="183015"/>
                    </a:cubicBezTo>
                    <a:cubicBezTo>
                      <a:pt x="845044" y="222482"/>
                      <a:pt x="812929" y="254596"/>
                      <a:pt x="773463" y="254596"/>
                    </a:cubicBezTo>
                    <a:cubicBezTo>
                      <a:pt x="733997" y="254596"/>
                      <a:pt x="701882" y="222482"/>
                      <a:pt x="701882" y="183015"/>
                    </a:cubicBezTo>
                    <a:cubicBezTo>
                      <a:pt x="701882" y="143549"/>
                      <a:pt x="733997" y="111434"/>
                      <a:pt x="773463" y="111434"/>
                    </a:cubicBezTo>
                    <a:close/>
                    <a:moveTo>
                      <a:pt x="157363" y="273981"/>
                    </a:moveTo>
                    <a:cubicBezTo>
                      <a:pt x="207508" y="273981"/>
                      <a:pt x="248290" y="233200"/>
                      <a:pt x="248290" y="183054"/>
                    </a:cubicBezTo>
                    <a:cubicBezTo>
                      <a:pt x="248290" y="132909"/>
                      <a:pt x="207508" y="92127"/>
                      <a:pt x="157363" y="92127"/>
                    </a:cubicBezTo>
                    <a:cubicBezTo>
                      <a:pt x="107217" y="92127"/>
                      <a:pt x="66435" y="132909"/>
                      <a:pt x="66435" y="183054"/>
                    </a:cubicBezTo>
                    <a:cubicBezTo>
                      <a:pt x="66435" y="233200"/>
                      <a:pt x="107217" y="273981"/>
                      <a:pt x="157363" y="273981"/>
                    </a:cubicBezTo>
                    <a:close/>
                    <a:moveTo>
                      <a:pt x="157363" y="111434"/>
                    </a:moveTo>
                    <a:cubicBezTo>
                      <a:pt x="196829" y="111434"/>
                      <a:pt x="228944" y="143549"/>
                      <a:pt x="228944" y="183015"/>
                    </a:cubicBezTo>
                    <a:cubicBezTo>
                      <a:pt x="228944" y="222482"/>
                      <a:pt x="196829" y="254596"/>
                      <a:pt x="157363" y="254596"/>
                    </a:cubicBezTo>
                    <a:cubicBezTo>
                      <a:pt x="117896" y="254596"/>
                      <a:pt x="85782" y="222482"/>
                      <a:pt x="85782" y="183015"/>
                    </a:cubicBezTo>
                    <a:cubicBezTo>
                      <a:pt x="85782" y="143549"/>
                      <a:pt x="117896" y="111434"/>
                      <a:pt x="157363" y="111434"/>
                    </a:cubicBezTo>
                    <a:close/>
                    <a:moveTo>
                      <a:pt x="251734" y="702578"/>
                    </a:moveTo>
                    <a:cubicBezTo>
                      <a:pt x="255525" y="706370"/>
                      <a:pt x="255525" y="712483"/>
                      <a:pt x="251734" y="716275"/>
                    </a:cubicBezTo>
                    <a:cubicBezTo>
                      <a:pt x="224688" y="743321"/>
                      <a:pt x="193811" y="757753"/>
                      <a:pt x="159917" y="759146"/>
                    </a:cubicBezTo>
                    <a:cubicBezTo>
                      <a:pt x="159529" y="759185"/>
                      <a:pt x="159104" y="759224"/>
                      <a:pt x="158678" y="759224"/>
                    </a:cubicBezTo>
                    <a:lnTo>
                      <a:pt x="157363" y="759224"/>
                    </a:lnTo>
                    <a:cubicBezTo>
                      <a:pt x="156976" y="759224"/>
                      <a:pt x="156589" y="759185"/>
                      <a:pt x="156240" y="759146"/>
                    </a:cubicBezTo>
                    <a:cubicBezTo>
                      <a:pt x="129620" y="758256"/>
                      <a:pt x="100601" y="752530"/>
                      <a:pt x="68486" y="720415"/>
                    </a:cubicBezTo>
                    <a:cubicBezTo>
                      <a:pt x="-5687" y="646242"/>
                      <a:pt x="-1702" y="455372"/>
                      <a:pt x="1277" y="398649"/>
                    </a:cubicBezTo>
                    <a:cubicBezTo>
                      <a:pt x="2554" y="374388"/>
                      <a:pt x="17605" y="295378"/>
                      <a:pt x="157130" y="294798"/>
                    </a:cubicBezTo>
                    <a:cubicBezTo>
                      <a:pt x="157208" y="294798"/>
                      <a:pt x="157285" y="294798"/>
                      <a:pt x="157401" y="294798"/>
                    </a:cubicBezTo>
                    <a:lnTo>
                      <a:pt x="158717" y="294798"/>
                    </a:lnTo>
                    <a:cubicBezTo>
                      <a:pt x="158794" y="294798"/>
                      <a:pt x="158872" y="294798"/>
                      <a:pt x="158949" y="294798"/>
                    </a:cubicBezTo>
                    <a:cubicBezTo>
                      <a:pt x="200659" y="294953"/>
                      <a:pt x="223682" y="302072"/>
                      <a:pt x="247090" y="313486"/>
                    </a:cubicBezTo>
                    <a:cubicBezTo>
                      <a:pt x="251888" y="315808"/>
                      <a:pt x="253900" y="321612"/>
                      <a:pt x="251579" y="326410"/>
                    </a:cubicBezTo>
                    <a:cubicBezTo>
                      <a:pt x="249257" y="331208"/>
                      <a:pt x="243453" y="333220"/>
                      <a:pt x="238656" y="330898"/>
                    </a:cubicBezTo>
                    <a:cubicBezTo>
                      <a:pt x="217529" y="320645"/>
                      <a:pt x="196636" y="314222"/>
                      <a:pt x="158059" y="314183"/>
                    </a:cubicBezTo>
                    <a:cubicBezTo>
                      <a:pt x="38112" y="314415"/>
                      <a:pt x="21978" y="374040"/>
                      <a:pt x="20624" y="399732"/>
                    </a:cubicBezTo>
                    <a:cubicBezTo>
                      <a:pt x="17760" y="454443"/>
                      <a:pt x="13659" y="638271"/>
                      <a:pt x="82222" y="706795"/>
                    </a:cubicBezTo>
                    <a:cubicBezTo>
                      <a:pt x="108610" y="733184"/>
                      <a:pt x="130897" y="739142"/>
                      <a:pt x="158059" y="739877"/>
                    </a:cubicBezTo>
                    <a:cubicBezTo>
                      <a:pt x="187775" y="738949"/>
                      <a:pt x="213931" y="726761"/>
                      <a:pt x="238075" y="702617"/>
                    </a:cubicBezTo>
                    <a:cubicBezTo>
                      <a:pt x="241828" y="698786"/>
                      <a:pt x="247942" y="698786"/>
                      <a:pt x="251734" y="702578"/>
                    </a:cubicBezTo>
                    <a:close/>
                    <a:moveTo>
                      <a:pt x="851583" y="720415"/>
                    </a:moveTo>
                    <a:cubicBezTo>
                      <a:pt x="819468" y="752530"/>
                      <a:pt x="790449" y="758256"/>
                      <a:pt x="763829" y="759146"/>
                    </a:cubicBezTo>
                    <a:cubicBezTo>
                      <a:pt x="763442" y="759185"/>
                      <a:pt x="763093" y="759224"/>
                      <a:pt x="762706" y="759224"/>
                    </a:cubicBezTo>
                    <a:lnTo>
                      <a:pt x="761391" y="759224"/>
                    </a:lnTo>
                    <a:cubicBezTo>
                      <a:pt x="760965" y="759224"/>
                      <a:pt x="760579" y="759185"/>
                      <a:pt x="760153" y="759146"/>
                    </a:cubicBezTo>
                    <a:cubicBezTo>
                      <a:pt x="726297" y="757753"/>
                      <a:pt x="695420" y="743321"/>
                      <a:pt x="668335" y="716275"/>
                    </a:cubicBezTo>
                    <a:cubicBezTo>
                      <a:pt x="664544" y="712483"/>
                      <a:pt x="664544" y="706370"/>
                      <a:pt x="668335" y="702578"/>
                    </a:cubicBezTo>
                    <a:cubicBezTo>
                      <a:pt x="672128" y="698786"/>
                      <a:pt x="678241" y="698786"/>
                      <a:pt x="682033" y="702578"/>
                    </a:cubicBezTo>
                    <a:cubicBezTo>
                      <a:pt x="706177" y="726722"/>
                      <a:pt x="732372" y="738910"/>
                      <a:pt x="762049" y="739839"/>
                    </a:cubicBezTo>
                    <a:cubicBezTo>
                      <a:pt x="789211" y="739065"/>
                      <a:pt x="811459" y="733145"/>
                      <a:pt x="837886" y="706757"/>
                    </a:cubicBezTo>
                    <a:cubicBezTo>
                      <a:pt x="906410" y="638232"/>
                      <a:pt x="902348" y="454404"/>
                      <a:pt x="899484" y="399693"/>
                    </a:cubicBezTo>
                    <a:cubicBezTo>
                      <a:pt x="898130" y="374001"/>
                      <a:pt x="882034" y="314376"/>
                      <a:pt x="762049" y="314144"/>
                    </a:cubicBezTo>
                    <a:cubicBezTo>
                      <a:pt x="723472" y="314222"/>
                      <a:pt x="702579" y="320606"/>
                      <a:pt x="681452" y="330859"/>
                    </a:cubicBezTo>
                    <a:cubicBezTo>
                      <a:pt x="676654" y="333220"/>
                      <a:pt x="670850" y="331208"/>
                      <a:pt x="668529" y="326371"/>
                    </a:cubicBezTo>
                    <a:cubicBezTo>
                      <a:pt x="666208" y="321573"/>
                      <a:pt x="668181" y="315769"/>
                      <a:pt x="673017" y="313448"/>
                    </a:cubicBezTo>
                    <a:cubicBezTo>
                      <a:pt x="696465" y="302072"/>
                      <a:pt x="719448" y="294953"/>
                      <a:pt x="761159" y="294759"/>
                    </a:cubicBezTo>
                    <a:cubicBezTo>
                      <a:pt x="761236" y="294759"/>
                      <a:pt x="761313" y="294759"/>
                      <a:pt x="761391" y="294759"/>
                    </a:cubicBezTo>
                    <a:lnTo>
                      <a:pt x="762706" y="294759"/>
                    </a:lnTo>
                    <a:cubicBezTo>
                      <a:pt x="762784" y="294759"/>
                      <a:pt x="762861" y="294759"/>
                      <a:pt x="762977" y="294759"/>
                    </a:cubicBezTo>
                    <a:cubicBezTo>
                      <a:pt x="902502" y="295340"/>
                      <a:pt x="917554" y="374350"/>
                      <a:pt x="918830" y="398610"/>
                    </a:cubicBezTo>
                    <a:cubicBezTo>
                      <a:pt x="921810" y="455372"/>
                      <a:pt x="925795" y="646203"/>
                      <a:pt x="851583" y="720415"/>
                    </a:cubicBezTo>
                    <a:close/>
                    <a:moveTo>
                      <a:pt x="461331" y="0"/>
                    </a:moveTo>
                    <a:cubicBezTo>
                      <a:pt x="392651" y="0"/>
                      <a:pt x="336780" y="55872"/>
                      <a:pt x="336780" y="124551"/>
                    </a:cubicBezTo>
                    <a:cubicBezTo>
                      <a:pt x="336780" y="193230"/>
                      <a:pt x="392651" y="249102"/>
                      <a:pt x="461331" y="249102"/>
                    </a:cubicBezTo>
                    <a:cubicBezTo>
                      <a:pt x="530010" y="249102"/>
                      <a:pt x="585882" y="193230"/>
                      <a:pt x="585882" y="124551"/>
                    </a:cubicBezTo>
                    <a:cubicBezTo>
                      <a:pt x="585882" y="55872"/>
                      <a:pt x="530010" y="0"/>
                      <a:pt x="461331" y="0"/>
                    </a:cubicBezTo>
                    <a:close/>
                    <a:moveTo>
                      <a:pt x="461331" y="229756"/>
                    </a:moveTo>
                    <a:cubicBezTo>
                      <a:pt x="403331" y="229756"/>
                      <a:pt x="356126" y="182551"/>
                      <a:pt x="356126" y="124551"/>
                    </a:cubicBezTo>
                    <a:cubicBezTo>
                      <a:pt x="356126" y="66551"/>
                      <a:pt x="403331" y="19346"/>
                      <a:pt x="461331" y="19346"/>
                    </a:cubicBezTo>
                    <a:cubicBezTo>
                      <a:pt x="519331" y="19346"/>
                      <a:pt x="566536" y="66551"/>
                      <a:pt x="566536" y="124551"/>
                    </a:cubicBezTo>
                    <a:cubicBezTo>
                      <a:pt x="566536" y="182551"/>
                      <a:pt x="519369" y="229756"/>
                      <a:pt x="461331" y="22975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299" name="Google Shape;1299;p71"/>
          <p:cNvGrpSpPr/>
          <p:nvPr/>
        </p:nvGrpSpPr>
        <p:grpSpPr>
          <a:xfrm>
            <a:off x="5095567" y="1970355"/>
            <a:ext cx="649878" cy="649878"/>
            <a:chOff x="10113345" y="939837"/>
            <a:chExt cx="649878" cy="649878"/>
          </a:xfrm>
        </p:grpSpPr>
        <p:grpSp>
          <p:nvGrpSpPr>
            <p:cNvPr id="1300" name="Google Shape;1300;p71"/>
            <p:cNvGrpSpPr/>
            <p:nvPr/>
          </p:nvGrpSpPr>
          <p:grpSpPr>
            <a:xfrm>
              <a:off x="10113345" y="939837"/>
              <a:ext cx="649878" cy="649878"/>
              <a:chOff x="5806857" y="-224806"/>
              <a:chExt cx="5340000" cy="5340000"/>
            </a:xfrm>
          </p:grpSpPr>
          <p:sp>
            <p:nvSpPr>
              <p:cNvPr id="1301" name="Google Shape;1301;p71"/>
              <p:cNvSpPr/>
              <p:nvPr/>
            </p:nvSpPr>
            <p:spPr>
              <a:xfrm>
                <a:off x="5806857" y="-224806"/>
                <a:ext cx="5340000" cy="53400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Inter Light"/>
                  <a:ea typeface="Inter Light"/>
                  <a:cs typeface="Inter Light"/>
                  <a:sym typeface="Inter Light"/>
                </a:endParaRPr>
              </a:p>
            </p:txBody>
          </p:sp>
          <p:sp>
            <p:nvSpPr>
              <p:cNvPr id="1302" name="Google Shape;1302;p71"/>
              <p:cNvSpPr/>
              <p:nvPr/>
            </p:nvSpPr>
            <p:spPr>
              <a:xfrm>
                <a:off x="6564357" y="546265"/>
                <a:ext cx="3825900" cy="3794700"/>
              </a:xfrm>
              <a:prstGeom prst="ellipse">
                <a:avLst/>
              </a:prstGeom>
              <a:solidFill>
                <a:srgbClr val="7F7F7F"/>
              </a:solidFill>
              <a:ln>
                <a:noFill/>
              </a:ln>
              <a:effectLst>
                <a:outerShdw blurRad="114300" sx="95000" rotWithShape="0" algn="ctr" dir="7800000" dist="38100" sy="95000">
                  <a:srgbClr val="000000">
                    <a:alpha val="1137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Inter Light"/>
                  <a:ea typeface="Inter Light"/>
                  <a:cs typeface="Inter Light"/>
                  <a:sym typeface="Inter Light"/>
                </a:endParaRPr>
              </a:p>
            </p:txBody>
          </p:sp>
        </p:grpSp>
        <p:grpSp>
          <p:nvGrpSpPr>
            <p:cNvPr id="1303" name="Google Shape;1303;p71"/>
            <p:cNvGrpSpPr/>
            <p:nvPr/>
          </p:nvGrpSpPr>
          <p:grpSpPr>
            <a:xfrm>
              <a:off x="10318563" y="1148862"/>
              <a:ext cx="239363" cy="225305"/>
              <a:chOff x="2681438" y="2375087"/>
              <a:chExt cx="818895" cy="770802"/>
            </a:xfrm>
          </p:grpSpPr>
          <p:sp>
            <p:nvSpPr>
              <p:cNvPr id="1304" name="Google Shape;1304;p71"/>
              <p:cNvSpPr/>
              <p:nvPr/>
            </p:nvSpPr>
            <p:spPr>
              <a:xfrm>
                <a:off x="2916894" y="2623629"/>
                <a:ext cx="348237" cy="522260"/>
              </a:xfrm>
              <a:custGeom>
                <a:rect b="b" l="l" r="r" t="t"/>
                <a:pathLst>
                  <a:path extrusionOk="0" h="586809" w="391277">
                    <a:moveTo>
                      <a:pt x="194759" y="586810"/>
                    </a:moveTo>
                    <a:cubicBezTo>
                      <a:pt x="229814" y="585997"/>
                      <a:pt x="264676" y="579381"/>
                      <a:pt x="304646" y="539412"/>
                    </a:cubicBezTo>
                    <a:cubicBezTo>
                      <a:pt x="394567" y="449490"/>
                      <a:pt x="394567" y="219735"/>
                      <a:pt x="389537" y="124861"/>
                    </a:cubicBezTo>
                    <a:cubicBezTo>
                      <a:pt x="386403" y="65003"/>
                      <a:pt x="339585" y="0"/>
                      <a:pt x="194759" y="0"/>
                    </a:cubicBezTo>
                    <a:lnTo>
                      <a:pt x="196500" y="0"/>
                    </a:lnTo>
                    <a:cubicBezTo>
                      <a:pt x="51636" y="0"/>
                      <a:pt x="4857" y="65003"/>
                      <a:pt x="1722" y="124861"/>
                    </a:cubicBezTo>
                    <a:cubicBezTo>
                      <a:pt x="-3269" y="219773"/>
                      <a:pt x="-3269" y="449529"/>
                      <a:pt x="86613" y="539412"/>
                    </a:cubicBezTo>
                    <a:cubicBezTo>
                      <a:pt x="126583" y="579381"/>
                      <a:pt x="161445" y="585997"/>
                      <a:pt x="196500" y="586810"/>
                    </a:cubicBezTo>
                    <a:lnTo>
                      <a:pt x="194759" y="586810"/>
                    </a:lnTo>
                    <a:close/>
                  </a:path>
                </a:pathLst>
              </a:custGeom>
              <a:solidFill>
                <a:schemeClr val="lt1">
                  <a:alpha val="4039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1305" name="Google Shape;1305;p71"/>
              <p:cNvSpPr/>
              <p:nvPr/>
            </p:nvSpPr>
            <p:spPr>
              <a:xfrm>
                <a:off x="2681438" y="2375087"/>
                <a:ext cx="818895" cy="675708"/>
              </a:xfrm>
              <a:custGeom>
                <a:rect b="b" l="l" r="r" t="t"/>
                <a:pathLst>
                  <a:path extrusionOk="0" h="759223" w="920107">
                    <a:moveTo>
                      <a:pt x="773463" y="273981"/>
                    </a:moveTo>
                    <a:cubicBezTo>
                      <a:pt x="823608" y="273981"/>
                      <a:pt x="864390" y="233200"/>
                      <a:pt x="864390" y="183054"/>
                    </a:cubicBezTo>
                    <a:cubicBezTo>
                      <a:pt x="864390" y="132909"/>
                      <a:pt x="823608" y="92127"/>
                      <a:pt x="773463" y="92127"/>
                    </a:cubicBezTo>
                    <a:cubicBezTo>
                      <a:pt x="723318" y="92127"/>
                      <a:pt x="682536" y="132909"/>
                      <a:pt x="682536" y="183054"/>
                    </a:cubicBezTo>
                    <a:cubicBezTo>
                      <a:pt x="682536" y="233200"/>
                      <a:pt x="723318" y="273981"/>
                      <a:pt x="773463" y="273981"/>
                    </a:cubicBezTo>
                    <a:close/>
                    <a:moveTo>
                      <a:pt x="773463" y="111434"/>
                    </a:moveTo>
                    <a:cubicBezTo>
                      <a:pt x="812929" y="111434"/>
                      <a:pt x="845044" y="143549"/>
                      <a:pt x="845044" y="183015"/>
                    </a:cubicBezTo>
                    <a:cubicBezTo>
                      <a:pt x="845044" y="222482"/>
                      <a:pt x="812929" y="254596"/>
                      <a:pt x="773463" y="254596"/>
                    </a:cubicBezTo>
                    <a:cubicBezTo>
                      <a:pt x="733997" y="254596"/>
                      <a:pt x="701882" y="222482"/>
                      <a:pt x="701882" y="183015"/>
                    </a:cubicBezTo>
                    <a:cubicBezTo>
                      <a:pt x="701882" y="143549"/>
                      <a:pt x="733997" y="111434"/>
                      <a:pt x="773463" y="111434"/>
                    </a:cubicBezTo>
                    <a:close/>
                    <a:moveTo>
                      <a:pt x="157363" y="273981"/>
                    </a:moveTo>
                    <a:cubicBezTo>
                      <a:pt x="207508" y="273981"/>
                      <a:pt x="248290" y="233200"/>
                      <a:pt x="248290" y="183054"/>
                    </a:cubicBezTo>
                    <a:cubicBezTo>
                      <a:pt x="248290" y="132909"/>
                      <a:pt x="207508" y="92127"/>
                      <a:pt x="157363" y="92127"/>
                    </a:cubicBezTo>
                    <a:cubicBezTo>
                      <a:pt x="107217" y="92127"/>
                      <a:pt x="66435" y="132909"/>
                      <a:pt x="66435" y="183054"/>
                    </a:cubicBezTo>
                    <a:cubicBezTo>
                      <a:pt x="66435" y="233200"/>
                      <a:pt x="107217" y="273981"/>
                      <a:pt x="157363" y="273981"/>
                    </a:cubicBezTo>
                    <a:close/>
                    <a:moveTo>
                      <a:pt x="157363" y="111434"/>
                    </a:moveTo>
                    <a:cubicBezTo>
                      <a:pt x="196829" y="111434"/>
                      <a:pt x="228944" y="143549"/>
                      <a:pt x="228944" y="183015"/>
                    </a:cubicBezTo>
                    <a:cubicBezTo>
                      <a:pt x="228944" y="222482"/>
                      <a:pt x="196829" y="254596"/>
                      <a:pt x="157363" y="254596"/>
                    </a:cubicBezTo>
                    <a:cubicBezTo>
                      <a:pt x="117896" y="254596"/>
                      <a:pt x="85782" y="222482"/>
                      <a:pt x="85782" y="183015"/>
                    </a:cubicBezTo>
                    <a:cubicBezTo>
                      <a:pt x="85782" y="143549"/>
                      <a:pt x="117896" y="111434"/>
                      <a:pt x="157363" y="111434"/>
                    </a:cubicBezTo>
                    <a:close/>
                    <a:moveTo>
                      <a:pt x="251734" y="702578"/>
                    </a:moveTo>
                    <a:cubicBezTo>
                      <a:pt x="255525" y="706370"/>
                      <a:pt x="255525" y="712483"/>
                      <a:pt x="251734" y="716275"/>
                    </a:cubicBezTo>
                    <a:cubicBezTo>
                      <a:pt x="224688" y="743321"/>
                      <a:pt x="193811" y="757753"/>
                      <a:pt x="159917" y="759146"/>
                    </a:cubicBezTo>
                    <a:cubicBezTo>
                      <a:pt x="159529" y="759185"/>
                      <a:pt x="159104" y="759224"/>
                      <a:pt x="158678" y="759224"/>
                    </a:cubicBezTo>
                    <a:lnTo>
                      <a:pt x="157363" y="759224"/>
                    </a:lnTo>
                    <a:cubicBezTo>
                      <a:pt x="156976" y="759224"/>
                      <a:pt x="156589" y="759185"/>
                      <a:pt x="156240" y="759146"/>
                    </a:cubicBezTo>
                    <a:cubicBezTo>
                      <a:pt x="129620" y="758256"/>
                      <a:pt x="100601" y="752530"/>
                      <a:pt x="68486" y="720415"/>
                    </a:cubicBezTo>
                    <a:cubicBezTo>
                      <a:pt x="-5687" y="646242"/>
                      <a:pt x="-1702" y="455372"/>
                      <a:pt x="1277" y="398649"/>
                    </a:cubicBezTo>
                    <a:cubicBezTo>
                      <a:pt x="2554" y="374388"/>
                      <a:pt x="17605" y="295378"/>
                      <a:pt x="157130" y="294798"/>
                    </a:cubicBezTo>
                    <a:cubicBezTo>
                      <a:pt x="157208" y="294798"/>
                      <a:pt x="157285" y="294798"/>
                      <a:pt x="157401" y="294798"/>
                    </a:cubicBezTo>
                    <a:lnTo>
                      <a:pt x="158717" y="294798"/>
                    </a:lnTo>
                    <a:cubicBezTo>
                      <a:pt x="158794" y="294798"/>
                      <a:pt x="158872" y="294798"/>
                      <a:pt x="158949" y="294798"/>
                    </a:cubicBezTo>
                    <a:cubicBezTo>
                      <a:pt x="200659" y="294953"/>
                      <a:pt x="223682" y="302072"/>
                      <a:pt x="247090" y="313486"/>
                    </a:cubicBezTo>
                    <a:cubicBezTo>
                      <a:pt x="251888" y="315808"/>
                      <a:pt x="253900" y="321612"/>
                      <a:pt x="251579" y="326410"/>
                    </a:cubicBezTo>
                    <a:cubicBezTo>
                      <a:pt x="249257" y="331208"/>
                      <a:pt x="243453" y="333220"/>
                      <a:pt x="238656" y="330898"/>
                    </a:cubicBezTo>
                    <a:cubicBezTo>
                      <a:pt x="217529" y="320645"/>
                      <a:pt x="196636" y="314222"/>
                      <a:pt x="158059" y="314183"/>
                    </a:cubicBezTo>
                    <a:cubicBezTo>
                      <a:pt x="38112" y="314415"/>
                      <a:pt x="21978" y="374040"/>
                      <a:pt x="20624" y="399732"/>
                    </a:cubicBezTo>
                    <a:cubicBezTo>
                      <a:pt x="17760" y="454443"/>
                      <a:pt x="13659" y="638271"/>
                      <a:pt x="82222" y="706795"/>
                    </a:cubicBezTo>
                    <a:cubicBezTo>
                      <a:pt x="108610" y="733184"/>
                      <a:pt x="130897" y="739142"/>
                      <a:pt x="158059" y="739877"/>
                    </a:cubicBezTo>
                    <a:cubicBezTo>
                      <a:pt x="187775" y="738949"/>
                      <a:pt x="213931" y="726761"/>
                      <a:pt x="238075" y="702617"/>
                    </a:cubicBezTo>
                    <a:cubicBezTo>
                      <a:pt x="241828" y="698786"/>
                      <a:pt x="247942" y="698786"/>
                      <a:pt x="251734" y="702578"/>
                    </a:cubicBezTo>
                    <a:close/>
                    <a:moveTo>
                      <a:pt x="851583" y="720415"/>
                    </a:moveTo>
                    <a:cubicBezTo>
                      <a:pt x="819468" y="752530"/>
                      <a:pt x="790449" y="758256"/>
                      <a:pt x="763829" y="759146"/>
                    </a:cubicBezTo>
                    <a:cubicBezTo>
                      <a:pt x="763442" y="759185"/>
                      <a:pt x="763093" y="759224"/>
                      <a:pt x="762706" y="759224"/>
                    </a:cubicBezTo>
                    <a:lnTo>
                      <a:pt x="761391" y="759224"/>
                    </a:lnTo>
                    <a:cubicBezTo>
                      <a:pt x="760965" y="759224"/>
                      <a:pt x="760579" y="759185"/>
                      <a:pt x="760153" y="759146"/>
                    </a:cubicBezTo>
                    <a:cubicBezTo>
                      <a:pt x="726297" y="757753"/>
                      <a:pt x="695420" y="743321"/>
                      <a:pt x="668335" y="716275"/>
                    </a:cubicBezTo>
                    <a:cubicBezTo>
                      <a:pt x="664544" y="712483"/>
                      <a:pt x="664544" y="706370"/>
                      <a:pt x="668335" y="702578"/>
                    </a:cubicBezTo>
                    <a:cubicBezTo>
                      <a:pt x="672128" y="698786"/>
                      <a:pt x="678241" y="698786"/>
                      <a:pt x="682033" y="702578"/>
                    </a:cubicBezTo>
                    <a:cubicBezTo>
                      <a:pt x="706177" y="726722"/>
                      <a:pt x="732372" y="738910"/>
                      <a:pt x="762049" y="739839"/>
                    </a:cubicBezTo>
                    <a:cubicBezTo>
                      <a:pt x="789211" y="739065"/>
                      <a:pt x="811459" y="733145"/>
                      <a:pt x="837886" y="706757"/>
                    </a:cubicBezTo>
                    <a:cubicBezTo>
                      <a:pt x="906410" y="638232"/>
                      <a:pt x="902348" y="454404"/>
                      <a:pt x="899484" y="399693"/>
                    </a:cubicBezTo>
                    <a:cubicBezTo>
                      <a:pt x="898130" y="374001"/>
                      <a:pt x="882034" y="314376"/>
                      <a:pt x="762049" y="314144"/>
                    </a:cubicBezTo>
                    <a:cubicBezTo>
                      <a:pt x="723472" y="314222"/>
                      <a:pt x="702579" y="320606"/>
                      <a:pt x="681452" y="330859"/>
                    </a:cubicBezTo>
                    <a:cubicBezTo>
                      <a:pt x="676654" y="333220"/>
                      <a:pt x="670850" y="331208"/>
                      <a:pt x="668529" y="326371"/>
                    </a:cubicBezTo>
                    <a:cubicBezTo>
                      <a:pt x="666208" y="321573"/>
                      <a:pt x="668181" y="315769"/>
                      <a:pt x="673017" y="313448"/>
                    </a:cubicBezTo>
                    <a:cubicBezTo>
                      <a:pt x="696465" y="302072"/>
                      <a:pt x="719448" y="294953"/>
                      <a:pt x="761159" y="294759"/>
                    </a:cubicBezTo>
                    <a:cubicBezTo>
                      <a:pt x="761236" y="294759"/>
                      <a:pt x="761313" y="294759"/>
                      <a:pt x="761391" y="294759"/>
                    </a:cubicBezTo>
                    <a:lnTo>
                      <a:pt x="762706" y="294759"/>
                    </a:lnTo>
                    <a:cubicBezTo>
                      <a:pt x="762784" y="294759"/>
                      <a:pt x="762861" y="294759"/>
                      <a:pt x="762977" y="294759"/>
                    </a:cubicBezTo>
                    <a:cubicBezTo>
                      <a:pt x="902502" y="295340"/>
                      <a:pt x="917554" y="374350"/>
                      <a:pt x="918830" y="398610"/>
                    </a:cubicBezTo>
                    <a:cubicBezTo>
                      <a:pt x="921810" y="455372"/>
                      <a:pt x="925795" y="646203"/>
                      <a:pt x="851583" y="720415"/>
                    </a:cubicBezTo>
                    <a:close/>
                    <a:moveTo>
                      <a:pt x="461331" y="0"/>
                    </a:moveTo>
                    <a:cubicBezTo>
                      <a:pt x="392651" y="0"/>
                      <a:pt x="336780" y="55872"/>
                      <a:pt x="336780" y="124551"/>
                    </a:cubicBezTo>
                    <a:cubicBezTo>
                      <a:pt x="336780" y="193230"/>
                      <a:pt x="392651" y="249102"/>
                      <a:pt x="461331" y="249102"/>
                    </a:cubicBezTo>
                    <a:cubicBezTo>
                      <a:pt x="530010" y="249102"/>
                      <a:pt x="585882" y="193230"/>
                      <a:pt x="585882" y="124551"/>
                    </a:cubicBezTo>
                    <a:cubicBezTo>
                      <a:pt x="585882" y="55872"/>
                      <a:pt x="530010" y="0"/>
                      <a:pt x="461331" y="0"/>
                    </a:cubicBezTo>
                    <a:close/>
                    <a:moveTo>
                      <a:pt x="461331" y="229756"/>
                    </a:moveTo>
                    <a:cubicBezTo>
                      <a:pt x="403331" y="229756"/>
                      <a:pt x="356126" y="182551"/>
                      <a:pt x="356126" y="124551"/>
                    </a:cubicBezTo>
                    <a:cubicBezTo>
                      <a:pt x="356126" y="66551"/>
                      <a:pt x="403331" y="19346"/>
                      <a:pt x="461331" y="19346"/>
                    </a:cubicBezTo>
                    <a:cubicBezTo>
                      <a:pt x="519331" y="19346"/>
                      <a:pt x="566536" y="66551"/>
                      <a:pt x="566536" y="124551"/>
                    </a:cubicBezTo>
                    <a:cubicBezTo>
                      <a:pt x="566536" y="182551"/>
                      <a:pt x="519369" y="229756"/>
                      <a:pt x="461331" y="22975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grpSp>
        <p:nvGrpSpPr>
          <p:cNvPr id="1306" name="Google Shape;1306;p71"/>
          <p:cNvGrpSpPr/>
          <p:nvPr/>
        </p:nvGrpSpPr>
        <p:grpSpPr>
          <a:xfrm>
            <a:off x="5404667" y="3217219"/>
            <a:ext cx="3252474" cy="1462218"/>
            <a:chOff x="3855938" y="1800250"/>
            <a:chExt cx="3252474" cy="1462218"/>
          </a:xfrm>
        </p:grpSpPr>
        <p:pic>
          <p:nvPicPr>
            <p:cNvPr id="1307" name="Google Shape;1307;p71"/>
            <p:cNvPicPr preferRelativeResize="0"/>
            <p:nvPr/>
          </p:nvPicPr>
          <p:blipFill rotWithShape="1">
            <a:blip r:embed="rId3">
              <a:alphaModFix/>
            </a:blip>
            <a:srcRect b="0" l="7183" r="0" t="0"/>
            <a:stretch/>
          </p:blipFill>
          <p:spPr>
            <a:xfrm>
              <a:off x="3855938" y="3004723"/>
              <a:ext cx="3252474" cy="257745"/>
            </a:xfrm>
            <a:prstGeom prst="rect">
              <a:avLst/>
            </a:prstGeom>
            <a:noFill/>
            <a:ln>
              <a:noFill/>
            </a:ln>
          </p:spPr>
        </p:pic>
        <p:pic>
          <p:nvPicPr>
            <p:cNvPr id="1308" name="Google Shape;1308;p71"/>
            <p:cNvPicPr preferRelativeResize="0"/>
            <p:nvPr/>
          </p:nvPicPr>
          <p:blipFill rotWithShape="1">
            <a:blip r:embed="rId4">
              <a:alphaModFix/>
            </a:blip>
            <a:srcRect b="0" l="0" r="0" t="0"/>
            <a:stretch/>
          </p:blipFill>
          <p:spPr>
            <a:xfrm>
              <a:off x="3987627" y="1800250"/>
              <a:ext cx="3040531" cy="1355579"/>
            </a:xfrm>
            <a:prstGeom prst="rect">
              <a:avLst/>
            </a:prstGeom>
            <a:noFill/>
            <a:ln>
              <a:noFill/>
            </a:ln>
            <a:effectLst>
              <a:outerShdw blurRad="142875" rotWithShape="0" algn="bl" dir="5400000" dist="95250">
                <a:srgbClr val="000000">
                  <a:alpha val="16860"/>
                </a:srgbClr>
              </a:outerShdw>
            </a:effectLst>
          </p:spPr>
        </p:pic>
      </p:grpSp>
      <p:pic>
        <p:nvPicPr>
          <p:cNvPr id="1309" name="Google Shape;1309;p71"/>
          <p:cNvPicPr preferRelativeResize="0"/>
          <p:nvPr/>
        </p:nvPicPr>
        <p:blipFill>
          <a:blip r:embed="rId5">
            <a:alphaModFix/>
          </a:blip>
          <a:stretch>
            <a:fillRect/>
          </a:stretch>
        </p:blipFill>
        <p:spPr>
          <a:xfrm>
            <a:off x="8133872" y="1599319"/>
            <a:ext cx="609143" cy="609143"/>
          </a:xfrm>
          <a:prstGeom prst="rect">
            <a:avLst/>
          </a:prstGeom>
          <a:noFill/>
          <a:ln>
            <a:noFill/>
          </a:ln>
        </p:spPr>
      </p:pic>
      <p:pic>
        <p:nvPicPr>
          <p:cNvPr id="1310" name="Google Shape;1310;p71"/>
          <p:cNvPicPr preferRelativeResize="0"/>
          <p:nvPr/>
        </p:nvPicPr>
        <p:blipFill>
          <a:blip r:embed="rId6">
            <a:alphaModFix/>
          </a:blip>
          <a:stretch>
            <a:fillRect/>
          </a:stretch>
        </p:blipFill>
        <p:spPr>
          <a:xfrm>
            <a:off x="6993390" y="2796044"/>
            <a:ext cx="688350" cy="344175"/>
          </a:xfrm>
          <a:prstGeom prst="rect">
            <a:avLst/>
          </a:prstGeom>
          <a:noFill/>
          <a:ln>
            <a:noFill/>
          </a:ln>
        </p:spPr>
      </p:pic>
      <p:sp>
        <p:nvSpPr>
          <p:cNvPr id="1311" name="Google Shape;1311;p71"/>
          <p:cNvSpPr txBox="1"/>
          <p:nvPr/>
        </p:nvSpPr>
        <p:spPr>
          <a:xfrm>
            <a:off x="8286418" y="2775888"/>
            <a:ext cx="2032500" cy="415500"/>
          </a:xfrm>
          <a:prstGeom prst="rect">
            <a:avLst/>
          </a:prstGeom>
          <a:noFill/>
          <a:ln>
            <a:noFill/>
          </a:ln>
        </p:spPr>
        <p:txBody>
          <a:bodyPr anchorCtr="0" anchor="t" bIns="121850" lIns="121850" spcFirstLastPara="1" rIns="121850" wrap="square" tIns="121850">
            <a:spAutoFit/>
          </a:bodyPr>
          <a:lstStyle/>
          <a:p>
            <a:pPr indent="0" lvl="0" marL="0" rtl="0" algn="l">
              <a:spcBef>
                <a:spcPts val="0"/>
              </a:spcBef>
              <a:spcAft>
                <a:spcPts val="0"/>
              </a:spcAft>
              <a:buNone/>
            </a:pPr>
            <a:r>
              <a:rPr lang="en-US" sz="1100">
                <a:latin typeface="Inter Light"/>
                <a:ea typeface="Inter Light"/>
                <a:cs typeface="Inter Light"/>
                <a:sym typeface="Inter Light"/>
              </a:rPr>
              <a:t>Up to 16 TCP connections</a:t>
            </a:r>
            <a:endParaRPr sz="1100">
              <a:latin typeface="Inter Light"/>
              <a:ea typeface="Inter Light"/>
              <a:cs typeface="Inter Light"/>
              <a:sym typeface="Inter Light"/>
            </a:endParaRPr>
          </a:p>
        </p:txBody>
      </p:sp>
      <p:pic>
        <p:nvPicPr>
          <p:cNvPr id="1312" name="Google Shape;1312;p71"/>
          <p:cNvPicPr preferRelativeResize="0"/>
          <p:nvPr/>
        </p:nvPicPr>
        <p:blipFill>
          <a:blip r:embed="rId5">
            <a:alphaModFix/>
          </a:blip>
          <a:stretch>
            <a:fillRect/>
          </a:stretch>
        </p:blipFill>
        <p:spPr>
          <a:xfrm>
            <a:off x="5897987" y="1599319"/>
            <a:ext cx="609143" cy="609143"/>
          </a:xfrm>
          <a:prstGeom prst="rect">
            <a:avLst/>
          </a:prstGeom>
          <a:noFill/>
          <a:ln>
            <a:noFill/>
          </a:ln>
        </p:spPr>
      </p:pic>
      <p:sp>
        <p:nvSpPr>
          <p:cNvPr id="1313" name="Google Shape;1313;p71"/>
          <p:cNvSpPr txBox="1"/>
          <p:nvPr/>
        </p:nvSpPr>
        <p:spPr>
          <a:xfrm>
            <a:off x="9147350" y="4197100"/>
            <a:ext cx="2632200" cy="2003400"/>
          </a:xfrm>
          <a:prstGeom prst="rect">
            <a:avLst/>
          </a:prstGeom>
          <a:noFill/>
          <a:ln>
            <a:noFill/>
          </a:ln>
        </p:spPr>
        <p:txBody>
          <a:bodyPr anchorCtr="0" anchor="t" bIns="121850" lIns="121850" spcFirstLastPara="1" rIns="121850" wrap="square" tIns="121850">
            <a:spAutoFit/>
          </a:bodyPr>
          <a:lstStyle/>
          <a:p>
            <a:pPr indent="-234950" lvl="0" marL="444500" rtl="0" algn="l">
              <a:spcBef>
                <a:spcPts val="1100"/>
              </a:spcBef>
              <a:spcAft>
                <a:spcPts val="0"/>
              </a:spcAft>
              <a:buSzPts val="1500"/>
              <a:buFont typeface="Inter Light"/>
              <a:buChar char="●"/>
            </a:pPr>
            <a:r>
              <a:rPr b="1" lang="en-US" sz="1500">
                <a:latin typeface="Inter"/>
                <a:ea typeface="Inter"/>
                <a:cs typeface="Inter"/>
                <a:sym typeface="Inter"/>
              </a:rPr>
              <a:t>NFSv3</a:t>
            </a:r>
            <a:r>
              <a:rPr lang="en-US" sz="1500">
                <a:latin typeface="Inter Light"/>
                <a:ea typeface="Inter Light"/>
                <a:cs typeface="Inter Light"/>
                <a:sym typeface="Inter Light"/>
              </a:rPr>
              <a:t> supported since 3.3.0 (without Kerberos)</a:t>
            </a:r>
            <a:endParaRPr sz="1500">
              <a:latin typeface="Inter Light"/>
              <a:ea typeface="Inter Light"/>
              <a:cs typeface="Inter Light"/>
              <a:sym typeface="Inter Light"/>
            </a:endParaRPr>
          </a:p>
          <a:p>
            <a:pPr indent="-234950" lvl="0" marL="444500" rtl="0" algn="l">
              <a:spcBef>
                <a:spcPts val="1100"/>
              </a:spcBef>
              <a:spcAft>
                <a:spcPts val="1000"/>
              </a:spcAft>
              <a:buSzPts val="1500"/>
              <a:buFont typeface="Inter Light"/>
              <a:buChar char="●"/>
            </a:pPr>
            <a:r>
              <a:rPr b="1" lang="en-US" sz="1500">
                <a:latin typeface="Inter"/>
                <a:ea typeface="Inter"/>
                <a:cs typeface="Inter"/>
                <a:sym typeface="Inter"/>
              </a:rPr>
              <a:t>NFSv4.1</a:t>
            </a:r>
            <a:r>
              <a:rPr lang="en-US" sz="1500">
                <a:latin typeface="Inter Light"/>
                <a:ea typeface="Inter Light"/>
                <a:cs typeface="Inter Light"/>
                <a:sym typeface="Inter Light"/>
              </a:rPr>
              <a:t> supported from 4.5.0</a:t>
            </a:r>
            <a:r>
              <a:rPr b="1" lang="en-US" sz="1500">
                <a:latin typeface="Inter"/>
                <a:ea typeface="Inter"/>
                <a:cs typeface="Inter"/>
                <a:sym typeface="Inter"/>
              </a:rPr>
              <a:t> </a:t>
            </a:r>
            <a:r>
              <a:rPr lang="en-US" sz="1500">
                <a:latin typeface="Inter Light"/>
                <a:ea typeface="Inter Light"/>
                <a:cs typeface="Inter Light"/>
                <a:sym typeface="Inter Light"/>
              </a:rPr>
              <a:t>(with and without Kerberos authentication)</a:t>
            </a:r>
            <a:endParaRPr sz="1500">
              <a:latin typeface="Inter Light"/>
              <a:ea typeface="Inter Light"/>
              <a:cs typeface="Inter Light"/>
              <a:sym typeface="Inter Light"/>
            </a:endParaRPr>
          </a:p>
        </p:txBody>
      </p:sp>
      <p:pic>
        <p:nvPicPr>
          <p:cNvPr id="1314" name="Google Shape;1314;p71"/>
          <p:cNvPicPr preferRelativeResize="0"/>
          <p:nvPr/>
        </p:nvPicPr>
        <p:blipFill>
          <a:blip r:embed="rId7">
            <a:alphaModFix/>
          </a:blip>
          <a:stretch>
            <a:fillRect/>
          </a:stretch>
        </p:blipFill>
        <p:spPr>
          <a:xfrm>
            <a:off x="514419" y="2737094"/>
            <a:ext cx="4637684" cy="3544104"/>
          </a:xfrm>
          <a:prstGeom prst="rect">
            <a:avLst/>
          </a:prstGeom>
          <a:noFill/>
          <a:ln>
            <a:noFill/>
          </a:ln>
        </p:spPr>
      </p:pic>
      <p:grpSp>
        <p:nvGrpSpPr>
          <p:cNvPr id="1315" name="Google Shape;1315;p71"/>
          <p:cNvGrpSpPr/>
          <p:nvPr/>
        </p:nvGrpSpPr>
        <p:grpSpPr>
          <a:xfrm>
            <a:off x="10258703" y="3303429"/>
            <a:ext cx="1051974" cy="776381"/>
            <a:chOff x="7770349" y="2360685"/>
            <a:chExt cx="789000" cy="582300"/>
          </a:xfrm>
        </p:grpSpPr>
        <p:sp>
          <p:nvSpPr>
            <p:cNvPr id="1316" name="Google Shape;1316;p71"/>
            <p:cNvSpPr/>
            <p:nvPr/>
          </p:nvSpPr>
          <p:spPr>
            <a:xfrm>
              <a:off x="7770349" y="2360685"/>
              <a:ext cx="789000" cy="582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121850" lIns="121850" spcFirstLastPara="1" rIns="121850" wrap="square" tIns="121850">
              <a:noAutofit/>
            </a:bodyPr>
            <a:lstStyle/>
            <a:p>
              <a:pPr indent="0" lvl="0" marL="0" rtl="0" algn="l">
                <a:spcBef>
                  <a:spcPts val="0"/>
                </a:spcBef>
                <a:spcAft>
                  <a:spcPts val="0"/>
                </a:spcAft>
                <a:buNone/>
              </a:pPr>
              <a:r>
                <a:t/>
              </a:r>
              <a:endParaRPr/>
            </a:p>
          </p:txBody>
        </p:sp>
        <p:grpSp>
          <p:nvGrpSpPr>
            <p:cNvPr id="1317" name="Google Shape;1317;p71"/>
            <p:cNvGrpSpPr/>
            <p:nvPr/>
          </p:nvGrpSpPr>
          <p:grpSpPr>
            <a:xfrm>
              <a:off x="7906633" y="2437134"/>
              <a:ext cx="516679" cy="487369"/>
              <a:chOff x="2708920" y="2401425"/>
              <a:chExt cx="763866" cy="757254"/>
            </a:xfrm>
          </p:grpSpPr>
          <p:sp>
            <p:nvSpPr>
              <p:cNvPr id="1318" name="Google Shape;1318;p71"/>
              <p:cNvSpPr/>
              <p:nvPr/>
            </p:nvSpPr>
            <p:spPr>
              <a:xfrm>
                <a:off x="2941779" y="2569791"/>
                <a:ext cx="297598" cy="297598"/>
              </a:xfrm>
              <a:custGeom>
                <a:rect b="b" l="l" r="r" t="t"/>
                <a:pathLst>
                  <a:path extrusionOk="0" h="334380" w="334380">
                    <a:moveTo>
                      <a:pt x="334380" y="167190"/>
                    </a:moveTo>
                    <a:cubicBezTo>
                      <a:pt x="334380" y="259527"/>
                      <a:pt x="259527" y="334380"/>
                      <a:pt x="167190" y="334380"/>
                    </a:cubicBezTo>
                    <a:cubicBezTo>
                      <a:pt x="74854" y="334380"/>
                      <a:pt x="0" y="259527"/>
                      <a:pt x="0" y="167190"/>
                    </a:cubicBezTo>
                    <a:cubicBezTo>
                      <a:pt x="0" y="74854"/>
                      <a:pt x="74854" y="0"/>
                      <a:pt x="167190" y="0"/>
                    </a:cubicBezTo>
                    <a:cubicBezTo>
                      <a:pt x="259527" y="0"/>
                      <a:pt x="334380" y="74854"/>
                      <a:pt x="334380" y="167190"/>
                    </a:cubicBezTo>
                    <a:close/>
                  </a:path>
                </a:pathLst>
              </a:custGeom>
              <a:solidFill>
                <a:srgbClr val="FEB80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Inter Light"/>
                  <a:ea typeface="Inter Light"/>
                  <a:cs typeface="Inter Light"/>
                  <a:sym typeface="Inter Light"/>
                </a:endParaRPr>
              </a:p>
            </p:txBody>
          </p:sp>
          <p:sp>
            <p:nvSpPr>
              <p:cNvPr id="1319" name="Google Shape;1319;p71"/>
              <p:cNvSpPr/>
              <p:nvPr/>
            </p:nvSpPr>
            <p:spPr>
              <a:xfrm>
                <a:off x="2708920" y="2401425"/>
                <a:ext cx="763866" cy="757254"/>
              </a:xfrm>
              <a:custGeom>
                <a:rect b="b" l="l" r="r" t="t"/>
                <a:pathLst>
                  <a:path extrusionOk="0" h="850847" w="858276">
                    <a:moveTo>
                      <a:pt x="813045" y="0"/>
                    </a:moveTo>
                    <a:lnTo>
                      <a:pt x="45232" y="0"/>
                    </a:lnTo>
                    <a:cubicBezTo>
                      <a:pt x="20314" y="0"/>
                      <a:pt x="0" y="20275"/>
                      <a:pt x="0" y="45232"/>
                    </a:cubicBezTo>
                    <a:lnTo>
                      <a:pt x="0" y="649492"/>
                    </a:lnTo>
                    <a:cubicBezTo>
                      <a:pt x="0" y="674410"/>
                      <a:pt x="20275" y="694723"/>
                      <a:pt x="45232" y="694723"/>
                    </a:cubicBezTo>
                    <a:lnTo>
                      <a:pt x="265624" y="694723"/>
                    </a:lnTo>
                    <a:cubicBezTo>
                      <a:pt x="267752" y="694723"/>
                      <a:pt x="269841" y="695575"/>
                      <a:pt x="271350" y="697084"/>
                    </a:cubicBezTo>
                    <a:lnTo>
                      <a:pt x="422290" y="848023"/>
                    </a:lnTo>
                    <a:cubicBezTo>
                      <a:pt x="424186" y="849919"/>
                      <a:pt x="426662" y="850847"/>
                      <a:pt x="429138" y="850847"/>
                    </a:cubicBezTo>
                    <a:cubicBezTo>
                      <a:pt x="431615" y="850847"/>
                      <a:pt x="434091" y="849919"/>
                      <a:pt x="435987" y="848023"/>
                    </a:cubicBezTo>
                    <a:lnTo>
                      <a:pt x="586926" y="697084"/>
                    </a:lnTo>
                    <a:cubicBezTo>
                      <a:pt x="588435" y="695575"/>
                      <a:pt x="590525" y="694723"/>
                      <a:pt x="592653" y="694723"/>
                    </a:cubicBezTo>
                    <a:lnTo>
                      <a:pt x="813045" y="694723"/>
                    </a:lnTo>
                    <a:cubicBezTo>
                      <a:pt x="837963" y="694723"/>
                      <a:pt x="858277" y="674448"/>
                      <a:pt x="858277" y="649492"/>
                    </a:cubicBezTo>
                    <a:lnTo>
                      <a:pt x="858277" y="45193"/>
                    </a:lnTo>
                    <a:cubicBezTo>
                      <a:pt x="858277" y="20275"/>
                      <a:pt x="838002" y="0"/>
                      <a:pt x="813045" y="0"/>
                    </a:cubicBezTo>
                    <a:close/>
                    <a:moveTo>
                      <a:pt x="838930" y="649492"/>
                    </a:moveTo>
                    <a:cubicBezTo>
                      <a:pt x="838930" y="663769"/>
                      <a:pt x="827323" y="675377"/>
                      <a:pt x="813045" y="675377"/>
                    </a:cubicBezTo>
                    <a:lnTo>
                      <a:pt x="592653" y="675377"/>
                    </a:lnTo>
                    <a:cubicBezTo>
                      <a:pt x="585417" y="675377"/>
                      <a:pt x="578337" y="678318"/>
                      <a:pt x="573229" y="683425"/>
                    </a:cubicBezTo>
                    <a:lnTo>
                      <a:pt x="429138" y="827516"/>
                    </a:lnTo>
                    <a:lnTo>
                      <a:pt x="285009" y="683425"/>
                    </a:lnTo>
                    <a:cubicBezTo>
                      <a:pt x="279901" y="678318"/>
                      <a:pt x="272821" y="675377"/>
                      <a:pt x="265585" y="675377"/>
                    </a:cubicBezTo>
                    <a:lnTo>
                      <a:pt x="45193" y="675377"/>
                    </a:lnTo>
                    <a:cubicBezTo>
                      <a:pt x="30915" y="675377"/>
                      <a:pt x="19308" y="663769"/>
                      <a:pt x="19308" y="649492"/>
                    </a:cubicBezTo>
                    <a:lnTo>
                      <a:pt x="19308" y="45193"/>
                    </a:lnTo>
                    <a:cubicBezTo>
                      <a:pt x="19308" y="30915"/>
                      <a:pt x="30915" y="19308"/>
                      <a:pt x="45193" y="19308"/>
                    </a:cubicBezTo>
                    <a:lnTo>
                      <a:pt x="813006" y="19308"/>
                    </a:lnTo>
                    <a:cubicBezTo>
                      <a:pt x="827284" y="19308"/>
                      <a:pt x="838892" y="30915"/>
                      <a:pt x="838892" y="45193"/>
                    </a:cubicBezTo>
                    <a:lnTo>
                      <a:pt x="838892" y="649492"/>
                    </a:lnTo>
                    <a:close/>
                    <a:moveTo>
                      <a:pt x="438811" y="246742"/>
                    </a:moveTo>
                    <a:lnTo>
                      <a:pt x="438811" y="406077"/>
                    </a:lnTo>
                    <a:cubicBezTo>
                      <a:pt x="438811" y="411417"/>
                      <a:pt x="434478" y="415751"/>
                      <a:pt x="429138" y="415751"/>
                    </a:cubicBezTo>
                    <a:cubicBezTo>
                      <a:pt x="423799" y="415751"/>
                      <a:pt x="419465" y="411417"/>
                      <a:pt x="419465" y="406077"/>
                    </a:cubicBezTo>
                    <a:lnTo>
                      <a:pt x="419465" y="246742"/>
                    </a:lnTo>
                    <a:cubicBezTo>
                      <a:pt x="419465" y="241402"/>
                      <a:pt x="423799" y="237069"/>
                      <a:pt x="429138" y="237069"/>
                    </a:cubicBezTo>
                    <a:cubicBezTo>
                      <a:pt x="434478" y="237069"/>
                      <a:pt x="438811" y="241402"/>
                      <a:pt x="438811" y="246742"/>
                    </a:cubicBezTo>
                    <a:close/>
                    <a:moveTo>
                      <a:pt x="438618" y="470075"/>
                    </a:moveTo>
                    <a:cubicBezTo>
                      <a:pt x="438734" y="470694"/>
                      <a:pt x="438811" y="471352"/>
                      <a:pt x="438811" y="471971"/>
                    </a:cubicBezTo>
                    <a:cubicBezTo>
                      <a:pt x="438811" y="472590"/>
                      <a:pt x="438734" y="473248"/>
                      <a:pt x="438618" y="473867"/>
                    </a:cubicBezTo>
                    <a:cubicBezTo>
                      <a:pt x="438502" y="474486"/>
                      <a:pt x="438308" y="475066"/>
                      <a:pt x="438076" y="475647"/>
                    </a:cubicBezTo>
                    <a:cubicBezTo>
                      <a:pt x="437844" y="476266"/>
                      <a:pt x="437535" y="476807"/>
                      <a:pt x="437186" y="477349"/>
                    </a:cubicBezTo>
                    <a:cubicBezTo>
                      <a:pt x="436838" y="477852"/>
                      <a:pt x="436413" y="478355"/>
                      <a:pt x="435987" y="478819"/>
                    </a:cubicBezTo>
                    <a:cubicBezTo>
                      <a:pt x="435523" y="479245"/>
                      <a:pt x="435020" y="479671"/>
                      <a:pt x="434517" y="480019"/>
                    </a:cubicBezTo>
                    <a:cubicBezTo>
                      <a:pt x="433975" y="480367"/>
                      <a:pt x="433433" y="480638"/>
                      <a:pt x="432853" y="480909"/>
                    </a:cubicBezTo>
                    <a:cubicBezTo>
                      <a:pt x="432234" y="481141"/>
                      <a:pt x="431653" y="481334"/>
                      <a:pt x="431034" y="481450"/>
                    </a:cubicBezTo>
                    <a:cubicBezTo>
                      <a:pt x="430415" y="481567"/>
                      <a:pt x="429757" y="481644"/>
                      <a:pt x="429138" y="481644"/>
                    </a:cubicBezTo>
                    <a:cubicBezTo>
                      <a:pt x="428519" y="481644"/>
                      <a:pt x="427861" y="481567"/>
                      <a:pt x="427242" y="481450"/>
                    </a:cubicBezTo>
                    <a:cubicBezTo>
                      <a:pt x="426623" y="481334"/>
                      <a:pt x="426004" y="481141"/>
                      <a:pt x="425424" y="480909"/>
                    </a:cubicBezTo>
                    <a:cubicBezTo>
                      <a:pt x="424843" y="480638"/>
                      <a:pt x="424302" y="480367"/>
                      <a:pt x="423760" y="480019"/>
                    </a:cubicBezTo>
                    <a:cubicBezTo>
                      <a:pt x="423218" y="479671"/>
                      <a:pt x="422754" y="479245"/>
                      <a:pt x="422290" y="478819"/>
                    </a:cubicBezTo>
                    <a:cubicBezTo>
                      <a:pt x="420510" y="477001"/>
                      <a:pt x="419465" y="474524"/>
                      <a:pt x="419465" y="471971"/>
                    </a:cubicBezTo>
                    <a:cubicBezTo>
                      <a:pt x="419465" y="469417"/>
                      <a:pt x="420510" y="466941"/>
                      <a:pt x="422290" y="465122"/>
                    </a:cubicBezTo>
                    <a:cubicBezTo>
                      <a:pt x="424534" y="462878"/>
                      <a:pt x="427861" y="461833"/>
                      <a:pt x="431034" y="462491"/>
                    </a:cubicBezTo>
                    <a:cubicBezTo>
                      <a:pt x="431653" y="462607"/>
                      <a:pt x="432272" y="462801"/>
                      <a:pt x="432853" y="463033"/>
                    </a:cubicBezTo>
                    <a:cubicBezTo>
                      <a:pt x="433433" y="463265"/>
                      <a:pt x="433975" y="463574"/>
                      <a:pt x="434517" y="463923"/>
                    </a:cubicBezTo>
                    <a:cubicBezTo>
                      <a:pt x="435020" y="464271"/>
                      <a:pt x="435523" y="464697"/>
                      <a:pt x="435987" y="465122"/>
                    </a:cubicBezTo>
                    <a:cubicBezTo>
                      <a:pt x="436413" y="465587"/>
                      <a:pt x="436838" y="466051"/>
                      <a:pt x="437186" y="466592"/>
                    </a:cubicBezTo>
                    <a:cubicBezTo>
                      <a:pt x="437535" y="467134"/>
                      <a:pt x="437844" y="467676"/>
                      <a:pt x="438076" y="468256"/>
                    </a:cubicBezTo>
                    <a:cubicBezTo>
                      <a:pt x="438308" y="468837"/>
                      <a:pt x="438502" y="469456"/>
                      <a:pt x="438618" y="4700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000000"/>
                  </a:solidFill>
                  <a:latin typeface="Inter Light"/>
                  <a:ea typeface="Inter Light"/>
                  <a:cs typeface="Inter Light"/>
                  <a:sym typeface="Inter Light"/>
                </a:endParaRPr>
              </a:p>
            </p:txBody>
          </p:sp>
        </p:grpSp>
      </p:grpSp>
      <p:sp>
        <p:nvSpPr>
          <p:cNvPr id="1320" name="Google Shape;1320;p71"/>
          <p:cNvSpPr txBox="1"/>
          <p:nvPr>
            <p:ph idx="1" type="subTitle"/>
          </p:nvPr>
        </p:nvSpPr>
        <p:spPr>
          <a:xfrm>
            <a:off x="591339" y="765785"/>
            <a:ext cx="11188200" cy="266100"/>
          </a:xfrm>
          <a:prstGeom prst="rect">
            <a:avLst/>
          </a:prstGeom>
        </p:spPr>
        <p:txBody>
          <a:bodyPr anchorCtr="0" anchor="t" bIns="0" lIns="0" spcFirstLastPara="1" rIns="0" wrap="square" tIns="0">
            <a:spAutoFit/>
          </a:bodyPr>
          <a:lstStyle/>
          <a:p>
            <a:pPr indent="0" lvl="0" marL="0" marR="0" rtl="0" algn="l">
              <a:lnSpc>
                <a:spcPct val="96000"/>
              </a:lnSpc>
              <a:spcBef>
                <a:spcPts val="900"/>
              </a:spcBef>
              <a:spcAft>
                <a:spcPts val="0"/>
              </a:spcAft>
              <a:buNone/>
            </a:pPr>
            <a:r>
              <a:rPr lang="en-US" sz="1800"/>
              <a:t>Allows Linux clients to open up to 16 TCP connections for a single NFS session per Data VIP</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72"/>
          <p:cNvSpPr txBox="1"/>
          <p:nvPr>
            <p:ph idx="1" type="subTitle"/>
          </p:nvPr>
        </p:nvSpPr>
        <p:spPr>
          <a:xfrm>
            <a:off x="494189" y="1088135"/>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Important to ensure Performance and Data consistency</a:t>
            </a:r>
            <a:endParaRPr/>
          </a:p>
        </p:txBody>
      </p:sp>
      <p:sp>
        <p:nvSpPr>
          <p:cNvPr id="1327" name="Google Shape;1327;p72"/>
          <p:cNvSpPr txBox="1"/>
          <p:nvPr>
            <p:ph type="title"/>
          </p:nvPr>
        </p:nvSpPr>
        <p:spPr>
          <a:xfrm>
            <a:off x="502500" y="3517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Which version HDF5 version are being validated</a:t>
            </a:r>
            <a:endParaRPr/>
          </a:p>
        </p:txBody>
      </p:sp>
      <p:sp>
        <p:nvSpPr>
          <p:cNvPr id="1328" name="Google Shape;1328;p72"/>
          <p:cNvSpPr txBox="1"/>
          <p:nvPr/>
        </p:nvSpPr>
        <p:spPr>
          <a:xfrm>
            <a:off x="502500" y="1456713"/>
            <a:ext cx="11025000" cy="17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u="sng">
                <a:solidFill>
                  <a:schemeClr val="dk1"/>
                </a:solidFill>
                <a:latin typeface="Inter"/>
                <a:ea typeface="Inter"/>
                <a:cs typeface="Inter"/>
                <a:sym typeface="Inter"/>
              </a:rPr>
              <a:t>Parallel HDF5:</a:t>
            </a:r>
            <a:endParaRPr b="1" sz="2100" u="sng">
              <a:solidFill>
                <a:schemeClr val="dk1"/>
              </a:solidFill>
              <a:latin typeface="Inter"/>
              <a:ea typeface="Inter"/>
              <a:cs typeface="Inter"/>
              <a:sym typeface="Inter"/>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Use version </a:t>
            </a:r>
            <a:r>
              <a:rPr b="1" lang="en-US" sz="2100">
                <a:solidFill>
                  <a:schemeClr val="dk1"/>
                </a:solidFill>
                <a:latin typeface="Inter"/>
                <a:ea typeface="Inter"/>
                <a:cs typeface="Inter"/>
                <a:sym typeface="Inter"/>
              </a:rPr>
              <a:t>1.12 </a:t>
            </a:r>
            <a:r>
              <a:rPr lang="en-US" sz="2100">
                <a:solidFill>
                  <a:schemeClr val="dk1"/>
                </a:solidFill>
                <a:latin typeface="Inter Light"/>
                <a:ea typeface="Inter Light"/>
                <a:cs typeface="Inter Light"/>
                <a:sym typeface="Inter Light"/>
              </a:rPr>
              <a:t>and greater of HDF5 with MPIIO backend</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b="1" lang="en-US" sz="2100" u="sng">
                <a:solidFill>
                  <a:schemeClr val="dk1"/>
                </a:solidFill>
                <a:latin typeface="Inter"/>
                <a:ea typeface="Inter"/>
                <a:cs typeface="Inter"/>
                <a:sym typeface="Inter"/>
              </a:rPr>
              <a:t>Serial HDF5 (SWMR - Single Writer Multiple Reader):</a:t>
            </a:r>
            <a:endParaRPr b="1" sz="2100" u="sng">
              <a:solidFill>
                <a:schemeClr val="dk1"/>
              </a:solidFill>
              <a:latin typeface="Inter"/>
              <a:ea typeface="Inter"/>
              <a:cs typeface="Inter"/>
              <a:sym typeface="Inter"/>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User version </a:t>
            </a:r>
            <a:r>
              <a:rPr b="1" lang="en-US" sz="2100">
                <a:solidFill>
                  <a:schemeClr val="dk1"/>
                </a:solidFill>
                <a:latin typeface="Inter"/>
                <a:ea typeface="Inter"/>
                <a:cs typeface="Inter"/>
                <a:sym typeface="Inter"/>
              </a:rPr>
              <a:t>1.14.3</a:t>
            </a:r>
            <a:r>
              <a:rPr lang="en-US" sz="2100">
                <a:solidFill>
                  <a:schemeClr val="dk1"/>
                </a:solidFill>
                <a:latin typeface="Inter Light"/>
                <a:ea typeface="Inter Light"/>
                <a:cs typeface="Inter Light"/>
                <a:sym typeface="Inter Light"/>
              </a:rPr>
              <a:t> and greater of HDF5 with NFS backend</a:t>
            </a:r>
            <a:endParaRPr sz="2100">
              <a:solidFill>
                <a:schemeClr val="dk1"/>
              </a:solidFill>
              <a:latin typeface="Inter Light"/>
              <a:ea typeface="Inter Light"/>
              <a:cs typeface="Inter Light"/>
              <a:sym typeface="Inter Light"/>
            </a:endParaRPr>
          </a:p>
        </p:txBody>
      </p:sp>
      <p:sp>
        <p:nvSpPr>
          <p:cNvPr id="1329" name="Google Shape;1329;p72"/>
          <p:cNvSpPr txBox="1"/>
          <p:nvPr/>
        </p:nvSpPr>
        <p:spPr>
          <a:xfrm>
            <a:off x="468150" y="3312125"/>
            <a:ext cx="11255700" cy="2660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US" sz="1800">
                <a:solidFill>
                  <a:schemeClr val="dk1"/>
                </a:solidFill>
                <a:latin typeface="Inter Light"/>
                <a:ea typeface="Inter Light"/>
                <a:cs typeface="Inter Light"/>
                <a:sym typeface="Inter Light"/>
              </a:rPr>
              <a:t>HDF5 High level IO library was built for HPC environments using true shared file–systems which are fully POSIX compliant and ensure atomicity while writing and reading. Due to developments in HPC storage area also high performance NFS based systems are often been considered to run demanding HPC workloads. For Parallel HDF5 the integration with NFS backend is relatively simple due to the fact, that the required MPI layer supports NFS storage backends as Universal/Unified Filesystem.</a:t>
            </a:r>
            <a:endParaRPr sz="1800">
              <a:solidFill>
                <a:schemeClr val="dk1"/>
              </a:solidFill>
              <a:latin typeface="Inter Light"/>
              <a:ea typeface="Inter Light"/>
              <a:cs typeface="Inter Light"/>
              <a:sym typeface="Inter Light"/>
            </a:endParaRPr>
          </a:p>
          <a:p>
            <a:pPr indent="0" lvl="0" marL="0" rtl="0" algn="just">
              <a:spcBef>
                <a:spcPts val="0"/>
              </a:spcBef>
              <a:spcAft>
                <a:spcPts val="0"/>
              </a:spcAft>
              <a:buNone/>
            </a:pPr>
            <a:r>
              <a:t/>
            </a:r>
            <a:endParaRPr sz="1800">
              <a:solidFill>
                <a:schemeClr val="dk1"/>
              </a:solidFill>
              <a:latin typeface="Inter Light"/>
              <a:ea typeface="Inter Light"/>
              <a:cs typeface="Inter Light"/>
              <a:sym typeface="Inter Light"/>
            </a:endParaRPr>
          </a:p>
          <a:p>
            <a:pPr indent="0" lvl="0" marL="0" rtl="0" algn="just">
              <a:spcBef>
                <a:spcPts val="0"/>
              </a:spcBef>
              <a:spcAft>
                <a:spcPts val="0"/>
              </a:spcAft>
              <a:buNone/>
            </a:pPr>
            <a:r>
              <a:rPr lang="en-US" sz="1800">
                <a:solidFill>
                  <a:schemeClr val="dk1"/>
                </a:solidFill>
                <a:latin typeface="Inter Light"/>
                <a:ea typeface="Inter Light"/>
                <a:cs typeface="Inter Light"/>
                <a:sym typeface="Inter Light"/>
              </a:rPr>
              <a:t>For SWMR based data access, the atomicity of parallel </a:t>
            </a:r>
            <a:r>
              <a:rPr lang="en-US" sz="1800">
                <a:solidFill>
                  <a:schemeClr val="dk1"/>
                </a:solidFill>
                <a:latin typeface="Inter Light"/>
                <a:ea typeface="Inter Light"/>
                <a:cs typeface="Inter Light"/>
                <a:sym typeface="Inter Light"/>
              </a:rPr>
              <a:t>file systems</a:t>
            </a:r>
            <a:r>
              <a:rPr lang="en-US" sz="1800">
                <a:solidFill>
                  <a:schemeClr val="dk1"/>
                </a:solidFill>
                <a:latin typeface="Inter Light"/>
                <a:ea typeface="Inter Light"/>
                <a:cs typeface="Inter Light"/>
                <a:sym typeface="Inter Light"/>
              </a:rPr>
              <a:t> was a fundamental component to ensure data consistency. Starting with 1.13 and further, especially </a:t>
            </a:r>
            <a:r>
              <a:rPr b="1" lang="en-US" sz="1800">
                <a:solidFill>
                  <a:schemeClr val="dk1"/>
                </a:solidFill>
                <a:latin typeface="Inter"/>
                <a:ea typeface="Inter"/>
                <a:cs typeface="Inter"/>
                <a:sym typeface="Inter"/>
              </a:rPr>
              <a:t>1.14.x</a:t>
            </a:r>
            <a:r>
              <a:rPr lang="en-US" sz="1800">
                <a:solidFill>
                  <a:schemeClr val="dk1"/>
                </a:solidFill>
                <a:latin typeface="Inter Light"/>
                <a:ea typeface="Inter Light"/>
                <a:cs typeface="Inter Light"/>
                <a:sym typeface="Inter Light"/>
              </a:rPr>
              <a:t>, the HDF groups introduces enhancements to ensure consistency and performance by introducing the superblock feature inside of HDF5.</a:t>
            </a:r>
            <a:endParaRPr sz="1800">
              <a:solidFill>
                <a:schemeClr val="dk1"/>
              </a:solidFill>
              <a:latin typeface="Inter Light"/>
              <a:ea typeface="Inter Light"/>
              <a:cs typeface="Inter Light"/>
              <a:sym typeface="Inter Light"/>
            </a:endParaRPr>
          </a:p>
        </p:txBody>
      </p:sp>
      <p:pic>
        <p:nvPicPr>
          <p:cNvPr id="1330" name="Google Shape;1330;p72"/>
          <p:cNvPicPr preferRelativeResize="0"/>
          <p:nvPr/>
        </p:nvPicPr>
        <p:blipFill>
          <a:blip r:embed="rId3">
            <a:alphaModFix/>
          </a:blip>
          <a:stretch>
            <a:fillRect/>
          </a:stretch>
        </p:blipFill>
        <p:spPr>
          <a:xfrm>
            <a:off x="10901525" y="71225"/>
            <a:ext cx="1219200" cy="914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73"/>
          <p:cNvSpPr txBox="1"/>
          <p:nvPr>
            <p:ph type="title"/>
          </p:nvPr>
        </p:nvSpPr>
        <p:spPr>
          <a:xfrm>
            <a:off x="374875" y="2710940"/>
            <a:ext cx="11187000" cy="9309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sz="3600">
                <a:solidFill>
                  <a:schemeClr val="lt1"/>
                </a:solidFill>
              </a:rPr>
              <a:t>Validation of HDF5 SWMR Performance &amp; Consistency over NFS</a:t>
            </a:r>
            <a:endParaRPr sz="3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74"/>
          <p:cNvSpPr txBox="1"/>
          <p:nvPr>
            <p:ph idx="1" type="subTitle"/>
          </p:nvPr>
        </p:nvSpPr>
        <p:spPr>
          <a:xfrm>
            <a:off x="494189" y="1088135"/>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Validation of Cross Node Data Access using HDF5 1.14.3 in SWMR configuration</a:t>
            </a:r>
            <a:endParaRPr/>
          </a:p>
        </p:txBody>
      </p:sp>
      <p:sp>
        <p:nvSpPr>
          <p:cNvPr id="1343" name="Google Shape;1343;p74"/>
          <p:cNvSpPr txBox="1"/>
          <p:nvPr>
            <p:ph type="title"/>
          </p:nvPr>
        </p:nvSpPr>
        <p:spPr>
          <a:xfrm>
            <a:off x="495300" y="549415"/>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Cross Node HDF5 Data Access</a:t>
            </a:r>
            <a:endParaRPr/>
          </a:p>
        </p:txBody>
      </p:sp>
      <p:sp>
        <p:nvSpPr>
          <p:cNvPr id="1344" name="Google Shape;1344;p74"/>
          <p:cNvSpPr/>
          <p:nvPr/>
        </p:nvSpPr>
        <p:spPr>
          <a:xfrm>
            <a:off x="1617625" y="2543300"/>
            <a:ext cx="2783100" cy="522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Inter Light"/>
                <a:ea typeface="Inter Light"/>
                <a:cs typeface="Inter Light"/>
                <a:sym typeface="Inter Light"/>
              </a:rPr>
              <a:t>fbhost03</a:t>
            </a:r>
            <a:endParaRPr>
              <a:solidFill>
                <a:schemeClr val="lt1"/>
              </a:solidFill>
              <a:latin typeface="Inter Light"/>
              <a:ea typeface="Inter Light"/>
              <a:cs typeface="Inter Light"/>
              <a:sym typeface="Inter Light"/>
            </a:endParaRPr>
          </a:p>
        </p:txBody>
      </p:sp>
      <p:sp>
        <p:nvSpPr>
          <p:cNvPr id="1345" name="Google Shape;1345;p74"/>
          <p:cNvSpPr/>
          <p:nvPr/>
        </p:nvSpPr>
        <p:spPr>
          <a:xfrm>
            <a:off x="7321025" y="2543300"/>
            <a:ext cx="2783100" cy="5229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Inter Light"/>
                <a:ea typeface="Inter Light"/>
                <a:cs typeface="Inter Light"/>
                <a:sym typeface="Inter Light"/>
              </a:rPr>
              <a:t>fbhost04</a:t>
            </a:r>
            <a:endParaRPr>
              <a:solidFill>
                <a:schemeClr val="lt1"/>
              </a:solidFill>
              <a:latin typeface="Inter Light"/>
              <a:ea typeface="Inter Light"/>
              <a:cs typeface="Inter Light"/>
              <a:sym typeface="Inter Light"/>
            </a:endParaRPr>
          </a:p>
        </p:txBody>
      </p:sp>
      <p:sp>
        <p:nvSpPr>
          <p:cNvPr id="1346" name="Google Shape;1346;p74"/>
          <p:cNvSpPr txBox="1"/>
          <p:nvPr/>
        </p:nvSpPr>
        <p:spPr>
          <a:xfrm>
            <a:off x="1220875" y="2020500"/>
            <a:ext cx="35766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Inter Light"/>
                <a:ea typeface="Inter Light"/>
                <a:cs typeface="Inter Light"/>
                <a:sym typeface="Inter Light"/>
              </a:rPr>
              <a:t>Ubuntu 22.04 - HDF5 version 1.14.3</a:t>
            </a:r>
            <a:endParaRPr sz="1600">
              <a:solidFill>
                <a:schemeClr val="dk1"/>
              </a:solidFill>
              <a:latin typeface="Inter Light"/>
              <a:ea typeface="Inter Light"/>
              <a:cs typeface="Inter Light"/>
              <a:sym typeface="Inter Light"/>
            </a:endParaRPr>
          </a:p>
        </p:txBody>
      </p:sp>
      <p:sp>
        <p:nvSpPr>
          <p:cNvPr id="1347" name="Google Shape;1347;p74"/>
          <p:cNvSpPr txBox="1"/>
          <p:nvPr/>
        </p:nvSpPr>
        <p:spPr>
          <a:xfrm>
            <a:off x="6924275" y="2020500"/>
            <a:ext cx="35766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Inter Light"/>
                <a:ea typeface="Inter Light"/>
                <a:cs typeface="Inter Light"/>
                <a:sym typeface="Inter Light"/>
              </a:rPr>
              <a:t>Ubuntu 22.04 - HDF5 version 1.14.3</a:t>
            </a:r>
            <a:endParaRPr sz="1600">
              <a:solidFill>
                <a:schemeClr val="dk1"/>
              </a:solidFill>
              <a:latin typeface="Inter Light"/>
              <a:ea typeface="Inter Light"/>
              <a:cs typeface="Inter Light"/>
              <a:sym typeface="Inter Light"/>
            </a:endParaRPr>
          </a:p>
        </p:txBody>
      </p:sp>
      <p:sp>
        <p:nvSpPr>
          <p:cNvPr id="1348" name="Google Shape;1348;p74"/>
          <p:cNvSpPr txBox="1"/>
          <p:nvPr/>
        </p:nvSpPr>
        <p:spPr>
          <a:xfrm>
            <a:off x="3324450" y="3312125"/>
            <a:ext cx="2583300" cy="3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onsolas"/>
                <a:ea typeface="Consolas"/>
                <a:cs typeface="Consolas"/>
                <a:sym typeface="Consolas"/>
              </a:rPr>
              <a:t>/mnt/hdf5</a:t>
            </a:r>
            <a:endParaRPr sz="2100">
              <a:solidFill>
                <a:schemeClr val="dk1"/>
              </a:solidFill>
              <a:latin typeface="Consolas"/>
              <a:ea typeface="Consolas"/>
              <a:cs typeface="Consolas"/>
              <a:sym typeface="Consolas"/>
            </a:endParaRPr>
          </a:p>
        </p:txBody>
      </p:sp>
      <p:sp>
        <p:nvSpPr>
          <p:cNvPr id="1349" name="Google Shape;1349;p74"/>
          <p:cNvSpPr txBox="1"/>
          <p:nvPr/>
        </p:nvSpPr>
        <p:spPr>
          <a:xfrm>
            <a:off x="8981700" y="3312125"/>
            <a:ext cx="2583300" cy="3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Consolas"/>
                <a:ea typeface="Consolas"/>
                <a:cs typeface="Consolas"/>
                <a:sym typeface="Consolas"/>
              </a:rPr>
              <a:t>/mnt/hdf5</a:t>
            </a:r>
            <a:endParaRPr sz="2100">
              <a:solidFill>
                <a:schemeClr val="dk1"/>
              </a:solidFill>
              <a:latin typeface="Consolas"/>
              <a:ea typeface="Consolas"/>
              <a:cs typeface="Consolas"/>
              <a:sym typeface="Consolas"/>
            </a:endParaRPr>
          </a:p>
        </p:txBody>
      </p:sp>
      <p:pic>
        <p:nvPicPr>
          <p:cNvPr id="1350" name="Google Shape;1350;p74"/>
          <p:cNvPicPr preferRelativeResize="0"/>
          <p:nvPr/>
        </p:nvPicPr>
        <p:blipFill rotWithShape="1">
          <a:blip r:embed="rId3">
            <a:alphaModFix/>
          </a:blip>
          <a:srcRect b="0" l="0" r="0" t="0"/>
          <a:stretch/>
        </p:blipFill>
        <p:spPr>
          <a:xfrm>
            <a:off x="4963051" y="5067145"/>
            <a:ext cx="1961227" cy="874400"/>
          </a:xfrm>
          <a:prstGeom prst="rect">
            <a:avLst/>
          </a:prstGeom>
          <a:noFill/>
          <a:ln>
            <a:noFill/>
          </a:ln>
          <a:effectLst>
            <a:outerShdw blurRad="142875" rotWithShape="0" algn="bl" dir="5400000" dist="95250">
              <a:srgbClr val="000000">
                <a:alpha val="16079"/>
              </a:srgbClr>
            </a:outerShdw>
          </a:effectLst>
        </p:spPr>
      </p:pic>
      <p:cxnSp>
        <p:nvCxnSpPr>
          <p:cNvPr id="1351" name="Google Shape;1351;p74"/>
          <p:cNvCxnSpPr>
            <a:stCxn id="1344" idx="2"/>
            <a:endCxn id="1350" idx="0"/>
          </p:cNvCxnSpPr>
          <p:nvPr/>
        </p:nvCxnSpPr>
        <p:spPr>
          <a:xfrm flipH="1" rot="-5400000">
            <a:off x="3475975" y="2599400"/>
            <a:ext cx="2001000" cy="2934600"/>
          </a:xfrm>
          <a:prstGeom prst="bentConnector3">
            <a:avLst>
              <a:gd fmla="val 49999" name="adj1"/>
            </a:avLst>
          </a:prstGeom>
          <a:noFill/>
          <a:ln cap="flat" cmpd="sng" w="9525">
            <a:solidFill>
              <a:schemeClr val="dk2"/>
            </a:solidFill>
            <a:prstDash val="solid"/>
            <a:round/>
            <a:headEnd len="med" w="med" type="none"/>
            <a:tailEnd len="med" w="med" type="none"/>
          </a:ln>
        </p:spPr>
      </p:cxnSp>
      <p:cxnSp>
        <p:nvCxnSpPr>
          <p:cNvPr id="1352" name="Google Shape;1352;p74"/>
          <p:cNvCxnSpPr>
            <a:stCxn id="1345" idx="2"/>
            <a:endCxn id="1350" idx="0"/>
          </p:cNvCxnSpPr>
          <p:nvPr/>
        </p:nvCxnSpPr>
        <p:spPr>
          <a:xfrm rot="5400000">
            <a:off x="6327575" y="2682200"/>
            <a:ext cx="2001000" cy="2769000"/>
          </a:xfrm>
          <a:prstGeom prst="bentConnector3">
            <a:avLst>
              <a:gd fmla="val 49999" name="adj1"/>
            </a:avLst>
          </a:prstGeom>
          <a:noFill/>
          <a:ln cap="flat" cmpd="sng" w="9525">
            <a:solidFill>
              <a:schemeClr val="dk2"/>
            </a:solidFill>
            <a:prstDash val="solid"/>
            <a:round/>
            <a:headEnd len="med" w="med" type="none"/>
            <a:tailEnd len="med" w="med" type="none"/>
          </a:ln>
        </p:spPr>
      </p:cxnSp>
      <p:sp>
        <p:nvSpPr>
          <p:cNvPr id="1353" name="Google Shape;1353;p74"/>
          <p:cNvSpPr txBox="1"/>
          <p:nvPr/>
        </p:nvSpPr>
        <p:spPr>
          <a:xfrm>
            <a:off x="479750" y="4357750"/>
            <a:ext cx="4274700" cy="195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u="sng">
                <a:solidFill>
                  <a:schemeClr val="dk1"/>
                </a:solidFill>
                <a:latin typeface="Inter Light"/>
                <a:ea typeface="Inter Light"/>
                <a:cs typeface="Inter Light"/>
                <a:sym typeface="Inter Light"/>
              </a:rPr>
              <a:t>Comment:</a:t>
            </a:r>
            <a:endParaRPr sz="2100" u="sng">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000">
                <a:solidFill>
                  <a:schemeClr val="dk1"/>
                </a:solidFill>
                <a:latin typeface="Consolas"/>
                <a:ea typeface="Consolas"/>
                <a:cs typeface="Consolas"/>
                <a:sym typeface="Consolas"/>
              </a:rPr>
              <a:t>HDF5_NOCLEANUP=TRUE</a:t>
            </a:r>
            <a:endParaRPr sz="2000">
              <a:solidFill>
                <a:schemeClr val="dk1"/>
              </a:solidFill>
              <a:latin typeface="Consolas"/>
              <a:ea typeface="Consolas"/>
              <a:cs typeface="Consolas"/>
              <a:sym typeface="Consolas"/>
            </a:endParaRPr>
          </a:p>
          <a:p>
            <a:pPr indent="0" lvl="0" marL="0" rtl="0" algn="l">
              <a:spcBef>
                <a:spcPts val="0"/>
              </a:spcBef>
              <a:spcAft>
                <a:spcPts val="0"/>
              </a:spcAft>
              <a:buNone/>
            </a:pPr>
            <a:r>
              <a:rPr lang="en-US" sz="2000">
                <a:solidFill>
                  <a:schemeClr val="dk1"/>
                </a:solidFill>
                <a:latin typeface="Consolas"/>
                <a:ea typeface="Consolas"/>
                <a:cs typeface="Consolas"/>
                <a:sym typeface="Consolas"/>
              </a:rPr>
              <a:t>HDF5_USE_FILE_LOCKING=FALSE</a:t>
            </a:r>
            <a:endParaRPr sz="2000">
              <a:solidFill>
                <a:schemeClr val="dk1"/>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pic>
        <p:nvPicPr>
          <p:cNvPr id="1354" name="Google Shape;1354;p74"/>
          <p:cNvPicPr preferRelativeResize="0"/>
          <p:nvPr/>
        </p:nvPicPr>
        <p:blipFill rotWithShape="1">
          <a:blip r:embed="rId4">
            <a:alphaModFix/>
          </a:blip>
          <a:srcRect b="248" l="0" r="0" t="248"/>
          <a:stretch/>
        </p:blipFill>
        <p:spPr>
          <a:xfrm>
            <a:off x="7374498" y="2503848"/>
            <a:ext cx="601846" cy="601800"/>
          </a:xfrm>
          <a:prstGeom prst="rect">
            <a:avLst/>
          </a:prstGeom>
          <a:noFill/>
          <a:ln>
            <a:noFill/>
          </a:ln>
        </p:spPr>
      </p:pic>
      <p:pic>
        <p:nvPicPr>
          <p:cNvPr id="1355" name="Google Shape;1355;p74"/>
          <p:cNvPicPr preferRelativeResize="0"/>
          <p:nvPr/>
        </p:nvPicPr>
        <p:blipFill rotWithShape="1">
          <a:blip r:embed="rId4">
            <a:alphaModFix/>
          </a:blip>
          <a:srcRect b="248" l="0" r="0" t="248"/>
          <a:stretch/>
        </p:blipFill>
        <p:spPr>
          <a:xfrm>
            <a:off x="1689223" y="2503848"/>
            <a:ext cx="601847" cy="601800"/>
          </a:xfrm>
          <a:prstGeom prst="rect">
            <a:avLst/>
          </a:prstGeom>
          <a:noFill/>
          <a:ln>
            <a:noFill/>
          </a:ln>
        </p:spPr>
      </p:pic>
      <p:sp>
        <p:nvSpPr>
          <p:cNvPr id="1356" name="Google Shape;1356;p74"/>
          <p:cNvSpPr txBox="1"/>
          <p:nvPr/>
        </p:nvSpPr>
        <p:spPr>
          <a:xfrm>
            <a:off x="6138450" y="4344250"/>
            <a:ext cx="562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onsolas"/>
                <a:ea typeface="Consolas"/>
                <a:cs typeface="Consolas"/>
                <a:sym typeface="Consolas"/>
              </a:rPr>
              <a:t>mount -t nfs -o vers=3, nconnect=16 IP:/hdf5 /mnt/hdf5</a:t>
            </a:r>
            <a:endParaRPr>
              <a:solidFill>
                <a:schemeClr val="dk1"/>
              </a:solidFill>
              <a:latin typeface="Consolas"/>
              <a:ea typeface="Consolas"/>
              <a:cs typeface="Consolas"/>
              <a:sym typeface="Consola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75"/>
          <p:cNvSpPr txBox="1"/>
          <p:nvPr>
            <p:ph type="title"/>
          </p:nvPr>
        </p:nvSpPr>
        <p:spPr>
          <a:xfrm>
            <a:off x="341550" y="3517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Test-Sequence-1:</a:t>
            </a:r>
            <a:endParaRPr/>
          </a:p>
        </p:txBody>
      </p:sp>
      <p:sp>
        <p:nvSpPr>
          <p:cNvPr id="1363" name="Google Shape;1363;p75"/>
          <p:cNvSpPr txBox="1"/>
          <p:nvPr>
            <p:ph idx="1" type="subTitle"/>
          </p:nvPr>
        </p:nvSpPr>
        <p:spPr>
          <a:xfrm>
            <a:off x="340939" y="914410"/>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Run atomic_writer on node_1 and atomic_reader on node_2</a:t>
            </a:r>
            <a:endParaRPr/>
          </a:p>
        </p:txBody>
      </p:sp>
      <p:pic>
        <p:nvPicPr>
          <p:cNvPr id="1364" name="Google Shape;1364;p75"/>
          <p:cNvPicPr preferRelativeResize="0"/>
          <p:nvPr/>
        </p:nvPicPr>
        <p:blipFill>
          <a:blip r:embed="rId3">
            <a:alphaModFix/>
          </a:blip>
          <a:stretch>
            <a:fillRect/>
          </a:stretch>
        </p:blipFill>
        <p:spPr>
          <a:xfrm>
            <a:off x="4702048" y="3007325"/>
            <a:ext cx="7106176" cy="3393474"/>
          </a:xfrm>
          <a:prstGeom prst="rect">
            <a:avLst/>
          </a:prstGeom>
          <a:noFill/>
          <a:ln>
            <a:noFill/>
          </a:ln>
        </p:spPr>
      </p:pic>
      <p:sp>
        <p:nvSpPr>
          <p:cNvPr id="1365" name="Google Shape;1365;p75"/>
          <p:cNvSpPr txBox="1"/>
          <p:nvPr/>
        </p:nvSpPr>
        <p:spPr>
          <a:xfrm>
            <a:off x="449000" y="1451550"/>
            <a:ext cx="11188200" cy="13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dk1"/>
                </a:solidFill>
                <a:latin typeface="Consolas"/>
                <a:ea typeface="Consolas"/>
                <a:cs typeface="Consolas"/>
                <a:sym typeface="Consolas"/>
              </a:rPr>
              <a:t>directory on both node :  /mnt/io500/hdf5/cross_node_test/test/      [NFS Mount]</a:t>
            </a:r>
            <a:endParaRPr sz="1900">
              <a:solidFill>
                <a:schemeClr val="dk1"/>
              </a:solidFill>
              <a:latin typeface="Consolas"/>
              <a:ea typeface="Consolas"/>
              <a:cs typeface="Consolas"/>
              <a:sym typeface="Consolas"/>
            </a:endParaRPr>
          </a:p>
          <a:p>
            <a:pPr indent="0" lvl="0" marL="0" rtl="0" algn="l">
              <a:spcBef>
                <a:spcPts val="0"/>
              </a:spcBef>
              <a:spcAft>
                <a:spcPts val="0"/>
              </a:spcAft>
              <a:buNone/>
            </a:pPr>
            <a:r>
              <a:rPr lang="en-US" sz="1900">
                <a:solidFill>
                  <a:schemeClr val="dk1"/>
                </a:solidFill>
                <a:latin typeface="Consolas"/>
                <a:ea typeface="Consolas"/>
                <a:cs typeface="Consolas"/>
                <a:sym typeface="Consolas"/>
              </a:rPr>
              <a:t>fbhost03 :			         ./atomic_writer -n 100000 –i 10</a:t>
            </a:r>
            <a:endParaRPr sz="1900">
              <a:solidFill>
                <a:schemeClr val="dk1"/>
              </a:solidFill>
              <a:latin typeface="Consolas"/>
              <a:ea typeface="Consolas"/>
              <a:cs typeface="Consolas"/>
              <a:sym typeface="Consolas"/>
            </a:endParaRPr>
          </a:p>
          <a:p>
            <a:pPr indent="0" lvl="0" marL="0" rtl="0" algn="l">
              <a:spcBef>
                <a:spcPts val="0"/>
              </a:spcBef>
              <a:spcAft>
                <a:spcPts val="0"/>
              </a:spcAft>
              <a:buNone/>
            </a:pPr>
            <a:r>
              <a:rPr lang="en-US" sz="1900">
                <a:solidFill>
                  <a:schemeClr val="dk1"/>
                </a:solidFill>
                <a:latin typeface="Consolas"/>
                <a:ea typeface="Consolas"/>
                <a:cs typeface="Consolas"/>
                <a:sym typeface="Consolas"/>
              </a:rPr>
              <a:t>fbhost04:				      ./atomic_reader -n 100000 -i 1</a:t>
            </a:r>
            <a:endParaRPr sz="1900">
              <a:solidFill>
                <a:schemeClr val="dk1"/>
              </a:solidFill>
              <a:latin typeface="Consolas"/>
              <a:ea typeface="Consolas"/>
              <a:cs typeface="Consolas"/>
              <a:sym typeface="Consolas"/>
            </a:endParaRPr>
          </a:p>
        </p:txBody>
      </p:sp>
      <p:sp>
        <p:nvSpPr>
          <p:cNvPr id="1366" name="Google Shape;1366;p75"/>
          <p:cNvSpPr txBox="1"/>
          <p:nvPr/>
        </p:nvSpPr>
        <p:spPr>
          <a:xfrm>
            <a:off x="464375" y="2958475"/>
            <a:ext cx="3951900" cy="3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100" u="sng">
                <a:solidFill>
                  <a:schemeClr val="dk1"/>
                </a:solidFill>
                <a:latin typeface="Inter"/>
                <a:ea typeface="Inter"/>
                <a:cs typeface="Inter"/>
                <a:sym typeface="Inter"/>
              </a:rPr>
              <a:t>Result:</a:t>
            </a:r>
            <a:endParaRPr b="1" sz="2100" u="sng">
              <a:solidFill>
                <a:schemeClr val="dk1"/>
              </a:solidFill>
              <a:latin typeface="Inter"/>
              <a:ea typeface="Inter"/>
              <a:cs typeface="Inter"/>
              <a:sym typeface="Inter"/>
            </a:endParaRPr>
          </a:p>
          <a:p>
            <a:pPr indent="0" lvl="0" marL="0" rtl="0" algn="l">
              <a:spcBef>
                <a:spcPts val="0"/>
              </a:spcBef>
              <a:spcAft>
                <a:spcPts val="0"/>
              </a:spcAft>
              <a:buNone/>
            </a:pPr>
            <a:r>
              <a:rPr i="1" lang="en-US" sz="2100">
                <a:solidFill>
                  <a:schemeClr val="dk1"/>
                </a:solidFill>
                <a:latin typeface="Inter Light"/>
                <a:ea typeface="Inter Light"/>
                <a:cs typeface="Inter Light"/>
                <a:sym typeface="Inter Light"/>
              </a:rPr>
              <a:t>Atomic Write</a:t>
            </a:r>
            <a:r>
              <a:rPr lang="en-US" sz="2100">
                <a:solidFill>
                  <a:schemeClr val="dk1"/>
                </a:solidFill>
                <a:latin typeface="Inter Light"/>
                <a:ea typeface="Inter Light"/>
                <a:cs typeface="Inter Light"/>
                <a:sym typeface="Inter Light"/>
              </a:rPr>
              <a:t> happens on </a:t>
            </a:r>
            <a:r>
              <a:rPr i="1" lang="en-US" sz="2100">
                <a:solidFill>
                  <a:schemeClr val="dk1"/>
                </a:solidFill>
                <a:latin typeface="Inter Light"/>
                <a:ea typeface="Inter Light"/>
                <a:cs typeface="Inter Light"/>
                <a:sym typeface="Inter Light"/>
              </a:rPr>
              <a:t>fbhost03 </a:t>
            </a:r>
            <a:r>
              <a:rPr lang="en-US" sz="2100">
                <a:solidFill>
                  <a:schemeClr val="dk1"/>
                </a:solidFill>
                <a:latin typeface="Inter Light"/>
                <a:ea typeface="Inter Light"/>
                <a:cs typeface="Inter Light"/>
                <a:sym typeface="Inter Light"/>
              </a:rPr>
              <a:t>on NFS mount.</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i="1" lang="en-US" sz="2100">
                <a:solidFill>
                  <a:schemeClr val="dk1"/>
                </a:solidFill>
                <a:latin typeface="Inter Light"/>
                <a:ea typeface="Inter Light"/>
                <a:cs typeface="Inter Light"/>
                <a:sym typeface="Inter Light"/>
              </a:rPr>
              <a:t>Atomic Read</a:t>
            </a:r>
            <a:r>
              <a:rPr lang="en-US" sz="2100">
                <a:solidFill>
                  <a:schemeClr val="dk1"/>
                </a:solidFill>
                <a:latin typeface="Inter Light"/>
                <a:ea typeface="Inter Light"/>
                <a:cs typeface="Inter Light"/>
                <a:sym typeface="Inter Light"/>
              </a:rPr>
              <a:t> possible on </a:t>
            </a:r>
            <a:r>
              <a:rPr i="1" lang="en-US" sz="2100">
                <a:solidFill>
                  <a:schemeClr val="dk1"/>
                </a:solidFill>
                <a:latin typeface="Inter Light"/>
                <a:ea typeface="Inter Light"/>
                <a:cs typeface="Inter Light"/>
                <a:sym typeface="Inter Light"/>
              </a:rPr>
              <a:t>fbhost04</a:t>
            </a:r>
            <a:r>
              <a:rPr lang="en-US" sz="2100">
                <a:solidFill>
                  <a:schemeClr val="dk1"/>
                </a:solidFill>
                <a:latin typeface="Inter Light"/>
                <a:ea typeface="Inter Light"/>
                <a:cs typeface="Inter Light"/>
                <a:sym typeface="Inter Light"/>
              </a:rPr>
              <a:t> of data created by </a:t>
            </a:r>
            <a:r>
              <a:rPr i="1" lang="en-US" sz="2100">
                <a:solidFill>
                  <a:schemeClr val="dk1"/>
                </a:solidFill>
                <a:latin typeface="Inter Light"/>
                <a:ea typeface="Inter Light"/>
                <a:cs typeface="Inter Light"/>
                <a:sym typeface="Inter Light"/>
              </a:rPr>
              <a:t>fbhost03</a:t>
            </a:r>
            <a:endParaRPr i="1" sz="2100">
              <a:solidFill>
                <a:schemeClr val="dk1"/>
              </a:solidFill>
              <a:latin typeface="Inter Light"/>
              <a:ea typeface="Inter Light"/>
              <a:cs typeface="Inter Light"/>
              <a:sym typeface="Inter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76"/>
          <p:cNvSpPr txBox="1"/>
          <p:nvPr>
            <p:ph type="title"/>
          </p:nvPr>
        </p:nvSpPr>
        <p:spPr>
          <a:xfrm>
            <a:off x="280025" y="2111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Test-Sequence-2</a:t>
            </a:r>
            <a:endParaRPr/>
          </a:p>
        </p:txBody>
      </p:sp>
      <p:sp>
        <p:nvSpPr>
          <p:cNvPr id="1373" name="Google Shape;1373;p76"/>
          <p:cNvSpPr txBox="1"/>
          <p:nvPr>
            <p:ph idx="1" type="subTitle"/>
          </p:nvPr>
        </p:nvSpPr>
        <p:spPr>
          <a:xfrm>
            <a:off x="279414" y="781360"/>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Run HDF5 test_use_cases.sh script on NFS mount to validate HDF5 related tests are carried out</a:t>
            </a:r>
            <a:endParaRPr/>
          </a:p>
        </p:txBody>
      </p:sp>
      <p:sp>
        <p:nvSpPr>
          <p:cNvPr id="1374" name="Google Shape;1374;p76"/>
          <p:cNvSpPr txBox="1"/>
          <p:nvPr/>
        </p:nvSpPr>
        <p:spPr>
          <a:xfrm>
            <a:off x="401025" y="1140325"/>
            <a:ext cx="5628000" cy="19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On fbhost03: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run test_use_cases.sh</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Result: </a:t>
            </a:r>
            <a:r>
              <a:rPr b="1" lang="en-US" sz="2100">
                <a:solidFill>
                  <a:schemeClr val="accent1"/>
                </a:solidFill>
                <a:latin typeface="Inter"/>
                <a:ea typeface="Inter"/>
                <a:cs typeface="Inter"/>
                <a:sym typeface="Inter"/>
              </a:rPr>
              <a:t>All uses cases tests passed</a:t>
            </a:r>
            <a:endParaRPr b="1" sz="2100">
              <a:solidFill>
                <a:schemeClr val="accent1"/>
              </a:solidFill>
              <a:latin typeface="Inter"/>
              <a:ea typeface="Inter"/>
              <a:cs typeface="Inter"/>
              <a:sym typeface="Inter"/>
            </a:endParaRPr>
          </a:p>
        </p:txBody>
      </p:sp>
      <p:sp>
        <p:nvSpPr>
          <p:cNvPr id="1375" name="Google Shape;1375;p76"/>
          <p:cNvSpPr txBox="1"/>
          <p:nvPr/>
        </p:nvSpPr>
        <p:spPr>
          <a:xfrm>
            <a:off x="6153225" y="1058825"/>
            <a:ext cx="5628000" cy="193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On fbhost04: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run test_use_cases.sh</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Result: </a:t>
            </a:r>
            <a:r>
              <a:rPr b="1" lang="en-US" sz="2100">
                <a:solidFill>
                  <a:schemeClr val="accent1"/>
                </a:solidFill>
                <a:latin typeface="Inter"/>
                <a:ea typeface="Inter"/>
                <a:cs typeface="Inter"/>
                <a:sym typeface="Inter"/>
              </a:rPr>
              <a:t>All uses cases tests passed</a:t>
            </a:r>
            <a:endParaRPr b="1" sz="2100">
              <a:solidFill>
                <a:schemeClr val="accent1"/>
              </a:solidFill>
              <a:latin typeface="Inter"/>
              <a:ea typeface="Inter"/>
              <a:cs typeface="Inter"/>
              <a:sym typeface="Inter"/>
            </a:endParaRPr>
          </a:p>
        </p:txBody>
      </p:sp>
      <p:sp>
        <p:nvSpPr>
          <p:cNvPr id="1376" name="Google Shape;1376;p76"/>
          <p:cNvSpPr txBox="1"/>
          <p:nvPr/>
        </p:nvSpPr>
        <p:spPr>
          <a:xfrm>
            <a:off x="510500" y="3404400"/>
            <a:ext cx="7208400" cy="20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Check results files provided as well</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1800">
                <a:solidFill>
                  <a:schemeClr val="dk1"/>
                </a:solidFill>
                <a:latin typeface="Consolas"/>
                <a:ea typeface="Consolas"/>
                <a:cs typeface="Consolas"/>
                <a:sym typeface="Consolas"/>
              </a:rPr>
              <a:t>fbhost03-test_use_cases.out (validated results)</a:t>
            </a:r>
            <a:endParaRPr sz="1800">
              <a:solidFill>
                <a:schemeClr val="dk1"/>
              </a:solidFill>
              <a:latin typeface="Consolas"/>
              <a:ea typeface="Consolas"/>
              <a:cs typeface="Consolas"/>
              <a:sym typeface="Consolas"/>
            </a:endParaRPr>
          </a:p>
          <a:p>
            <a:pPr indent="0" lvl="0" marL="0" rtl="0" algn="l">
              <a:spcBef>
                <a:spcPts val="0"/>
              </a:spcBef>
              <a:spcAft>
                <a:spcPts val="0"/>
              </a:spcAft>
              <a:buNone/>
            </a:pPr>
            <a:r>
              <a:rPr lang="en-US" sz="1800">
                <a:solidFill>
                  <a:schemeClr val="dk1"/>
                </a:solidFill>
                <a:latin typeface="Consolas"/>
                <a:ea typeface="Consolas"/>
                <a:cs typeface="Consolas"/>
                <a:sym typeface="Consolas"/>
              </a:rPr>
              <a:t>fbhost04-test_use_cases.out (validated results)</a:t>
            </a:r>
            <a:endParaRPr sz="1800">
              <a:solidFill>
                <a:schemeClr val="dk1"/>
              </a:solidFill>
              <a:latin typeface="Consolas"/>
              <a:ea typeface="Consolas"/>
              <a:cs typeface="Consolas"/>
              <a:sym typeface="Consolas"/>
            </a:endParaRPr>
          </a:p>
        </p:txBody>
      </p:sp>
      <p:sp>
        <p:nvSpPr>
          <p:cNvPr id="1377" name="Google Shape;1377;p76"/>
          <p:cNvSpPr txBox="1"/>
          <p:nvPr/>
        </p:nvSpPr>
        <p:spPr>
          <a:xfrm>
            <a:off x="6940225" y="2496075"/>
            <a:ext cx="48411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1"/>
                </a:solidFill>
                <a:latin typeface="Consolas"/>
                <a:ea typeface="Consolas"/>
                <a:cs typeface="Consolas"/>
                <a:sym typeface="Consolas"/>
              </a:rPr>
              <a:t>use_disable_mdc_flushes                                                  PASSED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===Parameters used:===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chunk dims=(1, 256, 256)</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dataset max dims=(18446744073709551615, 256, 256)</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number of planes to write=256</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using SWMR mode=yes(1)</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 filename=use_disable_mdc_flushes.h5</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===Parameters shown===</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Creating skeleton data file for testing H5Odisable_mdc_flushes()...</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File created.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writing to the file</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Dataset has disabled mdc flushes.</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dataset rank 3, dimensions 0 x 256 x 256</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All passed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use_disable_mdc_flushes -y 3                                             PASSED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waiting for new planes to read </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reading planes 5 to 512</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===Parameters used:===</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chunk dims=(5, 256, 256)</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dataset max dims=(18446744073709551615, 512, 512)</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number of planes to write=512</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using SWMR mode=yes(1)</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data filename=use_append_mchunks.h5</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launch part=Reader/Writer</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number of iterations=1 (not used yet)</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===Parameters shown===</a:t>
            </a:r>
            <a:endParaRPr sz="700">
              <a:solidFill>
                <a:schemeClr val="dk1"/>
              </a:solidFill>
              <a:latin typeface="Consolas"/>
              <a:ea typeface="Consolas"/>
              <a:cs typeface="Consolas"/>
              <a:sym typeface="Consolas"/>
            </a:endParaRPr>
          </a:p>
          <a:p>
            <a:pPr indent="0" lvl="0" marL="0" rtl="0" algn="l">
              <a:spcBef>
                <a:spcPts val="0"/>
              </a:spcBef>
              <a:spcAft>
                <a:spcPts val="0"/>
              </a:spcAft>
              <a:buNone/>
            </a:pPr>
            <a:r>
              <a:rPr lang="en-US" sz="700">
                <a:solidFill>
                  <a:schemeClr val="dk1"/>
                </a:solidFill>
                <a:latin typeface="Consolas"/>
                <a:ea typeface="Consolas"/>
                <a:cs typeface="Consolas"/>
                <a:sym typeface="Consolas"/>
              </a:rPr>
              <a:t>   </a:t>
            </a:r>
            <a:r>
              <a:rPr b="1" lang="en-US" sz="700">
                <a:solidFill>
                  <a:schemeClr val="accent1"/>
                </a:solidFill>
                <a:latin typeface="Consolas"/>
                <a:ea typeface="Consolas"/>
                <a:cs typeface="Consolas"/>
                <a:sym typeface="Consolas"/>
              </a:rPr>
              <a:t> Creating skeleton data file for test...</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    File created.</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    295562: continue as the writer process</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    dataset rank 3, dimensions 0 x 512 x 512</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    All passed</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    Opening to read use_append_mchunks.h5</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rPr b="1" lang="en-US" sz="700">
                <a:solidFill>
                  <a:schemeClr val="accent1"/>
                </a:solidFill>
                <a:latin typeface="Consolas"/>
                <a:ea typeface="Consolas"/>
                <a:cs typeface="Consolas"/>
                <a:sym typeface="Consolas"/>
              </a:rPr>
              <a:t>All Use Case tests passed.</a:t>
            </a:r>
            <a:endParaRPr b="1" sz="700">
              <a:solidFill>
                <a:schemeClr val="accent1"/>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77"/>
          <p:cNvSpPr txBox="1"/>
          <p:nvPr>
            <p:ph type="title"/>
          </p:nvPr>
        </p:nvSpPr>
        <p:spPr>
          <a:xfrm>
            <a:off x="203150" y="13199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Test-Sequence-3</a:t>
            </a:r>
            <a:endParaRPr/>
          </a:p>
        </p:txBody>
      </p:sp>
      <p:sp>
        <p:nvSpPr>
          <p:cNvPr id="1384" name="Google Shape;1384;p77"/>
          <p:cNvSpPr txBox="1"/>
          <p:nvPr>
            <p:ph idx="1" type="subTitle"/>
          </p:nvPr>
        </p:nvSpPr>
        <p:spPr>
          <a:xfrm>
            <a:off x="278914" y="781360"/>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Running swmr_writer and swmr reader at the same time </a:t>
            </a:r>
            <a:endParaRPr/>
          </a:p>
        </p:txBody>
      </p:sp>
      <p:sp>
        <p:nvSpPr>
          <p:cNvPr id="1385" name="Google Shape;1385;p77"/>
          <p:cNvSpPr txBox="1"/>
          <p:nvPr/>
        </p:nvSpPr>
        <p:spPr>
          <a:xfrm>
            <a:off x="325975" y="1251650"/>
            <a:ext cx="59508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running swmr_writer on fbhost03:</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1600">
                <a:solidFill>
                  <a:schemeClr val="dk1"/>
                </a:solidFill>
                <a:latin typeface="Consolas"/>
                <a:ea typeface="Consolas"/>
                <a:cs typeface="Consolas"/>
                <a:sym typeface="Consolas"/>
              </a:rPr>
              <a:t>pureuser@fbhost03:/mnt/io500/hdf5/test/swmr_test$ ./swmr_writer -f 10 1000000</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rPr lang="en-US" sz="1600">
                <a:solidFill>
                  <a:schemeClr val="dk1"/>
                </a:solidFill>
                <a:latin typeface="Consolas"/>
                <a:ea typeface="Consolas"/>
                <a:cs typeface="Consolas"/>
                <a:sym typeface="Consolas"/>
              </a:rPr>
              <a:t>Using writer random seed: 335915</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sp>
        <p:nvSpPr>
          <p:cNvPr id="1386" name="Google Shape;1386;p77"/>
          <p:cNvSpPr txBox="1"/>
          <p:nvPr/>
        </p:nvSpPr>
        <p:spPr>
          <a:xfrm>
            <a:off x="6241200" y="1127275"/>
            <a:ext cx="5950800" cy="14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running swmr_reader on fbhost04:</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1600">
                <a:solidFill>
                  <a:schemeClr val="dk1"/>
                </a:solidFill>
                <a:latin typeface="Consolas"/>
                <a:ea typeface="Consolas"/>
                <a:cs typeface="Consolas"/>
                <a:sym typeface="Consolas"/>
              </a:rPr>
              <a:t>pureuser@fbhost04:/mnt/io500/hdf5/test/swmr_test$ ./swmr_reader -s 1 120</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rPr lang="en-US" sz="1600">
                <a:solidFill>
                  <a:schemeClr val="dk1"/>
                </a:solidFill>
                <a:latin typeface="Consolas"/>
                <a:ea typeface="Consolas"/>
                <a:cs typeface="Consolas"/>
                <a:sym typeface="Consolas"/>
              </a:rPr>
              <a:t>Using reader random seed: 127733</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t/>
            </a:r>
            <a:endParaRPr sz="1600">
              <a:solidFill>
                <a:schemeClr val="dk1"/>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pic>
        <p:nvPicPr>
          <p:cNvPr id="1387" name="Google Shape;1387;p77"/>
          <p:cNvPicPr preferRelativeResize="0"/>
          <p:nvPr/>
        </p:nvPicPr>
        <p:blipFill>
          <a:blip r:embed="rId3">
            <a:alphaModFix/>
          </a:blip>
          <a:stretch>
            <a:fillRect/>
          </a:stretch>
        </p:blipFill>
        <p:spPr>
          <a:xfrm>
            <a:off x="3124554" y="2446225"/>
            <a:ext cx="6181973" cy="1965550"/>
          </a:xfrm>
          <a:prstGeom prst="rect">
            <a:avLst/>
          </a:prstGeom>
          <a:noFill/>
          <a:ln>
            <a:noFill/>
          </a:ln>
        </p:spPr>
      </p:pic>
      <p:sp>
        <p:nvSpPr>
          <p:cNvPr id="1388" name="Google Shape;1388;p77"/>
          <p:cNvSpPr txBox="1"/>
          <p:nvPr/>
        </p:nvSpPr>
        <p:spPr>
          <a:xfrm>
            <a:off x="-123025" y="4411775"/>
            <a:ext cx="121920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chemeClr val="dk1"/>
                </a:solidFill>
                <a:latin typeface="Inter Light"/>
                <a:ea typeface="Inter Light"/>
                <a:cs typeface="Inter Light"/>
                <a:sym typeface="Inter Light"/>
              </a:rPr>
              <a:t>Check the validation outputs Attached to this report</a:t>
            </a:r>
            <a:endParaRPr sz="2100">
              <a:solidFill>
                <a:schemeClr val="dk1"/>
              </a:solidFill>
              <a:latin typeface="Inter Light"/>
              <a:ea typeface="Inter Light"/>
              <a:cs typeface="Inter Light"/>
              <a:sym typeface="Inter Light"/>
            </a:endParaRPr>
          </a:p>
        </p:txBody>
      </p:sp>
      <p:pic>
        <p:nvPicPr>
          <p:cNvPr id="1389" name="Google Shape;1389;p77"/>
          <p:cNvPicPr preferRelativeResize="0"/>
          <p:nvPr/>
        </p:nvPicPr>
        <p:blipFill>
          <a:blip r:embed="rId4">
            <a:alphaModFix/>
          </a:blip>
          <a:stretch>
            <a:fillRect/>
          </a:stretch>
        </p:blipFill>
        <p:spPr>
          <a:xfrm>
            <a:off x="848800" y="4906650"/>
            <a:ext cx="10944773" cy="876425"/>
          </a:xfrm>
          <a:prstGeom prst="rect">
            <a:avLst/>
          </a:prstGeom>
          <a:noFill/>
          <a:ln>
            <a:noFill/>
          </a:ln>
        </p:spPr>
      </p:pic>
      <p:sp>
        <p:nvSpPr>
          <p:cNvPr id="1390" name="Google Shape;1390;p77"/>
          <p:cNvSpPr txBox="1"/>
          <p:nvPr/>
        </p:nvSpPr>
        <p:spPr>
          <a:xfrm>
            <a:off x="-123037" y="5810550"/>
            <a:ext cx="12192000" cy="72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chemeClr val="dk1"/>
                </a:solidFill>
                <a:latin typeface="Inter Light"/>
                <a:ea typeface="Inter Light"/>
                <a:cs typeface="Inter Light"/>
                <a:sym typeface="Inter Light"/>
              </a:rPr>
              <a:t>swmr_writer and swmr_reader running in parallel on swmr_data.h5</a:t>
            </a:r>
            <a:endParaRPr sz="2100">
              <a:solidFill>
                <a:schemeClr val="dk1"/>
              </a:solidFill>
              <a:latin typeface="Inter Light"/>
              <a:ea typeface="Inter Light"/>
              <a:cs typeface="Inter Light"/>
              <a:sym typeface="Inter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0"/>
          <p:cNvSpPr txBox="1"/>
          <p:nvPr>
            <p:ph idx="1" type="body"/>
          </p:nvPr>
        </p:nvSpPr>
        <p:spPr>
          <a:xfrm>
            <a:off x="495299" y="3859835"/>
            <a:ext cx="7055100" cy="9618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SzPts val="2100"/>
              <a:buNone/>
            </a:pPr>
            <a:r>
              <a:rPr b="0" lang="en-US" sz="2200">
                <a:latin typeface="Inter SemiBold"/>
                <a:ea typeface="Inter SemiBold"/>
                <a:cs typeface="Inter SemiBold"/>
                <a:sym typeface="Inter SemiBold"/>
              </a:rPr>
              <a:t>Michael Kaspers</a:t>
            </a:r>
            <a:endParaRPr b="0" sz="2200">
              <a:latin typeface="Inter SemiBold"/>
              <a:ea typeface="Inter SemiBold"/>
              <a:cs typeface="Inter SemiBold"/>
              <a:sym typeface="Inter SemiBold"/>
            </a:endParaRPr>
          </a:p>
          <a:p>
            <a:pPr indent="0" lvl="1" marL="0" rtl="0" algn="l">
              <a:lnSpc>
                <a:spcPct val="96000"/>
              </a:lnSpc>
              <a:spcBef>
                <a:spcPts val="600"/>
              </a:spcBef>
              <a:spcAft>
                <a:spcPts val="0"/>
              </a:spcAft>
              <a:buSzPts val="1800"/>
              <a:buNone/>
            </a:pPr>
            <a:r>
              <a:rPr lang="en-US"/>
              <a:t>Consulting Field Solution Architect</a:t>
            </a:r>
            <a:endParaRPr/>
          </a:p>
          <a:p>
            <a:pPr indent="0" lvl="1" marL="0" rtl="0" algn="l">
              <a:lnSpc>
                <a:spcPct val="96000"/>
              </a:lnSpc>
              <a:spcBef>
                <a:spcPts val="0"/>
              </a:spcBef>
              <a:spcAft>
                <a:spcPts val="0"/>
              </a:spcAft>
              <a:buSzPts val="1800"/>
              <a:buNone/>
            </a:pPr>
            <a:r>
              <a:rPr lang="en-US"/>
              <a:t>Pure Storage Germany GmbH</a:t>
            </a:r>
            <a:endParaRPr/>
          </a:p>
        </p:txBody>
      </p:sp>
      <p:sp>
        <p:nvSpPr>
          <p:cNvPr id="877" name="Google Shape;877;p60"/>
          <p:cNvSpPr txBox="1"/>
          <p:nvPr>
            <p:ph idx="2" type="body"/>
          </p:nvPr>
        </p:nvSpPr>
        <p:spPr>
          <a:xfrm>
            <a:off x="495300" y="6227550"/>
            <a:ext cx="2623500" cy="226800"/>
          </a:xfrm>
          <a:prstGeom prst="rect">
            <a:avLst/>
          </a:prstGeom>
          <a:noFill/>
          <a:ln>
            <a:noFill/>
          </a:ln>
        </p:spPr>
        <p:txBody>
          <a:bodyPr anchorCtr="0" anchor="t" bIns="0" lIns="0" spcFirstLastPara="1" rIns="0" wrap="square" tIns="0">
            <a:noAutofit/>
          </a:bodyPr>
          <a:lstStyle/>
          <a:p>
            <a:pPr indent="0" lvl="0" marL="0" rtl="0" algn="l">
              <a:lnSpc>
                <a:spcPct val="87000"/>
              </a:lnSpc>
              <a:spcBef>
                <a:spcPts val="0"/>
              </a:spcBef>
              <a:spcAft>
                <a:spcPts val="0"/>
              </a:spcAft>
              <a:buSzPts val="1600"/>
              <a:buNone/>
            </a:pPr>
            <a:r>
              <a:rPr lang="en-US"/>
              <a:t>26th of may 2025</a:t>
            </a:r>
            <a:endParaRPr/>
          </a:p>
        </p:txBody>
      </p:sp>
      <p:sp>
        <p:nvSpPr>
          <p:cNvPr id="878" name="Google Shape;878;p60"/>
          <p:cNvSpPr txBox="1"/>
          <p:nvPr>
            <p:ph type="title"/>
          </p:nvPr>
        </p:nvSpPr>
        <p:spPr>
          <a:xfrm>
            <a:off x="339675" y="1014650"/>
            <a:ext cx="7002000" cy="21963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Clr>
                <a:schemeClr val="lt1"/>
              </a:buClr>
              <a:buSzPts val="6800"/>
              <a:buFont typeface="Inter ExtraBold"/>
              <a:buNone/>
            </a:pPr>
            <a:r>
              <a:rPr lang="en-US" sz="4100"/>
              <a:t>High Performance Storage for HPC: Proven HDF5 </a:t>
            </a:r>
            <a:r>
              <a:rPr lang="en-US" sz="4100"/>
              <a:t>Scalability</a:t>
            </a:r>
            <a:r>
              <a:rPr lang="en-US" sz="4100"/>
              <a:t> and Consistency on Pure Storage Flashblade</a:t>
            </a:r>
            <a:endParaRPr sz="3300">
              <a:latin typeface="Inter SemiBold"/>
              <a:ea typeface="Inter SemiBold"/>
              <a:cs typeface="Inter SemiBold"/>
              <a:sym typeface="Inter SemiBo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78"/>
          <p:cNvSpPr txBox="1"/>
          <p:nvPr>
            <p:ph type="title"/>
          </p:nvPr>
        </p:nvSpPr>
        <p:spPr>
          <a:xfrm>
            <a:off x="313775" y="2670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Consistency Check of File using h5ls and h5stat</a:t>
            </a:r>
            <a:endParaRPr/>
          </a:p>
        </p:txBody>
      </p:sp>
      <p:sp>
        <p:nvSpPr>
          <p:cNvPr id="1397" name="Google Shape;1397;p78"/>
          <p:cNvSpPr txBox="1"/>
          <p:nvPr>
            <p:ph idx="1" type="subTitle"/>
          </p:nvPr>
        </p:nvSpPr>
        <p:spPr>
          <a:xfrm>
            <a:off x="363089" y="846085"/>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File consistency check using h5ls –enable-error-stack and h5stat</a:t>
            </a:r>
            <a:endParaRPr/>
          </a:p>
        </p:txBody>
      </p:sp>
      <p:sp>
        <p:nvSpPr>
          <p:cNvPr id="1398" name="Google Shape;1398;p78"/>
          <p:cNvSpPr txBox="1"/>
          <p:nvPr/>
        </p:nvSpPr>
        <p:spPr>
          <a:xfrm>
            <a:off x="373150" y="1280825"/>
            <a:ext cx="5658000" cy="5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chemeClr val="dk1"/>
                </a:solidFill>
                <a:latin typeface="Consolas"/>
                <a:ea typeface="Consolas"/>
                <a:cs typeface="Consolas"/>
                <a:sym typeface="Consolas"/>
              </a:rPr>
              <a:t>h5stat:</a:t>
            </a:r>
            <a:endParaRPr b="1" sz="17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pureuser@fbhost03:/mnt/io500/hdf5-swmr-test-1306/swmr_test$ /home/pureuser/local/build/hdf5/hdf5-1.14.3/tools/src/h5stat/.libs/h5stat swmr_data.h5</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Filename: swmr_data.h5</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File information</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 of unique groups: 1</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 of unique datasets: 3100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 of unique named datatypes: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 of unique links: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 of unique other: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Max. # of links to object: 1</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Max. # of objects in group: 3100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File space information for file metadata (in bytes):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Superblock: 48</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Superblock extension: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User block: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Object headers: (total/unused)</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Groups: 147/32</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Datasets(exclude compact data): 922052/227500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Datatypes: 0/0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Groups: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B-tree/List: 43046</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Heap: 57981</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Attributes: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B-tree/List: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Heap: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Chunked datasets: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Index: 5527824</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Datasets: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Heap: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Shared Messages: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Header: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B-tree/List: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Heap: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Free-space managers:</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Header: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rPr b="1" lang="en-US" sz="800">
                <a:solidFill>
                  <a:schemeClr val="dk1"/>
                </a:solidFill>
                <a:latin typeface="Consolas"/>
                <a:ea typeface="Consolas"/>
                <a:cs typeface="Consolas"/>
                <a:sym typeface="Consolas"/>
              </a:rPr>
              <a:t>                Amount of free space: 0</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t/>
            </a:r>
            <a:endParaRPr b="1" sz="800">
              <a:solidFill>
                <a:schemeClr val="dk1"/>
              </a:solidFill>
              <a:latin typeface="Consolas"/>
              <a:ea typeface="Consolas"/>
              <a:cs typeface="Consolas"/>
              <a:sym typeface="Consolas"/>
            </a:endParaRPr>
          </a:p>
          <a:p>
            <a:pPr indent="0" lvl="0" marL="0" rtl="0" algn="l">
              <a:spcBef>
                <a:spcPts val="0"/>
              </a:spcBef>
              <a:spcAft>
                <a:spcPts val="0"/>
              </a:spcAft>
              <a:buNone/>
            </a:pPr>
            <a:r>
              <a:t/>
            </a:r>
            <a:endParaRPr b="1" sz="800">
              <a:solidFill>
                <a:schemeClr val="dk1"/>
              </a:solidFill>
              <a:latin typeface="Consolas"/>
              <a:ea typeface="Consolas"/>
              <a:cs typeface="Consolas"/>
              <a:sym typeface="Consolas"/>
            </a:endParaRPr>
          </a:p>
        </p:txBody>
      </p:sp>
      <p:sp>
        <p:nvSpPr>
          <p:cNvPr id="1399" name="Google Shape;1399;p78"/>
          <p:cNvSpPr txBox="1"/>
          <p:nvPr/>
        </p:nvSpPr>
        <p:spPr>
          <a:xfrm>
            <a:off x="6183400" y="1280825"/>
            <a:ext cx="5658000" cy="5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chemeClr val="dk1"/>
                </a:solidFill>
                <a:latin typeface="Consolas"/>
                <a:ea typeface="Consolas"/>
                <a:cs typeface="Consolas"/>
                <a:sym typeface="Consolas"/>
              </a:rPr>
              <a:t>h5ls –enable-error-stack:</a:t>
            </a:r>
            <a:endParaRPr b="1" sz="17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pureuser@fbhost03:/mnt/io500/hdf5-swmr-test-1306/swmr_test$ /home/pureuser/local/build/hdf5/hdf5-1.14.3/tools/src/h5ls/.libs/h5ls --enable-error-stack swmr_data.h5 |more</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0-0000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0-0001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0-0002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0-0003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0-0004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0-0005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0-0006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0-0007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0-0008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0-0009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0-0010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0-0011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0-0012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0-0013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0-0014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0-0015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0-0016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0-0017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0-0018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0-0019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0-0020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0-0021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rPr b="1" lang="en-US" sz="1000">
                <a:solidFill>
                  <a:schemeClr val="dk1"/>
                </a:solidFill>
                <a:latin typeface="Consolas"/>
                <a:ea typeface="Consolas"/>
                <a:cs typeface="Consolas"/>
                <a:sym typeface="Consolas"/>
              </a:rPr>
              <a:t>0-0022                   Dataset {1/Inf, 4000/Inf}</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t/>
            </a:r>
            <a:endParaRPr b="1" sz="1000">
              <a:solidFill>
                <a:schemeClr val="dk1"/>
              </a:solidFill>
              <a:latin typeface="Consolas"/>
              <a:ea typeface="Consolas"/>
              <a:cs typeface="Consolas"/>
              <a:sym typeface="Consolas"/>
            </a:endParaRPr>
          </a:p>
          <a:p>
            <a:pPr indent="0" lvl="0" marL="0" rtl="0" algn="l">
              <a:spcBef>
                <a:spcPts val="0"/>
              </a:spcBef>
              <a:spcAft>
                <a:spcPts val="0"/>
              </a:spcAft>
              <a:buNone/>
            </a:pPr>
            <a:r>
              <a:t/>
            </a:r>
            <a:endParaRPr b="1" sz="1000">
              <a:solidFill>
                <a:schemeClr val="dk1"/>
              </a:solidFill>
              <a:latin typeface="Consolas"/>
              <a:ea typeface="Consolas"/>
              <a:cs typeface="Consolas"/>
              <a:sym typeface="Consola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79"/>
          <p:cNvSpPr txBox="1"/>
          <p:nvPr>
            <p:ph type="title"/>
          </p:nvPr>
        </p:nvSpPr>
        <p:spPr>
          <a:xfrm>
            <a:off x="405225" y="2942040"/>
            <a:ext cx="11187000" cy="4656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sz="3600">
                <a:solidFill>
                  <a:schemeClr val="lt1"/>
                </a:solidFill>
              </a:rPr>
              <a:t>Validation of Parallel HDF5 Performance on NFS</a:t>
            </a:r>
            <a:endParaRPr sz="36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80"/>
          <p:cNvSpPr txBox="1"/>
          <p:nvPr>
            <p:ph idx="1" type="subTitle"/>
          </p:nvPr>
        </p:nvSpPr>
        <p:spPr>
          <a:xfrm>
            <a:off x="494189" y="1088135"/>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phdf5 requires MPI - we used OpenMPI</a:t>
            </a:r>
            <a:endParaRPr/>
          </a:p>
        </p:txBody>
      </p:sp>
      <p:sp>
        <p:nvSpPr>
          <p:cNvPr id="1412" name="Google Shape;1412;p80"/>
          <p:cNvSpPr txBox="1"/>
          <p:nvPr>
            <p:ph type="title"/>
          </p:nvPr>
        </p:nvSpPr>
        <p:spPr>
          <a:xfrm>
            <a:off x="495300" y="549415"/>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About the phdf5 setup</a:t>
            </a:r>
            <a:endParaRPr/>
          </a:p>
        </p:txBody>
      </p:sp>
      <p:pic>
        <p:nvPicPr>
          <p:cNvPr id="1413" name="Google Shape;1413;p80"/>
          <p:cNvPicPr preferRelativeResize="0"/>
          <p:nvPr/>
        </p:nvPicPr>
        <p:blipFill rotWithShape="1">
          <a:blip r:embed="rId3">
            <a:alphaModFix/>
          </a:blip>
          <a:srcRect b="22419" l="21372" r="19308" t="23932"/>
          <a:stretch/>
        </p:blipFill>
        <p:spPr>
          <a:xfrm>
            <a:off x="2652501" y="2968790"/>
            <a:ext cx="2843612" cy="1434175"/>
          </a:xfrm>
          <a:prstGeom prst="rect">
            <a:avLst/>
          </a:prstGeom>
          <a:noFill/>
          <a:ln>
            <a:noFill/>
          </a:ln>
        </p:spPr>
      </p:pic>
      <p:sp>
        <p:nvSpPr>
          <p:cNvPr id="1414" name="Google Shape;1414;p80"/>
          <p:cNvSpPr/>
          <p:nvPr/>
        </p:nvSpPr>
        <p:spPr>
          <a:xfrm>
            <a:off x="7375475" y="1730500"/>
            <a:ext cx="2601300" cy="439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Inter Light"/>
                <a:ea typeface="Inter Light"/>
                <a:cs typeface="Inter Light"/>
                <a:sym typeface="Inter Light"/>
              </a:rPr>
              <a:t>fbhost01</a:t>
            </a:r>
            <a:endParaRPr>
              <a:solidFill>
                <a:schemeClr val="lt1"/>
              </a:solidFill>
              <a:latin typeface="Inter Light"/>
              <a:ea typeface="Inter Light"/>
              <a:cs typeface="Inter Light"/>
              <a:sym typeface="Inter Light"/>
            </a:endParaRPr>
          </a:p>
        </p:txBody>
      </p:sp>
      <p:sp>
        <p:nvSpPr>
          <p:cNvPr id="1415" name="Google Shape;1415;p80"/>
          <p:cNvSpPr/>
          <p:nvPr/>
        </p:nvSpPr>
        <p:spPr>
          <a:xfrm>
            <a:off x="7375475" y="3401825"/>
            <a:ext cx="2601300" cy="439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Inter Light"/>
                <a:ea typeface="Inter Light"/>
                <a:cs typeface="Inter Light"/>
                <a:sym typeface="Inter Light"/>
              </a:rPr>
              <a:t>fbhost02</a:t>
            </a:r>
            <a:endParaRPr>
              <a:solidFill>
                <a:schemeClr val="lt1"/>
              </a:solidFill>
              <a:latin typeface="Inter Light"/>
              <a:ea typeface="Inter Light"/>
              <a:cs typeface="Inter Light"/>
              <a:sym typeface="Inter Light"/>
            </a:endParaRPr>
          </a:p>
        </p:txBody>
      </p:sp>
      <p:sp>
        <p:nvSpPr>
          <p:cNvPr id="1416" name="Google Shape;1416;p80"/>
          <p:cNvSpPr/>
          <p:nvPr/>
        </p:nvSpPr>
        <p:spPr>
          <a:xfrm>
            <a:off x="7375475" y="5201500"/>
            <a:ext cx="2601300" cy="4395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Inter Light"/>
                <a:ea typeface="Inter Light"/>
                <a:cs typeface="Inter Light"/>
                <a:sym typeface="Inter Light"/>
              </a:rPr>
              <a:t>fbhost04</a:t>
            </a:r>
            <a:endParaRPr>
              <a:solidFill>
                <a:schemeClr val="lt1"/>
              </a:solidFill>
              <a:latin typeface="Inter Light"/>
              <a:ea typeface="Inter Light"/>
              <a:cs typeface="Inter Light"/>
              <a:sym typeface="Inter Light"/>
            </a:endParaRPr>
          </a:p>
        </p:txBody>
      </p:sp>
      <p:cxnSp>
        <p:nvCxnSpPr>
          <p:cNvPr id="1417" name="Google Shape;1417;p80"/>
          <p:cNvCxnSpPr>
            <a:stCxn id="1414" idx="1"/>
            <a:endCxn id="1413" idx="3"/>
          </p:cNvCxnSpPr>
          <p:nvPr/>
        </p:nvCxnSpPr>
        <p:spPr>
          <a:xfrm flipH="1">
            <a:off x="5495975" y="1950250"/>
            <a:ext cx="1879500" cy="1735500"/>
          </a:xfrm>
          <a:prstGeom prst="bentConnector3">
            <a:avLst>
              <a:gd fmla="val 49996" name="adj1"/>
            </a:avLst>
          </a:prstGeom>
          <a:noFill/>
          <a:ln cap="flat" cmpd="sng" w="9525">
            <a:solidFill>
              <a:schemeClr val="dk2"/>
            </a:solidFill>
            <a:prstDash val="solid"/>
            <a:round/>
            <a:headEnd len="med" w="med" type="none"/>
            <a:tailEnd len="med" w="med" type="none"/>
          </a:ln>
        </p:spPr>
      </p:cxnSp>
      <p:cxnSp>
        <p:nvCxnSpPr>
          <p:cNvPr id="1418" name="Google Shape;1418;p80"/>
          <p:cNvCxnSpPr>
            <a:stCxn id="1415" idx="1"/>
            <a:endCxn id="1413" idx="3"/>
          </p:cNvCxnSpPr>
          <p:nvPr/>
        </p:nvCxnSpPr>
        <p:spPr>
          <a:xfrm flipH="1">
            <a:off x="5495975" y="3621575"/>
            <a:ext cx="1879500" cy="64200"/>
          </a:xfrm>
          <a:prstGeom prst="bentConnector3">
            <a:avLst>
              <a:gd fmla="val 49996" name="adj1"/>
            </a:avLst>
          </a:prstGeom>
          <a:noFill/>
          <a:ln cap="flat" cmpd="sng" w="9525">
            <a:solidFill>
              <a:schemeClr val="dk2"/>
            </a:solidFill>
            <a:prstDash val="solid"/>
            <a:round/>
            <a:headEnd len="med" w="med" type="none"/>
            <a:tailEnd len="med" w="med" type="none"/>
          </a:ln>
        </p:spPr>
      </p:cxnSp>
      <p:cxnSp>
        <p:nvCxnSpPr>
          <p:cNvPr id="1419" name="Google Shape;1419;p80"/>
          <p:cNvCxnSpPr>
            <a:stCxn id="1416" idx="1"/>
            <a:endCxn id="1413" idx="3"/>
          </p:cNvCxnSpPr>
          <p:nvPr/>
        </p:nvCxnSpPr>
        <p:spPr>
          <a:xfrm rot="10800000">
            <a:off x="5495975" y="3685750"/>
            <a:ext cx="1879500" cy="1735500"/>
          </a:xfrm>
          <a:prstGeom prst="bentConnector3">
            <a:avLst>
              <a:gd fmla="val 49996" name="adj1"/>
            </a:avLst>
          </a:prstGeom>
          <a:noFill/>
          <a:ln cap="flat" cmpd="sng" w="9525">
            <a:solidFill>
              <a:schemeClr val="dk2"/>
            </a:solidFill>
            <a:prstDash val="solid"/>
            <a:round/>
            <a:headEnd len="med" w="med" type="none"/>
            <a:tailEnd len="med" w="med" type="none"/>
          </a:ln>
        </p:spPr>
      </p:cxnSp>
      <p:sp>
        <p:nvSpPr>
          <p:cNvPr id="1420" name="Google Shape;1420;p80"/>
          <p:cNvSpPr txBox="1"/>
          <p:nvPr/>
        </p:nvSpPr>
        <p:spPr>
          <a:xfrm>
            <a:off x="5270575" y="3237188"/>
            <a:ext cx="1390500" cy="2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8x100G</a:t>
            </a:r>
            <a:endParaRPr sz="2100">
              <a:solidFill>
                <a:schemeClr val="dk1"/>
              </a:solidFill>
              <a:latin typeface="Inter Light"/>
              <a:ea typeface="Inter Light"/>
              <a:cs typeface="Inter Light"/>
              <a:sym typeface="Inter Light"/>
            </a:endParaRPr>
          </a:p>
        </p:txBody>
      </p:sp>
      <p:sp>
        <p:nvSpPr>
          <p:cNvPr id="1421" name="Google Shape;1421;p80"/>
          <p:cNvSpPr txBox="1"/>
          <p:nvPr/>
        </p:nvSpPr>
        <p:spPr>
          <a:xfrm>
            <a:off x="3134563" y="2326050"/>
            <a:ext cx="1879500" cy="2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NFSv3</a:t>
            </a:r>
            <a:endParaRPr sz="2100">
              <a:solidFill>
                <a:schemeClr val="dk1"/>
              </a:solidFill>
              <a:latin typeface="Inter Light"/>
              <a:ea typeface="Inter Light"/>
              <a:cs typeface="Inter Light"/>
              <a:sym typeface="Inter Light"/>
            </a:endParaRPr>
          </a:p>
        </p:txBody>
      </p:sp>
      <p:sp>
        <p:nvSpPr>
          <p:cNvPr id="1422" name="Google Shape;1422;p80"/>
          <p:cNvSpPr txBox="1"/>
          <p:nvPr/>
        </p:nvSpPr>
        <p:spPr>
          <a:xfrm>
            <a:off x="5365450" y="2581450"/>
            <a:ext cx="9459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100">
                <a:solidFill>
                  <a:schemeClr val="dk1"/>
                </a:solidFill>
                <a:latin typeface="Inter Light"/>
                <a:ea typeface="Inter Light"/>
                <a:cs typeface="Inter Light"/>
                <a:sym typeface="Inter Light"/>
              </a:rPr>
              <a:t>1x VIP</a:t>
            </a:r>
            <a:endParaRPr sz="2100">
              <a:solidFill>
                <a:schemeClr val="dk1"/>
              </a:solidFill>
              <a:latin typeface="Inter Light"/>
              <a:ea typeface="Inter Light"/>
              <a:cs typeface="Inter Light"/>
              <a:sym typeface="Inter Light"/>
            </a:endParaRPr>
          </a:p>
        </p:txBody>
      </p:sp>
      <p:sp>
        <p:nvSpPr>
          <p:cNvPr id="1423" name="Google Shape;1423;p80"/>
          <p:cNvSpPr txBox="1"/>
          <p:nvPr/>
        </p:nvSpPr>
        <p:spPr>
          <a:xfrm>
            <a:off x="7097225" y="1249838"/>
            <a:ext cx="35751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C1C1C"/>
                </a:solidFill>
                <a:latin typeface="Courier New"/>
                <a:ea typeface="Courier New"/>
                <a:cs typeface="Courier New"/>
                <a:sym typeface="Courier New"/>
              </a:rPr>
              <a:t>open-mpi 4.1.6, hdf5-1.14.3</a:t>
            </a:r>
            <a:endParaRPr sz="1600">
              <a:solidFill>
                <a:srgbClr val="1C1C1C"/>
              </a:solidFill>
              <a:latin typeface="Courier New"/>
              <a:ea typeface="Courier New"/>
              <a:cs typeface="Courier New"/>
              <a:sym typeface="Courier New"/>
            </a:endParaRPr>
          </a:p>
        </p:txBody>
      </p:sp>
      <p:sp>
        <p:nvSpPr>
          <p:cNvPr id="1424" name="Google Shape;1424;p80"/>
          <p:cNvSpPr txBox="1"/>
          <p:nvPr/>
        </p:nvSpPr>
        <p:spPr>
          <a:xfrm>
            <a:off x="7249625" y="3000038"/>
            <a:ext cx="35751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C1C1C"/>
                </a:solidFill>
                <a:latin typeface="Courier New"/>
                <a:ea typeface="Courier New"/>
                <a:cs typeface="Courier New"/>
                <a:sym typeface="Courier New"/>
              </a:rPr>
              <a:t>open-mpi 4.1.6, </a:t>
            </a:r>
            <a:r>
              <a:rPr lang="en-US" sz="1600">
                <a:solidFill>
                  <a:schemeClr val="dk1"/>
                </a:solidFill>
                <a:latin typeface="Courier New"/>
                <a:ea typeface="Courier New"/>
                <a:cs typeface="Courier New"/>
                <a:sym typeface="Courier New"/>
              </a:rPr>
              <a:t>hdf5-1.14.3</a:t>
            </a:r>
            <a:endParaRPr sz="1600">
              <a:solidFill>
                <a:srgbClr val="1C1C1C"/>
              </a:solidFill>
              <a:latin typeface="Courier New"/>
              <a:ea typeface="Courier New"/>
              <a:cs typeface="Courier New"/>
              <a:sym typeface="Courier New"/>
            </a:endParaRPr>
          </a:p>
        </p:txBody>
      </p:sp>
      <p:sp>
        <p:nvSpPr>
          <p:cNvPr id="1425" name="Google Shape;1425;p80"/>
          <p:cNvSpPr txBox="1"/>
          <p:nvPr/>
        </p:nvSpPr>
        <p:spPr>
          <a:xfrm>
            <a:off x="7166150" y="4735525"/>
            <a:ext cx="3575100" cy="4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1C1C1C"/>
                </a:solidFill>
                <a:latin typeface="Courier New"/>
                <a:ea typeface="Courier New"/>
                <a:cs typeface="Courier New"/>
                <a:sym typeface="Courier New"/>
              </a:rPr>
              <a:t>open-mpi 4.1.6, </a:t>
            </a:r>
            <a:r>
              <a:rPr lang="en-US" sz="1600">
                <a:solidFill>
                  <a:schemeClr val="dk1"/>
                </a:solidFill>
                <a:latin typeface="Courier New"/>
                <a:ea typeface="Courier New"/>
                <a:cs typeface="Courier New"/>
                <a:sym typeface="Courier New"/>
              </a:rPr>
              <a:t>hdf5-1.14.3</a:t>
            </a:r>
            <a:endParaRPr sz="1600">
              <a:solidFill>
                <a:srgbClr val="1C1C1C"/>
              </a:solidFill>
              <a:latin typeface="Courier New"/>
              <a:ea typeface="Courier New"/>
              <a:cs typeface="Courier New"/>
              <a:sym typeface="Courier New"/>
            </a:endParaRPr>
          </a:p>
        </p:txBody>
      </p:sp>
      <p:sp>
        <p:nvSpPr>
          <p:cNvPr id="1426" name="Google Shape;1426;p80"/>
          <p:cNvSpPr txBox="1"/>
          <p:nvPr/>
        </p:nvSpPr>
        <p:spPr>
          <a:xfrm>
            <a:off x="865250" y="4429175"/>
            <a:ext cx="5063400" cy="19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rgbClr val="1C1C1C"/>
                </a:solidFill>
                <a:latin typeface="Inter Light"/>
                <a:ea typeface="Inter Light"/>
                <a:cs typeface="Inter Light"/>
                <a:sym typeface="Inter Light"/>
              </a:rPr>
              <a:t>single data mount. parallel hdf5 requires open-mpi for parallel access. </a:t>
            </a:r>
            <a:endParaRPr i="1" sz="1800">
              <a:solidFill>
                <a:srgbClr val="1C1C1C"/>
              </a:solidFill>
              <a:latin typeface="Inter Light"/>
              <a:ea typeface="Inter Light"/>
              <a:cs typeface="Inter Light"/>
              <a:sym typeface="Inter Light"/>
            </a:endParaRPr>
          </a:p>
        </p:txBody>
      </p:sp>
      <p:pic>
        <p:nvPicPr>
          <p:cNvPr id="1427" name="Google Shape;1427;p80"/>
          <p:cNvPicPr preferRelativeResize="0"/>
          <p:nvPr/>
        </p:nvPicPr>
        <p:blipFill rotWithShape="1">
          <a:blip r:embed="rId4">
            <a:alphaModFix/>
          </a:blip>
          <a:srcRect b="248" l="0" r="0" t="248"/>
          <a:stretch/>
        </p:blipFill>
        <p:spPr>
          <a:xfrm>
            <a:off x="7421423" y="1649348"/>
            <a:ext cx="601846" cy="601800"/>
          </a:xfrm>
          <a:prstGeom prst="rect">
            <a:avLst/>
          </a:prstGeom>
          <a:noFill/>
          <a:ln>
            <a:noFill/>
          </a:ln>
        </p:spPr>
      </p:pic>
      <p:pic>
        <p:nvPicPr>
          <p:cNvPr id="1428" name="Google Shape;1428;p80"/>
          <p:cNvPicPr preferRelativeResize="0"/>
          <p:nvPr/>
        </p:nvPicPr>
        <p:blipFill rotWithShape="1">
          <a:blip r:embed="rId4">
            <a:alphaModFix/>
          </a:blip>
          <a:srcRect b="248" l="0" r="0" t="248"/>
          <a:stretch/>
        </p:blipFill>
        <p:spPr>
          <a:xfrm>
            <a:off x="7421423" y="3320673"/>
            <a:ext cx="601846" cy="601800"/>
          </a:xfrm>
          <a:prstGeom prst="rect">
            <a:avLst/>
          </a:prstGeom>
          <a:noFill/>
          <a:ln>
            <a:noFill/>
          </a:ln>
        </p:spPr>
      </p:pic>
      <p:pic>
        <p:nvPicPr>
          <p:cNvPr id="1429" name="Google Shape;1429;p80"/>
          <p:cNvPicPr preferRelativeResize="0"/>
          <p:nvPr/>
        </p:nvPicPr>
        <p:blipFill rotWithShape="1">
          <a:blip r:embed="rId4">
            <a:alphaModFix/>
          </a:blip>
          <a:srcRect b="248" l="0" r="0" t="248"/>
          <a:stretch/>
        </p:blipFill>
        <p:spPr>
          <a:xfrm>
            <a:off x="7375473" y="5120348"/>
            <a:ext cx="601846" cy="601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81"/>
          <p:cNvSpPr txBox="1"/>
          <p:nvPr>
            <p:ph type="title"/>
          </p:nvPr>
        </p:nvSpPr>
        <p:spPr>
          <a:xfrm>
            <a:off x="495300" y="549415"/>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Check the features compiled with phdf5</a:t>
            </a:r>
            <a:endParaRPr/>
          </a:p>
        </p:txBody>
      </p:sp>
      <p:sp>
        <p:nvSpPr>
          <p:cNvPr id="1436" name="Google Shape;1436;p81"/>
          <p:cNvSpPr txBox="1"/>
          <p:nvPr>
            <p:ph idx="1" type="subTitle"/>
          </p:nvPr>
        </p:nvSpPr>
        <p:spPr>
          <a:xfrm>
            <a:off x="494189" y="1088135"/>
            <a:ext cx="11188200" cy="266100"/>
          </a:xfrm>
          <a:prstGeom prst="rect">
            <a:avLst/>
          </a:prstGeom>
        </p:spPr>
        <p:txBody>
          <a:bodyPr anchorCtr="0" anchor="t" bIns="0" lIns="0" spcFirstLastPara="1" rIns="0" wrap="square" tIns="0">
            <a:spAutoFit/>
          </a:bodyPr>
          <a:lstStyle/>
          <a:p>
            <a:pPr indent="0" lvl="0" marL="0" rtl="0" algn="l">
              <a:spcBef>
                <a:spcPts val="900"/>
              </a:spcBef>
              <a:spcAft>
                <a:spcPts val="0"/>
              </a:spcAft>
              <a:buNone/>
            </a:pPr>
            <a:r>
              <a:rPr lang="en-US"/>
              <a:t>h5cc –showconfig</a:t>
            </a:r>
            <a:endParaRPr/>
          </a:p>
        </p:txBody>
      </p:sp>
      <p:sp>
        <p:nvSpPr>
          <p:cNvPr id="1437" name="Google Shape;1437;p81"/>
          <p:cNvSpPr txBox="1"/>
          <p:nvPr/>
        </p:nvSpPr>
        <p:spPr>
          <a:xfrm>
            <a:off x="573125" y="1453425"/>
            <a:ext cx="11109300" cy="15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onsolas"/>
                <a:ea typeface="Consolas"/>
                <a:cs typeface="Consolas"/>
                <a:sym typeface="Consolas"/>
              </a:rPr>
              <a:t>Features: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a:t>
            </a:r>
            <a:r>
              <a:rPr b="1" lang="en-US" sz="1200">
                <a:solidFill>
                  <a:schemeClr val="dk1"/>
                </a:solidFill>
                <a:latin typeface="Consolas"/>
                <a:ea typeface="Consolas"/>
                <a:cs typeface="Consolas"/>
                <a:sym typeface="Consolas"/>
              </a:rPr>
              <a:t>Parallel HDF5: yes</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P</a:t>
            </a:r>
            <a:r>
              <a:rPr b="1" lang="en-US" sz="1200">
                <a:solidFill>
                  <a:schemeClr val="dk1"/>
                </a:solidFill>
                <a:latin typeface="Consolas"/>
                <a:ea typeface="Consolas"/>
                <a:cs typeface="Consolas"/>
                <a:sym typeface="Consolas"/>
              </a:rPr>
              <a:t>arallel Filtered Dataset Writes: yes</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Large Parallel I/O: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High-level library: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Build HDF5 Tests: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Build HDF5 Tools: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Threadsafety: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Default API mapping: v112</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With deprecated public symbols: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I/O filters (external): deflate(zlib)</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MPE: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Map (H5M) API: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Direct VFD: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(Read-Only) S3 VFD: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(Read-Only) HDFS VFD: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dmalloc: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Packages w/ extra debug output: AC,B2,CX,D,F,HL,I,O,S,ST,T,Z</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API tracing: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Using memory checker: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Memory allocation sanity checks: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Function stack tracing: no</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Strict file format checks: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US" sz="1200">
                <a:solidFill>
                  <a:schemeClr val="dk1"/>
                </a:solidFill>
                <a:latin typeface="Consolas"/>
                <a:ea typeface="Consolas"/>
                <a:cs typeface="Consolas"/>
                <a:sym typeface="Consolas"/>
              </a:rPr>
              <a:t>    Optimization instrumentation: yes</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82"/>
          <p:cNvSpPr txBox="1"/>
          <p:nvPr>
            <p:ph type="title"/>
          </p:nvPr>
        </p:nvSpPr>
        <p:spPr>
          <a:xfrm>
            <a:off x="494800" y="2228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Running h5perf w/o MPI Client side optimization</a:t>
            </a:r>
            <a:endParaRPr/>
          </a:p>
        </p:txBody>
      </p:sp>
      <p:pic>
        <p:nvPicPr>
          <p:cNvPr id="1444" name="Google Shape;1444;p82"/>
          <p:cNvPicPr preferRelativeResize="0"/>
          <p:nvPr/>
        </p:nvPicPr>
        <p:blipFill>
          <a:blip r:embed="rId3">
            <a:alphaModFix/>
          </a:blip>
          <a:stretch>
            <a:fillRect/>
          </a:stretch>
        </p:blipFill>
        <p:spPr>
          <a:xfrm>
            <a:off x="555775" y="823175"/>
            <a:ext cx="4921948" cy="2979550"/>
          </a:xfrm>
          <a:prstGeom prst="rect">
            <a:avLst/>
          </a:prstGeom>
          <a:noFill/>
          <a:ln>
            <a:noFill/>
          </a:ln>
        </p:spPr>
      </p:pic>
      <p:sp>
        <p:nvSpPr>
          <p:cNvPr id="1445" name="Google Shape;1445;p82"/>
          <p:cNvSpPr txBox="1"/>
          <p:nvPr/>
        </p:nvSpPr>
        <p:spPr>
          <a:xfrm>
            <a:off x="5778600" y="1246525"/>
            <a:ext cx="5829900" cy="538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1D1C1D"/>
                </a:solidFill>
                <a:latin typeface="Consolas"/>
                <a:ea typeface="Consolas"/>
                <a:cs typeface="Consolas"/>
                <a:sym typeface="Consolas"/>
              </a:rPr>
              <a:t>pureuser@fbhost01:/mnt/io500/luxprovide$  mpirun --mca btl tcp,self -host fbhost01:48 /home/pureuser/local/hdf5/bin/h5perf -A phdf5 -B 4M -e 16M -p 48 -P 48 -x 128M -X 512M -d 10 -a 100M -i 5 -F 10 -I</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Number of processors = 48</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Transfer Buffer Size: 16777216 bytes, File size: 7680.00 MB</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 of files: 10, # of datasets: 10, dataset size: 768.00 MB</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IO API = PHDF5 (w/MPI-IO driver)</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Write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443.57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437.72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432.27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Write Open-Close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432.92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428.97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425.42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Read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2899.08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2866.38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2824.66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Read Open-Close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2810.36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2781.15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2743.91 MB/s</a:t>
            </a:r>
            <a:endParaRPr sz="2500">
              <a:solidFill>
                <a:schemeClr val="dk1"/>
              </a:solidFill>
              <a:latin typeface="Inter Light"/>
              <a:ea typeface="Inter Light"/>
              <a:cs typeface="Inter Light"/>
              <a:sym typeface="Inter Light"/>
            </a:endParaRPr>
          </a:p>
        </p:txBody>
      </p:sp>
      <p:sp>
        <p:nvSpPr>
          <p:cNvPr id="1446" name="Google Shape;1446;p82"/>
          <p:cNvSpPr txBox="1"/>
          <p:nvPr/>
        </p:nvSpPr>
        <p:spPr>
          <a:xfrm>
            <a:off x="662300" y="3802725"/>
            <a:ext cx="49227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1D1C1D"/>
                </a:solidFill>
                <a:latin typeface="Consolas"/>
                <a:ea typeface="Consolas"/>
                <a:cs typeface="Consolas"/>
                <a:sym typeface="Consolas"/>
              </a:rPr>
              <a:t>HDF5 Library: Version 1.14.3</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 Parameters ====</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IO API=phdf5</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files=10</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datasets=10</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iterations=5</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processes=48:48</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bytes per process per dataset=16MB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Size of dataset(s)=768MB:768MB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File size=7680MB:7680MB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Transfer buffer size=16MB:16MB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Block size=4MB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Block Pattern in Dataset=Interleaved</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I/O Method for MPI and HDF5=Independent</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Geometry=1D</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VFL used for HDF5 I/O=MPI-IO driver</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Data storage method in HDF5=Contiguous</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Env HDF5_PARAPREFIX=not set</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Dumping MPI Info Object (up to 256 bytes per item):</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object is MPI_INFO_NULL</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 End of Parameters ====</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83"/>
          <p:cNvSpPr txBox="1"/>
          <p:nvPr>
            <p:ph type="title"/>
          </p:nvPr>
        </p:nvSpPr>
        <p:spPr>
          <a:xfrm>
            <a:off x="494800" y="2712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Running h5perf w/ MPI Client Optimization</a:t>
            </a:r>
            <a:endParaRPr/>
          </a:p>
        </p:txBody>
      </p:sp>
      <p:pic>
        <p:nvPicPr>
          <p:cNvPr id="1453" name="Google Shape;1453;p83"/>
          <p:cNvPicPr preferRelativeResize="0"/>
          <p:nvPr/>
        </p:nvPicPr>
        <p:blipFill>
          <a:blip r:embed="rId3">
            <a:alphaModFix/>
          </a:blip>
          <a:stretch>
            <a:fillRect/>
          </a:stretch>
        </p:blipFill>
        <p:spPr>
          <a:xfrm>
            <a:off x="563625" y="817200"/>
            <a:ext cx="4873574" cy="3062575"/>
          </a:xfrm>
          <a:prstGeom prst="rect">
            <a:avLst/>
          </a:prstGeom>
          <a:noFill/>
          <a:ln>
            <a:noFill/>
          </a:ln>
        </p:spPr>
      </p:pic>
      <p:sp>
        <p:nvSpPr>
          <p:cNvPr id="1454" name="Google Shape;1454;p83"/>
          <p:cNvSpPr txBox="1"/>
          <p:nvPr/>
        </p:nvSpPr>
        <p:spPr>
          <a:xfrm>
            <a:off x="5742300" y="817200"/>
            <a:ext cx="6196200" cy="598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1D1C1D"/>
                </a:solidFill>
                <a:latin typeface="Consolas"/>
                <a:ea typeface="Consolas"/>
                <a:cs typeface="Consolas"/>
                <a:sym typeface="Consolas"/>
              </a:rPr>
              <a:t>pureuser@fbhost01:/mnt/io500/luxprovide$  mpirun --mca fs_ufs_lock_algorithm 1 --mca btl tcp,self -x LD_PURE_PATHFILE=/mnt/io500/purepreload.paths -x LD_PRELOAD=/usr/lib/libpurestoragepreload.so -x LD_PURE_LOG_TOPICS=2 -host fbhost01:48 /home/pureuser/local/hdf5/bin/h5perf -A phdf5 -B 4M -e 16M -p 48 -P 48 -x 128M -X 512M -d 10 -a 100M -i 5 -F 10 -I</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Number of processors = 48</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Transfer Buffer Size: 16777216 bytes, File size: 7680.00 MB</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 of files: 10, # of datasets: 10, dataset size: 768.00 MB</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IO API = PHDF5 (w/MPI-IO driver)</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Write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6920.41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1469.71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669.48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Write Open-Close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6373.78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1439.78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663.06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Read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10882.87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10837.53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10808.83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Read Open-Close (5 iteration(s)):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Maximum Throughput: 9801.47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Average Throughput: 9717.71 MB/s</a:t>
            </a:r>
            <a:endParaRPr sz="1300">
              <a:solidFill>
                <a:srgbClr val="1D1C1D"/>
              </a:solidFill>
              <a:latin typeface="Consolas"/>
              <a:ea typeface="Consolas"/>
              <a:cs typeface="Consolas"/>
              <a:sym typeface="Consolas"/>
            </a:endParaRPr>
          </a:p>
          <a:p>
            <a:pPr indent="0" lvl="0" marL="0" rtl="0" algn="l">
              <a:spcBef>
                <a:spcPts val="0"/>
              </a:spcBef>
              <a:spcAft>
                <a:spcPts val="0"/>
              </a:spcAft>
              <a:buNone/>
            </a:pPr>
            <a:r>
              <a:rPr lang="en-US" sz="1300">
                <a:solidFill>
                  <a:srgbClr val="1D1C1D"/>
                </a:solidFill>
                <a:latin typeface="Consolas"/>
                <a:ea typeface="Consolas"/>
                <a:cs typeface="Consolas"/>
                <a:sym typeface="Consolas"/>
              </a:rPr>
              <a:t>                Minimum Throughput: 9591.79 MB/s</a:t>
            </a:r>
            <a:endParaRPr sz="2500">
              <a:solidFill>
                <a:schemeClr val="dk1"/>
              </a:solidFill>
              <a:latin typeface="Inter Light"/>
              <a:ea typeface="Inter Light"/>
              <a:cs typeface="Inter Light"/>
              <a:sym typeface="Inter Light"/>
            </a:endParaRPr>
          </a:p>
        </p:txBody>
      </p:sp>
      <p:sp>
        <p:nvSpPr>
          <p:cNvPr id="1455" name="Google Shape;1455;p83"/>
          <p:cNvSpPr txBox="1"/>
          <p:nvPr/>
        </p:nvSpPr>
        <p:spPr>
          <a:xfrm>
            <a:off x="601825" y="3810700"/>
            <a:ext cx="46929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rgbClr val="1D1C1D"/>
                </a:solidFill>
                <a:latin typeface="Consolas"/>
                <a:ea typeface="Consolas"/>
                <a:cs typeface="Consolas"/>
                <a:sym typeface="Consolas"/>
              </a:rPr>
              <a:t>HDF5 Library: Version 1.14.3</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 Parameters ====</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IO API=phdf5</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files=10</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datasets=10</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iterations=5</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processes=48:48</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Number of bytes per process per dataset=16MB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Size of dataset(s)=768MB:768MB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File size=7680MB:7680MB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Transfer buffer size=16MB:16MB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Block size=4MB</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Block Pattern in Dataset=Interleaved</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I/O Method for MPI and HDF5=Independent</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Geometry=1D</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VFL used for HDF5 I/O=MPI-IO driver</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Data storage method in HDF5=Contiguous</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Env HDF5_PARAPREFIX=not set</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Dumping MPI Info Object (up to 256 bytes per item):</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object is MPI_INFO_NULL</a:t>
            </a:r>
            <a:endParaRPr sz="800">
              <a:solidFill>
                <a:srgbClr val="1D1C1D"/>
              </a:solidFill>
              <a:latin typeface="Consolas"/>
              <a:ea typeface="Consolas"/>
              <a:cs typeface="Consolas"/>
              <a:sym typeface="Consolas"/>
            </a:endParaRPr>
          </a:p>
          <a:p>
            <a:pPr indent="0" lvl="0" marL="0" rtl="0" algn="l">
              <a:spcBef>
                <a:spcPts val="0"/>
              </a:spcBef>
              <a:spcAft>
                <a:spcPts val="0"/>
              </a:spcAft>
              <a:buNone/>
            </a:pPr>
            <a:r>
              <a:rPr lang="en-US" sz="800">
                <a:solidFill>
                  <a:srgbClr val="1D1C1D"/>
                </a:solidFill>
                <a:latin typeface="Consolas"/>
                <a:ea typeface="Consolas"/>
                <a:cs typeface="Consolas"/>
                <a:sym typeface="Consolas"/>
              </a:rPr>
              <a:t>rank 0: ==== End of Parameters ====</a:t>
            </a:r>
            <a:endParaRPr sz="2000">
              <a:solidFill>
                <a:schemeClr val="dk1"/>
              </a:solidFill>
              <a:latin typeface="Inter Light"/>
              <a:ea typeface="Inter Light"/>
              <a:cs typeface="Inter Light"/>
              <a:sym typeface="Inter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9" name="Shape 1459"/>
        <p:cNvGrpSpPr/>
        <p:nvPr/>
      </p:nvGrpSpPr>
      <p:grpSpPr>
        <a:xfrm>
          <a:off x="0" y="0"/>
          <a:ext cx="0" cy="0"/>
          <a:chOff x="0" y="0"/>
          <a:chExt cx="0" cy="0"/>
        </a:xfrm>
      </p:grpSpPr>
      <p:sp>
        <p:nvSpPr>
          <p:cNvPr id="1460" name="Google Shape;1460;p84"/>
          <p:cNvSpPr txBox="1"/>
          <p:nvPr>
            <p:ph idx="4294967295" type="title"/>
          </p:nvPr>
        </p:nvSpPr>
        <p:spPr>
          <a:xfrm>
            <a:off x="460375" y="228600"/>
            <a:ext cx="112728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Non Optimized vs Optimized NFS</a:t>
            </a:r>
            <a:endParaRPr/>
          </a:p>
        </p:txBody>
      </p:sp>
      <p:pic>
        <p:nvPicPr>
          <p:cNvPr id="1461" name="Google Shape;1461;p84" title="Chart"/>
          <p:cNvPicPr preferRelativeResize="0"/>
          <p:nvPr/>
        </p:nvPicPr>
        <p:blipFill>
          <a:blip r:embed="rId3">
            <a:alphaModFix/>
          </a:blip>
          <a:stretch>
            <a:fillRect/>
          </a:stretch>
        </p:blipFill>
        <p:spPr>
          <a:xfrm>
            <a:off x="460367" y="914400"/>
            <a:ext cx="4799331" cy="2879599"/>
          </a:xfrm>
          <a:prstGeom prst="rect">
            <a:avLst/>
          </a:prstGeom>
          <a:noFill/>
          <a:ln>
            <a:noFill/>
          </a:ln>
        </p:spPr>
      </p:pic>
      <p:pic>
        <p:nvPicPr>
          <p:cNvPr id="1462" name="Google Shape;1462;p84" title="Chart"/>
          <p:cNvPicPr preferRelativeResize="0"/>
          <p:nvPr/>
        </p:nvPicPr>
        <p:blipFill rotWithShape="1">
          <a:blip r:embed="rId4">
            <a:alphaModFix/>
          </a:blip>
          <a:srcRect b="-4427" l="-1261" r="-1261" t="0"/>
          <a:stretch/>
        </p:blipFill>
        <p:spPr>
          <a:xfrm>
            <a:off x="6478700" y="914400"/>
            <a:ext cx="4799331" cy="3022782"/>
          </a:xfrm>
          <a:prstGeom prst="rect">
            <a:avLst/>
          </a:prstGeom>
          <a:noFill/>
          <a:ln>
            <a:noFill/>
          </a:ln>
        </p:spPr>
      </p:pic>
      <p:pic>
        <p:nvPicPr>
          <p:cNvPr id="1463" name="Google Shape;1463;p84" title="Chart"/>
          <p:cNvPicPr preferRelativeResize="0"/>
          <p:nvPr/>
        </p:nvPicPr>
        <p:blipFill>
          <a:blip r:embed="rId5">
            <a:alphaModFix/>
          </a:blip>
          <a:stretch>
            <a:fillRect/>
          </a:stretch>
        </p:blipFill>
        <p:spPr>
          <a:xfrm>
            <a:off x="477833" y="3626809"/>
            <a:ext cx="4764399" cy="2945990"/>
          </a:xfrm>
          <a:prstGeom prst="rect">
            <a:avLst/>
          </a:prstGeom>
          <a:noFill/>
          <a:ln>
            <a:noFill/>
          </a:ln>
        </p:spPr>
      </p:pic>
      <p:pic>
        <p:nvPicPr>
          <p:cNvPr id="1464" name="Google Shape;1464;p84" title="Chart"/>
          <p:cNvPicPr preferRelativeResize="0"/>
          <p:nvPr/>
        </p:nvPicPr>
        <p:blipFill>
          <a:blip r:embed="rId6">
            <a:alphaModFix/>
          </a:blip>
          <a:stretch>
            <a:fillRect/>
          </a:stretch>
        </p:blipFill>
        <p:spPr>
          <a:xfrm>
            <a:off x="6552567" y="3710233"/>
            <a:ext cx="4764399" cy="2862567"/>
          </a:xfrm>
          <a:prstGeom prst="rect">
            <a:avLst/>
          </a:prstGeom>
          <a:noFill/>
          <a:ln>
            <a:noFill/>
          </a:ln>
        </p:spPr>
      </p:pic>
      <p:sp>
        <p:nvSpPr>
          <p:cNvPr id="1465" name="Google Shape;1465;p84"/>
          <p:cNvSpPr txBox="1"/>
          <p:nvPr/>
        </p:nvSpPr>
        <p:spPr>
          <a:xfrm>
            <a:off x="4305500" y="809867"/>
            <a:ext cx="1373700" cy="3693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300">
                <a:solidFill>
                  <a:schemeClr val="dk1"/>
                </a:solidFill>
                <a:latin typeface="Inter"/>
                <a:ea typeface="Inter"/>
                <a:cs typeface="Inter"/>
                <a:sym typeface="Inter"/>
              </a:rPr>
              <a:t>Write</a:t>
            </a:r>
            <a:endParaRPr b="1" sz="1300">
              <a:solidFill>
                <a:schemeClr val="dk1"/>
              </a:solidFill>
              <a:latin typeface="Inter"/>
              <a:ea typeface="Inter"/>
              <a:cs typeface="Inter"/>
              <a:sym typeface="Inter"/>
            </a:endParaRPr>
          </a:p>
        </p:txBody>
      </p:sp>
      <p:sp>
        <p:nvSpPr>
          <p:cNvPr id="1466" name="Google Shape;1466;p84"/>
          <p:cNvSpPr txBox="1"/>
          <p:nvPr/>
        </p:nvSpPr>
        <p:spPr>
          <a:xfrm>
            <a:off x="9818733" y="809867"/>
            <a:ext cx="2113500" cy="446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chemeClr val="dk1"/>
                </a:solidFill>
                <a:latin typeface="Inter"/>
                <a:ea typeface="Inter"/>
                <a:cs typeface="Inter"/>
                <a:sym typeface="Inter"/>
              </a:rPr>
              <a:t>Write Open-Close</a:t>
            </a:r>
            <a:endParaRPr sz="1900"/>
          </a:p>
        </p:txBody>
      </p:sp>
      <p:sp>
        <p:nvSpPr>
          <p:cNvPr id="1467" name="Google Shape;1467;p84"/>
          <p:cNvSpPr txBox="1"/>
          <p:nvPr/>
        </p:nvSpPr>
        <p:spPr>
          <a:xfrm>
            <a:off x="4305500" y="3565300"/>
            <a:ext cx="2113500" cy="446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chemeClr val="dk1"/>
                </a:solidFill>
                <a:latin typeface="Inter"/>
                <a:ea typeface="Inter"/>
                <a:cs typeface="Inter"/>
                <a:sym typeface="Inter"/>
              </a:rPr>
              <a:t>Read</a:t>
            </a:r>
            <a:endParaRPr sz="1900"/>
          </a:p>
        </p:txBody>
      </p:sp>
      <p:sp>
        <p:nvSpPr>
          <p:cNvPr id="1468" name="Google Shape;1468;p84"/>
          <p:cNvSpPr txBox="1"/>
          <p:nvPr/>
        </p:nvSpPr>
        <p:spPr>
          <a:xfrm>
            <a:off x="9911033" y="3626800"/>
            <a:ext cx="2113500" cy="446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300">
                <a:solidFill>
                  <a:schemeClr val="dk1"/>
                </a:solidFill>
                <a:latin typeface="Inter"/>
                <a:ea typeface="Inter"/>
                <a:cs typeface="Inter"/>
                <a:sym typeface="Inter"/>
              </a:rPr>
              <a:t>Read Open-Close</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85"/>
          <p:cNvSpPr/>
          <p:nvPr/>
        </p:nvSpPr>
        <p:spPr>
          <a:xfrm>
            <a:off x="644238" y="3629625"/>
            <a:ext cx="10890300" cy="12000"/>
          </a:xfrm>
          <a:prstGeom prst="roundRect">
            <a:avLst>
              <a:gd fmla="val 0" name="adj"/>
            </a:avLst>
          </a:prstGeom>
          <a:noFill/>
          <a:ln cap="flat" cmpd="sng" w="279400">
            <a:solidFill>
              <a:schemeClr val="dk2"/>
            </a:solidFill>
            <a:prstDash val="solid"/>
            <a:miter lim="400000"/>
            <a:headEnd len="sm" w="sm" type="none"/>
            <a:tailEnd len="sm" w="sm" type="none"/>
          </a:ln>
        </p:spPr>
        <p:txBody>
          <a:bodyPr anchorCtr="0" anchor="ctr" bIns="25400" lIns="25400" spcFirstLastPara="1" rIns="25400" wrap="square" tIns="25400">
            <a:noAutofit/>
          </a:bodyPr>
          <a:lstStyle/>
          <a:p>
            <a:pPr indent="0" lvl="0" marL="0" marR="0" rtl="0" algn="l">
              <a:lnSpc>
                <a:spcPct val="100000"/>
              </a:lnSpc>
              <a:spcBef>
                <a:spcPts val="0"/>
              </a:spcBef>
              <a:spcAft>
                <a:spcPts val="0"/>
              </a:spcAft>
              <a:buClr>
                <a:schemeClr val="dk1"/>
              </a:buClr>
              <a:buSzPts val="1600"/>
              <a:buFont typeface="Inter Light"/>
              <a:buNone/>
            </a:pPr>
            <a:r>
              <a:t/>
            </a:r>
            <a:endParaRPr b="0" i="0" sz="1600" u="none" cap="none" strike="noStrike">
              <a:solidFill>
                <a:srgbClr val="FFFFFF"/>
              </a:solidFill>
              <a:latin typeface="Inter"/>
              <a:ea typeface="Inter"/>
              <a:cs typeface="Inter"/>
              <a:sym typeface="Inter"/>
            </a:endParaRPr>
          </a:p>
        </p:txBody>
      </p:sp>
      <p:sp>
        <p:nvSpPr>
          <p:cNvPr id="1474" name="Google Shape;1474;p85"/>
          <p:cNvSpPr/>
          <p:nvPr/>
        </p:nvSpPr>
        <p:spPr>
          <a:xfrm>
            <a:off x="4723232" y="2388637"/>
            <a:ext cx="2732327" cy="2498875"/>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solidFill>
            <a:schemeClr val="lt1"/>
          </a:solidFill>
          <a:ln cap="flat" cmpd="sng" w="76200">
            <a:solidFill>
              <a:schemeClr val="accent1"/>
            </a:solidFill>
            <a:prstDash val="solid"/>
            <a:round/>
            <a:headEnd len="sm" w="sm" type="none"/>
            <a:tailEnd len="sm" w="sm" type="none"/>
          </a:ln>
          <a:effectLst>
            <a:outerShdw blurRad="100013" rotWithShape="0" algn="bl" dir="5400000" dist="19050">
              <a:srgbClr val="000000">
                <a:alpha val="30000"/>
              </a:srgbClr>
            </a:outerShdw>
          </a:effectLst>
        </p:spPr>
        <p:txBody>
          <a:bodyPr anchorCtr="0" anchor="ctr" bIns="121900" lIns="301750" spcFirstLastPara="1" rIns="301750" wrap="square" tIns="121900">
            <a:noAutofit/>
          </a:bodyPr>
          <a:lstStyle/>
          <a:p>
            <a:pPr indent="0" lvl="0" marL="0" rtl="0" algn="ctr">
              <a:spcBef>
                <a:spcPts val="0"/>
              </a:spcBef>
              <a:spcAft>
                <a:spcPts val="0"/>
              </a:spcAft>
              <a:buClr>
                <a:schemeClr val="dk1"/>
              </a:buClr>
              <a:buSzPts val="1800"/>
              <a:buFont typeface="Inter"/>
              <a:buNone/>
            </a:pPr>
            <a:r>
              <a:rPr b="1" lang="en-US" sz="1800">
                <a:solidFill>
                  <a:schemeClr val="dk1"/>
                </a:solidFill>
                <a:latin typeface="Inter"/>
                <a:ea typeface="Inter"/>
                <a:cs typeface="Inter"/>
                <a:sym typeface="Inter"/>
              </a:rPr>
              <a:t>Pure Storage Flashblade</a:t>
            </a:r>
            <a:endParaRPr b="1" sz="1800">
              <a:solidFill>
                <a:schemeClr val="dk1"/>
              </a:solidFill>
              <a:latin typeface="Inter"/>
              <a:ea typeface="Inter"/>
              <a:cs typeface="Inter"/>
              <a:sym typeface="Inter"/>
            </a:endParaRPr>
          </a:p>
          <a:p>
            <a:pPr indent="0" lvl="0" marL="0" rtl="0" algn="ctr">
              <a:spcBef>
                <a:spcPts val="0"/>
              </a:spcBef>
              <a:spcAft>
                <a:spcPts val="0"/>
              </a:spcAft>
              <a:buNone/>
            </a:pPr>
            <a:r>
              <a:rPr lang="en-US" sz="1500">
                <a:solidFill>
                  <a:schemeClr val="dk1"/>
                </a:solidFill>
                <a:latin typeface="Inter Light"/>
                <a:ea typeface="Inter Light"/>
                <a:cs typeface="Inter Light"/>
                <a:sym typeface="Inter Light"/>
              </a:rPr>
              <a:t>Highly Consistent and Performance NFS Storage</a:t>
            </a:r>
            <a:endParaRPr>
              <a:solidFill>
                <a:srgbClr val="1C1C1C"/>
              </a:solidFill>
              <a:latin typeface="Inter Light"/>
              <a:ea typeface="Inter Light"/>
              <a:cs typeface="Inter Light"/>
              <a:sym typeface="Inter Light"/>
            </a:endParaRPr>
          </a:p>
        </p:txBody>
      </p:sp>
      <p:sp>
        <p:nvSpPr>
          <p:cNvPr id="1475" name="Google Shape;1475;p85"/>
          <p:cNvSpPr/>
          <p:nvPr/>
        </p:nvSpPr>
        <p:spPr>
          <a:xfrm>
            <a:off x="1552950" y="2592189"/>
            <a:ext cx="2287190" cy="2091771"/>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solidFill>
            <a:schemeClr val="lt1"/>
          </a:solidFill>
          <a:ln cap="flat" cmpd="sng" w="76200">
            <a:solidFill>
              <a:schemeClr val="accent1"/>
            </a:solidFill>
            <a:prstDash val="solid"/>
            <a:round/>
            <a:headEnd len="sm" w="sm" type="none"/>
            <a:tailEnd len="sm" w="sm" type="none"/>
          </a:ln>
          <a:effectLst>
            <a:outerShdw blurRad="100013" rotWithShape="0" algn="bl" dir="5400000" dist="19050">
              <a:srgbClr val="000000">
                <a:alpha val="30000"/>
              </a:srgbClr>
            </a:outerShdw>
          </a:effectLst>
        </p:spPr>
        <p:txBody>
          <a:bodyPr anchorCtr="0" anchor="ctr" bIns="121900" lIns="210300" spcFirstLastPara="1" rIns="210300" wrap="square" tIns="121900">
            <a:noAutofit/>
          </a:bodyPr>
          <a:lstStyle/>
          <a:p>
            <a:pPr indent="0" lvl="0" marL="0" rtl="0" algn="ctr">
              <a:spcBef>
                <a:spcPts val="0"/>
              </a:spcBef>
              <a:spcAft>
                <a:spcPts val="0"/>
              </a:spcAft>
              <a:buClr>
                <a:schemeClr val="dk1"/>
              </a:buClr>
              <a:buSzPts val="1800"/>
              <a:buFont typeface="Inter"/>
              <a:buNone/>
            </a:pPr>
            <a:r>
              <a:rPr b="1" lang="en-US" sz="1800">
                <a:solidFill>
                  <a:schemeClr val="dk1"/>
                </a:solidFill>
                <a:latin typeface="Inter"/>
                <a:ea typeface="Inter"/>
                <a:cs typeface="Inter"/>
                <a:sym typeface="Inter"/>
              </a:rPr>
              <a:t>HDF5 SWMR</a:t>
            </a:r>
            <a:endParaRPr b="1" sz="1800">
              <a:solidFill>
                <a:schemeClr val="dk1"/>
              </a:solidFill>
              <a:latin typeface="Inter"/>
              <a:ea typeface="Inter"/>
              <a:cs typeface="Inter"/>
              <a:sym typeface="Inter"/>
            </a:endParaRPr>
          </a:p>
          <a:p>
            <a:pPr indent="0" lvl="0" marL="0" rtl="0" algn="ctr">
              <a:spcBef>
                <a:spcPts val="0"/>
              </a:spcBef>
              <a:spcAft>
                <a:spcPts val="0"/>
              </a:spcAft>
              <a:buNone/>
            </a:pPr>
            <a:r>
              <a:rPr lang="en-US" sz="1500">
                <a:solidFill>
                  <a:schemeClr val="dk1"/>
                </a:solidFill>
                <a:latin typeface="Inter Light"/>
                <a:ea typeface="Inter Light"/>
                <a:cs typeface="Inter Light"/>
                <a:sym typeface="Inter Light"/>
              </a:rPr>
              <a:t>Guarantees Atomic Commits over NFS</a:t>
            </a:r>
            <a:endParaRPr>
              <a:solidFill>
                <a:srgbClr val="1C1C1C"/>
              </a:solidFill>
              <a:latin typeface="Inter Light"/>
              <a:ea typeface="Inter Light"/>
              <a:cs typeface="Inter Light"/>
              <a:sym typeface="Inter Light"/>
            </a:endParaRPr>
          </a:p>
        </p:txBody>
      </p:sp>
      <p:sp>
        <p:nvSpPr>
          <p:cNvPr id="1476" name="Google Shape;1476;p85"/>
          <p:cNvSpPr/>
          <p:nvPr/>
        </p:nvSpPr>
        <p:spPr>
          <a:xfrm>
            <a:off x="8338650" y="2592189"/>
            <a:ext cx="2287190" cy="2091771"/>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solidFill>
            <a:schemeClr val="lt1"/>
          </a:solidFill>
          <a:ln cap="flat" cmpd="sng" w="76200">
            <a:solidFill>
              <a:schemeClr val="accent1"/>
            </a:solidFill>
            <a:prstDash val="solid"/>
            <a:round/>
            <a:headEnd len="sm" w="sm" type="none"/>
            <a:tailEnd len="sm" w="sm" type="none"/>
          </a:ln>
          <a:effectLst>
            <a:outerShdw blurRad="100013" rotWithShape="0" algn="bl" dir="5400000" dist="19050">
              <a:srgbClr val="000000">
                <a:alpha val="30000"/>
              </a:srgbClr>
            </a:outerShdw>
          </a:effectLst>
        </p:spPr>
        <p:txBody>
          <a:bodyPr anchorCtr="0" anchor="ctr" bIns="121900" lIns="210300" spcFirstLastPara="1" rIns="210300" wrap="square" tIns="121900">
            <a:noAutofit/>
          </a:bodyPr>
          <a:lstStyle/>
          <a:p>
            <a:pPr indent="0" lvl="0" marL="0" rtl="0" algn="ctr">
              <a:spcBef>
                <a:spcPts val="0"/>
              </a:spcBef>
              <a:spcAft>
                <a:spcPts val="0"/>
              </a:spcAft>
              <a:buClr>
                <a:schemeClr val="dk1"/>
              </a:buClr>
              <a:buSzPts val="1800"/>
              <a:buFont typeface="Inter"/>
              <a:buNone/>
            </a:pPr>
            <a:r>
              <a:rPr b="1" lang="en-US" sz="1800">
                <a:solidFill>
                  <a:schemeClr val="dk1"/>
                </a:solidFill>
                <a:latin typeface="Inter"/>
                <a:ea typeface="Inter"/>
                <a:cs typeface="Inter"/>
                <a:sym typeface="Inter"/>
              </a:rPr>
              <a:t>Parallel HDF5</a:t>
            </a:r>
            <a:endParaRPr b="1" sz="1800">
              <a:solidFill>
                <a:schemeClr val="dk1"/>
              </a:solidFill>
              <a:latin typeface="Inter"/>
              <a:ea typeface="Inter"/>
              <a:cs typeface="Inter"/>
              <a:sym typeface="Inter"/>
            </a:endParaRPr>
          </a:p>
          <a:p>
            <a:pPr indent="0" lvl="0" marL="0" rtl="0" algn="ctr">
              <a:spcBef>
                <a:spcPts val="0"/>
              </a:spcBef>
              <a:spcAft>
                <a:spcPts val="0"/>
              </a:spcAft>
              <a:buNone/>
            </a:pPr>
            <a:r>
              <a:rPr lang="en-US" sz="1500">
                <a:solidFill>
                  <a:schemeClr val="dk1"/>
                </a:solidFill>
                <a:latin typeface="Inter Light"/>
                <a:ea typeface="Inter Light"/>
                <a:cs typeface="Inter Light"/>
                <a:sym typeface="Inter Light"/>
              </a:rPr>
              <a:t>High Performance Parallel transactions over NFS</a:t>
            </a:r>
            <a:endParaRPr b="1" sz="1500">
              <a:solidFill>
                <a:schemeClr val="dk1"/>
              </a:solidFill>
              <a:latin typeface="Inter"/>
              <a:ea typeface="Inter"/>
              <a:cs typeface="Inter"/>
              <a:sym typeface="Inter"/>
            </a:endParaRPr>
          </a:p>
        </p:txBody>
      </p:sp>
      <p:sp>
        <p:nvSpPr>
          <p:cNvPr id="1477" name="Google Shape;1477;p85"/>
          <p:cNvSpPr txBox="1"/>
          <p:nvPr>
            <p:ph type="title"/>
          </p:nvPr>
        </p:nvSpPr>
        <p:spPr>
          <a:xfrm>
            <a:off x="494800" y="279040"/>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Pure Storage Flashblade and HDF5</a:t>
            </a:r>
            <a:endParaRPr/>
          </a:p>
        </p:txBody>
      </p:sp>
      <p:sp>
        <p:nvSpPr>
          <p:cNvPr id="1478" name="Google Shape;1478;p85"/>
          <p:cNvSpPr txBox="1"/>
          <p:nvPr>
            <p:ph idx="1" type="subTitle"/>
          </p:nvPr>
        </p:nvSpPr>
        <p:spPr>
          <a:xfrm>
            <a:off x="494189" y="775810"/>
            <a:ext cx="11188200" cy="2772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lang="en-US"/>
              <a:t>Highly efficient NFS Storage platform for HDF5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86"/>
          <p:cNvSpPr txBox="1"/>
          <p:nvPr>
            <p:ph type="title"/>
          </p:nvPr>
        </p:nvSpPr>
        <p:spPr>
          <a:xfrm>
            <a:off x="431325" y="3032151"/>
            <a:ext cx="11187000" cy="685200"/>
          </a:xfrm>
          <a:prstGeom prst="rect">
            <a:avLst/>
          </a:prstGeom>
        </p:spPr>
        <p:txBody>
          <a:bodyPr anchorCtr="0" anchor="b" bIns="0" lIns="0" spcFirstLastPara="1" rIns="0" wrap="square" tIns="0">
            <a:spAutoFit/>
          </a:bodyPr>
          <a:lstStyle/>
          <a:p>
            <a:pPr indent="0" lvl="0" marL="0" rtl="0" algn="ctr">
              <a:spcBef>
                <a:spcPts val="0"/>
              </a:spcBef>
              <a:spcAft>
                <a:spcPts val="0"/>
              </a:spcAft>
              <a:buNone/>
            </a:pPr>
            <a:r>
              <a:rPr b="1" lang="en-US" sz="5300">
                <a:latin typeface="Inter"/>
                <a:ea typeface="Inter"/>
                <a:cs typeface="Inter"/>
                <a:sym typeface="Inter"/>
              </a:rPr>
              <a:t>Q&amp;A</a:t>
            </a:r>
            <a:endParaRPr b="1" sz="5300">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61"/>
          <p:cNvPicPr preferRelativeResize="0"/>
          <p:nvPr/>
        </p:nvPicPr>
        <p:blipFill>
          <a:blip r:embed="rId3">
            <a:alphaModFix/>
          </a:blip>
          <a:stretch>
            <a:fillRect/>
          </a:stretch>
        </p:blipFill>
        <p:spPr>
          <a:xfrm>
            <a:off x="1052525" y="295275"/>
            <a:ext cx="2465076" cy="3839150"/>
          </a:xfrm>
          <a:prstGeom prst="rect">
            <a:avLst/>
          </a:prstGeom>
          <a:noFill/>
          <a:ln>
            <a:noFill/>
          </a:ln>
        </p:spPr>
      </p:pic>
      <p:sp>
        <p:nvSpPr>
          <p:cNvPr id="885" name="Google Shape;885;p61"/>
          <p:cNvSpPr txBox="1"/>
          <p:nvPr/>
        </p:nvSpPr>
        <p:spPr>
          <a:xfrm>
            <a:off x="588650" y="4477700"/>
            <a:ext cx="3500400" cy="18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Inter"/>
                <a:ea typeface="Inter"/>
                <a:cs typeface="Inter"/>
                <a:sym typeface="Inter"/>
              </a:rPr>
              <a:t>Michael Kaspers</a:t>
            </a:r>
            <a:endParaRPr b="1" sz="1800">
              <a:solidFill>
                <a:schemeClr val="lt1"/>
              </a:solidFill>
              <a:latin typeface="Inter"/>
              <a:ea typeface="Inter"/>
              <a:cs typeface="Inter"/>
              <a:sym typeface="Inter"/>
            </a:endParaRPr>
          </a:p>
          <a:p>
            <a:pPr indent="0" lvl="0" marL="0" rtl="0" algn="l">
              <a:spcBef>
                <a:spcPts val="0"/>
              </a:spcBef>
              <a:spcAft>
                <a:spcPts val="0"/>
              </a:spcAft>
              <a:buNone/>
            </a:pPr>
            <a:r>
              <a:t/>
            </a:r>
            <a:endParaRPr b="1" sz="1800">
              <a:solidFill>
                <a:schemeClr val="lt1"/>
              </a:solidFill>
              <a:latin typeface="Inter"/>
              <a:ea typeface="Inter"/>
              <a:cs typeface="Inter"/>
              <a:sym typeface="Inter"/>
            </a:endParaRPr>
          </a:p>
          <a:p>
            <a:pPr indent="0" lvl="0" marL="0" rtl="0" algn="l">
              <a:spcBef>
                <a:spcPts val="0"/>
              </a:spcBef>
              <a:spcAft>
                <a:spcPts val="0"/>
              </a:spcAft>
              <a:buNone/>
            </a:pPr>
            <a:r>
              <a:rPr b="1" lang="en-US" sz="1500">
                <a:solidFill>
                  <a:schemeClr val="lt1"/>
                </a:solidFill>
                <a:latin typeface="Inter"/>
                <a:ea typeface="Inter"/>
                <a:cs typeface="Inter"/>
                <a:sym typeface="Inter"/>
              </a:rPr>
              <a:t>Consulting Field Solution Architect AI/HPC</a:t>
            </a:r>
            <a:endParaRPr b="1" sz="1500">
              <a:solidFill>
                <a:schemeClr val="lt1"/>
              </a:solidFill>
              <a:latin typeface="Inter"/>
              <a:ea typeface="Inter"/>
              <a:cs typeface="Inter"/>
              <a:sym typeface="Inter"/>
            </a:endParaRPr>
          </a:p>
          <a:p>
            <a:pPr indent="0" lvl="0" marL="0" rtl="0" algn="l">
              <a:spcBef>
                <a:spcPts val="0"/>
              </a:spcBef>
              <a:spcAft>
                <a:spcPts val="0"/>
              </a:spcAft>
              <a:buNone/>
            </a:pPr>
            <a:r>
              <a:t/>
            </a:r>
            <a:endParaRPr b="1" sz="1500">
              <a:solidFill>
                <a:schemeClr val="lt1"/>
              </a:solidFill>
              <a:latin typeface="Inter"/>
              <a:ea typeface="Inter"/>
              <a:cs typeface="Inter"/>
              <a:sym typeface="Inter"/>
            </a:endParaRPr>
          </a:p>
          <a:p>
            <a:pPr indent="0" lvl="0" marL="0" rtl="0" algn="l">
              <a:spcBef>
                <a:spcPts val="0"/>
              </a:spcBef>
              <a:spcAft>
                <a:spcPts val="0"/>
              </a:spcAft>
              <a:buNone/>
            </a:pPr>
            <a:r>
              <a:rPr b="1" lang="en-US">
                <a:solidFill>
                  <a:schemeClr val="lt1"/>
                </a:solidFill>
                <a:latin typeface="Consolas"/>
                <a:ea typeface="Consolas"/>
                <a:cs typeface="Consolas"/>
                <a:sym typeface="Consolas"/>
              </a:rPr>
              <a:t>M: </a:t>
            </a:r>
            <a:r>
              <a:rPr b="1" lang="en-US" sz="1700" u="sng">
                <a:solidFill>
                  <a:schemeClr val="lt1"/>
                </a:solidFill>
                <a:latin typeface="Consolas"/>
                <a:ea typeface="Consolas"/>
                <a:cs typeface="Consolas"/>
                <a:sym typeface="Consolas"/>
                <a:hlinkClick r:id="rId4">
                  <a:extLst>
                    <a:ext uri="{A12FA001-AC4F-418D-AE19-62706E023703}">
                      <ahyp:hlinkClr val="tx"/>
                    </a:ext>
                  </a:extLst>
                </a:hlinkClick>
              </a:rPr>
              <a:t>mkaspers@purestorage.com</a:t>
            </a:r>
            <a:endParaRPr b="1" sz="1700">
              <a:solidFill>
                <a:schemeClr val="lt1"/>
              </a:solidFill>
              <a:latin typeface="Consolas"/>
              <a:ea typeface="Consolas"/>
              <a:cs typeface="Consolas"/>
              <a:sym typeface="Consolas"/>
            </a:endParaRPr>
          </a:p>
          <a:p>
            <a:pPr indent="0" lvl="0" marL="0" rtl="0" algn="l">
              <a:spcBef>
                <a:spcPts val="0"/>
              </a:spcBef>
              <a:spcAft>
                <a:spcPts val="0"/>
              </a:spcAft>
              <a:buNone/>
            </a:pPr>
            <a:r>
              <a:t/>
            </a:r>
            <a:endParaRPr b="1" sz="1700">
              <a:solidFill>
                <a:schemeClr val="lt1"/>
              </a:solidFill>
              <a:latin typeface="Consolas"/>
              <a:ea typeface="Consolas"/>
              <a:cs typeface="Consolas"/>
              <a:sym typeface="Consolas"/>
            </a:endParaRPr>
          </a:p>
        </p:txBody>
      </p:sp>
      <p:sp>
        <p:nvSpPr>
          <p:cNvPr id="886" name="Google Shape;886;p61"/>
          <p:cNvSpPr txBox="1"/>
          <p:nvPr/>
        </p:nvSpPr>
        <p:spPr>
          <a:xfrm>
            <a:off x="5332100" y="784325"/>
            <a:ext cx="6658200" cy="5536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600">
                <a:latin typeface="Inter"/>
                <a:ea typeface="Inter"/>
                <a:cs typeface="Inter"/>
                <a:sym typeface="Inter"/>
              </a:rPr>
              <a:t>Geography	:</a:t>
            </a:r>
            <a:r>
              <a:rPr lang="en-US" sz="1600">
                <a:latin typeface="Inter Light"/>
                <a:ea typeface="Inter Light"/>
                <a:cs typeface="Inter Light"/>
                <a:sym typeface="Inter Light"/>
              </a:rPr>
              <a:t>	Germany, NRW</a:t>
            </a:r>
            <a:endParaRPr sz="1600">
              <a:latin typeface="Inter Light"/>
              <a:ea typeface="Inter Light"/>
              <a:cs typeface="Inter Light"/>
              <a:sym typeface="Inter Light"/>
            </a:endParaRPr>
          </a:p>
          <a:p>
            <a:pPr indent="0" lvl="0" marL="0" rtl="0" algn="l">
              <a:spcBef>
                <a:spcPts val="0"/>
              </a:spcBef>
              <a:spcAft>
                <a:spcPts val="0"/>
              </a:spcAft>
              <a:buNone/>
            </a:pPr>
            <a:r>
              <a:t/>
            </a:r>
            <a:endParaRPr b="1" sz="1600">
              <a:latin typeface="Inter"/>
              <a:ea typeface="Inter"/>
              <a:cs typeface="Inter"/>
              <a:sym typeface="Inter"/>
            </a:endParaRPr>
          </a:p>
          <a:p>
            <a:pPr indent="0" lvl="0" marL="0" rtl="0" algn="l">
              <a:spcBef>
                <a:spcPts val="0"/>
              </a:spcBef>
              <a:spcAft>
                <a:spcPts val="0"/>
              </a:spcAft>
              <a:buNone/>
            </a:pPr>
            <a:r>
              <a:rPr b="1" lang="en-US" sz="1600">
                <a:latin typeface="Inter"/>
                <a:ea typeface="Inter"/>
                <a:cs typeface="Inter"/>
                <a:sym typeface="Inter"/>
              </a:rPr>
              <a:t>Professional</a:t>
            </a:r>
            <a:endParaRPr b="1" sz="1600">
              <a:latin typeface="Inter"/>
              <a:ea typeface="Inter"/>
              <a:cs typeface="Inter"/>
              <a:sym typeface="Inter"/>
            </a:endParaRPr>
          </a:p>
          <a:p>
            <a:pPr indent="0" lvl="0" marL="0" rtl="0" algn="l">
              <a:spcBef>
                <a:spcPts val="0"/>
              </a:spcBef>
              <a:spcAft>
                <a:spcPts val="0"/>
              </a:spcAft>
              <a:buNone/>
            </a:pPr>
            <a:r>
              <a:rPr b="1" lang="en-US" sz="1600">
                <a:latin typeface="Inter"/>
                <a:ea typeface="Inter"/>
                <a:cs typeface="Inter"/>
                <a:sym typeface="Inter"/>
              </a:rPr>
              <a:t>Career		:</a:t>
            </a:r>
            <a:r>
              <a:rPr lang="en-US" sz="1600">
                <a:latin typeface="Inter Light"/>
                <a:ea typeface="Inter Light"/>
                <a:cs typeface="Inter Light"/>
                <a:sym typeface="Inter Light"/>
              </a:rPr>
              <a:t>	Ernst &amp; Young</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Hitachi Data Systems / Hitachi Vantara</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Huawei Technologies</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Pure Storage</a:t>
            </a:r>
            <a:endParaRPr sz="1600">
              <a:latin typeface="Inter Light"/>
              <a:ea typeface="Inter Light"/>
              <a:cs typeface="Inter Light"/>
              <a:sym typeface="Inter Light"/>
            </a:endParaRPr>
          </a:p>
          <a:p>
            <a:pPr indent="0" lvl="0" marL="0" rtl="0" algn="l">
              <a:spcBef>
                <a:spcPts val="0"/>
              </a:spcBef>
              <a:spcAft>
                <a:spcPts val="0"/>
              </a:spcAft>
              <a:buNone/>
            </a:pPr>
            <a:r>
              <a:t/>
            </a:r>
            <a:endParaRPr sz="1600">
              <a:latin typeface="Inter Light"/>
              <a:ea typeface="Inter Light"/>
              <a:cs typeface="Inter Light"/>
              <a:sym typeface="Inter Light"/>
            </a:endParaRPr>
          </a:p>
          <a:p>
            <a:pPr indent="0" lvl="0" marL="0" rtl="0" algn="l">
              <a:spcBef>
                <a:spcPts val="0"/>
              </a:spcBef>
              <a:spcAft>
                <a:spcPts val="0"/>
              </a:spcAft>
              <a:buNone/>
            </a:pPr>
            <a:r>
              <a:rPr b="1" lang="en-US" sz="1600">
                <a:latin typeface="Inter"/>
                <a:ea typeface="Inter"/>
                <a:cs typeface="Inter"/>
                <a:sym typeface="Inter"/>
              </a:rPr>
              <a:t>Areas of </a:t>
            </a:r>
            <a:endParaRPr b="1" sz="1600">
              <a:latin typeface="Inter"/>
              <a:ea typeface="Inter"/>
              <a:cs typeface="Inter"/>
              <a:sym typeface="Inter"/>
            </a:endParaRPr>
          </a:p>
          <a:p>
            <a:pPr indent="0" lvl="0" marL="0" rtl="0" algn="l">
              <a:spcBef>
                <a:spcPts val="0"/>
              </a:spcBef>
              <a:spcAft>
                <a:spcPts val="0"/>
              </a:spcAft>
              <a:buNone/>
            </a:pPr>
            <a:r>
              <a:rPr b="1" lang="en-US" sz="1600">
                <a:latin typeface="Inter"/>
                <a:ea typeface="Inter"/>
                <a:cs typeface="Inter"/>
                <a:sym typeface="Inter"/>
              </a:rPr>
              <a:t>Knowledge	:	</a:t>
            </a:r>
            <a:r>
              <a:rPr lang="en-US" sz="1600">
                <a:latin typeface="Inter Light"/>
                <a:ea typeface="Inter Light"/>
                <a:cs typeface="Inter Light"/>
                <a:sym typeface="Inter Light"/>
              </a:rPr>
              <a:t>AI / ML use case definition	</a:t>
            </a:r>
            <a:endParaRPr sz="1600">
              <a:latin typeface="Inter Light"/>
              <a:ea typeface="Inter Light"/>
              <a:cs typeface="Inter Light"/>
              <a:sym typeface="Inter Light"/>
            </a:endParaRPr>
          </a:p>
          <a:p>
            <a:pPr indent="457200" lvl="0" marL="1371600" rtl="0" algn="l">
              <a:spcBef>
                <a:spcPts val="0"/>
              </a:spcBef>
              <a:spcAft>
                <a:spcPts val="0"/>
              </a:spcAft>
              <a:buNone/>
            </a:pPr>
            <a:r>
              <a:rPr lang="en-US" sz="1600">
                <a:latin typeface="Inter Light"/>
                <a:ea typeface="Inter Light"/>
                <a:cs typeface="Inter Light"/>
                <a:sym typeface="Inter Light"/>
              </a:rPr>
              <a:t>Complex Solution Designs</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Parallel IO in AI and HPC</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NVIDIA integration w/ Pure Storage products</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AI / HPC Storage Benchmarks</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AI Pipeline Design</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Cloud Native Technologies</a:t>
            </a:r>
            <a:endParaRPr sz="1600">
              <a:latin typeface="Inter Light"/>
              <a:ea typeface="Inter Light"/>
              <a:cs typeface="Inter Light"/>
              <a:sym typeface="Inter Light"/>
            </a:endParaRPr>
          </a:p>
          <a:p>
            <a:pPr indent="0" lvl="0" marL="0" rtl="0" algn="l">
              <a:spcBef>
                <a:spcPts val="0"/>
              </a:spcBef>
              <a:spcAft>
                <a:spcPts val="0"/>
              </a:spcAft>
              <a:buNone/>
            </a:pPr>
            <a:r>
              <a:rPr lang="en-US" sz="1600">
                <a:latin typeface="Inter Light"/>
                <a:ea typeface="Inter Light"/>
                <a:cs typeface="Inter Light"/>
                <a:sym typeface="Inter Light"/>
              </a:rPr>
              <a:t>				Solution Sizing</a:t>
            </a:r>
            <a:endParaRPr sz="1600">
              <a:latin typeface="Inter Light"/>
              <a:ea typeface="Inter Light"/>
              <a:cs typeface="Inter Light"/>
              <a:sym typeface="Inter Ligh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62"/>
          <p:cNvSpPr txBox="1"/>
          <p:nvPr>
            <p:ph idx="1" type="subTitle"/>
          </p:nvPr>
        </p:nvSpPr>
        <p:spPr>
          <a:xfrm>
            <a:off x="494189" y="4377055"/>
            <a:ext cx="8831400" cy="914400"/>
          </a:xfrm>
          <a:prstGeom prst="rect">
            <a:avLst/>
          </a:prstGeom>
        </p:spPr>
        <p:txBody>
          <a:bodyPr anchorCtr="0" anchor="t" bIns="0" lIns="0" spcFirstLastPara="1" rIns="0" wrap="square" tIns="0">
            <a:noAutofit/>
          </a:bodyPr>
          <a:lstStyle/>
          <a:p>
            <a:pPr indent="0" lvl="0" marL="0" rtl="0" algn="l">
              <a:spcBef>
                <a:spcPts val="1200"/>
              </a:spcBef>
              <a:spcAft>
                <a:spcPts val="0"/>
              </a:spcAft>
              <a:buNone/>
            </a:pPr>
            <a:r>
              <a:t/>
            </a:r>
            <a:endParaRPr/>
          </a:p>
        </p:txBody>
      </p:sp>
      <p:sp>
        <p:nvSpPr>
          <p:cNvPr id="893" name="Google Shape;893;p62"/>
          <p:cNvSpPr txBox="1"/>
          <p:nvPr>
            <p:ph type="title"/>
          </p:nvPr>
        </p:nvSpPr>
        <p:spPr>
          <a:xfrm>
            <a:off x="495098" y="1332210"/>
            <a:ext cx="8829600" cy="16071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Introduction to Pure Storage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63"/>
          <p:cNvSpPr/>
          <p:nvPr/>
        </p:nvSpPr>
        <p:spPr>
          <a:xfrm>
            <a:off x="495300" y="1094550"/>
            <a:ext cx="3535500" cy="2408400"/>
          </a:xfrm>
          <a:prstGeom prst="roundRect">
            <a:avLst>
              <a:gd fmla="val 3747" name="adj"/>
            </a:avLst>
          </a:prstGeom>
          <a:solidFill>
            <a:schemeClr val="lt1"/>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900" name="Google Shape;900;p63"/>
          <p:cNvSpPr/>
          <p:nvPr/>
        </p:nvSpPr>
        <p:spPr>
          <a:xfrm>
            <a:off x="4238125" y="1094550"/>
            <a:ext cx="3535500" cy="2408400"/>
          </a:xfrm>
          <a:prstGeom prst="roundRect">
            <a:avLst>
              <a:gd fmla="val 3747" name="adj"/>
            </a:avLst>
          </a:prstGeom>
          <a:solidFill>
            <a:schemeClr val="dk2"/>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901" name="Google Shape;901;p63"/>
          <p:cNvSpPr/>
          <p:nvPr/>
        </p:nvSpPr>
        <p:spPr>
          <a:xfrm>
            <a:off x="7980950" y="1094550"/>
            <a:ext cx="3535500" cy="2408400"/>
          </a:xfrm>
          <a:prstGeom prst="roundRect">
            <a:avLst>
              <a:gd fmla="val 3747" name="adj"/>
            </a:avLst>
          </a:prstGeom>
          <a:solidFill>
            <a:schemeClr val="lt1"/>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902" name="Google Shape;902;p63"/>
          <p:cNvSpPr/>
          <p:nvPr/>
        </p:nvSpPr>
        <p:spPr>
          <a:xfrm>
            <a:off x="495300" y="3817288"/>
            <a:ext cx="3535500" cy="2408400"/>
          </a:xfrm>
          <a:prstGeom prst="roundRect">
            <a:avLst>
              <a:gd fmla="val 3747" name="adj"/>
            </a:avLst>
          </a:prstGeom>
          <a:solidFill>
            <a:schemeClr val="dk2"/>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l">
              <a:lnSpc>
                <a:spcPct val="87000"/>
              </a:lnSpc>
              <a:spcBef>
                <a:spcPts val="0"/>
              </a:spcBef>
              <a:spcAft>
                <a:spcPts val="0"/>
              </a:spcAft>
              <a:buNone/>
            </a:pPr>
            <a:r>
              <a:rPr lang="en-US" sz="1500">
                <a:solidFill>
                  <a:schemeClr val="lt1"/>
                </a:solidFill>
                <a:latin typeface="Inter ExtraBold"/>
                <a:ea typeface="Inter ExtraBold"/>
                <a:cs typeface="Inter ExtraBold"/>
                <a:sym typeface="Inter ExtraBold"/>
              </a:rPr>
              <a:t>Pure Storage is a </a:t>
            </a:r>
            <a:endParaRPr sz="1500">
              <a:solidFill>
                <a:schemeClr val="lt1"/>
              </a:solidFill>
              <a:latin typeface="Inter ExtraBold"/>
              <a:ea typeface="Inter ExtraBold"/>
              <a:cs typeface="Inter ExtraBold"/>
              <a:sym typeface="Inter ExtraBold"/>
            </a:endParaRPr>
          </a:p>
          <a:p>
            <a:pPr indent="0" lvl="0" marL="0" rtl="0" algn="l">
              <a:lnSpc>
                <a:spcPct val="87000"/>
              </a:lnSpc>
              <a:spcBef>
                <a:spcPts val="0"/>
              </a:spcBef>
              <a:spcAft>
                <a:spcPts val="0"/>
              </a:spcAft>
              <a:buNone/>
            </a:pPr>
            <a:r>
              <a:rPr lang="en-US" sz="1500">
                <a:solidFill>
                  <a:schemeClr val="lt1"/>
                </a:solidFill>
                <a:latin typeface="Inter ExtraBold"/>
                <a:ea typeface="Inter ExtraBold"/>
                <a:cs typeface="Inter ExtraBold"/>
                <a:sym typeface="Inter ExtraBold"/>
              </a:rPr>
              <a:t>Leader in the IDC </a:t>
            </a:r>
            <a:endParaRPr sz="1500">
              <a:solidFill>
                <a:schemeClr val="lt1"/>
              </a:solidFill>
              <a:latin typeface="Inter ExtraBold"/>
              <a:ea typeface="Inter ExtraBold"/>
              <a:cs typeface="Inter ExtraBold"/>
              <a:sym typeface="Inter ExtraBold"/>
            </a:endParaRPr>
          </a:p>
          <a:p>
            <a:pPr indent="0" lvl="0" marL="0" rtl="0" algn="l">
              <a:lnSpc>
                <a:spcPct val="87000"/>
              </a:lnSpc>
              <a:spcBef>
                <a:spcPts val="0"/>
              </a:spcBef>
              <a:spcAft>
                <a:spcPts val="0"/>
              </a:spcAft>
              <a:buNone/>
            </a:pPr>
            <a:r>
              <a:rPr lang="en-US" sz="1500">
                <a:solidFill>
                  <a:schemeClr val="lt1"/>
                </a:solidFill>
                <a:latin typeface="Inter ExtraBold"/>
                <a:ea typeface="Inter ExtraBold"/>
                <a:cs typeface="Inter ExtraBold"/>
                <a:sym typeface="Inter ExtraBold"/>
              </a:rPr>
              <a:t>Container Data </a:t>
            </a:r>
            <a:endParaRPr sz="1500">
              <a:solidFill>
                <a:schemeClr val="lt1"/>
              </a:solidFill>
              <a:latin typeface="Inter ExtraBold"/>
              <a:ea typeface="Inter ExtraBold"/>
              <a:cs typeface="Inter ExtraBold"/>
              <a:sym typeface="Inter ExtraBold"/>
            </a:endParaRPr>
          </a:p>
          <a:p>
            <a:pPr indent="0" lvl="0" marL="0" rtl="0" algn="l">
              <a:lnSpc>
                <a:spcPct val="87000"/>
              </a:lnSpc>
              <a:spcBef>
                <a:spcPts val="0"/>
              </a:spcBef>
              <a:spcAft>
                <a:spcPts val="0"/>
              </a:spcAft>
              <a:buNone/>
            </a:pPr>
            <a:r>
              <a:rPr lang="en-US" sz="1500">
                <a:solidFill>
                  <a:schemeClr val="lt1"/>
                </a:solidFill>
                <a:latin typeface="Inter ExtraBold"/>
                <a:ea typeface="Inter ExtraBold"/>
                <a:cs typeface="Inter ExtraBold"/>
                <a:sym typeface="Inter ExtraBold"/>
              </a:rPr>
              <a:t>Management </a:t>
            </a:r>
            <a:endParaRPr sz="1500">
              <a:solidFill>
                <a:schemeClr val="lt1"/>
              </a:solidFill>
              <a:latin typeface="Inter ExtraBold"/>
              <a:ea typeface="Inter ExtraBold"/>
              <a:cs typeface="Inter ExtraBold"/>
              <a:sym typeface="Inter ExtraBold"/>
            </a:endParaRPr>
          </a:p>
          <a:p>
            <a:pPr indent="0" lvl="0" marL="0" rtl="0" algn="l">
              <a:lnSpc>
                <a:spcPct val="87000"/>
              </a:lnSpc>
              <a:spcBef>
                <a:spcPts val="0"/>
              </a:spcBef>
              <a:spcAft>
                <a:spcPts val="0"/>
              </a:spcAft>
              <a:buClr>
                <a:schemeClr val="lt1"/>
              </a:buClr>
              <a:buSzPts val="4400"/>
              <a:buFont typeface="Inter ExtraBold"/>
              <a:buNone/>
            </a:pPr>
            <a:r>
              <a:rPr lang="en-US" sz="1500">
                <a:solidFill>
                  <a:schemeClr val="lt1"/>
                </a:solidFill>
                <a:latin typeface="Inter ExtraBold"/>
                <a:ea typeface="Inter ExtraBold"/>
                <a:cs typeface="Inter ExtraBold"/>
                <a:sym typeface="Inter ExtraBold"/>
              </a:rPr>
              <a:t>MarketScape</a:t>
            </a:r>
            <a:endParaRPr sz="1500">
              <a:latin typeface="Inter Light"/>
              <a:ea typeface="Inter Light"/>
              <a:cs typeface="Inter Light"/>
              <a:sym typeface="Inter Light"/>
            </a:endParaRPr>
          </a:p>
        </p:txBody>
      </p:sp>
      <p:sp>
        <p:nvSpPr>
          <p:cNvPr id="903" name="Google Shape;903;p63"/>
          <p:cNvSpPr/>
          <p:nvPr/>
        </p:nvSpPr>
        <p:spPr>
          <a:xfrm>
            <a:off x="4238125" y="3817288"/>
            <a:ext cx="3535500" cy="2408400"/>
          </a:xfrm>
          <a:prstGeom prst="roundRect">
            <a:avLst>
              <a:gd fmla="val 3747" name="adj"/>
            </a:avLst>
          </a:prstGeom>
          <a:solidFill>
            <a:schemeClr val="lt1"/>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904" name="Google Shape;904;p63"/>
          <p:cNvSpPr/>
          <p:nvPr/>
        </p:nvSpPr>
        <p:spPr>
          <a:xfrm>
            <a:off x="7980950" y="3817288"/>
            <a:ext cx="3535500" cy="2408400"/>
          </a:xfrm>
          <a:prstGeom prst="roundRect">
            <a:avLst>
              <a:gd fmla="val 3747" name="adj"/>
            </a:avLst>
          </a:prstGeom>
          <a:solidFill>
            <a:schemeClr val="dk2"/>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sp>
        <p:nvSpPr>
          <p:cNvPr id="905" name="Google Shape;905;p63"/>
          <p:cNvSpPr/>
          <p:nvPr/>
        </p:nvSpPr>
        <p:spPr>
          <a:xfrm>
            <a:off x="6261475" y="4118488"/>
            <a:ext cx="1442400" cy="16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Inter ExtraBold"/>
                <a:ea typeface="Inter ExtraBold"/>
                <a:cs typeface="Inter ExtraBold"/>
                <a:sym typeface="Inter ExtraBold"/>
              </a:rPr>
              <a:t>Pure Storage</a:t>
            </a:r>
            <a:endParaRPr b="0" i="0" sz="1500" u="none" cap="none" strike="noStrike">
              <a:solidFill>
                <a:schemeClr val="dk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Inter ExtraBold"/>
                <a:ea typeface="Inter ExtraBold"/>
                <a:cs typeface="Inter ExtraBold"/>
                <a:sym typeface="Inter ExtraBold"/>
              </a:rPr>
              <a:t>is a Leader in File &amp; Object for the </a:t>
            </a:r>
            <a:r>
              <a:rPr lang="en-US" sz="1500">
                <a:solidFill>
                  <a:schemeClr val="dk1"/>
                </a:solidFill>
                <a:latin typeface="Inter ExtraBold"/>
                <a:ea typeface="Inter ExtraBold"/>
                <a:cs typeface="Inter ExtraBold"/>
                <a:sym typeface="Inter ExtraBold"/>
              </a:rPr>
              <a:t>Fourth </a:t>
            </a:r>
            <a:r>
              <a:rPr b="0" i="0" lang="en-US" sz="1500" u="none" cap="none" strike="noStrike">
                <a:solidFill>
                  <a:schemeClr val="dk1"/>
                </a:solidFill>
                <a:latin typeface="Inter ExtraBold"/>
                <a:ea typeface="Inter ExtraBold"/>
                <a:cs typeface="Inter ExtraBold"/>
                <a:sym typeface="Inter ExtraBold"/>
              </a:rPr>
              <a:t>Consecutive Year!</a:t>
            </a:r>
            <a:endParaRPr b="0" i="0" sz="1500" u="none" cap="none" strike="noStrike">
              <a:solidFill>
                <a:schemeClr val="dk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600"/>
              <a:buFont typeface="Arial"/>
              <a:buNone/>
            </a:pPr>
            <a:r>
              <a:t/>
            </a:r>
            <a:endParaRPr b="0" i="0" sz="1500" u="none" cap="none" strike="noStrike">
              <a:solidFill>
                <a:schemeClr val="dk1"/>
              </a:solidFill>
              <a:latin typeface="Inter ExtraBold"/>
              <a:ea typeface="Inter ExtraBold"/>
              <a:cs typeface="Inter ExtraBold"/>
              <a:sym typeface="Inter ExtraBold"/>
            </a:endParaRPr>
          </a:p>
        </p:txBody>
      </p:sp>
      <p:sp>
        <p:nvSpPr>
          <p:cNvPr id="906" name="Google Shape;906;p63"/>
          <p:cNvSpPr/>
          <p:nvPr/>
        </p:nvSpPr>
        <p:spPr>
          <a:xfrm>
            <a:off x="4646039" y="2273584"/>
            <a:ext cx="2454000" cy="72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t/>
            </a:r>
            <a:endParaRPr b="0" baseline="30000" i="0" sz="2800" u="none" cap="none" strike="noStrike">
              <a:solidFill>
                <a:srgbClr val="000000"/>
              </a:solidFill>
              <a:latin typeface="Arial"/>
              <a:ea typeface="Arial"/>
              <a:cs typeface="Arial"/>
              <a:sym typeface="Arial"/>
            </a:endParaRPr>
          </a:p>
        </p:txBody>
      </p:sp>
      <p:sp>
        <p:nvSpPr>
          <p:cNvPr id="907" name="Google Shape;907;p63"/>
          <p:cNvSpPr/>
          <p:nvPr/>
        </p:nvSpPr>
        <p:spPr>
          <a:xfrm>
            <a:off x="688050" y="1374875"/>
            <a:ext cx="2719500" cy="10296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3200"/>
              <a:buFont typeface="Inter ExtraBold"/>
              <a:buNone/>
            </a:pPr>
            <a:r>
              <a:rPr b="0" i="0" lang="en-US" sz="2300" u="none" cap="none" strike="noStrike">
                <a:solidFill>
                  <a:schemeClr val="dk1"/>
                </a:solidFill>
                <a:latin typeface="Inter ExtraBold"/>
                <a:ea typeface="Inter ExtraBold"/>
                <a:cs typeface="Inter ExtraBold"/>
                <a:sym typeface="Inter ExtraBold"/>
              </a:rPr>
              <a:t>Pure Storage has one of the </a:t>
            </a:r>
            <a:r>
              <a:rPr b="0" i="0" lang="en-US" sz="2300" u="none" cap="none" strike="noStrike">
                <a:solidFill>
                  <a:schemeClr val="accent1"/>
                </a:solidFill>
                <a:latin typeface="Inter ExtraBold"/>
                <a:ea typeface="Inter ExtraBold"/>
                <a:cs typeface="Inter ExtraBold"/>
                <a:sym typeface="Inter ExtraBold"/>
              </a:rPr>
              <a:t>highest NPS</a:t>
            </a:r>
            <a:r>
              <a:rPr lang="en-US" sz="500">
                <a:solidFill>
                  <a:schemeClr val="accent1"/>
                </a:solidFill>
              </a:rPr>
              <a:t>  </a:t>
            </a:r>
            <a:r>
              <a:rPr b="0" i="0" lang="en-US" sz="2300" u="none" cap="none" strike="noStrike">
                <a:solidFill>
                  <a:schemeClr val="dk1"/>
                </a:solidFill>
                <a:latin typeface="Inter ExtraBold"/>
                <a:ea typeface="Inter ExtraBold"/>
                <a:cs typeface="Inter ExtraBold"/>
                <a:sym typeface="Inter ExtraBold"/>
              </a:rPr>
              <a:t>in the industry!</a:t>
            </a:r>
            <a:endParaRPr b="0" i="0" sz="700" u="none" cap="none" strike="noStrike">
              <a:solidFill>
                <a:schemeClr val="dk1"/>
              </a:solidFill>
              <a:latin typeface="Inter"/>
              <a:ea typeface="Inter"/>
              <a:cs typeface="Inter"/>
              <a:sym typeface="Inter"/>
            </a:endParaRPr>
          </a:p>
        </p:txBody>
      </p:sp>
      <p:sp>
        <p:nvSpPr>
          <p:cNvPr id="908" name="Google Shape;908;p63"/>
          <p:cNvSpPr/>
          <p:nvPr/>
        </p:nvSpPr>
        <p:spPr>
          <a:xfrm>
            <a:off x="4386425" y="1443508"/>
            <a:ext cx="1397100" cy="211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Inter ExtraBold"/>
                <a:ea typeface="Inter ExtraBold"/>
                <a:cs typeface="Inter ExtraBold"/>
                <a:sym typeface="Inter ExtraBold"/>
              </a:rPr>
              <a:t>Pure Storage</a:t>
            </a:r>
            <a:endParaRPr b="0" i="0" sz="1500" u="none" cap="none" strike="noStrike">
              <a:solidFill>
                <a:schemeClr val="lt1"/>
              </a:solidFill>
              <a:latin typeface="Inter ExtraBold"/>
              <a:ea typeface="Inter ExtraBold"/>
              <a:cs typeface="Inter ExtraBold"/>
              <a:sym typeface="Inter ExtraBold"/>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Inter ExtraBold"/>
                <a:ea typeface="Inter ExtraBold"/>
                <a:cs typeface="Inter ExtraBold"/>
                <a:sym typeface="Inter ExtraBold"/>
              </a:rPr>
              <a:t>is an MQ Leader for 1</a:t>
            </a:r>
            <a:r>
              <a:rPr lang="en-US" sz="1500">
                <a:solidFill>
                  <a:schemeClr val="lt1"/>
                </a:solidFill>
                <a:latin typeface="Inter ExtraBold"/>
                <a:ea typeface="Inter ExtraBold"/>
                <a:cs typeface="Inter ExtraBold"/>
                <a:sym typeface="Inter ExtraBold"/>
              </a:rPr>
              <a:t>1</a:t>
            </a:r>
            <a:r>
              <a:rPr b="0" i="0" lang="en-US" sz="1500" u="none" cap="none" strike="noStrike">
                <a:solidFill>
                  <a:schemeClr val="lt1"/>
                </a:solidFill>
                <a:latin typeface="Inter ExtraBold"/>
                <a:ea typeface="Inter ExtraBold"/>
                <a:cs typeface="Inter ExtraBold"/>
                <a:sym typeface="Inter ExtraBold"/>
              </a:rPr>
              <a:t> Consecutive Years!</a:t>
            </a:r>
            <a:endParaRPr b="0" i="0" sz="1500" u="none" cap="none" strike="noStrike">
              <a:solidFill>
                <a:schemeClr val="lt1"/>
              </a:solidFill>
              <a:latin typeface="Inter ExtraBold"/>
              <a:ea typeface="Inter ExtraBold"/>
              <a:cs typeface="Inter ExtraBold"/>
              <a:sym typeface="Inter ExtraBold"/>
            </a:endParaRPr>
          </a:p>
          <a:p>
            <a:pPr indent="0" lvl="0" marL="0" marR="0" rtl="0" algn="l">
              <a:lnSpc>
                <a:spcPct val="96000"/>
              </a:lnSpc>
              <a:spcBef>
                <a:spcPts val="0"/>
              </a:spcBef>
              <a:spcAft>
                <a:spcPts val="0"/>
              </a:spcAft>
              <a:buClr>
                <a:srgbClr val="000000"/>
              </a:buClr>
              <a:buSzPts val="1600"/>
              <a:buFont typeface="Arial"/>
              <a:buNone/>
            </a:pPr>
            <a:r>
              <a:t/>
            </a:r>
            <a:endParaRPr b="0" i="0" sz="1500" u="none" cap="none" strike="noStrike">
              <a:solidFill>
                <a:schemeClr val="dk1"/>
              </a:solidFill>
              <a:latin typeface="Inter ExtraBold"/>
              <a:ea typeface="Inter ExtraBold"/>
              <a:cs typeface="Inter ExtraBold"/>
              <a:sym typeface="Inter ExtraBold"/>
            </a:endParaRPr>
          </a:p>
        </p:txBody>
      </p:sp>
      <p:sp>
        <p:nvSpPr>
          <p:cNvPr id="909" name="Google Shape;909;p63"/>
          <p:cNvSpPr/>
          <p:nvPr/>
        </p:nvSpPr>
        <p:spPr>
          <a:xfrm>
            <a:off x="688042" y="2784658"/>
            <a:ext cx="3014700" cy="3369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rgbClr val="000000"/>
              </a:buClr>
              <a:buSzPts val="1600"/>
              <a:buFont typeface="Arial"/>
              <a:buNone/>
            </a:pPr>
            <a:r>
              <a:rPr b="0" i="0" lang="en-US" sz="1600" u="none" cap="none" strike="noStrike">
                <a:solidFill>
                  <a:schemeClr val="dk1"/>
                </a:solidFill>
                <a:latin typeface="Inter"/>
                <a:ea typeface="Inter"/>
                <a:cs typeface="Inter"/>
                <a:sym typeface="Inter"/>
              </a:rPr>
              <a:t>Pure’s NPS is 8</a:t>
            </a:r>
            <a:r>
              <a:rPr lang="en-US" sz="1600">
                <a:solidFill>
                  <a:schemeClr val="dk1"/>
                </a:solidFill>
                <a:latin typeface="Inter"/>
                <a:ea typeface="Inter"/>
                <a:cs typeface="Inter"/>
                <a:sym typeface="Inter"/>
              </a:rPr>
              <a:t>1</a:t>
            </a:r>
            <a:r>
              <a:rPr b="0" i="0" lang="en-US" sz="1600" u="none" cap="none" strike="noStrike">
                <a:solidFill>
                  <a:schemeClr val="dk1"/>
                </a:solidFill>
                <a:latin typeface="Inter"/>
                <a:ea typeface="Inter"/>
                <a:cs typeface="Inter"/>
                <a:sym typeface="Inter"/>
              </a:rPr>
              <a:t> </a:t>
            </a:r>
            <a:endParaRPr b="0" i="0" sz="1600" u="none" cap="none" strike="noStrike">
              <a:solidFill>
                <a:schemeClr val="dk1"/>
              </a:solidFill>
              <a:latin typeface="Inter"/>
              <a:ea typeface="Inter"/>
              <a:cs typeface="Inter"/>
              <a:sym typeface="Inter"/>
            </a:endParaRPr>
          </a:p>
          <a:p>
            <a:pPr indent="0" lvl="0" marL="0" marR="0" rtl="0" algn="l">
              <a:lnSpc>
                <a:spcPct val="96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96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96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
        <p:nvSpPr>
          <p:cNvPr id="910" name="Google Shape;910;p63"/>
          <p:cNvSpPr/>
          <p:nvPr/>
        </p:nvSpPr>
        <p:spPr>
          <a:xfrm>
            <a:off x="8166192" y="1213825"/>
            <a:ext cx="2929200" cy="309300"/>
          </a:xfrm>
          <a:prstGeom prst="rect">
            <a:avLst/>
          </a:prstGeom>
          <a:noFill/>
          <a:ln>
            <a:noFill/>
          </a:ln>
        </p:spPr>
        <p:txBody>
          <a:bodyPr anchorCtr="0" anchor="t" bIns="0" lIns="0" spcFirstLastPara="1" rIns="0" wrap="square" tIns="0">
            <a:noAutofit/>
          </a:bodyPr>
          <a:lstStyle/>
          <a:p>
            <a:pPr indent="0" lvl="0" marL="0" marR="0" rtl="0" algn="l">
              <a:lnSpc>
                <a:spcPct val="96000"/>
              </a:lnSpc>
              <a:spcBef>
                <a:spcPts val="0"/>
              </a:spcBef>
              <a:spcAft>
                <a:spcPts val="0"/>
              </a:spcAft>
              <a:buClr>
                <a:srgbClr val="000000"/>
              </a:buClr>
              <a:buSzPts val="1500"/>
              <a:buFont typeface="Arial"/>
              <a:buNone/>
            </a:pPr>
            <a:r>
              <a:rPr lang="en-US" sz="1500">
                <a:solidFill>
                  <a:schemeClr val="dk1"/>
                </a:solidFill>
                <a:latin typeface="Inter ExtraBold"/>
                <a:ea typeface="Inter ExtraBold"/>
                <a:cs typeface="Inter ExtraBold"/>
                <a:sym typeface="Inter ExtraBold"/>
              </a:rPr>
              <a:t>10</a:t>
            </a:r>
            <a:r>
              <a:rPr b="0" i="0" lang="en-US" sz="1500" u="none" cap="none" strike="noStrike">
                <a:solidFill>
                  <a:schemeClr val="dk1"/>
                </a:solidFill>
                <a:latin typeface="Inter ExtraBold"/>
                <a:ea typeface="Inter ExtraBold"/>
                <a:cs typeface="Inter ExtraBold"/>
                <a:sym typeface="Inter ExtraBold"/>
              </a:rPr>
              <a:t> Year Storage Market Share</a:t>
            </a:r>
            <a:endParaRPr b="0" i="0" sz="1500" u="none" cap="none" strike="noStrike">
              <a:solidFill>
                <a:schemeClr val="dk1"/>
              </a:solidFill>
              <a:latin typeface="Inter ExtraBold"/>
              <a:ea typeface="Inter ExtraBold"/>
              <a:cs typeface="Inter ExtraBold"/>
              <a:sym typeface="Inter ExtraBold"/>
            </a:endParaRPr>
          </a:p>
          <a:p>
            <a:pPr indent="0" lvl="0" marL="0" marR="0" rtl="0" algn="l">
              <a:lnSpc>
                <a:spcPct val="96000"/>
              </a:lnSpc>
              <a:spcBef>
                <a:spcPts val="0"/>
              </a:spcBef>
              <a:spcAft>
                <a:spcPts val="0"/>
              </a:spcAft>
              <a:buClr>
                <a:srgbClr val="000000"/>
              </a:buClr>
              <a:buSzPts val="1500"/>
              <a:buFont typeface="Arial"/>
              <a:buNone/>
            </a:pPr>
            <a:r>
              <a:t/>
            </a:r>
            <a:endParaRPr b="0" i="0" sz="1500" u="none" cap="none" strike="noStrike">
              <a:solidFill>
                <a:schemeClr val="dk1"/>
              </a:solidFill>
              <a:latin typeface="Inter"/>
              <a:ea typeface="Inter"/>
              <a:cs typeface="Inter"/>
              <a:sym typeface="Inter"/>
            </a:endParaRPr>
          </a:p>
          <a:p>
            <a:pPr indent="0" lvl="0" marL="0" marR="0" rtl="0" algn="l">
              <a:lnSpc>
                <a:spcPct val="96000"/>
              </a:lnSpc>
              <a:spcBef>
                <a:spcPts val="0"/>
              </a:spcBef>
              <a:spcAft>
                <a:spcPts val="0"/>
              </a:spcAft>
              <a:buClr>
                <a:srgbClr val="000000"/>
              </a:buClr>
              <a:buSzPts val="1600"/>
              <a:buFont typeface="Arial"/>
              <a:buNone/>
            </a:pPr>
            <a:r>
              <a:t/>
            </a:r>
            <a:endParaRPr b="0" i="0" sz="1500" u="none" cap="none" strike="noStrike">
              <a:solidFill>
                <a:schemeClr val="dk1"/>
              </a:solidFill>
              <a:latin typeface="Inter"/>
              <a:ea typeface="Inter"/>
              <a:cs typeface="Inter"/>
              <a:sym typeface="Inter"/>
            </a:endParaRPr>
          </a:p>
        </p:txBody>
      </p:sp>
      <p:sp>
        <p:nvSpPr>
          <p:cNvPr id="911" name="Google Shape;911;p63"/>
          <p:cNvSpPr txBox="1"/>
          <p:nvPr/>
        </p:nvSpPr>
        <p:spPr>
          <a:xfrm>
            <a:off x="8166200" y="1554475"/>
            <a:ext cx="2832900" cy="250800"/>
          </a:xfrm>
          <a:prstGeom prst="rect">
            <a:avLst/>
          </a:prstGeom>
          <a:noFill/>
          <a:ln>
            <a:noFill/>
          </a:ln>
        </p:spPr>
        <p:txBody>
          <a:bodyPr anchorCtr="0" anchor="ctr" bIns="0" lIns="0" spcFirstLastPara="1" rIns="0" wrap="square" tIns="0">
            <a:noAutofit/>
          </a:bodyPr>
          <a:lstStyle/>
          <a:p>
            <a:pPr indent="0" lvl="0" marL="0" marR="0" rtl="0" algn="l">
              <a:lnSpc>
                <a:spcPct val="88000"/>
              </a:lnSpc>
              <a:spcBef>
                <a:spcPts val="0"/>
              </a:spcBef>
              <a:spcAft>
                <a:spcPts val="0"/>
              </a:spcAft>
              <a:buClr>
                <a:srgbClr val="000000"/>
              </a:buClr>
              <a:buSzPts val="1100"/>
              <a:buFont typeface="Arial"/>
              <a:buNone/>
            </a:pPr>
            <a:r>
              <a:rPr b="0" i="0" lang="en-US" sz="1100" u="none" cap="none" strike="noStrike">
                <a:solidFill>
                  <a:schemeClr val="dk1"/>
                </a:solidFill>
                <a:latin typeface="Space Mono"/>
                <a:ea typeface="Space Mono"/>
                <a:cs typeface="Space Mono"/>
                <a:sym typeface="Space Mono"/>
              </a:rPr>
              <a:t>IDC: Market Share Changes From 2014 Through 202</a:t>
            </a:r>
            <a:r>
              <a:rPr lang="en-US" sz="1100">
                <a:solidFill>
                  <a:schemeClr val="dk1"/>
                </a:solidFill>
                <a:latin typeface="Space Mono"/>
                <a:ea typeface="Space Mono"/>
                <a:cs typeface="Space Mono"/>
                <a:sym typeface="Space Mono"/>
              </a:rPr>
              <a:t>3</a:t>
            </a:r>
            <a:endParaRPr b="0" baseline="30000" i="0" sz="1500" u="none" cap="none" strike="noStrike">
              <a:solidFill>
                <a:schemeClr val="dk1"/>
              </a:solidFill>
              <a:latin typeface="Arial"/>
              <a:ea typeface="Arial"/>
              <a:cs typeface="Arial"/>
              <a:sym typeface="Arial"/>
            </a:endParaRPr>
          </a:p>
        </p:txBody>
      </p:sp>
      <p:sp>
        <p:nvSpPr>
          <p:cNvPr id="912" name="Google Shape;912;p63"/>
          <p:cNvSpPr/>
          <p:nvPr/>
        </p:nvSpPr>
        <p:spPr>
          <a:xfrm>
            <a:off x="9655650" y="4248000"/>
            <a:ext cx="1867800" cy="202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lang="en-US" sz="1500">
                <a:solidFill>
                  <a:schemeClr val="lt1"/>
                </a:solidFill>
                <a:latin typeface="Inter ExtraBold"/>
                <a:ea typeface="Inter ExtraBold"/>
                <a:cs typeface="Inter ExtraBold"/>
                <a:sym typeface="Inter ExtraBold"/>
              </a:rPr>
              <a:t>Pure Storage is  </a:t>
            </a:r>
            <a:r>
              <a:rPr b="1" lang="en-US" sz="1500">
                <a:solidFill>
                  <a:schemeClr val="lt1"/>
                </a:solidFill>
                <a:latin typeface="Inter"/>
                <a:ea typeface="Inter"/>
                <a:cs typeface="Inter"/>
                <a:sym typeface="Inter"/>
              </a:rPr>
              <a:t>Recognized in Fortune’s Best Workplaces List for Four Consecutive Years!</a:t>
            </a:r>
            <a:endParaRPr b="1" sz="1500">
              <a:solidFill>
                <a:schemeClr val="lt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Inter ExtraBold"/>
              <a:ea typeface="Inter ExtraBold"/>
              <a:cs typeface="Inter ExtraBold"/>
              <a:sym typeface="Inter ExtraBold"/>
            </a:endParaRPr>
          </a:p>
        </p:txBody>
      </p:sp>
      <p:sp>
        <p:nvSpPr>
          <p:cNvPr id="913" name="Google Shape;913;p63"/>
          <p:cNvSpPr/>
          <p:nvPr/>
        </p:nvSpPr>
        <p:spPr>
          <a:xfrm>
            <a:off x="8123367" y="1889200"/>
            <a:ext cx="3253500" cy="14631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4" name="Google Shape;914;p63"/>
          <p:cNvPicPr preferRelativeResize="0"/>
          <p:nvPr/>
        </p:nvPicPr>
        <p:blipFill>
          <a:blip r:embed="rId3">
            <a:alphaModFix/>
          </a:blip>
          <a:stretch>
            <a:fillRect/>
          </a:stretch>
        </p:blipFill>
        <p:spPr>
          <a:xfrm>
            <a:off x="8245075" y="1985925"/>
            <a:ext cx="2672374" cy="1285299"/>
          </a:xfrm>
          <a:prstGeom prst="rect">
            <a:avLst/>
          </a:prstGeom>
          <a:noFill/>
          <a:ln>
            <a:noFill/>
          </a:ln>
        </p:spPr>
      </p:pic>
      <p:grpSp>
        <p:nvGrpSpPr>
          <p:cNvPr id="915" name="Google Shape;915;p63"/>
          <p:cNvGrpSpPr/>
          <p:nvPr/>
        </p:nvGrpSpPr>
        <p:grpSpPr>
          <a:xfrm>
            <a:off x="10758930" y="2106229"/>
            <a:ext cx="576306" cy="95316"/>
            <a:chOff x="495295" y="452553"/>
            <a:chExt cx="2262687" cy="397148"/>
          </a:xfrm>
        </p:grpSpPr>
        <p:sp>
          <p:nvSpPr>
            <p:cNvPr id="916" name="Google Shape;916;p63"/>
            <p:cNvSpPr/>
            <p:nvPr/>
          </p:nvSpPr>
          <p:spPr>
            <a:xfrm>
              <a:off x="495295" y="452553"/>
              <a:ext cx="441055" cy="397148"/>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nvGrpSpPr>
            <p:cNvPr id="917" name="Google Shape;917;p63"/>
            <p:cNvGrpSpPr/>
            <p:nvPr/>
          </p:nvGrpSpPr>
          <p:grpSpPr>
            <a:xfrm>
              <a:off x="1036348" y="561444"/>
              <a:ext cx="1721634" cy="184197"/>
              <a:chOff x="1036348" y="561444"/>
              <a:chExt cx="1721634" cy="184197"/>
            </a:xfrm>
          </p:grpSpPr>
          <p:grpSp>
            <p:nvGrpSpPr>
              <p:cNvPr id="918" name="Google Shape;918;p63"/>
              <p:cNvGrpSpPr/>
              <p:nvPr/>
            </p:nvGrpSpPr>
            <p:grpSpPr>
              <a:xfrm>
                <a:off x="1036348" y="563495"/>
                <a:ext cx="1662301" cy="182146"/>
                <a:chOff x="1036348" y="563495"/>
                <a:chExt cx="1662301" cy="182146"/>
              </a:xfrm>
            </p:grpSpPr>
            <p:sp>
              <p:nvSpPr>
                <p:cNvPr id="919" name="Google Shape;919;p63"/>
                <p:cNvSpPr/>
                <p:nvPr/>
              </p:nvSpPr>
              <p:spPr>
                <a:xfrm>
                  <a:off x="1036348" y="566677"/>
                  <a:ext cx="131117" cy="175805"/>
                </a:xfrm>
                <a:custGeom>
                  <a:rect b="b" l="l" r="r" t="t"/>
                  <a:pathLst>
                    <a:path extrusionOk="0" h="175805" w="131117">
                      <a:moveTo>
                        <a:pt x="45466" y="175806"/>
                      </a:moveTo>
                      <a:lnTo>
                        <a:pt x="0" y="175806"/>
                      </a:lnTo>
                      <a:lnTo>
                        <a:pt x="0" y="0"/>
                      </a:lnTo>
                      <a:lnTo>
                        <a:pt x="64502" y="0"/>
                      </a:lnTo>
                      <a:cubicBezTo>
                        <a:pt x="106008" y="0"/>
                        <a:pt x="131118" y="19304"/>
                        <a:pt x="131118" y="55781"/>
                      </a:cubicBezTo>
                      <a:cubicBezTo>
                        <a:pt x="131118" y="96761"/>
                        <a:pt x="101247" y="117377"/>
                        <a:pt x="58955" y="117377"/>
                      </a:cubicBezTo>
                      <a:lnTo>
                        <a:pt x="45474" y="117377"/>
                      </a:lnTo>
                      <a:lnTo>
                        <a:pt x="45474" y="175806"/>
                      </a:lnTo>
                      <a:close/>
                      <a:moveTo>
                        <a:pt x="55774" y="82219"/>
                      </a:moveTo>
                      <a:cubicBezTo>
                        <a:pt x="73215" y="82219"/>
                        <a:pt x="84324" y="76939"/>
                        <a:pt x="84324" y="58688"/>
                      </a:cubicBezTo>
                      <a:cubicBezTo>
                        <a:pt x="84324" y="40713"/>
                        <a:pt x="74802" y="35684"/>
                        <a:pt x="58146" y="35684"/>
                      </a:cubicBezTo>
                      <a:lnTo>
                        <a:pt x="45458" y="35684"/>
                      </a:lnTo>
                      <a:lnTo>
                        <a:pt x="45458" y="82219"/>
                      </a:lnTo>
                      <a:lnTo>
                        <a:pt x="55774" y="82219"/>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0" name="Google Shape;920;p63"/>
                <p:cNvSpPr/>
                <p:nvPr/>
              </p:nvSpPr>
              <p:spPr>
                <a:xfrm>
                  <a:off x="1194123" y="566677"/>
                  <a:ext cx="139312" cy="178964"/>
                </a:xfrm>
                <a:custGeom>
                  <a:rect b="b" l="l" r="r" t="t"/>
                  <a:pathLst>
                    <a:path extrusionOk="0" h="178964" w="139312">
                      <a:moveTo>
                        <a:pt x="45458" y="0"/>
                      </a:moveTo>
                      <a:lnTo>
                        <a:pt x="45458" y="114996"/>
                      </a:lnTo>
                      <a:cubicBezTo>
                        <a:pt x="45458" y="135093"/>
                        <a:pt x="55766" y="141166"/>
                        <a:pt x="70308" y="141166"/>
                      </a:cubicBezTo>
                      <a:cubicBezTo>
                        <a:pt x="84049" y="141166"/>
                        <a:pt x="93838" y="132972"/>
                        <a:pt x="93838" y="116324"/>
                      </a:cubicBezTo>
                      <a:lnTo>
                        <a:pt x="93838" y="0"/>
                      </a:lnTo>
                      <a:lnTo>
                        <a:pt x="139312" y="0"/>
                      </a:lnTo>
                      <a:lnTo>
                        <a:pt x="139312" y="121604"/>
                      </a:lnTo>
                      <a:cubicBezTo>
                        <a:pt x="139312" y="157304"/>
                        <a:pt x="110761" y="178964"/>
                        <a:pt x="69255" y="178964"/>
                      </a:cubicBezTo>
                      <a:cubicBezTo>
                        <a:pt x="23515" y="178964"/>
                        <a:pt x="0" y="160462"/>
                        <a:pt x="0" y="117644"/>
                      </a:cubicBezTo>
                      <a:lnTo>
                        <a:pt x="0" y="0"/>
                      </a:lnTo>
                      <a:lnTo>
                        <a:pt x="4545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1" name="Google Shape;921;p63"/>
                <p:cNvSpPr/>
                <p:nvPr/>
              </p:nvSpPr>
              <p:spPr>
                <a:xfrm>
                  <a:off x="1527743" y="566677"/>
                  <a:ext cx="116850" cy="175797"/>
                </a:xfrm>
                <a:custGeom>
                  <a:rect b="b" l="l" r="r" t="t"/>
                  <a:pathLst>
                    <a:path extrusionOk="0" h="175797" w="116850">
                      <a:moveTo>
                        <a:pt x="0" y="0"/>
                      </a:moveTo>
                      <a:lnTo>
                        <a:pt x="115004" y="0"/>
                      </a:lnTo>
                      <a:lnTo>
                        <a:pt x="115004" y="39652"/>
                      </a:lnTo>
                      <a:lnTo>
                        <a:pt x="45474" y="39652"/>
                      </a:lnTo>
                      <a:lnTo>
                        <a:pt x="45474" y="66356"/>
                      </a:lnTo>
                      <a:lnTo>
                        <a:pt x="105223" y="66356"/>
                      </a:lnTo>
                      <a:lnTo>
                        <a:pt x="105223" y="106008"/>
                      </a:lnTo>
                      <a:lnTo>
                        <a:pt x="45474" y="106008"/>
                      </a:lnTo>
                      <a:lnTo>
                        <a:pt x="45474" y="136146"/>
                      </a:lnTo>
                      <a:lnTo>
                        <a:pt x="116850" y="136146"/>
                      </a:lnTo>
                      <a:lnTo>
                        <a:pt x="116850" y="175798"/>
                      </a:lnTo>
                      <a:lnTo>
                        <a:pt x="0" y="175798"/>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2" name="Google Shape;922;p63"/>
                <p:cNvSpPr/>
                <p:nvPr/>
              </p:nvSpPr>
              <p:spPr>
                <a:xfrm>
                  <a:off x="1679783" y="563503"/>
                  <a:ext cx="116583" cy="182138"/>
                </a:xfrm>
                <a:custGeom>
                  <a:rect b="b" l="l" r="r" t="t"/>
                  <a:pathLst>
                    <a:path extrusionOk="0" h="182138" w="116583">
                      <a:moveTo>
                        <a:pt x="8721" y="148842"/>
                      </a:moveTo>
                      <a:cubicBezTo>
                        <a:pt x="16915" y="154389"/>
                        <a:pt x="35692" y="163911"/>
                        <a:pt x="56575" y="163911"/>
                      </a:cubicBezTo>
                      <a:cubicBezTo>
                        <a:pt x="74284" y="163911"/>
                        <a:pt x="93579" y="158349"/>
                        <a:pt x="93579" y="131393"/>
                      </a:cubicBezTo>
                      <a:cubicBezTo>
                        <a:pt x="93579" y="110251"/>
                        <a:pt x="75069" y="103384"/>
                        <a:pt x="53935" y="97555"/>
                      </a:cubicBezTo>
                      <a:cubicBezTo>
                        <a:pt x="28543" y="90688"/>
                        <a:pt x="3700" y="81174"/>
                        <a:pt x="3700" y="48648"/>
                      </a:cubicBezTo>
                      <a:cubicBezTo>
                        <a:pt x="3700" y="19304"/>
                        <a:pt x="26437" y="0"/>
                        <a:pt x="59474" y="0"/>
                      </a:cubicBezTo>
                      <a:cubicBezTo>
                        <a:pt x="83271" y="0"/>
                        <a:pt x="104146" y="11109"/>
                        <a:pt x="116583" y="23530"/>
                      </a:cubicBezTo>
                      <a:lnTo>
                        <a:pt x="104940" y="37539"/>
                      </a:lnTo>
                      <a:cubicBezTo>
                        <a:pt x="91207" y="25659"/>
                        <a:pt x="75863" y="17976"/>
                        <a:pt x="59207" y="17976"/>
                      </a:cubicBezTo>
                      <a:cubicBezTo>
                        <a:pt x="44413" y="17976"/>
                        <a:pt x="25377" y="24332"/>
                        <a:pt x="25377" y="46526"/>
                      </a:cubicBezTo>
                      <a:cubicBezTo>
                        <a:pt x="25377" y="67409"/>
                        <a:pt x="43352" y="73498"/>
                        <a:pt x="66089" y="80372"/>
                      </a:cubicBezTo>
                      <a:cubicBezTo>
                        <a:pt x="90421" y="88033"/>
                        <a:pt x="115255" y="97288"/>
                        <a:pt x="115255" y="130591"/>
                      </a:cubicBezTo>
                      <a:cubicBezTo>
                        <a:pt x="115255" y="163636"/>
                        <a:pt x="93053" y="182138"/>
                        <a:pt x="56049" y="182138"/>
                      </a:cubicBezTo>
                      <a:cubicBezTo>
                        <a:pt x="30656" y="182138"/>
                        <a:pt x="7142" y="171830"/>
                        <a:pt x="0" y="166024"/>
                      </a:cubicBezTo>
                      <a:lnTo>
                        <a:pt x="8721" y="14884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3" name="Google Shape;923;p63"/>
                <p:cNvSpPr/>
                <p:nvPr/>
              </p:nvSpPr>
              <p:spPr>
                <a:xfrm>
                  <a:off x="1816471" y="566677"/>
                  <a:ext cx="126631" cy="175797"/>
                </a:xfrm>
                <a:custGeom>
                  <a:rect b="b" l="l" r="r" t="t"/>
                  <a:pathLst>
                    <a:path extrusionOk="0" h="175797" w="126631">
                      <a:moveTo>
                        <a:pt x="126632" y="0"/>
                      </a:moveTo>
                      <a:lnTo>
                        <a:pt x="126632" y="17976"/>
                      </a:lnTo>
                      <a:lnTo>
                        <a:pt x="73239" y="17976"/>
                      </a:lnTo>
                      <a:lnTo>
                        <a:pt x="73239" y="175798"/>
                      </a:lnTo>
                      <a:lnTo>
                        <a:pt x="52356" y="175798"/>
                      </a:lnTo>
                      <a:lnTo>
                        <a:pt x="52356" y="17976"/>
                      </a:lnTo>
                      <a:lnTo>
                        <a:pt x="0" y="17976"/>
                      </a:lnTo>
                      <a:lnTo>
                        <a:pt x="0" y="0"/>
                      </a:lnTo>
                      <a:lnTo>
                        <a:pt x="126632"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4" name="Google Shape;924;p63"/>
                <p:cNvSpPr/>
                <p:nvPr/>
              </p:nvSpPr>
              <p:spPr>
                <a:xfrm>
                  <a:off x="1954840" y="563495"/>
                  <a:ext cx="146194" cy="182146"/>
                </a:xfrm>
                <a:custGeom>
                  <a:rect b="b" l="l" r="r" t="t"/>
                  <a:pathLst>
                    <a:path extrusionOk="0" h="182146" w="146194">
                      <a:moveTo>
                        <a:pt x="72429" y="182146"/>
                      </a:moveTo>
                      <a:cubicBezTo>
                        <a:pt x="27231" y="182146"/>
                        <a:pt x="0" y="151757"/>
                        <a:pt x="0" y="91466"/>
                      </a:cubicBezTo>
                      <a:cubicBezTo>
                        <a:pt x="0" y="23522"/>
                        <a:pt x="39118" y="0"/>
                        <a:pt x="75085" y="0"/>
                      </a:cubicBezTo>
                      <a:cubicBezTo>
                        <a:pt x="113150" y="0"/>
                        <a:pt x="146194" y="24065"/>
                        <a:pt x="146194" y="91466"/>
                      </a:cubicBezTo>
                      <a:cubicBezTo>
                        <a:pt x="146194" y="152016"/>
                        <a:pt x="117644" y="182146"/>
                        <a:pt x="72429" y="182146"/>
                      </a:cubicBezTo>
                      <a:close/>
                      <a:moveTo>
                        <a:pt x="74551" y="164437"/>
                      </a:moveTo>
                      <a:cubicBezTo>
                        <a:pt x="112883" y="164437"/>
                        <a:pt x="124793" y="128219"/>
                        <a:pt x="124793" y="92275"/>
                      </a:cubicBezTo>
                      <a:cubicBezTo>
                        <a:pt x="124793" y="61077"/>
                        <a:pt x="114478" y="17984"/>
                        <a:pt x="74284" y="17984"/>
                      </a:cubicBezTo>
                      <a:cubicBezTo>
                        <a:pt x="35700" y="17984"/>
                        <a:pt x="21409" y="54729"/>
                        <a:pt x="21409" y="90696"/>
                      </a:cubicBezTo>
                      <a:cubicBezTo>
                        <a:pt x="21409" y="125579"/>
                        <a:pt x="30923" y="164437"/>
                        <a:pt x="74551" y="16443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5" name="Google Shape;925;p63"/>
                <p:cNvSpPr/>
                <p:nvPr/>
              </p:nvSpPr>
              <p:spPr>
                <a:xfrm>
                  <a:off x="2271584" y="566677"/>
                  <a:ext cx="149894" cy="175805"/>
                </a:xfrm>
                <a:custGeom>
                  <a:rect b="b" l="l" r="r" t="t"/>
                  <a:pathLst>
                    <a:path extrusionOk="0" h="175805" w="149894">
                      <a:moveTo>
                        <a:pt x="0" y="175806"/>
                      </a:moveTo>
                      <a:lnTo>
                        <a:pt x="61862" y="0"/>
                      </a:lnTo>
                      <a:lnTo>
                        <a:pt x="86713" y="0"/>
                      </a:lnTo>
                      <a:lnTo>
                        <a:pt x="149895" y="175806"/>
                      </a:lnTo>
                      <a:lnTo>
                        <a:pt x="127952" y="175806"/>
                      </a:lnTo>
                      <a:lnTo>
                        <a:pt x="108664" y="121611"/>
                      </a:lnTo>
                      <a:lnTo>
                        <a:pt x="39401" y="121611"/>
                      </a:lnTo>
                      <a:lnTo>
                        <a:pt x="20631" y="175806"/>
                      </a:lnTo>
                      <a:lnTo>
                        <a:pt x="0" y="175806"/>
                      </a:lnTo>
                      <a:close/>
                      <a:moveTo>
                        <a:pt x="44421" y="104688"/>
                      </a:moveTo>
                      <a:lnTo>
                        <a:pt x="103636" y="104688"/>
                      </a:lnTo>
                      <a:cubicBezTo>
                        <a:pt x="73765" y="18785"/>
                        <a:pt x="73765" y="18785"/>
                        <a:pt x="73765" y="18785"/>
                      </a:cubicBezTo>
                      <a:lnTo>
                        <a:pt x="44421" y="10468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6" name="Google Shape;926;p63"/>
                <p:cNvSpPr/>
                <p:nvPr/>
              </p:nvSpPr>
              <p:spPr>
                <a:xfrm>
                  <a:off x="2429454" y="563495"/>
                  <a:ext cx="133773" cy="182146"/>
                </a:xfrm>
                <a:custGeom>
                  <a:rect b="b" l="l" r="r" t="t"/>
                  <a:pathLst>
                    <a:path extrusionOk="0" h="182146" w="133773">
                      <a:moveTo>
                        <a:pt x="133239" y="166032"/>
                      </a:moveTo>
                      <a:cubicBezTo>
                        <a:pt x="118704" y="175814"/>
                        <a:pt x="97806" y="182146"/>
                        <a:pt x="74818" y="182146"/>
                      </a:cubicBezTo>
                      <a:cubicBezTo>
                        <a:pt x="28566" y="182146"/>
                        <a:pt x="0" y="152810"/>
                        <a:pt x="0" y="91466"/>
                      </a:cubicBezTo>
                      <a:cubicBezTo>
                        <a:pt x="0" y="23012"/>
                        <a:pt x="39660" y="0"/>
                        <a:pt x="74818" y="0"/>
                      </a:cubicBezTo>
                      <a:cubicBezTo>
                        <a:pt x="92793" y="0"/>
                        <a:pt x="115797" y="5562"/>
                        <a:pt x="133773" y="28551"/>
                      </a:cubicBezTo>
                      <a:lnTo>
                        <a:pt x="118704" y="40453"/>
                      </a:lnTo>
                      <a:cubicBezTo>
                        <a:pt x="107077" y="26712"/>
                        <a:pt x="93328" y="17976"/>
                        <a:pt x="74566" y="17976"/>
                      </a:cubicBezTo>
                      <a:cubicBezTo>
                        <a:pt x="41255" y="17976"/>
                        <a:pt x="21417" y="45207"/>
                        <a:pt x="21417" y="89620"/>
                      </a:cubicBezTo>
                      <a:cubicBezTo>
                        <a:pt x="21417" y="137222"/>
                        <a:pt x="38340" y="164972"/>
                        <a:pt x="76672" y="164972"/>
                      </a:cubicBezTo>
                      <a:cubicBezTo>
                        <a:pt x="90421" y="164972"/>
                        <a:pt x="106008" y="160211"/>
                        <a:pt x="112356" y="155709"/>
                      </a:cubicBezTo>
                      <a:lnTo>
                        <a:pt x="112356" y="103384"/>
                      </a:lnTo>
                      <a:lnTo>
                        <a:pt x="72437" y="103384"/>
                      </a:lnTo>
                      <a:lnTo>
                        <a:pt x="72437" y="85393"/>
                      </a:lnTo>
                      <a:lnTo>
                        <a:pt x="133247" y="85393"/>
                      </a:lnTo>
                      <a:lnTo>
                        <a:pt x="133247" y="166032"/>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7" name="Google Shape;927;p63"/>
                <p:cNvSpPr/>
                <p:nvPr/>
              </p:nvSpPr>
              <p:spPr>
                <a:xfrm>
                  <a:off x="2598455" y="566677"/>
                  <a:ext cx="100194" cy="175797"/>
                </a:xfrm>
                <a:custGeom>
                  <a:rect b="b" l="l" r="r" t="t"/>
                  <a:pathLst>
                    <a:path extrusionOk="0" h="175797" w="100194">
                      <a:moveTo>
                        <a:pt x="0" y="0"/>
                      </a:moveTo>
                      <a:lnTo>
                        <a:pt x="98340" y="0"/>
                      </a:lnTo>
                      <a:lnTo>
                        <a:pt x="98340" y="17976"/>
                      </a:lnTo>
                      <a:lnTo>
                        <a:pt x="20891" y="17976"/>
                      </a:lnTo>
                      <a:lnTo>
                        <a:pt x="20891" y="77198"/>
                      </a:lnTo>
                      <a:lnTo>
                        <a:pt x="87506" y="77198"/>
                      </a:lnTo>
                      <a:lnTo>
                        <a:pt x="87506" y="95166"/>
                      </a:lnTo>
                      <a:lnTo>
                        <a:pt x="20891" y="95166"/>
                      </a:lnTo>
                      <a:lnTo>
                        <a:pt x="20891" y="157822"/>
                      </a:lnTo>
                      <a:lnTo>
                        <a:pt x="100194" y="157822"/>
                      </a:lnTo>
                      <a:lnTo>
                        <a:pt x="100194" y="175798"/>
                      </a:lnTo>
                      <a:lnTo>
                        <a:pt x="8" y="175798"/>
                      </a:lnTo>
                      <a:lnTo>
                        <a:pt x="8"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8" name="Google Shape;928;p63"/>
                <p:cNvSpPr/>
                <p:nvPr/>
              </p:nvSpPr>
              <p:spPr>
                <a:xfrm>
                  <a:off x="2132924" y="566677"/>
                  <a:ext cx="121972" cy="175805"/>
                </a:xfrm>
                <a:custGeom>
                  <a:rect b="b" l="l" r="r" t="t"/>
                  <a:pathLst>
                    <a:path extrusionOk="0" h="175805" w="121972">
                      <a:moveTo>
                        <a:pt x="96934" y="120645"/>
                      </a:moveTo>
                      <a:cubicBezTo>
                        <a:pt x="92935" y="111806"/>
                        <a:pt x="90390" y="107336"/>
                        <a:pt x="84866" y="104563"/>
                      </a:cubicBezTo>
                      <a:cubicBezTo>
                        <a:pt x="104256" y="95928"/>
                        <a:pt x="116316" y="78636"/>
                        <a:pt x="116316" y="52340"/>
                      </a:cubicBezTo>
                      <a:cubicBezTo>
                        <a:pt x="116316" y="17968"/>
                        <a:pt x="94106" y="0"/>
                        <a:pt x="57094" y="0"/>
                      </a:cubicBezTo>
                      <a:lnTo>
                        <a:pt x="0" y="0"/>
                      </a:lnTo>
                      <a:lnTo>
                        <a:pt x="0" y="175806"/>
                      </a:lnTo>
                      <a:lnTo>
                        <a:pt x="20883" y="175806"/>
                      </a:lnTo>
                      <a:lnTo>
                        <a:pt x="20883" y="111029"/>
                      </a:lnTo>
                      <a:lnTo>
                        <a:pt x="51028" y="111029"/>
                      </a:lnTo>
                      <a:cubicBezTo>
                        <a:pt x="53173" y="111029"/>
                        <a:pt x="55279" y="110958"/>
                        <a:pt x="57345" y="110824"/>
                      </a:cubicBezTo>
                      <a:lnTo>
                        <a:pt x="57046" y="110934"/>
                      </a:lnTo>
                      <a:cubicBezTo>
                        <a:pt x="67881" y="110934"/>
                        <a:pt x="72893" y="118013"/>
                        <a:pt x="77387" y="127520"/>
                      </a:cubicBezTo>
                      <a:lnTo>
                        <a:pt x="99762" y="175743"/>
                      </a:lnTo>
                      <a:lnTo>
                        <a:pt x="121973" y="175743"/>
                      </a:lnTo>
                      <a:lnTo>
                        <a:pt x="96934" y="120645"/>
                      </a:lnTo>
                      <a:close/>
                      <a:moveTo>
                        <a:pt x="47304" y="94106"/>
                      </a:moveTo>
                      <a:lnTo>
                        <a:pt x="20867" y="94106"/>
                      </a:lnTo>
                      <a:lnTo>
                        <a:pt x="20867" y="17182"/>
                      </a:lnTo>
                      <a:lnTo>
                        <a:pt x="43871" y="17182"/>
                      </a:lnTo>
                      <a:cubicBezTo>
                        <a:pt x="73742" y="17182"/>
                        <a:pt x="94891" y="20616"/>
                        <a:pt x="94891" y="55506"/>
                      </a:cubicBezTo>
                      <a:cubicBezTo>
                        <a:pt x="94891" y="83798"/>
                        <a:pt x="75329" y="94106"/>
                        <a:pt x="47304" y="94106"/>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29" name="Google Shape;929;p63"/>
                <p:cNvSpPr/>
                <p:nvPr/>
              </p:nvSpPr>
              <p:spPr>
                <a:xfrm>
                  <a:off x="1365183" y="566574"/>
                  <a:ext cx="139885" cy="175805"/>
                </a:xfrm>
                <a:custGeom>
                  <a:rect b="b" l="l" r="r" t="t"/>
                  <a:pathLst>
                    <a:path extrusionOk="0" h="175805" w="139885">
                      <a:moveTo>
                        <a:pt x="115860" y="120127"/>
                      </a:moveTo>
                      <a:cubicBezTo>
                        <a:pt x="113228" y="113818"/>
                        <a:pt x="109041" y="108837"/>
                        <a:pt x="104335" y="106440"/>
                      </a:cubicBezTo>
                      <a:cubicBezTo>
                        <a:pt x="121030" y="96423"/>
                        <a:pt x="131134" y="79555"/>
                        <a:pt x="131134" y="55789"/>
                      </a:cubicBezTo>
                      <a:cubicBezTo>
                        <a:pt x="131134" y="19304"/>
                        <a:pt x="106008" y="0"/>
                        <a:pt x="64510" y="0"/>
                      </a:cubicBezTo>
                      <a:lnTo>
                        <a:pt x="0" y="0"/>
                      </a:lnTo>
                      <a:lnTo>
                        <a:pt x="0" y="175806"/>
                      </a:lnTo>
                      <a:lnTo>
                        <a:pt x="45466" y="175806"/>
                      </a:lnTo>
                      <a:lnTo>
                        <a:pt x="45466" y="117385"/>
                      </a:lnTo>
                      <a:lnTo>
                        <a:pt x="57172" y="117385"/>
                      </a:lnTo>
                      <a:cubicBezTo>
                        <a:pt x="63277" y="117809"/>
                        <a:pt x="67181" y="121171"/>
                        <a:pt x="69907" y="127339"/>
                      </a:cubicBezTo>
                      <a:lnTo>
                        <a:pt x="91238" y="175664"/>
                      </a:lnTo>
                      <a:lnTo>
                        <a:pt x="139886" y="175664"/>
                      </a:lnTo>
                      <a:lnTo>
                        <a:pt x="115860" y="120127"/>
                      </a:lnTo>
                      <a:close/>
                      <a:moveTo>
                        <a:pt x="45474" y="82211"/>
                      </a:moveTo>
                      <a:lnTo>
                        <a:pt x="45474" y="35677"/>
                      </a:lnTo>
                      <a:lnTo>
                        <a:pt x="58162" y="35677"/>
                      </a:lnTo>
                      <a:cubicBezTo>
                        <a:pt x="74826" y="35677"/>
                        <a:pt x="84340" y="40705"/>
                        <a:pt x="84340" y="58681"/>
                      </a:cubicBezTo>
                      <a:cubicBezTo>
                        <a:pt x="84340" y="76923"/>
                        <a:pt x="73246" y="82211"/>
                        <a:pt x="55789" y="82211"/>
                      </a:cubicBezTo>
                      <a:lnTo>
                        <a:pt x="45474" y="82211"/>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sp>
            <p:nvSpPr>
              <p:cNvPr id="930" name="Google Shape;930;p63"/>
              <p:cNvSpPr/>
              <p:nvPr/>
            </p:nvSpPr>
            <p:spPr>
              <a:xfrm>
                <a:off x="2711472" y="561444"/>
                <a:ext cx="46510" cy="47398"/>
              </a:xfrm>
              <a:custGeom>
                <a:rect b="b" l="l" r="r" t="t"/>
                <a:pathLst>
                  <a:path extrusionOk="0" h="47398" w="46510">
                    <a:moveTo>
                      <a:pt x="23318" y="47399"/>
                    </a:moveTo>
                    <a:cubicBezTo>
                      <a:pt x="9695" y="47399"/>
                      <a:pt x="0" y="37193"/>
                      <a:pt x="0" y="23703"/>
                    </a:cubicBezTo>
                    <a:cubicBezTo>
                      <a:pt x="0" y="9444"/>
                      <a:pt x="10771" y="0"/>
                      <a:pt x="23318" y="0"/>
                    </a:cubicBezTo>
                    <a:cubicBezTo>
                      <a:pt x="35739" y="0"/>
                      <a:pt x="46511" y="9444"/>
                      <a:pt x="46511" y="23703"/>
                    </a:cubicBezTo>
                    <a:cubicBezTo>
                      <a:pt x="46511" y="37955"/>
                      <a:pt x="35739" y="47399"/>
                      <a:pt x="23318" y="47399"/>
                    </a:cubicBezTo>
                    <a:close/>
                    <a:moveTo>
                      <a:pt x="23318" y="4117"/>
                    </a:moveTo>
                    <a:cubicBezTo>
                      <a:pt x="13050" y="4117"/>
                      <a:pt x="5067" y="12162"/>
                      <a:pt x="5067" y="23695"/>
                    </a:cubicBezTo>
                    <a:cubicBezTo>
                      <a:pt x="5067" y="34467"/>
                      <a:pt x="12036" y="43274"/>
                      <a:pt x="23318" y="43274"/>
                    </a:cubicBezTo>
                    <a:cubicBezTo>
                      <a:pt x="33453" y="43274"/>
                      <a:pt x="41443" y="35284"/>
                      <a:pt x="41443" y="23695"/>
                    </a:cubicBezTo>
                    <a:cubicBezTo>
                      <a:pt x="41443" y="12162"/>
                      <a:pt x="33453" y="4117"/>
                      <a:pt x="23318" y="4117"/>
                    </a:cubicBezTo>
                    <a:close/>
                    <a:moveTo>
                      <a:pt x="18628" y="37256"/>
                    </a:moveTo>
                    <a:lnTo>
                      <a:pt x="14315" y="37256"/>
                    </a:lnTo>
                    <a:lnTo>
                      <a:pt x="14315" y="11023"/>
                    </a:lnTo>
                    <a:lnTo>
                      <a:pt x="24261" y="11023"/>
                    </a:lnTo>
                    <a:cubicBezTo>
                      <a:pt x="30601" y="11023"/>
                      <a:pt x="33830" y="13238"/>
                      <a:pt x="33830" y="18565"/>
                    </a:cubicBezTo>
                    <a:cubicBezTo>
                      <a:pt x="33830" y="23318"/>
                      <a:pt x="30915" y="25282"/>
                      <a:pt x="26987" y="25722"/>
                    </a:cubicBezTo>
                    <a:lnTo>
                      <a:pt x="34333" y="37256"/>
                    </a:lnTo>
                    <a:lnTo>
                      <a:pt x="29454" y="37256"/>
                    </a:lnTo>
                    <a:lnTo>
                      <a:pt x="22674" y="26037"/>
                    </a:lnTo>
                    <a:lnTo>
                      <a:pt x="18620" y="26037"/>
                    </a:lnTo>
                    <a:lnTo>
                      <a:pt x="18620" y="37256"/>
                    </a:lnTo>
                    <a:close/>
                    <a:moveTo>
                      <a:pt x="23444" y="22368"/>
                    </a:moveTo>
                    <a:cubicBezTo>
                      <a:pt x="26673" y="22368"/>
                      <a:pt x="29533" y="22045"/>
                      <a:pt x="29533" y="18251"/>
                    </a:cubicBezTo>
                    <a:cubicBezTo>
                      <a:pt x="29533" y="15085"/>
                      <a:pt x="26421" y="14700"/>
                      <a:pt x="23829" y="14700"/>
                    </a:cubicBezTo>
                    <a:lnTo>
                      <a:pt x="18636" y="14700"/>
                    </a:lnTo>
                    <a:lnTo>
                      <a:pt x="18636" y="22368"/>
                    </a:lnTo>
                    <a:lnTo>
                      <a:pt x="23444" y="22368"/>
                    </a:lnTo>
                    <a:close/>
                  </a:path>
                </a:pathLst>
              </a:cu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grpSp>
      </p:grpSp>
      <p:pic>
        <p:nvPicPr>
          <p:cNvPr id="931" name="Google Shape;931;p63"/>
          <p:cNvPicPr preferRelativeResize="0"/>
          <p:nvPr/>
        </p:nvPicPr>
        <p:blipFill rotWithShape="1">
          <a:blip r:embed="rId4">
            <a:alphaModFix/>
          </a:blip>
          <a:srcRect b="0" l="0" r="0" t="0"/>
          <a:stretch/>
        </p:blipFill>
        <p:spPr>
          <a:xfrm>
            <a:off x="10848776" y="2422893"/>
            <a:ext cx="369572" cy="154408"/>
          </a:xfrm>
          <a:prstGeom prst="rect">
            <a:avLst/>
          </a:prstGeom>
          <a:noFill/>
          <a:ln>
            <a:noFill/>
          </a:ln>
        </p:spPr>
      </p:pic>
      <p:pic>
        <p:nvPicPr>
          <p:cNvPr id="932" name="Google Shape;932;p63"/>
          <p:cNvPicPr preferRelativeResize="0"/>
          <p:nvPr/>
        </p:nvPicPr>
        <p:blipFill rotWithShape="1">
          <a:blip r:embed="rId5">
            <a:alphaModFix/>
          </a:blip>
          <a:srcRect b="42678" l="0" r="0" t="41628"/>
          <a:stretch/>
        </p:blipFill>
        <p:spPr>
          <a:xfrm>
            <a:off x="10848776" y="2608569"/>
            <a:ext cx="341542" cy="53597"/>
          </a:xfrm>
          <a:prstGeom prst="rect">
            <a:avLst/>
          </a:prstGeom>
          <a:noFill/>
          <a:ln>
            <a:noFill/>
          </a:ln>
        </p:spPr>
      </p:pic>
      <p:pic>
        <p:nvPicPr>
          <p:cNvPr id="933" name="Google Shape;933;p63"/>
          <p:cNvPicPr preferRelativeResize="0"/>
          <p:nvPr/>
        </p:nvPicPr>
        <p:blipFill rotWithShape="1">
          <a:blip r:embed="rId6">
            <a:alphaModFix/>
          </a:blip>
          <a:srcRect b="0" l="0" r="0" t="0"/>
          <a:stretch/>
        </p:blipFill>
        <p:spPr>
          <a:xfrm>
            <a:off x="10871526" y="2784644"/>
            <a:ext cx="369572" cy="66768"/>
          </a:xfrm>
          <a:prstGeom prst="rect">
            <a:avLst/>
          </a:prstGeom>
          <a:noFill/>
          <a:ln>
            <a:noFill/>
          </a:ln>
        </p:spPr>
      </p:pic>
      <p:pic>
        <p:nvPicPr>
          <p:cNvPr id="934" name="Google Shape;934;p63"/>
          <p:cNvPicPr preferRelativeResize="0"/>
          <p:nvPr/>
        </p:nvPicPr>
        <p:blipFill rotWithShape="1">
          <a:blip r:embed="rId7">
            <a:alphaModFix/>
          </a:blip>
          <a:srcRect b="28882" l="0" r="0" t="29222"/>
          <a:stretch/>
        </p:blipFill>
        <p:spPr>
          <a:xfrm>
            <a:off x="10848776" y="2939030"/>
            <a:ext cx="303392" cy="95306"/>
          </a:xfrm>
          <a:prstGeom prst="rect">
            <a:avLst/>
          </a:prstGeom>
          <a:noFill/>
          <a:ln>
            <a:noFill/>
          </a:ln>
        </p:spPr>
      </p:pic>
      <p:pic>
        <p:nvPicPr>
          <p:cNvPr id="935" name="Google Shape;935;p63"/>
          <p:cNvPicPr preferRelativeResize="0"/>
          <p:nvPr/>
        </p:nvPicPr>
        <p:blipFill rotWithShape="1">
          <a:blip r:embed="rId8">
            <a:alphaModFix/>
          </a:blip>
          <a:srcRect b="39618" l="0" r="0" t="38728"/>
          <a:stretch/>
        </p:blipFill>
        <p:spPr>
          <a:xfrm>
            <a:off x="10848776" y="3124889"/>
            <a:ext cx="462669" cy="66766"/>
          </a:xfrm>
          <a:prstGeom prst="rect">
            <a:avLst/>
          </a:prstGeom>
          <a:noFill/>
          <a:ln>
            <a:noFill/>
          </a:ln>
        </p:spPr>
      </p:pic>
      <p:sp>
        <p:nvSpPr>
          <p:cNvPr id="936" name="Google Shape;936;p63"/>
          <p:cNvSpPr/>
          <p:nvPr/>
        </p:nvSpPr>
        <p:spPr>
          <a:xfrm>
            <a:off x="11361220" y="6446710"/>
            <a:ext cx="323073" cy="290911"/>
          </a:xfrm>
          <a:custGeom>
            <a:rect b="b" l="l" r="r" t="t"/>
            <a:pathLst>
              <a:path extrusionOk="0" h="397148" w="441055">
                <a:moveTo>
                  <a:pt x="236007" y="397148"/>
                </a:moveTo>
                <a:lnTo>
                  <a:pt x="138508" y="397148"/>
                </a:lnTo>
                <a:cubicBezTo>
                  <a:pt x="118379" y="397148"/>
                  <a:pt x="99626" y="386322"/>
                  <a:pt x="89562" y="368912"/>
                </a:cubicBezTo>
                <a:lnTo>
                  <a:pt x="7531" y="226842"/>
                </a:lnTo>
                <a:cubicBezTo>
                  <a:pt x="-2509" y="209408"/>
                  <a:pt x="-2509" y="187756"/>
                  <a:pt x="7524" y="170346"/>
                </a:cubicBezTo>
                <a:lnTo>
                  <a:pt x="89569" y="28260"/>
                </a:lnTo>
                <a:cubicBezTo>
                  <a:pt x="99618" y="10826"/>
                  <a:pt x="118379" y="0"/>
                  <a:pt x="138508" y="0"/>
                </a:cubicBezTo>
                <a:lnTo>
                  <a:pt x="302544" y="0"/>
                </a:lnTo>
                <a:cubicBezTo>
                  <a:pt x="322673" y="0"/>
                  <a:pt x="341427" y="10826"/>
                  <a:pt x="351491" y="28260"/>
                </a:cubicBezTo>
                <a:lnTo>
                  <a:pt x="433513" y="170330"/>
                </a:lnTo>
                <a:cubicBezTo>
                  <a:pt x="443569" y="187748"/>
                  <a:pt x="443569" y="209408"/>
                  <a:pt x="433513" y="226842"/>
                </a:cubicBezTo>
                <a:lnTo>
                  <a:pt x="412300" y="260664"/>
                </a:lnTo>
                <a:cubicBezTo>
                  <a:pt x="402425" y="277776"/>
                  <a:pt x="383663" y="288594"/>
                  <a:pt x="363527" y="288594"/>
                </a:cubicBezTo>
                <a:lnTo>
                  <a:pt x="265902" y="288594"/>
                </a:lnTo>
                <a:lnTo>
                  <a:pt x="319271" y="198519"/>
                </a:lnTo>
                <a:lnTo>
                  <a:pt x="269901" y="113040"/>
                </a:lnTo>
                <a:lnTo>
                  <a:pt x="171136" y="113040"/>
                </a:lnTo>
                <a:lnTo>
                  <a:pt x="121742" y="198582"/>
                </a:lnTo>
                <a:lnTo>
                  <a:pt x="236007" y="397148"/>
                </a:lnTo>
                <a:lnTo>
                  <a:pt x="236007" y="39714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DDFD0"/>
              </a:solidFill>
              <a:latin typeface="Inter Light"/>
              <a:ea typeface="Inter Light"/>
              <a:cs typeface="Inter Light"/>
              <a:sym typeface="Inter Light"/>
            </a:endParaRPr>
          </a:p>
        </p:txBody>
      </p:sp>
      <p:sp>
        <p:nvSpPr>
          <p:cNvPr id="937" name="Google Shape;937;p63"/>
          <p:cNvSpPr txBox="1"/>
          <p:nvPr/>
        </p:nvSpPr>
        <p:spPr>
          <a:xfrm>
            <a:off x="11789200" y="6530665"/>
            <a:ext cx="253500" cy="123000"/>
          </a:xfrm>
          <a:prstGeom prst="rect">
            <a:avLst/>
          </a:prstGeom>
          <a:noFill/>
          <a:ln>
            <a:noFill/>
          </a:ln>
        </p:spPr>
        <p:txBody>
          <a:bodyPr anchorCtr="0" anchor="b" bIns="0" lIns="0" spcFirstLastPara="1" rIns="0" wrap="square" tIns="0">
            <a:spAutoFit/>
          </a:bodyPr>
          <a:lstStyle/>
          <a:p>
            <a:pPr indent="0" lvl="0" marL="0" marR="0" rtl="0" algn="r">
              <a:lnSpc>
                <a:spcPct val="125000"/>
              </a:lnSpc>
              <a:spcBef>
                <a:spcPts val="0"/>
              </a:spcBef>
              <a:spcAft>
                <a:spcPts val="0"/>
              </a:spcAft>
              <a:buClr>
                <a:srgbClr val="000000"/>
              </a:buClr>
              <a:buSzPts val="800"/>
              <a:buFont typeface="Arial"/>
              <a:buNone/>
            </a:pPr>
            <a:fld id="{00000000-1234-1234-1234-123412341234}" type="slidenum">
              <a:rPr b="0" i="0" lang="en-US" sz="800" u="none" cap="none" strike="noStrike">
                <a:solidFill>
                  <a:srgbClr val="FDDFD0"/>
                </a:solidFill>
                <a:latin typeface="Space Mono"/>
                <a:ea typeface="Space Mono"/>
                <a:cs typeface="Space Mono"/>
                <a:sym typeface="Space Mono"/>
              </a:rPr>
              <a:t>‹#›</a:t>
            </a:fld>
            <a:endParaRPr b="0" i="0" sz="800" u="none" cap="none" strike="noStrike">
              <a:solidFill>
                <a:srgbClr val="FDDFD0"/>
              </a:solidFill>
              <a:latin typeface="Space Mono"/>
              <a:ea typeface="Space Mono"/>
              <a:cs typeface="Space Mono"/>
              <a:sym typeface="Space Mono"/>
            </a:endParaRPr>
          </a:p>
        </p:txBody>
      </p:sp>
      <p:sp>
        <p:nvSpPr>
          <p:cNvPr id="938" name="Google Shape;938;p63"/>
          <p:cNvSpPr txBox="1"/>
          <p:nvPr/>
        </p:nvSpPr>
        <p:spPr>
          <a:xfrm>
            <a:off x="495299" y="6533065"/>
            <a:ext cx="3773400" cy="118200"/>
          </a:xfrm>
          <a:prstGeom prst="rect">
            <a:avLst/>
          </a:prstGeom>
          <a:noFill/>
          <a:ln>
            <a:noFill/>
          </a:ln>
        </p:spPr>
        <p:txBody>
          <a:bodyPr anchorCtr="0" anchor="b" bIns="0" lIns="0" spcFirstLastPara="1" rIns="0" wrap="square" tIns="0">
            <a:spAutoFit/>
          </a:bodyPr>
          <a:lstStyle/>
          <a:p>
            <a:pPr indent="0" lvl="0" marL="0" marR="0" rtl="0" algn="l">
              <a:lnSpc>
                <a:spcPct val="96000"/>
              </a:lnSpc>
              <a:spcBef>
                <a:spcPts val="0"/>
              </a:spcBef>
              <a:spcAft>
                <a:spcPts val="0"/>
              </a:spcAft>
              <a:buClr>
                <a:srgbClr val="3253DC"/>
              </a:buClr>
              <a:buSzPts val="800"/>
              <a:buFont typeface="Arial"/>
              <a:buNone/>
            </a:pPr>
            <a:r>
              <a:rPr b="0" i="0" lang="en-US" sz="800" u="none" cap="none" strike="noStrike">
                <a:solidFill>
                  <a:srgbClr val="FDDFD0"/>
                </a:solidFill>
                <a:latin typeface="Arial"/>
                <a:ea typeface="Arial"/>
                <a:cs typeface="Arial"/>
                <a:sym typeface="Arial"/>
              </a:rPr>
              <a:t>©</a:t>
            </a:r>
            <a:r>
              <a:rPr b="0" i="0" lang="en-US" sz="800" u="none" cap="none" strike="noStrike">
                <a:solidFill>
                  <a:srgbClr val="FDDFD0"/>
                </a:solidFill>
                <a:latin typeface="Space Mono"/>
                <a:ea typeface="Space Mono"/>
                <a:cs typeface="Space Mono"/>
                <a:sym typeface="Space Mono"/>
              </a:rPr>
              <a:t>202</a:t>
            </a:r>
            <a:r>
              <a:rPr lang="en-US" sz="800">
                <a:solidFill>
                  <a:srgbClr val="FDDFD0"/>
                </a:solidFill>
                <a:latin typeface="Space Mono"/>
                <a:ea typeface="Space Mono"/>
                <a:cs typeface="Space Mono"/>
                <a:sym typeface="Space Mono"/>
              </a:rPr>
              <a:t>5</a:t>
            </a:r>
            <a:r>
              <a:rPr b="0" i="0" lang="en-US" sz="800" u="none" cap="none" strike="noStrike">
                <a:solidFill>
                  <a:srgbClr val="FDDFD0"/>
                </a:solidFill>
                <a:latin typeface="Space Mono"/>
                <a:ea typeface="Space Mono"/>
                <a:cs typeface="Space Mono"/>
                <a:sym typeface="Space Mono"/>
              </a:rPr>
              <a:t> Pure Storage</a:t>
            </a:r>
            <a:endParaRPr b="0" i="0" sz="800" u="none" cap="none" strike="noStrike">
              <a:solidFill>
                <a:srgbClr val="FDDFD0"/>
              </a:solidFill>
              <a:latin typeface="Space Mono"/>
              <a:ea typeface="Space Mono"/>
              <a:cs typeface="Space Mono"/>
              <a:sym typeface="Space Mono"/>
            </a:endParaRPr>
          </a:p>
        </p:txBody>
      </p:sp>
      <p:sp>
        <p:nvSpPr>
          <p:cNvPr id="939" name="Google Shape;939;p63"/>
          <p:cNvSpPr txBox="1"/>
          <p:nvPr/>
        </p:nvSpPr>
        <p:spPr>
          <a:xfrm>
            <a:off x="9038525" y="6530665"/>
            <a:ext cx="2170200" cy="123000"/>
          </a:xfrm>
          <a:prstGeom prst="rect">
            <a:avLst/>
          </a:prstGeom>
          <a:noFill/>
          <a:ln>
            <a:noFill/>
          </a:ln>
        </p:spPr>
        <p:txBody>
          <a:bodyPr anchorCtr="0" anchor="b" bIns="0" lIns="0" spcFirstLastPara="1" rIns="0" wrap="square" tIns="0">
            <a:spAutoFit/>
          </a:bodyPr>
          <a:lstStyle/>
          <a:p>
            <a:pPr indent="0" lvl="0" marL="0" marR="0" rtl="0" algn="l">
              <a:lnSpc>
                <a:spcPct val="115000"/>
              </a:lnSpc>
              <a:spcBef>
                <a:spcPts val="0"/>
              </a:spcBef>
              <a:spcAft>
                <a:spcPts val="0"/>
              </a:spcAft>
              <a:buClr>
                <a:srgbClr val="000000"/>
              </a:buClr>
              <a:buSzPts val="800"/>
              <a:buFont typeface="Arial"/>
              <a:buNone/>
            </a:pPr>
            <a:r>
              <a:rPr b="0" i="0" lang="en-US" sz="800" u="none" cap="none" strike="noStrike">
                <a:solidFill>
                  <a:srgbClr val="FDDFD0"/>
                </a:solidFill>
                <a:latin typeface="Space Mono"/>
                <a:ea typeface="Space Mono"/>
                <a:cs typeface="Space Mono"/>
                <a:sym typeface="Space Mono"/>
              </a:rPr>
              <a:t>Uncomplicate Data Storage, Forever</a:t>
            </a:r>
            <a:endParaRPr b="0" i="0" sz="800" u="none" cap="none" strike="noStrike">
              <a:solidFill>
                <a:srgbClr val="FDDFD0"/>
              </a:solidFill>
              <a:latin typeface="Space Mono"/>
              <a:ea typeface="Space Mono"/>
              <a:cs typeface="Space Mono"/>
              <a:sym typeface="Space Mono"/>
            </a:endParaRPr>
          </a:p>
        </p:txBody>
      </p:sp>
      <p:sp>
        <p:nvSpPr>
          <p:cNvPr id="940" name="Google Shape;940;p63"/>
          <p:cNvSpPr txBox="1"/>
          <p:nvPr>
            <p:ph type="title"/>
          </p:nvPr>
        </p:nvSpPr>
        <p:spPr>
          <a:xfrm>
            <a:off x="495300" y="549415"/>
            <a:ext cx="11187000" cy="439500"/>
          </a:xfrm>
          <a:prstGeom prst="rect">
            <a:avLst/>
          </a:prstGeom>
          <a:noFill/>
          <a:ln>
            <a:noFill/>
          </a:ln>
        </p:spPr>
        <p:txBody>
          <a:bodyPr anchorCtr="0" anchor="b" bIns="0" lIns="0" spcFirstLastPara="1" rIns="0" wrap="square" tIns="0">
            <a:spAutoFit/>
          </a:bodyPr>
          <a:lstStyle/>
          <a:p>
            <a:pPr indent="0" lvl="0" marL="0" rtl="0" algn="l">
              <a:lnSpc>
                <a:spcPct val="84000"/>
              </a:lnSpc>
              <a:spcBef>
                <a:spcPts val="0"/>
              </a:spcBef>
              <a:spcAft>
                <a:spcPts val="0"/>
              </a:spcAft>
              <a:buClr>
                <a:schemeClr val="lt1"/>
              </a:buClr>
              <a:buSzPts val="3500"/>
              <a:buFont typeface="Inter ExtraBold"/>
              <a:buNone/>
            </a:pPr>
            <a:r>
              <a:rPr lang="en-US" sz="3400">
                <a:solidFill>
                  <a:schemeClr val="lt1"/>
                </a:solidFill>
              </a:rPr>
              <a:t>Pure Leadership At A Glance </a:t>
            </a:r>
            <a:endParaRPr sz="3400">
              <a:solidFill>
                <a:schemeClr val="lt1"/>
              </a:solidFill>
            </a:endParaRPr>
          </a:p>
        </p:txBody>
      </p:sp>
      <p:pic>
        <p:nvPicPr>
          <p:cNvPr id="941" name="Google Shape;941;p63">
            <a:hlinkClick r:id="rId9"/>
          </p:cNvPr>
          <p:cNvPicPr preferRelativeResize="0"/>
          <p:nvPr/>
        </p:nvPicPr>
        <p:blipFill>
          <a:blip r:embed="rId10">
            <a:alphaModFix/>
          </a:blip>
          <a:stretch>
            <a:fillRect/>
          </a:stretch>
        </p:blipFill>
        <p:spPr>
          <a:xfrm>
            <a:off x="5896875" y="1374875"/>
            <a:ext cx="1635247" cy="1808302"/>
          </a:xfrm>
          <a:prstGeom prst="rect">
            <a:avLst/>
          </a:prstGeom>
          <a:noFill/>
          <a:ln>
            <a:noFill/>
          </a:ln>
        </p:spPr>
      </p:pic>
      <p:pic>
        <p:nvPicPr>
          <p:cNvPr id="942" name="Google Shape;942;p63"/>
          <p:cNvPicPr preferRelativeResize="0"/>
          <p:nvPr/>
        </p:nvPicPr>
        <p:blipFill rotWithShape="1">
          <a:blip r:embed="rId11">
            <a:alphaModFix/>
          </a:blip>
          <a:srcRect b="2800" l="0" r="0" t="4778"/>
          <a:stretch/>
        </p:blipFill>
        <p:spPr>
          <a:xfrm>
            <a:off x="4386425" y="4043100"/>
            <a:ext cx="1773148" cy="1808302"/>
          </a:xfrm>
          <a:prstGeom prst="rect">
            <a:avLst/>
          </a:prstGeom>
          <a:noFill/>
          <a:ln>
            <a:noFill/>
          </a:ln>
        </p:spPr>
      </p:pic>
      <p:pic>
        <p:nvPicPr>
          <p:cNvPr id="943" name="Google Shape;943;p63"/>
          <p:cNvPicPr preferRelativeResize="0"/>
          <p:nvPr/>
        </p:nvPicPr>
        <p:blipFill>
          <a:blip r:embed="rId12">
            <a:alphaModFix/>
          </a:blip>
          <a:stretch>
            <a:fillRect/>
          </a:stretch>
        </p:blipFill>
        <p:spPr>
          <a:xfrm>
            <a:off x="2259525" y="4159550"/>
            <a:ext cx="1586028" cy="1574376"/>
          </a:xfrm>
          <a:prstGeom prst="rect">
            <a:avLst/>
          </a:prstGeom>
          <a:noFill/>
          <a:ln>
            <a:noFill/>
          </a:ln>
        </p:spPr>
      </p:pic>
      <p:pic>
        <p:nvPicPr>
          <p:cNvPr id="944" name="Google Shape;944;p63"/>
          <p:cNvPicPr preferRelativeResize="0"/>
          <p:nvPr/>
        </p:nvPicPr>
        <p:blipFill>
          <a:blip r:embed="rId13">
            <a:alphaModFix/>
          </a:blip>
          <a:stretch>
            <a:fillRect/>
          </a:stretch>
        </p:blipFill>
        <p:spPr>
          <a:xfrm>
            <a:off x="8109175" y="4044676"/>
            <a:ext cx="1141172" cy="1944275"/>
          </a:xfrm>
          <a:prstGeom prst="rect">
            <a:avLst/>
          </a:prstGeom>
          <a:solidFill>
            <a:schemeClr val="dk2"/>
          </a:solidFill>
          <a:ln>
            <a:noFill/>
          </a:ln>
          <a:effectLst>
            <a:outerShdw blurRad="57150" rotWithShape="0" algn="bl" dir="5400000" dist="1905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64"/>
          <p:cNvSpPr txBox="1"/>
          <p:nvPr>
            <p:ph type="title"/>
          </p:nvPr>
        </p:nvSpPr>
        <p:spPr>
          <a:xfrm>
            <a:off x="495300" y="549415"/>
            <a:ext cx="11187000" cy="439500"/>
          </a:xfrm>
          <a:prstGeom prst="rect">
            <a:avLst/>
          </a:prstGeom>
          <a:noFill/>
          <a:ln>
            <a:noFill/>
          </a:ln>
        </p:spPr>
        <p:txBody>
          <a:bodyPr anchorCtr="0" anchor="b" bIns="0" lIns="0" spcFirstLastPara="1" rIns="0" wrap="square" tIns="0">
            <a:spAutoFit/>
          </a:bodyPr>
          <a:lstStyle/>
          <a:p>
            <a:pPr indent="0" lvl="0" marL="0" rtl="0" algn="l">
              <a:lnSpc>
                <a:spcPct val="84000"/>
              </a:lnSpc>
              <a:spcBef>
                <a:spcPts val="0"/>
              </a:spcBef>
              <a:spcAft>
                <a:spcPts val="0"/>
              </a:spcAft>
              <a:buSzPts val="1800"/>
              <a:buNone/>
            </a:pPr>
            <a:r>
              <a:rPr lang="en-US"/>
              <a:t>AI and HPC Workloads at Any Scale</a:t>
            </a:r>
            <a:endParaRPr/>
          </a:p>
        </p:txBody>
      </p:sp>
      <p:sp>
        <p:nvSpPr>
          <p:cNvPr id="951" name="Google Shape;951;p64"/>
          <p:cNvSpPr txBox="1"/>
          <p:nvPr>
            <p:ph idx="1" type="subTitle"/>
          </p:nvPr>
        </p:nvSpPr>
        <p:spPr>
          <a:xfrm>
            <a:off x="494189" y="1088135"/>
            <a:ext cx="11188200" cy="266100"/>
          </a:xfrm>
          <a:prstGeom prst="rect">
            <a:avLst/>
          </a:prstGeom>
          <a:noFill/>
          <a:ln>
            <a:noFill/>
          </a:ln>
        </p:spPr>
        <p:txBody>
          <a:bodyPr anchorCtr="0" anchor="t" bIns="0" lIns="0" spcFirstLastPara="1" rIns="0" wrap="square" tIns="0">
            <a:spAutoFit/>
          </a:bodyPr>
          <a:lstStyle/>
          <a:p>
            <a:pPr indent="0" lvl="0" marL="0" rtl="0" algn="l">
              <a:lnSpc>
                <a:spcPct val="96000"/>
              </a:lnSpc>
              <a:spcBef>
                <a:spcPts val="900"/>
              </a:spcBef>
              <a:spcAft>
                <a:spcPts val="0"/>
              </a:spcAft>
              <a:buSzPts val="1800"/>
              <a:buNone/>
            </a:pPr>
            <a:r>
              <a:rPr lang="en-US"/>
              <a:t>The Pure Storage Platform Powers All AI and HPC Workloads</a:t>
            </a:r>
            <a:endParaRPr/>
          </a:p>
        </p:txBody>
      </p:sp>
      <p:sp>
        <p:nvSpPr>
          <p:cNvPr id="952" name="Google Shape;952;p64"/>
          <p:cNvSpPr txBox="1"/>
          <p:nvPr>
            <p:ph idx="4294967295" type="body"/>
          </p:nvPr>
        </p:nvSpPr>
        <p:spPr>
          <a:xfrm>
            <a:off x="3909831" y="5553075"/>
            <a:ext cx="3500400" cy="847800"/>
          </a:xfrm>
          <a:prstGeom prst="rect">
            <a:avLst/>
          </a:prstGeom>
          <a:noFill/>
          <a:ln>
            <a:noFill/>
          </a:ln>
        </p:spPr>
        <p:txBody>
          <a:bodyPr anchorCtr="0" anchor="t" bIns="0" lIns="0" spcFirstLastPara="1" rIns="0" wrap="square" tIns="0">
            <a:noAutofit/>
          </a:bodyPr>
          <a:lstStyle/>
          <a:p>
            <a:pPr indent="0" lvl="0" marL="0" rtl="0" algn="ctr">
              <a:lnSpc>
                <a:spcPct val="107000"/>
              </a:lnSpc>
              <a:spcBef>
                <a:spcPts val="1200"/>
              </a:spcBef>
              <a:spcAft>
                <a:spcPts val="0"/>
              </a:spcAft>
              <a:buSzPts val="1900"/>
              <a:buNone/>
            </a:pPr>
            <a:r>
              <a:rPr b="1" lang="en-US" sz="1200">
                <a:solidFill>
                  <a:schemeClr val="dk1"/>
                </a:solidFill>
                <a:latin typeface="Inter"/>
                <a:ea typeface="Inter"/>
                <a:cs typeface="Inter"/>
                <a:sym typeface="Inter"/>
              </a:rPr>
              <a:t>FlashBlade</a:t>
            </a:r>
            <a:r>
              <a:rPr b="1" lang="en-US" sz="1200">
                <a:solidFill>
                  <a:schemeClr val="accent1"/>
                </a:solidFill>
                <a:latin typeface="Inter"/>
                <a:ea typeface="Inter"/>
                <a:cs typeface="Inter"/>
                <a:sym typeface="Inter"/>
              </a:rPr>
              <a:t>//S</a:t>
            </a:r>
            <a:endParaRPr b="1" sz="1200">
              <a:solidFill>
                <a:schemeClr val="accent1"/>
              </a:solidFill>
              <a:latin typeface="Inter"/>
              <a:ea typeface="Inter"/>
              <a:cs typeface="Inter"/>
              <a:sym typeface="Inter"/>
            </a:endParaRPr>
          </a:p>
          <a:p>
            <a:pPr indent="0" lvl="0" marL="0" rtl="0" algn="ctr">
              <a:lnSpc>
                <a:spcPct val="107000"/>
              </a:lnSpc>
              <a:spcBef>
                <a:spcPts val="0"/>
              </a:spcBef>
              <a:spcAft>
                <a:spcPts val="0"/>
              </a:spcAft>
              <a:buSzPts val="1900"/>
              <a:buNone/>
            </a:pPr>
            <a:r>
              <a:rPr lang="en-US" sz="1200">
                <a:solidFill>
                  <a:schemeClr val="dk1"/>
                </a:solidFill>
              </a:rPr>
              <a:t>The Unified Fast File and Object Solution</a:t>
            </a:r>
            <a:endParaRPr sz="1200">
              <a:solidFill>
                <a:schemeClr val="dk1"/>
              </a:solidFill>
            </a:endParaRPr>
          </a:p>
          <a:p>
            <a:pPr indent="0" lvl="0" marL="0" rtl="0" algn="ctr">
              <a:lnSpc>
                <a:spcPct val="107000"/>
              </a:lnSpc>
              <a:spcBef>
                <a:spcPts val="0"/>
              </a:spcBef>
              <a:spcAft>
                <a:spcPts val="0"/>
              </a:spcAft>
              <a:buSzPts val="1900"/>
              <a:buNone/>
            </a:pPr>
            <a:r>
              <a:rPr i="1" lang="en-US" sz="1200">
                <a:solidFill>
                  <a:schemeClr val="accent1"/>
                </a:solidFill>
                <a:latin typeface="Inter Medium"/>
                <a:ea typeface="Inter Medium"/>
                <a:cs typeface="Inter Medium"/>
                <a:sym typeface="Inter Medium"/>
              </a:rPr>
              <a:t>Up to 500 GB/s Throughput</a:t>
            </a:r>
            <a:endParaRPr sz="1200">
              <a:solidFill>
                <a:schemeClr val="accent1"/>
              </a:solidFill>
            </a:endParaRPr>
          </a:p>
        </p:txBody>
      </p:sp>
      <p:sp>
        <p:nvSpPr>
          <p:cNvPr id="953" name="Google Shape;953;p64"/>
          <p:cNvSpPr txBox="1"/>
          <p:nvPr>
            <p:ph idx="4294967295" type="body"/>
          </p:nvPr>
        </p:nvSpPr>
        <p:spPr>
          <a:xfrm>
            <a:off x="7943725" y="5553075"/>
            <a:ext cx="3683100" cy="504900"/>
          </a:xfrm>
          <a:prstGeom prst="rect">
            <a:avLst/>
          </a:prstGeom>
          <a:noFill/>
          <a:ln>
            <a:noFill/>
          </a:ln>
        </p:spPr>
        <p:txBody>
          <a:bodyPr anchorCtr="0" anchor="t" bIns="0" lIns="0" spcFirstLastPara="1" rIns="0" wrap="square" tIns="0">
            <a:noAutofit/>
          </a:bodyPr>
          <a:lstStyle/>
          <a:p>
            <a:pPr indent="0" lvl="0" marL="0" rtl="0" algn="ctr">
              <a:lnSpc>
                <a:spcPct val="107000"/>
              </a:lnSpc>
              <a:spcBef>
                <a:spcPts val="0"/>
              </a:spcBef>
              <a:spcAft>
                <a:spcPts val="0"/>
              </a:spcAft>
              <a:buSzPts val="1900"/>
              <a:buNone/>
            </a:pPr>
            <a:r>
              <a:rPr b="1" lang="en-US" sz="1200">
                <a:solidFill>
                  <a:schemeClr val="dk1"/>
                </a:solidFill>
                <a:latin typeface="Inter"/>
                <a:ea typeface="Inter"/>
                <a:cs typeface="Inter"/>
                <a:sym typeface="Inter"/>
              </a:rPr>
              <a:t>FlashBlade</a:t>
            </a:r>
            <a:r>
              <a:rPr b="1" lang="en-US" sz="1200">
                <a:solidFill>
                  <a:schemeClr val="accent1"/>
                </a:solidFill>
                <a:latin typeface="Inter"/>
                <a:ea typeface="Inter"/>
                <a:cs typeface="Inter"/>
                <a:sym typeface="Inter"/>
              </a:rPr>
              <a:t>//EXA</a:t>
            </a:r>
            <a:endParaRPr b="1" sz="1200">
              <a:solidFill>
                <a:schemeClr val="accent1"/>
              </a:solidFill>
              <a:latin typeface="Inter"/>
              <a:ea typeface="Inter"/>
              <a:cs typeface="Inter"/>
              <a:sym typeface="Inter"/>
            </a:endParaRPr>
          </a:p>
          <a:p>
            <a:pPr indent="0" lvl="0" marL="0" rtl="0" algn="ctr">
              <a:lnSpc>
                <a:spcPct val="107000"/>
              </a:lnSpc>
              <a:spcBef>
                <a:spcPts val="0"/>
              </a:spcBef>
              <a:spcAft>
                <a:spcPts val="0"/>
              </a:spcAft>
              <a:buSzPts val="1900"/>
              <a:buNone/>
            </a:pPr>
            <a:r>
              <a:rPr lang="en-US" sz="1200">
                <a:solidFill>
                  <a:schemeClr val="dk1"/>
                </a:solidFill>
              </a:rPr>
              <a:t>The Extreme</a:t>
            </a:r>
            <a:r>
              <a:rPr lang="en-US" sz="1200"/>
              <a:t>-s</a:t>
            </a:r>
            <a:r>
              <a:rPr lang="en-US" sz="1200">
                <a:solidFill>
                  <a:schemeClr val="dk1"/>
                </a:solidFill>
              </a:rPr>
              <a:t>cale Solution for Large HPC</a:t>
            </a:r>
            <a:endParaRPr sz="1200">
              <a:solidFill>
                <a:schemeClr val="dk1"/>
              </a:solidFill>
            </a:endParaRPr>
          </a:p>
          <a:p>
            <a:pPr indent="0" lvl="0" marL="0" rtl="0" algn="ctr">
              <a:lnSpc>
                <a:spcPct val="107000"/>
              </a:lnSpc>
              <a:spcBef>
                <a:spcPts val="0"/>
              </a:spcBef>
              <a:spcAft>
                <a:spcPts val="0"/>
              </a:spcAft>
              <a:buSzPts val="1900"/>
              <a:buNone/>
            </a:pPr>
            <a:r>
              <a:rPr lang="en-US" sz="1200">
                <a:solidFill>
                  <a:schemeClr val="dk1"/>
                </a:solidFill>
              </a:rPr>
              <a:t> and AI Workloads</a:t>
            </a:r>
            <a:endParaRPr sz="1200">
              <a:solidFill>
                <a:schemeClr val="dk1"/>
              </a:solidFill>
            </a:endParaRPr>
          </a:p>
          <a:p>
            <a:pPr indent="0" lvl="0" marL="0" rtl="0" algn="ctr">
              <a:lnSpc>
                <a:spcPct val="107000"/>
              </a:lnSpc>
              <a:spcBef>
                <a:spcPts val="0"/>
              </a:spcBef>
              <a:spcAft>
                <a:spcPts val="0"/>
              </a:spcAft>
              <a:buSzPts val="1900"/>
              <a:buNone/>
            </a:pPr>
            <a:r>
              <a:rPr i="1" lang="en-US" sz="1200">
                <a:solidFill>
                  <a:schemeClr val="accent1"/>
                </a:solidFill>
                <a:latin typeface="Inter Medium"/>
                <a:ea typeface="Inter Medium"/>
                <a:cs typeface="Inter Medium"/>
                <a:sym typeface="Inter Medium"/>
              </a:rPr>
              <a:t>Up to 10+ TB/s Throughput</a:t>
            </a:r>
            <a:endParaRPr i="1" sz="1200">
              <a:solidFill>
                <a:schemeClr val="accent1"/>
              </a:solidFill>
              <a:latin typeface="Inter Medium"/>
              <a:ea typeface="Inter Medium"/>
              <a:cs typeface="Inter Medium"/>
              <a:sym typeface="Inter Medium"/>
            </a:endParaRPr>
          </a:p>
          <a:p>
            <a:pPr indent="0" lvl="0" marL="0" rtl="0" algn="ctr">
              <a:lnSpc>
                <a:spcPct val="107000"/>
              </a:lnSpc>
              <a:spcBef>
                <a:spcPts val="0"/>
              </a:spcBef>
              <a:spcAft>
                <a:spcPts val="0"/>
              </a:spcAft>
              <a:buSzPts val="1900"/>
              <a:buNone/>
            </a:pPr>
            <a:r>
              <a:rPr i="1" lang="en-US" sz="1200">
                <a:solidFill>
                  <a:schemeClr val="accent1"/>
                </a:solidFill>
                <a:latin typeface="Inter Medium"/>
                <a:ea typeface="Inter Medium"/>
                <a:cs typeface="Inter Medium"/>
                <a:sym typeface="Inter Medium"/>
              </a:rPr>
              <a:t>Exascale Capacity</a:t>
            </a:r>
            <a:endParaRPr i="1" sz="1200">
              <a:solidFill>
                <a:schemeClr val="accent1"/>
              </a:solidFill>
              <a:latin typeface="Inter Medium"/>
              <a:ea typeface="Inter Medium"/>
              <a:cs typeface="Inter Medium"/>
              <a:sym typeface="Inter Medium"/>
            </a:endParaRPr>
          </a:p>
          <a:p>
            <a:pPr indent="0" lvl="0" marL="0" rtl="0" algn="ctr">
              <a:lnSpc>
                <a:spcPct val="107000"/>
              </a:lnSpc>
              <a:spcBef>
                <a:spcPts val="0"/>
              </a:spcBef>
              <a:spcAft>
                <a:spcPts val="0"/>
              </a:spcAft>
              <a:buSzPts val="1900"/>
              <a:buNone/>
            </a:pPr>
            <a:r>
              <a:t/>
            </a:r>
            <a:endParaRPr sz="1200">
              <a:solidFill>
                <a:schemeClr val="dk1"/>
              </a:solidFill>
            </a:endParaRPr>
          </a:p>
        </p:txBody>
      </p:sp>
      <p:sp>
        <p:nvSpPr>
          <p:cNvPr id="954" name="Google Shape;954;p64"/>
          <p:cNvSpPr/>
          <p:nvPr/>
        </p:nvSpPr>
        <p:spPr>
          <a:xfrm>
            <a:off x="3303700" y="4214300"/>
            <a:ext cx="4712700" cy="360300"/>
          </a:xfrm>
          <a:prstGeom prst="chevron">
            <a:avLst>
              <a:gd fmla="val 50000" name="adj"/>
            </a:avLst>
          </a:prstGeom>
          <a:gradFill>
            <a:gsLst>
              <a:gs pos="0">
                <a:schemeClr val="accent1"/>
              </a:gs>
              <a:gs pos="51000">
                <a:schemeClr val="accent1"/>
              </a:gs>
              <a:gs pos="100000">
                <a:srgbClr val="CC4000"/>
              </a:gs>
            </a:gsLst>
            <a:lin ang="5400700"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Light"/>
              <a:ea typeface="Inter Light"/>
              <a:cs typeface="Inter Light"/>
              <a:sym typeface="Inter Light"/>
            </a:endParaRPr>
          </a:p>
        </p:txBody>
      </p:sp>
      <p:sp>
        <p:nvSpPr>
          <p:cNvPr id="955" name="Google Shape;955;p64"/>
          <p:cNvSpPr/>
          <p:nvPr/>
        </p:nvSpPr>
        <p:spPr>
          <a:xfrm>
            <a:off x="309800" y="4214300"/>
            <a:ext cx="3300300" cy="360300"/>
          </a:xfrm>
          <a:prstGeom prst="homePlate">
            <a:avLst>
              <a:gd fmla="val 50000" name="adj"/>
            </a:avLst>
          </a:prstGeom>
          <a:solidFill>
            <a:schemeClr val="dk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Inter Light"/>
              <a:ea typeface="Inter Light"/>
              <a:cs typeface="Inter Light"/>
              <a:sym typeface="Inter Light"/>
            </a:endParaRPr>
          </a:p>
        </p:txBody>
      </p:sp>
      <p:sp>
        <p:nvSpPr>
          <p:cNvPr id="956" name="Google Shape;956;p64"/>
          <p:cNvSpPr/>
          <p:nvPr/>
        </p:nvSpPr>
        <p:spPr>
          <a:xfrm>
            <a:off x="587800" y="4250500"/>
            <a:ext cx="2744400" cy="28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FFFFFF"/>
                </a:solidFill>
                <a:latin typeface="Inter"/>
                <a:ea typeface="Inter"/>
                <a:cs typeface="Inter"/>
                <a:sym typeface="Inter"/>
              </a:rPr>
              <a:t>TCO Optimized</a:t>
            </a:r>
            <a:endParaRPr b="0" i="0" sz="1600" u="none" cap="none" strike="noStrike">
              <a:solidFill>
                <a:srgbClr val="000000"/>
              </a:solidFill>
              <a:latin typeface="Arial"/>
              <a:ea typeface="Arial"/>
              <a:cs typeface="Arial"/>
              <a:sym typeface="Arial"/>
            </a:endParaRPr>
          </a:p>
        </p:txBody>
      </p:sp>
      <p:pic>
        <p:nvPicPr>
          <p:cNvPr id="957" name="Google Shape;957;p64"/>
          <p:cNvPicPr preferRelativeResize="0"/>
          <p:nvPr/>
        </p:nvPicPr>
        <p:blipFill rotWithShape="1">
          <a:blip r:embed="rId3">
            <a:alphaModFix/>
          </a:blip>
          <a:srcRect b="22419" l="24968" r="24853" t="23932"/>
          <a:stretch/>
        </p:blipFill>
        <p:spPr>
          <a:xfrm>
            <a:off x="4740036" y="4550600"/>
            <a:ext cx="1840128" cy="1091809"/>
          </a:xfrm>
          <a:prstGeom prst="rect">
            <a:avLst/>
          </a:prstGeom>
          <a:noFill/>
          <a:ln>
            <a:noFill/>
          </a:ln>
        </p:spPr>
      </p:pic>
      <p:pic>
        <p:nvPicPr>
          <p:cNvPr id="958" name="Google Shape;958;p64"/>
          <p:cNvPicPr preferRelativeResize="0"/>
          <p:nvPr/>
        </p:nvPicPr>
        <p:blipFill rotWithShape="1">
          <a:blip r:embed="rId4">
            <a:alphaModFix/>
          </a:blip>
          <a:srcRect b="18840" l="20253" r="16690" t="32312"/>
          <a:stretch/>
        </p:blipFill>
        <p:spPr>
          <a:xfrm>
            <a:off x="1096755" y="4638886"/>
            <a:ext cx="1726490" cy="748694"/>
          </a:xfrm>
          <a:prstGeom prst="rect">
            <a:avLst/>
          </a:prstGeom>
          <a:noFill/>
          <a:ln>
            <a:noFill/>
          </a:ln>
          <a:effectLst>
            <a:reflection blurRad="0" dir="0" dist="0" endA="0" endPos="30000" fadeDir="5400012" kx="0" rotWithShape="0" algn="bl" stA="20000" stPos="0" sy="-100000" ky="0"/>
          </a:effectLst>
        </p:spPr>
      </p:pic>
      <p:pic>
        <p:nvPicPr>
          <p:cNvPr id="959" name="Google Shape;959;p64"/>
          <p:cNvPicPr preferRelativeResize="0"/>
          <p:nvPr/>
        </p:nvPicPr>
        <p:blipFill rotWithShape="1">
          <a:blip r:embed="rId5">
            <a:alphaModFix/>
          </a:blip>
          <a:srcRect b="22260" l="25367" r="25000" t="26222"/>
          <a:stretch/>
        </p:blipFill>
        <p:spPr>
          <a:xfrm>
            <a:off x="8848909" y="4582040"/>
            <a:ext cx="1837051" cy="1060361"/>
          </a:xfrm>
          <a:prstGeom prst="rect">
            <a:avLst/>
          </a:prstGeom>
          <a:noFill/>
          <a:ln>
            <a:noFill/>
          </a:ln>
        </p:spPr>
      </p:pic>
      <p:sp>
        <p:nvSpPr>
          <p:cNvPr id="960" name="Google Shape;960;p64"/>
          <p:cNvSpPr/>
          <p:nvPr/>
        </p:nvSpPr>
        <p:spPr>
          <a:xfrm>
            <a:off x="7704433" y="4214300"/>
            <a:ext cx="4125900" cy="360300"/>
          </a:xfrm>
          <a:prstGeom prst="chevron">
            <a:avLst>
              <a:gd fmla="val 50000" name="adj"/>
            </a:avLst>
          </a:prstGeom>
          <a:gradFill>
            <a:gsLst>
              <a:gs pos="0">
                <a:srgbClr val="696969"/>
              </a:gs>
              <a:gs pos="100000">
                <a:srgbClr val="1D1D1D"/>
              </a:gs>
            </a:gsLst>
            <a:lin ang="5400012" scaled="0"/>
          </a:gra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Inter"/>
              <a:ea typeface="Inter"/>
              <a:cs typeface="Inter"/>
              <a:sym typeface="Inter"/>
            </a:endParaRPr>
          </a:p>
        </p:txBody>
      </p:sp>
      <p:sp>
        <p:nvSpPr>
          <p:cNvPr id="961" name="Google Shape;961;p64"/>
          <p:cNvSpPr/>
          <p:nvPr/>
        </p:nvSpPr>
        <p:spPr>
          <a:xfrm>
            <a:off x="1103086" y="2529432"/>
            <a:ext cx="1713829" cy="1518297"/>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gradFill>
            <a:gsLst>
              <a:gs pos="0">
                <a:schemeClr val="dk2"/>
              </a:gs>
              <a:gs pos="69000">
                <a:schemeClr val="dk2"/>
              </a:gs>
              <a:gs pos="100000">
                <a:srgbClr val="919191"/>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Inter"/>
                <a:ea typeface="Inter"/>
                <a:cs typeface="Inter"/>
                <a:sym typeface="Inter"/>
              </a:rPr>
              <a:t>Enterprise </a:t>
            </a:r>
            <a:r>
              <a:rPr b="1" lang="en-US" sz="1200">
                <a:solidFill>
                  <a:schemeClr val="lt1"/>
                </a:solidFill>
                <a:latin typeface="Inter"/>
                <a:ea typeface="Inter"/>
                <a:cs typeface="Inter"/>
                <a:sym typeface="Inter"/>
              </a:rPr>
              <a:t>AI/ML</a:t>
            </a:r>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Inter"/>
                <a:ea typeface="Inter"/>
                <a:cs typeface="Inter"/>
                <a:sym typeface="Inter"/>
              </a:rPr>
              <a:t>and HPC: </a:t>
            </a:r>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Inter"/>
                <a:ea typeface="Inter"/>
                <a:cs typeface="Inter"/>
                <a:sym typeface="Inter"/>
              </a:rPr>
              <a:t>Repository training,</a:t>
            </a:r>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Inter"/>
                <a:ea typeface="Inter"/>
                <a:cs typeface="Inter"/>
                <a:sym typeface="Inter"/>
              </a:rPr>
              <a:t>    archive, and raw data</a:t>
            </a:r>
            <a:endParaRPr/>
          </a:p>
        </p:txBody>
      </p:sp>
      <p:sp>
        <p:nvSpPr>
          <p:cNvPr id="962" name="Google Shape;962;p64"/>
          <p:cNvSpPr/>
          <p:nvPr/>
        </p:nvSpPr>
        <p:spPr>
          <a:xfrm>
            <a:off x="1007128" y="1559633"/>
            <a:ext cx="5849700" cy="56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Inter Black"/>
                <a:ea typeface="Inter Black"/>
                <a:cs typeface="Inter Black"/>
                <a:sym typeface="Inter Black"/>
              </a:rPr>
              <a:t>Enterprise AI and HPC</a:t>
            </a:r>
            <a:endParaRPr b="0" i="0" sz="16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Inter Light"/>
                <a:ea typeface="Inter Light"/>
                <a:cs typeface="Inter Light"/>
                <a:sym typeface="Inter Light"/>
              </a:rPr>
              <a:t>RAG / Inference / Data Lake / ML</a:t>
            </a:r>
            <a:endParaRPr b="0" i="0" sz="1200" u="none" cap="none" strike="noStrike">
              <a:solidFill>
                <a:schemeClr val="accent1"/>
              </a:solidFill>
              <a:latin typeface="Inter Light"/>
              <a:ea typeface="Inter Light"/>
              <a:cs typeface="Inter Light"/>
              <a:sym typeface="Inter Light"/>
            </a:endParaRPr>
          </a:p>
        </p:txBody>
      </p:sp>
      <p:sp>
        <p:nvSpPr>
          <p:cNvPr id="963" name="Google Shape;963;p64"/>
          <p:cNvSpPr/>
          <p:nvPr/>
        </p:nvSpPr>
        <p:spPr>
          <a:xfrm>
            <a:off x="7908033" y="1559633"/>
            <a:ext cx="3718800" cy="5604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Inter Black"/>
                <a:ea typeface="Inter Black"/>
                <a:cs typeface="Inter Black"/>
                <a:sym typeface="Inter Black"/>
              </a:rPr>
              <a:t>AI Factories</a:t>
            </a:r>
            <a:endParaRPr b="0" i="0" sz="16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Inter Light"/>
                <a:ea typeface="Inter Light"/>
                <a:cs typeface="Inter Light"/>
                <a:sym typeface="Inter Light"/>
              </a:rPr>
              <a:t>Large</a:t>
            </a:r>
            <a:r>
              <a:rPr lang="en-US" sz="1200">
                <a:solidFill>
                  <a:schemeClr val="accent1"/>
                </a:solidFill>
                <a:latin typeface="Inter Light"/>
                <a:ea typeface="Inter Light"/>
                <a:cs typeface="Inter Light"/>
                <a:sym typeface="Inter Light"/>
              </a:rPr>
              <a:t>-s</a:t>
            </a:r>
            <a:r>
              <a:rPr b="0" i="0" lang="en-US" sz="1200" u="none" cap="none" strike="noStrike">
                <a:solidFill>
                  <a:schemeClr val="accent1"/>
                </a:solidFill>
                <a:latin typeface="Inter Light"/>
                <a:ea typeface="Inter Light"/>
                <a:cs typeface="Inter Light"/>
                <a:sym typeface="Inter Light"/>
              </a:rPr>
              <a:t>cale AI Training/Inference, </a:t>
            </a:r>
            <a:r>
              <a:rPr lang="en-US" sz="1200">
                <a:solidFill>
                  <a:schemeClr val="accent1"/>
                </a:solidFill>
                <a:latin typeface="Inter Light"/>
                <a:ea typeface="Inter Light"/>
                <a:cs typeface="Inter Light"/>
                <a:sym typeface="Inter Light"/>
              </a:rPr>
              <a:t>I</a:t>
            </a:r>
            <a:r>
              <a:rPr b="0" i="0" lang="en-US" sz="1200" u="none" cap="none" strike="noStrike">
                <a:solidFill>
                  <a:schemeClr val="accent1"/>
                </a:solidFill>
                <a:latin typeface="Inter Light"/>
                <a:ea typeface="Inter Light"/>
                <a:cs typeface="Inter Light"/>
                <a:sym typeface="Inter Light"/>
              </a:rPr>
              <a:t>ncluding</a:t>
            </a:r>
            <a:endParaRPr b="0" i="0" sz="1200" u="none" cap="none" strike="noStrike">
              <a:solidFill>
                <a:schemeClr val="accent1"/>
              </a:solidFill>
              <a:latin typeface="Inter Light"/>
              <a:ea typeface="Inter Light"/>
              <a:cs typeface="Inter Light"/>
              <a:sym typeface="Inter Light"/>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1"/>
                </a:solidFill>
                <a:latin typeface="Inter Light"/>
                <a:ea typeface="Inter Light"/>
                <a:cs typeface="Inter Light"/>
                <a:sym typeface="Inter Light"/>
              </a:rPr>
              <a:t>Pre-processing, Training, Testing, Fine-tuning, and Deployment</a:t>
            </a:r>
            <a:endParaRPr b="0" i="0" sz="1200" u="none" cap="none" strike="noStrike">
              <a:solidFill>
                <a:schemeClr val="accent1"/>
              </a:solidFill>
              <a:latin typeface="Inter Light"/>
              <a:ea typeface="Inter Light"/>
              <a:cs typeface="Inter Light"/>
              <a:sym typeface="Inter Light"/>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accent1"/>
              </a:solidFill>
              <a:latin typeface="Inter Light"/>
              <a:ea typeface="Inter Light"/>
              <a:cs typeface="Inter Light"/>
              <a:sym typeface="Inter Light"/>
            </a:endParaRPr>
          </a:p>
        </p:txBody>
      </p:sp>
      <p:sp>
        <p:nvSpPr>
          <p:cNvPr id="964" name="Google Shape;964;p64"/>
          <p:cNvSpPr/>
          <p:nvPr/>
        </p:nvSpPr>
        <p:spPr>
          <a:xfrm>
            <a:off x="9954243" y="2529432"/>
            <a:ext cx="1713829" cy="1518297"/>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gradFill>
            <a:gsLst>
              <a:gs pos="0">
                <a:srgbClr val="696969"/>
              </a:gs>
              <a:gs pos="100000">
                <a:srgbClr val="1D1D1D"/>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 Extreme</a:t>
            </a:r>
            <a:r>
              <a:rPr b="1" lang="en-US" sz="1200">
                <a:solidFill>
                  <a:schemeClr val="lt1"/>
                </a:solidFill>
                <a:latin typeface="Inter"/>
                <a:ea typeface="Inter"/>
                <a:cs typeface="Inter"/>
                <a:sym typeface="Inter"/>
              </a:rPr>
              <a:t>-</a:t>
            </a:r>
            <a:r>
              <a:rPr b="1" i="0" lang="en-US" sz="1200" u="none" cap="none" strike="noStrike">
                <a:solidFill>
                  <a:schemeClr val="lt1"/>
                </a:solidFill>
                <a:latin typeface="Inter"/>
                <a:ea typeface="Inter"/>
                <a:cs typeface="Inter"/>
                <a:sym typeface="Inter"/>
              </a:rPr>
              <a:t>scale end</a:t>
            </a:r>
            <a:r>
              <a:rPr b="1" lang="en-US" sz="1200">
                <a:solidFill>
                  <a:schemeClr val="lt1"/>
                </a:solidFill>
                <a:latin typeface="Inter"/>
                <a:ea typeface="Inter"/>
                <a:cs typeface="Inter"/>
                <a:sym typeface="Inter"/>
              </a:rPr>
              <a:t>-</a:t>
            </a:r>
            <a:r>
              <a:rPr b="1" i="0" lang="en-US" sz="1200" u="none" cap="none" strike="noStrike">
                <a:solidFill>
                  <a:schemeClr val="lt1"/>
                </a:solidFill>
                <a:latin typeface="Inter"/>
                <a:ea typeface="Inter"/>
                <a:cs typeface="Inter"/>
                <a:sym typeface="Inter"/>
              </a:rPr>
              <a:t>to</a:t>
            </a:r>
            <a:r>
              <a:rPr b="1" lang="en-US" sz="1200">
                <a:solidFill>
                  <a:schemeClr val="lt1"/>
                </a:solidFill>
                <a:latin typeface="Inter"/>
                <a:ea typeface="Inter"/>
                <a:cs typeface="Inter"/>
                <a:sym typeface="Inter"/>
              </a:rPr>
              <a:t>-</a:t>
            </a:r>
            <a:r>
              <a:rPr b="1" i="0" lang="en-US" sz="1200" u="none" cap="none" strike="noStrike">
                <a:solidFill>
                  <a:schemeClr val="lt1"/>
                </a:solidFill>
                <a:latin typeface="Inter"/>
                <a:ea typeface="Inter"/>
                <a:cs typeface="Inter"/>
                <a:sym typeface="Inter"/>
              </a:rPr>
              <a:t>end </a:t>
            </a:r>
            <a:r>
              <a:rPr b="1" lang="en-US" sz="1200">
                <a:solidFill>
                  <a:schemeClr val="lt1"/>
                </a:solidFill>
                <a:latin typeface="Inter"/>
                <a:ea typeface="Inter"/>
                <a:cs typeface="Inter"/>
                <a:sym typeface="Inter"/>
              </a:rPr>
              <a:t>AI </a:t>
            </a:r>
            <a:r>
              <a:rPr b="1" i="0" lang="en-US" sz="1200" u="none" cap="none" strike="noStrike">
                <a:solidFill>
                  <a:schemeClr val="lt1"/>
                </a:solidFill>
                <a:latin typeface="Inter"/>
                <a:ea typeface="Inter"/>
                <a:cs typeface="Inter"/>
                <a:sym typeface="Inter"/>
              </a:rPr>
              <a:t>workflows</a:t>
            </a:r>
            <a:endParaRPr/>
          </a:p>
        </p:txBody>
      </p:sp>
      <p:sp>
        <p:nvSpPr>
          <p:cNvPr id="965" name="Google Shape;965;p64"/>
          <p:cNvSpPr/>
          <p:nvPr/>
        </p:nvSpPr>
        <p:spPr>
          <a:xfrm>
            <a:off x="7866795" y="2529432"/>
            <a:ext cx="1713829" cy="1518297"/>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gradFill>
            <a:gsLst>
              <a:gs pos="0">
                <a:srgbClr val="696969"/>
              </a:gs>
              <a:gs pos="100000">
                <a:srgbClr val="1D1D1D"/>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Extreme</a:t>
            </a:r>
            <a:r>
              <a:rPr b="1" lang="en-US" sz="1200">
                <a:solidFill>
                  <a:schemeClr val="lt1"/>
                </a:solidFill>
                <a:latin typeface="Inter"/>
                <a:ea typeface="Inter"/>
                <a:cs typeface="Inter"/>
                <a:sym typeface="Inter"/>
              </a:rPr>
              <a:t>-</a:t>
            </a:r>
            <a:r>
              <a:rPr b="1" i="0" lang="en-US" sz="1200" u="none" cap="none" strike="noStrike">
                <a:solidFill>
                  <a:schemeClr val="lt1"/>
                </a:solidFill>
                <a:latin typeface="Inter"/>
                <a:ea typeface="Inter"/>
                <a:cs typeface="Inter"/>
                <a:sym typeface="Inter"/>
              </a:rPr>
              <a:t>scale </a:t>
            </a:r>
            <a:endParaRPr/>
          </a:p>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HPC workloads</a:t>
            </a:r>
            <a:endParaRPr/>
          </a:p>
        </p:txBody>
      </p:sp>
      <p:sp>
        <p:nvSpPr>
          <p:cNvPr id="966" name="Google Shape;966;p64"/>
          <p:cNvSpPr/>
          <p:nvPr/>
        </p:nvSpPr>
        <p:spPr>
          <a:xfrm rot="5400000">
            <a:off x="9680283" y="503217"/>
            <a:ext cx="174300" cy="3718800"/>
          </a:xfrm>
          <a:prstGeom prst="leftBracket">
            <a:avLst>
              <a:gd fmla="val 8333" name="adj"/>
            </a:avLst>
          </a:prstGeom>
          <a:no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Light"/>
              <a:ea typeface="Inter Light"/>
              <a:cs typeface="Inter Light"/>
              <a:sym typeface="Inter Light"/>
            </a:endParaRPr>
          </a:p>
        </p:txBody>
      </p:sp>
      <p:cxnSp>
        <p:nvCxnSpPr>
          <p:cNvPr id="967" name="Google Shape;967;p64"/>
          <p:cNvCxnSpPr>
            <a:stCxn id="966" idx="1"/>
            <a:endCxn id="963" idx="2"/>
          </p:cNvCxnSpPr>
          <p:nvPr/>
        </p:nvCxnSpPr>
        <p:spPr>
          <a:xfrm rot="10800000">
            <a:off x="9767433" y="2120067"/>
            <a:ext cx="0" cy="155400"/>
          </a:xfrm>
          <a:prstGeom prst="straightConnector1">
            <a:avLst/>
          </a:prstGeom>
          <a:noFill/>
          <a:ln cap="flat" cmpd="sng" w="19050">
            <a:solidFill>
              <a:schemeClr val="accent1"/>
            </a:solidFill>
            <a:prstDash val="solid"/>
            <a:round/>
            <a:headEnd len="sm" w="sm" type="none"/>
            <a:tailEnd len="sm" w="sm" type="none"/>
          </a:ln>
        </p:spPr>
      </p:cxnSp>
      <p:sp>
        <p:nvSpPr>
          <p:cNvPr id="968" name="Google Shape;968;p64"/>
          <p:cNvSpPr/>
          <p:nvPr/>
        </p:nvSpPr>
        <p:spPr>
          <a:xfrm>
            <a:off x="3720186" y="2529432"/>
            <a:ext cx="1713829" cy="1518297"/>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gradFill>
            <a:gsLst>
              <a:gs pos="0">
                <a:schemeClr val="accent1"/>
              </a:gs>
              <a:gs pos="51000">
                <a:schemeClr val="accent1"/>
              </a:gs>
              <a:gs pos="100000">
                <a:srgbClr val="CC4000"/>
              </a:gs>
            </a:gsLst>
            <a:lin ang="54007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Enterprise HPC </a:t>
            </a:r>
            <a:endParaRPr/>
          </a:p>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and </a:t>
            </a:r>
            <a:r>
              <a:rPr b="1" lang="en-US" sz="1200">
                <a:solidFill>
                  <a:schemeClr val="lt1"/>
                </a:solidFill>
                <a:latin typeface="Inter"/>
                <a:ea typeface="Inter"/>
                <a:cs typeface="Inter"/>
                <a:sym typeface="Inter"/>
              </a:rPr>
              <a:t>EDA</a:t>
            </a:r>
            <a:r>
              <a:rPr b="1" i="0" lang="en-US" sz="1200" u="none" cap="none" strike="noStrike">
                <a:solidFill>
                  <a:schemeClr val="lt1"/>
                </a:solidFill>
                <a:latin typeface="Inter"/>
                <a:ea typeface="Inter"/>
                <a:cs typeface="Inter"/>
                <a:sym typeface="Inter"/>
              </a:rPr>
              <a:t>: </a:t>
            </a:r>
            <a:endParaRPr/>
          </a:p>
          <a:p>
            <a:pPr indent="0" lvl="0" marL="0" marR="0" rtl="0" algn="ctr">
              <a:lnSpc>
                <a:spcPct val="100000"/>
              </a:lnSpc>
              <a:spcBef>
                <a:spcPts val="0"/>
              </a:spcBef>
              <a:spcAft>
                <a:spcPts val="0"/>
              </a:spcAft>
              <a:buClr>
                <a:srgbClr val="000000"/>
              </a:buClr>
              <a:buSzPts val="1100"/>
              <a:buFont typeface="Arial"/>
              <a:buNone/>
            </a:pPr>
            <a:r>
              <a:rPr b="1" lang="en-US" sz="1200">
                <a:solidFill>
                  <a:schemeClr val="lt1"/>
                </a:solidFill>
                <a:latin typeface="Inter"/>
                <a:ea typeface="Inter"/>
                <a:cs typeface="Inter"/>
                <a:sym typeface="Inter"/>
              </a:rPr>
              <a:t>A</a:t>
            </a:r>
            <a:r>
              <a:rPr b="1" i="0" lang="en-US" sz="1200" u="none" cap="none" strike="noStrike">
                <a:solidFill>
                  <a:schemeClr val="lt1"/>
                </a:solidFill>
                <a:latin typeface="Inter"/>
                <a:ea typeface="Inter"/>
                <a:cs typeface="Inter"/>
                <a:sym typeface="Inter"/>
              </a:rPr>
              <a:t>ctive chip design projects</a:t>
            </a:r>
            <a:endParaRPr/>
          </a:p>
        </p:txBody>
      </p:sp>
      <p:sp>
        <p:nvSpPr>
          <p:cNvPr id="969" name="Google Shape;969;p64"/>
          <p:cNvSpPr/>
          <p:nvPr/>
        </p:nvSpPr>
        <p:spPr>
          <a:xfrm>
            <a:off x="5886186" y="2529432"/>
            <a:ext cx="1713829" cy="1518297"/>
          </a:xfrm>
          <a:custGeom>
            <a:rect b="b" l="l" r="r" t="t"/>
            <a:pathLst>
              <a:path extrusionOk="0" h="190681" w="208495">
                <a:moveTo>
                  <a:pt x="65626" y="190680"/>
                </a:moveTo>
                <a:lnTo>
                  <a:pt x="142869" y="190680"/>
                </a:lnTo>
                <a:cubicBezTo>
                  <a:pt x="152516" y="190680"/>
                  <a:pt x="161212" y="185786"/>
                  <a:pt x="165049" y="176985"/>
                </a:cubicBezTo>
                <a:lnTo>
                  <a:pt x="203671" y="108543"/>
                </a:lnTo>
                <a:cubicBezTo>
                  <a:pt x="208494" y="100727"/>
                  <a:pt x="208494" y="89954"/>
                  <a:pt x="203671" y="82138"/>
                </a:cubicBezTo>
                <a:lnTo>
                  <a:pt x="165049" y="13696"/>
                </a:lnTo>
                <a:cubicBezTo>
                  <a:pt x="160226" y="5880"/>
                  <a:pt x="151565" y="1"/>
                  <a:pt x="142869" y="1"/>
                </a:cubicBezTo>
                <a:lnTo>
                  <a:pt x="65626" y="1"/>
                </a:lnTo>
                <a:cubicBezTo>
                  <a:pt x="55979" y="1"/>
                  <a:pt x="47283" y="4895"/>
                  <a:pt x="43446" y="13696"/>
                </a:cubicBezTo>
                <a:lnTo>
                  <a:pt x="4824" y="82138"/>
                </a:lnTo>
                <a:cubicBezTo>
                  <a:pt x="1" y="89954"/>
                  <a:pt x="1" y="100727"/>
                  <a:pt x="4824" y="108543"/>
                </a:cubicBezTo>
                <a:lnTo>
                  <a:pt x="43446" y="176985"/>
                </a:lnTo>
                <a:cubicBezTo>
                  <a:pt x="48269" y="185786"/>
                  <a:pt x="56965" y="190680"/>
                  <a:pt x="65626" y="190680"/>
                </a:cubicBezTo>
                <a:close/>
              </a:path>
            </a:pathLst>
          </a:custGeom>
          <a:gradFill>
            <a:gsLst>
              <a:gs pos="0">
                <a:schemeClr val="accent1"/>
              </a:gs>
              <a:gs pos="51000">
                <a:schemeClr val="accent1"/>
              </a:gs>
              <a:gs pos="100000">
                <a:srgbClr val="CC4000"/>
              </a:gs>
            </a:gsLst>
            <a:lin ang="5400700"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Enterprise AI: </a:t>
            </a:r>
            <a:endParaRPr/>
          </a:p>
          <a:p>
            <a:pPr indent="0" lvl="0" marL="0" marR="0" rtl="0" algn="ctr">
              <a:lnSpc>
                <a:spcPct val="100000"/>
              </a:lnSpc>
              <a:spcBef>
                <a:spcPts val="0"/>
              </a:spcBef>
              <a:spcAft>
                <a:spcPts val="0"/>
              </a:spcAft>
              <a:buClr>
                <a:srgbClr val="000000"/>
              </a:buClr>
              <a:buSzPts val="1100"/>
              <a:buFont typeface="Arial"/>
              <a:buNone/>
            </a:pPr>
            <a:r>
              <a:rPr b="1" lang="en-US" sz="1200">
                <a:solidFill>
                  <a:schemeClr val="lt1"/>
                </a:solidFill>
                <a:latin typeface="Inter"/>
                <a:ea typeface="Inter"/>
                <a:cs typeface="Inter"/>
                <a:sym typeface="Inter"/>
              </a:rPr>
              <a:t>T</a:t>
            </a:r>
            <a:r>
              <a:rPr b="1" i="0" lang="en-US" sz="1200" u="none" cap="none" strike="noStrike">
                <a:solidFill>
                  <a:schemeClr val="lt1"/>
                </a:solidFill>
                <a:latin typeface="Inter"/>
                <a:ea typeface="Inter"/>
                <a:cs typeface="Inter"/>
                <a:sym typeface="Inter"/>
              </a:rPr>
              <a:t>raining and </a:t>
            </a:r>
            <a:endParaRPr/>
          </a:p>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chemeClr val="lt1"/>
                </a:solidFill>
                <a:latin typeface="Inter"/>
                <a:ea typeface="Inter"/>
                <a:cs typeface="Inter"/>
                <a:sym typeface="Inter"/>
              </a:rPr>
              <a:t>inference</a:t>
            </a:r>
            <a:endParaRPr/>
          </a:p>
        </p:txBody>
      </p:sp>
      <p:sp>
        <p:nvSpPr>
          <p:cNvPr id="970" name="Google Shape;970;p64"/>
          <p:cNvSpPr/>
          <p:nvPr/>
        </p:nvSpPr>
        <p:spPr>
          <a:xfrm rot="5400000">
            <a:off x="3844757" y="-1309533"/>
            <a:ext cx="174300" cy="7344300"/>
          </a:xfrm>
          <a:prstGeom prst="leftBracket">
            <a:avLst>
              <a:gd fmla="val 8333" name="adj"/>
            </a:avLst>
          </a:prstGeom>
          <a:no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Light"/>
              <a:ea typeface="Inter Light"/>
              <a:cs typeface="Inter Light"/>
              <a:sym typeface="Inter Light"/>
            </a:endParaRPr>
          </a:p>
        </p:txBody>
      </p:sp>
      <p:cxnSp>
        <p:nvCxnSpPr>
          <p:cNvPr id="971" name="Google Shape;971;p64"/>
          <p:cNvCxnSpPr>
            <a:stCxn id="970" idx="1"/>
          </p:cNvCxnSpPr>
          <p:nvPr/>
        </p:nvCxnSpPr>
        <p:spPr>
          <a:xfrm rot="10800000">
            <a:off x="3931907" y="2119767"/>
            <a:ext cx="0" cy="155700"/>
          </a:xfrm>
          <a:prstGeom prst="straightConnector1">
            <a:avLst/>
          </a:prstGeom>
          <a:noFill/>
          <a:ln cap="flat" cmpd="sng" w="19050">
            <a:solidFill>
              <a:schemeClr val="accent1"/>
            </a:solidFill>
            <a:prstDash val="solid"/>
            <a:round/>
            <a:headEnd len="sm" w="sm" type="none"/>
            <a:tailEnd len="sm" w="sm" type="none"/>
          </a:ln>
        </p:spPr>
      </p:cxnSp>
      <p:sp>
        <p:nvSpPr>
          <p:cNvPr id="972" name="Google Shape;972;p64"/>
          <p:cNvSpPr/>
          <p:nvPr/>
        </p:nvSpPr>
        <p:spPr>
          <a:xfrm>
            <a:off x="4287900" y="4250500"/>
            <a:ext cx="2744400" cy="28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FFFFFF"/>
                </a:solidFill>
                <a:latin typeface="Inter"/>
                <a:ea typeface="Inter"/>
                <a:cs typeface="Inter"/>
                <a:sym typeface="Inter"/>
              </a:rPr>
              <a:t>Enterprise</a:t>
            </a:r>
            <a:r>
              <a:rPr b="1" lang="en-US" sz="1200">
                <a:solidFill>
                  <a:srgbClr val="FFFFFF"/>
                </a:solidFill>
                <a:latin typeface="Inter"/>
                <a:ea typeface="Inter"/>
                <a:cs typeface="Inter"/>
                <a:sym typeface="Inter"/>
              </a:rPr>
              <a:t>-r</a:t>
            </a:r>
            <a:r>
              <a:rPr b="1" i="0" lang="en-US" sz="1200" u="none" cap="none" strike="noStrike">
                <a:solidFill>
                  <a:srgbClr val="FFFFFF"/>
                </a:solidFill>
                <a:latin typeface="Inter"/>
                <a:ea typeface="Inter"/>
                <a:cs typeface="Inter"/>
                <a:sym typeface="Inter"/>
              </a:rPr>
              <a:t>eady High Performance</a:t>
            </a:r>
            <a:endParaRPr b="0" i="0" sz="1600" u="none" cap="none" strike="noStrike">
              <a:solidFill>
                <a:srgbClr val="000000"/>
              </a:solidFill>
              <a:latin typeface="Arial"/>
              <a:ea typeface="Arial"/>
              <a:cs typeface="Arial"/>
              <a:sym typeface="Arial"/>
            </a:endParaRPr>
          </a:p>
        </p:txBody>
      </p:sp>
      <p:sp>
        <p:nvSpPr>
          <p:cNvPr id="973" name="Google Shape;973;p64"/>
          <p:cNvSpPr/>
          <p:nvPr/>
        </p:nvSpPr>
        <p:spPr>
          <a:xfrm>
            <a:off x="8395233" y="4250500"/>
            <a:ext cx="2744400" cy="288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FFFFFF"/>
                </a:solidFill>
                <a:latin typeface="Inter"/>
                <a:ea typeface="Inter"/>
                <a:cs typeface="Inter"/>
                <a:sym typeface="Inter"/>
              </a:rPr>
              <a:t>Extreme Performance and Capacity</a:t>
            </a:r>
            <a:endParaRPr b="0" i="0" sz="1600" u="none" cap="none" strike="noStrike">
              <a:solidFill>
                <a:srgbClr val="000000"/>
              </a:solidFill>
              <a:latin typeface="Arial"/>
              <a:ea typeface="Arial"/>
              <a:cs typeface="Arial"/>
              <a:sym typeface="Arial"/>
            </a:endParaRPr>
          </a:p>
        </p:txBody>
      </p:sp>
      <p:sp>
        <p:nvSpPr>
          <p:cNvPr id="974" name="Google Shape;974;p64"/>
          <p:cNvSpPr txBox="1"/>
          <p:nvPr>
            <p:ph idx="4294967295" type="body"/>
          </p:nvPr>
        </p:nvSpPr>
        <p:spPr>
          <a:xfrm>
            <a:off x="210668" y="5532067"/>
            <a:ext cx="3500400" cy="560400"/>
          </a:xfrm>
          <a:prstGeom prst="rect">
            <a:avLst/>
          </a:prstGeom>
          <a:noFill/>
          <a:ln>
            <a:noFill/>
          </a:ln>
        </p:spPr>
        <p:txBody>
          <a:bodyPr anchorCtr="0" anchor="t" bIns="0" lIns="0" spcFirstLastPara="1" rIns="0" wrap="square" tIns="0">
            <a:noAutofit/>
          </a:bodyPr>
          <a:lstStyle/>
          <a:p>
            <a:pPr indent="0" lvl="0" marL="0" rtl="0" algn="ctr">
              <a:lnSpc>
                <a:spcPct val="107000"/>
              </a:lnSpc>
              <a:spcBef>
                <a:spcPts val="1200"/>
              </a:spcBef>
              <a:spcAft>
                <a:spcPts val="0"/>
              </a:spcAft>
              <a:buSzPts val="1900"/>
              <a:buNone/>
            </a:pPr>
            <a:r>
              <a:rPr b="1" lang="en-US" sz="1200">
                <a:solidFill>
                  <a:schemeClr val="dk1"/>
                </a:solidFill>
                <a:latin typeface="Inter"/>
                <a:ea typeface="Inter"/>
                <a:cs typeface="Inter"/>
                <a:sym typeface="Inter"/>
              </a:rPr>
              <a:t>FlashBlade</a:t>
            </a:r>
            <a:r>
              <a:rPr b="1" lang="en-US" sz="1200">
                <a:solidFill>
                  <a:schemeClr val="accent1"/>
                </a:solidFill>
                <a:latin typeface="Inter"/>
                <a:ea typeface="Inter"/>
                <a:cs typeface="Inter"/>
                <a:sym typeface="Inter"/>
              </a:rPr>
              <a:t>//E</a:t>
            </a:r>
            <a:endParaRPr b="1" sz="1200">
              <a:solidFill>
                <a:schemeClr val="accent1"/>
              </a:solidFill>
              <a:latin typeface="Inter"/>
              <a:ea typeface="Inter"/>
              <a:cs typeface="Inter"/>
              <a:sym typeface="Inter"/>
            </a:endParaRPr>
          </a:p>
          <a:p>
            <a:pPr indent="0" lvl="0" marL="0" marR="0" rtl="0" algn="ctr">
              <a:lnSpc>
                <a:spcPct val="107000"/>
              </a:lnSpc>
              <a:spcBef>
                <a:spcPts val="0"/>
              </a:spcBef>
              <a:spcAft>
                <a:spcPts val="0"/>
              </a:spcAft>
              <a:buSzPts val="1900"/>
              <a:buNone/>
            </a:pPr>
            <a:r>
              <a:rPr lang="en-US" sz="1200">
                <a:solidFill>
                  <a:schemeClr val="dk1"/>
                </a:solidFill>
              </a:rPr>
              <a:t>The All-</a:t>
            </a:r>
            <a:r>
              <a:rPr lang="en-US" sz="1200"/>
              <a:t>f</a:t>
            </a:r>
            <a:r>
              <a:rPr lang="en-US" sz="1200">
                <a:solidFill>
                  <a:schemeClr val="dk1"/>
                </a:solidFill>
              </a:rPr>
              <a:t>lash Unstructured Data Repository</a:t>
            </a:r>
            <a:endParaRPr sz="1200">
              <a:solidFill>
                <a:schemeClr val="dk1"/>
              </a:solidFill>
            </a:endParaRPr>
          </a:p>
          <a:p>
            <a:pPr indent="0" lvl="0" marL="0" marR="0" rtl="0" algn="ctr">
              <a:lnSpc>
                <a:spcPct val="107000"/>
              </a:lnSpc>
              <a:spcBef>
                <a:spcPts val="0"/>
              </a:spcBef>
              <a:spcAft>
                <a:spcPts val="0"/>
              </a:spcAft>
              <a:buSzPts val="1900"/>
              <a:buNone/>
            </a:pPr>
            <a:r>
              <a:rPr i="1" lang="en-US" sz="1200">
                <a:solidFill>
                  <a:schemeClr val="accent1"/>
                </a:solidFill>
                <a:latin typeface="Inter Medium"/>
                <a:ea typeface="Inter Medium"/>
                <a:cs typeface="Inter Medium"/>
                <a:sym typeface="Inter Medium"/>
              </a:rPr>
              <a:t>Up to 90% Lower Operational Cost</a:t>
            </a:r>
            <a:endParaRPr i="1" sz="1200">
              <a:solidFill>
                <a:schemeClr val="accent1"/>
              </a:solidFill>
              <a:latin typeface="Inter Medium"/>
              <a:ea typeface="Inter Medium"/>
              <a:cs typeface="Inter Medium"/>
              <a:sym typeface="Inter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65"/>
          <p:cNvSpPr txBox="1"/>
          <p:nvPr>
            <p:ph idx="2" type="title"/>
          </p:nvPr>
        </p:nvSpPr>
        <p:spPr>
          <a:xfrm>
            <a:off x="397950" y="3111501"/>
            <a:ext cx="11187000" cy="439500"/>
          </a:xfrm>
          <a:prstGeom prst="rect">
            <a:avLst/>
          </a:prstGeom>
        </p:spPr>
        <p:txBody>
          <a:bodyPr anchorCtr="0" anchor="b" bIns="0" lIns="0" spcFirstLastPara="1" rIns="0" wrap="square" tIns="0">
            <a:spAutoFit/>
          </a:bodyPr>
          <a:lstStyle/>
          <a:p>
            <a:pPr indent="0" lvl="0" marL="0" rtl="0" algn="l">
              <a:spcBef>
                <a:spcPts val="0"/>
              </a:spcBef>
              <a:spcAft>
                <a:spcPts val="0"/>
              </a:spcAft>
              <a:buNone/>
            </a:pPr>
            <a:r>
              <a:rPr lang="en-US"/>
              <a:t>Pure Storage Flashblade and NFS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66"/>
          <p:cNvSpPr/>
          <p:nvPr/>
        </p:nvSpPr>
        <p:spPr>
          <a:xfrm>
            <a:off x="-1325298" y="-315237"/>
            <a:ext cx="7488600" cy="7488600"/>
          </a:xfrm>
          <a:prstGeom prst="ellipse">
            <a:avLst/>
          </a:prstGeom>
          <a:noFill/>
          <a:ln cap="flat" cmpd="sng" w="15875">
            <a:solidFill>
              <a:srgbClr val="D8D8D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67"/>
              <a:buFont typeface="Inter Light"/>
              <a:buNone/>
            </a:pPr>
            <a:r>
              <a:t/>
            </a:r>
            <a:endParaRPr b="0" i="0" sz="1867" u="none" cap="none" strike="noStrike">
              <a:solidFill>
                <a:srgbClr val="222222"/>
              </a:solidFill>
              <a:latin typeface="Proxima Nova"/>
              <a:ea typeface="Proxima Nova"/>
              <a:cs typeface="Proxima Nova"/>
              <a:sym typeface="Proxima Nova"/>
            </a:endParaRPr>
          </a:p>
        </p:txBody>
      </p:sp>
      <p:sp>
        <p:nvSpPr>
          <p:cNvPr id="986" name="Google Shape;986;p66"/>
          <p:cNvSpPr/>
          <p:nvPr/>
        </p:nvSpPr>
        <p:spPr>
          <a:xfrm>
            <a:off x="253494" y="1263551"/>
            <a:ext cx="4330800" cy="4330800"/>
          </a:xfrm>
          <a:prstGeom prst="ellipse">
            <a:avLst/>
          </a:prstGeom>
          <a:noFill/>
          <a:ln cap="flat" cmpd="sng" w="25400">
            <a:solidFill>
              <a:srgbClr val="D8D8D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67"/>
              <a:buFont typeface="Inter Light"/>
              <a:buNone/>
            </a:pPr>
            <a:r>
              <a:t/>
            </a:r>
            <a:endParaRPr b="0" i="0" sz="1867" u="none" cap="none" strike="noStrike">
              <a:solidFill>
                <a:srgbClr val="222222"/>
              </a:solidFill>
              <a:latin typeface="Proxima Nova"/>
              <a:ea typeface="Proxima Nova"/>
              <a:cs typeface="Proxima Nova"/>
              <a:sym typeface="Proxima Nova"/>
            </a:endParaRPr>
          </a:p>
        </p:txBody>
      </p:sp>
      <p:sp>
        <p:nvSpPr>
          <p:cNvPr id="987" name="Google Shape;987;p66"/>
          <p:cNvSpPr/>
          <p:nvPr/>
        </p:nvSpPr>
        <p:spPr>
          <a:xfrm>
            <a:off x="101091" y="1111148"/>
            <a:ext cx="4635600" cy="4635600"/>
          </a:xfrm>
          <a:prstGeom prst="ellipse">
            <a:avLst/>
          </a:prstGeom>
          <a:noFill/>
          <a:ln cap="flat" cmpd="sng" w="15875">
            <a:solidFill>
              <a:srgbClr val="D8D8D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67"/>
              <a:buFont typeface="Inter Light"/>
              <a:buNone/>
            </a:pPr>
            <a:r>
              <a:t/>
            </a:r>
            <a:endParaRPr b="0" i="0" sz="1867" u="none" cap="none" strike="noStrike">
              <a:solidFill>
                <a:srgbClr val="222222"/>
              </a:solidFill>
              <a:latin typeface="Proxima Nova"/>
              <a:ea typeface="Proxima Nova"/>
              <a:cs typeface="Proxima Nova"/>
              <a:sym typeface="Proxima Nova"/>
            </a:endParaRPr>
          </a:p>
        </p:txBody>
      </p:sp>
      <p:sp>
        <p:nvSpPr>
          <p:cNvPr id="988" name="Google Shape;988;p66"/>
          <p:cNvSpPr/>
          <p:nvPr/>
        </p:nvSpPr>
        <p:spPr>
          <a:xfrm>
            <a:off x="-74348" y="935709"/>
            <a:ext cx="4986600" cy="4986600"/>
          </a:xfrm>
          <a:prstGeom prst="ellipse">
            <a:avLst/>
          </a:prstGeom>
          <a:noFill/>
          <a:ln cap="flat" cmpd="sng" w="9525">
            <a:solidFill>
              <a:srgbClr val="D8D8D8"/>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67"/>
              <a:buFont typeface="Inter Light"/>
              <a:buNone/>
            </a:pPr>
            <a:r>
              <a:t/>
            </a:r>
            <a:endParaRPr b="0" i="0" sz="1867" u="none" cap="none" strike="noStrike">
              <a:solidFill>
                <a:srgbClr val="222222"/>
              </a:solidFill>
              <a:latin typeface="Proxima Nova"/>
              <a:ea typeface="Proxima Nova"/>
              <a:cs typeface="Proxima Nova"/>
              <a:sym typeface="Proxima Nova"/>
            </a:endParaRPr>
          </a:p>
        </p:txBody>
      </p:sp>
      <p:sp>
        <p:nvSpPr>
          <p:cNvPr id="989" name="Google Shape;989;p66"/>
          <p:cNvSpPr/>
          <p:nvPr/>
        </p:nvSpPr>
        <p:spPr>
          <a:xfrm>
            <a:off x="313696" y="1323753"/>
            <a:ext cx="4210500" cy="4210500"/>
          </a:xfrm>
          <a:prstGeom prst="ellipse">
            <a:avLst/>
          </a:prstGeom>
          <a:solidFill>
            <a:schemeClr val="lt1"/>
          </a:solidFill>
          <a:ln cap="rnd" cmpd="sng" w="25400">
            <a:solidFill>
              <a:schemeClr val="accent5"/>
            </a:solidFill>
            <a:prstDash val="dot"/>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67"/>
              <a:buFont typeface="Inter Light"/>
              <a:buNone/>
            </a:pPr>
            <a:r>
              <a:t/>
            </a:r>
            <a:endParaRPr b="0" i="0" sz="1867" u="none" cap="none" strike="noStrike">
              <a:solidFill>
                <a:srgbClr val="222222"/>
              </a:solidFill>
              <a:latin typeface="Proxima Nova"/>
              <a:ea typeface="Proxima Nova"/>
              <a:cs typeface="Proxima Nova"/>
              <a:sym typeface="Proxima Nova"/>
            </a:endParaRPr>
          </a:p>
        </p:txBody>
      </p:sp>
      <p:sp>
        <p:nvSpPr>
          <p:cNvPr id="990" name="Google Shape;990;p66"/>
          <p:cNvSpPr/>
          <p:nvPr/>
        </p:nvSpPr>
        <p:spPr>
          <a:xfrm>
            <a:off x="-119746" y="890309"/>
            <a:ext cx="5077500" cy="5077500"/>
          </a:xfrm>
          <a:prstGeom prst="ellipse">
            <a:avLst/>
          </a:prstGeom>
          <a:solidFill>
            <a:schemeClr val="lt1"/>
          </a:solidFill>
          <a:ln>
            <a:noFill/>
          </a:ln>
          <a:effectLst>
            <a:outerShdw blurRad="114300" rotWithShape="0" algn="bl" dir="5400000" dist="38100">
              <a:srgbClr val="000000">
                <a:alpha val="15000"/>
              </a:srgbClr>
            </a:outerShdw>
          </a:effectLst>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133"/>
              <a:buFont typeface="Inter Light"/>
              <a:buNone/>
            </a:pPr>
            <a:r>
              <a:t/>
            </a:r>
            <a:endParaRPr b="0" i="0" sz="2133" u="none" cap="none" strike="noStrike">
              <a:solidFill>
                <a:srgbClr val="FFFFFF"/>
              </a:solidFill>
              <a:latin typeface="Inter Light"/>
              <a:ea typeface="Inter Light"/>
              <a:cs typeface="Inter Light"/>
              <a:sym typeface="Inter Light"/>
            </a:endParaRPr>
          </a:p>
        </p:txBody>
      </p:sp>
      <p:sp>
        <p:nvSpPr>
          <p:cNvPr id="991" name="Google Shape;991;p66"/>
          <p:cNvSpPr/>
          <p:nvPr/>
        </p:nvSpPr>
        <p:spPr>
          <a:xfrm>
            <a:off x="1954100" y="1154796"/>
            <a:ext cx="944880" cy="218757"/>
          </a:xfrm>
          <a:custGeom>
            <a:rect b="b" l="l" r="r" t="t"/>
            <a:pathLst>
              <a:path extrusionOk="0" h="2822676" w="12192000">
                <a:moveTo>
                  <a:pt x="12192000" y="0"/>
                </a:moveTo>
                <a:lnTo>
                  <a:pt x="8565169" y="0"/>
                </a:lnTo>
                <a:cubicBezTo>
                  <a:pt x="8467024" y="0"/>
                  <a:pt x="8384393" y="28072"/>
                  <a:pt x="8316727" y="85847"/>
                </a:cubicBezTo>
                <a:cubicBezTo>
                  <a:pt x="8308498" y="92873"/>
                  <a:pt x="8300497" y="100325"/>
                  <a:pt x="8292724" y="108234"/>
                </a:cubicBezTo>
                <a:cubicBezTo>
                  <a:pt x="8250692" y="150906"/>
                  <a:pt x="8215077" y="206472"/>
                  <a:pt x="8185709" y="275387"/>
                </a:cubicBezTo>
                <a:lnTo>
                  <a:pt x="7166153" y="2677409"/>
                </a:lnTo>
                <a:lnTo>
                  <a:pt x="7166153" y="2677409"/>
                </a:lnTo>
                <a:lnTo>
                  <a:pt x="10792983" y="2677409"/>
                </a:lnTo>
                <a:cubicBezTo>
                  <a:pt x="10923849" y="2677409"/>
                  <a:pt x="11027116" y="2627528"/>
                  <a:pt x="11104139" y="2523805"/>
                </a:cubicBezTo>
                <a:cubicBezTo>
                  <a:pt x="11110555" y="2515164"/>
                  <a:pt x="11116787" y="2506157"/>
                  <a:pt x="11122853" y="2496754"/>
                </a:cubicBezTo>
                <a:cubicBezTo>
                  <a:pt x="11141019" y="2468575"/>
                  <a:pt x="11157540" y="2437028"/>
                  <a:pt x="11172459" y="2402007"/>
                </a:cubicBezTo>
                <a:lnTo>
                  <a:pt x="12192000" y="0"/>
                </a:lnTo>
                <a:lnTo>
                  <a:pt x="12192000" y="0"/>
                </a:lnTo>
                <a:lnTo>
                  <a:pt x="12192000" y="0"/>
                </a:lnTo>
                <a:close/>
                <a:moveTo>
                  <a:pt x="11011448" y="2333427"/>
                </a:moveTo>
                <a:cubicBezTo>
                  <a:pt x="10948172" y="2481956"/>
                  <a:pt x="10869046" y="2502423"/>
                  <a:pt x="10792968" y="2502423"/>
                </a:cubicBezTo>
                <a:lnTo>
                  <a:pt x="7430521" y="2502423"/>
                </a:lnTo>
                <a:lnTo>
                  <a:pt x="8346689" y="343982"/>
                </a:lnTo>
                <a:cubicBezTo>
                  <a:pt x="8409966" y="195453"/>
                  <a:pt x="8489092" y="174986"/>
                  <a:pt x="8565155" y="174986"/>
                </a:cubicBezTo>
                <a:lnTo>
                  <a:pt x="11927617" y="174986"/>
                </a:lnTo>
                <a:lnTo>
                  <a:pt x="11011448" y="2333427"/>
                </a:lnTo>
                <a:close/>
                <a:moveTo>
                  <a:pt x="817763" y="15"/>
                </a:moveTo>
                <a:lnTo>
                  <a:pt x="0" y="15"/>
                </a:lnTo>
                <a:lnTo>
                  <a:pt x="0" y="2181621"/>
                </a:lnTo>
                <a:lnTo>
                  <a:pt x="186492" y="2181621"/>
                </a:lnTo>
                <a:lnTo>
                  <a:pt x="186492" y="1275619"/>
                </a:lnTo>
                <a:lnTo>
                  <a:pt x="817763" y="1275619"/>
                </a:lnTo>
                <a:cubicBezTo>
                  <a:pt x="1233129" y="1275619"/>
                  <a:pt x="1475156" y="981258"/>
                  <a:pt x="1475156" y="637809"/>
                </a:cubicBezTo>
                <a:cubicBezTo>
                  <a:pt x="1475156" y="294361"/>
                  <a:pt x="1236421" y="15"/>
                  <a:pt x="817763" y="15"/>
                </a:cubicBezTo>
                <a:close/>
                <a:moveTo>
                  <a:pt x="798134" y="1105525"/>
                </a:moveTo>
                <a:lnTo>
                  <a:pt x="186492" y="1105525"/>
                </a:lnTo>
                <a:lnTo>
                  <a:pt x="186492" y="170124"/>
                </a:lnTo>
                <a:lnTo>
                  <a:pt x="798134" y="170124"/>
                </a:lnTo>
                <a:cubicBezTo>
                  <a:pt x="1085911" y="170124"/>
                  <a:pt x="1278895" y="363063"/>
                  <a:pt x="1278895" y="637824"/>
                </a:cubicBezTo>
                <a:cubicBezTo>
                  <a:pt x="1278895" y="912586"/>
                  <a:pt x="1085911" y="1105525"/>
                  <a:pt x="798134" y="1105525"/>
                </a:cubicBezTo>
                <a:close/>
                <a:moveTo>
                  <a:pt x="2836530" y="601843"/>
                </a:moveTo>
                <a:lnTo>
                  <a:pt x="3006593" y="601843"/>
                </a:lnTo>
                <a:lnTo>
                  <a:pt x="3006593" y="2181621"/>
                </a:lnTo>
                <a:lnTo>
                  <a:pt x="2836530" y="2181621"/>
                </a:lnTo>
                <a:lnTo>
                  <a:pt x="2836530" y="1949364"/>
                </a:lnTo>
                <a:cubicBezTo>
                  <a:pt x="2705649" y="2093306"/>
                  <a:pt x="2496327" y="2220895"/>
                  <a:pt x="2267362" y="2220895"/>
                </a:cubicBezTo>
                <a:cubicBezTo>
                  <a:pt x="1943603" y="2220895"/>
                  <a:pt x="1770248" y="2070385"/>
                  <a:pt x="1770248" y="1713921"/>
                </a:cubicBezTo>
                <a:lnTo>
                  <a:pt x="1770248" y="601843"/>
                </a:lnTo>
                <a:lnTo>
                  <a:pt x="1940311" y="601843"/>
                </a:lnTo>
                <a:lnTo>
                  <a:pt x="1940311" y="1674647"/>
                </a:lnTo>
                <a:cubicBezTo>
                  <a:pt x="1940311" y="1982069"/>
                  <a:pt x="2094022" y="2067184"/>
                  <a:pt x="2322988" y="2067184"/>
                </a:cubicBezTo>
                <a:cubicBezTo>
                  <a:pt x="2525741" y="2067184"/>
                  <a:pt x="2731877" y="1946179"/>
                  <a:pt x="2836530" y="1805529"/>
                </a:cubicBezTo>
                <a:lnTo>
                  <a:pt x="2836530" y="601843"/>
                </a:lnTo>
                <a:close/>
                <a:moveTo>
                  <a:pt x="4148663" y="569138"/>
                </a:moveTo>
                <a:lnTo>
                  <a:pt x="4148663" y="755584"/>
                </a:lnTo>
                <a:cubicBezTo>
                  <a:pt x="4119250" y="749016"/>
                  <a:pt x="4096421" y="749016"/>
                  <a:pt x="4063639" y="749016"/>
                </a:cubicBezTo>
                <a:cubicBezTo>
                  <a:pt x="3903452" y="749016"/>
                  <a:pt x="3687547" y="892957"/>
                  <a:pt x="3615568" y="1030315"/>
                </a:cubicBezTo>
                <a:lnTo>
                  <a:pt x="3615568" y="2181621"/>
                </a:lnTo>
                <a:lnTo>
                  <a:pt x="3445505" y="2181621"/>
                </a:lnTo>
                <a:lnTo>
                  <a:pt x="3445505" y="601843"/>
                </a:lnTo>
                <a:lnTo>
                  <a:pt x="3615568" y="601843"/>
                </a:lnTo>
                <a:lnTo>
                  <a:pt x="3615568" y="873328"/>
                </a:lnTo>
                <a:cubicBezTo>
                  <a:pt x="3749650" y="696681"/>
                  <a:pt x="3929558" y="569138"/>
                  <a:pt x="4148663" y="569138"/>
                </a:cubicBezTo>
                <a:close/>
                <a:moveTo>
                  <a:pt x="4409496" y="601843"/>
                </a:moveTo>
                <a:lnTo>
                  <a:pt x="4579559" y="601843"/>
                </a:lnTo>
                <a:lnTo>
                  <a:pt x="4579559" y="2181621"/>
                </a:lnTo>
                <a:lnTo>
                  <a:pt x="4409496" y="2181621"/>
                </a:lnTo>
                <a:lnTo>
                  <a:pt x="4409496" y="601843"/>
                </a:lnTo>
                <a:close/>
                <a:moveTo>
                  <a:pt x="4625310" y="209352"/>
                </a:moveTo>
                <a:cubicBezTo>
                  <a:pt x="4625310" y="281315"/>
                  <a:pt x="4566498" y="340187"/>
                  <a:pt x="4494520" y="340187"/>
                </a:cubicBezTo>
                <a:cubicBezTo>
                  <a:pt x="4425834" y="340187"/>
                  <a:pt x="4363639" y="281330"/>
                  <a:pt x="4363639" y="209352"/>
                </a:cubicBezTo>
                <a:cubicBezTo>
                  <a:pt x="4363639" y="137373"/>
                  <a:pt x="4425834" y="78516"/>
                  <a:pt x="4494520" y="78516"/>
                </a:cubicBezTo>
                <a:cubicBezTo>
                  <a:pt x="4566498" y="78516"/>
                  <a:pt x="4625310" y="137373"/>
                  <a:pt x="4625310" y="209352"/>
                </a:cubicBezTo>
                <a:close/>
                <a:moveTo>
                  <a:pt x="5596616" y="1991929"/>
                </a:moveTo>
                <a:lnTo>
                  <a:pt x="5662011" y="2122719"/>
                </a:lnTo>
                <a:cubicBezTo>
                  <a:pt x="5599816" y="2181621"/>
                  <a:pt x="5524653" y="2220895"/>
                  <a:pt x="5393771" y="2220895"/>
                </a:cubicBezTo>
                <a:cubicBezTo>
                  <a:pt x="5184450" y="2220895"/>
                  <a:pt x="5083074" y="2093306"/>
                  <a:pt x="5083074" y="1877400"/>
                </a:cubicBezTo>
                <a:lnTo>
                  <a:pt x="5083074" y="752307"/>
                </a:lnTo>
                <a:lnTo>
                  <a:pt x="4821418" y="752307"/>
                </a:lnTo>
                <a:lnTo>
                  <a:pt x="4821418" y="601843"/>
                </a:lnTo>
                <a:lnTo>
                  <a:pt x="5083074" y="601843"/>
                </a:lnTo>
                <a:lnTo>
                  <a:pt x="5083074" y="170124"/>
                </a:lnTo>
                <a:lnTo>
                  <a:pt x="5256414" y="170124"/>
                </a:lnTo>
                <a:lnTo>
                  <a:pt x="5256414" y="601843"/>
                </a:lnTo>
                <a:lnTo>
                  <a:pt x="5576987" y="601843"/>
                </a:lnTo>
                <a:lnTo>
                  <a:pt x="5576987" y="752307"/>
                </a:lnTo>
                <a:lnTo>
                  <a:pt x="5256414" y="752307"/>
                </a:lnTo>
                <a:lnTo>
                  <a:pt x="5256414" y="1851279"/>
                </a:lnTo>
                <a:cubicBezTo>
                  <a:pt x="5256414" y="1978868"/>
                  <a:pt x="5308747" y="2067184"/>
                  <a:pt x="5419984" y="2067184"/>
                </a:cubicBezTo>
                <a:cubicBezTo>
                  <a:pt x="5495148" y="2067184"/>
                  <a:pt x="5560619" y="2031203"/>
                  <a:pt x="5596616" y="1991929"/>
                </a:cubicBezTo>
                <a:close/>
                <a:moveTo>
                  <a:pt x="7266127" y="601843"/>
                </a:moveTo>
                <a:lnTo>
                  <a:pt x="6448456" y="2528316"/>
                </a:lnTo>
                <a:cubicBezTo>
                  <a:pt x="6363432" y="2727869"/>
                  <a:pt x="6229350" y="2822677"/>
                  <a:pt x="6042858" y="2822677"/>
                </a:cubicBezTo>
                <a:cubicBezTo>
                  <a:pt x="5990524" y="2822677"/>
                  <a:pt x="5918561" y="2812908"/>
                  <a:pt x="5876087" y="2799847"/>
                </a:cubicBezTo>
                <a:lnTo>
                  <a:pt x="5905500" y="2642845"/>
                </a:lnTo>
                <a:cubicBezTo>
                  <a:pt x="5941482" y="2659197"/>
                  <a:pt x="6003585" y="2668966"/>
                  <a:pt x="6042858" y="2668966"/>
                </a:cubicBezTo>
                <a:cubicBezTo>
                  <a:pt x="6147527" y="2668966"/>
                  <a:pt x="6219490" y="2626401"/>
                  <a:pt x="6281684" y="2475982"/>
                </a:cubicBezTo>
                <a:lnTo>
                  <a:pt x="6405890" y="2194682"/>
                </a:lnTo>
                <a:lnTo>
                  <a:pt x="5738714" y="601843"/>
                </a:lnTo>
                <a:lnTo>
                  <a:pt x="5928406" y="601843"/>
                </a:lnTo>
                <a:lnTo>
                  <a:pt x="6504066" y="1982069"/>
                </a:lnTo>
                <a:lnTo>
                  <a:pt x="7073143" y="601843"/>
                </a:lnTo>
                <a:lnTo>
                  <a:pt x="7266127" y="601843"/>
                </a:lnTo>
                <a:close/>
                <a:moveTo>
                  <a:pt x="8153233" y="2077532"/>
                </a:moveTo>
                <a:lnTo>
                  <a:pt x="8785022" y="585719"/>
                </a:lnTo>
                <a:lnTo>
                  <a:pt x="9807199" y="585719"/>
                </a:lnTo>
                <a:lnTo>
                  <a:pt x="9711233" y="816102"/>
                </a:lnTo>
                <a:lnTo>
                  <a:pt x="8950727" y="816102"/>
                </a:lnTo>
                <a:lnTo>
                  <a:pt x="8787612" y="1200805"/>
                </a:lnTo>
                <a:lnTo>
                  <a:pt x="9532453" y="1200805"/>
                </a:lnTo>
                <a:lnTo>
                  <a:pt x="9434200" y="1431143"/>
                </a:lnTo>
                <a:lnTo>
                  <a:pt x="8689391" y="1431143"/>
                </a:lnTo>
                <a:lnTo>
                  <a:pt x="8414949" y="2077547"/>
                </a:lnTo>
                <a:lnTo>
                  <a:pt x="8153233" y="2077547"/>
                </a:lnTo>
                <a:close/>
                <a:moveTo>
                  <a:pt x="10192588" y="2077532"/>
                </a:moveTo>
                <a:cubicBezTo>
                  <a:pt x="10557174" y="2077532"/>
                  <a:pt x="10753817" y="1847149"/>
                  <a:pt x="10797448" y="1632433"/>
                </a:cubicBezTo>
                <a:cubicBezTo>
                  <a:pt x="10824697" y="1498244"/>
                  <a:pt x="10768737" y="1366266"/>
                  <a:pt x="10644058" y="1330498"/>
                </a:cubicBezTo>
                <a:cubicBezTo>
                  <a:pt x="10829316" y="1310366"/>
                  <a:pt x="11024905" y="1140379"/>
                  <a:pt x="11066237" y="936849"/>
                </a:cubicBezTo>
                <a:cubicBezTo>
                  <a:pt x="11105754" y="742264"/>
                  <a:pt x="10985449" y="585704"/>
                  <a:pt x="10741639" y="585704"/>
                </a:cubicBezTo>
                <a:lnTo>
                  <a:pt x="10061676" y="585704"/>
                </a:lnTo>
                <a:lnTo>
                  <a:pt x="9429887" y="2077517"/>
                </a:lnTo>
                <a:lnTo>
                  <a:pt x="10192588" y="2077517"/>
                </a:lnTo>
                <a:close/>
                <a:moveTo>
                  <a:pt x="10227350" y="816102"/>
                </a:moveTo>
                <a:lnTo>
                  <a:pt x="10625495" y="816102"/>
                </a:lnTo>
                <a:cubicBezTo>
                  <a:pt x="10728381" y="816102"/>
                  <a:pt x="10794828" y="885429"/>
                  <a:pt x="10775747" y="979368"/>
                </a:cubicBezTo>
                <a:cubicBezTo>
                  <a:pt x="10753953" y="1086734"/>
                  <a:pt x="10672603" y="1200805"/>
                  <a:pt x="10491430" y="1200805"/>
                </a:cubicBezTo>
                <a:lnTo>
                  <a:pt x="10064207" y="1200805"/>
                </a:lnTo>
                <a:lnTo>
                  <a:pt x="10227350" y="816102"/>
                </a:lnTo>
                <a:close/>
                <a:moveTo>
                  <a:pt x="10379811" y="1431127"/>
                </a:moveTo>
                <a:cubicBezTo>
                  <a:pt x="10500588" y="1431127"/>
                  <a:pt x="10558942" y="1507221"/>
                  <a:pt x="10538048" y="1610091"/>
                </a:cubicBezTo>
                <a:cubicBezTo>
                  <a:pt x="10513055" y="1733093"/>
                  <a:pt x="10395966" y="1847149"/>
                  <a:pt x="10223739" y="1847149"/>
                </a:cubicBezTo>
                <a:lnTo>
                  <a:pt x="9789795" y="1847149"/>
                </a:lnTo>
                <a:lnTo>
                  <a:pt x="9966000" y="1431127"/>
                </a:lnTo>
                <a:lnTo>
                  <a:pt x="10379811" y="1431127"/>
                </a:lnTo>
                <a:close/>
              </a:path>
            </a:pathLst>
          </a:custGeom>
          <a:solidFill>
            <a:srgbClr val="22222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Inter Light"/>
              <a:buNone/>
            </a:pPr>
            <a:r>
              <a:t/>
            </a:r>
            <a:endParaRPr b="0" i="0" sz="1800" u="none" cap="none" strike="noStrike">
              <a:solidFill>
                <a:schemeClr val="dk1"/>
              </a:solidFill>
              <a:latin typeface="Inter Light"/>
              <a:ea typeface="Inter Light"/>
              <a:cs typeface="Inter Light"/>
              <a:sym typeface="Inter Light"/>
            </a:endParaRPr>
          </a:p>
        </p:txBody>
      </p:sp>
      <p:sp>
        <p:nvSpPr>
          <p:cNvPr id="992" name="Google Shape;992;p66"/>
          <p:cNvSpPr/>
          <p:nvPr/>
        </p:nvSpPr>
        <p:spPr>
          <a:xfrm>
            <a:off x="523102" y="1533156"/>
            <a:ext cx="3791700" cy="3791700"/>
          </a:xfrm>
          <a:prstGeom prst="ellipse">
            <a:avLst/>
          </a:prstGeom>
          <a:gradFill>
            <a:gsLst>
              <a:gs pos="0">
                <a:schemeClr val="accent1"/>
              </a:gs>
              <a:gs pos="51000">
                <a:schemeClr val="accent1"/>
              </a:gs>
              <a:gs pos="100000">
                <a:srgbClr val="CC4000"/>
              </a:gs>
            </a:gsLst>
            <a:lin ang="5400700" scaled="0"/>
          </a:gra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133"/>
              <a:buFont typeface="Inter Light"/>
              <a:buNone/>
            </a:pPr>
            <a:r>
              <a:t/>
            </a:r>
            <a:endParaRPr b="0" i="0" sz="2133" u="none" cap="none" strike="noStrike">
              <a:solidFill>
                <a:srgbClr val="FFFFFF"/>
              </a:solidFill>
              <a:latin typeface="Inter Light"/>
              <a:ea typeface="Inter Light"/>
              <a:cs typeface="Inter Light"/>
              <a:sym typeface="Inter Light"/>
            </a:endParaRPr>
          </a:p>
        </p:txBody>
      </p:sp>
      <p:grpSp>
        <p:nvGrpSpPr>
          <p:cNvPr id="993" name="Google Shape;993;p66"/>
          <p:cNvGrpSpPr/>
          <p:nvPr/>
        </p:nvGrpSpPr>
        <p:grpSpPr>
          <a:xfrm>
            <a:off x="4736690" y="435197"/>
            <a:ext cx="272607" cy="272607"/>
            <a:chOff x="7520636" y="1779516"/>
            <a:chExt cx="361500" cy="361500"/>
          </a:xfrm>
        </p:grpSpPr>
        <p:sp>
          <p:nvSpPr>
            <p:cNvPr id="994" name="Google Shape;994;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995" name="Google Shape;995;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pic>
        <p:nvPicPr>
          <p:cNvPr id="996" name="Google Shape;996;p66"/>
          <p:cNvPicPr preferRelativeResize="0"/>
          <p:nvPr/>
        </p:nvPicPr>
        <p:blipFill rotWithShape="1">
          <a:blip r:embed="rId3">
            <a:alphaModFix/>
          </a:blip>
          <a:srcRect b="0" l="0" r="0" t="0"/>
          <a:stretch/>
        </p:blipFill>
        <p:spPr>
          <a:xfrm>
            <a:off x="348300" y="2941847"/>
            <a:ext cx="4141277" cy="1846332"/>
          </a:xfrm>
          <a:prstGeom prst="rect">
            <a:avLst/>
          </a:prstGeom>
          <a:noFill/>
          <a:ln>
            <a:noFill/>
          </a:ln>
          <a:effectLst>
            <a:outerShdw blurRad="114300" rotWithShape="0" algn="bl" dir="5400000" dist="47625">
              <a:srgbClr val="000000">
                <a:alpha val="16079"/>
              </a:srgbClr>
            </a:outerShdw>
          </a:effectLst>
        </p:spPr>
      </p:pic>
      <p:pic>
        <p:nvPicPr>
          <p:cNvPr id="997" name="Google Shape;997;p66"/>
          <p:cNvPicPr preferRelativeResize="0"/>
          <p:nvPr/>
        </p:nvPicPr>
        <p:blipFill>
          <a:blip r:embed="rId4">
            <a:alphaModFix/>
          </a:blip>
          <a:stretch>
            <a:fillRect/>
          </a:stretch>
        </p:blipFill>
        <p:spPr>
          <a:xfrm>
            <a:off x="1266075" y="2465329"/>
            <a:ext cx="2396252" cy="333475"/>
          </a:xfrm>
          <a:prstGeom prst="rect">
            <a:avLst/>
          </a:prstGeom>
          <a:noFill/>
          <a:ln>
            <a:noFill/>
          </a:ln>
        </p:spPr>
      </p:pic>
      <p:sp>
        <p:nvSpPr>
          <p:cNvPr id="998" name="Google Shape;998;p66"/>
          <p:cNvSpPr txBox="1"/>
          <p:nvPr/>
        </p:nvSpPr>
        <p:spPr>
          <a:xfrm>
            <a:off x="6283000" y="263700"/>
            <a:ext cx="55062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NFS was never designed to be fully POSIX compliant, but it has morphed to conform to the standard as much as possible. </a:t>
            </a:r>
            <a:endParaRPr sz="1200">
              <a:solidFill>
                <a:schemeClr val="dk1"/>
              </a:solidFill>
              <a:latin typeface="Inter Light"/>
              <a:ea typeface="Inter Light"/>
              <a:cs typeface="Inter Light"/>
              <a:sym typeface="Inter Light"/>
            </a:endParaRPr>
          </a:p>
        </p:txBody>
      </p:sp>
      <p:grpSp>
        <p:nvGrpSpPr>
          <p:cNvPr id="999" name="Google Shape;999;p66"/>
          <p:cNvGrpSpPr/>
          <p:nvPr/>
        </p:nvGrpSpPr>
        <p:grpSpPr>
          <a:xfrm>
            <a:off x="5442865" y="1235597"/>
            <a:ext cx="272607" cy="272607"/>
            <a:chOff x="7520636" y="1779516"/>
            <a:chExt cx="361500" cy="361500"/>
          </a:xfrm>
        </p:grpSpPr>
        <p:sp>
          <p:nvSpPr>
            <p:cNvPr id="1000" name="Google Shape;1000;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01" name="Google Shape;1001;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sp>
        <p:nvSpPr>
          <p:cNvPr id="1002" name="Google Shape;1002;p66"/>
          <p:cNvSpPr txBox="1"/>
          <p:nvPr/>
        </p:nvSpPr>
        <p:spPr>
          <a:xfrm>
            <a:off x="6283000" y="817800"/>
            <a:ext cx="55800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Modern Linux kernel provides robust close-to-open processes (CTO) to maintain file consistency, synchronous metadata and data transfers to FlashBlade, reducing the risk of data loss and using locks to manage access on file(s) for single writers with multiple readers or concurrent read and write operations.</a:t>
            </a:r>
            <a:endParaRPr sz="1600">
              <a:solidFill>
                <a:schemeClr val="dk1"/>
              </a:solidFill>
              <a:latin typeface="Inter Light"/>
              <a:ea typeface="Inter Light"/>
              <a:cs typeface="Inter Light"/>
              <a:sym typeface="Inter Light"/>
            </a:endParaRPr>
          </a:p>
        </p:txBody>
      </p:sp>
      <p:sp>
        <p:nvSpPr>
          <p:cNvPr id="1003" name="Google Shape;1003;p66"/>
          <p:cNvSpPr txBox="1"/>
          <p:nvPr/>
        </p:nvSpPr>
        <p:spPr>
          <a:xfrm>
            <a:off x="6313750" y="1929350"/>
            <a:ext cx="54447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FlashBlade handles the atomic commit and consistency once it receives the data from NFS and sends an acknowledgement to the client. </a:t>
            </a:r>
            <a:endParaRPr sz="1600">
              <a:solidFill>
                <a:schemeClr val="dk1"/>
              </a:solidFill>
              <a:latin typeface="Inter Light"/>
              <a:ea typeface="Inter Light"/>
              <a:cs typeface="Inter Light"/>
              <a:sym typeface="Inter Light"/>
            </a:endParaRPr>
          </a:p>
        </p:txBody>
      </p:sp>
      <p:grpSp>
        <p:nvGrpSpPr>
          <p:cNvPr id="1004" name="Google Shape;1004;p66"/>
          <p:cNvGrpSpPr/>
          <p:nvPr/>
        </p:nvGrpSpPr>
        <p:grpSpPr>
          <a:xfrm>
            <a:off x="5823390" y="2070097"/>
            <a:ext cx="272607" cy="272607"/>
            <a:chOff x="7520636" y="1779516"/>
            <a:chExt cx="361500" cy="361500"/>
          </a:xfrm>
        </p:grpSpPr>
        <p:sp>
          <p:nvSpPr>
            <p:cNvPr id="1005" name="Google Shape;1005;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06" name="Google Shape;1006;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sp>
        <p:nvSpPr>
          <p:cNvPr id="1007" name="Google Shape;1007;p66"/>
          <p:cNvSpPr txBox="1"/>
          <p:nvPr/>
        </p:nvSpPr>
        <p:spPr>
          <a:xfrm>
            <a:off x="6338650" y="2465325"/>
            <a:ext cx="5394900" cy="554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NFS differs from a PFS mainly in the data path, how data is read and written to the backend storage from a performance perspective. </a:t>
            </a:r>
            <a:endParaRPr sz="1200">
              <a:solidFill>
                <a:schemeClr val="dk1"/>
              </a:solidFill>
              <a:latin typeface="Inter Light"/>
              <a:ea typeface="Inter Light"/>
              <a:cs typeface="Inter Light"/>
              <a:sym typeface="Inter Light"/>
            </a:endParaRPr>
          </a:p>
        </p:txBody>
      </p:sp>
      <p:grpSp>
        <p:nvGrpSpPr>
          <p:cNvPr id="1008" name="Google Shape;1008;p66"/>
          <p:cNvGrpSpPr/>
          <p:nvPr/>
        </p:nvGrpSpPr>
        <p:grpSpPr>
          <a:xfrm>
            <a:off x="5959690" y="2606072"/>
            <a:ext cx="272607" cy="272607"/>
            <a:chOff x="7520636" y="1779516"/>
            <a:chExt cx="361500" cy="361500"/>
          </a:xfrm>
        </p:grpSpPr>
        <p:sp>
          <p:nvSpPr>
            <p:cNvPr id="1009" name="Google Shape;1009;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10" name="Google Shape;1010;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grpSp>
        <p:nvGrpSpPr>
          <p:cNvPr id="1011" name="Google Shape;1011;p66"/>
          <p:cNvGrpSpPr/>
          <p:nvPr/>
        </p:nvGrpSpPr>
        <p:grpSpPr>
          <a:xfrm>
            <a:off x="6010390" y="3220797"/>
            <a:ext cx="272607" cy="272607"/>
            <a:chOff x="7520636" y="1779516"/>
            <a:chExt cx="361500" cy="361500"/>
          </a:xfrm>
        </p:grpSpPr>
        <p:sp>
          <p:nvSpPr>
            <p:cNvPr id="1012" name="Google Shape;1012;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13" name="Google Shape;1013;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sp>
        <p:nvSpPr>
          <p:cNvPr id="1014" name="Google Shape;1014;p66"/>
          <p:cNvSpPr txBox="1"/>
          <p:nvPr/>
        </p:nvSpPr>
        <p:spPr>
          <a:xfrm>
            <a:off x="6338650" y="2987638"/>
            <a:ext cx="5394900" cy="738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FlashBlade supports a 512k IO size by default, the NFS client can negotiate the IO size over TCP or RDMA with FlashBlade (NFS) where data packets are coalesced to fewer and larger writes to flash storage</a:t>
            </a:r>
            <a:endParaRPr sz="1200">
              <a:solidFill>
                <a:schemeClr val="dk1"/>
              </a:solidFill>
              <a:latin typeface="Inter Light"/>
              <a:ea typeface="Inter Light"/>
              <a:cs typeface="Inter Light"/>
              <a:sym typeface="Inter Light"/>
            </a:endParaRPr>
          </a:p>
        </p:txBody>
      </p:sp>
      <p:grpSp>
        <p:nvGrpSpPr>
          <p:cNvPr id="1015" name="Google Shape;1015;p66"/>
          <p:cNvGrpSpPr/>
          <p:nvPr/>
        </p:nvGrpSpPr>
        <p:grpSpPr>
          <a:xfrm>
            <a:off x="5959703" y="3942222"/>
            <a:ext cx="272607" cy="272607"/>
            <a:chOff x="7520636" y="1779516"/>
            <a:chExt cx="361500" cy="361500"/>
          </a:xfrm>
        </p:grpSpPr>
        <p:sp>
          <p:nvSpPr>
            <p:cNvPr id="1016" name="Google Shape;1016;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17" name="Google Shape;1017;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sp>
        <p:nvSpPr>
          <p:cNvPr id="1018" name="Google Shape;1018;p66"/>
          <p:cNvSpPr txBox="1"/>
          <p:nvPr/>
        </p:nvSpPr>
        <p:spPr>
          <a:xfrm>
            <a:off x="6338650" y="3695275"/>
            <a:ext cx="5394900" cy="109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NFS on FlashBlade can parallelize and evenly distribute the load over multiple TCP &amp; RDMA connections for HPC applications, leading to high-bandwidth operations under low latency.</a:t>
            </a:r>
            <a:r>
              <a:rPr lang="en-US">
                <a:solidFill>
                  <a:schemeClr val="dk1"/>
                </a:solidFill>
                <a:latin typeface="Inter Light"/>
                <a:ea typeface="Inter Light"/>
                <a:cs typeface="Inter Light"/>
                <a:sym typeface="Inter Light"/>
              </a:rPr>
              <a:t> </a:t>
            </a:r>
            <a:endParaRPr>
              <a:solidFill>
                <a:schemeClr val="dk1"/>
              </a:solidFill>
              <a:latin typeface="Inter Light"/>
              <a:ea typeface="Inter Light"/>
              <a:cs typeface="Inter Light"/>
              <a:sym typeface="Inter Light"/>
            </a:endParaRPr>
          </a:p>
          <a:p>
            <a:pPr indent="0" lvl="0" marL="0" rtl="0" algn="l">
              <a:spcBef>
                <a:spcPts val="0"/>
              </a:spcBef>
              <a:spcAft>
                <a:spcPts val="0"/>
              </a:spcAft>
              <a:buNone/>
            </a:pPr>
            <a:r>
              <a:t/>
            </a:r>
            <a:endParaRPr sz="2100">
              <a:solidFill>
                <a:schemeClr val="dk1"/>
              </a:solidFill>
              <a:latin typeface="Inter Light"/>
              <a:ea typeface="Inter Light"/>
              <a:cs typeface="Inter Light"/>
              <a:sym typeface="Inter Light"/>
            </a:endParaRPr>
          </a:p>
        </p:txBody>
      </p:sp>
      <p:grpSp>
        <p:nvGrpSpPr>
          <p:cNvPr id="1019" name="Google Shape;1019;p66"/>
          <p:cNvGrpSpPr/>
          <p:nvPr/>
        </p:nvGrpSpPr>
        <p:grpSpPr>
          <a:xfrm>
            <a:off x="5626503" y="4912272"/>
            <a:ext cx="272607" cy="272607"/>
            <a:chOff x="7520636" y="1779516"/>
            <a:chExt cx="361500" cy="361500"/>
          </a:xfrm>
        </p:grpSpPr>
        <p:sp>
          <p:nvSpPr>
            <p:cNvPr id="1020" name="Google Shape;1020;p66"/>
            <p:cNvSpPr/>
            <p:nvPr/>
          </p:nvSpPr>
          <p:spPr>
            <a:xfrm>
              <a:off x="7520636" y="1779516"/>
              <a:ext cx="361500" cy="361500"/>
            </a:xfrm>
            <a:prstGeom prst="ellipse">
              <a:avLst/>
            </a:prstGeom>
            <a:solidFill>
              <a:srgbClr val="F2F2F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2000"/>
                <a:buFont typeface="Inter Light"/>
                <a:buNone/>
              </a:pPr>
              <a:r>
                <a:t/>
              </a:r>
              <a:endParaRPr b="0" i="0" sz="2000" u="none" cap="none" strike="noStrike">
                <a:solidFill>
                  <a:srgbClr val="FFFFFF"/>
                </a:solidFill>
                <a:latin typeface="Inter Light"/>
                <a:ea typeface="Inter Light"/>
                <a:cs typeface="Inter Light"/>
                <a:sym typeface="Inter Light"/>
              </a:endParaRPr>
            </a:p>
          </p:txBody>
        </p:sp>
        <p:sp>
          <p:nvSpPr>
            <p:cNvPr id="1021" name="Google Shape;1021;p66"/>
            <p:cNvSpPr/>
            <p:nvPr/>
          </p:nvSpPr>
          <p:spPr>
            <a:xfrm>
              <a:off x="7580649" y="1839529"/>
              <a:ext cx="241500" cy="241500"/>
            </a:xfrm>
            <a:prstGeom prst="ellipse">
              <a:avLst/>
            </a:prstGeom>
            <a:solidFill>
              <a:schemeClr val="accent1"/>
            </a:solidFill>
            <a:ln>
              <a:noFill/>
            </a:ln>
          </p:spPr>
          <p:txBody>
            <a:bodyPr anchorCtr="0" anchor="ctr" bIns="45700" lIns="0" spcFirstLastPara="1" rIns="0" wrap="square" tIns="45700">
              <a:noAutofit/>
            </a:bodyPr>
            <a:lstStyle/>
            <a:p>
              <a:pPr indent="0" lvl="0" marL="0" marR="0" rtl="0" algn="ctr">
                <a:lnSpc>
                  <a:spcPct val="96000"/>
                </a:lnSpc>
                <a:spcBef>
                  <a:spcPts val="0"/>
                </a:spcBef>
                <a:spcAft>
                  <a:spcPts val="0"/>
                </a:spcAft>
                <a:buClr>
                  <a:schemeClr val="lt1"/>
                </a:buClr>
                <a:buSzPts val="1100"/>
                <a:buFont typeface="Inter Light"/>
                <a:buNone/>
              </a:pPr>
              <a:r>
                <a:t/>
              </a:r>
              <a:endParaRPr b="0" i="0" sz="1100" u="none" cap="none" strike="noStrike">
                <a:solidFill>
                  <a:srgbClr val="222222"/>
                </a:solidFill>
                <a:latin typeface="Inter Light"/>
                <a:ea typeface="Inter Light"/>
                <a:cs typeface="Inter Light"/>
                <a:sym typeface="Inter Light"/>
              </a:endParaRPr>
            </a:p>
          </p:txBody>
        </p:sp>
      </p:grpSp>
      <p:sp>
        <p:nvSpPr>
          <p:cNvPr id="1022" name="Google Shape;1022;p66"/>
          <p:cNvSpPr txBox="1"/>
          <p:nvPr/>
        </p:nvSpPr>
        <p:spPr>
          <a:xfrm>
            <a:off x="6338650" y="4453750"/>
            <a:ext cx="5394900" cy="1293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Inter Light"/>
                <a:ea typeface="Inter Light"/>
                <a:cs typeface="Inter Light"/>
                <a:sym typeface="Inter Light"/>
              </a:rPr>
              <a:t>Metadata operations for small files on FlashBlade do not require any additional configuration or tuning for improved performance. NFS can create, list, and remove directories and files three to five times faster than PFS at scale. FlashBlade using QLC flash has demonstrated disaggregative scale with respect to high performance and capacity compared to PFS. </a:t>
            </a:r>
            <a:endParaRPr sz="1200">
              <a:solidFill>
                <a:schemeClr val="dk1"/>
              </a:solidFill>
              <a:latin typeface="Inter Light"/>
              <a:ea typeface="Inter Light"/>
              <a:cs typeface="Inter Light"/>
              <a:sym typeface="Inter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750"/>
                                        <p:tgtEl>
                                          <p:spTgt spid="989"/>
                                        </p:tgtEl>
                                      </p:cBhvr>
                                    </p:animEffect>
                                  </p:childTnLst>
                                </p:cTn>
                              </p:par>
                              <p:par>
                                <p:cTn fill="hold" nodeType="withEffect" presetClass="entr" presetID="10" presetSubtype="0">
                                  <p:stCondLst>
                                    <p:cond delay="300"/>
                                  </p:stCondLst>
                                  <p:childTnLst>
                                    <p:set>
                                      <p:cBhvr>
                                        <p:cTn dur="1" fill="hold">
                                          <p:stCondLst>
                                            <p:cond delay="0"/>
                                          </p:stCondLst>
                                        </p:cTn>
                                        <p:tgtEl>
                                          <p:spTgt spid="985"/>
                                        </p:tgtEl>
                                        <p:attrNameLst>
                                          <p:attrName>style.visibility</p:attrName>
                                        </p:attrNameLst>
                                      </p:cBhvr>
                                      <p:to>
                                        <p:strVal val="visible"/>
                                      </p:to>
                                    </p:set>
                                    <p:animEffect filter="fade" transition="in">
                                      <p:cBhvr>
                                        <p:cTn dur="75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67"/>
          <p:cNvSpPr txBox="1"/>
          <p:nvPr>
            <p:ph type="title"/>
          </p:nvPr>
        </p:nvSpPr>
        <p:spPr>
          <a:xfrm>
            <a:off x="133575" y="173497"/>
            <a:ext cx="11187000" cy="879300"/>
          </a:xfrm>
          <a:prstGeom prst="rect">
            <a:avLst/>
          </a:prstGeom>
        </p:spPr>
        <p:txBody>
          <a:bodyPr anchorCtr="0" anchor="b" bIns="0" lIns="0" spcFirstLastPara="1" rIns="0" wrap="square" tIns="0">
            <a:spAutoFit/>
          </a:bodyPr>
          <a:lstStyle/>
          <a:p>
            <a:pPr indent="0" lvl="0" marL="0" rtl="0" algn="l">
              <a:spcBef>
                <a:spcPts val="0"/>
              </a:spcBef>
              <a:spcAft>
                <a:spcPts val="0"/>
              </a:spcAft>
              <a:buClr>
                <a:srgbClr val="000000"/>
              </a:buClr>
              <a:buSzPts val="1900"/>
              <a:buFont typeface="Arial"/>
              <a:buNone/>
            </a:pPr>
            <a:r>
              <a:rPr b="1" lang="en-US"/>
              <a:t>High Performance and Data Consistency Explained</a:t>
            </a:r>
            <a:r>
              <a:rPr b="1" lang="en-US"/>
              <a:t> </a:t>
            </a:r>
            <a:endParaRPr b="1"/>
          </a:p>
          <a:p>
            <a:pPr indent="0" lvl="0" marL="0" rtl="0" algn="l">
              <a:spcBef>
                <a:spcPts val="0"/>
              </a:spcBef>
              <a:spcAft>
                <a:spcPts val="0"/>
              </a:spcAft>
              <a:buNone/>
            </a:pPr>
            <a:r>
              <a:t/>
            </a:r>
            <a:endParaRPr/>
          </a:p>
        </p:txBody>
      </p:sp>
      <p:sp>
        <p:nvSpPr>
          <p:cNvPr id="1029" name="Google Shape;1029;p67"/>
          <p:cNvSpPr txBox="1"/>
          <p:nvPr>
            <p:ph idx="4294967295" type="body"/>
          </p:nvPr>
        </p:nvSpPr>
        <p:spPr>
          <a:xfrm>
            <a:off x="6541275" y="2128775"/>
            <a:ext cx="4779300" cy="3732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100"/>
              <a:buNone/>
            </a:pPr>
            <a:r>
              <a:rPr b="1" lang="en-US" sz="1700">
                <a:latin typeface="Inter ExtraBold"/>
                <a:ea typeface="Inter ExtraBold"/>
                <a:cs typeface="Inter ExtraBold"/>
                <a:sym typeface="Inter ExtraBold"/>
              </a:rPr>
              <a:t>Distribute everything across the system</a:t>
            </a:r>
            <a:br>
              <a:rPr lang="en-US" sz="1700">
                <a:latin typeface="Inter Light"/>
                <a:ea typeface="Inter Light"/>
                <a:cs typeface="Inter Light"/>
                <a:sym typeface="Inter Light"/>
              </a:rPr>
            </a:br>
            <a:r>
              <a:rPr lang="en-US" sz="1700">
                <a:latin typeface="Inter Light"/>
                <a:ea typeface="Inter Light"/>
                <a:cs typeface="Inter Light"/>
                <a:sym typeface="Inter Light"/>
              </a:rPr>
              <a:t>Metadata control, large file chunks, protocol handling</a:t>
            </a:r>
            <a:endParaRPr sz="1700">
              <a:latin typeface="Inter Light"/>
              <a:ea typeface="Inter Light"/>
              <a:cs typeface="Inter Light"/>
              <a:sym typeface="Inter Light"/>
            </a:endParaRPr>
          </a:p>
          <a:p>
            <a:pPr indent="0" lvl="0" marL="0" rtl="0" algn="l">
              <a:lnSpc>
                <a:spcPct val="100000"/>
              </a:lnSpc>
              <a:spcBef>
                <a:spcPts val="0"/>
              </a:spcBef>
              <a:spcAft>
                <a:spcPts val="0"/>
              </a:spcAft>
              <a:buSzPts val="2100"/>
              <a:buNone/>
            </a:pPr>
            <a:r>
              <a:t/>
            </a:r>
            <a:endParaRPr sz="1700">
              <a:latin typeface="Inter Light"/>
              <a:ea typeface="Inter Light"/>
              <a:cs typeface="Inter Light"/>
              <a:sym typeface="Inter Light"/>
            </a:endParaRPr>
          </a:p>
          <a:p>
            <a:pPr indent="0" lvl="0" marL="0" rtl="0" algn="l">
              <a:lnSpc>
                <a:spcPct val="100000"/>
              </a:lnSpc>
              <a:spcBef>
                <a:spcPts val="0"/>
              </a:spcBef>
              <a:spcAft>
                <a:spcPts val="0"/>
              </a:spcAft>
              <a:buSzPts val="2100"/>
              <a:buNone/>
            </a:pPr>
            <a:r>
              <a:t/>
            </a:r>
            <a:endParaRPr sz="1700">
              <a:latin typeface="Inter Light"/>
              <a:ea typeface="Inter Light"/>
              <a:cs typeface="Inter Light"/>
              <a:sym typeface="Inter Light"/>
            </a:endParaRPr>
          </a:p>
          <a:p>
            <a:pPr indent="0" lvl="0" marL="0" rtl="0" algn="l">
              <a:lnSpc>
                <a:spcPct val="100000"/>
              </a:lnSpc>
              <a:spcBef>
                <a:spcPts val="0"/>
              </a:spcBef>
              <a:spcAft>
                <a:spcPts val="0"/>
              </a:spcAft>
              <a:buSzPts val="2100"/>
              <a:buNone/>
            </a:pPr>
            <a:r>
              <a:rPr b="1" lang="en-US" sz="1700">
                <a:latin typeface="Inter ExtraBold"/>
                <a:ea typeface="Inter ExtraBold"/>
                <a:cs typeface="Inter ExtraBold"/>
                <a:sym typeface="Inter ExtraBold"/>
              </a:rPr>
              <a:t>Optimize small and large file/object sizes; high performance metadata</a:t>
            </a:r>
            <a:br>
              <a:rPr lang="en-US" sz="1700">
                <a:latin typeface="Inter Light"/>
                <a:ea typeface="Inter Light"/>
                <a:cs typeface="Inter Light"/>
                <a:sym typeface="Inter Light"/>
              </a:rPr>
            </a:br>
            <a:r>
              <a:rPr lang="en-US" sz="1700">
                <a:latin typeface="Inter Light"/>
                <a:ea typeface="Inter Light"/>
                <a:cs typeface="Inter Light"/>
                <a:sym typeface="Inter Light"/>
              </a:rPr>
              <a:t>Variable-block encoding, optimized for random access, with large files distributed across the system.</a:t>
            </a:r>
            <a:endParaRPr sz="1700">
              <a:latin typeface="Inter Light"/>
              <a:ea typeface="Inter Light"/>
              <a:cs typeface="Inter Light"/>
              <a:sym typeface="Inter Light"/>
            </a:endParaRPr>
          </a:p>
          <a:p>
            <a:pPr indent="0" lvl="0" marL="0" rtl="0" algn="l">
              <a:lnSpc>
                <a:spcPct val="100000"/>
              </a:lnSpc>
              <a:spcBef>
                <a:spcPts val="0"/>
              </a:spcBef>
              <a:spcAft>
                <a:spcPts val="0"/>
              </a:spcAft>
              <a:buSzPts val="2100"/>
              <a:buNone/>
            </a:pPr>
            <a:r>
              <a:t/>
            </a:r>
            <a:endParaRPr sz="1700">
              <a:latin typeface="Inter Light"/>
              <a:ea typeface="Inter Light"/>
              <a:cs typeface="Inter Light"/>
              <a:sym typeface="Inter Light"/>
            </a:endParaRPr>
          </a:p>
          <a:p>
            <a:pPr indent="0" lvl="0" marL="0" rtl="0" algn="l">
              <a:lnSpc>
                <a:spcPct val="100000"/>
              </a:lnSpc>
              <a:spcBef>
                <a:spcPts val="0"/>
              </a:spcBef>
              <a:spcAft>
                <a:spcPts val="0"/>
              </a:spcAft>
              <a:buSzPts val="2100"/>
              <a:buNone/>
            </a:pPr>
            <a:r>
              <a:rPr b="1" lang="en-US" sz="1700">
                <a:latin typeface="Inter ExtraBold"/>
                <a:ea typeface="Inter ExtraBold"/>
                <a:cs typeface="Inter ExtraBold"/>
                <a:sym typeface="Inter ExtraBold"/>
              </a:rPr>
              <a:t>Provide direct access to flash media</a:t>
            </a:r>
            <a:endParaRPr b="1" sz="1700">
              <a:latin typeface="Inter ExtraBold"/>
              <a:ea typeface="Inter ExtraBold"/>
              <a:cs typeface="Inter ExtraBold"/>
              <a:sym typeface="Inter ExtraBold"/>
            </a:endParaRPr>
          </a:p>
          <a:p>
            <a:pPr indent="0" lvl="0" marL="0" rtl="0" algn="l">
              <a:lnSpc>
                <a:spcPct val="100000"/>
              </a:lnSpc>
              <a:spcBef>
                <a:spcPts val="0"/>
              </a:spcBef>
              <a:spcAft>
                <a:spcPts val="0"/>
              </a:spcAft>
              <a:buSzPts val="2100"/>
              <a:buNone/>
            </a:pPr>
            <a:r>
              <a:rPr lang="en-US" sz="1700">
                <a:latin typeface="Inter Light"/>
                <a:ea typeface="Inter Light"/>
                <a:cs typeface="Inter Light"/>
                <a:sym typeface="Inter Light"/>
              </a:rPr>
              <a:t>Expose concurrency of flash devices all the way through the Purity//FB software</a:t>
            </a:r>
            <a:endParaRPr sz="1700">
              <a:latin typeface="Inter Light"/>
              <a:ea typeface="Inter Light"/>
              <a:cs typeface="Inter Light"/>
              <a:sym typeface="Inter Light"/>
            </a:endParaRPr>
          </a:p>
        </p:txBody>
      </p:sp>
      <p:sp>
        <p:nvSpPr>
          <p:cNvPr id="1030" name="Google Shape;1030;p67"/>
          <p:cNvSpPr/>
          <p:nvPr/>
        </p:nvSpPr>
        <p:spPr>
          <a:xfrm>
            <a:off x="5803925" y="2244849"/>
            <a:ext cx="560100" cy="523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1</a:t>
            </a:r>
            <a:endParaRPr b="1" i="0" sz="2000" u="none" cap="none" strike="noStrike">
              <a:solidFill>
                <a:srgbClr val="FFFFFF"/>
              </a:solidFill>
              <a:latin typeface="Arial"/>
              <a:ea typeface="Arial"/>
              <a:cs typeface="Arial"/>
              <a:sym typeface="Arial"/>
            </a:endParaRPr>
          </a:p>
        </p:txBody>
      </p:sp>
      <p:sp>
        <p:nvSpPr>
          <p:cNvPr id="1031" name="Google Shape;1031;p67"/>
          <p:cNvSpPr/>
          <p:nvPr/>
        </p:nvSpPr>
        <p:spPr>
          <a:xfrm>
            <a:off x="5803925" y="3536535"/>
            <a:ext cx="560100" cy="523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2</a:t>
            </a:r>
            <a:endParaRPr b="1" i="0" sz="2000" u="none" cap="none" strike="noStrike">
              <a:solidFill>
                <a:srgbClr val="FFFFFF"/>
              </a:solidFill>
              <a:latin typeface="Arial"/>
              <a:ea typeface="Arial"/>
              <a:cs typeface="Arial"/>
              <a:sym typeface="Arial"/>
            </a:endParaRPr>
          </a:p>
        </p:txBody>
      </p:sp>
      <p:sp>
        <p:nvSpPr>
          <p:cNvPr id="1032" name="Google Shape;1032;p67"/>
          <p:cNvSpPr/>
          <p:nvPr/>
        </p:nvSpPr>
        <p:spPr>
          <a:xfrm>
            <a:off x="5803925" y="4828222"/>
            <a:ext cx="560100" cy="523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3</a:t>
            </a:r>
            <a:endParaRPr b="1" i="0" sz="2000" u="none" cap="none" strike="noStrike">
              <a:solidFill>
                <a:srgbClr val="FFFFFF"/>
              </a:solidFill>
              <a:latin typeface="Arial"/>
              <a:ea typeface="Arial"/>
              <a:cs typeface="Arial"/>
              <a:sym typeface="Arial"/>
            </a:endParaRPr>
          </a:p>
        </p:txBody>
      </p:sp>
      <p:sp>
        <p:nvSpPr>
          <p:cNvPr id="1033" name="Google Shape;1033;p67"/>
          <p:cNvSpPr/>
          <p:nvPr/>
        </p:nvSpPr>
        <p:spPr>
          <a:xfrm>
            <a:off x="904575" y="1995000"/>
            <a:ext cx="4305300" cy="439500"/>
          </a:xfrm>
          <a:prstGeom prst="rect">
            <a:avLst/>
          </a:prstGeom>
          <a:noFill/>
          <a:ln cap="flat" cmpd="sng" w="12700">
            <a:solidFill>
              <a:schemeClr val="dk2"/>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FFFFFF"/>
              </a:solidFill>
              <a:latin typeface="Inter"/>
              <a:ea typeface="Inter"/>
              <a:cs typeface="Inter"/>
              <a:sym typeface="Inter"/>
            </a:endParaRPr>
          </a:p>
        </p:txBody>
      </p:sp>
      <p:sp>
        <p:nvSpPr>
          <p:cNvPr id="1034" name="Google Shape;1034;p67"/>
          <p:cNvSpPr/>
          <p:nvPr/>
        </p:nvSpPr>
        <p:spPr>
          <a:xfrm>
            <a:off x="904675" y="3542175"/>
            <a:ext cx="2131500" cy="1480500"/>
          </a:xfrm>
          <a:prstGeom prst="rect">
            <a:avLst/>
          </a:prstGeom>
          <a:noFill/>
          <a:ln cap="flat" cmpd="sng" w="9525">
            <a:solidFill>
              <a:schemeClr val="dk2"/>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FFFFFF"/>
              </a:solidFill>
              <a:latin typeface="Proxima Nova"/>
              <a:ea typeface="Proxima Nova"/>
              <a:cs typeface="Proxima Nova"/>
              <a:sym typeface="Proxima Nova"/>
            </a:endParaRPr>
          </a:p>
        </p:txBody>
      </p:sp>
      <p:sp>
        <p:nvSpPr>
          <p:cNvPr id="1035" name="Google Shape;1035;p67"/>
          <p:cNvSpPr/>
          <p:nvPr/>
        </p:nvSpPr>
        <p:spPr>
          <a:xfrm>
            <a:off x="1078775" y="4190761"/>
            <a:ext cx="1783200" cy="8997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200"/>
              <a:buFont typeface="Arial"/>
              <a:buNone/>
            </a:pPr>
            <a:r>
              <a:rPr b="1" i="0" lang="en-US" sz="1200" u="none" cap="none" strike="noStrike">
                <a:solidFill>
                  <a:schemeClr val="dk2"/>
                </a:solidFill>
                <a:latin typeface="Inter"/>
                <a:ea typeface="Inter"/>
                <a:cs typeface="Inter"/>
                <a:sym typeface="Inter"/>
              </a:rPr>
              <a:t>LOG-STRUCTURED METADATA ENGINE</a:t>
            </a:r>
            <a:endParaRPr b="1" i="0" sz="500" u="none" cap="none" strike="noStrike">
              <a:solidFill>
                <a:schemeClr val="dk2"/>
              </a:solidFill>
              <a:latin typeface="Inter"/>
              <a:ea typeface="Inter"/>
              <a:cs typeface="Inter"/>
              <a:sym typeface="Inter"/>
            </a:endParaRPr>
          </a:p>
        </p:txBody>
      </p:sp>
      <p:sp>
        <p:nvSpPr>
          <p:cNvPr id="1036" name="Google Shape;1036;p67"/>
          <p:cNvSpPr/>
          <p:nvPr/>
        </p:nvSpPr>
        <p:spPr>
          <a:xfrm>
            <a:off x="1469250" y="5249092"/>
            <a:ext cx="1307700" cy="3057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200"/>
              <a:buFont typeface="Arial"/>
              <a:buNone/>
            </a:pPr>
            <a:r>
              <a:rPr b="1" i="0" lang="en-US" sz="1200" u="none" cap="none" strike="noStrike">
                <a:solidFill>
                  <a:srgbClr val="FFFFFF"/>
                </a:solidFill>
                <a:latin typeface="Inter"/>
                <a:ea typeface="Inter"/>
                <a:cs typeface="Inter"/>
                <a:sym typeface="Inter"/>
              </a:rPr>
              <a:t>DIRECT FLASH &amp; NVRAM</a:t>
            </a:r>
            <a:endParaRPr b="1" i="0" sz="1100" u="none" cap="none" strike="noStrike">
              <a:solidFill>
                <a:srgbClr val="FFFFFF"/>
              </a:solidFill>
              <a:latin typeface="Inter"/>
              <a:ea typeface="Inter"/>
              <a:cs typeface="Inter"/>
              <a:sym typeface="Inter"/>
            </a:endParaRPr>
          </a:p>
        </p:txBody>
      </p:sp>
      <p:sp>
        <p:nvSpPr>
          <p:cNvPr id="1037" name="Google Shape;1037;p67"/>
          <p:cNvSpPr/>
          <p:nvPr/>
        </p:nvSpPr>
        <p:spPr>
          <a:xfrm>
            <a:off x="1012925" y="5248837"/>
            <a:ext cx="456329" cy="305931"/>
          </a:xfrm>
          <a:custGeom>
            <a:rect b="b" l="l" r="r" t="t"/>
            <a:pathLst>
              <a:path extrusionOk="0" h="1133079" w="1674600">
                <a:moveTo>
                  <a:pt x="1030100" y="558681"/>
                </a:moveTo>
                <a:cubicBezTo>
                  <a:pt x="1032846" y="563483"/>
                  <a:pt x="1032846" y="569409"/>
                  <a:pt x="1030100" y="574212"/>
                </a:cubicBezTo>
                <a:lnTo>
                  <a:pt x="849467" y="889074"/>
                </a:lnTo>
                <a:cubicBezTo>
                  <a:pt x="846598" y="894126"/>
                  <a:pt x="841358" y="896933"/>
                  <a:pt x="835932" y="896933"/>
                </a:cubicBezTo>
                <a:cubicBezTo>
                  <a:pt x="833313" y="896933"/>
                  <a:pt x="830630" y="896247"/>
                  <a:pt x="828198" y="894874"/>
                </a:cubicBezTo>
                <a:cubicBezTo>
                  <a:pt x="820713" y="890571"/>
                  <a:pt x="818155" y="881090"/>
                  <a:pt x="822460" y="873605"/>
                </a:cubicBezTo>
                <a:lnTo>
                  <a:pt x="998603" y="566477"/>
                </a:lnTo>
                <a:lnTo>
                  <a:pt x="822397" y="259412"/>
                </a:lnTo>
                <a:cubicBezTo>
                  <a:pt x="818093" y="251927"/>
                  <a:pt x="820713" y="242384"/>
                  <a:pt x="828135" y="238143"/>
                </a:cubicBezTo>
                <a:cubicBezTo>
                  <a:pt x="835620" y="233839"/>
                  <a:pt x="845101" y="236458"/>
                  <a:pt x="849404" y="243881"/>
                </a:cubicBezTo>
                <a:lnTo>
                  <a:pt x="1030100" y="558681"/>
                </a:lnTo>
                <a:close/>
                <a:moveTo>
                  <a:pt x="1672549" y="558681"/>
                </a:moveTo>
                <a:lnTo>
                  <a:pt x="1491915" y="243819"/>
                </a:lnTo>
                <a:cubicBezTo>
                  <a:pt x="1487612" y="236334"/>
                  <a:pt x="1478131" y="233776"/>
                  <a:pt x="1470646" y="238080"/>
                </a:cubicBezTo>
                <a:cubicBezTo>
                  <a:pt x="1463162" y="242384"/>
                  <a:pt x="1460604" y="251865"/>
                  <a:pt x="1464908" y="259350"/>
                </a:cubicBezTo>
                <a:lnTo>
                  <a:pt x="1641052" y="566477"/>
                </a:lnTo>
                <a:lnTo>
                  <a:pt x="1464846" y="873605"/>
                </a:lnTo>
                <a:cubicBezTo>
                  <a:pt x="1460541" y="881090"/>
                  <a:pt x="1463162" y="890633"/>
                  <a:pt x="1470584" y="894874"/>
                </a:cubicBezTo>
                <a:cubicBezTo>
                  <a:pt x="1473016" y="896309"/>
                  <a:pt x="1475699" y="896933"/>
                  <a:pt x="1478318" y="896933"/>
                </a:cubicBezTo>
                <a:cubicBezTo>
                  <a:pt x="1483744" y="896933"/>
                  <a:pt x="1488984" y="894126"/>
                  <a:pt x="1491853" y="889074"/>
                </a:cubicBezTo>
                <a:lnTo>
                  <a:pt x="1672487" y="574212"/>
                </a:lnTo>
                <a:cubicBezTo>
                  <a:pt x="1675295" y="569409"/>
                  <a:pt x="1675295" y="563483"/>
                  <a:pt x="1672549" y="558681"/>
                </a:cubicBezTo>
                <a:close/>
                <a:moveTo>
                  <a:pt x="963736" y="1101830"/>
                </a:moveTo>
                <a:lnTo>
                  <a:pt x="340686" y="1101830"/>
                </a:lnTo>
                <a:lnTo>
                  <a:pt x="33557" y="566477"/>
                </a:lnTo>
                <a:lnTo>
                  <a:pt x="340686" y="31187"/>
                </a:lnTo>
                <a:lnTo>
                  <a:pt x="963736" y="31187"/>
                </a:lnTo>
                <a:cubicBezTo>
                  <a:pt x="972342" y="31187"/>
                  <a:pt x="979329" y="24201"/>
                  <a:pt x="979329" y="15593"/>
                </a:cubicBezTo>
                <a:cubicBezTo>
                  <a:pt x="979329" y="6986"/>
                  <a:pt x="972342" y="0"/>
                  <a:pt x="963736" y="0"/>
                </a:cubicBezTo>
                <a:lnTo>
                  <a:pt x="331641" y="0"/>
                </a:lnTo>
                <a:cubicBezTo>
                  <a:pt x="326028" y="0"/>
                  <a:pt x="320912" y="2994"/>
                  <a:pt x="318106" y="7859"/>
                </a:cubicBezTo>
                <a:lnTo>
                  <a:pt x="2059" y="558743"/>
                </a:lnTo>
                <a:cubicBezTo>
                  <a:pt x="-686" y="563546"/>
                  <a:pt x="-686" y="569471"/>
                  <a:pt x="2059" y="574274"/>
                </a:cubicBezTo>
                <a:lnTo>
                  <a:pt x="318106" y="1125220"/>
                </a:lnTo>
                <a:cubicBezTo>
                  <a:pt x="320912" y="1130085"/>
                  <a:pt x="326028" y="1133079"/>
                  <a:pt x="331641" y="1133079"/>
                </a:cubicBezTo>
                <a:lnTo>
                  <a:pt x="963736" y="1133079"/>
                </a:lnTo>
                <a:cubicBezTo>
                  <a:pt x="972342" y="1133079"/>
                  <a:pt x="979329" y="1126093"/>
                  <a:pt x="979329" y="1117486"/>
                </a:cubicBezTo>
                <a:cubicBezTo>
                  <a:pt x="979329" y="1108878"/>
                  <a:pt x="972342" y="1101830"/>
                  <a:pt x="963736" y="1101830"/>
                </a:cubicBezTo>
                <a:close/>
                <a:moveTo>
                  <a:pt x="1083618" y="90878"/>
                </a:moveTo>
                <a:cubicBezTo>
                  <a:pt x="1079314" y="83394"/>
                  <a:pt x="1069833" y="80836"/>
                  <a:pt x="1062349" y="85140"/>
                </a:cubicBezTo>
                <a:cubicBezTo>
                  <a:pt x="1054864" y="89444"/>
                  <a:pt x="1052306" y="98925"/>
                  <a:pt x="1056609" y="106409"/>
                </a:cubicBezTo>
                <a:lnTo>
                  <a:pt x="1320575" y="566477"/>
                </a:lnTo>
                <a:lnTo>
                  <a:pt x="1056609" y="1026607"/>
                </a:lnTo>
                <a:cubicBezTo>
                  <a:pt x="1052306" y="1034092"/>
                  <a:pt x="1054925" y="1043636"/>
                  <a:pt x="1062349" y="1047877"/>
                </a:cubicBezTo>
                <a:cubicBezTo>
                  <a:pt x="1064781" y="1049312"/>
                  <a:pt x="1067462" y="1049935"/>
                  <a:pt x="1070083" y="1049935"/>
                </a:cubicBezTo>
                <a:cubicBezTo>
                  <a:pt x="1075509" y="1049935"/>
                  <a:pt x="1080749" y="1047128"/>
                  <a:pt x="1083618" y="1042076"/>
                </a:cubicBezTo>
                <a:lnTo>
                  <a:pt x="1352012" y="574212"/>
                </a:lnTo>
                <a:cubicBezTo>
                  <a:pt x="1354756" y="569409"/>
                  <a:pt x="1354756" y="563483"/>
                  <a:pt x="1352012" y="558681"/>
                </a:cubicBezTo>
                <a:lnTo>
                  <a:pt x="1083618" y="9087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a:ea typeface="Inter"/>
              <a:cs typeface="Inter"/>
              <a:sym typeface="Inter"/>
            </a:endParaRPr>
          </a:p>
        </p:txBody>
      </p:sp>
      <p:sp>
        <p:nvSpPr>
          <p:cNvPr id="1038" name="Google Shape;1038;p67"/>
          <p:cNvSpPr/>
          <p:nvPr/>
        </p:nvSpPr>
        <p:spPr>
          <a:xfrm>
            <a:off x="3078475" y="3542175"/>
            <a:ext cx="2131500" cy="1480500"/>
          </a:xfrm>
          <a:prstGeom prst="rect">
            <a:avLst/>
          </a:prstGeom>
          <a:noFill/>
          <a:ln cap="flat" cmpd="sng" w="9525">
            <a:solidFill>
              <a:schemeClr val="dk2"/>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300"/>
              <a:buFont typeface="Arial"/>
              <a:buNone/>
            </a:pPr>
            <a:r>
              <a:t/>
            </a:r>
            <a:endParaRPr b="0" i="0" sz="4300" u="none" cap="none" strike="noStrike">
              <a:solidFill>
                <a:srgbClr val="FFFFFF"/>
              </a:solidFill>
              <a:latin typeface="Proxima Nova"/>
              <a:ea typeface="Proxima Nova"/>
              <a:cs typeface="Proxima Nova"/>
              <a:sym typeface="Proxima Nova"/>
            </a:endParaRPr>
          </a:p>
        </p:txBody>
      </p:sp>
      <p:sp>
        <p:nvSpPr>
          <p:cNvPr id="1039" name="Google Shape;1039;p67"/>
          <p:cNvSpPr/>
          <p:nvPr/>
        </p:nvSpPr>
        <p:spPr>
          <a:xfrm>
            <a:off x="3897423" y="4090275"/>
            <a:ext cx="1173600" cy="384000"/>
          </a:xfrm>
          <a:prstGeom prst="rect">
            <a:avLst/>
          </a:prstGeom>
          <a:no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200"/>
              <a:buFont typeface="Arial"/>
              <a:buNone/>
            </a:pPr>
            <a:r>
              <a:rPr b="1" i="0" lang="en-US" sz="1200" u="none" cap="none" strike="noStrike">
                <a:solidFill>
                  <a:schemeClr val="dk2"/>
                </a:solidFill>
                <a:latin typeface="Inter"/>
                <a:ea typeface="Inter"/>
                <a:cs typeface="Inter"/>
                <a:sym typeface="Inter"/>
              </a:rPr>
              <a:t>DIRECT FLASH</a:t>
            </a:r>
            <a:endParaRPr b="1" i="0" sz="500" u="none" cap="none" strike="noStrike">
              <a:solidFill>
                <a:schemeClr val="dk2"/>
              </a:solidFill>
              <a:latin typeface="Inter"/>
              <a:ea typeface="Inter"/>
              <a:cs typeface="Inter"/>
              <a:sym typeface="Inter"/>
            </a:endParaRPr>
          </a:p>
        </p:txBody>
      </p:sp>
      <p:sp>
        <p:nvSpPr>
          <p:cNvPr id="1040" name="Google Shape;1040;p67"/>
          <p:cNvSpPr/>
          <p:nvPr/>
        </p:nvSpPr>
        <p:spPr>
          <a:xfrm>
            <a:off x="3239762" y="5263699"/>
            <a:ext cx="456329" cy="305931"/>
          </a:xfrm>
          <a:custGeom>
            <a:rect b="b" l="l" r="r" t="t"/>
            <a:pathLst>
              <a:path extrusionOk="0" h="1133079" w="1674600">
                <a:moveTo>
                  <a:pt x="1030100" y="558681"/>
                </a:moveTo>
                <a:cubicBezTo>
                  <a:pt x="1032846" y="563483"/>
                  <a:pt x="1032846" y="569409"/>
                  <a:pt x="1030100" y="574212"/>
                </a:cubicBezTo>
                <a:lnTo>
                  <a:pt x="849467" y="889074"/>
                </a:lnTo>
                <a:cubicBezTo>
                  <a:pt x="846598" y="894126"/>
                  <a:pt x="841358" y="896933"/>
                  <a:pt x="835932" y="896933"/>
                </a:cubicBezTo>
                <a:cubicBezTo>
                  <a:pt x="833313" y="896933"/>
                  <a:pt x="830630" y="896247"/>
                  <a:pt x="828198" y="894874"/>
                </a:cubicBezTo>
                <a:cubicBezTo>
                  <a:pt x="820713" y="890571"/>
                  <a:pt x="818155" y="881090"/>
                  <a:pt x="822460" y="873605"/>
                </a:cubicBezTo>
                <a:lnTo>
                  <a:pt x="998603" y="566477"/>
                </a:lnTo>
                <a:lnTo>
                  <a:pt x="822397" y="259412"/>
                </a:lnTo>
                <a:cubicBezTo>
                  <a:pt x="818093" y="251927"/>
                  <a:pt x="820713" y="242384"/>
                  <a:pt x="828135" y="238143"/>
                </a:cubicBezTo>
                <a:cubicBezTo>
                  <a:pt x="835620" y="233839"/>
                  <a:pt x="845101" y="236458"/>
                  <a:pt x="849404" y="243881"/>
                </a:cubicBezTo>
                <a:lnTo>
                  <a:pt x="1030100" y="558681"/>
                </a:lnTo>
                <a:close/>
                <a:moveTo>
                  <a:pt x="1672549" y="558681"/>
                </a:moveTo>
                <a:lnTo>
                  <a:pt x="1491915" y="243819"/>
                </a:lnTo>
                <a:cubicBezTo>
                  <a:pt x="1487612" y="236334"/>
                  <a:pt x="1478131" y="233776"/>
                  <a:pt x="1470646" y="238080"/>
                </a:cubicBezTo>
                <a:cubicBezTo>
                  <a:pt x="1463162" y="242384"/>
                  <a:pt x="1460604" y="251865"/>
                  <a:pt x="1464908" y="259350"/>
                </a:cubicBezTo>
                <a:lnTo>
                  <a:pt x="1641052" y="566477"/>
                </a:lnTo>
                <a:lnTo>
                  <a:pt x="1464846" y="873605"/>
                </a:lnTo>
                <a:cubicBezTo>
                  <a:pt x="1460541" y="881090"/>
                  <a:pt x="1463162" y="890633"/>
                  <a:pt x="1470584" y="894874"/>
                </a:cubicBezTo>
                <a:cubicBezTo>
                  <a:pt x="1473016" y="896309"/>
                  <a:pt x="1475699" y="896933"/>
                  <a:pt x="1478318" y="896933"/>
                </a:cubicBezTo>
                <a:cubicBezTo>
                  <a:pt x="1483744" y="896933"/>
                  <a:pt x="1488984" y="894126"/>
                  <a:pt x="1491853" y="889074"/>
                </a:cubicBezTo>
                <a:lnTo>
                  <a:pt x="1672487" y="574212"/>
                </a:lnTo>
                <a:cubicBezTo>
                  <a:pt x="1675295" y="569409"/>
                  <a:pt x="1675295" y="563483"/>
                  <a:pt x="1672549" y="558681"/>
                </a:cubicBezTo>
                <a:close/>
                <a:moveTo>
                  <a:pt x="963736" y="1101830"/>
                </a:moveTo>
                <a:lnTo>
                  <a:pt x="340686" y="1101830"/>
                </a:lnTo>
                <a:lnTo>
                  <a:pt x="33557" y="566477"/>
                </a:lnTo>
                <a:lnTo>
                  <a:pt x="340686" y="31187"/>
                </a:lnTo>
                <a:lnTo>
                  <a:pt x="963736" y="31187"/>
                </a:lnTo>
                <a:cubicBezTo>
                  <a:pt x="972342" y="31187"/>
                  <a:pt x="979329" y="24201"/>
                  <a:pt x="979329" y="15593"/>
                </a:cubicBezTo>
                <a:cubicBezTo>
                  <a:pt x="979329" y="6986"/>
                  <a:pt x="972342" y="0"/>
                  <a:pt x="963736" y="0"/>
                </a:cubicBezTo>
                <a:lnTo>
                  <a:pt x="331641" y="0"/>
                </a:lnTo>
                <a:cubicBezTo>
                  <a:pt x="326028" y="0"/>
                  <a:pt x="320912" y="2994"/>
                  <a:pt x="318106" y="7859"/>
                </a:cubicBezTo>
                <a:lnTo>
                  <a:pt x="2059" y="558743"/>
                </a:lnTo>
                <a:cubicBezTo>
                  <a:pt x="-686" y="563546"/>
                  <a:pt x="-686" y="569471"/>
                  <a:pt x="2059" y="574274"/>
                </a:cubicBezTo>
                <a:lnTo>
                  <a:pt x="318106" y="1125220"/>
                </a:lnTo>
                <a:cubicBezTo>
                  <a:pt x="320912" y="1130085"/>
                  <a:pt x="326028" y="1133079"/>
                  <a:pt x="331641" y="1133079"/>
                </a:cubicBezTo>
                <a:lnTo>
                  <a:pt x="963736" y="1133079"/>
                </a:lnTo>
                <a:cubicBezTo>
                  <a:pt x="972342" y="1133079"/>
                  <a:pt x="979329" y="1126093"/>
                  <a:pt x="979329" y="1117486"/>
                </a:cubicBezTo>
                <a:cubicBezTo>
                  <a:pt x="979329" y="1108878"/>
                  <a:pt x="972342" y="1101830"/>
                  <a:pt x="963736" y="1101830"/>
                </a:cubicBezTo>
                <a:close/>
                <a:moveTo>
                  <a:pt x="1083618" y="90878"/>
                </a:moveTo>
                <a:cubicBezTo>
                  <a:pt x="1079314" y="83394"/>
                  <a:pt x="1069833" y="80836"/>
                  <a:pt x="1062349" y="85140"/>
                </a:cubicBezTo>
                <a:cubicBezTo>
                  <a:pt x="1054864" y="89444"/>
                  <a:pt x="1052306" y="98925"/>
                  <a:pt x="1056609" y="106409"/>
                </a:cubicBezTo>
                <a:lnTo>
                  <a:pt x="1320575" y="566477"/>
                </a:lnTo>
                <a:lnTo>
                  <a:pt x="1056609" y="1026607"/>
                </a:lnTo>
                <a:cubicBezTo>
                  <a:pt x="1052306" y="1034092"/>
                  <a:pt x="1054925" y="1043636"/>
                  <a:pt x="1062349" y="1047877"/>
                </a:cubicBezTo>
                <a:cubicBezTo>
                  <a:pt x="1064781" y="1049312"/>
                  <a:pt x="1067462" y="1049935"/>
                  <a:pt x="1070083" y="1049935"/>
                </a:cubicBezTo>
                <a:cubicBezTo>
                  <a:pt x="1075509" y="1049935"/>
                  <a:pt x="1080749" y="1047128"/>
                  <a:pt x="1083618" y="1042076"/>
                </a:cubicBezTo>
                <a:lnTo>
                  <a:pt x="1352012" y="574212"/>
                </a:lnTo>
                <a:cubicBezTo>
                  <a:pt x="1354756" y="569409"/>
                  <a:pt x="1354756" y="563483"/>
                  <a:pt x="1352012" y="558681"/>
                </a:cubicBezTo>
                <a:lnTo>
                  <a:pt x="1083618" y="9087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a:ea typeface="Inter"/>
              <a:cs typeface="Inter"/>
              <a:sym typeface="Inter"/>
            </a:endParaRPr>
          </a:p>
        </p:txBody>
      </p:sp>
      <p:sp>
        <p:nvSpPr>
          <p:cNvPr id="1041" name="Google Shape;1041;p67"/>
          <p:cNvSpPr/>
          <p:nvPr/>
        </p:nvSpPr>
        <p:spPr>
          <a:xfrm>
            <a:off x="1600987" y="3761811"/>
            <a:ext cx="738876" cy="600029"/>
          </a:xfrm>
          <a:custGeom>
            <a:rect b="b" l="l" r="r" t="t"/>
            <a:pathLst>
              <a:path extrusionOk="0" h="1589480" w="1835717">
                <a:moveTo>
                  <a:pt x="1213823" y="732538"/>
                </a:moveTo>
                <a:lnTo>
                  <a:pt x="1149959" y="648809"/>
                </a:lnTo>
                <a:cubicBezTo>
                  <a:pt x="1153823" y="641555"/>
                  <a:pt x="1160128" y="629081"/>
                  <a:pt x="1164942" y="617216"/>
                </a:cubicBezTo>
                <a:cubicBezTo>
                  <a:pt x="1169213" y="606708"/>
                  <a:pt x="1172874" y="595318"/>
                  <a:pt x="1174908" y="588538"/>
                </a:cubicBezTo>
                <a:lnTo>
                  <a:pt x="1279992" y="572335"/>
                </a:lnTo>
                <a:cubicBezTo>
                  <a:pt x="1301687" y="569013"/>
                  <a:pt x="1317958" y="549962"/>
                  <a:pt x="1317890" y="528064"/>
                </a:cubicBezTo>
                <a:lnTo>
                  <a:pt x="1317619" y="435590"/>
                </a:lnTo>
                <a:cubicBezTo>
                  <a:pt x="1317551" y="413760"/>
                  <a:pt x="1300602" y="394438"/>
                  <a:pt x="1278975" y="391658"/>
                </a:cubicBezTo>
                <a:lnTo>
                  <a:pt x="1173755" y="377828"/>
                </a:lnTo>
                <a:lnTo>
                  <a:pt x="1148196" y="316608"/>
                </a:lnTo>
                <a:lnTo>
                  <a:pt x="1212196" y="231592"/>
                </a:lnTo>
                <a:cubicBezTo>
                  <a:pt x="1225280" y="214236"/>
                  <a:pt x="1223450" y="188609"/>
                  <a:pt x="1207992" y="173287"/>
                </a:cubicBezTo>
                <a:lnTo>
                  <a:pt x="1142230" y="107931"/>
                </a:lnTo>
                <a:cubicBezTo>
                  <a:pt x="1126569" y="92406"/>
                  <a:pt x="1101485" y="90711"/>
                  <a:pt x="1083925" y="104067"/>
                </a:cubicBezTo>
                <a:lnTo>
                  <a:pt x="1000061" y="167931"/>
                </a:lnTo>
                <a:cubicBezTo>
                  <a:pt x="992672" y="164067"/>
                  <a:pt x="980468" y="157897"/>
                  <a:pt x="968740" y="153152"/>
                </a:cubicBezTo>
                <a:cubicBezTo>
                  <a:pt x="957892" y="148677"/>
                  <a:pt x="945960" y="144813"/>
                  <a:pt x="938774" y="142643"/>
                </a:cubicBezTo>
                <a:lnTo>
                  <a:pt x="923587" y="38169"/>
                </a:lnTo>
                <a:cubicBezTo>
                  <a:pt x="920401" y="16407"/>
                  <a:pt x="901486" y="0"/>
                  <a:pt x="879384" y="0"/>
                </a:cubicBezTo>
                <a:lnTo>
                  <a:pt x="786707" y="271"/>
                </a:lnTo>
                <a:cubicBezTo>
                  <a:pt x="764877" y="339"/>
                  <a:pt x="745622" y="17356"/>
                  <a:pt x="742843" y="38983"/>
                </a:cubicBezTo>
                <a:lnTo>
                  <a:pt x="729284" y="144270"/>
                </a:lnTo>
                <a:lnTo>
                  <a:pt x="667453" y="170033"/>
                </a:lnTo>
                <a:lnTo>
                  <a:pt x="582979" y="105830"/>
                </a:lnTo>
                <a:cubicBezTo>
                  <a:pt x="565624" y="92677"/>
                  <a:pt x="539997" y="94440"/>
                  <a:pt x="524607" y="109898"/>
                </a:cubicBezTo>
                <a:lnTo>
                  <a:pt x="459319" y="175592"/>
                </a:lnTo>
                <a:cubicBezTo>
                  <a:pt x="443862" y="191117"/>
                  <a:pt x="442370" y="216812"/>
                  <a:pt x="455862" y="234100"/>
                </a:cubicBezTo>
                <a:lnTo>
                  <a:pt x="520132" y="316337"/>
                </a:lnTo>
                <a:cubicBezTo>
                  <a:pt x="516200" y="323727"/>
                  <a:pt x="509488" y="336879"/>
                  <a:pt x="504539" y="349218"/>
                </a:cubicBezTo>
                <a:cubicBezTo>
                  <a:pt x="500132" y="359930"/>
                  <a:pt x="496471" y="371455"/>
                  <a:pt x="494370" y="378370"/>
                </a:cubicBezTo>
                <a:lnTo>
                  <a:pt x="389557" y="394167"/>
                </a:lnTo>
                <a:cubicBezTo>
                  <a:pt x="367794" y="397421"/>
                  <a:pt x="351523" y="416472"/>
                  <a:pt x="351591" y="438438"/>
                </a:cubicBezTo>
                <a:lnTo>
                  <a:pt x="351930" y="530979"/>
                </a:lnTo>
                <a:cubicBezTo>
                  <a:pt x="351998" y="552878"/>
                  <a:pt x="369082" y="572132"/>
                  <a:pt x="390777" y="574844"/>
                </a:cubicBezTo>
                <a:lnTo>
                  <a:pt x="495454" y="587860"/>
                </a:lnTo>
                <a:lnTo>
                  <a:pt x="520268" y="648267"/>
                </a:lnTo>
                <a:lnTo>
                  <a:pt x="456811" y="735182"/>
                </a:lnTo>
                <a:cubicBezTo>
                  <a:pt x="443862" y="752876"/>
                  <a:pt x="445828" y="777825"/>
                  <a:pt x="461421" y="793283"/>
                </a:cubicBezTo>
                <a:lnTo>
                  <a:pt x="527183" y="858571"/>
                </a:lnTo>
                <a:cubicBezTo>
                  <a:pt x="542844" y="874096"/>
                  <a:pt x="567861" y="875791"/>
                  <a:pt x="585420" y="862503"/>
                </a:cubicBezTo>
                <a:lnTo>
                  <a:pt x="669826" y="798842"/>
                </a:lnTo>
                <a:cubicBezTo>
                  <a:pt x="676741" y="802435"/>
                  <a:pt x="689080" y="808673"/>
                  <a:pt x="700809" y="813486"/>
                </a:cubicBezTo>
                <a:cubicBezTo>
                  <a:pt x="711385" y="817757"/>
                  <a:pt x="722843" y="821418"/>
                  <a:pt x="729690" y="823520"/>
                </a:cubicBezTo>
                <a:lnTo>
                  <a:pt x="745758" y="928468"/>
                </a:lnTo>
                <a:cubicBezTo>
                  <a:pt x="749080" y="950095"/>
                  <a:pt x="767995" y="966366"/>
                  <a:pt x="789893" y="966366"/>
                </a:cubicBezTo>
                <a:lnTo>
                  <a:pt x="790029" y="966366"/>
                </a:lnTo>
                <a:lnTo>
                  <a:pt x="882638" y="966027"/>
                </a:lnTo>
                <a:cubicBezTo>
                  <a:pt x="904740" y="965892"/>
                  <a:pt x="923587" y="949282"/>
                  <a:pt x="926503" y="927384"/>
                </a:cubicBezTo>
                <a:lnTo>
                  <a:pt x="940469" y="822164"/>
                </a:lnTo>
                <a:lnTo>
                  <a:pt x="1000265" y="797418"/>
                </a:lnTo>
                <a:lnTo>
                  <a:pt x="1086705" y="860943"/>
                </a:lnTo>
                <a:cubicBezTo>
                  <a:pt x="1104400" y="873892"/>
                  <a:pt x="1129349" y="871994"/>
                  <a:pt x="1144806" y="856469"/>
                </a:cubicBezTo>
                <a:lnTo>
                  <a:pt x="1210094" y="790774"/>
                </a:lnTo>
                <a:cubicBezTo>
                  <a:pt x="1225348" y="775452"/>
                  <a:pt x="1226975" y="749825"/>
                  <a:pt x="1213823" y="732538"/>
                </a:cubicBezTo>
                <a:close/>
                <a:moveTo>
                  <a:pt x="1185959" y="767046"/>
                </a:moveTo>
                <a:lnTo>
                  <a:pt x="1120671" y="832740"/>
                </a:lnTo>
                <a:cubicBezTo>
                  <a:pt x="1117146" y="836266"/>
                  <a:pt x="1110705" y="836808"/>
                  <a:pt x="1106637" y="833825"/>
                </a:cubicBezTo>
                <a:lnTo>
                  <a:pt x="1016197" y="767317"/>
                </a:lnTo>
                <a:cubicBezTo>
                  <a:pt x="1009553" y="762436"/>
                  <a:pt x="998638" y="761351"/>
                  <a:pt x="990977" y="764741"/>
                </a:cubicBezTo>
                <a:lnTo>
                  <a:pt x="924198" y="792334"/>
                </a:lnTo>
                <a:cubicBezTo>
                  <a:pt x="915587" y="795588"/>
                  <a:pt x="908604" y="803927"/>
                  <a:pt x="907452" y="812469"/>
                </a:cubicBezTo>
                <a:lnTo>
                  <a:pt x="892808" y="923113"/>
                </a:lnTo>
                <a:cubicBezTo>
                  <a:pt x="892130" y="928062"/>
                  <a:pt x="887384" y="932265"/>
                  <a:pt x="882367" y="932265"/>
                </a:cubicBezTo>
                <a:lnTo>
                  <a:pt x="789893" y="932604"/>
                </a:lnTo>
                <a:lnTo>
                  <a:pt x="789758" y="932604"/>
                </a:lnTo>
                <a:cubicBezTo>
                  <a:pt x="784741" y="932604"/>
                  <a:pt x="779927" y="928401"/>
                  <a:pt x="779182" y="923451"/>
                </a:cubicBezTo>
                <a:lnTo>
                  <a:pt x="762165" y="812198"/>
                </a:lnTo>
                <a:cubicBezTo>
                  <a:pt x="760877" y="803588"/>
                  <a:pt x="753283" y="795046"/>
                  <a:pt x="744877" y="792740"/>
                </a:cubicBezTo>
                <a:cubicBezTo>
                  <a:pt x="744741" y="792673"/>
                  <a:pt x="727792" y="787927"/>
                  <a:pt x="713555" y="782164"/>
                </a:cubicBezTo>
                <a:cubicBezTo>
                  <a:pt x="698097" y="775859"/>
                  <a:pt x="680741" y="766368"/>
                  <a:pt x="680538" y="766232"/>
                </a:cubicBezTo>
                <a:lnTo>
                  <a:pt x="666843" y="758775"/>
                </a:lnTo>
                <a:lnTo>
                  <a:pt x="564946" y="835588"/>
                </a:lnTo>
                <a:cubicBezTo>
                  <a:pt x="560946" y="838639"/>
                  <a:pt x="554573" y="838164"/>
                  <a:pt x="551047" y="834639"/>
                </a:cubicBezTo>
                <a:lnTo>
                  <a:pt x="485285" y="769351"/>
                </a:lnTo>
                <a:cubicBezTo>
                  <a:pt x="481692" y="765825"/>
                  <a:pt x="481217" y="759385"/>
                  <a:pt x="484200" y="755317"/>
                </a:cubicBezTo>
                <a:lnTo>
                  <a:pt x="550641" y="664335"/>
                </a:lnTo>
                <a:cubicBezTo>
                  <a:pt x="555522" y="657623"/>
                  <a:pt x="556539" y="646775"/>
                  <a:pt x="553217" y="639114"/>
                </a:cubicBezTo>
                <a:lnTo>
                  <a:pt x="525488" y="571589"/>
                </a:lnTo>
                <a:cubicBezTo>
                  <a:pt x="522302" y="562979"/>
                  <a:pt x="513963" y="555996"/>
                  <a:pt x="505353" y="554912"/>
                </a:cubicBezTo>
                <a:lnTo>
                  <a:pt x="394981" y="541217"/>
                </a:lnTo>
                <a:cubicBezTo>
                  <a:pt x="390031" y="540607"/>
                  <a:pt x="385828" y="535861"/>
                  <a:pt x="385828" y="530912"/>
                </a:cubicBezTo>
                <a:lnTo>
                  <a:pt x="385489" y="438370"/>
                </a:lnTo>
                <a:cubicBezTo>
                  <a:pt x="385489" y="433353"/>
                  <a:pt x="389625" y="428472"/>
                  <a:pt x="394642" y="427726"/>
                </a:cubicBezTo>
                <a:lnTo>
                  <a:pt x="505624" y="410980"/>
                </a:lnTo>
                <a:cubicBezTo>
                  <a:pt x="514234" y="409692"/>
                  <a:pt x="522844" y="402167"/>
                  <a:pt x="525217" y="393692"/>
                </a:cubicBezTo>
                <a:cubicBezTo>
                  <a:pt x="525285" y="393557"/>
                  <a:pt x="530031" y="376540"/>
                  <a:pt x="535997" y="361964"/>
                </a:cubicBezTo>
                <a:cubicBezTo>
                  <a:pt x="542573" y="345760"/>
                  <a:pt x="552946" y="327049"/>
                  <a:pt x="553081" y="326777"/>
                </a:cubicBezTo>
                <a:lnTo>
                  <a:pt x="560674" y="313083"/>
                </a:lnTo>
                <a:lnTo>
                  <a:pt x="482641" y="213219"/>
                </a:lnTo>
                <a:cubicBezTo>
                  <a:pt x="479590" y="209287"/>
                  <a:pt x="479929" y="202982"/>
                  <a:pt x="483455" y="199456"/>
                </a:cubicBezTo>
                <a:lnTo>
                  <a:pt x="548742" y="133762"/>
                </a:lnTo>
                <a:cubicBezTo>
                  <a:pt x="552268" y="130236"/>
                  <a:pt x="558641" y="129762"/>
                  <a:pt x="562573" y="132745"/>
                </a:cubicBezTo>
                <a:lnTo>
                  <a:pt x="651386" y="200270"/>
                </a:lnTo>
                <a:cubicBezTo>
                  <a:pt x="657962" y="205287"/>
                  <a:pt x="668741" y="206439"/>
                  <a:pt x="676402" y="203049"/>
                </a:cubicBezTo>
                <a:lnTo>
                  <a:pt x="745622" y="174168"/>
                </a:lnTo>
                <a:cubicBezTo>
                  <a:pt x="754232" y="170914"/>
                  <a:pt x="761148" y="162575"/>
                  <a:pt x="762300" y="154033"/>
                </a:cubicBezTo>
                <a:lnTo>
                  <a:pt x="776537" y="43254"/>
                </a:lnTo>
                <a:cubicBezTo>
                  <a:pt x="777148" y="38305"/>
                  <a:pt x="781961" y="34101"/>
                  <a:pt x="786910" y="34101"/>
                </a:cubicBezTo>
                <a:lnTo>
                  <a:pt x="879655" y="33830"/>
                </a:lnTo>
                <a:cubicBezTo>
                  <a:pt x="884672" y="33830"/>
                  <a:pt x="889486" y="38034"/>
                  <a:pt x="890164" y="42983"/>
                </a:cubicBezTo>
                <a:lnTo>
                  <a:pt x="906232" y="153829"/>
                </a:lnTo>
                <a:cubicBezTo>
                  <a:pt x="907520" y="162440"/>
                  <a:pt x="915045" y="171050"/>
                  <a:pt x="923452" y="173355"/>
                </a:cubicBezTo>
                <a:cubicBezTo>
                  <a:pt x="923655" y="173423"/>
                  <a:pt x="941147" y="178372"/>
                  <a:pt x="955994" y="184406"/>
                </a:cubicBezTo>
                <a:cubicBezTo>
                  <a:pt x="970434" y="190236"/>
                  <a:pt x="986502" y="198914"/>
                  <a:pt x="989485" y="200541"/>
                </a:cubicBezTo>
                <a:cubicBezTo>
                  <a:pt x="997078" y="204812"/>
                  <a:pt x="1008536" y="203999"/>
                  <a:pt x="1015587" y="198711"/>
                </a:cubicBezTo>
                <a:lnTo>
                  <a:pt x="1104535" y="130982"/>
                </a:lnTo>
                <a:cubicBezTo>
                  <a:pt x="1108535" y="127931"/>
                  <a:pt x="1114908" y="128338"/>
                  <a:pt x="1118434" y="131864"/>
                </a:cubicBezTo>
                <a:lnTo>
                  <a:pt x="1184196" y="197219"/>
                </a:lnTo>
                <a:cubicBezTo>
                  <a:pt x="1187721" y="200744"/>
                  <a:pt x="1188196" y="207117"/>
                  <a:pt x="1185213" y="211117"/>
                </a:cubicBezTo>
                <a:lnTo>
                  <a:pt x="1117959" y="300405"/>
                </a:lnTo>
                <a:cubicBezTo>
                  <a:pt x="1113010" y="307049"/>
                  <a:pt x="1111857" y="317828"/>
                  <a:pt x="1115315" y="325489"/>
                </a:cubicBezTo>
                <a:lnTo>
                  <a:pt x="1143925" y="393964"/>
                </a:lnTo>
                <a:cubicBezTo>
                  <a:pt x="1147179" y="402574"/>
                  <a:pt x="1155586" y="409557"/>
                  <a:pt x="1164060" y="410641"/>
                </a:cubicBezTo>
                <a:lnTo>
                  <a:pt x="1274704" y="425150"/>
                </a:lnTo>
                <a:cubicBezTo>
                  <a:pt x="1279653" y="425760"/>
                  <a:pt x="1283856" y="430573"/>
                  <a:pt x="1283856" y="435590"/>
                </a:cubicBezTo>
                <a:lnTo>
                  <a:pt x="1284127" y="528064"/>
                </a:lnTo>
                <a:cubicBezTo>
                  <a:pt x="1284127" y="533081"/>
                  <a:pt x="1279992" y="537962"/>
                  <a:pt x="1274975" y="538776"/>
                </a:cubicBezTo>
                <a:lnTo>
                  <a:pt x="1163721" y="555929"/>
                </a:lnTo>
                <a:cubicBezTo>
                  <a:pt x="1155111" y="557217"/>
                  <a:pt x="1146569" y="564810"/>
                  <a:pt x="1144196" y="573284"/>
                </a:cubicBezTo>
                <a:cubicBezTo>
                  <a:pt x="1144128" y="573420"/>
                  <a:pt x="1139450" y="590233"/>
                  <a:pt x="1133688" y="604403"/>
                </a:cubicBezTo>
                <a:cubicBezTo>
                  <a:pt x="1127586" y="619454"/>
                  <a:pt x="1118366" y="636335"/>
                  <a:pt x="1117349" y="638165"/>
                </a:cubicBezTo>
                <a:cubicBezTo>
                  <a:pt x="1113145" y="645826"/>
                  <a:pt x="1113959" y="657216"/>
                  <a:pt x="1119247" y="664063"/>
                </a:cubicBezTo>
                <a:lnTo>
                  <a:pt x="1187043" y="753012"/>
                </a:lnTo>
                <a:cubicBezTo>
                  <a:pt x="1189891" y="757080"/>
                  <a:pt x="1189484" y="763453"/>
                  <a:pt x="1185959" y="767046"/>
                </a:cubicBezTo>
                <a:close/>
                <a:moveTo>
                  <a:pt x="831520" y="363048"/>
                </a:moveTo>
                <a:cubicBezTo>
                  <a:pt x="765148" y="363048"/>
                  <a:pt x="711182" y="417014"/>
                  <a:pt x="711182" y="483319"/>
                </a:cubicBezTo>
                <a:cubicBezTo>
                  <a:pt x="711182" y="549623"/>
                  <a:pt x="765148" y="603589"/>
                  <a:pt x="831520" y="603589"/>
                </a:cubicBezTo>
                <a:cubicBezTo>
                  <a:pt x="897825" y="603589"/>
                  <a:pt x="951791" y="549623"/>
                  <a:pt x="951791" y="483319"/>
                </a:cubicBezTo>
                <a:cubicBezTo>
                  <a:pt x="951791" y="417014"/>
                  <a:pt x="897825" y="363048"/>
                  <a:pt x="831520" y="363048"/>
                </a:cubicBezTo>
                <a:close/>
                <a:moveTo>
                  <a:pt x="831520" y="569691"/>
                </a:moveTo>
                <a:cubicBezTo>
                  <a:pt x="783859" y="569691"/>
                  <a:pt x="745080" y="530912"/>
                  <a:pt x="745080" y="483319"/>
                </a:cubicBezTo>
                <a:cubicBezTo>
                  <a:pt x="745080" y="435726"/>
                  <a:pt x="783859" y="396947"/>
                  <a:pt x="831520" y="396947"/>
                </a:cubicBezTo>
                <a:cubicBezTo>
                  <a:pt x="879181" y="396947"/>
                  <a:pt x="917892" y="435726"/>
                  <a:pt x="917892" y="483319"/>
                </a:cubicBezTo>
                <a:cubicBezTo>
                  <a:pt x="917892" y="530912"/>
                  <a:pt x="879113" y="569691"/>
                  <a:pt x="831520" y="569691"/>
                </a:cubicBezTo>
                <a:close/>
                <a:moveTo>
                  <a:pt x="749487" y="1150162"/>
                </a:moveTo>
                <a:lnTo>
                  <a:pt x="685352" y="1132942"/>
                </a:lnTo>
                <a:lnTo>
                  <a:pt x="683114" y="1132535"/>
                </a:lnTo>
                <a:cubicBezTo>
                  <a:pt x="678843" y="1131993"/>
                  <a:pt x="673555" y="1127586"/>
                  <a:pt x="672199" y="1123518"/>
                </a:cubicBezTo>
                <a:lnTo>
                  <a:pt x="646165" y="1061078"/>
                </a:lnTo>
                <a:lnTo>
                  <a:pt x="645555" y="1059857"/>
                </a:lnTo>
                <a:cubicBezTo>
                  <a:pt x="644064" y="1056942"/>
                  <a:pt x="644538" y="1050095"/>
                  <a:pt x="647182" y="1046569"/>
                </a:cubicBezTo>
                <a:lnTo>
                  <a:pt x="681013" y="986638"/>
                </a:lnTo>
                <a:cubicBezTo>
                  <a:pt x="685216" y="979519"/>
                  <a:pt x="684131" y="969892"/>
                  <a:pt x="678165" y="963926"/>
                </a:cubicBezTo>
                <a:lnTo>
                  <a:pt x="623589" y="909757"/>
                </a:lnTo>
                <a:cubicBezTo>
                  <a:pt x="617759" y="904062"/>
                  <a:pt x="608200" y="902977"/>
                  <a:pt x="601149" y="907045"/>
                </a:cubicBezTo>
                <a:lnTo>
                  <a:pt x="542980" y="940129"/>
                </a:lnTo>
                <a:lnTo>
                  <a:pt x="541081" y="941350"/>
                </a:lnTo>
                <a:cubicBezTo>
                  <a:pt x="537624" y="943994"/>
                  <a:pt x="531047" y="944468"/>
                  <a:pt x="527793" y="942706"/>
                </a:cubicBezTo>
                <a:cubicBezTo>
                  <a:pt x="526709" y="942028"/>
                  <a:pt x="510166" y="933079"/>
                  <a:pt x="495726" y="927180"/>
                </a:cubicBezTo>
                <a:cubicBezTo>
                  <a:pt x="482980" y="921892"/>
                  <a:pt x="467997" y="917621"/>
                  <a:pt x="465082" y="916740"/>
                </a:cubicBezTo>
                <a:cubicBezTo>
                  <a:pt x="460946" y="915587"/>
                  <a:pt x="456607" y="910638"/>
                  <a:pt x="455929" y="906367"/>
                </a:cubicBezTo>
                <a:lnTo>
                  <a:pt x="437014" y="839859"/>
                </a:lnTo>
                <a:cubicBezTo>
                  <a:pt x="434913" y="831859"/>
                  <a:pt x="427387" y="825893"/>
                  <a:pt x="418980" y="825893"/>
                </a:cubicBezTo>
                <a:lnTo>
                  <a:pt x="342303" y="826096"/>
                </a:lnTo>
                <a:cubicBezTo>
                  <a:pt x="333896" y="826096"/>
                  <a:pt x="326303" y="832198"/>
                  <a:pt x="324337" y="840333"/>
                </a:cubicBezTo>
                <a:lnTo>
                  <a:pt x="307320" y="904604"/>
                </a:lnTo>
                <a:lnTo>
                  <a:pt x="306913" y="906774"/>
                </a:lnTo>
                <a:cubicBezTo>
                  <a:pt x="306371" y="911045"/>
                  <a:pt x="301964" y="916333"/>
                  <a:pt x="297896" y="917689"/>
                </a:cubicBezTo>
                <a:lnTo>
                  <a:pt x="234778" y="943926"/>
                </a:lnTo>
                <a:lnTo>
                  <a:pt x="233490" y="944536"/>
                </a:lnTo>
                <a:cubicBezTo>
                  <a:pt x="230575" y="946028"/>
                  <a:pt x="223795" y="945553"/>
                  <a:pt x="220270" y="942841"/>
                </a:cubicBezTo>
                <a:lnTo>
                  <a:pt x="160745" y="908740"/>
                </a:lnTo>
                <a:cubicBezTo>
                  <a:pt x="153491" y="904401"/>
                  <a:pt x="143660" y="905553"/>
                  <a:pt x="138033" y="911519"/>
                </a:cubicBezTo>
                <a:lnTo>
                  <a:pt x="84135" y="965824"/>
                </a:lnTo>
                <a:cubicBezTo>
                  <a:pt x="78237" y="971655"/>
                  <a:pt x="77152" y="981349"/>
                  <a:pt x="81355" y="988400"/>
                </a:cubicBezTo>
                <a:lnTo>
                  <a:pt x="115118" y="1045417"/>
                </a:lnTo>
                <a:lnTo>
                  <a:pt x="116338" y="1047179"/>
                </a:lnTo>
                <a:cubicBezTo>
                  <a:pt x="121152" y="1053349"/>
                  <a:pt x="118033" y="1059722"/>
                  <a:pt x="117220" y="1061146"/>
                </a:cubicBezTo>
                <a:cubicBezTo>
                  <a:pt x="114847" y="1065485"/>
                  <a:pt x="106711" y="1080535"/>
                  <a:pt x="101288" y="1093891"/>
                </a:cubicBezTo>
                <a:cubicBezTo>
                  <a:pt x="95593" y="1107857"/>
                  <a:pt x="91118" y="1123789"/>
                  <a:pt x="91118" y="1123789"/>
                </a:cubicBezTo>
                <a:cubicBezTo>
                  <a:pt x="89966" y="1127992"/>
                  <a:pt x="84949" y="1132332"/>
                  <a:pt x="80677" y="1133009"/>
                </a:cubicBezTo>
                <a:lnTo>
                  <a:pt x="13966" y="1152535"/>
                </a:lnTo>
                <a:cubicBezTo>
                  <a:pt x="6034" y="1154636"/>
                  <a:pt x="0" y="1162230"/>
                  <a:pt x="0" y="1170636"/>
                </a:cubicBezTo>
                <a:lnTo>
                  <a:pt x="271" y="1247178"/>
                </a:lnTo>
                <a:cubicBezTo>
                  <a:pt x="271" y="1255653"/>
                  <a:pt x="6441" y="1263246"/>
                  <a:pt x="14576" y="1265076"/>
                </a:cubicBezTo>
                <a:lnTo>
                  <a:pt x="78440" y="1281551"/>
                </a:lnTo>
                <a:lnTo>
                  <a:pt x="80610" y="1281958"/>
                </a:lnTo>
                <a:cubicBezTo>
                  <a:pt x="84881" y="1282500"/>
                  <a:pt x="90101" y="1286839"/>
                  <a:pt x="91457" y="1290907"/>
                </a:cubicBezTo>
                <a:lnTo>
                  <a:pt x="116745" y="1352533"/>
                </a:lnTo>
                <a:lnTo>
                  <a:pt x="117287" y="1353754"/>
                </a:lnTo>
                <a:cubicBezTo>
                  <a:pt x="118779" y="1356737"/>
                  <a:pt x="118372" y="1363652"/>
                  <a:pt x="115728" y="1367313"/>
                </a:cubicBezTo>
                <a:lnTo>
                  <a:pt x="82576" y="1428872"/>
                </a:lnTo>
                <a:cubicBezTo>
                  <a:pt x="78508" y="1436058"/>
                  <a:pt x="79661" y="1445618"/>
                  <a:pt x="85559" y="1451516"/>
                </a:cubicBezTo>
                <a:lnTo>
                  <a:pt x="139796" y="1505346"/>
                </a:lnTo>
                <a:cubicBezTo>
                  <a:pt x="145762" y="1511448"/>
                  <a:pt x="155524" y="1512532"/>
                  <a:pt x="162711" y="1508261"/>
                </a:cubicBezTo>
                <a:lnTo>
                  <a:pt x="221083" y="1475584"/>
                </a:lnTo>
                <a:lnTo>
                  <a:pt x="223049" y="1474295"/>
                </a:lnTo>
                <a:cubicBezTo>
                  <a:pt x="225354" y="1472600"/>
                  <a:pt x="227795" y="1470702"/>
                  <a:pt x="229693" y="1469346"/>
                </a:cubicBezTo>
                <a:lnTo>
                  <a:pt x="236744" y="1473211"/>
                </a:lnTo>
                <a:cubicBezTo>
                  <a:pt x="236880" y="1473278"/>
                  <a:pt x="253287" y="1482295"/>
                  <a:pt x="268066" y="1488329"/>
                </a:cubicBezTo>
                <a:cubicBezTo>
                  <a:pt x="280812" y="1493482"/>
                  <a:pt x="295863" y="1497821"/>
                  <a:pt x="297625" y="1498295"/>
                </a:cubicBezTo>
                <a:cubicBezTo>
                  <a:pt x="301829" y="1499448"/>
                  <a:pt x="306168" y="1504397"/>
                  <a:pt x="306846" y="1508736"/>
                </a:cubicBezTo>
                <a:lnTo>
                  <a:pt x="326642" y="1575651"/>
                </a:lnTo>
                <a:cubicBezTo>
                  <a:pt x="328811" y="1583583"/>
                  <a:pt x="336405" y="1589481"/>
                  <a:pt x="344744" y="1589481"/>
                </a:cubicBezTo>
                <a:lnTo>
                  <a:pt x="421285" y="1589210"/>
                </a:lnTo>
                <a:cubicBezTo>
                  <a:pt x="429692" y="1589210"/>
                  <a:pt x="437285" y="1583108"/>
                  <a:pt x="439251" y="1575040"/>
                </a:cubicBezTo>
                <a:lnTo>
                  <a:pt x="456607" y="1510905"/>
                </a:lnTo>
                <a:lnTo>
                  <a:pt x="457014" y="1508736"/>
                </a:lnTo>
                <a:cubicBezTo>
                  <a:pt x="457556" y="1504465"/>
                  <a:pt x="461963" y="1499176"/>
                  <a:pt x="466099" y="1497821"/>
                </a:cubicBezTo>
                <a:lnTo>
                  <a:pt x="527048" y="1472668"/>
                </a:lnTo>
                <a:lnTo>
                  <a:pt x="528200" y="1472126"/>
                </a:lnTo>
                <a:cubicBezTo>
                  <a:pt x="531183" y="1470634"/>
                  <a:pt x="538166" y="1471041"/>
                  <a:pt x="541759" y="1473685"/>
                </a:cubicBezTo>
                <a:lnTo>
                  <a:pt x="602911" y="1506905"/>
                </a:lnTo>
                <a:cubicBezTo>
                  <a:pt x="610098" y="1510973"/>
                  <a:pt x="619860" y="1509753"/>
                  <a:pt x="625488" y="1503922"/>
                </a:cubicBezTo>
                <a:lnTo>
                  <a:pt x="679386" y="1449685"/>
                </a:lnTo>
                <a:cubicBezTo>
                  <a:pt x="685284" y="1443923"/>
                  <a:pt x="686436" y="1434228"/>
                  <a:pt x="682369" y="1427109"/>
                </a:cubicBezTo>
                <a:lnTo>
                  <a:pt x="649216" y="1368872"/>
                </a:lnTo>
                <a:lnTo>
                  <a:pt x="647996" y="1366974"/>
                </a:lnTo>
                <a:cubicBezTo>
                  <a:pt x="645352" y="1363516"/>
                  <a:pt x="644877" y="1357008"/>
                  <a:pt x="647047" y="1353144"/>
                </a:cubicBezTo>
                <a:cubicBezTo>
                  <a:pt x="647996" y="1351381"/>
                  <a:pt x="656674" y="1335584"/>
                  <a:pt x="662369" y="1321415"/>
                </a:cubicBezTo>
                <a:cubicBezTo>
                  <a:pt x="667182" y="1309551"/>
                  <a:pt x="671114" y="1296059"/>
                  <a:pt x="672267" y="1291991"/>
                </a:cubicBezTo>
                <a:cubicBezTo>
                  <a:pt x="673419" y="1287856"/>
                  <a:pt x="678369" y="1283449"/>
                  <a:pt x="682708" y="1282771"/>
                </a:cubicBezTo>
                <a:lnTo>
                  <a:pt x="749690" y="1262839"/>
                </a:lnTo>
                <a:cubicBezTo>
                  <a:pt x="757555" y="1260670"/>
                  <a:pt x="763521" y="1253076"/>
                  <a:pt x="763521" y="1244737"/>
                </a:cubicBezTo>
                <a:lnTo>
                  <a:pt x="763317" y="1168263"/>
                </a:lnTo>
                <a:cubicBezTo>
                  <a:pt x="763656" y="1159653"/>
                  <a:pt x="757555" y="1152128"/>
                  <a:pt x="749487" y="1150162"/>
                </a:cubicBezTo>
                <a:close/>
                <a:moveTo>
                  <a:pt x="676606" y="1249348"/>
                </a:moveTo>
                <a:cubicBezTo>
                  <a:pt x="659589" y="1252534"/>
                  <a:pt x="644674" y="1266093"/>
                  <a:pt x="639996" y="1282771"/>
                </a:cubicBezTo>
                <a:cubicBezTo>
                  <a:pt x="639318" y="1285212"/>
                  <a:pt x="635589" y="1297958"/>
                  <a:pt x="631318" y="1308534"/>
                </a:cubicBezTo>
                <a:cubicBezTo>
                  <a:pt x="626233" y="1321076"/>
                  <a:pt x="618030" y="1335991"/>
                  <a:pt x="617691" y="1336601"/>
                </a:cubicBezTo>
                <a:cubicBezTo>
                  <a:pt x="609352" y="1351652"/>
                  <a:pt x="610640" y="1372330"/>
                  <a:pt x="620606" y="1386296"/>
                </a:cubicBezTo>
                <a:lnTo>
                  <a:pt x="647589" y="1433685"/>
                </a:lnTo>
                <a:lnTo>
                  <a:pt x="609827" y="1471651"/>
                </a:lnTo>
                <a:lnTo>
                  <a:pt x="561081" y="1445279"/>
                </a:lnTo>
                <a:cubicBezTo>
                  <a:pt x="547658" y="1436058"/>
                  <a:pt x="528200" y="1434363"/>
                  <a:pt x="513895" y="1441211"/>
                </a:cubicBezTo>
                <a:lnTo>
                  <a:pt x="455184" y="1465482"/>
                </a:lnTo>
                <a:cubicBezTo>
                  <a:pt x="439319" y="1470973"/>
                  <a:pt x="426641" y="1486024"/>
                  <a:pt x="423930" y="1502634"/>
                </a:cubicBezTo>
                <a:lnTo>
                  <a:pt x="409760" y="1555041"/>
                </a:lnTo>
                <a:lnTo>
                  <a:pt x="356337" y="1555244"/>
                </a:lnTo>
                <a:lnTo>
                  <a:pt x="340472" y="1502024"/>
                </a:lnTo>
                <a:cubicBezTo>
                  <a:pt x="337354" y="1485007"/>
                  <a:pt x="323795" y="1470092"/>
                  <a:pt x="307117" y="1465414"/>
                </a:cubicBezTo>
                <a:cubicBezTo>
                  <a:pt x="306507" y="1465278"/>
                  <a:pt x="292405" y="1461211"/>
                  <a:pt x="281151" y="1456668"/>
                </a:cubicBezTo>
                <a:cubicBezTo>
                  <a:pt x="268812" y="1451652"/>
                  <a:pt x="253829" y="1443516"/>
                  <a:pt x="253625" y="1443380"/>
                </a:cubicBezTo>
                <a:lnTo>
                  <a:pt x="245083" y="1438702"/>
                </a:lnTo>
                <a:cubicBezTo>
                  <a:pt x="229219" y="1427787"/>
                  <a:pt x="215795" y="1437346"/>
                  <a:pt x="203863" y="1446296"/>
                </a:cubicBezTo>
                <a:lnTo>
                  <a:pt x="155999" y="1473075"/>
                </a:lnTo>
                <a:lnTo>
                  <a:pt x="117830" y="1435177"/>
                </a:lnTo>
                <a:lnTo>
                  <a:pt x="144135" y="1385957"/>
                </a:lnTo>
                <a:cubicBezTo>
                  <a:pt x="153287" y="1372533"/>
                  <a:pt x="154982" y="1353076"/>
                  <a:pt x="148135" y="1338906"/>
                </a:cubicBezTo>
                <a:lnTo>
                  <a:pt x="123728" y="1279517"/>
                </a:lnTo>
                <a:cubicBezTo>
                  <a:pt x="118237" y="1263517"/>
                  <a:pt x="103050" y="1250839"/>
                  <a:pt x="86237" y="1248263"/>
                </a:cubicBezTo>
                <a:lnTo>
                  <a:pt x="34373" y="1234839"/>
                </a:lnTo>
                <a:lnTo>
                  <a:pt x="34169" y="1181687"/>
                </a:lnTo>
                <a:lnTo>
                  <a:pt x="87254" y="1166026"/>
                </a:lnTo>
                <a:cubicBezTo>
                  <a:pt x="104271" y="1162908"/>
                  <a:pt x="119253" y="1149348"/>
                  <a:pt x="123999" y="1132670"/>
                </a:cubicBezTo>
                <a:cubicBezTo>
                  <a:pt x="124067" y="1132535"/>
                  <a:pt x="128135" y="1118162"/>
                  <a:pt x="132881" y="1106366"/>
                </a:cubicBezTo>
                <a:cubicBezTo>
                  <a:pt x="137694" y="1094366"/>
                  <a:pt x="145558" y="1079925"/>
                  <a:pt x="147118" y="1077078"/>
                </a:cubicBezTo>
                <a:cubicBezTo>
                  <a:pt x="153897" y="1064874"/>
                  <a:pt x="157016" y="1044603"/>
                  <a:pt x="143931" y="1026976"/>
                </a:cubicBezTo>
                <a:lnTo>
                  <a:pt x="116677" y="981010"/>
                </a:lnTo>
                <a:lnTo>
                  <a:pt x="153897" y="943519"/>
                </a:lnTo>
                <a:lnTo>
                  <a:pt x="200880" y="970299"/>
                </a:lnTo>
                <a:cubicBezTo>
                  <a:pt x="214372" y="979926"/>
                  <a:pt x="234032" y="981756"/>
                  <a:pt x="248473" y="974705"/>
                </a:cubicBezTo>
                <a:lnTo>
                  <a:pt x="309286" y="949350"/>
                </a:lnTo>
                <a:cubicBezTo>
                  <a:pt x="325218" y="943790"/>
                  <a:pt x="337828" y="928672"/>
                  <a:pt x="340472" y="912062"/>
                </a:cubicBezTo>
                <a:lnTo>
                  <a:pt x="354303" y="859723"/>
                </a:lnTo>
                <a:lnTo>
                  <a:pt x="407591" y="859587"/>
                </a:lnTo>
                <a:lnTo>
                  <a:pt x="422709" y="912265"/>
                </a:lnTo>
                <a:cubicBezTo>
                  <a:pt x="425692" y="929146"/>
                  <a:pt x="439523" y="944536"/>
                  <a:pt x="455997" y="949146"/>
                </a:cubicBezTo>
                <a:cubicBezTo>
                  <a:pt x="457556" y="949621"/>
                  <a:pt x="471590" y="953621"/>
                  <a:pt x="483048" y="958299"/>
                </a:cubicBezTo>
                <a:cubicBezTo>
                  <a:pt x="495861" y="963519"/>
                  <a:pt x="510844" y="971722"/>
                  <a:pt x="511115" y="971858"/>
                </a:cubicBezTo>
                <a:cubicBezTo>
                  <a:pt x="526370" y="980197"/>
                  <a:pt x="546573" y="978909"/>
                  <a:pt x="560674" y="968807"/>
                </a:cubicBezTo>
                <a:lnTo>
                  <a:pt x="608132" y="941824"/>
                </a:lnTo>
                <a:lnTo>
                  <a:pt x="645962" y="979451"/>
                </a:lnTo>
                <a:lnTo>
                  <a:pt x="619318" y="1026908"/>
                </a:lnTo>
                <a:cubicBezTo>
                  <a:pt x="609759" y="1040400"/>
                  <a:pt x="607996" y="1060061"/>
                  <a:pt x="615047" y="1074434"/>
                </a:cubicBezTo>
                <a:lnTo>
                  <a:pt x="640199" y="1134637"/>
                </a:lnTo>
                <a:cubicBezTo>
                  <a:pt x="645759" y="1150501"/>
                  <a:pt x="660809" y="1163111"/>
                  <a:pt x="677419" y="1165755"/>
                </a:cubicBezTo>
                <a:lnTo>
                  <a:pt x="729690" y="1179789"/>
                </a:lnTo>
                <a:lnTo>
                  <a:pt x="729826" y="1233144"/>
                </a:lnTo>
                <a:lnTo>
                  <a:pt x="676606" y="1249348"/>
                </a:lnTo>
                <a:close/>
                <a:moveTo>
                  <a:pt x="382167" y="1065281"/>
                </a:moveTo>
                <a:cubicBezTo>
                  <a:pt x="303727" y="1065281"/>
                  <a:pt x="239863" y="1129077"/>
                  <a:pt x="239863" y="1207517"/>
                </a:cubicBezTo>
                <a:cubicBezTo>
                  <a:pt x="239863" y="1285958"/>
                  <a:pt x="303727" y="1349754"/>
                  <a:pt x="382167" y="1349754"/>
                </a:cubicBezTo>
                <a:cubicBezTo>
                  <a:pt x="460607" y="1349754"/>
                  <a:pt x="524403" y="1285958"/>
                  <a:pt x="524403" y="1207517"/>
                </a:cubicBezTo>
                <a:cubicBezTo>
                  <a:pt x="524403" y="1129077"/>
                  <a:pt x="460607" y="1065281"/>
                  <a:pt x="382167" y="1065281"/>
                </a:cubicBezTo>
                <a:close/>
                <a:moveTo>
                  <a:pt x="382167" y="1315856"/>
                </a:moveTo>
                <a:cubicBezTo>
                  <a:pt x="322371" y="1315856"/>
                  <a:pt x="273761" y="1267246"/>
                  <a:pt x="273761" y="1207517"/>
                </a:cubicBezTo>
                <a:cubicBezTo>
                  <a:pt x="273761" y="1147789"/>
                  <a:pt x="322371" y="1099179"/>
                  <a:pt x="382167" y="1099179"/>
                </a:cubicBezTo>
                <a:cubicBezTo>
                  <a:pt x="441896" y="1099179"/>
                  <a:pt x="490505" y="1147789"/>
                  <a:pt x="490505" y="1207517"/>
                </a:cubicBezTo>
                <a:cubicBezTo>
                  <a:pt x="490505" y="1267246"/>
                  <a:pt x="441963" y="1315856"/>
                  <a:pt x="382167" y="1315856"/>
                </a:cubicBezTo>
                <a:close/>
                <a:moveTo>
                  <a:pt x="1835717" y="893960"/>
                </a:moveTo>
                <a:cubicBezTo>
                  <a:pt x="1835717" y="886299"/>
                  <a:pt x="1830632" y="879384"/>
                  <a:pt x="1823582" y="876808"/>
                </a:cubicBezTo>
                <a:lnTo>
                  <a:pt x="1780735" y="859248"/>
                </a:lnTo>
                <a:lnTo>
                  <a:pt x="1778565" y="858977"/>
                </a:lnTo>
                <a:cubicBezTo>
                  <a:pt x="1775582" y="858571"/>
                  <a:pt x="1771650" y="855316"/>
                  <a:pt x="1770701" y="852469"/>
                </a:cubicBezTo>
                <a:lnTo>
                  <a:pt x="1747853" y="797554"/>
                </a:lnTo>
                <a:lnTo>
                  <a:pt x="1747243" y="796334"/>
                </a:lnTo>
                <a:cubicBezTo>
                  <a:pt x="1746362" y="794571"/>
                  <a:pt x="1746565" y="789486"/>
                  <a:pt x="1748464" y="786910"/>
                </a:cubicBezTo>
                <a:lnTo>
                  <a:pt x="1749820" y="785147"/>
                </a:lnTo>
                <a:lnTo>
                  <a:pt x="1767311" y="742029"/>
                </a:lnTo>
                <a:cubicBezTo>
                  <a:pt x="1770362" y="735249"/>
                  <a:pt x="1769074" y="726775"/>
                  <a:pt x="1763650" y="721419"/>
                </a:cubicBezTo>
                <a:lnTo>
                  <a:pt x="1718159" y="676267"/>
                </a:lnTo>
                <a:cubicBezTo>
                  <a:pt x="1712871" y="671046"/>
                  <a:pt x="1704464" y="669690"/>
                  <a:pt x="1697684" y="672606"/>
                </a:cubicBezTo>
                <a:lnTo>
                  <a:pt x="1654362" y="690436"/>
                </a:lnTo>
                <a:lnTo>
                  <a:pt x="1652600" y="691792"/>
                </a:lnTo>
                <a:cubicBezTo>
                  <a:pt x="1650295" y="693555"/>
                  <a:pt x="1645278" y="693894"/>
                  <a:pt x="1642701" y="692538"/>
                </a:cubicBezTo>
                <a:lnTo>
                  <a:pt x="1642701" y="692538"/>
                </a:lnTo>
                <a:cubicBezTo>
                  <a:pt x="1639651" y="690843"/>
                  <a:pt x="1626566" y="683860"/>
                  <a:pt x="1614905" y="679114"/>
                </a:cubicBezTo>
                <a:cubicBezTo>
                  <a:pt x="1603244" y="674301"/>
                  <a:pt x="1589414" y="670368"/>
                  <a:pt x="1587787" y="669894"/>
                </a:cubicBezTo>
                <a:cubicBezTo>
                  <a:pt x="1585007" y="669080"/>
                  <a:pt x="1581685" y="665352"/>
                  <a:pt x="1581278" y="662504"/>
                </a:cubicBezTo>
                <a:lnTo>
                  <a:pt x="1580939" y="660267"/>
                </a:lnTo>
                <a:lnTo>
                  <a:pt x="1562363" y="617216"/>
                </a:lnTo>
                <a:cubicBezTo>
                  <a:pt x="1559719" y="610301"/>
                  <a:pt x="1552804" y="605352"/>
                  <a:pt x="1545211" y="605352"/>
                </a:cubicBezTo>
                <a:lnTo>
                  <a:pt x="1481143" y="605555"/>
                </a:lnTo>
                <a:cubicBezTo>
                  <a:pt x="1473414" y="605555"/>
                  <a:pt x="1466499" y="610708"/>
                  <a:pt x="1463991" y="617826"/>
                </a:cubicBezTo>
                <a:lnTo>
                  <a:pt x="1446703" y="660741"/>
                </a:lnTo>
                <a:lnTo>
                  <a:pt x="1446432" y="662911"/>
                </a:lnTo>
                <a:cubicBezTo>
                  <a:pt x="1446025" y="665894"/>
                  <a:pt x="1442771" y="669826"/>
                  <a:pt x="1439923" y="670775"/>
                </a:cubicBezTo>
                <a:lnTo>
                  <a:pt x="1384466" y="693826"/>
                </a:lnTo>
                <a:lnTo>
                  <a:pt x="1383178" y="694436"/>
                </a:lnTo>
                <a:cubicBezTo>
                  <a:pt x="1381483" y="695317"/>
                  <a:pt x="1376398" y="695114"/>
                  <a:pt x="1373822" y="693148"/>
                </a:cubicBezTo>
                <a:lnTo>
                  <a:pt x="1372059" y="691792"/>
                </a:lnTo>
                <a:lnTo>
                  <a:pt x="1329415" y="674097"/>
                </a:lnTo>
                <a:cubicBezTo>
                  <a:pt x="1322432" y="670843"/>
                  <a:pt x="1313754" y="672267"/>
                  <a:pt x="1308670" y="677690"/>
                </a:cubicBezTo>
                <a:lnTo>
                  <a:pt x="1263653" y="722978"/>
                </a:lnTo>
                <a:cubicBezTo>
                  <a:pt x="1258026" y="728470"/>
                  <a:pt x="1256806" y="737148"/>
                  <a:pt x="1260195" y="744063"/>
                </a:cubicBezTo>
                <a:lnTo>
                  <a:pt x="1278500" y="785893"/>
                </a:lnTo>
                <a:lnTo>
                  <a:pt x="1279789" y="787588"/>
                </a:lnTo>
                <a:cubicBezTo>
                  <a:pt x="1281009" y="789215"/>
                  <a:pt x="1282297" y="790774"/>
                  <a:pt x="1283382" y="792198"/>
                </a:cubicBezTo>
                <a:lnTo>
                  <a:pt x="1280399" y="797486"/>
                </a:lnTo>
                <a:cubicBezTo>
                  <a:pt x="1278297" y="801283"/>
                  <a:pt x="1271111" y="814571"/>
                  <a:pt x="1266365" y="826503"/>
                </a:cubicBezTo>
                <a:cubicBezTo>
                  <a:pt x="1261484" y="838435"/>
                  <a:pt x="1257551" y="852333"/>
                  <a:pt x="1257416" y="852943"/>
                </a:cubicBezTo>
                <a:cubicBezTo>
                  <a:pt x="1256602" y="855791"/>
                  <a:pt x="1252873" y="859113"/>
                  <a:pt x="1249958" y="859520"/>
                </a:cubicBezTo>
                <a:lnTo>
                  <a:pt x="1247721" y="859859"/>
                </a:lnTo>
                <a:lnTo>
                  <a:pt x="1204535" y="878909"/>
                </a:lnTo>
                <a:cubicBezTo>
                  <a:pt x="1197687" y="881621"/>
                  <a:pt x="1192670" y="888536"/>
                  <a:pt x="1192670" y="896130"/>
                </a:cubicBezTo>
                <a:lnTo>
                  <a:pt x="1192874" y="960061"/>
                </a:lnTo>
                <a:cubicBezTo>
                  <a:pt x="1192874" y="967790"/>
                  <a:pt x="1198026" y="974773"/>
                  <a:pt x="1205213" y="977214"/>
                </a:cubicBezTo>
                <a:lnTo>
                  <a:pt x="1247789" y="994027"/>
                </a:lnTo>
                <a:lnTo>
                  <a:pt x="1249958" y="994299"/>
                </a:lnTo>
                <a:cubicBezTo>
                  <a:pt x="1252873" y="994637"/>
                  <a:pt x="1256806" y="997892"/>
                  <a:pt x="1257755" y="1000739"/>
                </a:cubicBezTo>
                <a:lnTo>
                  <a:pt x="1279992" y="1054908"/>
                </a:lnTo>
                <a:lnTo>
                  <a:pt x="1280534" y="1056129"/>
                </a:lnTo>
                <a:cubicBezTo>
                  <a:pt x="1281416" y="1057891"/>
                  <a:pt x="1281280" y="1063179"/>
                  <a:pt x="1279314" y="1065823"/>
                </a:cubicBezTo>
                <a:lnTo>
                  <a:pt x="1277958" y="1067654"/>
                </a:lnTo>
                <a:lnTo>
                  <a:pt x="1261145" y="1112196"/>
                </a:lnTo>
                <a:cubicBezTo>
                  <a:pt x="1258229" y="1118976"/>
                  <a:pt x="1259653" y="1127382"/>
                  <a:pt x="1265009" y="1132670"/>
                </a:cubicBezTo>
                <a:lnTo>
                  <a:pt x="1310297" y="1177619"/>
                </a:lnTo>
                <a:cubicBezTo>
                  <a:pt x="1315653" y="1183111"/>
                  <a:pt x="1324195" y="1184467"/>
                  <a:pt x="1331042" y="1181416"/>
                </a:cubicBezTo>
                <a:lnTo>
                  <a:pt x="1374635" y="1163857"/>
                </a:lnTo>
                <a:lnTo>
                  <a:pt x="1376398" y="1162501"/>
                </a:lnTo>
                <a:cubicBezTo>
                  <a:pt x="1377957" y="1161348"/>
                  <a:pt x="1379652" y="1160060"/>
                  <a:pt x="1381144" y="1158975"/>
                </a:cubicBezTo>
                <a:lnTo>
                  <a:pt x="1386161" y="1161687"/>
                </a:lnTo>
                <a:cubicBezTo>
                  <a:pt x="1386296" y="1161755"/>
                  <a:pt x="1400873" y="1169755"/>
                  <a:pt x="1413821" y="1175043"/>
                </a:cubicBezTo>
                <a:cubicBezTo>
                  <a:pt x="1424669" y="1179450"/>
                  <a:pt x="1437347" y="1183111"/>
                  <a:pt x="1439923" y="1183857"/>
                </a:cubicBezTo>
                <a:cubicBezTo>
                  <a:pt x="1442771" y="1184670"/>
                  <a:pt x="1446093" y="1188399"/>
                  <a:pt x="1446499" y="1191314"/>
                </a:cubicBezTo>
                <a:lnTo>
                  <a:pt x="1446838" y="1193551"/>
                </a:lnTo>
                <a:lnTo>
                  <a:pt x="1466092" y="1236873"/>
                </a:lnTo>
                <a:cubicBezTo>
                  <a:pt x="1468804" y="1243721"/>
                  <a:pt x="1475719" y="1248670"/>
                  <a:pt x="1483245" y="1248670"/>
                </a:cubicBezTo>
                <a:lnTo>
                  <a:pt x="1547177" y="1248399"/>
                </a:lnTo>
                <a:cubicBezTo>
                  <a:pt x="1554838" y="1248399"/>
                  <a:pt x="1561821" y="1243314"/>
                  <a:pt x="1564329" y="1236195"/>
                </a:cubicBezTo>
                <a:lnTo>
                  <a:pt x="1581956" y="1193348"/>
                </a:lnTo>
                <a:lnTo>
                  <a:pt x="1582227" y="1191179"/>
                </a:lnTo>
                <a:cubicBezTo>
                  <a:pt x="1582634" y="1188196"/>
                  <a:pt x="1585888" y="1184263"/>
                  <a:pt x="1588736" y="1183314"/>
                </a:cubicBezTo>
                <a:lnTo>
                  <a:pt x="1642363" y="1161213"/>
                </a:lnTo>
                <a:lnTo>
                  <a:pt x="1643515" y="1160670"/>
                </a:lnTo>
                <a:cubicBezTo>
                  <a:pt x="1645278" y="1159721"/>
                  <a:pt x="1650566" y="1159925"/>
                  <a:pt x="1653210" y="1161891"/>
                </a:cubicBezTo>
                <a:lnTo>
                  <a:pt x="1655040" y="1163247"/>
                </a:lnTo>
                <a:lnTo>
                  <a:pt x="1698905" y="1180060"/>
                </a:lnTo>
                <a:cubicBezTo>
                  <a:pt x="1705820" y="1183246"/>
                  <a:pt x="1714362" y="1181823"/>
                  <a:pt x="1719650" y="1176331"/>
                </a:cubicBezTo>
                <a:lnTo>
                  <a:pt x="1764667" y="1130976"/>
                </a:lnTo>
                <a:cubicBezTo>
                  <a:pt x="1770158" y="1125552"/>
                  <a:pt x="1771446" y="1117010"/>
                  <a:pt x="1768260" y="1110162"/>
                </a:cubicBezTo>
                <a:lnTo>
                  <a:pt x="1750497" y="1067179"/>
                </a:lnTo>
                <a:lnTo>
                  <a:pt x="1749142" y="1065417"/>
                </a:lnTo>
                <a:cubicBezTo>
                  <a:pt x="1747379" y="1063112"/>
                  <a:pt x="1747040" y="1058163"/>
                  <a:pt x="1748396" y="1055654"/>
                </a:cubicBezTo>
                <a:cubicBezTo>
                  <a:pt x="1748464" y="1055518"/>
                  <a:pt x="1756667" y="1040739"/>
                  <a:pt x="1762023" y="1027519"/>
                </a:cubicBezTo>
                <a:cubicBezTo>
                  <a:pt x="1766294" y="1016942"/>
                  <a:pt x="1769819" y="1005078"/>
                  <a:pt x="1770769" y="1001485"/>
                </a:cubicBezTo>
                <a:cubicBezTo>
                  <a:pt x="1771582" y="998637"/>
                  <a:pt x="1775311" y="995315"/>
                  <a:pt x="1778226" y="994909"/>
                </a:cubicBezTo>
                <a:lnTo>
                  <a:pt x="1780463" y="994570"/>
                </a:lnTo>
                <a:lnTo>
                  <a:pt x="1823921" y="975112"/>
                </a:lnTo>
                <a:cubicBezTo>
                  <a:pt x="1830700" y="972333"/>
                  <a:pt x="1835649" y="965485"/>
                  <a:pt x="1835649" y="957960"/>
                </a:cubicBezTo>
                <a:lnTo>
                  <a:pt x="1835717" y="893960"/>
                </a:lnTo>
                <a:close/>
                <a:moveTo>
                  <a:pt x="1770769" y="961756"/>
                </a:moveTo>
                <a:cubicBezTo>
                  <a:pt x="1755650" y="965146"/>
                  <a:pt x="1742565" y="977349"/>
                  <a:pt x="1738430" y="992265"/>
                </a:cubicBezTo>
                <a:cubicBezTo>
                  <a:pt x="1737819" y="994366"/>
                  <a:pt x="1734633" y="1005417"/>
                  <a:pt x="1730904" y="1014637"/>
                </a:cubicBezTo>
                <a:cubicBezTo>
                  <a:pt x="1726430" y="1025620"/>
                  <a:pt x="1719176" y="1038908"/>
                  <a:pt x="1719108" y="1039044"/>
                </a:cubicBezTo>
                <a:cubicBezTo>
                  <a:pt x="1711515" y="1052739"/>
                  <a:pt x="1712396" y="1070705"/>
                  <a:pt x="1721074" y="1083722"/>
                </a:cubicBezTo>
                <a:lnTo>
                  <a:pt x="1733684" y="1114230"/>
                </a:lnTo>
                <a:lnTo>
                  <a:pt x="1703108" y="1145009"/>
                </a:lnTo>
                <a:lnTo>
                  <a:pt x="1671447" y="1132874"/>
                </a:lnTo>
                <a:cubicBezTo>
                  <a:pt x="1659176" y="1125077"/>
                  <a:pt x="1641956" y="1123789"/>
                  <a:pt x="1629210" y="1129891"/>
                </a:cubicBezTo>
                <a:lnTo>
                  <a:pt x="1577820" y="1151111"/>
                </a:lnTo>
                <a:cubicBezTo>
                  <a:pt x="1563651" y="1156060"/>
                  <a:pt x="1552261" y="1169280"/>
                  <a:pt x="1549346" y="1183992"/>
                </a:cubicBezTo>
                <a:lnTo>
                  <a:pt x="1536872" y="1214297"/>
                </a:lnTo>
                <a:lnTo>
                  <a:pt x="1493550" y="1214500"/>
                </a:lnTo>
                <a:lnTo>
                  <a:pt x="1479719" y="1183382"/>
                </a:lnTo>
                <a:cubicBezTo>
                  <a:pt x="1476397" y="1168263"/>
                  <a:pt x="1464126" y="1155179"/>
                  <a:pt x="1449211" y="1150975"/>
                </a:cubicBezTo>
                <a:cubicBezTo>
                  <a:pt x="1447923" y="1150569"/>
                  <a:pt x="1436126" y="1147179"/>
                  <a:pt x="1426703" y="1143382"/>
                </a:cubicBezTo>
                <a:cubicBezTo>
                  <a:pt x="1415855" y="1138976"/>
                  <a:pt x="1402974" y="1131925"/>
                  <a:pt x="1402771" y="1131857"/>
                </a:cubicBezTo>
                <a:lnTo>
                  <a:pt x="1395381" y="1127857"/>
                </a:lnTo>
                <a:cubicBezTo>
                  <a:pt x="1380737" y="1117823"/>
                  <a:pt x="1368195" y="1126162"/>
                  <a:pt x="1357890" y="1133891"/>
                </a:cubicBezTo>
                <a:lnTo>
                  <a:pt x="1327178" y="1146230"/>
                </a:lnTo>
                <a:lnTo>
                  <a:pt x="1296195" y="1115450"/>
                </a:lnTo>
                <a:lnTo>
                  <a:pt x="1308331" y="1083383"/>
                </a:lnTo>
                <a:cubicBezTo>
                  <a:pt x="1316060" y="1071112"/>
                  <a:pt x="1317348" y="1053891"/>
                  <a:pt x="1311246" y="1041213"/>
                </a:cubicBezTo>
                <a:lnTo>
                  <a:pt x="1289890" y="989282"/>
                </a:lnTo>
                <a:cubicBezTo>
                  <a:pt x="1284941" y="974977"/>
                  <a:pt x="1271585" y="963587"/>
                  <a:pt x="1256670" y="960807"/>
                </a:cubicBezTo>
                <a:lnTo>
                  <a:pt x="1226907" y="949078"/>
                </a:lnTo>
                <a:lnTo>
                  <a:pt x="1226772" y="906028"/>
                </a:lnTo>
                <a:lnTo>
                  <a:pt x="1257755" y="892333"/>
                </a:lnTo>
                <a:cubicBezTo>
                  <a:pt x="1272873" y="889011"/>
                  <a:pt x="1286026" y="876808"/>
                  <a:pt x="1290229" y="861893"/>
                </a:cubicBezTo>
                <a:cubicBezTo>
                  <a:pt x="1290229" y="861757"/>
                  <a:pt x="1293822" y="849283"/>
                  <a:pt x="1297958" y="839045"/>
                </a:cubicBezTo>
                <a:cubicBezTo>
                  <a:pt x="1302161" y="828537"/>
                  <a:pt x="1309009" y="816062"/>
                  <a:pt x="1310297" y="813622"/>
                </a:cubicBezTo>
                <a:lnTo>
                  <a:pt x="1315517" y="804198"/>
                </a:lnTo>
                <a:lnTo>
                  <a:pt x="1315856" y="803520"/>
                </a:lnTo>
                <a:cubicBezTo>
                  <a:pt x="1323178" y="788876"/>
                  <a:pt x="1316738" y="779520"/>
                  <a:pt x="1307992" y="768198"/>
                </a:cubicBezTo>
                <a:lnTo>
                  <a:pt x="1295314" y="739249"/>
                </a:lnTo>
                <a:lnTo>
                  <a:pt x="1325415" y="708944"/>
                </a:lnTo>
                <a:lnTo>
                  <a:pt x="1355449" y="721419"/>
                </a:lnTo>
                <a:cubicBezTo>
                  <a:pt x="1367788" y="729622"/>
                  <a:pt x="1385211" y="731046"/>
                  <a:pt x="1398161" y="724741"/>
                </a:cubicBezTo>
                <a:lnTo>
                  <a:pt x="1451381" y="702572"/>
                </a:lnTo>
                <a:cubicBezTo>
                  <a:pt x="1465550" y="697555"/>
                  <a:pt x="1476940" y="684334"/>
                  <a:pt x="1479787" y="669555"/>
                </a:cubicBezTo>
                <a:lnTo>
                  <a:pt x="1491923" y="639318"/>
                </a:lnTo>
                <a:lnTo>
                  <a:pt x="1535041" y="639182"/>
                </a:lnTo>
                <a:lnTo>
                  <a:pt x="1548194" y="669758"/>
                </a:lnTo>
                <a:cubicBezTo>
                  <a:pt x="1551448" y="685012"/>
                  <a:pt x="1563583" y="698233"/>
                  <a:pt x="1578634" y="702436"/>
                </a:cubicBezTo>
                <a:cubicBezTo>
                  <a:pt x="1579176" y="702572"/>
                  <a:pt x="1591922" y="706233"/>
                  <a:pt x="1602159" y="710436"/>
                </a:cubicBezTo>
                <a:cubicBezTo>
                  <a:pt x="1613075" y="714843"/>
                  <a:pt x="1625956" y="721894"/>
                  <a:pt x="1625956" y="721894"/>
                </a:cubicBezTo>
                <a:cubicBezTo>
                  <a:pt x="1625956" y="721894"/>
                  <a:pt x="1625956" y="721894"/>
                  <a:pt x="1625956" y="721894"/>
                </a:cubicBezTo>
                <a:lnTo>
                  <a:pt x="1626566" y="722233"/>
                </a:lnTo>
                <a:cubicBezTo>
                  <a:pt x="1640261" y="729690"/>
                  <a:pt x="1658227" y="728809"/>
                  <a:pt x="1671176" y="720199"/>
                </a:cubicBezTo>
                <a:lnTo>
                  <a:pt x="1701752" y="707589"/>
                </a:lnTo>
                <a:lnTo>
                  <a:pt x="1732396" y="738029"/>
                </a:lnTo>
                <a:lnTo>
                  <a:pt x="1719989" y="768537"/>
                </a:lnTo>
                <a:cubicBezTo>
                  <a:pt x="1711921" y="780876"/>
                  <a:pt x="1710498" y="798300"/>
                  <a:pt x="1716803" y="811113"/>
                </a:cubicBezTo>
                <a:lnTo>
                  <a:pt x="1738769" y="863791"/>
                </a:lnTo>
                <a:cubicBezTo>
                  <a:pt x="1743786" y="877960"/>
                  <a:pt x="1757006" y="889282"/>
                  <a:pt x="1771718" y="892130"/>
                </a:cubicBezTo>
                <a:lnTo>
                  <a:pt x="1801887" y="904469"/>
                </a:lnTo>
                <a:lnTo>
                  <a:pt x="1802022" y="947723"/>
                </a:lnTo>
                <a:lnTo>
                  <a:pt x="1770769" y="961756"/>
                </a:lnTo>
                <a:close/>
                <a:moveTo>
                  <a:pt x="1514363" y="795588"/>
                </a:moveTo>
                <a:cubicBezTo>
                  <a:pt x="1441957" y="795588"/>
                  <a:pt x="1382974" y="854503"/>
                  <a:pt x="1382974" y="926909"/>
                </a:cubicBezTo>
                <a:cubicBezTo>
                  <a:pt x="1382974" y="999315"/>
                  <a:pt x="1441889" y="1058230"/>
                  <a:pt x="1514363" y="1058230"/>
                </a:cubicBezTo>
                <a:cubicBezTo>
                  <a:pt x="1586770" y="1058230"/>
                  <a:pt x="1645684" y="999315"/>
                  <a:pt x="1645684" y="926909"/>
                </a:cubicBezTo>
                <a:cubicBezTo>
                  <a:pt x="1645684" y="854503"/>
                  <a:pt x="1586770" y="795588"/>
                  <a:pt x="1514363" y="795588"/>
                </a:cubicBezTo>
                <a:close/>
                <a:moveTo>
                  <a:pt x="1514363" y="1024264"/>
                </a:moveTo>
                <a:cubicBezTo>
                  <a:pt x="1460601" y="1024264"/>
                  <a:pt x="1416872" y="980604"/>
                  <a:pt x="1416872" y="926841"/>
                </a:cubicBezTo>
                <a:cubicBezTo>
                  <a:pt x="1416872" y="873079"/>
                  <a:pt x="1460601" y="829418"/>
                  <a:pt x="1514363" y="829418"/>
                </a:cubicBezTo>
                <a:cubicBezTo>
                  <a:pt x="1568058" y="829418"/>
                  <a:pt x="1611786" y="873079"/>
                  <a:pt x="1611786" y="926841"/>
                </a:cubicBezTo>
                <a:cubicBezTo>
                  <a:pt x="1611786" y="980604"/>
                  <a:pt x="1568058" y="1024264"/>
                  <a:pt x="1514363" y="102426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a:ea typeface="Inter"/>
              <a:cs typeface="Inter"/>
              <a:sym typeface="Inter"/>
            </a:endParaRPr>
          </a:p>
        </p:txBody>
      </p:sp>
      <p:sp>
        <p:nvSpPr>
          <p:cNvPr id="1042" name="Google Shape;1042;p67"/>
          <p:cNvSpPr/>
          <p:nvPr/>
        </p:nvSpPr>
        <p:spPr>
          <a:xfrm>
            <a:off x="3365425" y="4062728"/>
            <a:ext cx="640535" cy="439068"/>
          </a:xfrm>
          <a:custGeom>
            <a:rect b="b" l="l" r="r" t="t"/>
            <a:pathLst>
              <a:path extrusionOk="0" h="1133079" w="1674600">
                <a:moveTo>
                  <a:pt x="1030100" y="558681"/>
                </a:moveTo>
                <a:cubicBezTo>
                  <a:pt x="1032846" y="563483"/>
                  <a:pt x="1032846" y="569409"/>
                  <a:pt x="1030100" y="574212"/>
                </a:cubicBezTo>
                <a:lnTo>
                  <a:pt x="849467" y="889074"/>
                </a:lnTo>
                <a:cubicBezTo>
                  <a:pt x="846598" y="894126"/>
                  <a:pt x="841358" y="896933"/>
                  <a:pt x="835932" y="896933"/>
                </a:cubicBezTo>
                <a:cubicBezTo>
                  <a:pt x="833313" y="896933"/>
                  <a:pt x="830630" y="896247"/>
                  <a:pt x="828198" y="894874"/>
                </a:cubicBezTo>
                <a:cubicBezTo>
                  <a:pt x="820713" y="890571"/>
                  <a:pt x="818155" y="881090"/>
                  <a:pt x="822460" y="873605"/>
                </a:cubicBezTo>
                <a:lnTo>
                  <a:pt x="998603" y="566477"/>
                </a:lnTo>
                <a:lnTo>
                  <a:pt x="822397" y="259412"/>
                </a:lnTo>
                <a:cubicBezTo>
                  <a:pt x="818093" y="251927"/>
                  <a:pt x="820713" y="242384"/>
                  <a:pt x="828135" y="238143"/>
                </a:cubicBezTo>
                <a:cubicBezTo>
                  <a:pt x="835620" y="233839"/>
                  <a:pt x="845101" y="236458"/>
                  <a:pt x="849404" y="243881"/>
                </a:cubicBezTo>
                <a:lnTo>
                  <a:pt x="1030100" y="558681"/>
                </a:lnTo>
                <a:close/>
                <a:moveTo>
                  <a:pt x="1672549" y="558681"/>
                </a:moveTo>
                <a:lnTo>
                  <a:pt x="1491915" y="243819"/>
                </a:lnTo>
                <a:cubicBezTo>
                  <a:pt x="1487612" y="236334"/>
                  <a:pt x="1478131" y="233776"/>
                  <a:pt x="1470646" y="238080"/>
                </a:cubicBezTo>
                <a:cubicBezTo>
                  <a:pt x="1463162" y="242384"/>
                  <a:pt x="1460604" y="251865"/>
                  <a:pt x="1464908" y="259350"/>
                </a:cubicBezTo>
                <a:lnTo>
                  <a:pt x="1641052" y="566477"/>
                </a:lnTo>
                <a:lnTo>
                  <a:pt x="1464846" y="873605"/>
                </a:lnTo>
                <a:cubicBezTo>
                  <a:pt x="1460541" y="881090"/>
                  <a:pt x="1463162" y="890633"/>
                  <a:pt x="1470584" y="894874"/>
                </a:cubicBezTo>
                <a:cubicBezTo>
                  <a:pt x="1473016" y="896309"/>
                  <a:pt x="1475699" y="896933"/>
                  <a:pt x="1478318" y="896933"/>
                </a:cubicBezTo>
                <a:cubicBezTo>
                  <a:pt x="1483744" y="896933"/>
                  <a:pt x="1488984" y="894126"/>
                  <a:pt x="1491853" y="889074"/>
                </a:cubicBezTo>
                <a:lnTo>
                  <a:pt x="1672487" y="574212"/>
                </a:lnTo>
                <a:cubicBezTo>
                  <a:pt x="1675295" y="569409"/>
                  <a:pt x="1675295" y="563483"/>
                  <a:pt x="1672549" y="558681"/>
                </a:cubicBezTo>
                <a:close/>
                <a:moveTo>
                  <a:pt x="963736" y="1101830"/>
                </a:moveTo>
                <a:lnTo>
                  <a:pt x="340686" y="1101830"/>
                </a:lnTo>
                <a:lnTo>
                  <a:pt x="33557" y="566477"/>
                </a:lnTo>
                <a:lnTo>
                  <a:pt x="340686" y="31187"/>
                </a:lnTo>
                <a:lnTo>
                  <a:pt x="963736" y="31187"/>
                </a:lnTo>
                <a:cubicBezTo>
                  <a:pt x="972342" y="31187"/>
                  <a:pt x="979329" y="24201"/>
                  <a:pt x="979329" y="15593"/>
                </a:cubicBezTo>
                <a:cubicBezTo>
                  <a:pt x="979329" y="6986"/>
                  <a:pt x="972342" y="0"/>
                  <a:pt x="963736" y="0"/>
                </a:cubicBezTo>
                <a:lnTo>
                  <a:pt x="331641" y="0"/>
                </a:lnTo>
                <a:cubicBezTo>
                  <a:pt x="326028" y="0"/>
                  <a:pt x="320912" y="2994"/>
                  <a:pt x="318106" y="7859"/>
                </a:cubicBezTo>
                <a:lnTo>
                  <a:pt x="2059" y="558743"/>
                </a:lnTo>
                <a:cubicBezTo>
                  <a:pt x="-686" y="563546"/>
                  <a:pt x="-686" y="569471"/>
                  <a:pt x="2059" y="574274"/>
                </a:cubicBezTo>
                <a:lnTo>
                  <a:pt x="318106" y="1125220"/>
                </a:lnTo>
                <a:cubicBezTo>
                  <a:pt x="320912" y="1130085"/>
                  <a:pt x="326028" y="1133079"/>
                  <a:pt x="331641" y="1133079"/>
                </a:cubicBezTo>
                <a:lnTo>
                  <a:pt x="963736" y="1133079"/>
                </a:lnTo>
                <a:cubicBezTo>
                  <a:pt x="972342" y="1133079"/>
                  <a:pt x="979329" y="1126093"/>
                  <a:pt x="979329" y="1117486"/>
                </a:cubicBezTo>
                <a:cubicBezTo>
                  <a:pt x="979329" y="1108878"/>
                  <a:pt x="972342" y="1101830"/>
                  <a:pt x="963736" y="1101830"/>
                </a:cubicBezTo>
                <a:close/>
                <a:moveTo>
                  <a:pt x="1083618" y="90878"/>
                </a:moveTo>
                <a:cubicBezTo>
                  <a:pt x="1079314" y="83394"/>
                  <a:pt x="1069833" y="80836"/>
                  <a:pt x="1062349" y="85140"/>
                </a:cubicBezTo>
                <a:cubicBezTo>
                  <a:pt x="1054864" y="89444"/>
                  <a:pt x="1052306" y="98925"/>
                  <a:pt x="1056609" y="106409"/>
                </a:cubicBezTo>
                <a:lnTo>
                  <a:pt x="1320575" y="566477"/>
                </a:lnTo>
                <a:lnTo>
                  <a:pt x="1056609" y="1026607"/>
                </a:lnTo>
                <a:cubicBezTo>
                  <a:pt x="1052306" y="1034092"/>
                  <a:pt x="1054925" y="1043636"/>
                  <a:pt x="1062349" y="1047877"/>
                </a:cubicBezTo>
                <a:cubicBezTo>
                  <a:pt x="1064781" y="1049312"/>
                  <a:pt x="1067462" y="1049935"/>
                  <a:pt x="1070083" y="1049935"/>
                </a:cubicBezTo>
                <a:cubicBezTo>
                  <a:pt x="1075509" y="1049935"/>
                  <a:pt x="1080749" y="1047128"/>
                  <a:pt x="1083618" y="1042076"/>
                </a:cubicBezTo>
                <a:lnTo>
                  <a:pt x="1352012" y="574212"/>
                </a:lnTo>
                <a:cubicBezTo>
                  <a:pt x="1354756" y="569409"/>
                  <a:pt x="1354756" y="563483"/>
                  <a:pt x="1352012" y="558681"/>
                </a:cubicBezTo>
                <a:lnTo>
                  <a:pt x="1083618" y="90878"/>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Inter"/>
              <a:ea typeface="Inter"/>
              <a:cs typeface="Inter"/>
              <a:sym typeface="Inter"/>
            </a:endParaRPr>
          </a:p>
        </p:txBody>
      </p:sp>
      <p:grpSp>
        <p:nvGrpSpPr>
          <p:cNvPr id="1043" name="Google Shape;1043;p67"/>
          <p:cNvGrpSpPr/>
          <p:nvPr/>
        </p:nvGrpSpPr>
        <p:grpSpPr>
          <a:xfrm>
            <a:off x="875599" y="2467688"/>
            <a:ext cx="4334280" cy="1041300"/>
            <a:chOff x="875599" y="2467688"/>
            <a:chExt cx="4334280" cy="1041300"/>
          </a:xfrm>
        </p:grpSpPr>
        <p:cxnSp>
          <p:nvCxnSpPr>
            <p:cNvPr id="1044" name="Google Shape;1044;p67"/>
            <p:cNvCxnSpPr/>
            <p:nvPr/>
          </p:nvCxnSpPr>
          <p:spPr>
            <a:xfrm>
              <a:off x="4635226" y="3091350"/>
              <a:ext cx="0" cy="0"/>
            </a:xfrm>
            <a:prstGeom prst="straightConnector1">
              <a:avLst/>
            </a:prstGeom>
            <a:noFill/>
            <a:ln cap="flat" cmpd="sng" w="9525">
              <a:solidFill>
                <a:schemeClr val="dk2"/>
              </a:solidFill>
              <a:prstDash val="solid"/>
              <a:round/>
              <a:headEnd len="sm" w="sm" type="none"/>
              <a:tailEnd len="sm" w="sm" type="none"/>
            </a:ln>
          </p:spPr>
        </p:cxnSp>
        <p:sp>
          <p:nvSpPr>
            <p:cNvPr id="1045" name="Google Shape;1045;p67"/>
            <p:cNvSpPr/>
            <p:nvPr/>
          </p:nvSpPr>
          <p:spPr>
            <a:xfrm>
              <a:off x="904579" y="2467688"/>
              <a:ext cx="4305300" cy="1041300"/>
            </a:xfrm>
            <a:prstGeom prst="rect">
              <a:avLst/>
            </a:prstGeom>
            <a:noFill/>
            <a:ln cap="flat" cmpd="sng" w="12700">
              <a:solidFill>
                <a:schemeClr val="dk2"/>
              </a:solidFill>
              <a:prstDash val="solid"/>
              <a:miter lim="800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4300"/>
                <a:buFont typeface="Arial"/>
                <a:buNone/>
              </a:pPr>
              <a:r>
                <a:t/>
              </a:r>
              <a:endParaRPr b="0" i="0" sz="4300" u="none" cap="none" strike="noStrike">
                <a:solidFill>
                  <a:srgbClr val="222222"/>
                </a:solidFill>
                <a:latin typeface="Proxima Nova"/>
                <a:ea typeface="Proxima Nova"/>
                <a:cs typeface="Proxima Nova"/>
                <a:sym typeface="Proxima Nova"/>
              </a:endParaRPr>
            </a:p>
          </p:txBody>
        </p:sp>
        <p:sp>
          <p:nvSpPr>
            <p:cNvPr id="1046" name="Google Shape;1046;p67"/>
            <p:cNvSpPr/>
            <p:nvPr/>
          </p:nvSpPr>
          <p:spPr>
            <a:xfrm>
              <a:off x="904588" y="2565488"/>
              <a:ext cx="4278300" cy="2400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FE4F02"/>
                </a:buClr>
                <a:buSzPts val="1200"/>
                <a:buFont typeface="Proxima Nova"/>
                <a:buNone/>
              </a:pPr>
              <a:r>
                <a:rPr b="1" i="0" lang="en-US" sz="1200" u="none" cap="none" strike="noStrike">
                  <a:solidFill>
                    <a:schemeClr val="dk2"/>
                  </a:solidFill>
                  <a:latin typeface="Proxima Nova"/>
                  <a:ea typeface="Proxima Nova"/>
                  <a:cs typeface="Proxima Nova"/>
                  <a:sym typeface="Proxima Nova"/>
                </a:rPr>
                <a:t>MASSIVELY DISTRIBUTED TRANSACTIONAL DATABASE</a:t>
              </a:r>
              <a:endParaRPr b="1" i="0" sz="1100" u="none" cap="none" strike="noStrike">
                <a:solidFill>
                  <a:schemeClr val="dk2"/>
                </a:solidFill>
                <a:latin typeface="Proxima Nova"/>
                <a:ea typeface="Proxima Nova"/>
                <a:cs typeface="Proxima Nova"/>
                <a:sym typeface="Proxima Nova"/>
              </a:endParaRPr>
            </a:p>
          </p:txBody>
        </p:sp>
        <p:grpSp>
          <p:nvGrpSpPr>
            <p:cNvPr id="1047" name="Google Shape;1047;p67"/>
            <p:cNvGrpSpPr/>
            <p:nvPr/>
          </p:nvGrpSpPr>
          <p:grpSpPr>
            <a:xfrm>
              <a:off x="4955935" y="3108363"/>
              <a:ext cx="165664" cy="36725"/>
              <a:chOff x="4554807" y="1594850"/>
              <a:chExt cx="167354" cy="34801"/>
            </a:xfrm>
          </p:grpSpPr>
          <p:sp>
            <p:nvSpPr>
              <p:cNvPr id="1048" name="Google Shape;1048;p67"/>
              <p:cNvSpPr/>
              <p:nvPr/>
            </p:nvSpPr>
            <p:spPr>
              <a:xfrm>
                <a:off x="4619148" y="1594851"/>
                <a:ext cx="34800" cy="34800"/>
              </a:xfrm>
              <a:prstGeom prst="ellipse">
                <a:avLst/>
              </a:prstGeom>
              <a:no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4800"/>
                  <a:buFont typeface="Arial"/>
                  <a:buNone/>
                </a:pPr>
                <a:r>
                  <a:t/>
                </a:r>
                <a:endParaRPr b="0" i="0" sz="4800" u="none" cap="none" strike="noStrike">
                  <a:solidFill>
                    <a:srgbClr val="222222"/>
                  </a:solidFill>
                  <a:latin typeface="Proxima Nova"/>
                  <a:ea typeface="Proxima Nova"/>
                  <a:cs typeface="Proxima Nova"/>
                  <a:sym typeface="Proxima Nova"/>
                </a:endParaRPr>
              </a:p>
            </p:txBody>
          </p:sp>
          <p:sp>
            <p:nvSpPr>
              <p:cNvPr id="1049" name="Google Shape;1049;p67"/>
              <p:cNvSpPr/>
              <p:nvPr/>
            </p:nvSpPr>
            <p:spPr>
              <a:xfrm>
                <a:off x="4687361" y="1594851"/>
                <a:ext cx="34800" cy="34800"/>
              </a:xfrm>
              <a:prstGeom prst="ellipse">
                <a:avLst/>
              </a:prstGeom>
              <a:no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4800"/>
                  <a:buFont typeface="Arial"/>
                  <a:buNone/>
                </a:pPr>
                <a:r>
                  <a:t/>
                </a:r>
                <a:endParaRPr b="0" i="0" sz="4800" u="none" cap="none" strike="noStrike">
                  <a:solidFill>
                    <a:srgbClr val="222222"/>
                  </a:solidFill>
                  <a:latin typeface="Proxima Nova"/>
                  <a:ea typeface="Proxima Nova"/>
                  <a:cs typeface="Proxima Nova"/>
                  <a:sym typeface="Proxima Nova"/>
                </a:endParaRPr>
              </a:p>
            </p:txBody>
          </p:sp>
          <p:sp>
            <p:nvSpPr>
              <p:cNvPr id="1050" name="Google Shape;1050;p67"/>
              <p:cNvSpPr/>
              <p:nvPr/>
            </p:nvSpPr>
            <p:spPr>
              <a:xfrm>
                <a:off x="4554807" y="1594850"/>
                <a:ext cx="34800" cy="34800"/>
              </a:xfrm>
              <a:prstGeom prst="ellipse">
                <a:avLst/>
              </a:prstGeom>
              <a:noFill/>
              <a:ln cap="flat" cmpd="sng" w="9525">
                <a:solidFill>
                  <a:schemeClr val="dk2"/>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4800"/>
                  <a:buFont typeface="Arial"/>
                  <a:buNone/>
                </a:pPr>
                <a:r>
                  <a:t/>
                </a:r>
                <a:endParaRPr b="0" i="0" sz="4800" u="none" cap="none" strike="noStrike">
                  <a:solidFill>
                    <a:srgbClr val="222222"/>
                  </a:solidFill>
                  <a:latin typeface="Proxima Nova"/>
                  <a:ea typeface="Proxima Nova"/>
                  <a:cs typeface="Proxima Nova"/>
                  <a:sym typeface="Proxima Nova"/>
                </a:endParaRPr>
              </a:p>
            </p:txBody>
          </p:sp>
        </p:grpSp>
        <p:cxnSp>
          <p:nvCxnSpPr>
            <p:cNvPr id="1051" name="Google Shape;1051;p67"/>
            <p:cNvCxnSpPr/>
            <p:nvPr/>
          </p:nvCxnSpPr>
          <p:spPr>
            <a:xfrm>
              <a:off x="1476926" y="3130766"/>
              <a:ext cx="3451500" cy="3300"/>
            </a:xfrm>
            <a:prstGeom prst="straightConnector1">
              <a:avLst/>
            </a:prstGeom>
            <a:solidFill>
              <a:srgbClr val="FFFFFF"/>
            </a:solidFill>
            <a:ln cap="flat" cmpd="sng" w="12700">
              <a:solidFill>
                <a:schemeClr val="dk2"/>
              </a:solidFill>
              <a:prstDash val="solid"/>
              <a:round/>
              <a:headEnd len="sm" w="sm" type="none"/>
              <a:tailEnd len="sm" w="sm" type="none"/>
            </a:ln>
          </p:spPr>
        </p:cxnSp>
        <p:sp>
          <p:nvSpPr>
            <p:cNvPr id="1052" name="Google Shape;1052;p67"/>
            <p:cNvSpPr/>
            <p:nvPr/>
          </p:nvSpPr>
          <p:spPr>
            <a:xfrm>
              <a:off x="875599" y="2900173"/>
              <a:ext cx="683100" cy="223500"/>
            </a:xfrm>
            <a:prstGeom prst="rect">
              <a:avLst/>
            </a:prstGeom>
            <a:noFill/>
            <a:ln>
              <a:noFill/>
            </a:ln>
          </p:spPr>
          <p:txBody>
            <a:bodyPr anchorCtr="0" anchor="t" bIns="45700" lIns="91425" spcFirstLastPara="1" rIns="91425" wrap="square" tIns="45700">
              <a:noAutofit/>
            </a:bodyPr>
            <a:lstStyle/>
            <a:p>
              <a:pPr indent="0" lvl="0" marL="0" marR="0" rtl="0" algn="r">
                <a:lnSpc>
                  <a:spcPct val="80000"/>
                </a:lnSpc>
                <a:spcBef>
                  <a:spcPts val="0"/>
                </a:spcBef>
                <a:spcAft>
                  <a:spcPts val="0"/>
                </a:spcAft>
                <a:buClr>
                  <a:srgbClr val="FE4F02"/>
                </a:buClr>
                <a:buSzPts val="1100"/>
                <a:buFont typeface="Proxima Nova"/>
                <a:buNone/>
              </a:pPr>
              <a:r>
                <a:rPr b="0" i="0" lang="en-US" sz="1100" u="none" cap="none" strike="noStrike">
                  <a:solidFill>
                    <a:schemeClr val="dk2"/>
                  </a:solidFill>
                  <a:latin typeface="Proxima Nova"/>
                  <a:ea typeface="Proxima Nova"/>
                  <a:cs typeface="Proxima Nova"/>
                  <a:sym typeface="Proxima Nova"/>
                </a:rPr>
                <a:t>KEY</a:t>
              </a:r>
              <a:endParaRPr b="0" i="0" sz="1500" u="none" cap="none" strike="noStrike">
                <a:solidFill>
                  <a:schemeClr val="dk2"/>
                </a:solidFill>
                <a:latin typeface="Arial"/>
                <a:ea typeface="Arial"/>
                <a:cs typeface="Arial"/>
                <a:sym typeface="Arial"/>
              </a:endParaRPr>
            </a:p>
          </p:txBody>
        </p:sp>
        <p:sp>
          <p:nvSpPr>
            <p:cNvPr id="1053" name="Google Shape;1053;p67"/>
            <p:cNvSpPr/>
            <p:nvPr/>
          </p:nvSpPr>
          <p:spPr>
            <a:xfrm>
              <a:off x="881437" y="3144008"/>
              <a:ext cx="677400" cy="223500"/>
            </a:xfrm>
            <a:prstGeom prst="rect">
              <a:avLst/>
            </a:prstGeom>
            <a:noFill/>
            <a:ln>
              <a:noFill/>
            </a:ln>
          </p:spPr>
          <p:txBody>
            <a:bodyPr anchorCtr="0" anchor="t" bIns="45700" lIns="91425" spcFirstLastPara="1" rIns="91425" wrap="square" tIns="45700">
              <a:noAutofit/>
            </a:bodyPr>
            <a:lstStyle/>
            <a:p>
              <a:pPr indent="0" lvl="0" marL="0" marR="0" rtl="0" algn="r">
                <a:lnSpc>
                  <a:spcPct val="80000"/>
                </a:lnSpc>
                <a:spcBef>
                  <a:spcPts val="0"/>
                </a:spcBef>
                <a:spcAft>
                  <a:spcPts val="0"/>
                </a:spcAft>
                <a:buClr>
                  <a:srgbClr val="FE4F02"/>
                </a:buClr>
                <a:buSzPts val="1100"/>
                <a:buFont typeface="Proxima Nova"/>
                <a:buNone/>
              </a:pPr>
              <a:r>
                <a:rPr b="0" i="0" lang="en-US" sz="1100" u="none" cap="none" strike="noStrike">
                  <a:solidFill>
                    <a:schemeClr val="dk2"/>
                  </a:solidFill>
                  <a:latin typeface="Proxima Nova"/>
                  <a:ea typeface="Proxima Nova"/>
                  <a:cs typeface="Proxima Nova"/>
                  <a:sym typeface="Proxima Nova"/>
                </a:rPr>
                <a:t>VALUE</a:t>
              </a:r>
              <a:endParaRPr b="0" i="0" sz="1500" u="none" cap="none" strike="noStrike">
                <a:solidFill>
                  <a:schemeClr val="dk2"/>
                </a:solidFill>
                <a:latin typeface="Arial"/>
                <a:ea typeface="Arial"/>
                <a:cs typeface="Arial"/>
                <a:sym typeface="Arial"/>
              </a:endParaRPr>
            </a:p>
          </p:txBody>
        </p:sp>
        <p:grpSp>
          <p:nvGrpSpPr>
            <p:cNvPr id="1054" name="Google Shape;1054;p67"/>
            <p:cNvGrpSpPr/>
            <p:nvPr/>
          </p:nvGrpSpPr>
          <p:grpSpPr>
            <a:xfrm>
              <a:off x="1549862" y="2920729"/>
              <a:ext cx="2168378" cy="420967"/>
              <a:chOff x="3370923" y="2954760"/>
              <a:chExt cx="2447655" cy="315733"/>
            </a:xfrm>
          </p:grpSpPr>
          <p:grpSp>
            <p:nvGrpSpPr>
              <p:cNvPr id="1055" name="Google Shape;1055;p67"/>
              <p:cNvGrpSpPr/>
              <p:nvPr/>
            </p:nvGrpSpPr>
            <p:grpSpPr>
              <a:xfrm>
                <a:off x="3371891" y="3158143"/>
                <a:ext cx="283190" cy="112349"/>
                <a:chOff x="12801600" y="2667000"/>
                <a:chExt cx="914400" cy="152400"/>
              </a:xfrm>
            </p:grpSpPr>
            <p:cxnSp>
              <p:nvCxnSpPr>
                <p:cNvPr id="1056" name="Google Shape;1056;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57" name="Google Shape;1057;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58" name="Google Shape;1058;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59" name="Google Shape;1059;p67"/>
              <p:cNvGrpSpPr/>
              <p:nvPr/>
            </p:nvGrpSpPr>
            <p:grpSpPr>
              <a:xfrm>
                <a:off x="3678643" y="3158143"/>
                <a:ext cx="283190" cy="112349"/>
                <a:chOff x="12801600" y="2667000"/>
                <a:chExt cx="914400" cy="152400"/>
              </a:xfrm>
            </p:grpSpPr>
            <p:cxnSp>
              <p:nvCxnSpPr>
                <p:cNvPr id="1060" name="Google Shape;1060;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61" name="Google Shape;1061;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62" name="Google Shape;1062;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63" name="Google Shape;1063;p67"/>
              <p:cNvGrpSpPr/>
              <p:nvPr/>
            </p:nvGrpSpPr>
            <p:grpSpPr>
              <a:xfrm>
                <a:off x="3985396" y="3158143"/>
                <a:ext cx="283190" cy="112349"/>
                <a:chOff x="12801600" y="2667000"/>
                <a:chExt cx="914400" cy="152400"/>
              </a:xfrm>
            </p:grpSpPr>
            <p:cxnSp>
              <p:nvCxnSpPr>
                <p:cNvPr id="1064" name="Google Shape;1064;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65" name="Google Shape;1065;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66" name="Google Shape;1066;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67" name="Google Shape;1067;p67"/>
              <p:cNvGrpSpPr/>
              <p:nvPr/>
            </p:nvGrpSpPr>
            <p:grpSpPr>
              <a:xfrm>
                <a:off x="4292148" y="3158143"/>
                <a:ext cx="283190" cy="112349"/>
                <a:chOff x="12801600" y="2667000"/>
                <a:chExt cx="914400" cy="152400"/>
              </a:xfrm>
            </p:grpSpPr>
            <p:cxnSp>
              <p:nvCxnSpPr>
                <p:cNvPr id="1068" name="Google Shape;1068;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69" name="Google Shape;1069;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70" name="Google Shape;1070;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71" name="Google Shape;1071;p67"/>
              <p:cNvGrpSpPr/>
              <p:nvPr/>
            </p:nvGrpSpPr>
            <p:grpSpPr>
              <a:xfrm>
                <a:off x="4598901" y="3158143"/>
                <a:ext cx="283190" cy="112349"/>
                <a:chOff x="12801600" y="2667000"/>
                <a:chExt cx="914400" cy="152400"/>
              </a:xfrm>
            </p:grpSpPr>
            <p:cxnSp>
              <p:nvCxnSpPr>
                <p:cNvPr id="1072" name="Google Shape;1072;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73" name="Google Shape;1073;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74" name="Google Shape;1074;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75" name="Google Shape;1075;p67"/>
              <p:cNvGrpSpPr/>
              <p:nvPr/>
            </p:nvGrpSpPr>
            <p:grpSpPr>
              <a:xfrm>
                <a:off x="4914796" y="3158144"/>
                <a:ext cx="283190" cy="112349"/>
                <a:chOff x="12801600" y="2667000"/>
                <a:chExt cx="914400" cy="152400"/>
              </a:xfrm>
            </p:grpSpPr>
            <p:cxnSp>
              <p:nvCxnSpPr>
                <p:cNvPr id="1076" name="Google Shape;1076;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77" name="Google Shape;1077;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78" name="Google Shape;1078;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79" name="Google Shape;1079;p67"/>
              <p:cNvGrpSpPr/>
              <p:nvPr/>
            </p:nvGrpSpPr>
            <p:grpSpPr>
              <a:xfrm>
                <a:off x="5221548" y="3158144"/>
                <a:ext cx="283190" cy="112349"/>
                <a:chOff x="12801600" y="2667000"/>
                <a:chExt cx="914400" cy="152400"/>
              </a:xfrm>
            </p:grpSpPr>
            <p:cxnSp>
              <p:nvCxnSpPr>
                <p:cNvPr id="1080" name="Google Shape;1080;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81" name="Google Shape;1081;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82" name="Google Shape;1082;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83" name="Google Shape;1083;p67"/>
              <p:cNvGrpSpPr/>
              <p:nvPr/>
            </p:nvGrpSpPr>
            <p:grpSpPr>
              <a:xfrm>
                <a:off x="5535389" y="3158144"/>
                <a:ext cx="283190" cy="112349"/>
                <a:chOff x="12801600" y="2667000"/>
                <a:chExt cx="914400" cy="152400"/>
              </a:xfrm>
            </p:grpSpPr>
            <p:cxnSp>
              <p:nvCxnSpPr>
                <p:cNvPr id="1084" name="Google Shape;1084;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85" name="Google Shape;1085;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86" name="Google Shape;1086;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87" name="Google Shape;1087;p67"/>
              <p:cNvGrpSpPr/>
              <p:nvPr/>
            </p:nvGrpSpPr>
            <p:grpSpPr>
              <a:xfrm rot="10800000">
                <a:off x="4597932" y="2954760"/>
                <a:ext cx="283190" cy="112349"/>
                <a:chOff x="12801600" y="2667000"/>
                <a:chExt cx="914400" cy="152400"/>
              </a:xfrm>
            </p:grpSpPr>
            <p:cxnSp>
              <p:nvCxnSpPr>
                <p:cNvPr id="1088" name="Google Shape;1088;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89" name="Google Shape;1089;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90" name="Google Shape;1090;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91" name="Google Shape;1091;p67"/>
              <p:cNvGrpSpPr/>
              <p:nvPr/>
            </p:nvGrpSpPr>
            <p:grpSpPr>
              <a:xfrm rot="10800000">
                <a:off x="4291180" y="2954760"/>
                <a:ext cx="283190" cy="112349"/>
                <a:chOff x="12801600" y="2667000"/>
                <a:chExt cx="914400" cy="152400"/>
              </a:xfrm>
            </p:grpSpPr>
            <p:cxnSp>
              <p:nvCxnSpPr>
                <p:cNvPr id="1092" name="Google Shape;1092;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93" name="Google Shape;1093;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94" name="Google Shape;1094;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95" name="Google Shape;1095;p67"/>
              <p:cNvGrpSpPr/>
              <p:nvPr/>
            </p:nvGrpSpPr>
            <p:grpSpPr>
              <a:xfrm rot="10800000">
                <a:off x="3984428" y="2954760"/>
                <a:ext cx="283190" cy="112349"/>
                <a:chOff x="12801600" y="2667000"/>
                <a:chExt cx="914400" cy="152400"/>
              </a:xfrm>
            </p:grpSpPr>
            <p:cxnSp>
              <p:nvCxnSpPr>
                <p:cNvPr id="1096" name="Google Shape;1096;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97" name="Google Shape;1097;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098" name="Google Shape;1098;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099" name="Google Shape;1099;p67"/>
              <p:cNvGrpSpPr/>
              <p:nvPr/>
            </p:nvGrpSpPr>
            <p:grpSpPr>
              <a:xfrm rot="10800000">
                <a:off x="3677675" y="2954760"/>
                <a:ext cx="283190" cy="112349"/>
                <a:chOff x="12801600" y="2667000"/>
                <a:chExt cx="914400" cy="152400"/>
              </a:xfrm>
            </p:grpSpPr>
            <p:cxnSp>
              <p:nvCxnSpPr>
                <p:cNvPr id="1100" name="Google Shape;1100;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01" name="Google Shape;1101;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02" name="Google Shape;1102;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03" name="Google Shape;1103;p67"/>
              <p:cNvGrpSpPr/>
              <p:nvPr/>
            </p:nvGrpSpPr>
            <p:grpSpPr>
              <a:xfrm rot="10800000">
                <a:off x="3370923" y="2954760"/>
                <a:ext cx="283190" cy="112349"/>
                <a:chOff x="12801600" y="2667000"/>
                <a:chExt cx="914400" cy="152400"/>
              </a:xfrm>
            </p:grpSpPr>
            <p:cxnSp>
              <p:nvCxnSpPr>
                <p:cNvPr id="1104" name="Google Shape;1104;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05" name="Google Shape;1105;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06" name="Google Shape;1106;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07" name="Google Shape;1107;p67"/>
              <p:cNvGrpSpPr/>
              <p:nvPr/>
            </p:nvGrpSpPr>
            <p:grpSpPr>
              <a:xfrm rot="10800000">
                <a:off x="5534421" y="2954761"/>
                <a:ext cx="283190" cy="112349"/>
                <a:chOff x="12801600" y="2667000"/>
                <a:chExt cx="914400" cy="152400"/>
              </a:xfrm>
            </p:grpSpPr>
            <p:cxnSp>
              <p:nvCxnSpPr>
                <p:cNvPr id="1108" name="Google Shape;1108;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09" name="Google Shape;1109;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10" name="Google Shape;1110;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11" name="Google Shape;1111;p67"/>
              <p:cNvGrpSpPr/>
              <p:nvPr/>
            </p:nvGrpSpPr>
            <p:grpSpPr>
              <a:xfrm rot="10800000">
                <a:off x="5220580" y="2954761"/>
                <a:ext cx="283190" cy="112349"/>
                <a:chOff x="12801600" y="2667000"/>
                <a:chExt cx="914400" cy="152400"/>
              </a:xfrm>
            </p:grpSpPr>
            <p:cxnSp>
              <p:nvCxnSpPr>
                <p:cNvPr id="1112" name="Google Shape;1112;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13" name="Google Shape;1113;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14" name="Google Shape;1114;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15" name="Google Shape;1115;p67"/>
              <p:cNvGrpSpPr/>
              <p:nvPr/>
            </p:nvGrpSpPr>
            <p:grpSpPr>
              <a:xfrm rot="10800000">
                <a:off x="4913828" y="2954761"/>
                <a:ext cx="283190" cy="112349"/>
                <a:chOff x="12801600" y="2667000"/>
                <a:chExt cx="914400" cy="152400"/>
              </a:xfrm>
            </p:grpSpPr>
            <p:cxnSp>
              <p:nvCxnSpPr>
                <p:cNvPr id="1116" name="Google Shape;1116;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17" name="Google Shape;1117;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18" name="Google Shape;1118;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grpSp>
          <p:nvGrpSpPr>
            <p:cNvPr id="1119" name="Google Shape;1119;p67"/>
            <p:cNvGrpSpPr/>
            <p:nvPr/>
          </p:nvGrpSpPr>
          <p:grpSpPr>
            <a:xfrm>
              <a:off x="3734466" y="3190661"/>
              <a:ext cx="250820" cy="149794"/>
              <a:chOff x="12801600" y="2667000"/>
              <a:chExt cx="914400" cy="152400"/>
            </a:xfrm>
          </p:grpSpPr>
          <p:cxnSp>
            <p:nvCxnSpPr>
              <p:cNvPr id="1120" name="Google Shape;1120;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21" name="Google Shape;1121;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22" name="Google Shape;1122;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23" name="Google Shape;1123;p67"/>
            <p:cNvGrpSpPr/>
            <p:nvPr/>
          </p:nvGrpSpPr>
          <p:grpSpPr>
            <a:xfrm>
              <a:off x="4006202" y="3190661"/>
              <a:ext cx="250820" cy="149794"/>
              <a:chOff x="12801600" y="2667000"/>
              <a:chExt cx="914400" cy="152400"/>
            </a:xfrm>
          </p:grpSpPr>
          <p:cxnSp>
            <p:nvCxnSpPr>
              <p:cNvPr id="1124" name="Google Shape;1124;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25" name="Google Shape;1125;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26" name="Google Shape;1126;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27" name="Google Shape;1127;p67"/>
            <p:cNvGrpSpPr/>
            <p:nvPr/>
          </p:nvGrpSpPr>
          <p:grpSpPr>
            <a:xfrm>
              <a:off x="4277937" y="3190661"/>
              <a:ext cx="250820" cy="149794"/>
              <a:chOff x="12801600" y="2667000"/>
              <a:chExt cx="914400" cy="152400"/>
            </a:xfrm>
          </p:grpSpPr>
          <p:cxnSp>
            <p:nvCxnSpPr>
              <p:cNvPr id="1128" name="Google Shape;1128;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29" name="Google Shape;1129;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30" name="Google Shape;1130;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31" name="Google Shape;1131;p67"/>
            <p:cNvGrpSpPr/>
            <p:nvPr/>
          </p:nvGrpSpPr>
          <p:grpSpPr>
            <a:xfrm>
              <a:off x="4549672" y="3190661"/>
              <a:ext cx="250820" cy="149794"/>
              <a:chOff x="12801600" y="2667000"/>
              <a:chExt cx="914400" cy="152400"/>
            </a:xfrm>
          </p:grpSpPr>
          <p:cxnSp>
            <p:nvCxnSpPr>
              <p:cNvPr id="1132" name="Google Shape;1132;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33" name="Google Shape;1133;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34" name="Google Shape;1134;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35" name="Google Shape;1135;p67"/>
            <p:cNvGrpSpPr/>
            <p:nvPr/>
          </p:nvGrpSpPr>
          <p:grpSpPr>
            <a:xfrm rot="10800000">
              <a:off x="4278323" y="2919553"/>
              <a:ext cx="250820" cy="149794"/>
              <a:chOff x="12801600" y="2667000"/>
              <a:chExt cx="914400" cy="152400"/>
            </a:xfrm>
          </p:grpSpPr>
          <p:cxnSp>
            <p:nvCxnSpPr>
              <p:cNvPr id="1136" name="Google Shape;1136;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37" name="Google Shape;1137;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38" name="Google Shape;1138;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39" name="Google Shape;1139;p67"/>
            <p:cNvGrpSpPr/>
            <p:nvPr/>
          </p:nvGrpSpPr>
          <p:grpSpPr>
            <a:xfrm rot="10800000">
              <a:off x="4006587" y="2919553"/>
              <a:ext cx="250820" cy="149794"/>
              <a:chOff x="12801600" y="2667000"/>
              <a:chExt cx="914400" cy="152400"/>
            </a:xfrm>
          </p:grpSpPr>
          <p:cxnSp>
            <p:nvCxnSpPr>
              <p:cNvPr id="1140" name="Google Shape;1140;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41" name="Google Shape;1141;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42" name="Google Shape;1142;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43" name="Google Shape;1143;p67"/>
            <p:cNvGrpSpPr/>
            <p:nvPr/>
          </p:nvGrpSpPr>
          <p:grpSpPr>
            <a:xfrm rot="10800000">
              <a:off x="3734852" y="2919553"/>
              <a:ext cx="250820" cy="149794"/>
              <a:chOff x="12801600" y="2667000"/>
              <a:chExt cx="914400" cy="152400"/>
            </a:xfrm>
          </p:grpSpPr>
          <p:cxnSp>
            <p:nvCxnSpPr>
              <p:cNvPr id="1144" name="Google Shape;1144;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45" name="Google Shape;1145;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46" name="Google Shape;1146;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nvGrpSpPr>
            <p:cNvPr id="1147" name="Google Shape;1147;p67"/>
            <p:cNvGrpSpPr/>
            <p:nvPr/>
          </p:nvGrpSpPr>
          <p:grpSpPr>
            <a:xfrm rot="10800000">
              <a:off x="4550057" y="2919553"/>
              <a:ext cx="250820" cy="149794"/>
              <a:chOff x="12801600" y="2667000"/>
              <a:chExt cx="914400" cy="152400"/>
            </a:xfrm>
          </p:grpSpPr>
          <p:cxnSp>
            <p:nvCxnSpPr>
              <p:cNvPr id="1148" name="Google Shape;1148;p67"/>
              <p:cNvCxnSpPr/>
              <p:nvPr/>
            </p:nvCxnSpPr>
            <p:spPr>
              <a:xfrm>
                <a:off x="12801600" y="2819400"/>
                <a:ext cx="914400" cy="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49" name="Google Shape;1149;p67"/>
              <p:cNvCxnSpPr/>
              <p:nvPr/>
            </p:nvCxnSpPr>
            <p:spPr>
              <a:xfrm>
                <a:off x="137160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cxnSp>
            <p:nvCxnSpPr>
              <p:cNvPr id="1150" name="Google Shape;1150;p67"/>
              <p:cNvCxnSpPr/>
              <p:nvPr/>
            </p:nvCxnSpPr>
            <p:spPr>
              <a:xfrm>
                <a:off x="12801600" y="2667000"/>
                <a:ext cx="0" cy="152400"/>
              </a:xfrm>
              <a:prstGeom prst="straightConnector1">
                <a:avLst/>
              </a:prstGeom>
              <a:solidFill>
                <a:srgbClr val="FFFFFF"/>
              </a:solidFill>
              <a:ln cap="flat" cmpd="sng" w="12700">
                <a:solidFill>
                  <a:schemeClr val="dk2"/>
                </a:solidFill>
                <a:prstDash val="solid"/>
                <a:round/>
                <a:headEnd len="sm" w="sm" type="none"/>
                <a:tailEnd len="sm" w="sm" type="none"/>
              </a:ln>
            </p:spPr>
          </p:cxnSp>
        </p:grpSp>
      </p:grpSp>
      <p:pic>
        <p:nvPicPr>
          <p:cNvPr id="1151" name="Google Shape;1151;p67"/>
          <p:cNvPicPr preferRelativeResize="0"/>
          <p:nvPr/>
        </p:nvPicPr>
        <p:blipFill rotWithShape="1">
          <a:blip r:embed="rId3">
            <a:alphaModFix/>
          </a:blip>
          <a:srcRect b="0" l="0" r="0" t="0"/>
          <a:stretch/>
        </p:blipFill>
        <p:spPr>
          <a:xfrm>
            <a:off x="1033125" y="2080644"/>
            <a:ext cx="545504" cy="288168"/>
          </a:xfrm>
          <a:prstGeom prst="rect">
            <a:avLst/>
          </a:prstGeom>
          <a:noFill/>
          <a:ln>
            <a:noFill/>
          </a:ln>
        </p:spPr>
      </p:pic>
      <p:pic>
        <p:nvPicPr>
          <p:cNvPr id="1152" name="Google Shape;1152;p67"/>
          <p:cNvPicPr preferRelativeResize="0"/>
          <p:nvPr/>
        </p:nvPicPr>
        <p:blipFill rotWithShape="1">
          <a:blip r:embed="rId4">
            <a:alphaModFix/>
          </a:blip>
          <a:srcRect b="0" l="0" r="0" t="0"/>
          <a:stretch/>
        </p:blipFill>
        <p:spPr>
          <a:xfrm>
            <a:off x="1719989" y="2081324"/>
            <a:ext cx="545501" cy="284402"/>
          </a:xfrm>
          <a:prstGeom prst="rect">
            <a:avLst/>
          </a:prstGeom>
          <a:noFill/>
          <a:ln>
            <a:noFill/>
          </a:ln>
        </p:spPr>
      </p:pic>
      <p:pic>
        <p:nvPicPr>
          <p:cNvPr id="1153" name="Google Shape;1153;p67"/>
          <p:cNvPicPr preferRelativeResize="0"/>
          <p:nvPr/>
        </p:nvPicPr>
        <p:blipFill rotWithShape="1">
          <a:blip r:embed="rId5">
            <a:alphaModFix/>
          </a:blip>
          <a:srcRect b="0" l="0" r="0" t="0"/>
          <a:stretch/>
        </p:blipFill>
        <p:spPr>
          <a:xfrm>
            <a:off x="2406849" y="2081325"/>
            <a:ext cx="599329" cy="284405"/>
          </a:xfrm>
          <a:prstGeom prst="rect">
            <a:avLst/>
          </a:prstGeom>
          <a:noFill/>
          <a:ln>
            <a:noFill/>
          </a:ln>
        </p:spPr>
      </p:pic>
      <p:pic>
        <p:nvPicPr>
          <p:cNvPr id="1154" name="Google Shape;1154;p67"/>
          <p:cNvPicPr preferRelativeResize="0"/>
          <p:nvPr/>
        </p:nvPicPr>
        <p:blipFill rotWithShape="1">
          <a:blip r:embed="rId6">
            <a:alphaModFix/>
          </a:blip>
          <a:srcRect b="0" l="0" r="0" t="0"/>
          <a:stretch/>
        </p:blipFill>
        <p:spPr>
          <a:xfrm>
            <a:off x="3338446" y="2081325"/>
            <a:ext cx="790302" cy="284405"/>
          </a:xfrm>
          <a:prstGeom prst="rect">
            <a:avLst/>
          </a:prstGeom>
          <a:noFill/>
          <a:ln>
            <a:noFill/>
          </a:ln>
        </p:spPr>
      </p:pic>
      <p:pic>
        <p:nvPicPr>
          <p:cNvPr id="1155" name="Google Shape;1155;p67"/>
          <p:cNvPicPr preferRelativeResize="0"/>
          <p:nvPr/>
        </p:nvPicPr>
        <p:blipFill rotWithShape="1">
          <a:blip r:embed="rId7">
            <a:alphaModFix/>
          </a:blip>
          <a:srcRect b="0" l="0" r="0" t="0"/>
          <a:stretch/>
        </p:blipFill>
        <p:spPr>
          <a:xfrm>
            <a:off x="4459734" y="2076763"/>
            <a:ext cx="621593" cy="288160"/>
          </a:xfrm>
          <a:prstGeom prst="rect">
            <a:avLst/>
          </a:prstGeom>
          <a:noFill/>
          <a:ln>
            <a:noFill/>
          </a:ln>
        </p:spPr>
      </p:pic>
      <p:pic>
        <p:nvPicPr>
          <p:cNvPr id="1156" name="Google Shape;1156;p67"/>
          <p:cNvPicPr preferRelativeResize="0"/>
          <p:nvPr/>
        </p:nvPicPr>
        <p:blipFill>
          <a:blip r:embed="rId8">
            <a:alphaModFix/>
          </a:blip>
          <a:stretch>
            <a:fillRect/>
          </a:stretch>
        </p:blipFill>
        <p:spPr>
          <a:xfrm>
            <a:off x="909325" y="5074920"/>
            <a:ext cx="4297682" cy="5486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urestorage Corporate External">
  <a:themeElements>
    <a:clrScheme name="Theme Colors">
      <a:dk1>
        <a:srgbClr val="1C1C1C"/>
      </a:dk1>
      <a:lt1>
        <a:srgbClr val="FFFFFF"/>
      </a:lt1>
      <a:dk2>
        <a:srgbClr val="6C6C6C"/>
      </a:dk2>
      <a:lt2>
        <a:srgbClr val="474747"/>
      </a:lt2>
      <a:accent1>
        <a:srgbClr val="FE5000"/>
      </a:accent1>
      <a:accent2>
        <a:srgbClr val="F9BC42"/>
      </a:accent2>
      <a:accent3>
        <a:srgbClr val="E61363"/>
      </a:accent3>
      <a:accent4>
        <a:srgbClr val="123C52"/>
      </a:accent4>
      <a:accent5>
        <a:srgbClr val="B8EDF7"/>
      </a:accent5>
      <a:accent6>
        <a:srgbClr val="474747"/>
      </a:accent6>
      <a:hlink>
        <a:srgbClr val="FE5000"/>
      </a:hlink>
      <a:folHlink>
        <a:srgbClr val="FE7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