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3" r:id="rId4"/>
  </p:sldMasterIdLst>
  <p:notesMasterIdLst>
    <p:notesMasterId r:id="rId8"/>
  </p:notesMasterIdLst>
  <p:handoutMasterIdLst>
    <p:handoutMasterId r:id="rId9"/>
  </p:handoutMasterIdLst>
  <p:sldIdLst>
    <p:sldId id="382" r:id="rId5"/>
    <p:sldId id="480" r:id="rId6"/>
    <p:sldId id="481" r:id="rId7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E2402A-81AD-B913-8EC4-0EAB30B81A67}" name="Jo Eads" initials="JE" userId="S::mjeads@hdfgroup.org::505e9d5d-5f39-486d-ab08-27bdc06eb9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orton" initials="R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F86"/>
    <a:srgbClr val="52585F"/>
    <a:srgbClr val="70BF41"/>
    <a:srgbClr val="175DA1"/>
    <a:srgbClr val="95B1D6"/>
    <a:srgbClr val="008ABD"/>
    <a:srgbClr val="77AC3F"/>
    <a:srgbClr val="860101"/>
    <a:srgbClr val="FF410C"/>
    <a:srgbClr val="FF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AD377-7FF6-B141-8DB0-72B8B1675598}" v="526" dt="2025-05-06T16:07:16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28" d="100"/>
          <a:sy n="28" d="100"/>
        </p:scale>
        <p:origin x="676" y="6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8784-CC5D-BF49-8A7B-3275ED0042D5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3310-CC2C-F744-AAC3-553C17CD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pitchFamily="1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 Neue"/>
                <a:ea typeface="MS PGothic"/>
              </a:rPr>
              <a:t>Scot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3021390C-9F69-489B-91B7-4354E7D1E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altLang="en-US">
              <a:sym typeface="Helvetica Light" pitchFamily="1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770CC2-CF8C-4994-A2CF-0ACEBC6933B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689100" y="3276600"/>
            <a:ext cx="210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>
                <a:sym typeface="Helvetica Light" pitchFamily="1" charset="0"/>
              </a:rPr>
              <a:t>Acknowledgement - Please talk to Jo to get appropriate language for your project!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0FC38-6794-44C2-96BE-DA83F9B7209C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1689100" y="8001000"/>
            <a:ext cx="210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altLang="en-US">
                <a:sym typeface="Helvetica Light" pitchFamily="1" charset="0"/>
              </a:rPr>
              <a:t>Fine print can go here. </a:t>
            </a:r>
          </a:p>
        </p:txBody>
      </p:sp>
    </p:spTree>
    <p:extLst>
      <p:ext uri="{BB962C8B-B14F-4D97-AF65-F5344CB8AC3E}">
        <p14:creationId xmlns:p14="http://schemas.microsoft.com/office/powerpoint/2010/main" val="124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1967163"/>
            <a:ext cx="8464045" cy="156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70625"/>
            <a:ext cx="24079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5" y="3962400"/>
            <a:ext cx="8464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 b="0"/>
            </a:lvl1pPr>
          </a:lstStyle>
          <a:p>
            <a:pPr lvl="0"/>
            <a:r>
              <a:rPr lang="vi-VN"/>
              <a:t>Presentation date</a:t>
            </a:r>
            <a:endParaRPr lang="en-US"/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flipV="1">
            <a:off x="304800" y="6096000"/>
            <a:ext cx="23926800" cy="98425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D679B-40E5-824E-98CA-A21074C3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10345615"/>
            <a:ext cx="4782193" cy="212541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AF2C4E-4A21-4062-B974-4E4A89463271}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1E46B-01AB-40FE-A445-F63F36A55824}"/>
              </a:ext>
            </a:extLst>
          </p:cNvPr>
          <p:cNvSpPr>
            <a:spLocks/>
          </p:cNvSpPr>
          <p:nvPr userDrawn="1"/>
        </p:nvSpPr>
        <p:spPr bwMode="auto">
          <a:xfrm>
            <a:off x="24079200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7234265-67FA-48A5-9663-5B55C3A46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69383" y="11357737"/>
            <a:ext cx="8464550" cy="9144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vi-VN"/>
              <a:t>Presentation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-Light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Dark">
    <p:bg>
      <p:bgPr>
        <a:solidFill>
          <a:srgbClr val="002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2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en-US"/>
              <a:t>Type Thank you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Maybe Questions and Comments</a:t>
            </a:r>
            <a:endParaRPr lang="vi-VN"/>
          </a:p>
        </p:txBody>
      </p:sp>
      <p:pic>
        <p:nvPicPr>
          <p:cNvPr id="6" name="Picture 5" descr="pasted-image.pdf">
            <a:extLst>
              <a:ext uri="{FF2B5EF4-FFF2-40B4-BE49-F238E27FC236}">
                <a16:creationId xmlns:a16="http://schemas.microsoft.com/office/drawing/2014/main" id="{C15AB84C-9267-4737-BD7C-736EAF682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400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31C7C6C-9273-4130-A4DE-878AFE80415C}"/>
              </a:ext>
            </a:extLst>
          </p:cNvPr>
          <p:cNvSpPr>
            <a:spLocks/>
          </p:cNvSpPr>
          <p:nvPr userDrawn="1"/>
        </p:nvSpPr>
        <p:spPr bwMode="auto">
          <a:xfrm>
            <a:off x="6212681" y="12649200"/>
            <a:ext cx="11958638" cy="406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1pPr>
            <a:lvl2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2pPr>
            <a:lvl3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3pPr>
            <a:lvl4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4pPr>
            <a:lvl5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5pPr>
            <a:lvl6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6pPr>
            <a:lvl7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7pPr>
            <a:lvl8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8pPr>
            <a:lvl9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9pPr>
          </a:lstStyle>
          <a:p>
            <a:pPr algn="ctr" eaLnBrk="1"/>
            <a:r>
              <a:rPr lang="en-US" altLang="en-US" sz="2000">
                <a:solidFill>
                  <a:srgbClr val="95B1D6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Proprietary and Confidential. © 2016, The HDF Group.</a:t>
            </a:r>
          </a:p>
        </p:txBody>
      </p:sp>
    </p:spTree>
    <p:extLst>
      <p:ext uri="{BB962C8B-B14F-4D97-AF65-F5344CB8AC3E}">
        <p14:creationId xmlns:p14="http://schemas.microsoft.com/office/powerpoint/2010/main" val="40263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11" y="869852"/>
            <a:ext cx="22750871" cy="18288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1712" y="3474720"/>
            <a:ext cx="22745541" cy="80955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65450" indent="-4445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320452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body" idx="1"/>
          </p:nvPr>
        </p:nvSpPr>
        <p:spPr bwMode="auto">
          <a:xfrm>
            <a:off x="1689100" y="3276600"/>
            <a:ext cx="21005800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>
                <a:sym typeface="Helvetica Light" pitchFamily="1" charset="0"/>
              </a:rPr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CE58E4-190D-4D9B-B107-E0B40837F6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97360" y="928588"/>
            <a:ext cx="3522317" cy="1565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5E218-69D3-4295-A00E-CB8BFED386AF}"/>
              </a:ext>
            </a:extLst>
          </p:cNvPr>
          <p:cNvSpPr/>
          <p:nvPr userDrawn="1"/>
        </p:nvSpPr>
        <p:spPr>
          <a:xfrm>
            <a:off x="598899" y="1285111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5EEBFCD-CF01-4BD7-BBAA-04F4E7F7A502}" type="slidenum"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51" r:id="rId3"/>
    <p:sldLayoutId id="2147483649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54F86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463550" indent="-4635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5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1pPr>
      <a:lvl2pPr marL="9144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4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2pPr>
      <a:lvl3pPr marL="13779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6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3pPr>
      <a:lvl4pPr marL="18288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2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4pPr>
      <a:lvl5pPr marL="22923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C722-1AE3-4D57-BABB-6EEA8C62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1967163"/>
            <a:ext cx="13668157" cy="1471363"/>
          </a:xfrm>
        </p:spPr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HUG25 – HDF Viewer Roundtable</a:t>
            </a:r>
            <a:br>
              <a:rPr lang="en-US" dirty="0">
                <a:latin typeface="Helvetica"/>
                <a:cs typeface="Helvetica"/>
              </a:rPr>
            </a:br>
            <a:r>
              <a:rPr lang="en-US" dirty="0">
                <a:latin typeface="Helvetica"/>
                <a:cs typeface="Helvetica"/>
              </a:rPr>
              <a:t>Introduction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062308-CCD0-4368-BCB1-94C3FC5EB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May 26-28, 2025 | Hamburg, Germany 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F0C24-47A6-4F36-AAEA-FD789B347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The HDF Group</a:t>
            </a:r>
          </a:p>
        </p:txBody>
      </p:sp>
    </p:spTree>
    <p:extLst>
      <p:ext uri="{BB962C8B-B14F-4D97-AF65-F5344CB8AC3E}">
        <p14:creationId xmlns:p14="http://schemas.microsoft.com/office/powerpoint/2010/main" val="37056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2DE1-8C76-C6D9-7ECA-92105576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viewers!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86537-0772-FB6C-8592-3E4858670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they needed? (</a:t>
            </a:r>
            <a:r>
              <a:rPr lang="en-US" dirty="0" err="1"/>
              <a:t>HDFView</a:t>
            </a:r>
            <a:r>
              <a:rPr lang="en-US" dirty="0"/>
              <a:t> is our most popular download, so it seems at least some people do)</a:t>
            </a:r>
          </a:p>
          <a:p>
            <a:r>
              <a:rPr lang="en-US" dirty="0"/>
              <a:t>Are the existing viewers each serving a desirable niche or is there overlap?</a:t>
            </a:r>
          </a:p>
          <a:p>
            <a:r>
              <a:rPr lang="en-US" dirty="0"/>
              <a:t>What are the features for the various viewers?</a:t>
            </a:r>
          </a:p>
          <a:p>
            <a:r>
              <a:rPr lang="en-US" dirty="0"/>
              <a:t>Is there functionality that the community needs that is not currently being provided?</a:t>
            </a:r>
          </a:p>
          <a:p>
            <a:r>
              <a:rPr lang="en-US" dirty="0"/>
              <a:t>How can we best support a contributor model? (so that no one organization bears all the costs)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9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1A9-D44D-2354-4756-FDF83670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AA28D-6A93-5235-0D9E-8DA3E246B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Respective knowledge experts will discuss the following tools:</a:t>
            </a:r>
          </a:p>
          <a:p>
            <a:pPr lvl="1"/>
            <a:r>
              <a:rPr lang="en-US" dirty="0" err="1"/>
              <a:t>HDFViewer</a:t>
            </a:r>
            <a:r>
              <a:rPr lang="en-US" dirty="0"/>
              <a:t> – Gerd Heber @ THG</a:t>
            </a:r>
          </a:p>
          <a:p>
            <a:pPr lvl="1"/>
            <a:r>
              <a:rPr lang="en-US" dirty="0"/>
              <a:t>H5Web - Axel </a:t>
            </a:r>
            <a:r>
              <a:rPr lang="en-US" dirty="0" err="1"/>
              <a:t>Bocciarelli</a:t>
            </a:r>
            <a:r>
              <a:rPr lang="en-US" dirty="0"/>
              <a:t> @ ESRF</a:t>
            </a:r>
          </a:p>
          <a:p>
            <a:pPr lvl="1"/>
            <a:r>
              <a:rPr lang="en-US" dirty="0" err="1"/>
              <a:t>Silx</a:t>
            </a:r>
            <a:r>
              <a:rPr lang="en-US" dirty="0"/>
              <a:t> View – Thomas Vincent @ ESRF</a:t>
            </a:r>
          </a:p>
          <a:p>
            <a:pPr lvl="1"/>
            <a:r>
              <a:rPr lang="en-US" dirty="0"/>
              <a:t>HDF Compass – John Readey @ THG</a:t>
            </a:r>
          </a:p>
          <a:p>
            <a:r>
              <a:rPr lang="en-US" dirty="0"/>
              <a:t>Each will discuss the history, architecture, features, and future plans for the respective software</a:t>
            </a:r>
          </a:p>
          <a:p>
            <a:r>
              <a:rPr lang="en-US" dirty="0"/>
              <a:t>Following this, it would be great to have an open discussion to hear the voices from the audience members on what they’d like to see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423468212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aaa6e-dc8c-4264-bb58-c42a1542c4b2" xsi:nil="true"/>
    <lcf76f155ced4ddcb4097134ff3c332f xmlns="48c3298b-af20-4acb-bf6c-9f966109937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6FE8E31D5641B9CBBECBA1865208" ma:contentTypeVersion="14" ma:contentTypeDescription="Create a new document." ma:contentTypeScope="" ma:versionID="73e65274ca999c0e7c8d96695c38519e">
  <xsd:schema xmlns:xsd="http://www.w3.org/2001/XMLSchema" xmlns:xs="http://www.w3.org/2001/XMLSchema" xmlns:p="http://schemas.microsoft.com/office/2006/metadata/properties" xmlns:ns2="48c3298b-af20-4acb-bf6c-9f9661099377" xmlns:ns3="4c9aaa6e-dc8c-4264-bb58-c42a1542c4b2" targetNamespace="http://schemas.microsoft.com/office/2006/metadata/properties" ma:root="true" ma:fieldsID="58d6e9ebf304de9df2360e5f6344ac46" ns2:_="" ns3:_="">
    <xsd:import namespace="48c3298b-af20-4acb-bf6c-9f9661099377"/>
    <xsd:import namespace="4c9aaa6e-dc8c-4264-bb58-c42a1542c4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3298b-af20-4acb-bf6c-9f9661099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109bd6c-3489-4c00-b684-d1fc3ca8e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aaa6e-dc8c-4264-bb58-c42a1542c4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acb015-d025-463c-b795-6e5173e46f38}" ma:internalName="TaxCatchAll" ma:showField="CatchAllData" ma:web="4c9aaa6e-dc8c-4264-bb58-c42a1542c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3CF4A-59F6-4BCA-9E5A-1B0659FEF54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48c3298b-af20-4acb-bf6c-9f9661099377"/>
    <ds:schemaRef ds:uri="http://purl.org/dc/dcmitype/"/>
    <ds:schemaRef ds:uri="4c9aaa6e-dc8c-4264-bb58-c42a1542c4b2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7F9D30-4850-4551-B819-E76B64C84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C8A57-3CBD-4090-AA85-5027B0B8FF4E}">
  <ds:schemaRefs>
    <ds:schemaRef ds:uri="48c3298b-af20-4acb-bf6c-9f9661099377"/>
    <ds:schemaRef ds:uri="4c9aaa6e-dc8c-4264-bb58-c42a1542c4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183</Words>
  <Application>Microsoft Office PowerPoint</Application>
  <PresentationFormat>Custom</PresentationFormat>
  <Paragraphs>18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Helvetica</vt:lpstr>
      <vt:lpstr>Helvetica Light</vt:lpstr>
      <vt:lpstr>Helvetica Neue</vt:lpstr>
      <vt:lpstr>Basic</vt:lpstr>
      <vt:lpstr>HUG25 – HDF Viewer Roundtable Introduction</vt:lpstr>
      <vt:lpstr>Let’s talk about viewers!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HDF Group for Financial Services</dc:title>
  <dc:creator>Microsoft Office User</dc:creator>
  <cp:lastModifiedBy>John Readey</cp:lastModifiedBy>
  <cp:revision>13</cp:revision>
  <dcterms:created xsi:type="dcterms:W3CDTF">2016-09-20T20:57:26Z</dcterms:created>
  <dcterms:modified xsi:type="dcterms:W3CDTF">2025-05-27T09:09:28Z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0x010100BF7F6FE8E31D5641B9CBBECBA1865208</vt:lpwstr>
  </property>
  <property fmtid="{D5CDD505-2E9C-101B-9397-08002B2CF9AE}" pid="3" name="MediaServiceImageTags">
    <vt:lpwstr/>
  </property>
</Properties>
</file>