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52"/>
  </p:notesMasterIdLst>
  <p:handoutMasterIdLst>
    <p:handoutMasterId r:id="rId53"/>
  </p:handoutMasterIdLst>
  <p:sldIdLst>
    <p:sldId id="256" r:id="rId5"/>
    <p:sldId id="550145271" r:id="rId6"/>
    <p:sldId id="270" r:id="rId7"/>
    <p:sldId id="264" r:id="rId8"/>
    <p:sldId id="550145266" r:id="rId9"/>
    <p:sldId id="550145278" r:id="rId10"/>
    <p:sldId id="550145316" r:id="rId11"/>
    <p:sldId id="550145394" r:id="rId12"/>
    <p:sldId id="550145321" r:id="rId13"/>
    <p:sldId id="550145322" r:id="rId14"/>
    <p:sldId id="550145320" r:id="rId15"/>
    <p:sldId id="550145323" r:id="rId16"/>
    <p:sldId id="550145431" r:id="rId17"/>
    <p:sldId id="550145318" r:id="rId18"/>
    <p:sldId id="550145324" r:id="rId19"/>
    <p:sldId id="550145429" r:id="rId20"/>
    <p:sldId id="550145326" r:id="rId21"/>
    <p:sldId id="550145327" r:id="rId22"/>
    <p:sldId id="550145328" r:id="rId23"/>
    <p:sldId id="550145325" r:id="rId24"/>
    <p:sldId id="550145441" r:id="rId25"/>
    <p:sldId id="550145442" r:id="rId26"/>
    <p:sldId id="550145329" r:id="rId27"/>
    <p:sldId id="550145331" r:id="rId28"/>
    <p:sldId id="550145330" r:id="rId29"/>
    <p:sldId id="550145333" r:id="rId30"/>
    <p:sldId id="550145443" r:id="rId31"/>
    <p:sldId id="550145446" r:id="rId32"/>
    <p:sldId id="550145447" r:id="rId33"/>
    <p:sldId id="550145448" r:id="rId34"/>
    <p:sldId id="550145449" r:id="rId35"/>
    <p:sldId id="550145444" r:id="rId36"/>
    <p:sldId id="550145445" r:id="rId37"/>
    <p:sldId id="550145450" r:id="rId38"/>
    <p:sldId id="550145457" r:id="rId39"/>
    <p:sldId id="550145458" r:id="rId40"/>
    <p:sldId id="550145459" r:id="rId41"/>
    <p:sldId id="550145460" r:id="rId42"/>
    <p:sldId id="550145461" r:id="rId43"/>
    <p:sldId id="550145462" r:id="rId44"/>
    <p:sldId id="550145463" r:id="rId45"/>
    <p:sldId id="550145464" r:id="rId46"/>
    <p:sldId id="550145332" r:id="rId47"/>
    <p:sldId id="550145363" r:id="rId48"/>
    <p:sldId id="550145364" r:id="rId49"/>
    <p:sldId id="550145365" r:id="rId50"/>
    <p:sldId id="550145393" r:id="rId51"/>
  </p:sldIdLst>
  <p:sldSz cx="36576000" cy="20574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51617"/>
    <a:srgbClr val="FFFFFF"/>
    <a:srgbClr val="D1D1D1"/>
    <a:srgbClr val="C0C0C0"/>
    <a:srgbClr val="B8B8B8"/>
    <a:srgbClr val="FAC200"/>
    <a:srgbClr val="9E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614" autoAdjust="0"/>
    <p:restoredTop sz="96391" autoAdjust="0"/>
  </p:normalViewPr>
  <p:slideViewPr>
    <p:cSldViewPr snapToGrid="0">
      <p:cViewPr varScale="1">
        <p:scale>
          <a:sx n="81" d="100"/>
          <a:sy n="81" d="100"/>
        </p:scale>
        <p:origin x="208" y="640"/>
      </p:cViewPr>
      <p:guideLst/>
    </p:cSldViewPr>
  </p:slideViewPr>
  <p:outlineViewPr>
    <p:cViewPr>
      <p:scale>
        <a:sx n="33" d="100"/>
        <a:sy n="33" d="100"/>
      </p:scale>
      <p:origin x="0" y="-15810"/>
    </p:cViewPr>
  </p:outlin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83" d="100"/>
          <a:sy n="83" d="100"/>
        </p:scale>
        <p:origin x="2214" y="10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handoutMaster" Target="handoutMasters/handoutMaster1.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ableStyles" Target="tableStyle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234FAB7-7DF1-470D-9D24-E6B58A84B80C}"/>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5777346" y="8736014"/>
            <a:ext cx="963023" cy="331788"/>
          </a:xfrm>
          <a:prstGeom prst="rect">
            <a:avLst/>
          </a:prstGeom>
        </p:spPr>
      </p:pic>
      <p:sp>
        <p:nvSpPr>
          <p:cNvPr id="3" name="Date Placeholder 2">
            <a:extLst>
              <a:ext uri="{FF2B5EF4-FFF2-40B4-BE49-F238E27FC236}">
                <a16:creationId xmlns:a16="http://schemas.microsoft.com/office/drawing/2014/main" id="{A0E88521-8FCE-4BCB-8B67-37305855271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8C0846B-0977-4E9D-973A-F0EA2C10623B}" type="datetimeFigureOut">
              <a:rPr lang="en-US" smtClean="0">
                <a:latin typeface="NVIDIA Sans" panose="020B0503020203020204" pitchFamily="34" charset="0"/>
                <a:cs typeface="NVIDIA Sans" panose="020B0503020203020204" pitchFamily="34" charset="0"/>
              </a:rPr>
              <a:t>5/24/25</a:t>
            </a:fld>
            <a:endParaRPr lang="en-US">
              <a:latin typeface="NVIDIA Sans" panose="020B0503020203020204" pitchFamily="34" charset="0"/>
              <a:cs typeface="NVIDIA Sans" panose="020B0503020203020204" pitchFamily="34" charset="0"/>
            </a:endParaRPr>
          </a:p>
        </p:txBody>
      </p:sp>
      <p:sp>
        <p:nvSpPr>
          <p:cNvPr id="5" name="Slide Number Placeholder 4">
            <a:extLst>
              <a:ext uri="{FF2B5EF4-FFF2-40B4-BE49-F238E27FC236}">
                <a16:creationId xmlns:a16="http://schemas.microsoft.com/office/drawing/2014/main" id="{9D0820F8-FB5B-4060-9702-8BB4F61830F9}"/>
              </a:ext>
            </a:extLst>
          </p:cNvPr>
          <p:cNvSpPr>
            <a:spLocks noGrp="1"/>
          </p:cNvSpPr>
          <p:nvPr>
            <p:ph type="sldNum" sz="quarter" idx="3"/>
          </p:nvPr>
        </p:nvSpPr>
        <p:spPr>
          <a:xfrm>
            <a:off x="0" y="8685213"/>
            <a:ext cx="2971800" cy="458787"/>
          </a:xfrm>
          <a:prstGeom prst="rect">
            <a:avLst/>
          </a:prstGeom>
        </p:spPr>
        <p:txBody>
          <a:bodyPr vert="horz" lIns="91440" tIns="45720" rIns="91440" bIns="45720" rtlCol="0" anchor="b"/>
          <a:lstStyle>
            <a:lvl1pPr algn="r">
              <a:defRPr sz="1200"/>
            </a:lvl1pPr>
          </a:lstStyle>
          <a:p>
            <a:pPr algn="l"/>
            <a:fld id="{6212FBFF-564E-4199-8DDC-2B82D308BF1D}" type="slidenum">
              <a:rPr lang="en-US" smtClean="0">
                <a:latin typeface="NVIDIA Sans" panose="020B0503020203020204" pitchFamily="34" charset="0"/>
                <a:cs typeface="NVIDIA Sans" panose="020B0503020203020204" pitchFamily="34" charset="0"/>
              </a:rPr>
              <a:pPr algn="l"/>
              <a:t>‹#›</a:t>
            </a:fld>
            <a:endParaRPr lang="en-US">
              <a:latin typeface="NVIDIA Sans" panose="020B0503020203020204" pitchFamily="34" charset="0"/>
              <a:cs typeface="NVIDIA Sans" panose="020B0503020203020204" pitchFamily="34" charset="0"/>
            </a:endParaRPr>
          </a:p>
        </p:txBody>
      </p:sp>
    </p:spTree>
    <p:extLst>
      <p:ext uri="{BB962C8B-B14F-4D97-AF65-F5344CB8AC3E}">
        <p14:creationId xmlns:p14="http://schemas.microsoft.com/office/powerpoint/2010/main" val="21320782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NVIDIA Sans" panose="020B0503020203020204" pitchFamily="34" charset="0"/>
                <a:cs typeface="NVIDIA Sans" panose="020B0503020203020204" pitchFamily="34" charset="0"/>
              </a:defRPr>
            </a:lvl1pPr>
          </a:lstStyle>
          <a:p>
            <a:fld id="{354A8664-169C-4436-81C8-E492002C26A5}" type="datetimeFigureOut">
              <a:rPr lang="en-US" smtClean="0"/>
              <a:pPr/>
              <a:t>5/24/25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5"/>
          </p:nvPr>
        </p:nvSpPr>
        <p:spPr>
          <a:xfrm>
            <a:off x="0" y="8685213"/>
            <a:ext cx="2971800" cy="458787"/>
          </a:xfrm>
          <a:prstGeom prst="rect">
            <a:avLst/>
          </a:prstGeom>
        </p:spPr>
        <p:txBody>
          <a:bodyPr vert="horz" lIns="91440" tIns="45720" rIns="91440" bIns="45720" rtlCol="0" anchor="b"/>
          <a:lstStyle>
            <a:lvl1pPr algn="l">
              <a:defRPr sz="1200">
                <a:latin typeface="NVIDIA Sans" panose="020B0503020203020204" pitchFamily="34" charset="0"/>
                <a:cs typeface="NVIDIA Sans" panose="020B0503020203020204" pitchFamily="34" charset="0"/>
              </a:defRPr>
            </a:lvl1pPr>
          </a:lstStyle>
          <a:p>
            <a:fld id="{A93AD357-0C40-4436-9D38-C47D60C1C9C1}" type="slidenum">
              <a:rPr lang="en-US" smtClean="0"/>
              <a:pPr/>
              <a:t>‹#›</a:t>
            </a:fld>
            <a:endParaRPr lang="en-US"/>
          </a:p>
        </p:txBody>
      </p:sp>
      <p:pic>
        <p:nvPicPr>
          <p:cNvPr id="8" name="Picture 7">
            <a:extLst>
              <a:ext uri="{FF2B5EF4-FFF2-40B4-BE49-F238E27FC236}">
                <a16:creationId xmlns:a16="http://schemas.microsoft.com/office/drawing/2014/main" id="{EE23E2AA-C3B7-40F1-8870-35AD3374F0C6}"/>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5777346" y="8736014"/>
            <a:ext cx="963023" cy="331788"/>
          </a:xfrm>
          <a:prstGeom prst="rect">
            <a:avLst/>
          </a:prstGeom>
        </p:spPr>
      </p:pic>
    </p:spTree>
    <p:extLst>
      <p:ext uri="{BB962C8B-B14F-4D97-AF65-F5344CB8AC3E}">
        <p14:creationId xmlns:p14="http://schemas.microsoft.com/office/powerpoint/2010/main" val="40189385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NVIDIA Sans" panose="020B0503020203020204" pitchFamily="34" charset="0"/>
        <a:ea typeface="+mn-ea"/>
        <a:cs typeface="NVIDIA Sans" panose="020B0503020203020204" pitchFamily="34" charset="0"/>
      </a:defRPr>
    </a:lvl1pPr>
    <a:lvl2pPr marL="457200" algn="l" defTabSz="914400" rtl="0" eaLnBrk="1" latinLnBrk="0" hangingPunct="1">
      <a:defRPr sz="1200" kern="1200">
        <a:solidFill>
          <a:schemeClr val="tx1"/>
        </a:solidFill>
        <a:latin typeface="NVIDIA Sans" panose="020B0503020203020204" pitchFamily="34" charset="0"/>
        <a:ea typeface="+mn-ea"/>
        <a:cs typeface="NVIDIA Sans" panose="020B0503020203020204" pitchFamily="34" charset="0"/>
      </a:defRPr>
    </a:lvl2pPr>
    <a:lvl3pPr marL="914400" algn="l" defTabSz="914400" rtl="0" eaLnBrk="1" latinLnBrk="0" hangingPunct="1">
      <a:defRPr sz="1200" kern="1200">
        <a:solidFill>
          <a:schemeClr val="tx1"/>
        </a:solidFill>
        <a:latin typeface="NVIDIA Sans" panose="020B0503020203020204" pitchFamily="34" charset="0"/>
        <a:ea typeface="+mn-ea"/>
        <a:cs typeface="NVIDIA Sans" panose="020B0503020203020204" pitchFamily="34" charset="0"/>
      </a:defRPr>
    </a:lvl3pPr>
    <a:lvl4pPr marL="1371600" algn="l" defTabSz="914400" rtl="0" eaLnBrk="1" latinLnBrk="0" hangingPunct="1">
      <a:defRPr sz="1200" kern="1200">
        <a:solidFill>
          <a:schemeClr val="tx1"/>
        </a:solidFill>
        <a:latin typeface="NVIDIA Sans" panose="020B0503020203020204" pitchFamily="34" charset="0"/>
        <a:ea typeface="+mn-ea"/>
        <a:cs typeface="NVIDIA Sans" panose="020B0503020203020204" pitchFamily="34" charset="0"/>
      </a:defRPr>
    </a:lvl4pPr>
    <a:lvl5pPr marL="1828800" algn="l" defTabSz="914400" rtl="0" eaLnBrk="1" latinLnBrk="0" hangingPunct="1">
      <a:defRPr sz="1200" kern="1200">
        <a:solidFill>
          <a:schemeClr val="tx1"/>
        </a:solidFill>
        <a:latin typeface="NVIDIA Sans" panose="020B0503020203020204" pitchFamily="34" charset="0"/>
        <a:ea typeface="+mn-ea"/>
        <a:cs typeface="NVIDIA Sans" panose="020B0503020203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3AD357-0C40-4436-9D38-C47D60C1C9C1}" type="slidenum">
              <a:rPr lang="en-US" smtClean="0"/>
              <a:pPr/>
              <a:t>1</a:t>
            </a:fld>
            <a:endParaRPr lang="en-US"/>
          </a:p>
        </p:txBody>
      </p:sp>
    </p:spTree>
    <p:extLst>
      <p:ext uri="{BB962C8B-B14F-4D97-AF65-F5344CB8AC3E}">
        <p14:creationId xmlns:p14="http://schemas.microsoft.com/office/powerpoint/2010/main" val="20425333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3AD357-0C40-4436-9D38-C47D60C1C9C1}" type="slidenum">
              <a:rPr lang="en-US" smtClean="0"/>
              <a:pPr/>
              <a:t>44</a:t>
            </a:fld>
            <a:endParaRPr lang="en-US"/>
          </a:p>
        </p:txBody>
      </p:sp>
    </p:spTree>
    <p:extLst>
      <p:ext uri="{BB962C8B-B14F-4D97-AF65-F5344CB8AC3E}">
        <p14:creationId xmlns:p14="http://schemas.microsoft.com/office/powerpoint/2010/main" val="14882302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3AD357-0C40-4436-9D38-C47D60C1C9C1}" type="slidenum">
              <a:rPr lang="en-US" smtClean="0"/>
              <a:pPr/>
              <a:t>45</a:t>
            </a:fld>
            <a:endParaRPr lang="en-US"/>
          </a:p>
        </p:txBody>
      </p:sp>
    </p:spTree>
    <p:extLst>
      <p:ext uri="{BB962C8B-B14F-4D97-AF65-F5344CB8AC3E}">
        <p14:creationId xmlns:p14="http://schemas.microsoft.com/office/powerpoint/2010/main" val="35915779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3AD357-0C40-4436-9D38-C47D60C1C9C1}" type="slidenum">
              <a:rPr lang="en-US" smtClean="0"/>
              <a:pPr/>
              <a:t>46</a:t>
            </a:fld>
            <a:endParaRPr lang="en-US"/>
          </a:p>
        </p:txBody>
      </p:sp>
    </p:spTree>
    <p:extLst>
      <p:ext uri="{BB962C8B-B14F-4D97-AF65-F5344CB8AC3E}">
        <p14:creationId xmlns:p14="http://schemas.microsoft.com/office/powerpoint/2010/main" val="30401815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3AD357-0C40-4436-9D38-C47D60C1C9C1}" type="slidenum">
              <a:rPr lang="en-US" smtClean="0"/>
              <a:pPr/>
              <a:t>5</a:t>
            </a:fld>
            <a:endParaRPr lang="en-US"/>
          </a:p>
        </p:txBody>
      </p:sp>
    </p:spTree>
    <p:extLst>
      <p:ext uri="{BB962C8B-B14F-4D97-AF65-F5344CB8AC3E}">
        <p14:creationId xmlns:p14="http://schemas.microsoft.com/office/powerpoint/2010/main" val="26568689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3AD357-0C40-4436-9D38-C47D60C1C9C1}" type="slidenum">
              <a:rPr lang="en-US" smtClean="0"/>
              <a:pPr/>
              <a:t>7</a:t>
            </a:fld>
            <a:endParaRPr lang="en-US"/>
          </a:p>
        </p:txBody>
      </p:sp>
    </p:spTree>
    <p:extLst>
      <p:ext uri="{BB962C8B-B14F-4D97-AF65-F5344CB8AC3E}">
        <p14:creationId xmlns:p14="http://schemas.microsoft.com/office/powerpoint/2010/main" val="16914834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3AD357-0C40-4436-9D38-C47D60C1C9C1}" type="slidenum">
              <a:rPr lang="en-US" smtClean="0"/>
              <a:pPr/>
              <a:t>15</a:t>
            </a:fld>
            <a:endParaRPr lang="en-US"/>
          </a:p>
        </p:txBody>
      </p:sp>
    </p:spTree>
    <p:extLst>
      <p:ext uri="{BB962C8B-B14F-4D97-AF65-F5344CB8AC3E}">
        <p14:creationId xmlns:p14="http://schemas.microsoft.com/office/powerpoint/2010/main" val="42898241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3AD357-0C40-4436-9D38-C47D60C1C9C1}" type="slidenum">
              <a:rPr lang="en-US" smtClean="0"/>
              <a:pPr/>
              <a:t>23</a:t>
            </a:fld>
            <a:endParaRPr lang="en-US"/>
          </a:p>
        </p:txBody>
      </p:sp>
    </p:spTree>
    <p:extLst>
      <p:ext uri="{BB962C8B-B14F-4D97-AF65-F5344CB8AC3E}">
        <p14:creationId xmlns:p14="http://schemas.microsoft.com/office/powerpoint/2010/main" val="7084178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3AD357-0C40-4436-9D38-C47D60C1C9C1}" type="slidenum">
              <a:rPr lang="en-US" smtClean="0"/>
              <a:pPr/>
              <a:t>24</a:t>
            </a:fld>
            <a:endParaRPr lang="en-US"/>
          </a:p>
        </p:txBody>
      </p:sp>
    </p:spTree>
    <p:extLst>
      <p:ext uri="{BB962C8B-B14F-4D97-AF65-F5344CB8AC3E}">
        <p14:creationId xmlns:p14="http://schemas.microsoft.com/office/powerpoint/2010/main" val="9502122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3AD357-0C40-4436-9D38-C47D60C1C9C1}" type="slidenum">
              <a:rPr lang="en-US" smtClean="0"/>
              <a:pPr/>
              <a:t>25</a:t>
            </a:fld>
            <a:endParaRPr lang="en-US"/>
          </a:p>
        </p:txBody>
      </p:sp>
    </p:spTree>
    <p:extLst>
      <p:ext uri="{BB962C8B-B14F-4D97-AF65-F5344CB8AC3E}">
        <p14:creationId xmlns:p14="http://schemas.microsoft.com/office/powerpoint/2010/main" val="20888696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3AD357-0C40-4436-9D38-C47D60C1C9C1}" type="slidenum">
              <a:rPr lang="en-US" smtClean="0"/>
              <a:pPr/>
              <a:t>26</a:t>
            </a:fld>
            <a:endParaRPr lang="en-US"/>
          </a:p>
        </p:txBody>
      </p:sp>
    </p:spTree>
    <p:extLst>
      <p:ext uri="{BB962C8B-B14F-4D97-AF65-F5344CB8AC3E}">
        <p14:creationId xmlns:p14="http://schemas.microsoft.com/office/powerpoint/2010/main" val="20406194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3AD357-0C40-4436-9D38-C47D60C1C9C1}" type="slidenum">
              <a:rPr lang="en-US" smtClean="0"/>
              <a:pPr/>
              <a:t>43</a:t>
            </a:fld>
            <a:endParaRPr lang="en-US"/>
          </a:p>
        </p:txBody>
      </p:sp>
    </p:spTree>
    <p:extLst>
      <p:ext uri="{BB962C8B-B14F-4D97-AF65-F5344CB8AC3E}">
        <p14:creationId xmlns:p14="http://schemas.microsoft.com/office/powerpoint/2010/main" val="120350813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6" name="Picture 5" descr="A green and white background&#10;&#10;Description automatically generated">
            <a:extLst>
              <a:ext uri="{FF2B5EF4-FFF2-40B4-BE49-F238E27FC236}">
                <a16:creationId xmlns:a16="http://schemas.microsoft.com/office/drawing/2014/main" id="{07D900F6-F9C5-E13E-B321-472E2C06456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36576000" cy="20574000"/>
          </a:xfrm>
          <a:prstGeom prst="rect">
            <a:avLst/>
          </a:prstGeom>
        </p:spPr>
      </p:pic>
      <p:pic>
        <p:nvPicPr>
          <p:cNvPr id="3" name="Picture 2" descr="A picture containing graphics, logo, symbol, graphic design&#10;&#10;Description automatically generated">
            <a:extLst>
              <a:ext uri="{FF2B5EF4-FFF2-40B4-BE49-F238E27FC236}">
                <a16:creationId xmlns:a16="http://schemas.microsoft.com/office/drawing/2014/main" id="{AC2F1390-BF3D-835C-3CE7-1F9507746CD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6125" y="773531"/>
            <a:ext cx="8365991" cy="2882310"/>
          </a:xfrm>
          <a:prstGeom prst="rect">
            <a:avLst/>
          </a:prstGeom>
        </p:spPr>
      </p:pic>
      <p:sp>
        <p:nvSpPr>
          <p:cNvPr id="2" name="Title 1">
            <a:extLst>
              <a:ext uri="{FF2B5EF4-FFF2-40B4-BE49-F238E27FC236}">
                <a16:creationId xmlns:a16="http://schemas.microsoft.com/office/drawing/2014/main" id="{67BDD93D-C8D9-AAAA-C193-4F162992EEF0}"/>
              </a:ext>
            </a:extLst>
          </p:cNvPr>
          <p:cNvSpPr>
            <a:spLocks noGrp="1"/>
          </p:cNvSpPr>
          <p:nvPr>
            <p:ph type="ctrTitle" hasCustomPrompt="1"/>
          </p:nvPr>
        </p:nvSpPr>
        <p:spPr>
          <a:xfrm>
            <a:off x="1513012" y="2983577"/>
            <a:ext cx="19282214" cy="4937760"/>
          </a:xfrm>
        </p:spPr>
        <p:txBody>
          <a:bodyPr anchor="b">
            <a:normAutofit/>
          </a:bodyPr>
          <a:lstStyle>
            <a:lvl1pPr algn="l">
              <a:defRPr sz="8800" b="1" cap="none" baseline="0">
                <a:latin typeface="NVIDIA Sans" panose="020B0503020203020204" pitchFamily="34" charset="0"/>
                <a:cs typeface="NVIDIA Sans" panose="020B0503020203020204" pitchFamily="34" charset="0"/>
              </a:defRPr>
            </a:lvl1pPr>
          </a:lstStyle>
          <a:p>
            <a:r>
              <a:rPr lang="en-US" dirty="0"/>
              <a:t>Click to Add Title</a:t>
            </a:r>
          </a:p>
        </p:txBody>
      </p:sp>
      <p:sp>
        <p:nvSpPr>
          <p:cNvPr id="7" name="Subtitle 2">
            <a:extLst>
              <a:ext uri="{FF2B5EF4-FFF2-40B4-BE49-F238E27FC236}">
                <a16:creationId xmlns:a16="http://schemas.microsoft.com/office/drawing/2014/main" id="{84FDDD85-BD02-911B-1C62-433286994A1E}"/>
              </a:ext>
            </a:extLst>
          </p:cNvPr>
          <p:cNvSpPr>
            <a:spLocks noGrp="1"/>
          </p:cNvSpPr>
          <p:nvPr>
            <p:ph type="subTitle" idx="1" hasCustomPrompt="1"/>
          </p:nvPr>
        </p:nvSpPr>
        <p:spPr>
          <a:xfrm>
            <a:off x="1513012" y="7941727"/>
            <a:ext cx="19282214" cy="1703832"/>
          </a:xfrm>
          <a:prstGeom prst="rect">
            <a:avLst/>
          </a:prstGeom>
        </p:spPr>
        <p:txBody>
          <a:bodyPr>
            <a:normAutofit/>
          </a:bodyPr>
          <a:lstStyle>
            <a:lvl1pPr marL="0" indent="0" algn="l">
              <a:buNone/>
              <a:defRPr sz="4400" b="0" cap="none" baseline="0">
                <a:solidFill>
                  <a:schemeClr val="bg1"/>
                </a:solidFill>
                <a:latin typeface="NVIDIA Sans" panose="020B0503020203020204" pitchFamily="34" charset="0"/>
                <a:cs typeface="NVIDIA Sans" panose="020B0503020203020204" pitchFamily="34" charset="0"/>
              </a:defRPr>
            </a:lvl1pPr>
            <a:lvl2pPr marL="1371600" indent="0" algn="ctr">
              <a:buNone/>
              <a:defRPr sz="6000"/>
            </a:lvl2pPr>
            <a:lvl3pPr marL="2743200" indent="0" algn="ctr">
              <a:buNone/>
              <a:defRPr sz="5400"/>
            </a:lvl3pPr>
            <a:lvl4pPr marL="4114800" indent="0" algn="ctr">
              <a:buNone/>
              <a:defRPr sz="4800"/>
            </a:lvl4pPr>
            <a:lvl5pPr marL="5486400" indent="0" algn="ctr">
              <a:buNone/>
              <a:defRPr sz="4800"/>
            </a:lvl5pPr>
            <a:lvl6pPr marL="6858000" indent="0" algn="ctr">
              <a:buNone/>
              <a:defRPr sz="4800"/>
            </a:lvl6pPr>
            <a:lvl7pPr marL="8229600" indent="0" algn="ctr">
              <a:buNone/>
              <a:defRPr sz="4800"/>
            </a:lvl7pPr>
            <a:lvl8pPr marL="9601200" indent="0" algn="ctr">
              <a:buNone/>
              <a:defRPr sz="4800"/>
            </a:lvl8pPr>
            <a:lvl9pPr marL="10972800" indent="0" algn="ctr">
              <a:buNone/>
              <a:defRPr sz="4800"/>
            </a:lvl9pPr>
          </a:lstStyle>
          <a:p>
            <a:r>
              <a:rPr lang="en-US" dirty="0"/>
              <a:t>Click to Add Subtitle/Name/Date</a:t>
            </a:r>
          </a:p>
        </p:txBody>
      </p:sp>
    </p:spTree>
    <p:extLst>
      <p:ext uri="{BB962C8B-B14F-4D97-AF65-F5344CB8AC3E}">
        <p14:creationId xmlns:p14="http://schemas.microsoft.com/office/powerpoint/2010/main" val="1478713325"/>
      </p:ext>
    </p:extLst>
  </p:cSld>
  <p:clrMapOvr>
    <a:masterClrMapping/>
  </p:clrMapOvr>
  <mc:AlternateContent xmlns:mc="http://schemas.openxmlformats.org/markup-compatibility/2006" xmlns:p14="http://schemas.microsoft.com/office/powerpoint/2010/main">
    <mc:Choice Requires="p14">
      <p:transition p14:dur="10"/>
    </mc:Choice>
    <mc:Fallback xmlns="" xmlns:a14="http://schemas.microsoft.com/office/drawing/2010/main" xmlns:a16="http://schemas.microsoft.com/office/drawing/2014/main">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mage Left - Text Right">
    <p:spTree>
      <p:nvGrpSpPr>
        <p:cNvPr id="1" name=""/>
        <p:cNvGrpSpPr/>
        <p:nvPr/>
      </p:nvGrpSpPr>
      <p:grpSpPr>
        <a:xfrm>
          <a:off x="0" y="0"/>
          <a:ext cx="0" cy="0"/>
          <a:chOff x="0" y="0"/>
          <a:chExt cx="0" cy="0"/>
        </a:xfrm>
      </p:grpSpPr>
      <p:sp>
        <p:nvSpPr>
          <p:cNvPr id="13" name="Picture Placeholder 5">
            <a:extLst>
              <a:ext uri="{FF2B5EF4-FFF2-40B4-BE49-F238E27FC236}">
                <a16:creationId xmlns:a16="http://schemas.microsoft.com/office/drawing/2014/main" id="{9ECDE791-270C-BF8C-81C1-76A0831C1A19}"/>
              </a:ext>
            </a:extLst>
          </p:cNvPr>
          <p:cNvSpPr>
            <a:spLocks noGrp="1"/>
          </p:cNvSpPr>
          <p:nvPr>
            <p:ph type="pic" sz="quarter" idx="12"/>
          </p:nvPr>
        </p:nvSpPr>
        <p:spPr>
          <a:xfrm>
            <a:off x="0" y="0"/>
            <a:ext cx="16413163" cy="20574000"/>
          </a:xfrm>
          <a:prstGeom prst="rect">
            <a:avLst/>
          </a:prstGeom>
          <a:solidFill>
            <a:schemeClr val="tx1">
              <a:lumMod val="95000"/>
              <a:alpha val="61000"/>
            </a:schemeClr>
          </a:solidFill>
          <a:ln w="9525">
            <a:solidFill>
              <a:schemeClr val="accent5"/>
            </a:solidFill>
          </a:ln>
        </p:spPr>
        <p:txBody>
          <a:bodyPr tIns="2194560" anchor="ctr"/>
          <a:lstStyle>
            <a:lvl1pPr marL="0" indent="0" algn="ctr">
              <a:buFontTx/>
              <a:buNone/>
              <a:defRPr lang="en-US" sz="4000">
                <a:solidFill>
                  <a:schemeClr val="bg1"/>
                </a:solidFill>
                <a:latin typeface="NVIDIA Sans" panose="020B0503020203020204" pitchFamily="34" charset="0"/>
              </a:defRPr>
            </a:lvl1pPr>
          </a:lstStyle>
          <a:p>
            <a:pPr marL="685800" lvl="0" indent="-685800" algn="ctr"/>
            <a:r>
              <a:rPr lang="en-US"/>
              <a:t>Click icon to add picture</a:t>
            </a:r>
          </a:p>
        </p:txBody>
      </p:sp>
      <p:sp>
        <p:nvSpPr>
          <p:cNvPr id="14" name="Title 1">
            <a:extLst>
              <a:ext uri="{FF2B5EF4-FFF2-40B4-BE49-F238E27FC236}">
                <a16:creationId xmlns:a16="http://schemas.microsoft.com/office/drawing/2014/main" id="{B145783C-AD8B-1C6E-6189-2C6A7ED49ED5}"/>
              </a:ext>
            </a:extLst>
          </p:cNvPr>
          <p:cNvSpPr>
            <a:spLocks noGrp="1"/>
          </p:cNvSpPr>
          <p:nvPr>
            <p:ph type="title" hasCustomPrompt="1"/>
          </p:nvPr>
        </p:nvSpPr>
        <p:spPr>
          <a:xfrm>
            <a:off x="19129248" y="302065"/>
            <a:ext cx="14639544" cy="3365695"/>
          </a:xfrm>
        </p:spPr>
        <p:txBody>
          <a:bodyPr>
            <a:normAutofit/>
          </a:bodyPr>
          <a:lstStyle>
            <a:lvl1pPr algn="l">
              <a:spcBef>
                <a:spcPts val="600"/>
              </a:spcBef>
              <a:spcAft>
                <a:spcPts val="600"/>
              </a:spcAft>
              <a:defRPr sz="7200" b="1" cap="none">
                <a:latin typeface="NVIDIA Sans" panose="020B0503020203020204" pitchFamily="34" charset="0"/>
                <a:cs typeface="NVIDIA Sans" panose="020B0503020203020204" pitchFamily="34" charset="0"/>
              </a:defRPr>
            </a:lvl1pPr>
          </a:lstStyle>
          <a:p>
            <a:r>
              <a:rPr lang="en-US" dirty="0"/>
              <a:t>Click To Add Title</a:t>
            </a:r>
          </a:p>
        </p:txBody>
      </p:sp>
      <p:sp>
        <p:nvSpPr>
          <p:cNvPr id="15" name="Content Placeholder 2">
            <a:extLst>
              <a:ext uri="{FF2B5EF4-FFF2-40B4-BE49-F238E27FC236}">
                <a16:creationId xmlns:a16="http://schemas.microsoft.com/office/drawing/2014/main" id="{27C7C90A-73D6-E171-33CA-4E89BA293C60}"/>
              </a:ext>
            </a:extLst>
          </p:cNvPr>
          <p:cNvSpPr>
            <a:spLocks noGrp="1"/>
          </p:cNvSpPr>
          <p:nvPr>
            <p:ph idx="1" hasCustomPrompt="1"/>
          </p:nvPr>
        </p:nvSpPr>
        <p:spPr>
          <a:xfrm>
            <a:off x="19129248" y="6988192"/>
            <a:ext cx="14639544" cy="11345523"/>
          </a:xfrm>
          <a:prstGeom prst="rect">
            <a:avLst/>
          </a:prstGeom>
        </p:spPr>
        <p:txBody>
          <a:bodyPr/>
          <a:lstStyle>
            <a:lvl1pPr marL="457200" indent="-457200">
              <a:buClr>
                <a:schemeClr val="tx2"/>
              </a:buClr>
              <a:buFont typeface="NVIDIA Sans" panose="020B0503020203020204" pitchFamily="34" charset="0"/>
              <a:buChar char="•"/>
              <a:defRPr sz="4400">
                <a:solidFill>
                  <a:schemeClr val="bg1"/>
                </a:solidFill>
                <a:latin typeface="NVIDIA Sans" panose="020B0503020203020204" pitchFamily="34" charset="0"/>
                <a:cs typeface="NVIDIA Sans" panose="020B0503020203020204" pitchFamily="34" charset="0"/>
              </a:defRPr>
            </a:lvl1pPr>
            <a:lvl2pPr marL="1371600" indent="-457200">
              <a:buClr>
                <a:schemeClr val="tx2"/>
              </a:buClr>
              <a:buFont typeface="NVIDIA Sans" panose="020B0503020203020204" pitchFamily="34" charset="0"/>
              <a:buChar char="•"/>
              <a:defRPr sz="4000">
                <a:solidFill>
                  <a:schemeClr val="bg1"/>
                </a:solidFill>
                <a:latin typeface="NVIDIA Sans" panose="020B0503020203020204" pitchFamily="34" charset="0"/>
                <a:cs typeface="NVIDIA Sans" panose="020B0503020203020204" pitchFamily="34" charset="0"/>
              </a:defRPr>
            </a:lvl2pPr>
            <a:lvl3pPr marL="2286000" indent="-457200">
              <a:buClr>
                <a:schemeClr val="tx2"/>
              </a:buClr>
              <a:buFont typeface="NVIDIA Sans" panose="020B0503020203020204" pitchFamily="34" charset="0"/>
              <a:buChar char="•"/>
              <a:defRPr sz="3600">
                <a:solidFill>
                  <a:schemeClr val="bg1"/>
                </a:solidFill>
                <a:latin typeface="NVIDIA Sans" panose="020B0503020203020204" pitchFamily="34" charset="0"/>
                <a:cs typeface="NVIDIA Sans" panose="020B0503020203020204" pitchFamily="34" charset="0"/>
              </a:defRPr>
            </a:lvl3pPr>
            <a:lvl4pPr marL="3200400" indent="-457200">
              <a:buClr>
                <a:schemeClr val="tx2"/>
              </a:buClr>
              <a:buFont typeface="NVIDIA Sans" panose="020B0503020203020204" pitchFamily="34" charset="0"/>
              <a:buChar char="•"/>
              <a:defRPr sz="3200">
                <a:solidFill>
                  <a:schemeClr val="bg1"/>
                </a:solidFill>
                <a:latin typeface="NVIDIA Sans" panose="020B0503020203020204" pitchFamily="34" charset="0"/>
                <a:cs typeface="NVIDIA Sans" panose="020B0503020203020204" pitchFamily="34" charset="0"/>
              </a:defRPr>
            </a:lvl4pPr>
            <a:lvl5pPr marL="4054475" indent="-396875">
              <a:buClr>
                <a:schemeClr val="tx2"/>
              </a:buClr>
              <a:buFont typeface="NVIDIA Sans" panose="020B0503020203020204" pitchFamily="34" charset="0"/>
              <a:buChar char="•"/>
              <a:defRPr sz="2800">
                <a:solidFill>
                  <a:schemeClr val="bg1"/>
                </a:solidFill>
                <a:latin typeface="NVIDIA Sans" panose="020B0503020203020204" pitchFamily="34" charset="0"/>
                <a:cs typeface="NVIDIA Sans" panose="020B0503020203020204" pitchFamily="34" charset="0"/>
              </a:defRPr>
            </a:lvl5pPr>
          </a:lstStyle>
          <a:p>
            <a:pPr lvl="0"/>
            <a:r>
              <a:rPr lang="en-US" dirty="0"/>
              <a:t>Click to edit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Text Placeholder 7">
            <a:extLst>
              <a:ext uri="{FF2B5EF4-FFF2-40B4-BE49-F238E27FC236}">
                <a16:creationId xmlns:a16="http://schemas.microsoft.com/office/drawing/2014/main" id="{293474C4-48DE-3777-A7E6-66A14FC6BB37}"/>
              </a:ext>
            </a:extLst>
          </p:cNvPr>
          <p:cNvSpPr>
            <a:spLocks noGrp="1"/>
          </p:cNvSpPr>
          <p:nvPr>
            <p:ph type="body" sz="quarter" idx="10" hasCustomPrompt="1"/>
          </p:nvPr>
        </p:nvSpPr>
        <p:spPr>
          <a:xfrm>
            <a:off x="19129248" y="3731768"/>
            <a:ext cx="14639544" cy="1408176"/>
          </a:xfrm>
          <a:prstGeom prst="rect">
            <a:avLst/>
          </a:prstGeom>
        </p:spPr>
        <p:txBody>
          <a:bodyPr/>
          <a:lstStyle>
            <a:lvl1pPr marL="0" indent="0" algn="l">
              <a:spcBef>
                <a:spcPts val="600"/>
              </a:spcBef>
              <a:spcAft>
                <a:spcPts val="600"/>
              </a:spcAft>
              <a:buFontTx/>
              <a:buNone/>
              <a:defRPr sz="4800">
                <a:solidFill>
                  <a:schemeClr val="tx2"/>
                </a:solidFill>
                <a:latin typeface="NVIDIA Sans" panose="020B0503020203020204" pitchFamily="34" charset="0"/>
                <a:cs typeface="NVIDIA Sans" panose="020B0503020203020204" pitchFamily="34" charset="0"/>
              </a:defRPr>
            </a:lvl1pPr>
            <a:lvl2pPr marL="1371600" indent="0" algn="ctr">
              <a:buFontTx/>
              <a:buNone/>
              <a:defRPr sz="4400">
                <a:latin typeface="NVIDIA Sans" panose="020B0503020203020204" pitchFamily="34" charset="0"/>
              </a:defRPr>
            </a:lvl2pPr>
            <a:lvl3pPr marL="2743200" indent="0" algn="ctr">
              <a:buFontTx/>
              <a:buNone/>
              <a:defRPr sz="4400">
                <a:latin typeface="NVIDIA Sans" panose="020B0503020203020204" pitchFamily="34" charset="0"/>
              </a:defRPr>
            </a:lvl3pPr>
            <a:lvl4pPr marL="4114800" indent="0" algn="ctr">
              <a:buFontTx/>
              <a:buNone/>
              <a:defRPr sz="4400">
                <a:latin typeface="NVIDIA Sans" panose="020B0503020203020204" pitchFamily="34" charset="0"/>
              </a:defRPr>
            </a:lvl4pPr>
            <a:lvl5pPr marL="5486400" indent="0" algn="ctr">
              <a:buFontTx/>
              <a:buNone/>
              <a:defRPr sz="4400">
                <a:latin typeface="NVIDIA Sans" panose="020B0503020203020204" pitchFamily="34" charset="0"/>
              </a:defRPr>
            </a:lvl5pPr>
          </a:lstStyle>
          <a:p>
            <a:pPr lvl="0"/>
            <a:r>
              <a:rPr lang="en-US" dirty="0"/>
              <a:t>Click to edit text styles</a:t>
            </a:r>
          </a:p>
        </p:txBody>
      </p:sp>
      <p:cxnSp>
        <p:nvCxnSpPr>
          <p:cNvPr id="17" name="Straight Connector 16">
            <a:extLst>
              <a:ext uri="{FF2B5EF4-FFF2-40B4-BE49-F238E27FC236}">
                <a16:creationId xmlns:a16="http://schemas.microsoft.com/office/drawing/2014/main" id="{71FA87B4-E089-FC07-89C2-EA0620853B79}"/>
              </a:ext>
            </a:extLst>
          </p:cNvPr>
          <p:cNvCxnSpPr>
            <a:cxnSpLocks/>
          </p:cNvCxnSpPr>
          <p:nvPr userDrawn="1"/>
        </p:nvCxnSpPr>
        <p:spPr>
          <a:xfrm>
            <a:off x="16413162" y="5693228"/>
            <a:ext cx="17282478" cy="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04941307"/>
      </p:ext>
    </p:extLst>
  </p:cSld>
  <p:clrMapOvr>
    <a:masterClrMapping/>
  </p:clrMapOvr>
  <mc:AlternateContent xmlns:mc="http://schemas.openxmlformats.org/markup-compatibility/2006" xmlns:p14="http://schemas.microsoft.com/office/powerpoint/2010/main">
    <mc:Choice Requires="p14">
      <p:transition p14:dur="10"/>
    </mc:Choice>
    <mc:Fallback xmlns="" xmlns:a16="http://schemas.microsoft.com/office/drawing/2014/main">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mage Left - Text Right NO SUBTITLE">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0F02E9B9-4BF5-6080-A68D-577B3CFA3984}"/>
              </a:ext>
            </a:extLst>
          </p:cNvPr>
          <p:cNvSpPr>
            <a:spLocks noGrp="1"/>
          </p:cNvSpPr>
          <p:nvPr>
            <p:ph idx="1" hasCustomPrompt="1"/>
          </p:nvPr>
        </p:nvSpPr>
        <p:spPr>
          <a:xfrm>
            <a:off x="19129248" y="6988192"/>
            <a:ext cx="14639544" cy="11345523"/>
          </a:xfrm>
          <a:prstGeom prst="rect">
            <a:avLst/>
          </a:prstGeom>
        </p:spPr>
        <p:txBody>
          <a:bodyPr/>
          <a:lstStyle>
            <a:lvl1pPr marL="457200" indent="-457200">
              <a:buClr>
                <a:schemeClr val="tx2"/>
              </a:buClr>
              <a:buFont typeface="NVIDIA Sans" panose="020B0503020203020204" pitchFamily="34" charset="0"/>
              <a:buChar char="•"/>
              <a:defRPr sz="4400">
                <a:solidFill>
                  <a:schemeClr val="bg1"/>
                </a:solidFill>
                <a:latin typeface="NVIDIA Sans" panose="020B0503020203020204" pitchFamily="34" charset="0"/>
                <a:cs typeface="NVIDIA Sans" panose="020B0503020203020204" pitchFamily="34" charset="0"/>
              </a:defRPr>
            </a:lvl1pPr>
            <a:lvl2pPr marL="1371600" indent="-457200">
              <a:buClr>
                <a:schemeClr val="tx2"/>
              </a:buClr>
              <a:buFont typeface="NVIDIA Sans" panose="020B0503020203020204" pitchFamily="34" charset="0"/>
              <a:buChar char="•"/>
              <a:defRPr sz="4000">
                <a:solidFill>
                  <a:schemeClr val="bg1"/>
                </a:solidFill>
                <a:latin typeface="NVIDIA Sans" panose="020B0503020203020204" pitchFamily="34" charset="0"/>
                <a:cs typeface="NVIDIA Sans" panose="020B0503020203020204" pitchFamily="34" charset="0"/>
              </a:defRPr>
            </a:lvl2pPr>
            <a:lvl3pPr marL="2286000" indent="-457200">
              <a:buClr>
                <a:schemeClr val="tx2"/>
              </a:buClr>
              <a:buFont typeface="NVIDIA Sans" panose="020B0503020203020204" pitchFamily="34" charset="0"/>
              <a:buChar char="•"/>
              <a:defRPr sz="3600">
                <a:solidFill>
                  <a:schemeClr val="bg1"/>
                </a:solidFill>
                <a:latin typeface="NVIDIA Sans" panose="020B0503020203020204" pitchFamily="34" charset="0"/>
                <a:cs typeface="NVIDIA Sans" panose="020B0503020203020204" pitchFamily="34" charset="0"/>
              </a:defRPr>
            </a:lvl3pPr>
            <a:lvl4pPr marL="3200400" indent="-457200">
              <a:buClr>
                <a:schemeClr val="tx2"/>
              </a:buClr>
              <a:buFont typeface="NVIDIA Sans" panose="020B0503020203020204" pitchFamily="34" charset="0"/>
              <a:buChar char="•"/>
              <a:defRPr sz="3200">
                <a:solidFill>
                  <a:schemeClr val="bg1"/>
                </a:solidFill>
                <a:latin typeface="NVIDIA Sans" panose="020B0503020203020204" pitchFamily="34" charset="0"/>
                <a:cs typeface="NVIDIA Sans" panose="020B0503020203020204" pitchFamily="34" charset="0"/>
              </a:defRPr>
            </a:lvl4pPr>
            <a:lvl5pPr marL="4054475" indent="-396875">
              <a:buClr>
                <a:schemeClr val="tx2"/>
              </a:buClr>
              <a:buFont typeface="NVIDIA Sans" panose="020B0503020203020204" pitchFamily="34" charset="0"/>
              <a:buChar char="•"/>
              <a:defRPr sz="2800">
                <a:solidFill>
                  <a:schemeClr val="bg1"/>
                </a:solidFill>
                <a:latin typeface="NVIDIA Sans" panose="020B0503020203020204" pitchFamily="34" charset="0"/>
                <a:cs typeface="NVIDIA Sans" panose="020B0503020203020204" pitchFamily="34" charset="0"/>
              </a:defRPr>
            </a:lvl5pPr>
          </a:lstStyle>
          <a:p>
            <a:pPr lvl="0"/>
            <a:r>
              <a:rPr lang="en-US" dirty="0"/>
              <a:t>Click to edit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9" name="Straight Connector 8">
            <a:extLst>
              <a:ext uri="{FF2B5EF4-FFF2-40B4-BE49-F238E27FC236}">
                <a16:creationId xmlns:a16="http://schemas.microsoft.com/office/drawing/2014/main" id="{18D73545-7C20-075B-2C1C-DF7F4214DAD6}"/>
              </a:ext>
            </a:extLst>
          </p:cNvPr>
          <p:cNvCxnSpPr>
            <a:cxnSpLocks/>
          </p:cNvCxnSpPr>
          <p:nvPr userDrawn="1"/>
        </p:nvCxnSpPr>
        <p:spPr>
          <a:xfrm>
            <a:off x="16413162" y="5693228"/>
            <a:ext cx="17282478" cy="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CA42E39E-F558-16B2-B1CE-93D204E3455A}"/>
              </a:ext>
            </a:extLst>
          </p:cNvPr>
          <p:cNvSpPr>
            <a:spLocks noGrp="1"/>
          </p:cNvSpPr>
          <p:nvPr>
            <p:ph type="title" hasCustomPrompt="1"/>
          </p:nvPr>
        </p:nvSpPr>
        <p:spPr>
          <a:xfrm>
            <a:off x="19129248" y="1218776"/>
            <a:ext cx="14639544" cy="3365695"/>
          </a:xfrm>
        </p:spPr>
        <p:txBody>
          <a:bodyPr>
            <a:normAutofit/>
          </a:bodyPr>
          <a:lstStyle>
            <a:lvl1pPr algn="l">
              <a:spcBef>
                <a:spcPts val="600"/>
              </a:spcBef>
              <a:spcAft>
                <a:spcPts val="600"/>
              </a:spcAft>
              <a:defRPr sz="7200" b="1" cap="none">
                <a:latin typeface="NVIDIA Sans" panose="020B0503020203020204" pitchFamily="34" charset="0"/>
                <a:cs typeface="NVIDIA Sans" panose="020B0503020203020204" pitchFamily="34" charset="0"/>
              </a:defRPr>
            </a:lvl1pPr>
          </a:lstStyle>
          <a:p>
            <a:r>
              <a:rPr lang="en-US" dirty="0"/>
              <a:t>Click To Add Title</a:t>
            </a:r>
          </a:p>
        </p:txBody>
      </p:sp>
      <p:sp>
        <p:nvSpPr>
          <p:cNvPr id="6" name="Picture Placeholder 5">
            <a:extLst>
              <a:ext uri="{FF2B5EF4-FFF2-40B4-BE49-F238E27FC236}">
                <a16:creationId xmlns:a16="http://schemas.microsoft.com/office/drawing/2014/main" id="{E16075D2-4650-7EB1-4F7E-447F77C06521}"/>
              </a:ext>
            </a:extLst>
          </p:cNvPr>
          <p:cNvSpPr>
            <a:spLocks noGrp="1"/>
          </p:cNvSpPr>
          <p:nvPr>
            <p:ph type="pic" sz="quarter" idx="12"/>
          </p:nvPr>
        </p:nvSpPr>
        <p:spPr>
          <a:xfrm>
            <a:off x="0" y="0"/>
            <a:ext cx="16413163" cy="20574000"/>
          </a:xfrm>
          <a:prstGeom prst="rect">
            <a:avLst/>
          </a:prstGeom>
          <a:solidFill>
            <a:schemeClr val="tx1">
              <a:lumMod val="95000"/>
              <a:alpha val="61000"/>
            </a:schemeClr>
          </a:solidFill>
          <a:ln w="9525">
            <a:solidFill>
              <a:schemeClr val="accent5"/>
            </a:solidFill>
          </a:ln>
        </p:spPr>
        <p:txBody>
          <a:bodyPr tIns="2194560" anchor="ctr"/>
          <a:lstStyle>
            <a:lvl1pPr marL="0" indent="0" algn="ctr">
              <a:buFontTx/>
              <a:buNone/>
              <a:defRPr lang="en-US" sz="4000">
                <a:solidFill>
                  <a:schemeClr val="bg1"/>
                </a:solidFill>
                <a:latin typeface="NVIDIA Sans" panose="020B0503020203020204" pitchFamily="34" charset="0"/>
              </a:defRPr>
            </a:lvl1pPr>
          </a:lstStyle>
          <a:p>
            <a:pPr marL="685800" lvl="0" indent="-685800" algn="ctr"/>
            <a:r>
              <a:rPr lang="en-US"/>
              <a:t>Click icon to add picture</a:t>
            </a:r>
          </a:p>
        </p:txBody>
      </p:sp>
    </p:spTree>
    <p:extLst>
      <p:ext uri="{BB962C8B-B14F-4D97-AF65-F5344CB8AC3E}">
        <p14:creationId xmlns:p14="http://schemas.microsoft.com/office/powerpoint/2010/main" val="690247437"/>
      </p:ext>
    </p:extLst>
  </p:cSld>
  <p:clrMapOvr>
    <a:masterClrMapping/>
  </p:clrMapOvr>
  <mc:AlternateContent xmlns:mc="http://schemas.openxmlformats.org/markup-compatibility/2006" xmlns:p14="http://schemas.microsoft.com/office/powerpoint/2010/main">
    <mc:Choice Requires="p14">
      <p:transition p14:dur="10"/>
    </mc:Choice>
    <mc:Fallback xmlns="" xmlns:a16="http://schemas.microsoft.com/office/drawing/2014/main">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mage Right - Text Lef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8B60F29-EAFD-D95F-11A7-522A796CA55D}"/>
              </a:ext>
            </a:extLst>
          </p:cNvPr>
          <p:cNvSpPr/>
          <p:nvPr userDrawn="1"/>
        </p:nvSpPr>
        <p:spPr>
          <a:xfrm>
            <a:off x="32964120" y="18928080"/>
            <a:ext cx="3611880" cy="16459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dirty="0" err="1">
              <a:solidFill>
                <a:schemeClr val="tx1"/>
              </a:solidFill>
              <a:latin typeface="NVIDIA Sans" panose="020B0503020203020204" pitchFamily="34" charset="0"/>
            </a:endParaRPr>
          </a:p>
        </p:txBody>
      </p:sp>
      <p:sp>
        <p:nvSpPr>
          <p:cNvPr id="17" name="Picture Placeholder 5">
            <a:extLst>
              <a:ext uri="{FF2B5EF4-FFF2-40B4-BE49-F238E27FC236}">
                <a16:creationId xmlns:a16="http://schemas.microsoft.com/office/drawing/2014/main" id="{EF5E0159-2062-54D4-B444-4F04EED230CD}"/>
              </a:ext>
            </a:extLst>
          </p:cNvPr>
          <p:cNvSpPr>
            <a:spLocks noGrp="1"/>
          </p:cNvSpPr>
          <p:nvPr>
            <p:ph type="pic" sz="quarter" idx="13"/>
          </p:nvPr>
        </p:nvSpPr>
        <p:spPr>
          <a:xfrm>
            <a:off x="20162837" y="0"/>
            <a:ext cx="16413163" cy="20574000"/>
          </a:xfrm>
          <a:prstGeom prst="rect">
            <a:avLst/>
          </a:prstGeom>
          <a:solidFill>
            <a:schemeClr val="tx1">
              <a:lumMod val="95000"/>
              <a:alpha val="61000"/>
            </a:schemeClr>
          </a:solidFill>
          <a:ln w="9525">
            <a:solidFill>
              <a:schemeClr val="accent5"/>
            </a:solidFill>
          </a:ln>
        </p:spPr>
        <p:txBody>
          <a:bodyPr tIns="2194560" anchor="ctr"/>
          <a:lstStyle>
            <a:lvl1pPr marL="0" indent="0" algn="ctr">
              <a:buFontTx/>
              <a:buNone/>
              <a:defRPr lang="en-US" sz="4000">
                <a:solidFill>
                  <a:schemeClr val="bg1"/>
                </a:solidFill>
                <a:latin typeface="NVIDIA Sans" panose="020B0503020203020204" pitchFamily="34" charset="0"/>
              </a:defRPr>
            </a:lvl1pPr>
          </a:lstStyle>
          <a:p>
            <a:pPr marL="685800" lvl="0" indent="-685800" algn="ctr"/>
            <a:r>
              <a:rPr lang="en-US"/>
              <a:t>Click icon to add picture</a:t>
            </a:r>
          </a:p>
        </p:txBody>
      </p:sp>
      <p:sp>
        <p:nvSpPr>
          <p:cNvPr id="10" name="Title 1">
            <a:extLst>
              <a:ext uri="{FF2B5EF4-FFF2-40B4-BE49-F238E27FC236}">
                <a16:creationId xmlns:a16="http://schemas.microsoft.com/office/drawing/2014/main" id="{51A7D3A0-47E2-AF7B-E89C-6F90C67A8992}"/>
              </a:ext>
            </a:extLst>
          </p:cNvPr>
          <p:cNvSpPr>
            <a:spLocks noGrp="1"/>
          </p:cNvSpPr>
          <p:nvPr>
            <p:ph type="title" hasCustomPrompt="1"/>
          </p:nvPr>
        </p:nvSpPr>
        <p:spPr>
          <a:xfrm>
            <a:off x="2596896" y="302065"/>
            <a:ext cx="14639544" cy="3365695"/>
          </a:xfrm>
        </p:spPr>
        <p:txBody>
          <a:bodyPr>
            <a:normAutofit/>
          </a:bodyPr>
          <a:lstStyle>
            <a:lvl1pPr algn="l">
              <a:spcBef>
                <a:spcPts val="600"/>
              </a:spcBef>
              <a:spcAft>
                <a:spcPts val="600"/>
              </a:spcAft>
              <a:defRPr sz="7200" b="1" cap="none">
                <a:latin typeface="NVIDIA Sans" panose="020B0503020203020204" pitchFamily="34" charset="0"/>
                <a:cs typeface="NVIDIA Sans" panose="020B0503020203020204" pitchFamily="34" charset="0"/>
              </a:defRPr>
            </a:lvl1pPr>
          </a:lstStyle>
          <a:p>
            <a:r>
              <a:rPr lang="en-US" dirty="0"/>
              <a:t>Click To Add Title</a:t>
            </a:r>
          </a:p>
        </p:txBody>
      </p:sp>
      <p:sp>
        <p:nvSpPr>
          <p:cNvPr id="11" name="Content Placeholder 2">
            <a:extLst>
              <a:ext uri="{FF2B5EF4-FFF2-40B4-BE49-F238E27FC236}">
                <a16:creationId xmlns:a16="http://schemas.microsoft.com/office/drawing/2014/main" id="{67F9A406-CE29-3A8D-BC16-6BD86203C8EA}"/>
              </a:ext>
            </a:extLst>
          </p:cNvPr>
          <p:cNvSpPr>
            <a:spLocks noGrp="1"/>
          </p:cNvSpPr>
          <p:nvPr>
            <p:ph idx="1" hasCustomPrompt="1"/>
          </p:nvPr>
        </p:nvSpPr>
        <p:spPr>
          <a:xfrm>
            <a:off x="2596896" y="6988192"/>
            <a:ext cx="14639544" cy="11345523"/>
          </a:xfrm>
          <a:prstGeom prst="rect">
            <a:avLst/>
          </a:prstGeom>
        </p:spPr>
        <p:txBody>
          <a:bodyPr/>
          <a:lstStyle>
            <a:lvl1pPr marL="457200" indent="-457200">
              <a:buClr>
                <a:schemeClr val="tx2"/>
              </a:buClr>
              <a:buFont typeface="NVIDIA Sans" panose="020B0503020203020204" pitchFamily="34" charset="0"/>
              <a:buChar char="•"/>
              <a:defRPr sz="4400">
                <a:solidFill>
                  <a:schemeClr val="bg1"/>
                </a:solidFill>
                <a:latin typeface="NVIDIA Sans" panose="020B0503020203020204" pitchFamily="34" charset="0"/>
                <a:cs typeface="NVIDIA Sans" panose="020B0503020203020204" pitchFamily="34" charset="0"/>
              </a:defRPr>
            </a:lvl1pPr>
            <a:lvl2pPr marL="1371600" indent="-457200">
              <a:buClr>
                <a:schemeClr val="tx2"/>
              </a:buClr>
              <a:buFont typeface="NVIDIA Sans" panose="020B0503020203020204" pitchFamily="34" charset="0"/>
              <a:buChar char="•"/>
              <a:defRPr sz="4000">
                <a:solidFill>
                  <a:schemeClr val="bg1"/>
                </a:solidFill>
                <a:latin typeface="NVIDIA Sans" panose="020B0503020203020204" pitchFamily="34" charset="0"/>
                <a:cs typeface="NVIDIA Sans" panose="020B0503020203020204" pitchFamily="34" charset="0"/>
              </a:defRPr>
            </a:lvl2pPr>
            <a:lvl3pPr marL="2286000" indent="-457200">
              <a:buClr>
                <a:schemeClr val="tx2"/>
              </a:buClr>
              <a:buFont typeface="NVIDIA Sans" panose="020B0503020203020204" pitchFamily="34" charset="0"/>
              <a:buChar char="•"/>
              <a:defRPr sz="3600">
                <a:solidFill>
                  <a:schemeClr val="bg1"/>
                </a:solidFill>
                <a:latin typeface="NVIDIA Sans" panose="020B0503020203020204" pitchFamily="34" charset="0"/>
                <a:cs typeface="NVIDIA Sans" panose="020B0503020203020204" pitchFamily="34" charset="0"/>
              </a:defRPr>
            </a:lvl3pPr>
            <a:lvl4pPr marL="3200400" indent="-457200">
              <a:buClr>
                <a:schemeClr val="tx2"/>
              </a:buClr>
              <a:buFont typeface="NVIDIA Sans" panose="020B0503020203020204" pitchFamily="34" charset="0"/>
              <a:buChar char="•"/>
              <a:defRPr sz="3200">
                <a:solidFill>
                  <a:schemeClr val="bg1"/>
                </a:solidFill>
                <a:latin typeface="NVIDIA Sans" panose="020B0503020203020204" pitchFamily="34" charset="0"/>
                <a:cs typeface="NVIDIA Sans" panose="020B0503020203020204" pitchFamily="34" charset="0"/>
              </a:defRPr>
            </a:lvl4pPr>
            <a:lvl5pPr marL="4054475" indent="-396875">
              <a:buClr>
                <a:schemeClr val="tx2"/>
              </a:buClr>
              <a:buFont typeface="NVIDIA Sans" panose="020B0503020203020204" pitchFamily="34" charset="0"/>
              <a:buChar char="•"/>
              <a:defRPr sz="2800">
                <a:solidFill>
                  <a:schemeClr val="bg1"/>
                </a:solidFill>
                <a:latin typeface="NVIDIA Sans" panose="020B0503020203020204" pitchFamily="34" charset="0"/>
                <a:cs typeface="NVIDIA Sans" panose="020B0503020203020204" pitchFamily="34" charset="0"/>
              </a:defRPr>
            </a:lvl5pPr>
          </a:lstStyle>
          <a:p>
            <a:pPr lvl="0"/>
            <a:r>
              <a:rPr lang="en-US" dirty="0"/>
              <a:t>Click to edit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7">
            <a:extLst>
              <a:ext uri="{FF2B5EF4-FFF2-40B4-BE49-F238E27FC236}">
                <a16:creationId xmlns:a16="http://schemas.microsoft.com/office/drawing/2014/main" id="{26CCF06A-1AE0-649C-7FD4-A4AD4CCADDBA}"/>
              </a:ext>
            </a:extLst>
          </p:cNvPr>
          <p:cNvSpPr>
            <a:spLocks noGrp="1"/>
          </p:cNvSpPr>
          <p:nvPr>
            <p:ph type="body" sz="quarter" idx="10" hasCustomPrompt="1"/>
          </p:nvPr>
        </p:nvSpPr>
        <p:spPr>
          <a:xfrm>
            <a:off x="2596896" y="3731768"/>
            <a:ext cx="14639544" cy="1408176"/>
          </a:xfrm>
          <a:prstGeom prst="rect">
            <a:avLst/>
          </a:prstGeom>
        </p:spPr>
        <p:txBody>
          <a:bodyPr/>
          <a:lstStyle>
            <a:lvl1pPr marL="0" indent="0" algn="l">
              <a:spcBef>
                <a:spcPts val="600"/>
              </a:spcBef>
              <a:spcAft>
                <a:spcPts val="600"/>
              </a:spcAft>
              <a:buFontTx/>
              <a:buNone/>
              <a:defRPr sz="4800">
                <a:solidFill>
                  <a:schemeClr val="tx2"/>
                </a:solidFill>
                <a:latin typeface="NVIDIA Sans" panose="020B0503020203020204" pitchFamily="34" charset="0"/>
                <a:cs typeface="NVIDIA Sans" panose="020B0503020203020204" pitchFamily="34" charset="0"/>
              </a:defRPr>
            </a:lvl1pPr>
            <a:lvl2pPr marL="1371600" indent="0" algn="ctr">
              <a:buFontTx/>
              <a:buNone/>
              <a:defRPr sz="4400">
                <a:latin typeface="NVIDIA Sans" panose="020B0503020203020204" pitchFamily="34" charset="0"/>
              </a:defRPr>
            </a:lvl2pPr>
            <a:lvl3pPr marL="2743200" indent="0" algn="ctr">
              <a:buFontTx/>
              <a:buNone/>
              <a:defRPr sz="4400">
                <a:latin typeface="NVIDIA Sans" panose="020B0503020203020204" pitchFamily="34" charset="0"/>
              </a:defRPr>
            </a:lvl3pPr>
            <a:lvl4pPr marL="4114800" indent="0" algn="ctr">
              <a:buFontTx/>
              <a:buNone/>
              <a:defRPr sz="4400">
                <a:latin typeface="NVIDIA Sans" panose="020B0503020203020204" pitchFamily="34" charset="0"/>
              </a:defRPr>
            </a:lvl4pPr>
            <a:lvl5pPr marL="5486400" indent="0" algn="ctr">
              <a:buFontTx/>
              <a:buNone/>
              <a:defRPr sz="4400">
                <a:latin typeface="NVIDIA Sans" panose="020B0503020203020204" pitchFamily="34" charset="0"/>
              </a:defRPr>
            </a:lvl5pPr>
          </a:lstStyle>
          <a:p>
            <a:pPr lvl="0"/>
            <a:r>
              <a:rPr lang="en-US" dirty="0"/>
              <a:t>Click to edit text styles</a:t>
            </a:r>
          </a:p>
        </p:txBody>
      </p:sp>
      <p:grpSp>
        <p:nvGrpSpPr>
          <p:cNvPr id="8" name="Group 7">
            <a:extLst>
              <a:ext uri="{FF2B5EF4-FFF2-40B4-BE49-F238E27FC236}">
                <a16:creationId xmlns:a16="http://schemas.microsoft.com/office/drawing/2014/main" id="{9028BF97-25AA-1462-7737-C9F688962248}"/>
              </a:ext>
            </a:extLst>
          </p:cNvPr>
          <p:cNvGrpSpPr/>
          <p:nvPr userDrawn="1"/>
        </p:nvGrpSpPr>
        <p:grpSpPr>
          <a:xfrm>
            <a:off x="0" y="19504414"/>
            <a:ext cx="2330569" cy="1082936"/>
            <a:chOff x="0" y="19504414"/>
            <a:chExt cx="2330569" cy="1082936"/>
          </a:xfrm>
        </p:grpSpPr>
        <p:sp>
          <p:nvSpPr>
            <p:cNvPr id="14" name="Rectangle 13">
              <a:extLst>
                <a:ext uri="{FF2B5EF4-FFF2-40B4-BE49-F238E27FC236}">
                  <a16:creationId xmlns:a16="http://schemas.microsoft.com/office/drawing/2014/main" id="{7DE7F96C-8641-759A-C4B4-91D493A323B7}"/>
                </a:ext>
              </a:extLst>
            </p:cNvPr>
            <p:cNvSpPr/>
            <p:nvPr userDrawn="1"/>
          </p:nvSpPr>
          <p:spPr>
            <a:xfrm>
              <a:off x="0" y="19697679"/>
              <a:ext cx="155448" cy="88967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dirty="0" err="1">
                <a:solidFill>
                  <a:schemeClr val="tx1"/>
                </a:solidFill>
                <a:latin typeface="NVIDIA Sans" panose="020B0503020203020204" pitchFamily="34" charset="0"/>
              </a:endParaRPr>
            </a:p>
          </p:txBody>
        </p:sp>
        <p:pic>
          <p:nvPicPr>
            <p:cNvPr id="15" name="Picture 14" descr="A picture containing shape&#10;&#10;Description automatically generated">
              <a:extLst>
                <a:ext uri="{FF2B5EF4-FFF2-40B4-BE49-F238E27FC236}">
                  <a16:creationId xmlns:a16="http://schemas.microsoft.com/office/drawing/2014/main" id="{D2AD3A61-7583-56FE-D581-B662F99B0A3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7131" y="19504414"/>
              <a:ext cx="2003438" cy="690238"/>
            </a:xfrm>
            <a:prstGeom prst="rect">
              <a:avLst/>
            </a:prstGeom>
          </p:spPr>
        </p:pic>
      </p:grpSp>
      <p:cxnSp>
        <p:nvCxnSpPr>
          <p:cNvPr id="16" name="Straight Connector 15">
            <a:extLst>
              <a:ext uri="{FF2B5EF4-FFF2-40B4-BE49-F238E27FC236}">
                <a16:creationId xmlns:a16="http://schemas.microsoft.com/office/drawing/2014/main" id="{8B55D1BC-2F32-1320-2F7E-E97C10EFE149}"/>
              </a:ext>
            </a:extLst>
          </p:cNvPr>
          <p:cNvCxnSpPr>
            <a:cxnSpLocks/>
          </p:cNvCxnSpPr>
          <p:nvPr userDrawn="1"/>
        </p:nvCxnSpPr>
        <p:spPr>
          <a:xfrm>
            <a:off x="0" y="5693228"/>
            <a:ext cx="17236440" cy="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12758283"/>
      </p:ext>
    </p:extLst>
  </p:cSld>
  <p:clrMapOvr>
    <a:masterClrMapping/>
  </p:clrMapOvr>
  <mc:AlternateContent xmlns:mc="http://schemas.openxmlformats.org/markup-compatibility/2006" xmlns:p14="http://schemas.microsoft.com/office/powerpoint/2010/main">
    <mc:Choice Requires="p14">
      <p:transition p14:dur="10"/>
    </mc:Choice>
    <mc:Fallback xmlns="" xmlns:a14="http://schemas.microsoft.com/office/drawing/2010/main" xmlns:a16="http://schemas.microsoft.com/office/drawing/2014/main">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DING Layou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23CD4AC-6599-9139-48AD-37DCAEFC9C0F}"/>
              </a:ext>
            </a:extLst>
          </p:cNvPr>
          <p:cNvSpPr/>
          <p:nvPr userDrawn="1"/>
        </p:nvSpPr>
        <p:spPr>
          <a:xfrm>
            <a:off x="32689800" y="18333715"/>
            <a:ext cx="3886200" cy="224028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dirty="0" err="1">
              <a:solidFill>
                <a:schemeClr val="tx1"/>
              </a:solidFill>
              <a:latin typeface="NVIDIA Sans" panose="020B0503020203020204" pitchFamily="34" charset="0"/>
            </a:endParaRPr>
          </a:p>
        </p:txBody>
      </p:sp>
      <p:sp>
        <p:nvSpPr>
          <p:cNvPr id="10" name="Title 1">
            <a:extLst>
              <a:ext uri="{FF2B5EF4-FFF2-40B4-BE49-F238E27FC236}">
                <a16:creationId xmlns:a16="http://schemas.microsoft.com/office/drawing/2014/main" id="{AF8CE70B-4A73-2CDA-4106-8F959E357877}"/>
              </a:ext>
            </a:extLst>
          </p:cNvPr>
          <p:cNvSpPr>
            <a:spLocks noGrp="1"/>
          </p:cNvSpPr>
          <p:nvPr>
            <p:ph type="title" hasCustomPrompt="1"/>
          </p:nvPr>
        </p:nvSpPr>
        <p:spPr>
          <a:xfrm>
            <a:off x="2596896" y="302065"/>
            <a:ext cx="14639544" cy="3365695"/>
          </a:xfrm>
        </p:spPr>
        <p:txBody>
          <a:bodyPr>
            <a:normAutofit/>
          </a:bodyPr>
          <a:lstStyle>
            <a:lvl1pPr algn="l">
              <a:spcBef>
                <a:spcPts val="600"/>
              </a:spcBef>
              <a:spcAft>
                <a:spcPts val="600"/>
              </a:spcAft>
              <a:defRPr sz="7200" b="1" cap="none">
                <a:latin typeface="Roboto Mono" panose="00000009000000000000" pitchFamily="49" charset="0"/>
                <a:ea typeface="Roboto Mono" panose="00000009000000000000" pitchFamily="49" charset="0"/>
                <a:cs typeface="NVIDIA Sans" panose="020B0503020203020204" pitchFamily="34" charset="0"/>
              </a:defRPr>
            </a:lvl1pPr>
          </a:lstStyle>
          <a:p>
            <a:r>
              <a:rPr lang="en-US" dirty="0"/>
              <a:t>Click To Add Title</a:t>
            </a:r>
          </a:p>
        </p:txBody>
      </p:sp>
      <p:sp>
        <p:nvSpPr>
          <p:cNvPr id="11" name="Content Placeholder 2">
            <a:extLst>
              <a:ext uri="{FF2B5EF4-FFF2-40B4-BE49-F238E27FC236}">
                <a16:creationId xmlns:a16="http://schemas.microsoft.com/office/drawing/2014/main" id="{65303E50-8A83-54D2-8D06-1904385F2BC8}"/>
              </a:ext>
            </a:extLst>
          </p:cNvPr>
          <p:cNvSpPr>
            <a:spLocks noGrp="1"/>
          </p:cNvSpPr>
          <p:nvPr>
            <p:ph idx="1" hasCustomPrompt="1"/>
          </p:nvPr>
        </p:nvSpPr>
        <p:spPr>
          <a:xfrm>
            <a:off x="2596896" y="6988192"/>
            <a:ext cx="14639544" cy="11345523"/>
          </a:xfrm>
          <a:prstGeom prst="rect">
            <a:avLst/>
          </a:prstGeom>
        </p:spPr>
        <p:txBody>
          <a:bodyPr/>
          <a:lstStyle>
            <a:lvl1pPr marL="457200" indent="-457200">
              <a:buClr>
                <a:schemeClr val="tx2"/>
              </a:buClr>
              <a:buFont typeface="NVIDIA Sans" panose="020B0503020203020204" pitchFamily="34" charset="0"/>
              <a:buChar char="•"/>
              <a:defRPr sz="4400">
                <a:solidFill>
                  <a:schemeClr val="bg1"/>
                </a:solidFill>
                <a:latin typeface="Roboto Mono" panose="00000009000000000000" pitchFamily="49" charset="0"/>
                <a:ea typeface="Roboto Mono" panose="00000009000000000000" pitchFamily="49" charset="0"/>
                <a:cs typeface="NVIDIA Sans" panose="020B0503020203020204" pitchFamily="34" charset="0"/>
              </a:defRPr>
            </a:lvl1pPr>
            <a:lvl2pPr marL="1371600" indent="-457200">
              <a:buClr>
                <a:schemeClr val="tx2"/>
              </a:buClr>
              <a:buFont typeface="NVIDIA Sans" panose="020B0503020203020204" pitchFamily="34" charset="0"/>
              <a:buChar char="•"/>
              <a:defRPr sz="4000">
                <a:solidFill>
                  <a:schemeClr val="bg1"/>
                </a:solidFill>
                <a:latin typeface="Roboto Mono" panose="00000009000000000000" pitchFamily="49" charset="0"/>
                <a:ea typeface="Roboto Mono" panose="00000009000000000000" pitchFamily="49" charset="0"/>
                <a:cs typeface="NVIDIA Sans" panose="020B0503020203020204" pitchFamily="34" charset="0"/>
              </a:defRPr>
            </a:lvl2pPr>
            <a:lvl3pPr marL="2286000" indent="-457200">
              <a:buClr>
                <a:schemeClr val="tx2"/>
              </a:buClr>
              <a:buFont typeface="NVIDIA Sans" panose="020B0503020203020204" pitchFamily="34" charset="0"/>
              <a:buChar char="•"/>
              <a:defRPr sz="3600">
                <a:solidFill>
                  <a:schemeClr val="bg1"/>
                </a:solidFill>
                <a:latin typeface="Roboto Mono" panose="00000009000000000000" pitchFamily="49" charset="0"/>
                <a:ea typeface="Roboto Mono" panose="00000009000000000000" pitchFamily="49" charset="0"/>
                <a:cs typeface="NVIDIA Sans" panose="020B0503020203020204" pitchFamily="34" charset="0"/>
              </a:defRPr>
            </a:lvl3pPr>
            <a:lvl4pPr marL="3200400" indent="-457200">
              <a:buClr>
                <a:schemeClr val="tx2"/>
              </a:buClr>
              <a:buFont typeface="NVIDIA Sans" panose="020B0503020203020204" pitchFamily="34" charset="0"/>
              <a:buChar char="•"/>
              <a:defRPr sz="3200">
                <a:solidFill>
                  <a:schemeClr val="bg1"/>
                </a:solidFill>
                <a:latin typeface="Roboto Mono" panose="00000009000000000000" pitchFamily="49" charset="0"/>
                <a:ea typeface="Roboto Mono" panose="00000009000000000000" pitchFamily="49" charset="0"/>
                <a:cs typeface="NVIDIA Sans" panose="020B0503020203020204" pitchFamily="34" charset="0"/>
              </a:defRPr>
            </a:lvl4pPr>
            <a:lvl5pPr marL="4054475" indent="-396875">
              <a:buClr>
                <a:schemeClr val="tx2"/>
              </a:buClr>
              <a:buFont typeface="NVIDIA Sans" panose="020B0503020203020204" pitchFamily="34" charset="0"/>
              <a:buChar char="•"/>
              <a:defRPr sz="2800">
                <a:solidFill>
                  <a:schemeClr val="bg1"/>
                </a:solidFill>
                <a:latin typeface="Roboto Mono" panose="00000009000000000000" pitchFamily="49" charset="0"/>
                <a:ea typeface="Roboto Mono" panose="00000009000000000000" pitchFamily="49" charset="0"/>
                <a:cs typeface="NVIDIA Sans" panose="020B0503020203020204" pitchFamily="34" charset="0"/>
              </a:defRPr>
            </a:lvl5pPr>
          </a:lstStyle>
          <a:p>
            <a:pPr lvl="0"/>
            <a:r>
              <a:rPr lang="en-US" dirty="0"/>
              <a:t>Click to edit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7">
            <a:extLst>
              <a:ext uri="{FF2B5EF4-FFF2-40B4-BE49-F238E27FC236}">
                <a16:creationId xmlns:a16="http://schemas.microsoft.com/office/drawing/2014/main" id="{21B69A0B-9760-28C1-5DE8-5EE814EF5249}"/>
              </a:ext>
            </a:extLst>
          </p:cNvPr>
          <p:cNvSpPr>
            <a:spLocks noGrp="1"/>
          </p:cNvSpPr>
          <p:nvPr>
            <p:ph type="body" sz="quarter" idx="10" hasCustomPrompt="1"/>
          </p:nvPr>
        </p:nvSpPr>
        <p:spPr>
          <a:xfrm>
            <a:off x="2596896" y="3731768"/>
            <a:ext cx="14639544" cy="1408176"/>
          </a:xfrm>
          <a:prstGeom prst="rect">
            <a:avLst/>
          </a:prstGeom>
        </p:spPr>
        <p:txBody>
          <a:bodyPr/>
          <a:lstStyle>
            <a:lvl1pPr marL="0" indent="0" algn="l">
              <a:spcBef>
                <a:spcPts val="600"/>
              </a:spcBef>
              <a:spcAft>
                <a:spcPts val="600"/>
              </a:spcAft>
              <a:buFontTx/>
              <a:buNone/>
              <a:defRPr sz="4800">
                <a:solidFill>
                  <a:schemeClr val="tx2"/>
                </a:solidFill>
                <a:latin typeface="Roboto Mono" panose="00000009000000000000" pitchFamily="49" charset="0"/>
                <a:ea typeface="Roboto Mono" panose="00000009000000000000" pitchFamily="49" charset="0"/>
                <a:cs typeface="NVIDIA Sans" panose="020B0503020203020204" pitchFamily="34" charset="0"/>
              </a:defRPr>
            </a:lvl1pPr>
            <a:lvl2pPr marL="1371600" indent="0" algn="ctr">
              <a:buFontTx/>
              <a:buNone/>
              <a:defRPr sz="4400">
                <a:latin typeface="NVIDIA Sans" panose="020B0503020203020204" pitchFamily="34" charset="0"/>
              </a:defRPr>
            </a:lvl2pPr>
            <a:lvl3pPr marL="2743200" indent="0" algn="ctr">
              <a:buFontTx/>
              <a:buNone/>
              <a:defRPr sz="4400">
                <a:latin typeface="NVIDIA Sans" panose="020B0503020203020204" pitchFamily="34" charset="0"/>
              </a:defRPr>
            </a:lvl3pPr>
            <a:lvl4pPr marL="4114800" indent="0" algn="ctr">
              <a:buFontTx/>
              <a:buNone/>
              <a:defRPr sz="4400">
                <a:latin typeface="NVIDIA Sans" panose="020B0503020203020204" pitchFamily="34" charset="0"/>
              </a:defRPr>
            </a:lvl4pPr>
            <a:lvl5pPr marL="5486400" indent="0" algn="ctr">
              <a:buFontTx/>
              <a:buNone/>
              <a:defRPr sz="4400">
                <a:latin typeface="NVIDIA Sans" panose="020B0503020203020204" pitchFamily="34" charset="0"/>
              </a:defRPr>
            </a:lvl5pPr>
          </a:lstStyle>
          <a:p>
            <a:pPr lvl="0"/>
            <a:r>
              <a:rPr lang="en-US" dirty="0"/>
              <a:t>Click to edit text styles</a:t>
            </a:r>
          </a:p>
        </p:txBody>
      </p:sp>
      <p:sp>
        <p:nvSpPr>
          <p:cNvPr id="14" name="Rectangle 13">
            <a:extLst>
              <a:ext uri="{FF2B5EF4-FFF2-40B4-BE49-F238E27FC236}">
                <a16:creationId xmlns:a16="http://schemas.microsoft.com/office/drawing/2014/main" id="{6265C1B2-04C0-DFB7-6EBD-AB040BF7DEFF}"/>
              </a:ext>
            </a:extLst>
          </p:cNvPr>
          <p:cNvSpPr/>
          <p:nvPr userDrawn="1"/>
        </p:nvSpPr>
        <p:spPr>
          <a:xfrm>
            <a:off x="20162837" y="0"/>
            <a:ext cx="16413163" cy="20573998"/>
          </a:xfrm>
          <a:prstGeom prst="rect">
            <a:avLst/>
          </a:prstGeom>
          <a:solidFill>
            <a:schemeClr val="tx1">
              <a:lumMod val="95000"/>
            </a:schemeClr>
          </a:solidFill>
          <a:ln w="9525">
            <a:noFill/>
          </a:ln>
        </p:spPr>
        <p:txBody>
          <a:bodyPr tIns="2194560" anchor="ctr"/>
          <a:lstStyle/>
          <a:p>
            <a:pPr lvl="0" indent="0" algn="ctr" defTabSz="2743200">
              <a:lnSpc>
                <a:spcPct val="90000"/>
              </a:lnSpc>
              <a:spcBef>
                <a:spcPts val="3000"/>
              </a:spcBef>
              <a:buFontTx/>
              <a:buNone/>
            </a:pPr>
            <a:endParaRPr lang="en-US" sz="4000" dirty="0" err="1">
              <a:solidFill>
                <a:schemeClr val="bg2"/>
              </a:solidFill>
              <a:latin typeface="NVIDIA Sans" panose="020B0503020203020204" pitchFamily="34" charset="0"/>
            </a:endParaRPr>
          </a:p>
        </p:txBody>
      </p:sp>
      <p:grpSp>
        <p:nvGrpSpPr>
          <p:cNvPr id="8" name="Group 7">
            <a:extLst>
              <a:ext uri="{FF2B5EF4-FFF2-40B4-BE49-F238E27FC236}">
                <a16:creationId xmlns:a16="http://schemas.microsoft.com/office/drawing/2014/main" id="{51C472DC-2279-F186-008D-6EC9A40B3DCA}"/>
              </a:ext>
            </a:extLst>
          </p:cNvPr>
          <p:cNvGrpSpPr/>
          <p:nvPr userDrawn="1"/>
        </p:nvGrpSpPr>
        <p:grpSpPr>
          <a:xfrm>
            <a:off x="0" y="19504414"/>
            <a:ext cx="2330569" cy="1082936"/>
            <a:chOff x="0" y="19504414"/>
            <a:chExt cx="2330569" cy="1082936"/>
          </a:xfrm>
        </p:grpSpPr>
        <p:sp>
          <p:nvSpPr>
            <p:cNvPr id="9" name="Rectangle 8">
              <a:extLst>
                <a:ext uri="{FF2B5EF4-FFF2-40B4-BE49-F238E27FC236}">
                  <a16:creationId xmlns:a16="http://schemas.microsoft.com/office/drawing/2014/main" id="{9DF31711-1359-3AFC-3118-FB20395A8CC3}"/>
                </a:ext>
              </a:extLst>
            </p:cNvPr>
            <p:cNvSpPr/>
            <p:nvPr userDrawn="1"/>
          </p:nvSpPr>
          <p:spPr>
            <a:xfrm>
              <a:off x="0" y="19697679"/>
              <a:ext cx="155448" cy="88967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dirty="0" err="1">
                <a:solidFill>
                  <a:schemeClr val="tx1"/>
                </a:solidFill>
                <a:latin typeface="NVIDIA Sans" panose="020B0503020203020204" pitchFamily="34" charset="0"/>
              </a:endParaRPr>
            </a:p>
          </p:txBody>
        </p:sp>
        <p:pic>
          <p:nvPicPr>
            <p:cNvPr id="15" name="Picture 14" descr="A picture containing shape&#10;&#10;Description automatically generated">
              <a:extLst>
                <a:ext uri="{FF2B5EF4-FFF2-40B4-BE49-F238E27FC236}">
                  <a16:creationId xmlns:a16="http://schemas.microsoft.com/office/drawing/2014/main" id="{0C69E3B1-A791-DCBA-5395-FDEBE9D6995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7131" y="19504414"/>
              <a:ext cx="2003438" cy="690238"/>
            </a:xfrm>
            <a:prstGeom prst="rect">
              <a:avLst/>
            </a:prstGeom>
          </p:spPr>
        </p:pic>
      </p:grpSp>
      <p:cxnSp>
        <p:nvCxnSpPr>
          <p:cNvPr id="16" name="Straight Connector 15">
            <a:extLst>
              <a:ext uri="{FF2B5EF4-FFF2-40B4-BE49-F238E27FC236}">
                <a16:creationId xmlns:a16="http://schemas.microsoft.com/office/drawing/2014/main" id="{2EDC2502-4915-5E9A-D92C-046E02303113}"/>
              </a:ext>
            </a:extLst>
          </p:cNvPr>
          <p:cNvCxnSpPr>
            <a:cxnSpLocks/>
          </p:cNvCxnSpPr>
          <p:nvPr userDrawn="1"/>
        </p:nvCxnSpPr>
        <p:spPr>
          <a:xfrm>
            <a:off x="0" y="5693228"/>
            <a:ext cx="17236440" cy="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1698205"/>
      </p:ext>
    </p:extLst>
  </p:cSld>
  <p:clrMapOvr>
    <a:masterClrMapping/>
  </p:clrMapOvr>
  <mc:AlternateContent xmlns:mc="http://schemas.openxmlformats.org/markup-compatibility/2006" xmlns:p14="http://schemas.microsoft.com/office/powerpoint/2010/main">
    <mc:Choice Requires="p14">
      <p:transition p14:dur="10"/>
    </mc:Choice>
    <mc:Fallback xmlns="" xmlns:a14="http://schemas.microsoft.com/office/drawing/2010/main" xmlns:a16="http://schemas.microsoft.com/office/drawing/2014/main">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Left NO SUBTITLE - Image Righ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B94EE8E-8499-E649-9D65-52E13C0DE2CB}"/>
              </a:ext>
            </a:extLst>
          </p:cNvPr>
          <p:cNvSpPr/>
          <p:nvPr userDrawn="1"/>
        </p:nvSpPr>
        <p:spPr>
          <a:xfrm>
            <a:off x="32964120" y="18928080"/>
            <a:ext cx="3611880" cy="16459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dirty="0" err="1">
              <a:solidFill>
                <a:schemeClr val="tx1"/>
              </a:solidFill>
              <a:latin typeface="NVIDIA Sans" panose="020B0503020203020204" pitchFamily="34" charset="0"/>
            </a:endParaRPr>
          </a:p>
        </p:txBody>
      </p:sp>
      <p:sp>
        <p:nvSpPr>
          <p:cNvPr id="10" name="Title 1">
            <a:extLst>
              <a:ext uri="{FF2B5EF4-FFF2-40B4-BE49-F238E27FC236}">
                <a16:creationId xmlns:a16="http://schemas.microsoft.com/office/drawing/2014/main" id="{D9224051-F6A0-1C68-72F2-09CC08062F0A}"/>
              </a:ext>
            </a:extLst>
          </p:cNvPr>
          <p:cNvSpPr>
            <a:spLocks noGrp="1"/>
          </p:cNvSpPr>
          <p:nvPr>
            <p:ph type="title" hasCustomPrompt="1"/>
          </p:nvPr>
        </p:nvSpPr>
        <p:spPr>
          <a:xfrm>
            <a:off x="2596896" y="1218776"/>
            <a:ext cx="14639544" cy="3365695"/>
          </a:xfrm>
        </p:spPr>
        <p:txBody>
          <a:bodyPr>
            <a:normAutofit/>
          </a:bodyPr>
          <a:lstStyle>
            <a:lvl1pPr algn="l">
              <a:spcBef>
                <a:spcPts val="600"/>
              </a:spcBef>
              <a:spcAft>
                <a:spcPts val="600"/>
              </a:spcAft>
              <a:defRPr sz="7200" b="1" cap="none">
                <a:latin typeface="NVIDIA Sans" panose="020B0503020203020204" pitchFamily="34" charset="0"/>
                <a:cs typeface="NVIDIA Sans" panose="020B0503020203020204" pitchFamily="34" charset="0"/>
              </a:defRPr>
            </a:lvl1pPr>
          </a:lstStyle>
          <a:p>
            <a:r>
              <a:rPr lang="en-US" dirty="0"/>
              <a:t>Click To Add Title</a:t>
            </a:r>
          </a:p>
        </p:txBody>
      </p:sp>
      <p:sp>
        <p:nvSpPr>
          <p:cNvPr id="11" name="Content Placeholder 2">
            <a:extLst>
              <a:ext uri="{FF2B5EF4-FFF2-40B4-BE49-F238E27FC236}">
                <a16:creationId xmlns:a16="http://schemas.microsoft.com/office/drawing/2014/main" id="{63684755-C5FC-AC50-65BB-81DB0D4B45CB}"/>
              </a:ext>
            </a:extLst>
          </p:cNvPr>
          <p:cNvSpPr>
            <a:spLocks noGrp="1"/>
          </p:cNvSpPr>
          <p:nvPr>
            <p:ph idx="1" hasCustomPrompt="1"/>
          </p:nvPr>
        </p:nvSpPr>
        <p:spPr>
          <a:xfrm>
            <a:off x="2596896" y="6988192"/>
            <a:ext cx="14639544" cy="11345523"/>
          </a:xfrm>
          <a:prstGeom prst="rect">
            <a:avLst/>
          </a:prstGeom>
        </p:spPr>
        <p:txBody>
          <a:bodyPr/>
          <a:lstStyle>
            <a:lvl1pPr marL="457200" indent="-457200">
              <a:buClr>
                <a:schemeClr val="tx2"/>
              </a:buClr>
              <a:buFont typeface="NVIDIA Sans" panose="020B0503020203020204" pitchFamily="34" charset="0"/>
              <a:buChar char="•"/>
              <a:defRPr sz="4400">
                <a:solidFill>
                  <a:schemeClr val="bg1"/>
                </a:solidFill>
                <a:latin typeface="NVIDIA Sans" panose="020B0503020203020204" pitchFamily="34" charset="0"/>
                <a:cs typeface="NVIDIA Sans" panose="020B0503020203020204" pitchFamily="34" charset="0"/>
              </a:defRPr>
            </a:lvl1pPr>
            <a:lvl2pPr marL="1371600" indent="-457200">
              <a:buClr>
                <a:schemeClr val="tx2"/>
              </a:buClr>
              <a:buFont typeface="NVIDIA Sans" panose="020B0503020203020204" pitchFamily="34" charset="0"/>
              <a:buChar char="•"/>
              <a:defRPr sz="4000">
                <a:solidFill>
                  <a:schemeClr val="bg1"/>
                </a:solidFill>
                <a:latin typeface="NVIDIA Sans" panose="020B0503020203020204" pitchFamily="34" charset="0"/>
                <a:cs typeface="NVIDIA Sans" panose="020B0503020203020204" pitchFamily="34" charset="0"/>
              </a:defRPr>
            </a:lvl2pPr>
            <a:lvl3pPr marL="2286000" indent="-457200">
              <a:buClr>
                <a:schemeClr val="tx2"/>
              </a:buClr>
              <a:buFont typeface="NVIDIA Sans" panose="020B0503020203020204" pitchFamily="34" charset="0"/>
              <a:buChar char="•"/>
              <a:defRPr sz="3600">
                <a:solidFill>
                  <a:schemeClr val="bg1"/>
                </a:solidFill>
                <a:latin typeface="NVIDIA Sans" panose="020B0503020203020204" pitchFamily="34" charset="0"/>
                <a:cs typeface="NVIDIA Sans" panose="020B0503020203020204" pitchFamily="34" charset="0"/>
              </a:defRPr>
            </a:lvl3pPr>
            <a:lvl4pPr marL="3200400" indent="-457200">
              <a:buClr>
                <a:schemeClr val="tx2"/>
              </a:buClr>
              <a:buFont typeface="NVIDIA Sans" panose="020B0503020203020204" pitchFamily="34" charset="0"/>
              <a:buChar char="•"/>
              <a:defRPr sz="3200">
                <a:solidFill>
                  <a:schemeClr val="bg1"/>
                </a:solidFill>
                <a:latin typeface="NVIDIA Sans" panose="020B0503020203020204" pitchFamily="34" charset="0"/>
                <a:cs typeface="NVIDIA Sans" panose="020B0503020203020204" pitchFamily="34" charset="0"/>
              </a:defRPr>
            </a:lvl4pPr>
            <a:lvl5pPr marL="4054475" indent="-396875">
              <a:buClr>
                <a:schemeClr val="tx2"/>
              </a:buClr>
              <a:buFont typeface="NVIDIA Sans" panose="020B0503020203020204" pitchFamily="34" charset="0"/>
              <a:buChar char="•"/>
              <a:defRPr sz="2800">
                <a:solidFill>
                  <a:schemeClr val="bg1"/>
                </a:solidFill>
                <a:latin typeface="NVIDIA Sans" panose="020B0503020203020204" pitchFamily="34" charset="0"/>
                <a:cs typeface="NVIDIA Sans" panose="020B0503020203020204" pitchFamily="34" charset="0"/>
              </a:defRPr>
            </a:lvl5pPr>
          </a:lstStyle>
          <a:p>
            <a:pPr lvl="0"/>
            <a:r>
              <a:rPr lang="en-US" dirty="0"/>
              <a:t>Click to edit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7" name="Group 6">
            <a:extLst>
              <a:ext uri="{FF2B5EF4-FFF2-40B4-BE49-F238E27FC236}">
                <a16:creationId xmlns:a16="http://schemas.microsoft.com/office/drawing/2014/main" id="{A3C3B833-0169-9942-0C34-3173DDB88C15}"/>
              </a:ext>
            </a:extLst>
          </p:cNvPr>
          <p:cNvGrpSpPr/>
          <p:nvPr userDrawn="1"/>
        </p:nvGrpSpPr>
        <p:grpSpPr>
          <a:xfrm>
            <a:off x="0" y="19504414"/>
            <a:ext cx="2330569" cy="1082936"/>
            <a:chOff x="0" y="19504414"/>
            <a:chExt cx="2330569" cy="1082936"/>
          </a:xfrm>
        </p:grpSpPr>
        <p:sp>
          <p:nvSpPr>
            <p:cNvPr id="8" name="Rectangle 7">
              <a:extLst>
                <a:ext uri="{FF2B5EF4-FFF2-40B4-BE49-F238E27FC236}">
                  <a16:creationId xmlns:a16="http://schemas.microsoft.com/office/drawing/2014/main" id="{D2A304D4-014C-60EE-E0A3-7A7D03BDE871}"/>
                </a:ext>
              </a:extLst>
            </p:cNvPr>
            <p:cNvSpPr/>
            <p:nvPr userDrawn="1"/>
          </p:nvSpPr>
          <p:spPr>
            <a:xfrm>
              <a:off x="0" y="19697679"/>
              <a:ext cx="155448" cy="88967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dirty="0" err="1">
                <a:solidFill>
                  <a:schemeClr val="tx1"/>
                </a:solidFill>
                <a:latin typeface="NVIDIA Sans" panose="020B0503020203020204" pitchFamily="34" charset="0"/>
              </a:endParaRPr>
            </a:p>
          </p:txBody>
        </p:sp>
        <p:pic>
          <p:nvPicPr>
            <p:cNvPr id="13" name="Picture 12" descr="A picture containing shape&#10;&#10;Description automatically generated">
              <a:extLst>
                <a:ext uri="{FF2B5EF4-FFF2-40B4-BE49-F238E27FC236}">
                  <a16:creationId xmlns:a16="http://schemas.microsoft.com/office/drawing/2014/main" id="{56AC6FBB-55BD-E1DC-D634-E645384BD9A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7131" y="19504414"/>
              <a:ext cx="2003438" cy="690238"/>
            </a:xfrm>
            <a:prstGeom prst="rect">
              <a:avLst/>
            </a:prstGeom>
          </p:spPr>
        </p:pic>
      </p:grpSp>
      <p:cxnSp>
        <p:nvCxnSpPr>
          <p:cNvPr id="14" name="Straight Connector 13">
            <a:extLst>
              <a:ext uri="{FF2B5EF4-FFF2-40B4-BE49-F238E27FC236}">
                <a16:creationId xmlns:a16="http://schemas.microsoft.com/office/drawing/2014/main" id="{9303C766-949A-7CC3-8AB3-538B5C8F7C60}"/>
              </a:ext>
            </a:extLst>
          </p:cNvPr>
          <p:cNvCxnSpPr>
            <a:cxnSpLocks/>
          </p:cNvCxnSpPr>
          <p:nvPr userDrawn="1"/>
        </p:nvCxnSpPr>
        <p:spPr>
          <a:xfrm>
            <a:off x="0" y="5693228"/>
            <a:ext cx="17236440" cy="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15" name="Picture Placeholder 5">
            <a:extLst>
              <a:ext uri="{FF2B5EF4-FFF2-40B4-BE49-F238E27FC236}">
                <a16:creationId xmlns:a16="http://schemas.microsoft.com/office/drawing/2014/main" id="{54F47D23-438F-22E0-F300-A852BA1BDCAE}"/>
              </a:ext>
            </a:extLst>
          </p:cNvPr>
          <p:cNvSpPr>
            <a:spLocks noGrp="1"/>
          </p:cNvSpPr>
          <p:nvPr>
            <p:ph type="pic" sz="quarter" idx="12"/>
          </p:nvPr>
        </p:nvSpPr>
        <p:spPr>
          <a:xfrm>
            <a:off x="20162837" y="0"/>
            <a:ext cx="16413163" cy="20574000"/>
          </a:xfrm>
          <a:prstGeom prst="rect">
            <a:avLst/>
          </a:prstGeom>
          <a:solidFill>
            <a:schemeClr val="tx1">
              <a:lumMod val="95000"/>
              <a:alpha val="61000"/>
            </a:schemeClr>
          </a:solidFill>
          <a:ln w="9525">
            <a:solidFill>
              <a:schemeClr val="accent5"/>
            </a:solidFill>
          </a:ln>
        </p:spPr>
        <p:txBody>
          <a:bodyPr tIns="2194560" anchor="ctr"/>
          <a:lstStyle>
            <a:lvl1pPr marL="0" indent="0" algn="ctr">
              <a:buFontTx/>
              <a:buNone/>
              <a:defRPr lang="en-US" sz="4000">
                <a:solidFill>
                  <a:schemeClr val="bg1"/>
                </a:solidFill>
                <a:latin typeface="NVIDIA Sans" panose="020B0503020203020204" pitchFamily="34" charset="0"/>
              </a:defRPr>
            </a:lvl1pPr>
          </a:lstStyle>
          <a:p>
            <a:pPr marL="685800" lvl="0" indent="-685800" algn="ctr"/>
            <a:r>
              <a:rPr lang="en-US"/>
              <a:t>Click icon to add picture</a:t>
            </a:r>
          </a:p>
        </p:txBody>
      </p:sp>
    </p:spTree>
    <p:extLst>
      <p:ext uri="{BB962C8B-B14F-4D97-AF65-F5344CB8AC3E}">
        <p14:creationId xmlns:p14="http://schemas.microsoft.com/office/powerpoint/2010/main" val="3776656608"/>
      </p:ext>
    </p:extLst>
  </p:cSld>
  <p:clrMapOvr>
    <a:masterClrMapping/>
  </p:clrMapOvr>
  <mc:AlternateContent xmlns:mc="http://schemas.openxmlformats.org/markup-compatibility/2006" xmlns:p14="http://schemas.microsoft.com/office/powerpoint/2010/main">
    <mc:Choice Requires="p14">
      <p:transition p14:dur="10"/>
    </mc:Choice>
    <mc:Fallback xmlns="" xmlns:a14="http://schemas.microsoft.com/office/drawing/2010/main" xmlns:a16="http://schemas.microsoft.com/office/drawing/2014/main">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 Left TITLE ONLY - Image Righ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8F6DF6B-AA28-1E18-7D69-34A1E206799E}"/>
              </a:ext>
            </a:extLst>
          </p:cNvPr>
          <p:cNvSpPr/>
          <p:nvPr userDrawn="1"/>
        </p:nvSpPr>
        <p:spPr>
          <a:xfrm>
            <a:off x="32964120" y="18928080"/>
            <a:ext cx="3611880" cy="16459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dirty="0" err="1">
              <a:solidFill>
                <a:schemeClr val="tx1"/>
              </a:solidFill>
              <a:latin typeface="NVIDIA Sans" panose="020B0503020203020204" pitchFamily="34" charset="0"/>
            </a:endParaRPr>
          </a:p>
        </p:txBody>
      </p:sp>
      <p:sp>
        <p:nvSpPr>
          <p:cNvPr id="11" name="Picture Placeholder 5">
            <a:extLst>
              <a:ext uri="{FF2B5EF4-FFF2-40B4-BE49-F238E27FC236}">
                <a16:creationId xmlns:a16="http://schemas.microsoft.com/office/drawing/2014/main" id="{DF8B1F53-1589-33D7-3C32-077E788C6245}"/>
              </a:ext>
            </a:extLst>
          </p:cNvPr>
          <p:cNvSpPr>
            <a:spLocks noGrp="1"/>
          </p:cNvSpPr>
          <p:nvPr>
            <p:ph type="pic" sz="quarter" idx="13"/>
          </p:nvPr>
        </p:nvSpPr>
        <p:spPr>
          <a:xfrm>
            <a:off x="16422623" y="0"/>
            <a:ext cx="20153377" cy="20574000"/>
          </a:xfrm>
          <a:prstGeom prst="rect">
            <a:avLst/>
          </a:prstGeom>
          <a:solidFill>
            <a:schemeClr val="tx1">
              <a:lumMod val="95000"/>
              <a:alpha val="61000"/>
            </a:schemeClr>
          </a:solidFill>
          <a:ln w="9525">
            <a:solidFill>
              <a:schemeClr val="accent5"/>
            </a:solidFill>
          </a:ln>
        </p:spPr>
        <p:txBody>
          <a:bodyPr tIns="2194560" anchor="ctr"/>
          <a:lstStyle>
            <a:lvl1pPr marL="0" indent="0" algn="ctr">
              <a:buFontTx/>
              <a:buNone/>
              <a:defRPr lang="en-US" sz="4000">
                <a:solidFill>
                  <a:schemeClr val="bg1"/>
                </a:solidFill>
                <a:latin typeface="NVIDIA Sans" panose="020B0503020203020204" pitchFamily="34" charset="0"/>
              </a:defRPr>
            </a:lvl1pPr>
          </a:lstStyle>
          <a:p>
            <a:pPr marL="685800" lvl="0" indent="-685800" algn="ctr"/>
            <a:r>
              <a:rPr lang="en-US"/>
              <a:t>Click icon to add picture</a:t>
            </a:r>
          </a:p>
        </p:txBody>
      </p:sp>
      <p:sp>
        <p:nvSpPr>
          <p:cNvPr id="9" name="Title 1">
            <a:extLst>
              <a:ext uri="{FF2B5EF4-FFF2-40B4-BE49-F238E27FC236}">
                <a16:creationId xmlns:a16="http://schemas.microsoft.com/office/drawing/2014/main" id="{10F4C1EF-D7E4-3702-6092-EFE862FFBFEA}"/>
              </a:ext>
            </a:extLst>
          </p:cNvPr>
          <p:cNvSpPr>
            <a:spLocks noGrp="1"/>
          </p:cNvSpPr>
          <p:nvPr>
            <p:ph type="title" hasCustomPrompt="1"/>
          </p:nvPr>
        </p:nvSpPr>
        <p:spPr>
          <a:xfrm>
            <a:off x="2596896" y="8604153"/>
            <a:ext cx="12179806" cy="3365695"/>
          </a:xfrm>
        </p:spPr>
        <p:txBody>
          <a:bodyPr anchor="ctr">
            <a:normAutofit/>
          </a:bodyPr>
          <a:lstStyle>
            <a:lvl1pPr algn="l">
              <a:spcBef>
                <a:spcPts val="600"/>
              </a:spcBef>
              <a:spcAft>
                <a:spcPts val="600"/>
              </a:spcAft>
              <a:defRPr sz="7200" b="1" cap="none">
                <a:latin typeface="NVIDIA Sans" panose="020B0503020203020204" pitchFamily="34" charset="0"/>
                <a:cs typeface="NVIDIA Sans" panose="020B0503020203020204" pitchFamily="34" charset="0"/>
              </a:defRPr>
            </a:lvl1pPr>
          </a:lstStyle>
          <a:p>
            <a:r>
              <a:rPr lang="en-US" dirty="0"/>
              <a:t>Click To Add Title</a:t>
            </a:r>
          </a:p>
        </p:txBody>
      </p:sp>
      <p:grpSp>
        <p:nvGrpSpPr>
          <p:cNvPr id="6" name="Group 5">
            <a:extLst>
              <a:ext uri="{FF2B5EF4-FFF2-40B4-BE49-F238E27FC236}">
                <a16:creationId xmlns:a16="http://schemas.microsoft.com/office/drawing/2014/main" id="{5E137DE7-1D7A-32A3-A88D-722BA52766C9}"/>
              </a:ext>
            </a:extLst>
          </p:cNvPr>
          <p:cNvGrpSpPr/>
          <p:nvPr userDrawn="1"/>
        </p:nvGrpSpPr>
        <p:grpSpPr>
          <a:xfrm>
            <a:off x="0" y="19504414"/>
            <a:ext cx="2330569" cy="1082936"/>
            <a:chOff x="0" y="19504414"/>
            <a:chExt cx="2330569" cy="1082936"/>
          </a:xfrm>
        </p:grpSpPr>
        <p:sp>
          <p:nvSpPr>
            <p:cNvPr id="7" name="Rectangle 6">
              <a:extLst>
                <a:ext uri="{FF2B5EF4-FFF2-40B4-BE49-F238E27FC236}">
                  <a16:creationId xmlns:a16="http://schemas.microsoft.com/office/drawing/2014/main" id="{9907B295-1243-2BBD-AC77-7002AC68B56D}"/>
                </a:ext>
              </a:extLst>
            </p:cNvPr>
            <p:cNvSpPr/>
            <p:nvPr userDrawn="1"/>
          </p:nvSpPr>
          <p:spPr>
            <a:xfrm>
              <a:off x="0" y="19697679"/>
              <a:ext cx="155448" cy="88967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dirty="0" err="1">
                <a:solidFill>
                  <a:schemeClr val="tx1"/>
                </a:solidFill>
                <a:latin typeface="NVIDIA Sans" panose="020B0503020203020204" pitchFamily="34" charset="0"/>
              </a:endParaRPr>
            </a:p>
          </p:txBody>
        </p:sp>
        <p:pic>
          <p:nvPicPr>
            <p:cNvPr id="10" name="Picture 9" descr="A picture containing shape&#10;&#10;Description automatically generated">
              <a:extLst>
                <a:ext uri="{FF2B5EF4-FFF2-40B4-BE49-F238E27FC236}">
                  <a16:creationId xmlns:a16="http://schemas.microsoft.com/office/drawing/2014/main" id="{9F124724-C9CF-DF8A-9FE0-CE1C65F9B0D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7131" y="19504414"/>
              <a:ext cx="2003438" cy="690238"/>
            </a:xfrm>
            <a:prstGeom prst="rect">
              <a:avLst/>
            </a:prstGeom>
          </p:spPr>
        </p:pic>
      </p:grpSp>
    </p:spTree>
    <p:extLst>
      <p:ext uri="{BB962C8B-B14F-4D97-AF65-F5344CB8AC3E}">
        <p14:creationId xmlns:p14="http://schemas.microsoft.com/office/powerpoint/2010/main" val="3272325723"/>
      </p:ext>
    </p:extLst>
  </p:cSld>
  <p:clrMapOvr>
    <a:masterClrMapping/>
  </p:clrMapOvr>
  <mc:AlternateContent xmlns:mc="http://schemas.openxmlformats.org/markup-compatibility/2006" xmlns:p14="http://schemas.microsoft.com/office/powerpoint/2010/main">
    <mc:Choice Requires="p14">
      <p:transition p14:dur="10"/>
    </mc:Choice>
    <mc:Fallback xmlns="" xmlns:a14="http://schemas.microsoft.com/office/drawing/2010/main" xmlns:a16="http://schemas.microsoft.com/office/drawing/2014/main">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Left NO BULLETS - Image Right ">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5C5DADC-C505-F594-3ED9-E07FA6C3859F}"/>
              </a:ext>
            </a:extLst>
          </p:cNvPr>
          <p:cNvSpPr/>
          <p:nvPr userDrawn="1"/>
        </p:nvSpPr>
        <p:spPr>
          <a:xfrm>
            <a:off x="32964120" y="18928080"/>
            <a:ext cx="3611880" cy="16459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dirty="0" err="1">
              <a:solidFill>
                <a:schemeClr val="tx1"/>
              </a:solidFill>
              <a:latin typeface="NVIDIA Sans" panose="020B0503020203020204" pitchFamily="34" charset="0"/>
            </a:endParaRPr>
          </a:p>
        </p:txBody>
      </p:sp>
      <p:sp>
        <p:nvSpPr>
          <p:cNvPr id="11" name="Title 1">
            <a:extLst>
              <a:ext uri="{FF2B5EF4-FFF2-40B4-BE49-F238E27FC236}">
                <a16:creationId xmlns:a16="http://schemas.microsoft.com/office/drawing/2014/main" id="{A21B97FD-6C93-BC60-D63A-B88F2C3C2374}"/>
              </a:ext>
            </a:extLst>
          </p:cNvPr>
          <p:cNvSpPr>
            <a:spLocks noGrp="1"/>
          </p:cNvSpPr>
          <p:nvPr>
            <p:ph type="title" hasCustomPrompt="1"/>
          </p:nvPr>
        </p:nvSpPr>
        <p:spPr>
          <a:xfrm>
            <a:off x="2596896" y="6829593"/>
            <a:ext cx="12143232" cy="3365695"/>
          </a:xfrm>
        </p:spPr>
        <p:txBody>
          <a:bodyPr anchor="b">
            <a:normAutofit/>
          </a:bodyPr>
          <a:lstStyle>
            <a:lvl1pPr algn="l">
              <a:spcBef>
                <a:spcPts val="600"/>
              </a:spcBef>
              <a:spcAft>
                <a:spcPts val="600"/>
              </a:spcAft>
              <a:defRPr sz="7200" b="1" cap="none">
                <a:latin typeface="NVIDIA Sans" panose="020B0503020203020204" pitchFamily="34" charset="0"/>
                <a:cs typeface="NVIDIA Sans" panose="020B0503020203020204" pitchFamily="34" charset="0"/>
              </a:defRPr>
            </a:lvl1pPr>
          </a:lstStyle>
          <a:p>
            <a:r>
              <a:rPr lang="en-US" dirty="0"/>
              <a:t>Click To Add Title</a:t>
            </a:r>
          </a:p>
        </p:txBody>
      </p:sp>
      <p:sp>
        <p:nvSpPr>
          <p:cNvPr id="12" name="Text Placeholder 7">
            <a:extLst>
              <a:ext uri="{FF2B5EF4-FFF2-40B4-BE49-F238E27FC236}">
                <a16:creationId xmlns:a16="http://schemas.microsoft.com/office/drawing/2014/main" id="{9BB0DECC-5F4B-7918-876B-2BF2EA6527D5}"/>
              </a:ext>
            </a:extLst>
          </p:cNvPr>
          <p:cNvSpPr>
            <a:spLocks noGrp="1"/>
          </p:cNvSpPr>
          <p:nvPr>
            <p:ph type="body" sz="quarter" idx="10" hasCustomPrompt="1"/>
          </p:nvPr>
        </p:nvSpPr>
        <p:spPr>
          <a:xfrm>
            <a:off x="2596896" y="10283120"/>
            <a:ext cx="12143232" cy="1408176"/>
          </a:xfrm>
          <a:prstGeom prst="rect">
            <a:avLst/>
          </a:prstGeom>
        </p:spPr>
        <p:txBody>
          <a:bodyPr/>
          <a:lstStyle>
            <a:lvl1pPr marL="0" indent="0" algn="l">
              <a:spcBef>
                <a:spcPts val="600"/>
              </a:spcBef>
              <a:spcAft>
                <a:spcPts val="600"/>
              </a:spcAft>
              <a:buFontTx/>
              <a:buNone/>
              <a:defRPr sz="4800">
                <a:solidFill>
                  <a:schemeClr val="tx2"/>
                </a:solidFill>
                <a:latin typeface="NVIDIA Sans" panose="020B0503020203020204" pitchFamily="34" charset="0"/>
                <a:cs typeface="NVIDIA Sans" panose="020B0503020203020204" pitchFamily="34" charset="0"/>
              </a:defRPr>
            </a:lvl1pPr>
            <a:lvl2pPr marL="1371600" indent="0" algn="ctr">
              <a:buFontTx/>
              <a:buNone/>
              <a:defRPr sz="4400">
                <a:latin typeface="NVIDIA Sans" panose="020B0503020203020204" pitchFamily="34" charset="0"/>
              </a:defRPr>
            </a:lvl2pPr>
            <a:lvl3pPr marL="2743200" indent="0" algn="ctr">
              <a:buFontTx/>
              <a:buNone/>
              <a:defRPr sz="4400">
                <a:latin typeface="NVIDIA Sans" panose="020B0503020203020204" pitchFamily="34" charset="0"/>
              </a:defRPr>
            </a:lvl3pPr>
            <a:lvl4pPr marL="4114800" indent="0" algn="ctr">
              <a:buFontTx/>
              <a:buNone/>
              <a:defRPr sz="4400">
                <a:latin typeface="NVIDIA Sans" panose="020B0503020203020204" pitchFamily="34" charset="0"/>
              </a:defRPr>
            </a:lvl4pPr>
            <a:lvl5pPr marL="5486400" indent="0" algn="ctr">
              <a:buFontTx/>
              <a:buNone/>
              <a:defRPr sz="4400">
                <a:latin typeface="NVIDIA Sans" panose="020B0503020203020204" pitchFamily="34" charset="0"/>
              </a:defRPr>
            </a:lvl5pPr>
          </a:lstStyle>
          <a:p>
            <a:pPr lvl="0"/>
            <a:r>
              <a:rPr lang="en-US" dirty="0"/>
              <a:t>Click to edit text styles</a:t>
            </a:r>
          </a:p>
        </p:txBody>
      </p:sp>
      <p:grpSp>
        <p:nvGrpSpPr>
          <p:cNvPr id="2" name="Group 1">
            <a:extLst>
              <a:ext uri="{FF2B5EF4-FFF2-40B4-BE49-F238E27FC236}">
                <a16:creationId xmlns:a16="http://schemas.microsoft.com/office/drawing/2014/main" id="{34FD8965-93AC-C44D-A13A-AA1A59E48E89}"/>
              </a:ext>
            </a:extLst>
          </p:cNvPr>
          <p:cNvGrpSpPr/>
          <p:nvPr userDrawn="1"/>
        </p:nvGrpSpPr>
        <p:grpSpPr>
          <a:xfrm>
            <a:off x="0" y="19504414"/>
            <a:ext cx="2330569" cy="1082936"/>
            <a:chOff x="0" y="19504414"/>
            <a:chExt cx="2330569" cy="1082936"/>
          </a:xfrm>
        </p:grpSpPr>
        <p:sp>
          <p:nvSpPr>
            <p:cNvPr id="8" name="Rectangle 7">
              <a:extLst>
                <a:ext uri="{FF2B5EF4-FFF2-40B4-BE49-F238E27FC236}">
                  <a16:creationId xmlns:a16="http://schemas.microsoft.com/office/drawing/2014/main" id="{8376025B-4D61-0E71-7F02-BE092B8B6E56}"/>
                </a:ext>
              </a:extLst>
            </p:cNvPr>
            <p:cNvSpPr/>
            <p:nvPr userDrawn="1"/>
          </p:nvSpPr>
          <p:spPr>
            <a:xfrm>
              <a:off x="0" y="19697679"/>
              <a:ext cx="155448" cy="88967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dirty="0" err="1">
                <a:solidFill>
                  <a:schemeClr val="tx1"/>
                </a:solidFill>
                <a:latin typeface="NVIDIA Sans" panose="020B0503020203020204" pitchFamily="34" charset="0"/>
              </a:endParaRPr>
            </a:p>
          </p:txBody>
        </p:sp>
        <p:pic>
          <p:nvPicPr>
            <p:cNvPr id="15" name="Picture 14" descr="A picture containing shape&#10;&#10;Description automatically generated">
              <a:extLst>
                <a:ext uri="{FF2B5EF4-FFF2-40B4-BE49-F238E27FC236}">
                  <a16:creationId xmlns:a16="http://schemas.microsoft.com/office/drawing/2014/main" id="{3868D588-6D8B-CDEB-A2E0-D376E5C6CEF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7131" y="19504414"/>
              <a:ext cx="2003438" cy="690238"/>
            </a:xfrm>
            <a:prstGeom prst="rect">
              <a:avLst/>
            </a:prstGeom>
          </p:spPr>
        </p:pic>
      </p:grpSp>
      <p:sp>
        <p:nvSpPr>
          <p:cNvPr id="16" name="Picture Placeholder 5">
            <a:extLst>
              <a:ext uri="{FF2B5EF4-FFF2-40B4-BE49-F238E27FC236}">
                <a16:creationId xmlns:a16="http://schemas.microsoft.com/office/drawing/2014/main" id="{822DB8DA-38BC-95A4-39B5-5464378B460A}"/>
              </a:ext>
            </a:extLst>
          </p:cNvPr>
          <p:cNvSpPr>
            <a:spLocks noGrp="1"/>
          </p:cNvSpPr>
          <p:nvPr>
            <p:ph type="pic" sz="quarter" idx="13"/>
          </p:nvPr>
        </p:nvSpPr>
        <p:spPr>
          <a:xfrm>
            <a:off x="16422623" y="0"/>
            <a:ext cx="20153377" cy="20574000"/>
          </a:xfrm>
          <a:prstGeom prst="rect">
            <a:avLst/>
          </a:prstGeom>
          <a:solidFill>
            <a:schemeClr val="tx1">
              <a:lumMod val="95000"/>
              <a:alpha val="61000"/>
            </a:schemeClr>
          </a:solidFill>
          <a:ln w="9525">
            <a:solidFill>
              <a:schemeClr val="accent5"/>
            </a:solidFill>
          </a:ln>
        </p:spPr>
        <p:txBody>
          <a:bodyPr tIns="2194560" anchor="ctr"/>
          <a:lstStyle>
            <a:lvl1pPr marL="0" indent="0" algn="ctr">
              <a:buFontTx/>
              <a:buNone/>
              <a:defRPr lang="en-US" sz="4000">
                <a:solidFill>
                  <a:schemeClr val="bg1"/>
                </a:solidFill>
                <a:latin typeface="NVIDIA Sans" panose="020B0503020203020204" pitchFamily="34" charset="0"/>
              </a:defRPr>
            </a:lvl1pPr>
          </a:lstStyle>
          <a:p>
            <a:pPr marL="685800" lvl="0" indent="-685800" algn="ctr"/>
            <a:r>
              <a:rPr lang="en-US"/>
              <a:t>Click icon to add picture</a:t>
            </a:r>
          </a:p>
        </p:txBody>
      </p:sp>
    </p:spTree>
    <p:extLst>
      <p:ext uri="{BB962C8B-B14F-4D97-AF65-F5344CB8AC3E}">
        <p14:creationId xmlns:p14="http://schemas.microsoft.com/office/powerpoint/2010/main" val="3397368572"/>
      </p:ext>
    </p:extLst>
  </p:cSld>
  <p:clrMapOvr>
    <a:masterClrMapping/>
  </p:clrMapOvr>
  <mc:AlternateContent xmlns:mc="http://schemas.openxmlformats.org/markup-compatibility/2006" xmlns:p14="http://schemas.microsoft.com/office/powerpoint/2010/main">
    <mc:Choice Requires="p14">
      <p:transition p14:dur="10"/>
    </mc:Choice>
    <mc:Fallback xmlns="" xmlns:a14="http://schemas.microsoft.com/office/drawing/2010/main" xmlns:a16="http://schemas.microsoft.com/office/drawing/2014/main">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ingle Image Layout">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6FA34CC3-F5EE-3A8A-AA13-FC23B233BCFE}"/>
              </a:ext>
            </a:extLst>
          </p:cNvPr>
          <p:cNvSpPr>
            <a:spLocks noGrp="1"/>
          </p:cNvSpPr>
          <p:nvPr>
            <p:ph type="title" hasCustomPrompt="1"/>
          </p:nvPr>
        </p:nvSpPr>
        <p:spPr>
          <a:xfrm>
            <a:off x="2514600" y="0"/>
            <a:ext cx="31546800" cy="2514601"/>
          </a:xfrm>
        </p:spPr>
        <p:txBody>
          <a:bodyPr/>
          <a:lstStyle>
            <a:lvl1pPr>
              <a:defRPr sz="7200" b="1" cap="none">
                <a:latin typeface="NVIDIA Sans" panose="020B0503020203020204" pitchFamily="34" charset="0"/>
                <a:cs typeface="NVIDIA Sans" panose="020B0503020203020204" pitchFamily="34" charset="0"/>
              </a:defRPr>
            </a:lvl1pPr>
          </a:lstStyle>
          <a:p>
            <a:r>
              <a:rPr lang="en-US" dirty="0"/>
              <a:t>Click To Add Title</a:t>
            </a:r>
          </a:p>
        </p:txBody>
      </p:sp>
      <p:sp>
        <p:nvSpPr>
          <p:cNvPr id="20" name="Text Placeholder 7">
            <a:extLst>
              <a:ext uri="{FF2B5EF4-FFF2-40B4-BE49-F238E27FC236}">
                <a16:creationId xmlns:a16="http://schemas.microsoft.com/office/drawing/2014/main" id="{1A682B68-3659-B898-36D3-E447501FB6EE}"/>
              </a:ext>
            </a:extLst>
          </p:cNvPr>
          <p:cNvSpPr>
            <a:spLocks noGrp="1"/>
          </p:cNvSpPr>
          <p:nvPr>
            <p:ph type="body" sz="quarter" idx="10" hasCustomPrompt="1"/>
          </p:nvPr>
        </p:nvSpPr>
        <p:spPr>
          <a:xfrm>
            <a:off x="2514600" y="2487168"/>
            <a:ext cx="31546800" cy="1408176"/>
          </a:xfrm>
          <a:prstGeom prst="rect">
            <a:avLst/>
          </a:prstGeom>
        </p:spPr>
        <p:txBody>
          <a:bodyPr/>
          <a:lstStyle>
            <a:lvl1pPr marL="0" indent="0" algn="ctr">
              <a:spcBef>
                <a:spcPts val="0"/>
              </a:spcBef>
              <a:buFontTx/>
              <a:buNone/>
              <a:defRPr sz="4800">
                <a:solidFill>
                  <a:schemeClr val="tx2"/>
                </a:solidFill>
                <a:latin typeface="NVIDIA Sans" panose="020B0503020203020204" pitchFamily="34" charset="0"/>
                <a:cs typeface="NVIDIA Sans" panose="020B0503020203020204" pitchFamily="34" charset="0"/>
              </a:defRPr>
            </a:lvl1pPr>
            <a:lvl2pPr marL="1371600" indent="0" algn="ctr">
              <a:buFontTx/>
              <a:buNone/>
              <a:defRPr sz="4400">
                <a:latin typeface="NVIDIA Sans" panose="020B0503020203020204" pitchFamily="34" charset="0"/>
              </a:defRPr>
            </a:lvl2pPr>
            <a:lvl3pPr marL="2743200" indent="0" algn="ctr">
              <a:buFontTx/>
              <a:buNone/>
              <a:defRPr sz="4400">
                <a:latin typeface="NVIDIA Sans" panose="020B0503020203020204" pitchFamily="34" charset="0"/>
              </a:defRPr>
            </a:lvl3pPr>
            <a:lvl4pPr marL="4114800" indent="0" algn="ctr">
              <a:buFontTx/>
              <a:buNone/>
              <a:defRPr sz="4400">
                <a:latin typeface="NVIDIA Sans" panose="020B0503020203020204" pitchFamily="34" charset="0"/>
              </a:defRPr>
            </a:lvl4pPr>
            <a:lvl5pPr marL="5486400" indent="0" algn="ctr">
              <a:buFontTx/>
              <a:buNone/>
              <a:defRPr sz="4400">
                <a:latin typeface="NVIDIA Sans" panose="020B0503020203020204" pitchFamily="34" charset="0"/>
              </a:defRPr>
            </a:lvl5pPr>
          </a:lstStyle>
          <a:p>
            <a:pPr lvl="0"/>
            <a:r>
              <a:rPr lang="en-US" dirty="0"/>
              <a:t>Click to add subtitle</a:t>
            </a:r>
          </a:p>
        </p:txBody>
      </p:sp>
      <p:sp>
        <p:nvSpPr>
          <p:cNvPr id="21" name="Picture Placeholder 2">
            <a:extLst>
              <a:ext uri="{FF2B5EF4-FFF2-40B4-BE49-F238E27FC236}">
                <a16:creationId xmlns:a16="http://schemas.microsoft.com/office/drawing/2014/main" id="{359F3285-DAE4-EEAA-1022-7AE1DD168FD5}"/>
              </a:ext>
            </a:extLst>
          </p:cNvPr>
          <p:cNvSpPr>
            <a:spLocks noGrp="1"/>
          </p:cNvSpPr>
          <p:nvPr>
            <p:ph type="pic" sz="quarter" idx="41"/>
          </p:nvPr>
        </p:nvSpPr>
        <p:spPr>
          <a:xfrm>
            <a:off x="6062650" y="4849813"/>
            <a:ext cx="24450701" cy="12019835"/>
          </a:xfrm>
          <a:prstGeom prst="rect">
            <a:avLst/>
          </a:prstGeom>
          <a:solidFill>
            <a:srgbClr val="151617">
              <a:alpha val="61000"/>
            </a:srgbClr>
          </a:solidFill>
          <a:ln w="9525">
            <a:solidFill>
              <a:schemeClr val="accent5"/>
            </a:solidFill>
          </a:ln>
        </p:spPr>
        <p:txBody>
          <a:bodyPr tIns="2194560" anchor="ctr"/>
          <a:lstStyle>
            <a:lvl1pPr marL="0" indent="0" algn="ctr">
              <a:buFontTx/>
              <a:buNone/>
              <a:defRPr sz="4000">
                <a:solidFill>
                  <a:schemeClr val="bg2"/>
                </a:solidFill>
                <a:latin typeface="NVIDIA Sans" panose="020B0503020203020204" pitchFamily="34" charset="0"/>
                <a:cs typeface="NVIDIA Sans" panose="020B0503020203020204" pitchFamily="34" charset="0"/>
              </a:defRPr>
            </a:lvl1pPr>
          </a:lstStyle>
          <a:p>
            <a:r>
              <a:rPr lang="en-US"/>
              <a:t>Click icon to add picture</a:t>
            </a:r>
            <a:endParaRPr lang="en-US" dirty="0"/>
          </a:p>
        </p:txBody>
      </p:sp>
      <p:sp>
        <p:nvSpPr>
          <p:cNvPr id="22" name="Text Placeholder 7">
            <a:extLst>
              <a:ext uri="{FF2B5EF4-FFF2-40B4-BE49-F238E27FC236}">
                <a16:creationId xmlns:a16="http://schemas.microsoft.com/office/drawing/2014/main" id="{3ACFA6DD-1412-CA3C-15F4-ED8AD6B2B859}"/>
              </a:ext>
            </a:extLst>
          </p:cNvPr>
          <p:cNvSpPr>
            <a:spLocks noGrp="1"/>
          </p:cNvSpPr>
          <p:nvPr>
            <p:ph type="body" sz="quarter" idx="71" hasCustomPrompt="1"/>
          </p:nvPr>
        </p:nvSpPr>
        <p:spPr>
          <a:xfrm>
            <a:off x="6062650" y="17063961"/>
            <a:ext cx="24450701" cy="750359"/>
          </a:xfrm>
          <a:prstGeom prst="rect">
            <a:avLst/>
          </a:prstGeom>
        </p:spPr>
        <p:txBody>
          <a:bodyPr anchor="b"/>
          <a:lstStyle>
            <a:lvl1pPr marL="0" indent="0" algn="ctr">
              <a:spcBef>
                <a:spcPts val="1200"/>
              </a:spcBef>
              <a:buFontTx/>
              <a:buNone/>
              <a:defRPr sz="4000" b="0" cap="none" baseline="0">
                <a:solidFill>
                  <a:schemeClr val="bg1"/>
                </a:solidFill>
                <a:latin typeface="+mj-lt"/>
                <a:cs typeface="NVIDIA Sans" panose="020B0503020203020204" pitchFamily="34" charset="0"/>
              </a:defRPr>
            </a:lvl1pPr>
            <a:lvl2pPr marL="2562790" indent="0">
              <a:buFontTx/>
              <a:buNone/>
              <a:defRPr sz="4000" b="1">
                <a:solidFill>
                  <a:schemeClr val="tx1"/>
                </a:solidFill>
                <a:latin typeface="NVIDIA Sans" panose="020B0503020203020204" pitchFamily="34" charset="0"/>
              </a:defRPr>
            </a:lvl2pPr>
            <a:lvl3pPr marL="4883584" indent="0">
              <a:buFontTx/>
              <a:buNone/>
              <a:defRPr sz="4000" b="1">
                <a:solidFill>
                  <a:schemeClr val="tx1"/>
                </a:solidFill>
                <a:latin typeface="NVIDIA Sans" panose="020B0503020203020204" pitchFamily="34" charset="0"/>
              </a:defRPr>
            </a:lvl3pPr>
            <a:lvl4pPr marL="6933729" indent="0">
              <a:buFontTx/>
              <a:buNone/>
              <a:defRPr sz="4000" b="1">
                <a:solidFill>
                  <a:schemeClr val="tx1"/>
                </a:solidFill>
                <a:latin typeface="NVIDIA Sans" panose="020B0503020203020204" pitchFamily="34" charset="0"/>
              </a:defRPr>
            </a:lvl4pPr>
            <a:lvl5pPr marL="8471409" indent="0">
              <a:buFontTx/>
              <a:buNone/>
              <a:defRPr sz="4000" b="1">
                <a:solidFill>
                  <a:schemeClr val="tx1"/>
                </a:solidFill>
                <a:latin typeface="NVIDIA Sans" panose="020B0503020203020204" pitchFamily="34" charset="0"/>
              </a:defRPr>
            </a:lvl5pPr>
          </a:lstStyle>
          <a:p>
            <a:pPr lvl="0"/>
            <a:r>
              <a:rPr lang="en-US" dirty="0"/>
              <a:t>Click To Add Title</a:t>
            </a:r>
          </a:p>
        </p:txBody>
      </p:sp>
      <p:sp>
        <p:nvSpPr>
          <p:cNvPr id="23" name="Text Placeholder 7">
            <a:extLst>
              <a:ext uri="{FF2B5EF4-FFF2-40B4-BE49-F238E27FC236}">
                <a16:creationId xmlns:a16="http://schemas.microsoft.com/office/drawing/2014/main" id="{A36BBB72-064F-A97E-FE2D-2916C4D3DAF2}"/>
              </a:ext>
            </a:extLst>
          </p:cNvPr>
          <p:cNvSpPr>
            <a:spLocks noGrp="1"/>
          </p:cNvSpPr>
          <p:nvPr>
            <p:ph type="body" sz="quarter" idx="72" hasCustomPrompt="1"/>
          </p:nvPr>
        </p:nvSpPr>
        <p:spPr>
          <a:xfrm>
            <a:off x="6062650" y="17751568"/>
            <a:ext cx="24450701" cy="750359"/>
          </a:xfrm>
          <a:prstGeom prst="rect">
            <a:avLst/>
          </a:prstGeom>
        </p:spPr>
        <p:txBody>
          <a:bodyPr/>
          <a:lstStyle>
            <a:lvl1pPr marL="0" indent="0" algn="ctr">
              <a:spcBef>
                <a:spcPts val="600"/>
              </a:spcBef>
              <a:buFontTx/>
              <a:buNone/>
              <a:defRPr sz="2800" b="0">
                <a:solidFill>
                  <a:schemeClr val="bg1"/>
                </a:solidFill>
                <a:latin typeface="NVIDIA Sans" panose="020B0503020203020204" pitchFamily="34" charset="0"/>
                <a:cs typeface="NVIDIA Sans" panose="020B0503020203020204" pitchFamily="34" charset="0"/>
              </a:defRPr>
            </a:lvl1pPr>
            <a:lvl2pPr marL="2562790" indent="0">
              <a:buFontTx/>
              <a:buNone/>
              <a:defRPr sz="4000" b="1">
                <a:solidFill>
                  <a:schemeClr val="tx1"/>
                </a:solidFill>
                <a:latin typeface="NVIDIA Sans" panose="020B0503020203020204" pitchFamily="34" charset="0"/>
              </a:defRPr>
            </a:lvl2pPr>
            <a:lvl3pPr marL="4883584" indent="0">
              <a:buFontTx/>
              <a:buNone/>
              <a:defRPr sz="4000" b="1">
                <a:solidFill>
                  <a:schemeClr val="tx1"/>
                </a:solidFill>
                <a:latin typeface="NVIDIA Sans" panose="020B0503020203020204" pitchFamily="34" charset="0"/>
              </a:defRPr>
            </a:lvl3pPr>
            <a:lvl4pPr marL="6933729" indent="0">
              <a:buFontTx/>
              <a:buNone/>
              <a:defRPr sz="4000" b="1">
                <a:solidFill>
                  <a:schemeClr val="tx1"/>
                </a:solidFill>
                <a:latin typeface="NVIDIA Sans" panose="020B0503020203020204" pitchFamily="34" charset="0"/>
              </a:defRPr>
            </a:lvl4pPr>
            <a:lvl5pPr marL="8471409" indent="0">
              <a:buFontTx/>
              <a:buNone/>
              <a:defRPr sz="4000" b="1">
                <a:solidFill>
                  <a:schemeClr val="tx1"/>
                </a:solidFill>
                <a:latin typeface="NVIDIA Sans" panose="020B0503020203020204" pitchFamily="34" charset="0"/>
              </a:defRPr>
            </a:lvl5pPr>
          </a:lstStyle>
          <a:p>
            <a:pPr lvl="0"/>
            <a:r>
              <a:rPr lang="en-US" dirty="0"/>
              <a:t>Click to add subtitle</a:t>
            </a:r>
          </a:p>
        </p:txBody>
      </p:sp>
    </p:spTree>
    <p:extLst>
      <p:ext uri="{BB962C8B-B14F-4D97-AF65-F5344CB8AC3E}">
        <p14:creationId xmlns:p14="http://schemas.microsoft.com/office/powerpoint/2010/main" val="3930681091"/>
      </p:ext>
    </p:extLst>
  </p:cSld>
  <p:clrMapOvr>
    <a:masterClrMapping/>
  </p:clrMapOvr>
  <mc:AlternateContent xmlns:mc="http://schemas.openxmlformats.org/markup-compatibility/2006" xmlns:p14="http://schemas.microsoft.com/office/powerpoint/2010/main">
    <mc:Choice Requires="p14">
      <p:transition p14:dur="10"/>
    </mc:Choice>
    <mc:Fallback xmlns="" xmlns:a16="http://schemas.microsoft.com/office/drawing/2014/main">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mage w/ Text">
    <p:spTree>
      <p:nvGrpSpPr>
        <p:cNvPr id="1" name=""/>
        <p:cNvGrpSpPr/>
        <p:nvPr/>
      </p:nvGrpSpPr>
      <p:grpSpPr>
        <a:xfrm>
          <a:off x="0" y="0"/>
          <a:ext cx="0" cy="0"/>
          <a:chOff x="0" y="0"/>
          <a:chExt cx="0" cy="0"/>
        </a:xfrm>
      </p:grpSpPr>
      <p:sp>
        <p:nvSpPr>
          <p:cNvPr id="19" name="Content Placeholder 2">
            <a:extLst>
              <a:ext uri="{FF2B5EF4-FFF2-40B4-BE49-F238E27FC236}">
                <a16:creationId xmlns:a16="http://schemas.microsoft.com/office/drawing/2014/main" id="{9904B512-77C9-3A9F-0589-67D0C765FDC0}"/>
              </a:ext>
            </a:extLst>
          </p:cNvPr>
          <p:cNvSpPr>
            <a:spLocks noGrp="1"/>
          </p:cNvSpPr>
          <p:nvPr>
            <p:ph idx="31" hasCustomPrompt="1"/>
          </p:nvPr>
        </p:nvSpPr>
        <p:spPr>
          <a:xfrm>
            <a:off x="19354800" y="6919968"/>
            <a:ext cx="15583596" cy="7879524"/>
          </a:xfrm>
          <a:prstGeom prst="rect">
            <a:avLst/>
          </a:prstGeom>
        </p:spPr>
        <p:txBody>
          <a:bodyPr anchor="ctr"/>
          <a:lstStyle>
            <a:lvl1pPr marL="457200" indent="-457200">
              <a:buClr>
                <a:schemeClr val="tx2"/>
              </a:buClr>
              <a:buFont typeface="NVIDIA Sans" panose="020B0503020203020204" pitchFamily="34" charset="0"/>
              <a:buChar char="•"/>
              <a:defRPr sz="4400">
                <a:solidFill>
                  <a:schemeClr val="bg1"/>
                </a:solidFill>
                <a:latin typeface="NVIDIA Sans" panose="020B0503020203020204" pitchFamily="34" charset="0"/>
                <a:cs typeface="NVIDIA Sans" panose="020B0503020203020204" pitchFamily="34" charset="0"/>
              </a:defRPr>
            </a:lvl1pPr>
            <a:lvl2pPr marL="1371600" indent="-457200">
              <a:buClr>
                <a:schemeClr val="tx2"/>
              </a:buClr>
              <a:buFont typeface="NVIDIA Sans" panose="020B0503020203020204" pitchFamily="34" charset="0"/>
              <a:buChar char="•"/>
              <a:defRPr sz="4000">
                <a:solidFill>
                  <a:schemeClr val="bg1"/>
                </a:solidFill>
                <a:latin typeface="NVIDIA Sans" panose="020B0503020203020204" pitchFamily="34" charset="0"/>
                <a:cs typeface="NVIDIA Sans" panose="020B0503020203020204" pitchFamily="34" charset="0"/>
              </a:defRPr>
            </a:lvl2pPr>
            <a:lvl3pPr marL="2286000" indent="-457200">
              <a:buClr>
                <a:schemeClr val="tx2"/>
              </a:buClr>
              <a:buFont typeface="NVIDIA Sans" panose="020B0503020203020204" pitchFamily="34" charset="0"/>
              <a:buChar char="•"/>
              <a:defRPr sz="3600">
                <a:solidFill>
                  <a:schemeClr val="bg1"/>
                </a:solidFill>
                <a:latin typeface="NVIDIA Sans" panose="020B0503020203020204" pitchFamily="34" charset="0"/>
                <a:cs typeface="NVIDIA Sans" panose="020B0503020203020204" pitchFamily="34" charset="0"/>
              </a:defRPr>
            </a:lvl3pPr>
            <a:lvl4pPr marL="3200400" indent="-457200">
              <a:buClr>
                <a:schemeClr val="tx2"/>
              </a:buClr>
              <a:buFont typeface="NVIDIA Sans" panose="020B0503020203020204" pitchFamily="34" charset="0"/>
              <a:buChar char="•"/>
              <a:defRPr sz="3200">
                <a:solidFill>
                  <a:schemeClr val="bg1"/>
                </a:solidFill>
                <a:latin typeface="NVIDIA Sans" panose="020B0503020203020204" pitchFamily="34" charset="0"/>
                <a:cs typeface="NVIDIA Sans" panose="020B0503020203020204" pitchFamily="34" charset="0"/>
              </a:defRPr>
            </a:lvl4pPr>
            <a:lvl5pPr marL="4054475" indent="-396875">
              <a:buClr>
                <a:schemeClr val="tx2"/>
              </a:buClr>
              <a:buFont typeface="NVIDIA Sans" panose="020B0503020203020204" pitchFamily="34" charset="0"/>
              <a:buChar char="•"/>
              <a:defRPr sz="2800">
                <a:solidFill>
                  <a:schemeClr val="bg1"/>
                </a:solidFill>
                <a:latin typeface="NVIDIA Sans" panose="020B0503020203020204" pitchFamily="34" charset="0"/>
                <a:cs typeface="NVIDIA Sans" panose="020B0503020203020204" pitchFamily="34" charset="0"/>
              </a:defRPr>
            </a:lvl5pPr>
          </a:lstStyle>
          <a:p>
            <a:pPr lvl="0"/>
            <a:r>
              <a:rPr lang="en-US" dirty="0"/>
              <a:t>Click to edit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Picture Placeholder 2">
            <a:extLst>
              <a:ext uri="{FF2B5EF4-FFF2-40B4-BE49-F238E27FC236}">
                <a16:creationId xmlns:a16="http://schemas.microsoft.com/office/drawing/2014/main" id="{FC8AA277-6DD1-2CCF-12CD-C2AD75B0A14F}"/>
              </a:ext>
            </a:extLst>
          </p:cNvPr>
          <p:cNvSpPr>
            <a:spLocks noGrp="1"/>
          </p:cNvSpPr>
          <p:nvPr>
            <p:ph type="pic" sz="quarter" idx="11"/>
          </p:nvPr>
        </p:nvSpPr>
        <p:spPr>
          <a:xfrm>
            <a:off x="1637604" y="4849813"/>
            <a:ext cx="16345595" cy="12019835"/>
          </a:xfrm>
          <a:prstGeom prst="rect">
            <a:avLst/>
          </a:prstGeom>
          <a:solidFill>
            <a:srgbClr val="151617">
              <a:alpha val="61000"/>
            </a:srgbClr>
          </a:solidFill>
          <a:ln w="9525">
            <a:solidFill>
              <a:schemeClr val="accent5"/>
            </a:solidFill>
          </a:ln>
        </p:spPr>
        <p:txBody>
          <a:bodyPr tIns="2194560" anchor="ctr"/>
          <a:lstStyle>
            <a:lvl1pPr marL="0" indent="0" algn="ctr">
              <a:buFontTx/>
              <a:buNone/>
              <a:defRPr sz="4000">
                <a:solidFill>
                  <a:schemeClr val="bg2"/>
                </a:solidFill>
                <a:latin typeface="NVIDIA Sans" panose="020B0503020203020204" pitchFamily="34" charset="0"/>
                <a:cs typeface="NVIDIA Sans" panose="020B0503020203020204" pitchFamily="34" charset="0"/>
              </a:defRPr>
            </a:lvl1pPr>
          </a:lstStyle>
          <a:p>
            <a:r>
              <a:rPr lang="en-US"/>
              <a:t>Click icon to add picture</a:t>
            </a:r>
            <a:endParaRPr lang="en-US" dirty="0"/>
          </a:p>
        </p:txBody>
      </p:sp>
      <p:sp>
        <p:nvSpPr>
          <p:cNvPr id="21" name="Text Placeholder 7">
            <a:extLst>
              <a:ext uri="{FF2B5EF4-FFF2-40B4-BE49-F238E27FC236}">
                <a16:creationId xmlns:a16="http://schemas.microsoft.com/office/drawing/2014/main" id="{4DD79B1E-BCCA-42A9-FF20-7B376772A569}"/>
              </a:ext>
            </a:extLst>
          </p:cNvPr>
          <p:cNvSpPr>
            <a:spLocks noGrp="1"/>
          </p:cNvSpPr>
          <p:nvPr>
            <p:ph type="body" sz="quarter" idx="71" hasCustomPrompt="1"/>
          </p:nvPr>
        </p:nvSpPr>
        <p:spPr>
          <a:xfrm>
            <a:off x="1637604" y="17063961"/>
            <a:ext cx="16345595" cy="750359"/>
          </a:xfrm>
          <a:prstGeom prst="rect">
            <a:avLst/>
          </a:prstGeom>
        </p:spPr>
        <p:txBody>
          <a:bodyPr anchor="b"/>
          <a:lstStyle>
            <a:lvl1pPr marL="0" indent="0" algn="ctr">
              <a:spcBef>
                <a:spcPts val="1200"/>
              </a:spcBef>
              <a:buFontTx/>
              <a:buNone/>
              <a:defRPr sz="4000" b="0" cap="none" baseline="0">
                <a:solidFill>
                  <a:schemeClr val="bg1"/>
                </a:solidFill>
                <a:latin typeface="+mj-lt"/>
                <a:cs typeface="NVIDIA Sans" panose="020B0503020203020204" pitchFamily="34" charset="0"/>
              </a:defRPr>
            </a:lvl1pPr>
            <a:lvl2pPr marL="2562790" indent="0">
              <a:buFontTx/>
              <a:buNone/>
              <a:defRPr sz="4000" b="1">
                <a:solidFill>
                  <a:schemeClr val="tx1"/>
                </a:solidFill>
                <a:latin typeface="NVIDIA Sans" panose="020B0503020203020204" pitchFamily="34" charset="0"/>
              </a:defRPr>
            </a:lvl2pPr>
            <a:lvl3pPr marL="4883584" indent="0">
              <a:buFontTx/>
              <a:buNone/>
              <a:defRPr sz="4000" b="1">
                <a:solidFill>
                  <a:schemeClr val="tx1"/>
                </a:solidFill>
                <a:latin typeface="NVIDIA Sans" panose="020B0503020203020204" pitchFamily="34" charset="0"/>
              </a:defRPr>
            </a:lvl3pPr>
            <a:lvl4pPr marL="6933729" indent="0">
              <a:buFontTx/>
              <a:buNone/>
              <a:defRPr sz="4000" b="1">
                <a:solidFill>
                  <a:schemeClr val="tx1"/>
                </a:solidFill>
                <a:latin typeface="NVIDIA Sans" panose="020B0503020203020204" pitchFamily="34" charset="0"/>
              </a:defRPr>
            </a:lvl4pPr>
            <a:lvl5pPr marL="8471409" indent="0">
              <a:buFontTx/>
              <a:buNone/>
              <a:defRPr sz="4000" b="1">
                <a:solidFill>
                  <a:schemeClr val="tx1"/>
                </a:solidFill>
                <a:latin typeface="NVIDIA Sans" panose="020B0503020203020204" pitchFamily="34" charset="0"/>
              </a:defRPr>
            </a:lvl5pPr>
          </a:lstStyle>
          <a:p>
            <a:pPr lvl="0"/>
            <a:r>
              <a:rPr lang="en-US" dirty="0"/>
              <a:t>Click To Add Title</a:t>
            </a:r>
          </a:p>
        </p:txBody>
      </p:sp>
      <p:sp>
        <p:nvSpPr>
          <p:cNvPr id="22" name="Text Placeholder 7">
            <a:extLst>
              <a:ext uri="{FF2B5EF4-FFF2-40B4-BE49-F238E27FC236}">
                <a16:creationId xmlns:a16="http://schemas.microsoft.com/office/drawing/2014/main" id="{38FAA03E-2924-5648-AA06-0B8C894A49DD}"/>
              </a:ext>
            </a:extLst>
          </p:cNvPr>
          <p:cNvSpPr>
            <a:spLocks noGrp="1"/>
          </p:cNvSpPr>
          <p:nvPr>
            <p:ph type="body" sz="quarter" idx="72" hasCustomPrompt="1"/>
          </p:nvPr>
        </p:nvSpPr>
        <p:spPr>
          <a:xfrm>
            <a:off x="1637604" y="17751568"/>
            <a:ext cx="16345595" cy="750359"/>
          </a:xfrm>
          <a:prstGeom prst="rect">
            <a:avLst/>
          </a:prstGeom>
        </p:spPr>
        <p:txBody>
          <a:bodyPr/>
          <a:lstStyle>
            <a:lvl1pPr marL="0" indent="0" algn="ctr">
              <a:spcBef>
                <a:spcPts val="600"/>
              </a:spcBef>
              <a:buFontTx/>
              <a:buNone/>
              <a:defRPr sz="2800" b="0">
                <a:solidFill>
                  <a:schemeClr val="bg1"/>
                </a:solidFill>
                <a:latin typeface="NVIDIA Sans" panose="020B0503020203020204" pitchFamily="34" charset="0"/>
                <a:cs typeface="NVIDIA Sans" panose="020B0503020203020204" pitchFamily="34" charset="0"/>
              </a:defRPr>
            </a:lvl1pPr>
            <a:lvl2pPr marL="2562790" indent="0">
              <a:buFontTx/>
              <a:buNone/>
              <a:defRPr sz="4000" b="1">
                <a:solidFill>
                  <a:schemeClr val="tx1"/>
                </a:solidFill>
                <a:latin typeface="NVIDIA Sans" panose="020B0503020203020204" pitchFamily="34" charset="0"/>
              </a:defRPr>
            </a:lvl2pPr>
            <a:lvl3pPr marL="4883584" indent="0">
              <a:buFontTx/>
              <a:buNone/>
              <a:defRPr sz="4000" b="1">
                <a:solidFill>
                  <a:schemeClr val="tx1"/>
                </a:solidFill>
                <a:latin typeface="NVIDIA Sans" panose="020B0503020203020204" pitchFamily="34" charset="0"/>
              </a:defRPr>
            </a:lvl3pPr>
            <a:lvl4pPr marL="6933729" indent="0">
              <a:buFontTx/>
              <a:buNone/>
              <a:defRPr sz="4000" b="1">
                <a:solidFill>
                  <a:schemeClr val="tx1"/>
                </a:solidFill>
                <a:latin typeface="NVIDIA Sans" panose="020B0503020203020204" pitchFamily="34" charset="0"/>
              </a:defRPr>
            </a:lvl4pPr>
            <a:lvl5pPr marL="8471409" indent="0">
              <a:buFontTx/>
              <a:buNone/>
              <a:defRPr sz="4000" b="1">
                <a:solidFill>
                  <a:schemeClr val="tx1"/>
                </a:solidFill>
                <a:latin typeface="NVIDIA Sans" panose="020B0503020203020204" pitchFamily="34" charset="0"/>
              </a:defRPr>
            </a:lvl5pPr>
          </a:lstStyle>
          <a:p>
            <a:pPr lvl="0"/>
            <a:r>
              <a:rPr lang="en-US" dirty="0"/>
              <a:t>Click to add subtitle</a:t>
            </a:r>
          </a:p>
        </p:txBody>
      </p:sp>
      <p:sp>
        <p:nvSpPr>
          <p:cNvPr id="23" name="Title 1">
            <a:extLst>
              <a:ext uri="{FF2B5EF4-FFF2-40B4-BE49-F238E27FC236}">
                <a16:creationId xmlns:a16="http://schemas.microsoft.com/office/drawing/2014/main" id="{A4A33F69-6DBC-F1DB-EAD6-D5B9002DFD19}"/>
              </a:ext>
            </a:extLst>
          </p:cNvPr>
          <p:cNvSpPr>
            <a:spLocks noGrp="1"/>
          </p:cNvSpPr>
          <p:nvPr>
            <p:ph type="title" hasCustomPrompt="1"/>
          </p:nvPr>
        </p:nvSpPr>
        <p:spPr>
          <a:xfrm>
            <a:off x="2514600" y="0"/>
            <a:ext cx="31546800" cy="2514601"/>
          </a:xfrm>
        </p:spPr>
        <p:txBody>
          <a:bodyPr/>
          <a:lstStyle>
            <a:lvl1pPr>
              <a:defRPr sz="7200" b="1" cap="none">
                <a:latin typeface="NVIDIA Sans" panose="020B0503020203020204" pitchFamily="34" charset="0"/>
                <a:cs typeface="NVIDIA Sans" panose="020B0503020203020204" pitchFamily="34" charset="0"/>
              </a:defRPr>
            </a:lvl1pPr>
          </a:lstStyle>
          <a:p>
            <a:r>
              <a:rPr lang="en-US" dirty="0"/>
              <a:t>Click To Add Title</a:t>
            </a:r>
          </a:p>
        </p:txBody>
      </p:sp>
      <p:sp>
        <p:nvSpPr>
          <p:cNvPr id="30" name="Text Placeholder 7">
            <a:extLst>
              <a:ext uri="{FF2B5EF4-FFF2-40B4-BE49-F238E27FC236}">
                <a16:creationId xmlns:a16="http://schemas.microsoft.com/office/drawing/2014/main" id="{0430B97A-31FA-023E-3290-2B9B63D00591}"/>
              </a:ext>
            </a:extLst>
          </p:cNvPr>
          <p:cNvSpPr>
            <a:spLocks noGrp="1"/>
          </p:cNvSpPr>
          <p:nvPr>
            <p:ph type="body" sz="quarter" idx="10" hasCustomPrompt="1"/>
          </p:nvPr>
        </p:nvSpPr>
        <p:spPr>
          <a:xfrm>
            <a:off x="2514600" y="2487168"/>
            <a:ext cx="31546800" cy="1408176"/>
          </a:xfrm>
          <a:prstGeom prst="rect">
            <a:avLst/>
          </a:prstGeom>
        </p:spPr>
        <p:txBody>
          <a:bodyPr/>
          <a:lstStyle>
            <a:lvl1pPr marL="0" indent="0" algn="ctr">
              <a:spcBef>
                <a:spcPts val="0"/>
              </a:spcBef>
              <a:buFontTx/>
              <a:buNone/>
              <a:defRPr sz="4800">
                <a:solidFill>
                  <a:schemeClr val="tx2"/>
                </a:solidFill>
                <a:latin typeface="NVIDIA Sans" panose="020B0503020203020204" pitchFamily="34" charset="0"/>
                <a:cs typeface="NVIDIA Sans" panose="020B0503020203020204" pitchFamily="34" charset="0"/>
              </a:defRPr>
            </a:lvl1pPr>
            <a:lvl2pPr marL="1371600" indent="0" algn="ctr">
              <a:buFontTx/>
              <a:buNone/>
              <a:defRPr sz="4400">
                <a:latin typeface="NVIDIA Sans" panose="020B0503020203020204" pitchFamily="34" charset="0"/>
              </a:defRPr>
            </a:lvl2pPr>
            <a:lvl3pPr marL="2743200" indent="0" algn="ctr">
              <a:buFontTx/>
              <a:buNone/>
              <a:defRPr sz="4400">
                <a:latin typeface="NVIDIA Sans" panose="020B0503020203020204" pitchFamily="34" charset="0"/>
              </a:defRPr>
            </a:lvl3pPr>
            <a:lvl4pPr marL="4114800" indent="0" algn="ctr">
              <a:buFontTx/>
              <a:buNone/>
              <a:defRPr sz="4400">
                <a:latin typeface="NVIDIA Sans" panose="020B0503020203020204" pitchFamily="34" charset="0"/>
              </a:defRPr>
            </a:lvl4pPr>
            <a:lvl5pPr marL="5486400" indent="0" algn="ctr">
              <a:buFontTx/>
              <a:buNone/>
              <a:defRPr sz="4400">
                <a:latin typeface="NVIDIA Sans" panose="020B0503020203020204" pitchFamily="34" charset="0"/>
              </a:defRPr>
            </a:lvl5pPr>
          </a:lstStyle>
          <a:p>
            <a:pPr lvl="0"/>
            <a:r>
              <a:rPr lang="en-US" dirty="0"/>
              <a:t>Click to add subtitle</a:t>
            </a:r>
          </a:p>
        </p:txBody>
      </p:sp>
    </p:spTree>
    <p:extLst>
      <p:ext uri="{BB962C8B-B14F-4D97-AF65-F5344CB8AC3E}">
        <p14:creationId xmlns:p14="http://schemas.microsoft.com/office/powerpoint/2010/main" val="4282953340"/>
      </p:ext>
    </p:extLst>
  </p:cSld>
  <p:clrMapOvr>
    <a:masterClrMapping/>
  </p:clrMapOvr>
  <mc:AlternateContent xmlns:mc="http://schemas.openxmlformats.org/markup-compatibility/2006" xmlns:p14="http://schemas.microsoft.com/office/powerpoint/2010/main">
    <mc:Choice Requires="p14">
      <p:transition p14:dur="10"/>
    </mc:Choice>
    <mc:Fallback xmlns="" xmlns:a16="http://schemas.microsoft.com/office/drawing/2014/main">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up Image">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9BBA88D4-0997-C5B9-36CF-9B1633F8B55A}"/>
              </a:ext>
            </a:extLst>
          </p:cNvPr>
          <p:cNvSpPr>
            <a:spLocks noGrp="1"/>
          </p:cNvSpPr>
          <p:nvPr>
            <p:ph type="title" hasCustomPrompt="1"/>
          </p:nvPr>
        </p:nvSpPr>
        <p:spPr>
          <a:xfrm>
            <a:off x="2514600" y="0"/>
            <a:ext cx="31546800" cy="2514601"/>
          </a:xfrm>
        </p:spPr>
        <p:txBody>
          <a:bodyPr/>
          <a:lstStyle>
            <a:lvl1pPr>
              <a:defRPr sz="7200" b="1" cap="none">
                <a:latin typeface="NVIDIA Sans" panose="020B0503020203020204" pitchFamily="34" charset="0"/>
                <a:cs typeface="NVIDIA Sans" panose="020B0503020203020204" pitchFamily="34" charset="0"/>
              </a:defRPr>
            </a:lvl1pPr>
          </a:lstStyle>
          <a:p>
            <a:r>
              <a:rPr lang="en-US" dirty="0"/>
              <a:t>Click To Add Title</a:t>
            </a:r>
          </a:p>
        </p:txBody>
      </p:sp>
      <p:sp>
        <p:nvSpPr>
          <p:cNvPr id="18" name="Text Placeholder 7">
            <a:extLst>
              <a:ext uri="{FF2B5EF4-FFF2-40B4-BE49-F238E27FC236}">
                <a16:creationId xmlns:a16="http://schemas.microsoft.com/office/drawing/2014/main" id="{CE739272-8253-AD42-BD05-8F666D49821D}"/>
              </a:ext>
            </a:extLst>
          </p:cNvPr>
          <p:cNvSpPr>
            <a:spLocks noGrp="1"/>
          </p:cNvSpPr>
          <p:nvPr>
            <p:ph type="body" sz="quarter" idx="10" hasCustomPrompt="1"/>
          </p:nvPr>
        </p:nvSpPr>
        <p:spPr>
          <a:xfrm>
            <a:off x="2514600" y="2487168"/>
            <a:ext cx="31546800" cy="1408176"/>
          </a:xfrm>
          <a:prstGeom prst="rect">
            <a:avLst/>
          </a:prstGeom>
        </p:spPr>
        <p:txBody>
          <a:bodyPr/>
          <a:lstStyle>
            <a:lvl1pPr marL="0" indent="0" algn="ctr">
              <a:spcBef>
                <a:spcPts val="0"/>
              </a:spcBef>
              <a:buFontTx/>
              <a:buNone/>
              <a:defRPr sz="4800">
                <a:solidFill>
                  <a:schemeClr val="tx2"/>
                </a:solidFill>
                <a:latin typeface="NVIDIA Sans" panose="020B0503020203020204" pitchFamily="34" charset="0"/>
                <a:cs typeface="NVIDIA Sans" panose="020B0503020203020204" pitchFamily="34" charset="0"/>
              </a:defRPr>
            </a:lvl1pPr>
            <a:lvl2pPr marL="1371600" indent="0" algn="ctr">
              <a:buFontTx/>
              <a:buNone/>
              <a:defRPr sz="4400">
                <a:latin typeface="NVIDIA Sans" panose="020B0503020203020204" pitchFamily="34" charset="0"/>
              </a:defRPr>
            </a:lvl2pPr>
            <a:lvl3pPr marL="2743200" indent="0" algn="ctr">
              <a:buFontTx/>
              <a:buNone/>
              <a:defRPr sz="4400">
                <a:latin typeface="NVIDIA Sans" panose="020B0503020203020204" pitchFamily="34" charset="0"/>
              </a:defRPr>
            </a:lvl3pPr>
            <a:lvl4pPr marL="4114800" indent="0" algn="ctr">
              <a:buFontTx/>
              <a:buNone/>
              <a:defRPr sz="4400">
                <a:latin typeface="NVIDIA Sans" panose="020B0503020203020204" pitchFamily="34" charset="0"/>
              </a:defRPr>
            </a:lvl4pPr>
            <a:lvl5pPr marL="5486400" indent="0" algn="ctr">
              <a:buFontTx/>
              <a:buNone/>
              <a:defRPr sz="4400">
                <a:latin typeface="NVIDIA Sans" panose="020B0503020203020204" pitchFamily="34" charset="0"/>
              </a:defRPr>
            </a:lvl5pPr>
          </a:lstStyle>
          <a:p>
            <a:pPr lvl="0"/>
            <a:r>
              <a:rPr lang="en-US" dirty="0"/>
              <a:t>Click to add subtitle</a:t>
            </a:r>
          </a:p>
        </p:txBody>
      </p:sp>
      <p:sp>
        <p:nvSpPr>
          <p:cNvPr id="20" name="Picture Placeholder 2">
            <a:extLst>
              <a:ext uri="{FF2B5EF4-FFF2-40B4-BE49-F238E27FC236}">
                <a16:creationId xmlns:a16="http://schemas.microsoft.com/office/drawing/2014/main" id="{278AB0E9-F286-1C40-1AD6-B85103B0AF6E}"/>
              </a:ext>
            </a:extLst>
          </p:cNvPr>
          <p:cNvSpPr>
            <a:spLocks noGrp="1"/>
          </p:cNvSpPr>
          <p:nvPr>
            <p:ph type="pic" sz="quarter" idx="11"/>
          </p:nvPr>
        </p:nvSpPr>
        <p:spPr>
          <a:xfrm>
            <a:off x="1637604" y="4849813"/>
            <a:ext cx="16345595" cy="12019835"/>
          </a:xfrm>
          <a:prstGeom prst="rect">
            <a:avLst/>
          </a:prstGeom>
          <a:solidFill>
            <a:srgbClr val="151617">
              <a:alpha val="61000"/>
            </a:srgbClr>
          </a:solidFill>
          <a:ln w="9525">
            <a:solidFill>
              <a:schemeClr val="accent5"/>
            </a:solidFill>
          </a:ln>
        </p:spPr>
        <p:txBody>
          <a:bodyPr tIns="2194560" anchor="ctr"/>
          <a:lstStyle>
            <a:lvl1pPr marL="0" indent="0" algn="ctr">
              <a:buFontTx/>
              <a:buNone/>
              <a:defRPr sz="4000">
                <a:solidFill>
                  <a:schemeClr val="bg2"/>
                </a:solidFill>
                <a:latin typeface="NVIDIA Sans" panose="020B0503020203020204" pitchFamily="34" charset="0"/>
                <a:cs typeface="NVIDIA Sans" panose="020B0503020203020204" pitchFamily="34" charset="0"/>
              </a:defRPr>
            </a:lvl1pPr>
          </a:lstStyle>
          <a:p>
            <a:r>
              <a:rPr lang="en-US"/>
              <a:t>Click icon to add picture</a:t>
            </a:r>
            <a:endParaRPr lang="en-US" dirty="0"/>
          </a:p>
        </p:txBody>
      </p:sp>
      <p:sp>
        <p:nvSpPr>
          <p:cNvPr id="21" name="Picture Placeholder 2">
            <a:extLst>
              <a:ext uri="{FF2B5EF4-FFF2-40B4-BE49-F238E27FC236}">
                <a16:creationId xmlns:a16="http://schemas.microsoft.com/office/drawing/2014/main" id="{1FC3074C-54D1-DCE0-426E-97BA7CD58B85}"/>
              </a:ext>
            </a:extLst>
          </p:cNvPr>
          <p:cNvSpPr>
            <a:spLocks noGrp="1"/>
          </p:cNvSpPr>
          <p:nvPr>
            <p:ph type="pic" sz="quarter" idx="31"/>
          </p:nvPr>
        </p:nvSpPr>
        <p:spPr>
          <a:xfrm>
            <a:off x="18592799" y="4849813"/>
            <a:ext cx="16345595" cy="12019835"/>
          </a:xfrm>
          <a:prstGeom prst="rect">
            <a:avLst/>
          </a:prstGeom>
          <a:solidFill>
            <a:srgbClr val="151617">
              <a:alpha val="61000"/>
            </a:srgbClr>
          </a:solidFill>
          <a:ln w="9525">
            <a:solidFill>
              <a:schemeClr val="accent5"/>
            </a:solidFill>
          </a:ln>
        </p:spPr>
        <p:txBody>
          <a:bodyPr tIns="2194560" anchor="ctr"/>
          <a:lstStyle>
            <a:lvl1pPr marL="0" indent="0" algn="ctr">
              <a:buFontTx/>
              <a:buNone/>
              <a:defRPr sz="4000">
                <a:solidFill>
                  <a:schemeClr val="bg2"/>
                </a:solidFill>
                <a:latin typeface="NVIDIA Sans" panose="020B0503020203020204" pitchFamily="34" charset="0"/>
                <a:cs typeface="NVIDIA Sans" panose="020B0503020203020204" pitchFamily="34" charset="0"/>
              </a:defRPr>
            </a:lvl1pPr>
          </a:lstStyle>
          <a:p>
            <a:r>
              <a:rPr lang="en-US"/>
              <a:t>Click icon to add picture</a:t>
            </a:r>
            <a:endParaRPr lang="en-US" dirty="0"/>
          </a:p>
        </p:txBody>
      </p:sp>
      <p:sp>
        <p:nvSpPr>
          <p:cNvPr id="22" name="Text Placeholder 7">
            <a:extLst>
              <a:ext uri="{FF2B5EF4-FFF2-40B4-BE49-F238E27FC236}">
                <a16:creationId xmlns:a16="http://schemas.microsoft.com/office/drawing/2014/main" id="{F25477F0-8392-CEDA-19F2-0A29016EECC0}"/>
              </a:ext>
            </a:extLst>
          </p:cNvPr>
          <p:cNvSpPr>
            <a:spLocks noGrp="1"/>
          </p:cNvSpPr>
          <p:nvPr>
            <p:ph type="body" sz="quarter" idx="71" hasCustomPrompt="1"/>
          </p:nvPr>
        </p:nvSpPr>
        <p:spPr>
          <a:xfrm>
            <a:off x="1637604" y="17063961"/>
            <a:ext cx="16345595" cy="750359"/>
          </a:xfrm>
          <a:prstGeom prst="rect">
            <a:avLst/>
          </a:prstGeom>
        </p:spPr>
        <p:txBody>
          <a:bodyPr anchor="b"/>
          <a:lstStyle>
            <a:lvl1pPr marL="0" indent="0" algn="ctr">
              <a:spcBef>
                <a:spcPts val="1200"/>
              </a:spcBef>
              <a:buFontTx/>
              <a:buNone/>
              <a:defRPr sz="4000" b="0" cap="none" baseline="0">
                <a:solidFill>
                  <a:schemeClr val="bg1"/>
                </a:solidFill>
                <a:latin typeface="+mj-lt"/>
                <a:cs typeface="NVIDIA Sans" panose="020B0503020203020204" pitchFamily="34" charset="0"/>
              </a:defRPr>
            </a:lvl1pPr>
            <a:lvl2pPr marL="2562790" indent="0">
              <a:buFontTx/>
              <a:buNone/>
              <a:defRPr sz="4000" b="1">
                <a:solidFill>
                  <a:schemeClr val="tx1"/>
                </a:solidFill>
                <a:latin typeface="NVIDIA Sans" panose="020B0503020203020204" pitchFamily="34" charset="0"/>
              </a:defRPr>
            </a:lvl2pPr>
            <a:lvl3pPr marL="4883584" indent="0">
              <a:buFontTx/>
              <a:buNone/>
              <a:defRPr sz="4000" b="1">
                <a:solidFill>
                  <a:schemeClr val="tx1"/>
                </a:solidFill>
                <a:latin typeface="NVIDIA Sans" panose="020B0503020203020204" pitchFamily="34" charset="0"/>
              </a:defRPr>
            </a:lvl3pPr>
            <a:lvl4pPr marL="6933729" indent="0">
              <a:buFontTx/>
              <a:buNone/>
              <a:defRPr sz="4000" b="1">
                <a:solidFill>
                  <a:schemeClr val="tx1"/>
                </a:solidFill>
                <a:latin typeface="NVIDIA Sans" panose="020B0503020203020204" pitchFamily="34" charset="0"/>
              </a:defRPr>
            </a:lvl4pPr>
            <a:lvl5pPr marL="8471409" indent="0">
              <a:buFontTx/>
              <a:buNone/>
              <a:defRPr sz="4000" b="1">
                <a:solidFill>
                  <a:schemeClr val="tx1"/>
                </a:solidFill>
                <a:latin typeface="NVIDIA Sans" panose="020B0503020203020204" pitchFamily="34" charset="0"/>
              </a:defRPr>
            </a:lvl5pPr>
          </a:lstStyle>
          <a:p>
            <a:pPr lvl="0"/>
            <a:r>
              <a:rPr lang="en-US" dirty="0"/>
              <a:t>Click To Add Title</a:t>
            </a:r>
          </a:p>
        </p:txBody>
      </p:sp>
      <p:sp>
        <p:nvSpPr>
          <p:cNvPr id="23" name="Text Placeholder 7">
            <a:extLst>
              <a:ext uri="{FF2B5EF4-FFF2-40B4-BE49-F238E27FC236}">
                <a16:creationId xmlns:a16="http://schemas.microsoft.com/office/drawing/2014/main" id="{DA2AF85A-9EEE-C062-1006-74D7741E330F}"/>
              </a:ext>
            </a:extLst>
          </p:cNvPr>
          <p:cNvSpPr>
            <a:spLocks noGrp="1"/>
          </p:cNvSpPr>
          <p:nvPr>
            <p:ph type="body" sz="quarter" idx="72" hasCustomPrompt="1"/>
          </p:nvPr>
        </p:nvSpPr>
        <p:spPr>
          <a:xfrm>
            <a:off x="1637604" y="17751568"/>
            <a:ext cx="16345595" cy="750359"/>
          </a:xfrm>
          <a:prstGeom prst="rect">
            <a:avLst/>
          </a:prstGeom>
        </p:spPr>
        <p:txBody>
          <a:bodyPr/>
          <a:lstStyle>
            <a:lvl1pPr marL="0" indent="0" algn="ctr">
              <a:spcBef>
                <a:spcPts val="600"/>
              </a:spcBef>
              <a:buFontTx/>
              <a:buNone/>
              <a:defRPr sz="2800" b="0">
                <a:solidFill>
                  <a:schemeClr val="bg1"/>
                </a:solidFill>
                <a:latin typeface="NVIDIA Sans" panose="020B0503020203020204" pitchFamily="34" charset="0"/>
                <a:cs typeface="NVIDIA Sans" panose="020B0503020203020204" pitchFamily="34" charset="0"/>
              </a:defRPr>
            </a:lvl1pPr>
            <a:lvl2pPr marL="2562790" indent="0">
              <a:buFontTx/>
              <a:buNone/>
              <a:defRPr sz="4000" b="1">
                <a:solidFill>
                  <a:schemeClr val="tx1"/>
                </a:solidFill>
                <a:latin typeface="NVIDIA Sans" panose="020B0503020203020204" pitchFamily="34" charset="0"/>
              </a:defRPr>
            </a:lvl2pPr>
            <a:lvl3pPr marL="4883584" indent="0">
              <a:buFontTx/>
              <a:buNone/>
              <a:defRPr sz="4000" b="1">
                <a:solidFill>
                  <a:schemeClr val="tx1"/>
                </a:solidFill>
                <a:latin typeface="NVIDIA Sans" panose="020B0503020203020204" pitchFamily="34" charset="0"/>
              </a:defRPr>
            </a:lvl3pPr>
            <a:lvl4pPr marL="6933729" indent="0">
              <a:buFontTx/>
              <a:buNone/>
              <a:defRPr sz="4000" b="1">
                <a:solidFill>
                  <a:schemeClr val="tx1"/>
                </a:solidFill>
                <a:latin typeface="NVIDIA Sans" panose="020B0503020203020204" pitchFamily="34" charset="0"/>
              </a:defRPr>
            </a:lvl4pPr>
            <a:lvl5pPr marL="8471409" indent="0">
              <a:buFontTx/>
              <a:buNone/>
              <a:defRPr sz="4000" b="1">
                <a:solidFill>
                  <a:schemeClr val="tx1"/>
                </a:solidFill>
                <a:latin typeface="NVIDIA Sans" panose="020B0503020203020204" pitchFamily="34" charset="0"/>
              </a:defRPr>
            </a:lvl5pPr>
          </a:lstStyle>
          <a:p>
            <a:pPr lvl="0"/>
            <a:r>
              <a:rPr lang="en-US" dirty="0"/>
              <a:t>Click to add subtitle</a:t>
            </a:r>
          </a:p>
        </p:txBody>
      </p:sp>
      <p:sp>
        <p:nvSpPr>
          <p:cNvPr id="24" name="Text Placeholder 7">
            <a:extLst>
              <a:ext uri="{FF2B5EF4-FFF2-40B4-BE49-F238E27FC236}">
                <a16:creationId xmlns:a16="http://schemas.microsoft.com/office/drawing/2014/main" id="{39E96633-6475-1F2C-E726-28BE8668FBC5}"/>
              </a:ext>
            </a:extLst>
          </p:cNvPr>
          <p:cNvSpPr>
            <a:spLocks noGrp="1"/>
          </p:cNvSpPr>
          <p:nvPr>
            <p:ph type="body" sz="quarter" idx="73" hasCustomPrompt="1"/>
          </p:nvPr>
        </p:nvSpPr>
        <p:spPr>
          <a:xfrm>
            <a:off x="18592805" y="17063961"/>
            <a:ext cx="16346278" cy="750359"/>
          </a:xfrm>
          <a:prstGeom prst="rect">
            <a:avLst/>
          </a:prstGeom>
        </p:spPr>
        <p:txBody>
          <a:bodyPr anchor="b"/>
          <a:lstStyle>
            <a:lvl1pPr marL="0" indent="0" algn="ctr">
              <a:spcBef>
                <a:spcPts val="1200"/>
              </a:spcBef>
              <a:buFontTx/>
              <a:buNone/>
              <a:defRPr sz="4000" b="0" cap="none" baseline="0">
                <a:solidFill>
                  <a:schemeClr val="bg1"/>
                </a:solidFill>
                <a:latin typeface="+mj-lt"/>
                <a:cs typeface="NVIDIA Sans" panose="020B0503020203020204" pitchFamily="34" charset="0"/>
              </a:defRPr>
            </a:lvl1pPr>
            <a:lvl2pPr marL="2562790" indent="0">
              <a:buFontTx/>
              <a:buNone/>
              <a:defRPr sz="4000" b="1">
                <a:solidFill>
                  <a:schemeClr val="tx1"/>
                </a:solidFill>
                <a:latin typeface="NVIDIA Sans" panose="020B0503020203020204" pitchFamily="34" charset="0"/>
              </a:defRPr>
            </a:lvl2pPr>
            <a:lvl3pPr marL="4883584" indent="0">
              <a:buFontTx/>
              <a:buNone/>
              <a:defRPr sz="4000" b="1">
                <a:solidFill>
                  <a:schemeClr val="tx1"/>
                </a:solidFill>
                <a:latin typeface="NVIDIA Sans" panose="020B0503020203020204" pitchFamily="34" charset="0"/>
              </a:defRPr>
            </a:lvl3pPr>
            <a:lvl4pPr marL="6933729" indent="0">
              <a:buFontTx/>
              <a:buNone/>
              <a:defRPr sz="4000" b="1">
                <a:solidFill>
                  <a:schemeClr val="tx1"/>
                </a:solidFill>
                <a:latin typeface="NVIDIA Sans" panose="020B0503020203020204" pitchFamily="34" charset="0"/>
              </a:defRPr>
            </a:lvl4pPr>
            <a:lvl5pPr marL="8471409" indent="0">
              <a:buFontTx/>
              <a:buNone/>
              <a:defRPr sz="4000" b="1">
                <a:solidFill>
                  <a:schemeClr val="tx1"/>
                </a:solidFill>
                <a:latin typeface="NVIDIA Sans" panose="020B0503020203020204" pitchFamily="34" charset="0"/>
              </a:defRPr>
            </a:lvl5pPr>
          </a:lstStyle>
          <a:p>
            <a:pPr lvl="0"/>
            <a:r>
              <a:rPr lang="en-US" dirty="0"/>
              <a:t>Click To Add Title</a:t>
            </a:r>
          </a:p>
        </p:txBody>
      </p:sp>
      <p:sp>
        <p:nvSpPr>
          <p:cNvPr id="28" name="Text Placeholder 7">
            <a:extLst>
              <a:ext uri="{FF2B5EF4-FFF2-40B4-BE49-F238E27FC236}">
                <a16:creationId xmlns:a16="http://schemas.microsoft.com/office/drawing/2014/main" id="{F2428D4D-F13F-B280-6137-8C32CD9EEF0B}"/>
              </a:ext>
            </a:extLst>
          </p:cNvPr>
          <p:cNvSpPr>
            <a:spLocks noGrp="1"/>
          </p:cNvSpPr>
          <p:nvPr>
            <p:ph type="body" sz="quarter" idx="74" hasCustomPrompt="1"/>
          </p:nvPr>
        </p:nvSpPr>
        <p:spPr>
          <a:xfrm>
            <a:off x="18592805" y="17751568"/>
            <a:ext cx="16346278" cy="750359"/>
          </a:xfrm>
          <a:prstGeom prst="rect">
            <a:avLst/>
          </a:prstGeom>
        </p:spPr>
        <p:txBody>
          <a:bodyPr/>
          <a:lstStyle>
            <a:lvl1pPr marL="0" indent="0" algn="ctr">
              <a:spcBef>
                <a:spcPts val="600"/>
              </a:spcBef>
              <a:buFontTx/>
              <a:buNone/>
              <a:defRPr sz="2800" b="0">
                <a:solidFill>
                  <a:schemeClr val="bg1"/>
                </a:solidFill>
                <a:latin typeface="NVIDIA Sans" panose="020B0503020203020204" pitchFamily="34" charset="0"/>
                <a:cs typeface="NVIDIA Sans" panose="020B0503020203020204" pitchFamily="34" charset="0"/>
              </a:defRPr>
            </a:lvl1pPr>
            <a:lvl2pPr marL="2562790" indent="0">
              <a:buFontTx/>
              <a:buNone/>
              <a:defRPr sz="4000" b="1">
                <a:solidFill>
                  <a:schemeClr val="tx1"/>
                </a:solidFill>
                <a:latin typeface="NVIDIA Sans" panose="020B0503020203020204" pitchFamily="34" charset="0"/>
              </a:defRPr>
            </a:lvl2pPr>
            <a:lvl3pPr marL="4883584" indent="0">
              <a:buFontTx/>
              <a:buNone/>
              <a:defRPr sz="4000" b="1">
                <a:solidFill>
                  <a:schemeClr val="tx1"/>
                </a:solidFill>
                <a:latin typeface="NVIDIA Sans" panose="020B0503020203020204" pitchFamily="34" charset="0"/>
              </a:defRPr>
            </a:lvl3pPr>
            <a:lvl4pPr marL="6933729" indent="0">
              <a:buFontTx/>
              <a:buNone/>
              <a:defRPr sz="4000" b="1">
                <a:solidFill>
                  <a:schemeClr val="tx1"/>
                </a:solidFill>
                <a:latin typeface="NVIDIA Sans" panose="020B0503020203020204" pitchFamily="34" charset="0"/>
              </a:defRPr>
            </a:lvl4pPr>
            <a:lvl5pPr marL="8471409" indent="0">
              <a:buFontTx/>
              <a:buNone/>
              <a:defRPr sz="4000" b="1">
                <a:solidFill>
                  <a:schemeClr val="tx1"/>
                </a:solidFill>
                <a:latin typeface="NVIDIA Sans" panose="020B0503020203020204" pitchFamily="34" charset="0"/>
              </a:defRPr>
            </a:lvl5pPr>
          </a:lstStyle>
          <a:p>
            <a:pPr lvl="0"/>
            <a:r>
              <a:rPr lang="en-US" dirty="0"/>
              <a:t>Click to add subtitle</a:t>
            </a:r>
          </a:p>
        </p:txBody>
      </p:sp>
    </p:spTree>
    <p:extLst>
      <p:ext uri="{BB962C8B-B14F-4D97-AF65-F5344CB8AC3E}">
        <p14:creationId xmlns:p14="http://schemas.microsoft.com/office/powerpoint/2010/main" val="1985611420"/>
      </p:ext>
    </p:extLst>
  </p:cSld>
  <p:clrMapOvr>
    <a:masterClrMapping/>
  </p:clrMapOvr>
  <mc:AlternateContent xmlns:mc="http://schemas.openxmlformats.org/markup-compatibility/2006" xmlns:p14="http://schemas.microsoft.com/office/powerpoint/2010/main">
    <mc:Choice Requires="p14">
      <p:transition p14:dur="10"/>
    </mc:Choice>
    <mc:Fallback xmlns="" xmlns:a16="http://schemas.microsoft.com/office/drawing/2014/main">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ubtitle, Bullets">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BA4ED154-5FFA-3349-E601-C5300B673713}"/>
              </a:ext>
            </a:extLst>
          </p:cNvPr>
          <p:cNvSpPr>
            <a:spLocks noGrp="1"/>
          </p:cNvSpPr>
          <p:nvPr>
            <p:ph type="title" hasCustomPrompt="1"/>
          </p:nvPr>
        </p:nvSpPr>
        <p:spPr>
          <a:xfrm>
            <a:off x="2514600" y="0"/>
            <a:ext cx="31546800" cy="2514601"/>
          </a:xfrm>
        </p:spPr>
        <p:txBody>
          <a:bodyPr/>
          <a:lstStyle>
            <a:lvl1pPr>
              <a:defRPr sz="7200" b="1" cap="none">
                <a:latin typeface="NVIDIA Sans" panose="020B0503020203020204" pitchFamily="34" charset="0"/>
                <a:cs typeface="NVIDIA Sans" panose="020B0503020203020204" pitchFamily="34" charset="0"/>
              </a:defRPr>
            </a:lvl1pPr>
          </a:lstStyle>
          <a:p>
            <a:r>
              <a:rPr lang="en-US" dirty="0"/>
              <a:t>Click To Add Title</a:t>
            </a:r>
          </a:p>
        </p:txBody>
      </p:sp>
      <p:sp>
        <p:nvSpPr>
          <p:cNvPr id="7" name="Text Placeholder 7">
            <a:extLst>
              <a:ext uri="{FF2B5EF4-FFF2-40B4-BE49-F238E27FC236}">
                <a16:creationId xmlns:a16="http://schemas.microsoft.com/office/drawing/2014/main" id="{57545933-CFED-CEA2-1D6E-C227DD92729B}"/>
              </a:ext>
            </a:extLst>
          </p:cNvPr>
          <p:cNvSpPr>
            <a:spLocks noGrp="1"/>
          </p:cNvSpPr>
          <p:nvPr>
            <p:ph type="body" sz="quarter" idx="10" hasCustomPrompt="1"/>
          </p:nvPr>
        </p:nvSpPr>
        <p:spPr>
          <a:xfrm>
            <a:off x="2514600" y="2487168"/>
            <a:ext cx="31546800" cy="1408176"/>
          </a:xfrm>
          <a:prstGeom prst="rect">
            <a:avLst/>
          </a:prstGeom>
        </p:spPr>
        <p:txBody>
          <a:bodyPr/>
          <a:lstStyle>
            <a:lvl1pPr marL="0" indent="0" algn="ctr">
              <a:spcBef>
                <a:spcPts val="0"/>
              </a:spcBef>
              <a:buFontTx/>
              <a:buNone/>
              <a:defRPr sz="4800">
                <a:solidFill>
                  <a:schemeClr val="tx2"/>
                </a:solidFill>
                <a:latin typeface="NVIDIA Sans" panose="020B0503020203020204" pitchFamily="34" charset="0"/>
                <a:cs typeface="NVIDIA Sans" panose="020B0503020203020204" pitchFamily="34" charset="0"/>
              </a:defRPr>
            </a:lvl1pPr>
            <a:lvl2pPr marL="1371600" indent="0" algn="ctr">
              <a:buFontTx/>
              <a:buNone/>
              <a:defRPr sz="4400">
                <a:latin typeface="NVIDIA Sans" panose="020B0503020203020204" pitchFamily="34" charset="0"/>
              </a:defRPr>
            </a:lvl2pPr>
            <a:lvl3pPr marL="2743200" indent="0" algn="ctr">
              <a:buFontTx/>
              <a:buNone/>
              <a:defRPr sz="4400">
                <a:latin typeface="NVIDIA Sans" panose="020B0503020203020204" pitchFamily="34" charset="0"/>
              </a:defRPr>
            </a:lvl3pPr>
            <a:lvl4pPr marL="4114800" indent="0" algn="ctr">
              <a:buFontTx/>
              <a:buNone/>
              <a:defRPr sz="4400">
                <a:latin typeface="NVIDIA Sans" panose="020B0503020203020204" pitchFamily="34" charset="0"/>
              </a:defRPr>
            </a:lvl4pPr>
            <a:lvl5pPr marL="5486400" indent="0" algn="ctr">
              <a:buFontTx/>
              <a:buNone/>
              <a:defRPr sz="4400">
                <a:latin typeface="NVIDIA Sans" panose="020B0503020203020204" pitchFamily="34" charset="0"/>
              </a:defRPr>
            </a:lvl5pPr>
          </a:lstStyle>
          <a:p>
            <a:pPr lvl="0"/>
            <a:r>
              <a:rPr lang="en-US" dirty="0"/>
              <a:t>Click to add subtitle</a:t>
            </a:r>
          </a:p>
        </p:txBody>
      </p:sp>
      <p:sp>
        <p:nvSpPr>
          <p:cNvPr id="9" name="Content Placeholder 2">
            <a:extLst>
              <a:ext uri="{FF2B5EF4-FFF2-40B4-BE49-F238E27FC236}">
                <a16:creationId xmlns:a16="http://schemas.microsoft.com/office/drawing/2014/main" id="{8F434B88-2544-75AC-CBB8-19A1035D1251}"/>
              </a:ext>
            </a:extLst>
          </p:cNvPr>
          <p:cNvSpPr>
            <a:spLocks noGrp="1"/>
          </p:cNvSpPr>
          <p:nvPr>
            <p:ph idx="1" hasCustomPrompt="1"/>
          </p:nvPr>
        </p:nvSpPr>
        <p:spPr>
          <a:xfrm>
            <a:off x="2514600" y="4846320"/>
            <a:ext cx="31546800" cy="13651992"/>
          </a:xfrm>
          <a:prstGeom prst="rect">
            <a:avLst/>
          </a:prstGeom>
        </p:spPr>
        <p:txBody>
          <a:bodyPr/>
          <a:lstStyle>
            <a:lvl1pPr marL="457200" indent="-457200">
              <a:buClr>
                <a:schemeClr val="tx2"/>
              </a:buClr>
              <a:buFont typeface="NVIDIA Sans" panose="020B0503020203020204" pitchFamily="34" charset="0"/>
              <a:buChar char="•"/>
              <a:defRPr sz="4400">
                <a:solidFill>
                  <a:schemeClr val="bg1"/>
                </a:solidFill>
                <a:latin typeface="NVIDIA Sans" panose="020B0503020203020204" pitchFamily="34" charset="0"/>
                <a:cs typeface="NVIDIA Sans" panose="020B0503020203020204" pitchFamily="34" charset="0"/>
              </a:defRPr>
            </a:lvl1pPr>
            <a:lvl2pPr marL="1371600" indent="-457200">
              <a:buClr>
                <a:schemeClr val="tx2"/>
              </a:buClr>
              <a:buFont typeface="NVIDIA Sans" panose="020B0503020203020204" pitchFamily="34" charset="0"/>
              <a:buChar char="•"/>
              <a:defRPr sz="4000">
                <a:solidFill>
                  <a:schemeClr val="bg1"/>
                </a:solidFill>
                <a:latin typeface="NVIDIA Sans" panose="020B0503020203020204" pitchFamily="34" charset="0"/>
                <a:cs typeface="NVIDIA Sans" panose="020B0503020203020204" pitchFamily="34" charset="0"/>
              </a:defRPr>
            </a:lvl2pPr>
            <a:lvl3pPr marL="2286000" indent="-457200">
              <a:buClr>
                <a:schemeClr val="tx2"/>
              </a:buClr>
              <a:buFont typeface="NVIDIA Sans" panose="020B0503020203020204" pitchFamily="34" charset="0"/>
              <a:buChar char="•"/>
              <a:defRPr sz="3600">
                <a:solidFill>
                  <a:schemeClr val="bg1"/>
                </a:solidFill>
                <a:latin typeface="NVIDIA Sans" panose="020B0503020203020204" pitchFamily="34" charset="0"/>
                <a:cs typeface="NVIDIA Sans" panose="020B0503020203020204" pitchFamily="34" charset="0"/>
              </a:defRPr>
            </a:lvl3pPr>
            <a:lvl4pPr marL="3200400" indent="-457200">
              <a:buClr>
                <a:schemeClr val="tx2"/>
              </a:buClr>
              <a:buFont typeface="NVIDIA Sans" panose="020B0503020203020204" pitchFamily="34" charset="0"/>
              <a:buChar char="•"/>
              <a:defRPr sz="3200">
                <a:solidFill>
                  <a:schemeClr val="bg1"/>
                </a:solidFill>
                <a:latin typeface="NVIDIA Sans" panose="020B0503020203020204" pitchFamily="34" charset="0"/>
                <a:cs typeface="NVIDIA Sans" panose="020B0503020203020204" pitchFamily="34" charset="0"/>
              </a:defRPr>
            </a:lvl4pPr>
            <a:lvl5pPr marL="4054475" indent="-396875">
              <a:buClr>
                <a:schemeClr val="tx2"/>
              </a:buClr>
              <a:buFont typeface="NVIDIA Sans" panose="020B0503020203020204" pitchFamily="34" charset="0"/>
              <a:buChar char="•"/>
              <a:defRPr sz="2800">
                <a:solidFill>
                  <a:schemeClr val="bg1"/>
                </a:solidFill>
                <a:latin typeface="NVIDIA Sans" panose="020B0503020203020204" pitchFamily="34" charset="0"/>
                <a:cs typeface="NVIDIA Sans" panose="020B0503020203020204" pitchFamily="34" charset="0"/>
              </a:defRPr>
            </a:lvl5pPr>
          </a:lstStyle>
          <a:p>
            <a:pPr lvl="0"/>
            <a:r>
              <a:rPr lang="en-US" dirty="0"/>
              <a:t>Click to edit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857990800"/>
      </p:ext>
    </p:extLst>
  </p:cSld>
  <p:clrMapOvr>
    <a:masterClrMapping/>
  </p:clrMapOvr>
  <mc:AlternateContent xmlns:mc="http://schemas.openxmlformats.org/markup-compatibility/2006" xmlns:p14="http://schemas.microsoft.com/office/powerpoint/2010/main">
    <mc:Choice Requires="p14">
      <p:transition p14:dur="10"/>
    </mc:Choice>
    <mc:Fallback xmlns="" xmlns:a16="http://schemas.microsoft.com/office/drawing/2014/main">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up Image Layout with Bullets">
    <p:spTree>
      <p:nvGrpSpPr>
        <p:cNvPr id="1" name=""/>
        <p:cNvGrpSpPr/>
        <p:nvPr/>
      </p:nvGrpSpPr>
      <p:grpSpPr>
        <a:xfrm>
          <a:off x="0" y="0"/>
          <a:ext cx="0" cy="0"/>
          <a:chOff x="0" y="0"/>
          <a:chExt cx="0" cy="0"/>
        </a:xfrm>
      </p:grpSpPr>
      <p:sp>
        <p:nvSpPr>
          <p:cNvPr id="19" name="Title 1">
            <a:extLst>
              <a:ext uri="{FF2B5EF4-FFF2-40B4-BE49-F238E27FC236}">
                <a16:creationId xmlns:a16="http://schemas.microsoft.com/office/drawing/2014/main" id="{C16114AB-138A-4EAC-3492-E7D7CA151DB9}"/>
              </a:ext>
            </a:extLst>
          </p:cNvPr>
          <p:cNvSpPr>
            <a:spLocks noGrp="1"/>
          </p:cNvSpPr>
          <p:nvPr>
            <p:ph type="title" hasCustomPrompt="1"/>
          </p:nvPr>
        </p:nvSpPr>
        <p:spPr>
          <a:xfrm>
            <a:off x="2514600" y="0"/>
            <a:ext cx="31546800" cy="2514601"/>
          </a:xfrm>
        </p:spPr>
        <p:txBody>
          <a:bodyPr/>
          <a:lstStyle>
            <a:lvl1pPr>
              <a:defRPr sz="7200" b="1" cap="none">
                <a:latin typeface="NVIDIA Sans" panose="020B0503020203020204" pitchFamily="34" charset="0"/>
                <a:cs typeface="NVIDIA Sans" panose="020B0503020203020204" pitchFamily="34" charset="0"/>
              </a:defRPr>
            </a:lvl1pPr>
          </a:lstStyle>
          <a:p>
            <a:r>
              <a:rPr lang="en-US" dirty="0"/>
              <a:t>Click To Add Title</a:t>
            </a:r>
          </a:p>
        </p:txBody>
      </p:sp>
      <p:sp>
        <p:nvSpPr>
          <p:cNvPr id="20" name="Text Placeholder 7">
            <a:extLst>
              <a:ext uri="{FF2B5EF4-FFF2-40B4-BE49-F238E27FC236}">
                <a16:creationId xmlns:a16="http://schemas.microsoft.com/office/drawing/2014/main" id="{4B79CE2D-84D0-541E-C116-5E768BBF94D4}"/>
              </a:ext>
            </a:extLst>
          </p:cNvPr>
          <p:cNvSpPr>
            <a:spLocks noGrp="1"/>
          </p:cNvSpPr>
          <p:nvPr>
            <p:ph type="body" sz="quarter" idx="10" hasCustomPrompt="1"/>
          </p:nvPr>
        </p:nvSpPr>
        <p:spPr>
          <a:xfrm>
            <a:off x="2514600" y="2487168"/>
            <a:ext cx="31546800" cy="1408176"/>
          </a:xfrm>
          <a:prstGeom prst="rect">
            <a:avLst/>
          </a:prstGeom>
        </p:spPr>
        <p:txBody>
          <a:bodyPr/>
          <a:lstStyle>
            <a:lvl1pPr marL="0" indent="0" algn="ctr">
              <a:spcBef>
                <a:spcPts val="0"/>
              </a:spcBef>
              <a:buFontTx/>
              <a:buNone/>
              <a:defRPr sz="4800">
                <a:solidFill>
                  <a:schemeClr val="tx2"/>
                </a:solidFill>
                <a:latin typeface="NVIDIA Sans" panose="020B0503020203020204" pitchFamily="34" charset="0"/>
                <a:cs typeface="NVIDIA Sans" panose="020B0503020203020204" pitchFamily="34" charset="0"/>
              </a:defRPr>
            </a:lvl1pPr>
            <a:lvl2pPr marL="1371600" indent="0" algn="ctr">
              <a:buFontTx/>
              <a:buNone/>
              <a:defRPr sz="4400">
                <a:latin typeface="NVIDIA Sans" panose="020B0503020203020204" pitchFamily="34" charset="0"/>
              </a:defRPr>
            </a:lvl2pPr>
            <a:lvl3pPr marL="2743200" indent="0" algn="ctr">
              <a:buFontTx/>
              <a:buNone/>
              <a:defRPr sz="4400">
                <a:latin typeface="NVIDIA Sans" panose="020B0503020203020204" pitchFamily="34" charset="0"/>
              </a:defRPr>
            </a:lvl3pPr>
            <a:lvl4pPr marL="4114800" indent="0" algn="ctr">
              <a:buFontTx/>
              <a:buNone/>
              <a:defRPr sz="4400">
                <a:latin typeface="NVIDIA Sans" panose="020B0503020203020204" pitchFamily="34" charset="0"/>
              </a:defRPr>
            </a:lvl4pPr>
            <a:lvl5pPr marL="5486400" indent="0" algn="ctr">
              <a:buFontTx/>
              <a:buNone/>
              <a:defRPr sz="4400">
                <a:latin typeface="NVIDIA Sans" panose="020B0503020203020204" pitchFamily="34" charset="0"/>
              </a:defRPr>
            </a:lvl5pPr>
          </a:lstStyle>
          <a:p>
            <a:pPr lvl="0"/>
            <a:r>
              <a:rPr lang="en-US" dirty="0"/>
              <a:t>Click to add subtitle</a:t>
            </a:r>
          </a:p>
        </p:txBody>
      </p:sp>
      <p:sp>
        <p:nvSpPr>
          <p:cNvPr id="21" name="Picture Placeholder 2">
            <a:extLst>
              <a:ext uri="{FF2B5EF4-FFF2-40B4-BE49-F238E27FC236}">
                <a16:creationId xmlns:a16="http://schemas.microsoft.com/office/drawing/2014/main" id="{3431A644-F8BA-5000-F78A-9BB8A4809E2A}"/>
              </a:ext>
            </a:extLst>
          </p:cNvPr>
          <p:cNvSpPr>
            <a:spLocks noGrp="1"/>
          </p:cNvSpPr>
          <p:nvPr>
            <p:ph type="pic" sz="quarter" idx="11"/>
          </p:nvPr>
        </p:nvSpPr>
        <p:spPr>
          <a:xfrm>
            <a:off x="1637604" y="4849813"/>
            <a:ext cx="8832277" cy="12019835"/>
          </a:xfrm>
          <a:prstGeom prst="rect">
            <a:avLst/>
          </a:prstGeom>
          <a:solidFill>
            <a:srgbClr val="151617">
              <a:alpha val="61000"/>
            </a:srgbClr>
          </a:solidFill>
          <a:ln w="9525">
            <a:solidFill>
              <a:schemeClr val="accent5"/>
            </a:solidFill>
          </a:ln>
        </p:spPr>
        <p:txBody>
          <a:bodyPr tIns="2194560" anchor="ctr"/>
          <a:lstStyle>
            <a:lvl1pPr marL="0" indent="0" algn="ctr">
              <a:buFontTx/>
              <a:buNone/>
              <a:defRPr sz="4000">
                <a:solidFill>
                  <a:schemeClr val="bg2"/>
                </a:solidFill>
                <a:latin typeface="NVIDIA Sans" panose="020B0503020203020204" pitchFamily="34" charset="0"/>
                <a:cs typeface="NVIDIA Sans" panose="020B0503020203020204" pitchFamily="34" charset="0"/>
              </a:defRPr>
            </a:lvl1pPr>
          </a:lstStyle>
          <a:p>
            <a:r>
              <a:rPr lang="en-US"/>
              <a:t>Click icon to add picture</a:t>
            </a:r>
            <a:endParaRPr lang="en-US" dirty="0"/>
          </a:p>
        </p:txBody>
      </p:sp>
      <p:sp>
        <p:nvSpPr>
          <p:cNvPr id="22" name="Content Placeholder 2">
            <a:extLst>
              <a:ext uri="{FF2B5EF4-FFF2-40B4-BE49-F238E27FC236}">
                <a16:creationId xmlns:a16="http://schemas.microsoft.com/office/drawing/2014/main" id="{B46989B9-88FE-F861-A0B6-8F80720B5C7E}"/>
              </a:ext>
            </a:extLst>
          </p:cNvPr>
          <p:cNvSpPr>
            <a:spLocks noGrp="1"/>
          </p:cNvSpPr>
          <p:nvPr>
            <p:ph idx="31" hasCustomPrompt="1"/>
          </p:nvPr>
        </p:nvSpPr>
        <p:spPr>
          <a:xfrm>
            <a:off x="11058350" y="6919968"/>
            <a:ext cx="6924849" cy="7879524"/>
          </a:xfrm>
          <a:prstGeom prst="rect">
            <a:avLst/>
          </a:prstGeom>
        </p:spPr>
        <p:txBody>
          <a:bodyPr anchor="ctr"/>
          <a:lstStyle>
            <a:lvl1pPr marL="457200" indent="-457200">
              <a:buClr>
                <a:schemeClr val="tx2"/>
              </a:buClr>
              <a:buFont typeface="NVIDIA Sans" panose="020B0503020203020204" pitchFamily="34" charset="0"/>
              <a:buChar char="•"/>
              <a:defRPr sz="4400">
                <a:solidFill>
                  <a:schemeClr val="bg1"/>
                </a:solidFill>
                <a:latin typeface="NVIDIA Sans" panose="020B0503020203020204" pitchFamily="34" charset="0"/>
                <a:cs typeface="NVIDIA Sans" panose="020B0503020203020204" pitchFamily="34" charset="0"/>
              </a:defRPr>
            </a:lvl1pPr>
            <a:lvl2pPr marL="1371600" indent="-457200">
              <a:buClr>
                <a:schemeClr val="tx2"/>
              </a:buClr>
              <a:buFont typeface="NVIDIA Sans" panose="020B0503020203020204" pitchFamily="34" charset="0"/>
              <a:buChar char="•"/>
              <a:defRPr sz="4000">
                <a:solidFill>
                  <a:schemeClr val="bg1"/>
                </a:solidFill>
                <a:latin typeface="NVIDIA Sans" panose="020B0503020203020204" pitchFamily="34" charset="0"/>
                <a:cs typeface="NVIDIA Sans" panose="020B0503020203020204" pitchFamily="34" charset="0"/>
              </a:defRPr>
            </a:lvl2pPr>
            <a:lvl3pPr marL="2286000" indent="-457200">
              <a:buClr>
                <a:schemeClr val="tx2"/>
              </a:buClr>
              <a:buFont typeface="NVIDIA Sans" panose="020B0503020203020204" pitchFamily="34" charset="0"/>
              <a:buChar char="•"/>
              <a:defRPr sz="3600">
                <a:solidFill>
                  <a:schemeClr val="bg1"/>
                </a:solidFill>
                <a:latin typeface="NVIDIA Sans" panose="020B0503020203020204" pitchFamily="34" charset="0"/>
                <a:cs typeface="NVIDIA Sans" panose="020B0503020203020204" pitchFamily="34" charset="0"/>
              </a:defRPr>
            </a:lvl3pPr>
            <a:lvl4pPr marL="3200400" indent="-457200">
              <a:buClr>
                <a:schemeClr val="tx2"/>
              </a:buClr>
              <a:buFont typeface="NVIDIA Sans" panose="020B0503020203020204" pitchFamily="34" charset="0"/>
              <a:buChar char="•"/>
              <a:defRPr sz="3200">
                <a:solidFill>
                  <a:schemeClr val="bg1"/>
                </a:solidFill>
                <a:latin typeface="NVIDIA Sans" panose="020B0503020203020204" pitchFamily="34" charset="0"/>
                <a:cs typeface="NVIDIA Sans" panose="020B0503020203020204" pitchFamily="34" charset="0"/>
              </a:defRPr>
            </a:lvl4pPr>
            <a:lvl5pPr marL="4054475" indent="-396875">
              <a:buClr>
                <a:schemeClr val="tx2"/>
              </a:buClr>
              <a:buFont typeface="NVIDIA Sans" panose="020B0503020203020204" pitchFamily="34" charset="0"/>
              <a:buChar char="•"/>
              <a:defRPr sz="2800">
                <a:solidFill>
                  <a:schemeClr val="bg1"/>
                </a:solidFill>
                <a:latin typeface="NVIDIA Sans" panose="020B0503020203020204" pitchFamily="34" charset="0"/>
                <a:cs typeface="NVIDIA Sans" panose="020B0503020203020204" pitchFamily="34" charset="0"/>
              </a:defRPr>
            </a:lvl5pPr>
          </a:lstStyle>
          <a:p>
            <a:pPr lvl="0"/>
            <a:r>
              <a:rPr lang="en-US" dirty="0"/>
              <a:t>Click to edit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4" name="Picture Placeholder 2">
            <a:extLst>
              <a:ext uri="{FF2B5EF4-FFF2-40B4-BE49-F238E27FC236}">
                <a16:creationId xmlns:a16="http://schemas.microsoft.com/office/drawing/2014/main" id="{973B8B69-1B16-2A38-932F-E517F5C05291}"/>
              </a:ext>
            </a:extLst>
          </p:cNvPr>
          <p:cNvSpPr>
            <a:spLocks noGrp="1"/>
          </p:cNvSpPr>
          <p:nvPr>
            <p:ph type="pic" sz="quarter" idx="32"/>
          </p:nvPr>
        </p:nvSpPr>
        <p:spPr>
          <a:xfrm>
            <a:off x="18592805" y="4849813"/>
            <a:ext cx="8832277" cy="12019835"/>
          </a:xfrm>
          <a:prstGeom prst="rect">
            <a:avLst/>
          </a:prstGeom>
          <a:solidFill>
            <a:srgbClr val="151617">
              <a:alpha val="61000"/>
            </a:srgbClr>
          </a:solidFill>
          <a:ln w="9525">
            <a:solidFill>
              <a:schemeClr val="accent5"/>
            </a:solidFill>
          </a:ln>
        </p:spPr>
        <p:txBody>
          <a:bodyPr tIns="2194560" anchor="ctr"/>
          <a:lstStyle>
            <a:lvl1pPr marL="0" indent="0" algn="ctr">
              <a:buFontTx/>
              <a:buNone/>
              <a:defRPr sz="4000">
                <a:solidFill>
                  <a:schemeClr val="bg2"/>
                </a:solidFill>
                <a:latin typeface="NVIDIA Sans" panose="020B0503020203020204" pitchFamily="34" charset="0"/>
                <a:cs typeface="NVIDIA Sans" panose="020B0503020203020204" pitchFamily="34" charset="0"/>
              </a:defRPr>
            </a:lvl1pPr>
          </a:lstStyle>
          <a:p>
            <a:r>
              <a:rPr lang="en-US"/>
              <a:t>Click icon to add picture</a:t>
            </a:r>
            <a:endParaRPr lang="en-US" dirty="0"/>
          </a:p>
        </p:txBody>
      </p:sp>
      <p:sp>
        <p:nvSpPr>
          <p:cNvPr id="25" name="Content Placeholder 2">
            <a:extLst>
              <a:ext uri="{FF2B5EF4-FFF2-40B4-BE49-F238E27FC236}">
                <a16:creationId xmlns:a16="http://schemas.microsoft.com/office/drawing/2014/main" id="{660E8F47-2868-457B-7861-466422E34231}"/>
              </a:ext>
            </a:extLst>
          </p:cNvPr>
          <p:cNvSpPr>
            <a:spLocks noGrp="1"/>
          </p:cNvSpPr>
          <p:nvPr>
            <p:ph idx="35" hasCustomPrompt="1"/>
          </p:nvPr>
        </p:nvSpPr>
        <p:spPr>
          <a:xfrm>
            <a:off x="28013551" y="6919968"/>
            <a:ext cx="6924849" cy="7879524"/>
          </a:xfrm>
          <a:prstGeom prst="rect">
            <a:avLst/>
          </a:prstGeom>
        </p:spPr>
        <p:txBody>
          <a:bodyPr anchor="ctr"/>
          <a:lstStyle>
            <a:lvl1pPr marL="457200" indent="-457200">
              <a:buClr>
                <a:schemeClr val="tx2"/>
              </a:buClr>
              <a:buFont typeface="NVIDIA Sans" panose="020B0503020203020204" pitchFamily="34" charset="0"/>
              <a:buChar char="•"/>
              <a:defRPr sz="4400">
                <a:solidFill>
                  <a:schemeClr val="bg1"/>
                </a:solidFill>
                <a:latin typeface="NVIDIA Sans" panose="020B0503020203020204" pitchFamily="34" charset="0"/>
                <a:cs typeface="NVIDIA Sans" panose="020B0503020203020204" pitchFamily="34" charset="0"/>
              </a:defRPr>
            </a:lvl1pPr>
            <a:lvl2pPr marL="1371600" indent="-457200">
              <a:buClr>
                <a:schemeClr val="tx2"/>
              </a:buClr>
              <a:buFont typeface="NVIDIA Sans" panose="020B0503020203020204" pitchFamily="34" charset="0"/>
              <a:buChar char="•"/>
              <a:defRPr sz="4000">
                <a:solidFill>
                  <a:schemeClr val="bg1"/>
                </a:solidFill>
                <a:latin typeface="NVIDIA Sans" panose="020B0503020203020204" pitchFamily="34" charset="0"/>
                <a:cs typeface="NVIDIA Sans" panose="020B0503020203020204" pitchFamily="34" charset="0"/>
              </a:defRPr>
            </a:lvl2pPr>
            <a:lvl3pPr marL="2286000" indent="-457200">
              <a:buClr>
                <a:schemeClr val="tx2"/>
              </a:buClr>
              <a:buFont typeface="NVIDIA Sans" panose="020B0503020203020204" pitchFamily="34" charset="0"/>
              <a:buChar char="•"/>
              <a:defRPr sz="3600">
                <a:solidFill>
                  <a:schemeClr val="bg1"/>
                </a:solidFill>
                <a:latin typeface="NVIDIA Sans" panose="020B0503020203020204" pitchFamily="34" charset="0"/>
                <a:cs typeface="NVIDIA Sans" panose="020B0503020203020204" pitchFamily="34" charset="0"/>
              </a:defRPr>
            </a:lvl3pPr>
            <a:lvl4pPr marL="3200400" indent="-457200">
              <a:buClr>
                <a:schemeClr val="tx2"/>
              </a:buClr>
              <a:buFont typeface="NVIDIA Sans" panose="020B0503020203020204" pitchFamily="34" charset="0"/>
              <a:buChar char="•"/>
              <a:defRPr sz="3200">
                <a:solidFill>
                  <a:schemeClr val="bg1"/>
                </a:solidFill>
                <a:latin typeface="NVIDIA Sans" panose="020B0503020203020204" pitchFamily="34" charset="0"/>
                <a:cs typeface="NVIDIA Sans" panose="020B0503020203020204" pitchFamily="34" charset="0"/>
              </a:defRPr>
            </a:lvl4pPr>
            <a:lvl5pPr marL="4054475" indent="-396875">
              <a:buClr>
                <a:schemeClr val="tx2"/>
              </a:buClr>
              <a:buFont typeface="NVIDIA Sans" panose="020B0503020203020204" pitchFamily="34" charset="0"/>
              <a:buChar char="•"/>
              <a:defRPr sz="2800">
                <a:solidFill>
                  <a:schemeClr val="bg1"/>
                </a:solidFill>
                <a:latin typeface="NVIDIA Sans" panose="020B0503020203020204" pitchFamily="34" charset="0"/>
                <a:cs typeface="NVIDIA Sans" panose="020B0503020203020204" pitchFamily="34" charset="0"/>
              </a:defRPr>
            </a:lvl5pPr>
          </a:lstStyle>
          <a:p>
            <a:pPr lvl="0"/>
            <a:r>
              <a:rPr lang="en-US" dirty="0"/>
              <a:t>Click to edit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6" name="Text Placeholder 7">
            <a:extLst>
              <a:ext uri="{FF2B5EF4-FFF2-40B4-BE49-F238E27FC236}">
                <a16:creationId xmlns:a16="http://schemas.microsoft.com/office/drawing/2014/main" id="{3B5FB899-4F67-DA8C-A516-B71387137DB8}"/>
              </a:ext>
            </a:extLst>
          </p:cNvPr>
          <p:cNvSpPr>
            <a:spLocks noGrp="1"/>
          </p:cNvSpPr>
          <p:nvPr>
            <p:ph type="body" sz="quarter" idx="71" hasCustomPrompt="1"/>
          </p:nvPr>
        </p:nvSpPr>
        <p:spPr>
          <a:xfrm>
            <a:off x="1637604" y="17063961"/>
            <a:ext cx="8832277" cy="750359"/>
          </a:xfrm>
          <a:prstGeom prst="rect">
            <a:avLst/>
          </a:prstGeom>
        </p:spPr>
        <p:txBody>
          <a:bodyPr anchor="b"/>
          <a:lstStyle>
            <a:lvl1pPr marL="0" indent="0" algn="ctr">
              <a:spcBef>
                <a:spcPts val="1200"/>
              </a:spcBef>
              <a:buFontTx/>
              <a:buNone/>
              <a:defRPr sz="4000" b="0" cap="none" baseline="0">
                <a:solidFill>
                  <a:schemeClr val="bg1"/>
                </a:solidFill>
                <a:latin typeface="+mj-lt"/>
                <a:cs typeface="NVIDIA Sans" panose="020B0503020203020204" pitchFamily="34" charset="0"/>
              </a:defRPr>
            </a:lvl1pPr>
            <a:lvl2pPr marL="2562790" indent="0">
              <a:buFontTx/>
              <a:buNone/>
              <a:defRPr sz="4000" b="1">
                <a:solidFill>
                  <a:schemeClr val="tx1"/>
                </a:solidFill>
                <a:latin typeface="NVIDIA Sans" panose="020B0503020203020204" pitchFamily="34" charset="0"/>
              </a:defRPr>
            </a:lvl2pPr>
            <a:lvl3pPr marL="4883584" indent="0">
              <a:buFontTx/>
              <a:buNone/>
              <a:defRPr sz="4000" b="1">
                <a:solidFill>
                  <a:schemeClr val="tx1"/>
                </a:solidFill>
                <a:latin typeface="NVIDIA Sans" panose="020B0503020203020204" pitchFamily="34" charset="0"/>
              </a:defRPr>
            </a:lvl3pPr>
            <a:lvl4pPr marL="6933729" indent="0">
              <a:buFontTx/>
              <a:buNone/>
              <a:defRPr sz="4000" b="1">
                <a:solidFill>
                  <a:schemeClr val="tx1"/>
                </a:solidFill>
                <a:latin typeface="NVIDIA Sans" panose="020B0503020203020204" pitchFamily="34" charset="0"/>
              </a:defRPr>
            </a:lvl4pPr>
            <a:lvl5pPr marL="8471409" indent="0">
              <a:buFontTx/>
              <a:buNone/>
              <a:defRPr sz="4000" b="1">
                <a:solidFill>
                  <a:schemeClr val="tx1"/>
                </a:solidFill>
                <a:latin typeface="NVIDIA Sans" panose="020B0503020203020204" pitchFamily="34" charset="0"/>
              </a:defRPr>
            </a:lvl5pPr>
          </a:lstStyle>
          <a:p>
            <a:pPr lvl="0"/>
            <a:r>
              <a:rPr lang="en-US" dirty="0"/>
              <a:t>Click To Add Title</a:t>
            </a:r>
          </a:p>
        </p:txBody>
      </p:sp>
      <p:sp>
        <p:nvSpPr>
          <p:cNvPr id="27" name="Text Placeholder 7">
            <a:extLst>
              <a:ext uri="{FF2B5EF4-FFF2-40B4-BE49-F238E27FC236}">
                <a16:creationId xmlns:a16="http://schemas.microsoft.com/office/drawing/2014/main" id="{B1A5AAD0-2B0D-F6DE-8C5D-5C0625FD55A7}"/>
              </a:ext>
            </a:extLst>
          </p:cNvPr>
          <p:cNvSpPr>
            <a:spLocks noGrp="1"/>
          </p:cNvSpPr>
          <p:nvPr>
            <p:ph type="body" sz="quarter" idx="72" hasCustomPrompt="1"/>
          </p:nvPr>
        </p:nvSpPr>
        <p:spPr>
          <a:xfrm>
            <a:off x="1637604" y="17751568"/>
            <a:ext cx="8832277" cy="750359"/>
          </a:xfrm>
          <a:prstGeom prst="rect">
            <a:avLst/>
          </a:prstGeom>
        </p:spPr>
        <p:txBody>
          <a:bodyPr/>
          <a:lstStyle>
            <a:lvl1pPr marL="0" indent="0" algn="ctr">
              <a:spcBef>
                <a:spcPts val="600"/>
              </a:spcBef>
              <a:buFontTx/>
              <a:buNone/>
              <a:defRPr sz="2800" b="0">
                <a:solidFill>
                  <a:schemeClr val="bg1"/>
                </a:solidFill>
                <a:latin typeface="NVIDIA Sans" panose="020B0503020203020204" pitchFamily="34" charset="0"/>
                <a:cs typeface="NVIDIA Sans" panose="020B0503020203020204" pitchFamily="34" charset="0"/>
              </a:defRPr>
            </a:lvl1pPr>
            <a:lvl2pPr marL="2562790" indent="0">
              <a:buFontTx/>
              <a:buNone/>
              <a:defRPr sz="4000" b="1">
                <a:solidFill>
                  <a:schemeClr val="tx1"/>
                </a:solidFill>
                <a:latin typeface="NVIDIA Sans" panose="020B0503020203020204" pitchFamily="34" charset="0"/>
              </a:defRPr>
            </a:lvl2pPr>
            <a:lvl3pPr marL="4883584" indent="0">
              <a:buFontTx/>
              <a:buNone/>
              <a:defRPr sz="4000" b="1">
                <a:solidFill>
                  <a:schemeClr val="tx1"/>
                </a:solidFill>
                <a:latin typeface="NVIDIA Sans" panose="020B0503020203020204" pitchFamily="34" charset="0"/>
              </a:defRPr>
            </a:lvl3pPr>
            <a:lvl4pPr marL="6933729" indent="0">
              <a:buFontTx/>
              <a:buNone/>
              <a:defRPr sz="4000" b="1">
                <a:solidFill>
                  <a:schemeClr val="tx1"/>
                </a:solidFill>
                <a:latin typeface="NVIDIA Sans" panose="020B0503020203020204" pitchFamily="34" charset="0"/>
              </a:defRPr>
            </a:lvl4pPr>
            <a:lvl5pPr marL="8471409" indent="0">
              <a:buFontTx/>
              <a:buNone/>
              <a:defRPr sz="4000" b="1">
                <a:solidFill>
                  <a:schemeClr val="tx1"/>
                </a:solidFill>
                <a:latin typeface="NVIDIA Sans" panose="020B0503020203020204" pitchFamily="34" charset="0"/>
              </a:defRPr>
            </a:lvl5pPr>
          </a:lstStyle>
          <a:p>
            <a:pPr lvl="0"/>
            <a:r>
              <a:rPr lang="en-US" dirty="0"/>
              <a:t>Click to add subtitle</a:t>
            </a:r>
          </a:p>
        </p:txBody>
      </p:sp>
      <p:sp>
        <p:nvSpPr>
          <p:cNvPr id="28" name="Text Placeholder 7">
            <a:extLst>
              <a:ext uri="{FF2B5EF4-FFF2-40B4-BE49-F238E27FC236}">
                <a16:creationId xmlns:a16="http://schemas.microsoft.com/office/drawing/2014/main" id="{DBD83B1D-F849-2310-DE25-451C7BD75C53}"/>
              </a:ext>
            </a:extLst>
          </p:cNvPr>
          <p:cNvSpPr>
            <a:spLocks noGrp="1"/>
          </p:cNvSpPr>
          <p:nvPr>
            <p:ph type="body" sz="quarter" idx="73" hasCustomPrompt="1"/>
          </p:nvPr>
        </p:nvSpPr>
        <p:spPr>
          <a:xfrm>
            <a:off x="18592805" y="17063961"/>
            <a:ext cx="8832646" cy="750359"/>
          </a:xfrm>
          <a:prstGeom prst="rect">
            <a:avLst/>
          </a:prstGeom>
        </p:spPr>
        <p:txBody>
          <a:bodyPr anchor="b"/>
          <a:lstStyle>
            <a:lvl1pPr marL="0" indent="0" algn="ctr">
              <a:spcBef>
                <a:spcPts val="1200"/>
              </a:spcBef>
              <a:buFontTx/>
              <a:buNone/>
              <a:defRPr sz="4000" b="0" cap="none" baseline="0">
                <a:solidFill>
                  <a:schemeClr val="bg1"/>
                </a:solidFill>
                <a:latin typeface="+mj-lt"/>
                <a:cs typeface="NVIDIA Sans" panose="020B0503020203020204" pitchFamily="34" charset="0"/>
              </a:defRPr>
            </a:lvl1pPr>
            <a:lvl2pPr marL="2562790" indent="0">
              <a:buFontTx/>
              <a:buNone/>
              <a:defRPr sz="4000" b="1">
                <a:solidFill>
                  <a:schemeClr val="tx1"/>
                </a:solidFill>
                <a:latin typeface="NVIDIA Sans" panose="020B0503020203020204" pitchFamily="34" charset="0"/>
              </a:defRPr>
            </a:lvl2pPr>
            <a:lvl3pPr marL="4883584" indent="0">
              <a:buFontTx/>
              <a:buNone/>
              <a:defRPr sz="4000" b="1">
                <a:solidFill>
                  <a:schemeClr val="tx1"/>
                </a:solidFill>
                <a:latin typeface="NVIDIA Sans" panose="020B0503020203020204" pitchFamily="34" charset="0"/>
              </a:defRPr>
            </a:lvl3pPr>
            <a:lvl4pPr marL="6933729" indent="0">
              <a:buFontTx/>
              <a:buNone/>
              <a:defRPr sz="4000" b="1">
                <a:solidFill>
                  <a:schemeClr val="tx1"/>
                </a:solidFill>
                <a:latin typeface="NVIDIA Sans" panose="020B0503020203020204" pitchFamily="34" charset="0"/>
              </a:defRPr>
            </a:lvl4pPr>
            <a:lvl5pPr marL="8471409" indent="0">
              <a:buFontTx/>
              <a:buNone/>
              <a:defRPr sz="4000" b="1">
                <a:solidFill>
                  <a:schemeClr val="tx1"/>
                </a:solidFill>
                <a:latin typeface="NVIDIA Sans" panose="020B0503020203020204" pitchFamily="34" charset="0"/>
              </a:defRPr>
            </a:lvl5pPr>
          </a:lstStyle>
          <a:p>
            <a:pPr lvl="0"/>
            <a:r>
              <a:rPr lang="en-US" dirty="0"/>
              <a:t>Click To Add Title</a:t>
            </a:r>
          </a:p>
        </p:txBody>
      </p:sp>
      <p:sp>
        <p:nvSpPr>
          <p:cNvPr id="32" name="Text Placeholder 7">
            <a:extLst>
              <a:ext uri="{FF2B5EF4-FFF2-40B4-BE49-F238E27FC236}">
                <a16:creationId xmlns:a16="http://schemas.microsoft.com/office/drawing/2014/main" id="{E0292527-B9F3-D59F-1575-33C8C564E870}"/>
              </a:ext>
            </a:extLst>
          </p:cNvPr>
          <p:cNvSpPr>
            <a:spLocks noGrp="1"/>
          </p:cNvSpPr>
          <p:nvPr>
            <p:ph type="body" sz="quarter" idx="74" hasCustomPrompt="1"/>
          </p:nvPr>
        </p:nvSpPr>
        <p:spPr>
          <a:xfrm>
            <a:off x="18592805" y="17751568"/>
            <a:ext cx="8832646" cy="750359"/>
          </a:xfrm>
          <a:prstGeom prst="rect">
            <a:avLst/>
          </a:prstGeom>
        </p:spPr>
        <p:txBody>
          <a:bodyPr/>
          <a:lstStyle>
            <a:lvl1pPr marL="0" indent="0" algn="ctr">
              <a:spcBef>
                <a:spcPts val="600"/>
              </a:spcBef>
              <a:buFontTx/>
              <a:buNone/>
              <a:defRPr sz="2800" b="0">
                <a:solidFill>
                  <a:schemeClr val="bg1"/>
                </a:solidFill>
                <a:latin typeface="NVIDIA Sans" panose="020B0503020203020204" pitchFamily="34" charset="0"/>
                <a:cs typeface="NVIDIA Sans" panose="020B0503020203020204" pitchFamily="34" charset="0"/>
              </a:defRPr>
            </a:lvl1pPr>
            <a:lvl2pPr marL="2562790" indent="0">
              <a:buFontTx/>
              <a:buNone/>
              <a:defRPr sz="4000" b="1">
                <a:solidFill>
                  <a:schemeClr val="tx1"/>
                </a:solidFill>
                <a:latin typeface="NVIDIA Sans" panose="020B0503020203020204" pitchFamily="34" charset="0"/>
              </a:defRPr>
            </a:lvl2pPr>
            <a:lvl3pPr marL="4883584" indent="0">
              <a:buFontTx/>
              <a:buNone/>
              <a:defRPr sz="4000" b="1">
                <a:solidFill>
                  <a:schemeClr val="tx1"/>
                </a:solidFill>
                <a:latin typeface="NVIDIA Sans" panose="020B0503020203020204" pitchFamily="34" charset="0"/>
              </a:defRPr>
            </a:lvl3pPr>
            <a:lvl4pPr marL="6933729" indent="0">
              <a:buFontTx/>
              <a:buNone/>
              <a:defRPr sz="4000" b="1">
                <a:solidFill>
                  <a:schemeClr val="tx1"/>
                </a:solidFill>
                <a:latin typeface="NVIDIA Sans" panose="020B0503020203020204" pitchFamily="34" charset="0"/>
              </a:defRPr>
            </a:lvl4pPr>
            <a:lvl5pPr marL="8471409" indent="0">
              <a:buFontTx/>
              <a:buNone/>
              <a:defRPr sz="4000" b="1">
                <a:solidFill>
                  <a:schemeClr val="tx1"/>
                </a:solidFill>
                <a:latin typeface="NVIDIA Sans" panose="020B0503020203020204" pitchFamily="34" charset="0"/>
              </a:defRPr>
            </a:lvl5pPr>
          </a:lstStyle>
          <a:p>
            <a:pPr lvl="0"/>
            <a:r>
              <a:rPr lang="en-US" dirty="0"/>
              <a:t>Click to add subtitle</a:t>
            </a:r>
          </a:p>
        </p:txBody>
      </p:sp>
    </p:spTree>
    <p:extLst>
      <p:ext uri="{BB962C8B-B14F-4D97-AF65-F5344CB8AC3E}">
        <p14:creationId xmlns:p14="http://schemas.microsoft.com/office/powerpoint/2010/main" val="2801177057"/>
      </p:ext>
    </p:extLst>
  </p:cSld>
  <p:clrMapOvr>
    <a:masterClrMapping/>
  </p:clrMapOvr>
  <mc:AlternateContent xmlns:mc="http://schemas.openxmlformats.org/markup-compatibility/2006" xmlns:p14="http://schemas.microsoft.com/office/powerpoint/2010/main">
    <mc:Choice Requires="p14">
      <p:transition p14:dur="10"/>
    </mc:Choice>
    <mc:Fallback xmlns="" xmlns:a16="http://schemas.microsoft.com/office/drawing/2014/main">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up Image">
    <p:spTree>
      <p:nvGrpSpPr>
        <p:cNvPr id="1" name=""/>
        <p:cNvGrpSpPr/>
        <p:nvPr/>
      </p:nvGrpSpPr>
      <p:grpSpPr>
        <a:xfrm>
          <a:off x="0" y="0"/>
          <a:ext cx="0" cy="0"/>
          <a:chOff x="0" y="0"/>
          <a:chExt cx="0" cy="0"/>
        </a:xfrm>
      </p:grpSpPr>
      <p:sp>
        <p:nvSpPr>
          <p:cNvPr id="27" name="Title 1">
            <a:extLst>
              <a:ext uri="{FF2B5EF4-FFF2-40B4-BE49-F238E27FC236}">
                <a16:creationId xmlns:a16="http://schemas.microsoft.com/office/drawing/2014/main" id="{06EC4D90-EA3E-9A18-FEA5-3EEF50715391}"/>
              </a:ext>
            </a:extLst>
          </p:cNvPr>
          <p:cNvSpPr>
            <a:spLocks noGrp="1"/>
          </p:cNvSpPr>
          <p:nvPr>
            <p:ph type="title" hasCustomPrompt="1"/>
          </p:nvPr>
        </p:nvSpPr>
        <p:spPr>
          <a:xfrm>
            <a:off x="2514600" y="0"/>
            <a:ext cx="31546800" cy="2514601"/>
          </a:xfrm>
        </p:spPr>
        <p:txBody>
          <a:bodyPr/>
          <a:lstStyle>
            <a:lvl1pPr>
              <a:defRPr sz="7200" b="1" cap="none">
                <a:latin typeface="NVIDIA Sans" panose="020B0503020203020204" pitchFamily="34" charset="0"/>
                <a:cs typeface="NVIDIA Sans" panose="020B0503020203020204" pitchFamily="34" charset="0"/>
              </a:defRPr>
            </a:lvl1pPr>
          </a:lstStyle>
          <a:p>
            <a:r>
              <a:rPr lang="en-US" dirty="0"/>
              <a:t>Click To Add Title</a:t>
            </a:r>
          </a:p>
        </p:txBody>
      </p:sp>
      <p:sp>
        <p:nvSpPr>
          <p:cNvPr id="28" name="Text Placeholder 7">
            <a:extLst>
              <a:ext uri="{FF2B5EF4-FFF2-40B4-BE49-F238E27FC236}">
                <a16:creationId xmlns:a16="http://schemas.microsoft.com/office/drawing/2014/main" id="{3BFC61ED-E368-EADF-A0C1-3AE9904C789B}"/>
              </a:ext>
            </a:extLst>
          </p:cNvPr>
          <p:cNvSpPr>
            <a:spLocks noGrp="1"/>
          </p:cNvSpPr>
          <p:nvPr>
            <p:ph type="body" sz="quarter" idx="10" hasCustomPrompt="1"/>
          </p:nvPr>
        </p:nvSpPr>
        <p:spPr>
          <a:xfrm>
            <a:off x="2514600" y="2487168"/>
            <a:ext cx="31546800" cy="1408176"/>
          </a:xfrm>
          <a:prstGeom prst="rect">
            <a:avLst/>
          </a:prstGeom>
        </p:spPr>
        <p:txBody>
          <a:bodyPr/>
          <a:lstStyle>
            <a:lvl1pPr marL="0" indent="0" algn="ctr">
              <a:spcBef>
                <a:spcPts val="0"/>
              </a:spcBef>
              <a:buFontTx/>
              <a:buNone/>
              <a:defRPr sz="4800">
                <a:solidFill>
                  <a:schemeClr val="tx2"/>
                </a:solidFill>
                <a:latin typeface="NVIDIA Sans" panose="020B0503020203020204" pitchFamily="34" charset="0"/>
                <a:cs typeface="NVIDIA Sans" panose="020B0503020203020204" pitchFamily="34" charset="0"/>
              </a:defRPr>
            </a:lvl1pPr>
            <a:lvl2pPr marL="1371600" indent="0" algn="ctr">
              <a:buFontTx/>
              <a:buNone/>
              <a:defRPr sz="4400">
                <a:latin typeface="NVIDIA Sans" panose="020B0503020203020204" pitchFamily="34" charset="0"/>
              </a:defRPr>
            </a:lvl2pPr>
            <a:lvl3pPr marL="2743200" indent="0" algn="ctr">
              <a:buFontTx/>
              <a:buNone/>
              <a:defRPr sz="4400">
                <a:latin typeface="NVIDIA Sans" panose="020B0503020203020204" pitchFamily="34" charset="0"/>
              </a:defRPr>
            </a:lvl3pPr>
            <a:lvl4pPr marL="4114800" indent="0" algn="ctr">
              <a:buFontTx/>
              <a:buNone/>
              <a:defRPr sz="4400">
                <a:latin typeface="NVIDIA Sans" panose="020B0503020203020204" pitchFamily="34" charset="0"/>
              </a:defRPr>
            </a:lvl4pPr>
            <a:lvl5pPr marL="5486400" indent="0" algn="ctr">
              <a:buFontTx/>
              <a:buNone/>
              <a:defRPr sz="4400">
                <a:latin typeface="NVIDIA Sans" panose="020B0503020203020204" pitchFamily="34" charset="0"/>
              </a:defRPr>
            </a:lvl5pPr>
          </a:lstStyle>
          <a:p>
            <a:pPr lvl="0"/>
            <a:r>
              <a:rPr lang="en-US" dirty="0"/>
              <a:t>Click to add subtitle</a:t>
            </a:r>
          </a:p>
        </p:txBody>
      </p:sp>
      <p:sp>
        <p:nvSpPr>
          <p:cNvPr id="30" name="Picture Placeholder 2">
            <a:extLst>
              <a:ext uri="{FF2B5EF4-FFF2-40B4-BE49-F238E27FC236}">
                <a16:creationId xmlns:a16="http://schemas.microsoft.com/office/drawing/2014/main" id="{5FE98CD1-AB1E-1E7B-2FF4-F7E242CBAB87}"/>
              </a:ext>
            </a:extLst>
          </p:cNvPr>
          <p:cNvSpPr>
            <a:spLocks noGrp="1"/>
          </p:cNvSpPr>
          <p:nvPr>
            <p:ph type="pic" sz="quarter" idx="24"/>
          </p:nvPr>
        </p:nvSpPr>
        <p:spPr>
          <a:xfrm>
            <a:off x="24148473" y="4849813"/>
            <a:ext cx="10789920" cy="12019835"/>
          </a:xfrm>
          <a:prstGeom prst="rect">
            <a:avLst/>
          </a:prstGeom>
          <a:solidFill>
            <a:srgbClr val="151617">
              <a:alpha val="61000"/>
            </a:srgbClr>
          </a:solidFill>
          <a:ln w="9525">
            <a:solidFill>
              <a:schemeClr val="accent5"/>
            </a:solidFill>
          </a:ln>
        </p:spPr>
        <p:txBody>
          <a:bodyPr tIns="2194560" anchor="ctr"/>
          <a:lstStyle>
            <a:lvl1pPr marL="0" indent="0" algn="ctr">
              <a:buNone/>
              <a:defRPr lang="en-US" sz="4000" dirty="0">
                <a:solidFill>
                  <a:schemeClr val="bg2"/>
                </a:solidFill>
                <a:latin typeface="NVIDIA Sans" panose="020B0503020203020204" pitchFamily="34" charset="0"/>
                <a:cs typeface="NVIDIA Sans" panose="020B0503020203020204" pitchFamily="34" charset="0"/>
              </a:defRPr>
            </a:lvl1pPr>
          </a:lstStyle>
          <a:p>
            <a:pPr marL="685800" lvl="0" indent="-685800" algn="ctr"/>
            <a:r>
              <a:rPr lang="en-US"/>
              <a:t>Click icon to add picture</a:t>
            </a:r>
            <a:endParaRPr lang="en-US" dirty="0"/>
          </a:p>
        </p:txBody>
      </p:sp>
      <p:sp>
        <p:nvSpPr>
          <p:cNvPr id="32" name="Picture Placeholder 2">
            <a:extLst>
              <a:ext uri="{FF2B5EF4-FFF2-40B4-BE49-F238E27FC236}">
                <a16:creationId xmlns:a16="http://schemas.microsoft.com/office/drawing/2014/main" id="{CCCE8B13-298C-67A4-073D-4636A3BCE7A9}"/>
              </a:ext>
            </a:extLst>
          </p:cNvPr>
          <p:cNvSpPr>
            <a:spLocks noGrp="1"/>
          </p:cNvSpPr>
          <p:nvPr>
            <p:ph type="pic" sz="quarter" idx="20"/>
          </p:nvPr>
        </p:nvSpPr>
        <p:spPr>
          <a:xfrm>
            <a:off x="12893038" y="4849813"/>
            <a:ext cx="10789920" cy="12019835"/>
          </a:xfrm>
          <a:prstGeom prst="rect">
            <a:avLst/>
          </a:prstGeom>
          <a:solidFill>
            <a:srgbClr val="151617">
              <a:alpha val="61000"/>
            </a:srgbClr>
          </a:solidFill>
          <a:ln w="9525">
            <a:solidFill>
              <a:schemeClr val="accent5"/>
            </a:solidFill>
          </a:ln>
        </p:spPr>
        <p:txBody>
          <a:bodyPr tIns="2194560" anchor="ctr"/>
          <a:lstStyle>
            <a:lvl1pPr marL="0" indent="0" algn="ctr">
              <a:buNone/>
              <a:defRPr lang="en-US" sz="4000" dirty="0">
                <a:solidFill>
                  <a:schemeClr val="bg2"/>
                </a:solidFill>
                <a:latin typeface="NVIDIA Sans" panose="020B0503020203020204" pitchFamily="34" charset="0"/>
                <a:cs typeface="NVIDIA Sans" panose="020B0503020203020204" pitchFamily="34" charset="0"/>
              </a:defRPr>
            </a:lvl1pPr>
          </a:lstStyle>
          <a:p>
            <a:pPr marL="685800" lvl="0" indent="-685800" algn="ctr"/>
            <a:r>
              <a:rPr lang="en-US"/>
              <a:t>Click icon to add picture</a:t>
            </a:r>
            <a:endParaRPr lang="en-US" dirty="0"/>
          </a:p>
        </p:txBody>
      </p:sp>
      <p:sp>
        <p:nvSpPr>
          <p:cNvPr id="33" name="Picture Placeholder 2">
            <a:extLst>
              <a:ext uri="{FF2B5EF4-FFF2-40B4-BE49-F238E27FC236}">
                <a16:creationId xmlns:a16="http://schemas.microsoft.com/office/drawing/2014/main" id="{F9FA27DB-2E4D-388B-2F4A-FE708B1D264C}"/>
              </a:ext>
            </a:extLst>
          </p:cNvPr>
          <p:cNvSpPr>
            <a:spLocks noGrp="1"/>
          </p:cNvSpPr>
          <p:nvPr>
            <p:ph type="pic" sz="quarter" idx="25"/>
          </p:nvPr>
        </p:nvSpPr>
        <p:spPr>
          <a:xfrm>
            <a:off x="1637604" y="4849813"/>
            <a:ext cx="10789920" cy="12019835"/>
          </a:xfrm>
          <a:prstGeom prst="rect">
            <a:avLst/>
          </a:prstGeom>
          <a:solidFill>
            <a:srgbClr val="151617">
              <a:alpha val="61000"/>
            </a:srgbClr>
          </a:solidFill>
          <a:ln w="9525">
            <a:solidFill>
              <a:schemeClr val="accent5"/>
            </a:solidFill>
          </a:ln>
        </p:spPr>
        <p:txBody>
          <a:bodyPr tIns="2194560" anchor="ctr"/>
          <a:lstStyle>
            <a:lvl1pPr marL="0" indent="0" algn="ctr">
              <a:buNone/>
              <a:defRPr lang="en-US" sz="4000" dirty="0">
                <a:solidFill>
                  <a:schemeClr val="bg2"/>
                </a:solidFill>
                <a:latin typeface="NVIDIA Sans" panose="020B0503020203020204" pitchFamily="34" charset="0"/>
                <a:cs typeface="NVIDIA Sans" panose="020B0503020203020204" pitchFamily="34" charset="0"/>
              </a:defRPr>
            </a:lvl1pPr>
          </a:lstStyle>
          <a:p>
            <a:pPr marL="685800" lvl="0" indent="-685800" algn="ctr"/>
            <a:r>
              <a:rPr lang="en-US"/>
              <a:t>Click icon to add picture</a:t>
            </a:r>
            <a:endParaRPr lang="en-US" dirty="0"/>
          </a:p>
        </p:txBody>
      </p:sp>
      <p:sp>
        <p:nvSpPr>
          <p:cNvPr id="34" name="Text Placeholder 7">
            <a:extLst>
              <a:ext uri="{FF2B5EF4-FFF2-40B4-BE49-F238E27FC236}">
                <a16:creationId xmlns:a16="http://schemas.microsoft.com/office/drawing/2014/main" id="{C5E18C58-3C84-ECE1-A164-6A5FF953635E}"/>
              </a:ext>
            </a:extLst>
          </p:cNvPr>
          <p:cNvSpPr>
            <a:spLocks noGrp="1"/>
          </p:cNvSpPr>
          <p:nvPr>
            <p:ph type="body" sz="quarter" idx="67" hasCustomPrompt="1"/>
          </p:nvPr>
        </p:nvSpPr>
        <p:spPr>
          <a:xfrm>
            <a:off x="1653110" y="17063961"/>
            <a:ext cx="10789920" cy="750359"/>
          </a:xfrm>
          <a:prstGeom prst="rect">
            <a:avLst/>
          </a:prstGeom>
        </p:spPr>
        <p:txBody>
          <a:bodyPr anchor="b"/>
          <a:lstStyle>
            <a:lvl1pPr marL="0" indent="0" algn="ctr">
              <a:spcBef>
                <a:spcPts val="1200"/>
              </a:spcBef>
              <a:buFontTx/>
              <a:buNone/>
              <a:defRPr sz="4000" b="0" cap="none" baseline="0">
                <a:solidFill>
                  <a:schemeClr val="bg1"/>
                </a:solidFill>
                <a:latin typeface="+mj-lt"/>
                <a:cs typeface="NVIDIA Sans" panose="020B0503020203020204" pitchFamily="34" charset="0"/>
              </a:defRPr>
            </a:lvl1pPr>
            <a:lvl2pPr marL="2562790" indent="0">
              <a:buFontTx/>
              <a:buNone/>
              <a:defRPr sz="4000" b="1">
                <a:solidFill>
                  <a:schemeClr val="tx1"/>
                </a:solidFill>
                <a:latin typeface="NVIDIA Sans" panose="020B0503020203020204" pitchFamily="34" charset="0"/>
              </a:defRPr>
            </a:lvl2pPr>
            <a:lvl3pPr marL="4883584" indent="0">
              <a:buFontTx/>
              <a:buNone/>
              <a:defRPr sz="4000" b="1">
                <a:solidFill>
                  <a:schemeClr val="tx1"/>
                </a:solidFill>
                <a:latin typeface="NVIDIA Sans" panose="020B0503020203020204" pitchFamily="34" charset="0"/>
              </a:defRPr>
            </a:lvl3pPr>
            <a:lvl4pPr marL="6933729" indent="0">
              <a:buFontTx/>
              <a:buNone/>
              <a:defRPr sz="4000" b="1">
                <a:solidFill>
                  <a:schemeClr val="tx1"/>
                </a:solidFill>
                <a:latin typeface="NVIDIA Sans" panose="020B0503020203020204" pitchFamily="34" charset="0"/>
              </a:defRPr>
            </a:lvl4pPr>
            <a:lvl5pPr marL="8471409" indent="0">
              <a:buFontTx/>
              <a:buNone/>
              <a:defRPr sz="4000" b="1">
                <a:solidFill>
                  <a:schemeClr val="tx1"/>
                </a:solidFill>
                <a:latin typeface="NVIDIA Sans" panose="020B0503020203020204" pitchFamily="34" charset="0"/>
              </a:defRPr>
            </a:lvl5pPr>
          </a:lstStyle>
          <a:p>
            <a:pPr lvl="0"/>
            <a:r>
              <a:rPr lang="en-US" dirty="0"/>
              <a:t>Click To Add Title</a:t>
            </a:r>
          </a:p>
        </p:txBody>
      </p:sp>
      <p:sp>
        <p:nvSpPr>
          <p:cNvPr id="35" name="Text Placeholder 7">
            <a:extLst>
              <a:ext uri="{FF2B5EF4-FFF2-40B4-BE49-F238E27FC236}">
                <a16:creationId xmlns:a16="http://schemas.microsoft.com/office/drawing/2014/main" id="{6D55A3EC-8AF3-3222-5E82-1A74FA5AB0D5}"/>
              </a:ext>
            </a:extLst>
          </p:cNvPr>
          <p:cNvSpPr>
            <a:spLocks noGrp="1"/>
          </p:cNvSpPr>
          <p:nvPr>
            <p:ph type="body" sz="quarter" idx="69" hasCustomPrompt="1"/>
          </p:nvPr>
        </p:nvSpPr>
        <p:spPr>
          <a:xfrm>
            <a:off x="1653110" y="17751568"/>
            <a:ext cx="10789920" cy="750359"/>
          </a:xfrm>
          <a:prstGeom prst="rect">
            <a:avLst/>
          </a:prstGeom>
        </p:spPr>
        <p:txBody>
          <a:bodyPr/>
          <a:lstStyle>
            <a:lvl1pPr marL="0" indent="0" algn="ctr">
              <a:spcBef>
                <a:spcPts val="600"/>
              </a:spcBef>
              <a:buFontTx/>
              <a:buNone/>
              <a:defRPr sz="2800" b="0">
                <a:solidFill>
                  <a:schemeClr val="bg1"/>
                </a:solidFill>
                <a:latin typeface="NVIDIA Sans" panose="020B0503020203020204" pitchFamily="34" charset="0"/>
                <a:cs typeface="NVIDIA Sans" panose="020B0503020203020204" pitchFamily="34" charset="0"/>
              </a:defRPr>
            </a:lvl1pPr>
            <a:lvl2pPr marL="2562790" indent="0">
              <a:buFontTx/>
              <a:buNone/>
              <a:defRPr sz="4000" b="1">
                <a:solidFill>
                  <a:schemeClr val="tx1"/>
                </a:solidFill>
                <a:latin typeface="NVIDIA Sans" panose="020B0503020203020204" pitchFamily="34" charset="0"/>
              </a:defRPr>
            </a:lvl2pPr>
            <a:lvl3pPr marL="4883584" indent="0">
              <a:buFontTx/>
              <a:buNone/>
              <a:defRPr sz="4000" b="1">
                <a:solidFill>
                  <a:schemeClr val="tx1"/>
                </a:solidFill>
                <a:latin typeface="NVIDIA Sans" panose="020B0503020203020204" pitchFamily="34" charset="0"/>
              </a:defRPr>
            </a:lvl3pPr>
            <a:lvl4pPr marL="6933729" indent="0">
              <a:buFontTx/>
              <a:buNone/>
              <a:defRPr sz="4000" b="1">
                <a:solidFill>
                  <a:schemeClr val="tx1"/>
                </a:solidFill>
                <a:latin typeface="NVIDIA Sans" panose="020B0503020203020204" pitchFamily="34" charset="0"/>
              </a:defRPr>
            </a:lvl4pPr>
            <a:lvl5pPr marL="8471409" indent="0">
              <a:buFontTx/>
              <a:buNone/>
              <a:defRPr sz="4000" b="1">
                <a:solidFill>
                  <a:schemeClr val="tx1"/>
                </a:solidFill>
                <a:latin typeface="NVIDIA Sans" panose="020B0503020203020204" pitchFamily="34" charset="0"/>
              </a:defRPr>
            </a:lvl5pPr>
          </a:lstStyle>
          <a:p>
            <a:pPr lvl="0"/>
            <a:r>
              <a:rPr lang="en-US" dirty="0"/>
              <a:t>Click to add subtitle</a:t>
            </a:r>
          </a:p>
        </p:txBody>
      </p:sp>
      <p:sp>
        <p:nvSpPr>
          <p:cNvPr id="36" name="Text Placeholder 7">
            <a:extLst>
              <a:ext uri="{FF2B5EF4-FFF2-40B4-BE49-F238E27FC236}">
                <a16:creationId xmlns:a16="http://schemas.microsoft.com/office/drawing/2014/main" id="{5F9A555E-B5A7-F2B9-6D6D-E24CAD68B927}"/>
              </a:ext>
            </a:extLst>
          </p:cNvPr>
          <p:cNvSpPr>
            <a:spLocks noGrp="1"/>
          </p:cNvSpPr>
          <p:nvPr>
            <p:ph type="body" sz="quarter" idx="71" hasCustomPrompt="1"/>
          </p:nvPr>
        </p:nvSpPr>
        <p:spPr>
          <a:xfrm>
            <a:off x="12893040" y="17063961"/>
            <a:ext cx="10789920" cy="750359"/>
          </a:xfrm>
          <a:prstGeom prst="rect">
            <a:avLst/>
          </a:prstGeom>
        </p:spPr>
        <p:txBody>
          <a:bodyPr anchor="b"/>
          <a:lstStyle>
            <a:lvl1pPr marL="0" indent="0" algn="ctr">
              <a:spcBef>
                <a:spcPts val="1200"/>
              </a:spcBef>
              <a:buFontTx/>
              <a:buNone/>
              <a:defRPr sz="4000" b="0" cap="none" baseline="0">
                <a:solidFill>
                  <a:schemeClr val="bg1"/>
                </a:solidFill>
                <a:latin typeface="+mj-lt"/>
                <a:cs typeface="NVIDIA Sans" panose="020B0503020203020204" pitchFamily="34" charset="0"/>
              </a:defRPr>
            </a:lvl1pPr>
            <a:lvl2pPr marL="2562790" indent="0">
              <a:buFontTx/>
              <a:buNone/>
              <a:defRPr sz="4000" b="1">
                <a:solidFill>
                  <a:schemeClr val="tx1"/>
                </a:solidFill>
                <a:latin typeface="NVIDIA Sans" panose="020B0503020203020204" pitchFamily="34" charset="0"/>
              </a:defRPr>
            </a:lvl2pPr>
            <a:lvl3pPr marL="4883584" indent="0">
              <a:buFontTx/>
              <a:buNone/>
              <a:defRPr sz="4000" b="1">
                <a:solidFill>
                  <a:schemeClr val="tx1"/>
                </a:solidFill>
                <a:latin typeface="NVIDIA Sans" panose="020B0503020203020204" pitchFamily="34" charset="0"/>
              </a:defRPr>
            </a:lvl3pPr>
            <a:lvl4pPr marL="6933729" indent="0">
              <a:buFontTx/>
              <a:buNone/>
              <a:defRPr sz="4000" b="1">
                <a:solidFill>
                  <a:schemeClr val="tx1"/>
                </a:solidFill>
                <a:latin typeface="NVIDIA Sans" panose="020B0503020203020204" pitchFamily="34" charset="0"/>
              </a:defRPr>
            </a:lvl4pPr>
            <a:lvl5pPr marL="8471409" indent="0">
              <a:buFontTx/>
              <a:buNone/>
              <a:defRPr sz="4000" b="1">
                <a:solidFill>
                  <a:schemeClr val="tx1"/>
                </a:solidFill>
                <a:latin typeface="NVIDIA Sans" panose="020B0503020203020204" pitchFamily="34" charset="0"/>
              </a:defRPr>
            </a:lvl5pPr>
          </a:lstStyle>
          <a:p>
            <a:pPr lvl="0"/>
            <a:r>
              <a:rPr lang="en-US" dirty="0"/>
              <a:t>Click To Add Title</a:t>
            </a:r>
          </a:p>
        </p:txBody>
      </p:sp>
      <p:sp>
        <p:nvSpPr>
          <p:cNvPr id="37" name="Text Placeholder 7">
            <a:extLst>
              <a:ext uri="{FF2B5EF4-FFF2-40B4-BE49-F238E27FC236}">
                <a16:creationId xmlns:a16="http://schemas.microsoft.com/office/drawing/2014/main" id="{EFC4CC4C-42B6-5D87-37D6-FE779B1ABFEB}"/>
              </a:ext>
            </a:extLst>
          </p:cNvPr>
          <p:cNvSpPr>
            <a:spLocks noGrp="1"/>
          </p:cNvSpPr>
          <p:nvPr>
            <p:ph type="body" sz="quarter" idx="72" hasCustomPrompt="1"/>
          </p:nvPr>
        </p:nvSpPr>
        <p:spPr>
          <a:xfrm>
            <a:off x="12893040" y="17751568"/>
            <a:ext cx="10789920" cy="750359"/>
          </a:xfrm>
          <a:prstGeom prst="rect">
            <a:avLst/>
          </a:prstGeom>
        </p:spPr>
        <p:txBody>
          <a:bodyPr/>
          <a:lstStyle>
            <a:lvl1pPr marL="0" indent="0" algn="ctr">
              <a:spcBef>
                <a:spcPts val="600"/>
              </a:spcBef>
              <a:buFontTx/>
              <a:buNone/>
              <a:defRPr sz="2800" b="0">
                <a:solidFill>
                  <a:schemeClr val="bg1"/>
                </a:solidFill>
                <a:latin typeface="NVIDIA Sans" panose="020B0503020203020204" pitchFamily="34" charset="0"/>
                <a:cs typeface="NVIDIA Sans" panose="020B0503020203020204" pitchFamily="34" charset="0"/>
              </a:defRPr>
            </a:lvl1pPr>
            <a:lvl2pPr marL="2562790" indent="0">
              <a:buFontTx/>
              <a:buNone/>
              <a:defRPr sz="4000" b="1">
                <a:solidFill>
                  <a:schemeClr val="tx1"/>
                </a:solidFill>
                <a:latin typeface="NVIDIA Sans" panose="020B0503020203020204" pitchFamily="34" charset="0"/>
              </a:defRPr>
            </a:lvl2pPr>
            <a:lvl3pPr marL="4883584" indent="0">
              <a:buFontTx/>
              <a:buNone/>
              <a:defRPr sz="4000" b="1">
                <a:solidFill>
                  <a:schemeClr val="tx1"/>
                </a:solidFill>
                <a:latin typeface="NVIDIA Sans" panose="020B0503020203020204" pitchFamily="34" charset="0"/>
              </a:defRPr>
            </a:lvl3pPr>
            <a:lvl4pPr marL="6933729" indent="0">
              <a:buFontTx/>
              <a:buNone/>
              <a:defRPr sz="4000" b="1">
                <a:solidFill>
                  <a:schemeClr val="tx1"/>
                </a:solidFill>
                <a:latin typeface="NVIDIA Sans" panose="020B0503020203020204" pitchFamily="34" charset="0"/>
              </a:defRPr>
            </a:lvl4pPr>
            <a:lvl5pPr marL="8471409" indent="0">
              <a:buFontTx/>
              <a:buNone/>
              <a:defRPr sz="4000" b="1">
                <a:solidFill>
                  <a:schemeClr val="tx1"/>
                </a:solidFill>
                <a:latin typeface="NVIDIA Sans" panose="020B0503020203020204" pitchFamily="34" charset="0"/>
              </a:defRPr>
            </a:lvl5pPr>
          </a:lstStyle>
          <a:p>
            <a:pPr lvl="0"/>
            <a:r>
              <a:rPr lang="en-US" dirty="0"/>
              <a:t>Click to add subtitle</a:t>
            </a:r>
          </a:p>
        </p:txBody>
      </p:sp>
      <p:sp>
        <p:nvSpPr>
          <p:cNvPr id="38" name="Text Placeholder 7">
            <a:extLst>
              <a:ext uri="{FF2B5EF4-FFF2-40B4-BE49-F238E27FC236}">
                <a16:creationId xmlns:a16="http://schemas.microsoft.com/office/drawing/2014/main" id="{E4DE79F6-DE99-BDFD-033A-5AB8981A3A0E}"/>
              </a:ext>
            </a:extLst>
          </p:cNvPr>
          <p:cNvSpPr>
            <a:spLocks noGrp="1"/>
          </p:cNvSpPr>
          <p:nvPr>
            <p:ph type="body" sz="quarter" idx="73" hasCustomPrompt="1"/>
          </p:nvPr>
        </p:nvSpPr>
        <p:spPr>
          <a:xfrm>
            <a:off x="24132970" y="17063961"/>
            <a:ext cx="10790371" cy="750359"/>
          </a:xfrm>
          <a:prstGeom prst="rect">
            <a:avLst/>
          </a:prstGeom>
        </p:spPr>
        <p:txBody>
          <a:bodyPr anchor="b"/>
          <a:lstStyle>
            <a:lvl1pPr marL="0" indent="0" algn="ctr">
              <a:spcBef>
                <a:spcPts val="1200"/>
              </a:spcBef>
              <a:buFontTx/>
              <a:buNone/>
              <a:defRPr sz="4000" b="0" cap="none" baseline="0">
                <a:solidFill>
                  <a:schemeClr val="bg1"/>
                </a:solidFill>
                <a:latin typeface="+mj-lt"/>
                <a:cs typeface="NVIDIA Sans" panose="020B0503020203020204" pitchFamily="34" charset="0"/>
              </a:defRPr>
            </a:lvl1pPr>
            <a:lvl2pPr marL="2562790" indent="0">
              <a:buFontTx/>
              <a:buNone/>
              <a:defRPr sz="4000" b="1">
                <a:solidFill>
                  <a:schemeClr val="tx1"/>
                </a:solidFill>
                <a:latin typeface="NVIDIA Sans" panose="020B0503020203020204" pitchFamily="34" charset="0"/>
              </a:defRPr>
            </a:lvl2pPr>
            <a:lvl3pPr marL="4883584" indent="0">
              <a:buFontTx/>
              <a:buNone/>
              <a:defRPr sz="4000" b="1">
                <a:solidFill>
                  <a:schemeClr val="tx1"/>
                </a:solidFill>
                <a:latin typeface="NVIDIA Sans" panose="020B0503020203020204" pitchFamily="34" charset="0"/>
              </a:defRPr>
            </a:lvl3pPr>
            <a:lvl4pPr marL="6933729" indent="0">
              <a:buFontTx/>
              <a:buNone/>
              <a:defRPr sz="4000" b="1">
                <a:solidFill>
                  <a:schemeClr val="tx1"/>
                </a:solidFill>
                <a:latin typeface="NVIDIA Sans" panose="020B0503020203020204" pitchFamily="34" charset="0"/>
              </a:defRPr>
            </a:lvl4pPr>
            <a:lvl5pPr marL="8471409" indent="0">
              <a:buFontTx/>
              <a:buNone/>
              <a:defRPr sz="4000" b="1">
                <a:solidFill>
                  <a:schemeClr val="tx1"/>
                </a:solidFill>
                <a:latin typeface="NVIDIA Sans" panose="020B0503020203020204" pitchFamily="34" charset="0"/>
              </a:defRPr>
            </a:lvl5pPr>
          </a:lstStyle>
          <a:p>
            <a:pPr lvl="0"/>
            <a:r>
              <a:rPr lang="en-US" dirty="0"/>
              <a:t>Click To Add Title</a:t>
            </a:r>
          </a:p>
        </p:txBody>
      </p:sp>
      <p:sp>
        <p:nvSpPr>
          <p:cNvPr id="39" name="Text Placeholder 7">
            <a:extLst>
              <a:ext uri="{FF2B5EF4-FFF2-40B4-BE49-F238E27FC236}">
                <a16:creationId xmlns:a16="http://schemas.microsoft.com/office/drawing/2014/main" id="{E6F712D3-EAE3-8A7F-010B-AFEF00AE6B00}"/>
              </a:ext>
            </a:extLst>
          </p:cNvPr>
          <p:cNvSpPr>
            <a:spLocks noGrp="1"/>
          </p:cNvSpPr>
          <p:nvPr>
            <p:ph type="body" sz="quarter" idx="74" hasCustomPrompt="1"/>
          </p:nvPr>
        </p:nvSpPr>
        <p:spPr>
          <a:xfrm>
            <a:off x="24132970" y="17751568"/>
            <a:ext cx="10790371" cy="750359"/>
          </a:xfrm>
          <a:prstGeom prst="rect">
            <a:avLst/>
          </a:prstGeom>
        </p:spPr>
        <p:txBody>
          <a:bodyPr/>
          <a:lstStyle>
            <a:lvl1pPr marL="0" indent="0" algn="ctr">
              <a:spcBef>
                <a:spcPts val="600"/>
              </a:spcBef>
              <a:buFontTx/>
              <a:buNone/>
              <a:defRPr sz="2800" b="0">
                <a:solidFill>
                  <a:schemeClr val="bg1"/>
                </a:solidFill>
                <a:latin typeface="NVIDIA Sans" panose="020B0503020203020204" pitchFamily="34" charset="0"/>
                <a:cs typeface="NVIDIA Sans" panose="020B0503020203020204" pitchFamily="34" charset="0"/>
              </a:defRPr>
            </a:lvl1pPr>
            <a:lvl2pPr marL="2562790" indent="0">
              <a:buFontTx/>
              <a:buNone/>
              <a:defRPr sz="4000" b="1">
                <a:solidFill>
                  <a:schemeClr val="tx1"/>
                </a:solidFill>
                <a:latin typeface="NVIDIA Sans" panose="020B0503020203020204" pitchFamily="34" charset="0"/>
              </a:defRPr>
            </a:lvl2pPr>
            <a:lvl3pPr marL="4883584" indent="0">
              <a:buFontTx/>
              <a:buNone/>
              <a:defRPr sz="4000" b="1">
                <a:solidFill>
                  <a:schemeClr val="tx1"/>
                </a:solidFill>
                <a:latin typeface="NVIDIA Sans" panose="020B0503020203020204" pitchFamily="34" charset="0"/>
              </a:defRPr>
            </a:lvl3pPr>
            <a:lvl4pPr marL="6933729" indent="0">
              <a:buFontTx/>
              <a:buNone/>
              <a:defRPr sz="4000" b="1">
                <a:solidFill>
                  <a:schemeClr val="tx1"/>
                </a:solidFill>
                <a:latin typeface="NVIDIA Sans" panose="020B0503020203020204" pitchFamily="34" charset="0"/>
              </a:defRPr>
            </a:lvl4pPr>
            <a:lvl5pPr marL="8471409" indent="0">
              <a:buFontTx/>
              <a:buNone/>
              <a:defRPr sz="4000" b="1">
                <a:solidFill>
                  <a:schemeClr val="tx1"/>
                </a:solidFill>
                <a:latin typeface="NVIDIA Sans" panose="020B0503020203020204" pitchFamily="34" charset="0"/>
              </a:defRPr>
            </a:lvl5pPr>
          </a:lstStyle>
          <a:p>
            <a:pPr lvl="0"/>
            <a:r>
              <a:rPr lang="en-US" dirty="0"/>
              <a:t>Click to add subtitle</a:t>
            </a:r>
          </a:p>
        </p:txBody>
      </p:sp>
    </p:spTree>
    <p:extLst>
      <p:ext uri="{BB962C8B-B14F-4D97-AF65-F5344CB8AC3E}">
        <p14:creationId xmlns:p14="http://schemas.microsoft.com/office/powerpoint/2010/main" val="1068062243"/>
      </p:ext>
    </p:extLst>
  </p:cSld>
  <p:clrMapOvr>
    <a:masterClrMapping/>
  </p:clrMapOvr>
  <mc:AlternateContent xmlns:mc="http://schemas.openxmlformats.org/markup-compatibility/2006" xmlns:p14="http://schemas.microsoft.com/office/powerpoint/2010/main">
    <mc:Choice Requires="p14">
      <p:transition p14:dur="10"/>
    </mc:Choice>
    <mc:Fallback xmlns="" xmlns:a16="http://schemas.microsoft.com/office/drawing/2014/main">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4-up Image">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459D9FFB-F331-2BA3-76DB-D0D67666F296}"/>
              </a:ext>
            </a:extLst>
          </p:cNvPr>
          <p:cNvSpPr>
            <a:spLocks noGrp="1"/>
          </p:cNvSpPr>
          <p:nvPr>
            <p:ph type="title" hasCustomPrompt="1"/>
          </p:nvPr>
        </p:nvSpPr>
        <p:spPr>
          <a:xfrm>
            <a:off x="2514600" y="0"/>
            <a:ext cx="31546800" cy="2514601"/>
          </a:xfrm>
        </p:spPr>
        <p:txBody>
          <a:bodyPr/>
          <a:lstStyle>
            <a:lvl1pPr>
              <a:defRPr sz="7200" b="1" cap="none">
                <a:latin typeface="NVIDIA Sans" panose="020B0503020203020204" pitchFamily="34" charset="0"/>
                <a:cs typeface="NVIDIA Sans" panose="020B0503020203020204" pitchFamily="34" charset="0"/>
              </a:defRPr>
            </a:lvl1pPr>
          </a:lstStyle>
          <a:p>
            <a:r>
              <a:rPr lang="en-US" dirty="0"/>
              <a:t>Click To Add Title</a:t>
            </a:r>
          </a:p>
        </p:txBody>
      </p:sp>
      <p:sp>
        <p:nvSpPr>
          <p:cNvPr id="23" name="Text Placeholder 7">
            <a:extLst>
              <a:ext uri="{FF2B5EF4-FFF2-40B4-BE49-F238E27FC236}">
                <a16:creationId xmlns:a16="http://schemas.microsoft.com/office/drawing/2014/main" id="{4737A17E-9A03-1AA3-D59C-3833F19EFE44}"/>
              </a:ext>
            </a:extLst>
          </p:cNvPr>
          <p:cNvSpPr>
            <a:spLocks noGrp="1"/>
          </p:cNvSpPr>
          <p:nvPr>
            <p:ph type="body" sz="quarter" idx="10" hasCustomPrompt="1"/>
          </p:nvPr>
        </p:nvSpPr>
        <p:spPr>
          <a:xfrm>
            <a:off x="2514600" y="2487168"/>
            <a:ext cx="31546800" cy="1408176"/>
          </a:xfrm>
          <a:prstGeom prst="rect">
            <a:avLst/>
          </a:prstGeom>
        </p:spPr>
        <p:txBody>
          <a:bodyPr/>
          <a:lstStyle>
            <a:lvl1pPr marL="0" indent="0" algn="ctr">
              <a:spcBef>
                <a:spcPts val="0"/>
              </a:spcBef>
              <a:buFontTx/>
              <a:buNone/>
              <a:defRPr sz="4800">
                <a:solidFill>
                  <a:schemeClr val="tx2"/>
                </a:solidFill>
                <a:latin typeface="NVIDIA Sans" panose="020B0503020203020204" pitchFamily="34" charset="0"/>
                <a:cs typeface="NVIDIA Sans" panose="020B0503020203020204" pitchFamily="34" charset="0"/>
              </a:defRPr>
            </a:lvl1pPr>
            <a:lvl2pPr marL="1371600" indent="0" algn="ctr">
              <a:buFontTx/>
              <a:buNone/>
              <a:defRPr sz="4400">
                <a:latin typeface="NVIDIA Sans" panose="020B0503020203020204" pitchFamily="34" charset="0"/>
              </a:defRPr>
            </a:lvl2pPr>
            <a:lvl3pPr marL="2743200" indent="0" algn="ctr">
              <a:buFontTx/>
              <a:buNone/>
              <a:defRPr sz="4400">
                <a:latin typeface="NVIDIA Sans" panose="020B0503020203020204" pitchFamily="34" charset="0"/>
              </a:defRPr>
            </a:lvl3pPr>
            <a:lvl4pPr marL="4114800" indent="0" algn="ctr">
              <a:buFontTx/>
              <a:buNone/>
              <a:defRPr sz="4400">
                <a:latin typeface="NVIDIA Sans" panose="020B0503020203020204" pitchFamily="34" charset="0"/>
              </a:defRPr>
            </a:lvl4pPr>
            <a:lvl5pPr marL="5486400" indent="0" algn="ctr">
              <a:buFontTx/>
              <a:buNone/>
              <a:defRPr sz="4400">
                <a:latin typeface="NVIDIA Sans" panose="020B0503020203020204" pitchFamily="34" charset="0"/>
              </a:defRPr>
            </a:lvl5pPr>
          </a:lstStyle>
          <a:p>
            <a:pPr lvl="0"/>
            <a:r>
              <a:rPr lang="en-US" dirty="0"/>
              <a:t>Click to add subtitle</a:t>
            </a:r>
          </a:p>
        </p:txBody>
      </p:sp>
      <p:sp>
        <p:nvSpPr>
          <p:cNvPr id="30" name="Picture Placeholder 2">
            <a:extLst>
              <a:ext uri="{FF2B5EF4-FFF2-40B4-BE49-F238E27FC236}">
                <a16:creationId xmlns:a16="http://schemas.microsoft.com/office/drawing/2014/main" id="{7FF59CD9-73FD-415B-F082-C27D3FC74CC5}"/>
              </a:ext>
            </a:extLst>
          </p:cNvPr>
          <p:cNvSpPr>
            <a:spLocks noGrp="1"/>
          </p:cNvSpPr>
          <p:nvPr>
            <p:ph type="pic" sz="quarter" idx="24"/>
          </p:nvPr>
        </p:nvSpPr>
        <p:spPr>
          <a:xfrm>
            <a:off x="18520757" y="4849813"/>
            <a:ext cx="7982985" cy="12019835"/>
          </a:xfrm>
          <a:prstGeom prst="rect">
            <a:avLst/>
          </a:prstGeom>
          <a:solidFill>
            <a:srgbClr val="151617">
              <a:alpha val="61000"/>
            </a:srgbClr>
          </a:solidFill>
          <a:ln w="9525">
            <a:solidFill>
              <a:schemeClr val="accent5"/>
            </a:solidFill>
          </a:ln>
        </p:spPr>
        <p:txBody>
          <a:bodyPr tIns="2194560" anchor="ctr"/>
          <a:lstStyle>
            <a:lvl1pPr marL="0" indent="0" algn="ctr">
              <a:buFont typeface="NVIDIA Sans" panose="020B0503020203020204" pitchFamily="34" charset="0"/>
              <a:buNone/>
              <a:defRPr lang="en-US" sz="4000" dirty="0">
                <a:solidFill>
                  <a:schemeClr val="bg2"/>
                </a:solidFill>
                <a:latin typeface="NVIDIA Sans" panose="020B0503020203020204" pitchFamily="34" charset="0"/>
                <a:cs typeface="NVIDIA Sans" panose="020B0503020203020204" pitchFamily="34" charset="0"/>
              </a:defRPr>
            </a:lvl1pPr>
          </a:lstStyle>
          <a:p>
            <a:pPr marL="685800" lvl="0" indent="-685800" algn="ctr"/>
            <a:r>
              <a:rPr lang="en-US"/>
              <a:t>Click icon to add picture</a:t>
            </a:r>
            <a:endParaRPr lang="en-US" dirty="0"/>
          </a:p>
        </p:txBody>
      </p:sp>
      <p:sp>
        <p:nvSpPr>
          <p:cNvPr id="31" name="Picture Placeholder 2">
            <a:extLst>
              <a:ext uri="{FF2B5EF4-FFF2-40B4-BE49-F238E27FC236}">
                <a16:creationId xmlns:a16="http://schemas.microsoft.com/office/drawing/2014/main" id="{90082BEB-34AF-6104-9172-84A9393C73A1}"/>
              </a:ext>
            </a:extLst>
          </p:cNvPr>
          <p:cNvSpPr>
            <a:spLocks noGrp="1"/>
          </p:cNvSpPr>
          <p:nvPr>
            <p:ph type="pic" sz="quarter" idx="20"/>
          </p:nvPr>
        </p:nvSpPr>
        <p:spPr>
          <a:xfrm>
            <a:off x="10072254" y="4849813"/>
            <a:ext cx="7982985" cy="12019835"/>
          </a:xfrm>
          <a:prstGeom prst="rect">
            <a:avLst/>
          </a:prstGeom>
          <a:solidFill>
            <a:srgbClr val="151617">
              <a:alpha val="61000"/>
            </a:srgbClr>
          </a:solidFill>
          <a:ln w="9525">
            <a:solidFill>
              <a:schemeClr val="accent5"/>
            </a:solidFill>
          </a:ln>
        </p:spPr>
        <p:txBody>
          <a:bodyPr tIns="2194560" anchor="ctr"/>
          <a:lstStyle>
            <a:lvl1pPr marL="0" indent="0" algn="ctr">
              <a:buFont typeface="NVIDIA Sans" panose="020B0503020203020204" pitchFamily="34" charset="0"/>
              <a:buNone/>
              <a:defRPr lang="en-US" sz="4000" dirty="0">
                <a:solidFill>
                  <a:schemeClr val="bg2"/>
                </a:solidFill>
                <a:latin typeface="NVIDIA Sans" panose="020B0503020203020204" pitchFamily="34" charset="0"/>
                <a:cs typeface="NVIDIA Sans" panose="020B0503020203020204" pitchFamily="34" charset="0"/>
              </a:defRPr>
            </a:lvl1pPr>
          </a:lstStyle>
          <a:p>
            <a:pPr marL="685800" lvl="0" indent="-685800" algn="ctr"/>
            <a:r>
              <a:rPr lang="en-US"/>
              <a:t>Click icon to add picture</a:t>
            </a:r>
            <a:endParaRPr lang="en-US" dirty="0"/>
          </a:p>
        </p:txBody>
      </p:sp>
      <p:sp>
        <p:nvSpPr>
          <p:cNvPr id="39" name="Picture Placeholder 2">
            <a:extLst>
              <a:ext uri="{FF2B5EF4-FFF2-40B4-BE49-F238E27FC236}">
                <a16:creationId xmlns:a16="http://schemas.microsoft.com/office/drawing/2014/main" id="{1ACBD8DD-E9B6-20E0-AF99-F566611D5259}"/>
              </a:ext>
            </a:extLst>
          </p:cNvPr>
          <p:cNvSpPr>
            <a:spLocks noGrp="1"/>
          </p:cNvSpPr>
          <p:nvPr>
            <p:ph type="pic" sz="quarter" idx="28"/>
          </p:nvPr>
        </p:nvSpPr>
        <p:spPr>
          <a:xfrm>
            <a:off x="1637606" y="4849813"/>
            <a:ext cx="7969130" cy="12019835"/>
          </a:xfrm>
          <a:prstGeom prst="rect">
            <a:avLst/>
          </a:prstGeom>
          <a:solidFill>
            <a:srgbClr val="151617">
              <a:alpha val="61000"/>
            </a:srgbClr>
          </a:solidFill>
          <a:ln w="9525">
            <a:solidFill>
              <a:schemeClr val="accent5"/>
            </a:solidFill>
          </a:ln>
        </p:spPr>
        <p:txBody>
          <a:bodyPr tIns="2194560" anchor="ctr"/>
          <a:lstStyle>
            <a:lvl1pPr marL="0" indent="0" algn="ctr">
              <a:buFont typeface="NVIDIA Sans" panose="020B0503020203020204" pitchFamily="34" charset="0"/>
              <a:buNone/>
              <a:defRPr lang="en-US" sz="4000" dirty="0">
                <a:solidFill>
                  <a:schemeClr val="bg2"/>
                </a:solidFill>
                <a:latin typeface="NVIDIA Sans" panose="020B0503020203020204" pitchFamily="34" charset="0"/>
                <a:cs typeface="NVIDIA Sans" panose="020B0503020203020204" pitchFamily="34" charset="0"/>
              </a:defRPr>
            </a:lvl1pPr>
          </a:lstStyle>
          <a:p>
            <a:pPr marL="685800" lvl="0" indent="-685800" algn="ctr"/>
            <a:r>
              <a:rPr lang="en-US"/>
              <a:t>Click icon to add picture</a:t>
            </a:r>
            <a:endParaRPr lang="en-US" dirty="0"/>
          </a:p>
        </p:txBody>
      </p:sp>
      <p:sp>
        <p:nvSpPr>
          <p:cNvPr id="40" name="Picture Placeholder 2">
            <a:extLst>
              <a:ext uri="{FF2B5EF4-FFF2-40B4-BE49-F238E27FC236}">
                <a16:creationId xmlns:a16="http://schemas.microsoft.com/office/drawing/2014/main" id="{3F34C73B-16DF-6108-33FA-2019F4A18A96}"/>
              </a:ext>
            </a:extLst>
          </p:cNvPr>
          <p:cNvSpPr>
            <a:spLocks noGrp="1"/>
          </p:cNvSpPr>
          <p:nvPr>
            <p:ph type="pic" sz="quarter" idx="29"/>
          </p:nvPr>
        </p:nvSpPr>
        <p:spPr>
          <a:xfrm>
            <a:off x="26969260" y="4849813"/>
            <a:ext cx="7969133" cy="12019835"/>
          </a:xfrm>
          <a:prstGeom prst="rect">
            <a:avLst/>
          </a:prstGeom>
          <a:solidFill>
            <a:srgbClr val="151617">
              <a:alpha val="61000"/>
            </a:srgbClr>
          </a:solidFill>
          <a:ln w="9525">
            <a:solidFill>
              <a:schemeClr val="accent5"/>
            </a:solidFill>
          </a:ln>
        </p:spPr>
        <p:txBody>
          <a:bodyPr tIns="2194560" anchor="ctr"/>
          <a:lstStyle>
            <a:lvl1pPr marL="0" indent="0" algn="ctr">
              <a:buFont typeface="NVIDIA Sans" panose="020B0503020203020204" pitchFamily="34" charset="0"/>
              <a:buNone/>
              <a:defRPr lang="en-US" sz="4000" dirty="0">
                <a:solidFill>
                  <a:schemeClr val="bg2"/>
                </a:solidFill>
                <a:latin typeface="NVIDIA Sans" panose="020B0503020203020204" pitchFamily="34" charset="0"/>
                <a:cs typeface="NVIDIA Sans" panose="020B0503020203020204" pitchFamily="34" charset="0"/>
              </a:defRPr>
            </a:lvl1pPr>
          </a:lstStyle>
          <a:p>
            <a:pPr marL="685800" lvl="0" indent="-685800" algn="ctr"/>
            <a:r>
              <a:rPr lang="en-US"/>
              <a:t>Click icon to add picture</a:t>
            </a:r>
            <a:endParaRPr lang="en-US" dirty="0"/>
          </a:p>
        </p:txBody>
      </p:sp>
      <p:sp>
        <p:nvSpPr>
          <p:cNvPr id="41" name="Text Placeholder 7">
            <a:extLst>
              <a:ext uri="{FF2B5EF4-FFF2-40B4-BE49-F238E27FC236}">
                <a16:creationId xmlns:a16="http://schemas.microsoft.com/office/drawing/2014/main" id="{2A0C0A2B-E05B-6582-22E0-E2FB87D4F5FE}"/>
              </a:ext>
            </a:extLst>
          </p:cNvPr>
          <p:cNvSpPr>
            <a:spLocks noGrp="1"/>
          </p:cNvSpPr>
          <p:nvPr>
            <p:ph type="body" sz="quarter" idx="67" hasCustomPrompt="1"/>
          </p:nvPr>
        </p:nvSpPr>
        <p:spPr>
          <a:xfrm>
            <a:off x="10087333" y="17063961"/>
            <a:ext cx="7967906" cy="750359"/>
          </a:xfrm>
          <a:prstGeom prst="rect">
            <a:avLst/>
          </a:prstGeom>
        </p:spPr>
        <p:txBody>
          <a:bodyPr anchor="b"/>
          <a:lstStyle>
            <a:lvl1pPr marL="0" indent="0" algn="ctr">
              <a:spcBef>
                <a:spcPts val="1200"/>
              </a:spcBef>
              <a:buFontTx/>
              <a:buNone/>
              <a:defRPr sz="4000" b="0" cap="none" baseline="0">
                <a:solidFill>
                  <a:schemeClr val="bg1"/>
                </a:solidFill>
                <a:latin typeface="+mj-lt"/>
                <a:cs typeface="NVIDIA Sans" panose="020B0503020203020204" pitchFamily="34" charset="0"/>
              </a:defRPr>
            </a:lvl1pPr>
            <a:lvl2pPr marL="2562790" indent="0">
              <a:buFontTx/>
              <a:buNone/>
              <a:defRPr sz="4000" b="1">
                <a:solidFill>
                  <a:schemeClr val="tx1"/>
                </a:solidFill>
                <a:latin typeface="NVIDIA Sans" panose="020B0503020203020204" pitchFamily="34" charset="0"/>
              </a:defRPr>
            </a:lvl2pPr>
            <a:lvl3pPr marL="4883584" indent="0">
              <a:buFontTx/>
              <a:buNone/>
              <a:defRPr sz="4000" b="1">
                <a:solidFill>
                  <a:schemeClr val="tx1"/>
                </a:solidFill>
                <a:latin typeface="NVIDIA Sans" panose="020B0503020203020204" pitchFamily="34" charset="0"/>
              </a:defRPr>
            </a:lvl3pPr>
            <a:lvl4pPr marL="6933729" indent="0">
              <a:buFontTx/>
              <a:buNone/>
              <a:defRPr sz="4000" b="1">
                <a:solidFill>
                  <a:schemeClr val="tx1"/>
                </a:solidFill>
                <a:latin typeface="NVIDIA Sans" panose="020B0503020203020204" pitchFamily="34" charset="0"/>
              </a:defRPr>
            </a:lvl4pPr>
            <a:lvl5pPr marL="8471409" indent="0">
              <a:buFontTx/>
              <a:buNone/>
              <a:defRPr sz="4000" b="1">
                <a:solidFill>
                  <a:schemeClr val="tx1"/>
                </a:solidFill>
                <a:latin typeface="NVIDIA Sans" panose="020B0503020203020204" pitchFamily="34" charset="0"/>
              </a:defRPr>
            </a:lvl5pPr>
          </a:lstStyle>
          <a:p>
            <a:pPr lvl="0"/>
            <a:r>
              <a:rPr lang="en-US" dirty="0"/>
              <a:t>Click To Add Title</a:t>
            </a:r>
          </a:p>
        </p:txBody>
      </p:sp>
      <p:sp>
        <p:nvSpPr>
          <p:cNvPr id="42" name="Text Placeholder 7">
            <a:extLst>
              <a:ext uri="{FF2B5EF4-FFF2-40B4-BE49-F238E27FC236}">
                <a16:creationId xmlns:a16="http://schemas.microsoft.com/office/drawing/2014/main" id="{F252818C-30B9-BEAB-C34B-3FDB45B07855}"/>
              </a:ext>
            </a:extLst>
          </p:cNvPr>
          <p:cNvSpPr>
            <a:spLocks noGrp="1"/>
          </p:cNvSpPr>
          <p:nvPr>
            <p:ph type="body" sz="quarter" idx="68" hasCustomPrompt="1"/>
          </p:nvPr>
        </p:nvSpPr>
        <p:spPr>
          <a:xfrm>
            <a:off x="1630527" y="17063961"/>
            <a:ext cx="7946970" cy="750359"/>
          </a:xfrm>
          <a:prstGeom prst="rect">
            <a:avLst/>
          </a:prstGeom>
        </p:spPr>
        <p:txBody>
          <a:bodyPr anchor="b"/>
          <a:lstStyle>
            <a:lvl1pPr marL="0" indent="0" algn="ctr">
              <a:spcBef>
                <a:spcPts val="1200"/>
              </a:spcBef>
              <a:buFontTx/>
              <a:buNone/>
              <a:defRPr sz="4000" b="0" cap="none" baseline="0">
                <a:solidFill>
                  <a:schemeClr val="bg1"/>
                </a:solidFill>
                <a:latin typeface="+mj-lt"/>
                <a:cs typeface="NVIDIA Sans" panose="020B0503020203020204" pitchFamily="34" charset="0"/>
              </a:defRPr>
            </a:lvl1pPr>
            <a:lvl2pPr marL="2562790" indent="0">
              <a:buFontTx/>
              <a:buNone/>
              <a:defRPr sz="4000" b="1">
                <a:solidFill>
                  <a:schemeClr val="tx1"/>
                </a:solidFill>
                <a:latin typeface="NVIDIA Sans" panose="020B0503020203020204" pitchFamily="34" charset="0"/>
              </a:defRPr>
            </a:lvl2pPr>
            <a:lvl3pPr marL="4883584" indent="0">
              <a:buFontTx/>
              <a:buNone/>
              <a:defRPr sz="4000" b="1">
                <a:solidFill>
                  <a:schemeClr val="tx1"/>
                </a:solidFill>
                <a:latin typeface="NVIDIA Sans" panose="020B0503020203020204" pitchFamily="34" charset="0"/>
              </a:defRPr>
            </a:lvl3pPr>
            <a:lvl4pPr marL="6933729" indent="0">
              <a:buFontTx/>
              <a:buNone/>
              <a:defRPr sz="4000" b="1">
                <a:solidFill>
                  <a:schemeClr val="tx1"/>
                </a:solidFill>
                <a:latin typeface="NVIDIA Sans" panose="020B0503020203020204" pitchFamily="34" charset="0"/>
              </a:defRPr>
            </a:lvl4pPr>
            <a:lvl5pPr marL="8471409" indent="0">
              <a:buFontTx/>
              <a:buNone/>
              <a:defRPr sz="4000" b="1">
                <a:solidFill>
                  <a:schemeClr val="tx1"/>
                </a:solidFill>
                <a:latin typeface="NVIDIA Sans" panose="020B0503020203020204" pitchFamily="34" charset="0"/>
              </a:defRPr>
            </a:lvl5pPr>
          </a:lstStyle>
          <a:p>
            <a:pPr lvl="0"/>
            <a:r>
              <a:rPr lang="en-US" dirty="0"/>
              <a:t>Click To Add Title</a:t>
            </a:r>
          </a:p>
        </p:txBody>
      </p:sp>
      <p:sp>
        <p:nvSpPr>
          <p:cNvPr id="43" name="Text Placeholder 7">
            <a:extLst>
              <a:ext uri="{FF2B5EF4-FFF2-40B4-BE49-F238E27FC236}">
                <a16:creationId xmlns:a16="http://schemas.microsoft.com/office/drawing/2014/main" id="{E94F7E10-2AF0-1049-A3BD-C3667BA1A7B7}"/>
              </a:ext>
            </a:extLst>
          </p:cNvPr>
          <p:cNvSpPr>
            <a:spLocks noGrp="1"/>
          </p:cNvSpPr>
          <p:nvPr>
            <p:ph type="body" sz="quarter" idx="69" hasCustomPrompt="1"/>
          </p:nvPr>
        </p:nvSpPr>
        <p:spPr>
          <a:xfrm>
            <a:off x="10087333" y="17751568"/>
            <a:ext cx="7967906" cy="750359"/>
          </a:xfrm>
          <a:prstGeom prst="rect">
            <a:avLst/>
          </a:prstGeom>
        </p:spPr>
        <p:txBody>
          <a:bodyPr/>
          <a:lstStyle>
            <a:lvl1pPr marL="0" indent="0" algn="ctr">
              <a:spcBef>
                <a:spcPts val="600"/>
              </a:spcBef>
              <a:buFontTx/>
              <a:buNone/>
              <a:defRPr sz="2800" b="0">
                <a:solidFill>
                  <a:schemeClr val="bg1"/>
                </a:solidFill>
                <a:latin typeface="NVIDIA Sans" panose="020B0503020203020204" pitchFamily="34" charset="0"/>
                <a:cs typeface="NVIDIA Sans" panose="020B0503020203020204" pitchFamily="34" charset="0"/>
              </a:defRPr>
            </a:lvl1pPr>
            <a:lvl2pPr marL="2562790" indent="0">
              <a:buFontTx/>
              <a:buNone/>
              <a:defRPr sz="4000" b="1">
                <a:solidFill>
                  <a:schemeClr val="tx1"/>
                </a:solidFill>
                <a:latin typeface="NVIDIA Sans" panose="020B0503020203020204" pitchFamily="34" charset="0"/>
              </a:defRPr>
            </a:lvl2pPr>
            <a:lvl3pPr marL="4883584" indent="0">
              <a:buFontTx/>
              <a:buNone/>
              <a:defRPr sz="4000" b="1">
                <a:solidFill>
                  <a:schemeClr val="tx1"/>
                </a:solidFill>
                <a:latin typeface="NVIDIA Sans" panose="020B0503020203020204" pitchFamily="34" charset="0"/>
              </a:defRPr>
            </a:lvl3pPr>
            <a:lvl4pPr marL="6933729" indent="0">
              <a:buFontTx/>
              <a:buNone/>
              <a:defRPr sz="4000" b="1">
                <a:solidFill>
                  <a:schemeClr val="tx1"/>
                </a:solidFill>
                <a:latin typeface="NVIDIA Sans" panose="020B0503020203020204" pitchFamily="34" charset="0"/>
              </a:defRPr>
            </a:lvl4pPr>
            <a:lvl5pPr marL="8471409" indent="0">
              <a:buFontTx/>
              <a:buNone/>
              <a:defRPr sz="4000" b="1">
                <a:solidFill>
                  <a:schemeClr val="tx1"/>
                </a:solidFill>
                <a:latin typeface="NVIDIA Sans" panose="020B0503020203020204" pitchFamily="34" charset="0"/>
              </a:defRPr>
            </a:lvl5pPr>
          </a:lstStyle>
          <a:p>
            <a:pPr lvl="0"/>
            <a:r>
              <a:rPr lang="en-US" dirty="0"/>
              <a:t>Click to add subtitle</a:t>
            </a:r>
          </a:p>
        </p:txBody>
      </p:sp>
      <p:sp>
        <p:nvSpPr>
          <p:cNvPr id="44" name="Text Placeholder 7">
            <a:extLst>
              <a:ext uri="{FF2B5EF4-FFF2-40B4-BE49-F238E27FC236}">
                <a16:creationId xmlns:a16="http://schemas.microsoft.com/office/drawing/2014/main" id="{CCE2100E-D959-41B2-929B-D1BC55772019}"/>
              </a:ext>
            </a:extLst>
          </p:cNvPr>
          <p:cNvSpPr>
            <a:spLocks noGrp="1"/>
          </p:cNvSpPr>
          <p:nvPr>
            <p:ph type="body" sz="quarter" idx="70" hasCustomPrompt="1"/>
          </p:nvPr>
        </p:nvSpPr>
        <p:spPr>
          <a:xfrm>
            <a:off x="1630527" y="17751568"/>
            <a:ext cx="7946970" cy="750359"/>
          </a:xfrm>
          <a:prstGeom prst="rect">
            <a:avLst/>
          </a:prstGeom>
        </p:spPr>
        <p:txBody>
          <a:bodyPr/>
          <a:lstStyle>
            <a:lvl1pPr marL="0" indent="0" algn="ctr">
              <a:spcBef>
                <a:spcPts val="600"/>
              </a:spcBef>
              <a:buFontTx/>
              <a:buNone/>
              <a:defRPr sz="2800" b="0">
                <a:solidFill>
                  <a:schemeClr val="bg1"/>
                </a:solidFill>
                <a:latin typeface="NVIDIA Sans" panose="020B0503020203020204" pitchFamily="34" charset="0"/>
                <a:cs typeface="NVIDIA Sans" panose="020B0503020203020204" pitchFamily="34" charset="0"/>
              </a:defRPr>
            </a:lvl1pPr>
            <a:lvl2pPr marL="2562790" indent="0">
              <a:buFontTx/>
              <a:buNone/>
              <a:defRPr sz="4000" b="1">
                <a:solidFill>
                  <a:schemeClr val="tx1"/>
                </a:solidFill>
                <a:latin typeface="NVIDIA Sans" panose="020B0503020203020204" pitchFamily="34" charset="0"/>
              </a:defRPr>
            </a:lvl2pPr>
            <a:lvl3pPr marL="4883584" indent="0">
              <a:buFontTx/>
              <a:buNone/>
              <a:defRPr sz="4000" b="1">
                <a:solidFill>
                  <a:schemeClr val="tx1"/>
                </a:solidFill>
                <a:latin typeface="NVIDIA Sans" panose="020B0503020203020204" pitchFamily="34" charset="0"/>
              </a:defRPr>
            </a:lvl3pPr>
            <a:lvl4pPr marL="6933729" indent="0">
              <a:buFontTx/>
              <a:buNone/>
              <a:defRPr sz="4000" b="1">
                <a:solidFill>
                  <a:schemeClr val="tx1"/>
                </a:solidFill>
                <a:latin typeface="NVIDIA Sans" panose="020B0503020203020204" pitchFamily="34" charset="0"/>
              </a:defRPr>
            </a:lvl4pPr>
            <a:lvl5pPr marL="8471409" indent="0">
              <a:buFontTx/>
              <a:buNone/>
              <a:defRPr sz="4000" b="1">
                <a:solidFill>
                  <a:schemeClr val="tx1"/>
                </a:solidFill>
                <a:latin typeface="NVIDIA Sans" panose="020B0503020203020204" pitchFamily="34" charset="0"/>
              </a:defRPr>
            </a:lvl5pPr>
          </a:lstStyle>
          <a:p>
            <a:pPr lvl="0"/>
            <a:r>
              <a:rPr lang="en-US" dirty="0"/>
              <a:t>Click to add subtitle</a:t>
            </a:r>
          </a:p>
        </p:txBody>
      </p:sp>
      <p:sp>
        <p:nvSpPr>
          <p:cNvPr id="45" name="Text Placeholder 7">
            <a:extLst>
              <a:ext uri="{FF2B5EF4-FFF2-40B4-BE49-F238E27FC236}">
                <a16:creationId xmlns:a16="http://schemas.microsoft.com/office/drawing/2014/main" id="{F9556000-DFCA-8B90-EBBC-359C95C3B361}"/>
              </a:ext>
            </a:extLst>
          </p:cNvPr>
          <p:cNvSpPr>
            <a:spLocks noGrp="1"/>
          </p:cNvSpPr>
          <p:nvPr>
            <p:ph type="body" sz="quarter" idx="71" hasCustomPrompt="1"/>
          </p:nvPr>
        </p:nvSpPr>
        <p:spPr>
          <a:xfrm>
            <a:off x="18527529" y="17063961"/>
            <a:ext cx="7946972" cy="750359"/>
          </a:xfrm>
          <a:prstGeom prst="rect">
            <a:avLst/>
          </a:prstGeom>
        </p:spPr>
        <p:txBody>
          <a:bodyPr anchor="b"/>
          <a:lstStyle>
            <a:lvl1pPr marL="0" indent="0" algn="ctr">
              <a:spcBef>
                <a:spcPts val="1200"/>
              </a:spcBef>
              <a:buFontTx/>
              <a:buNone/>
              <a:defRPr sz="4000" b="0" cap="none" baseline="0">
                <a:solidFill>
                  <a:schemeClr val="bg1"/>
                </a:solidFill>
                <a:latin typeface="+mj-lt"/>
                <a:cs typeface="NVIDIA Sans" panose="020B0503020203020204" pitchFamily="34" charset="0"/>
              </a:defRPr>
            </a:lvl1pPr>
            <a:lvl2pPr marL="2562790" indent="0">
              <a:buFontTx/>
              <a:buNone/>
              <a:defRPr sz="4000" b="1">
                <a:solidFill>
                  <a:schemeClr val="tx1"/>
                </a:solidFill>
                <a:latin typeface="NVIDIA Sans" panose="020B0503020203020204" pitchFamily="34" charset="0"/>
              </a:defRPr>
            </a:lvl2pPr>
            <a:lvl3pPr marL="4883584" indent="0">
              <a:buFontTx/>
              <a:buNone/>
              <a:defRPr sz="4000" b="1">
                <a:solidFill>
                  <a:schemeClr val="tx1"/>
                </a:solidFill>
                <a:latin typeface="NVIDIA Sans" panose="020B0503020203020204" pitchFamily="34" charset="0"/>
              </a:defRPr>
            </a:lvl3pPr>
            <a:lvl4pPr marL="6933729" indent="0">
              <a:buFontTx/>
              <a:buNone/>
              <a:defRPr sz="4000" b="1">
                <a:solidFill>
                  <a:schemeClr val="tx1"/>
                </a:solidFill>
                <a:latin typeface="NVIDIA Sans" panose="020B0503020203020204" pitchFamily="34" charset="0"/>
              </a:defRPr>
            </a:lvl4pPr>
            <a:lvl5pPr marL="8471409" indent="0">
              <a:buFontTx/>
              <a:buNone/>
              <a:defRPr sz="4000" b="1">
                <a:solidFill>
                  <a:schemeClr val="tx1"/>
                </a:solidFill>
                <a:latin typeface="NVIDIA Sans" panose="020B0503020203020204" pitchFamily="34" charset="0"/>
              </a:defRPr>
            </a:lvl5pPr>
          </a:lstStyle>
          <a:p>
            <a:pPr lvl="0"/>
            <a:r>
              <a:rPr lang="en-US" dirty="0"/>
              <a:t>Click To Add Title</a:t>
            </a:r>
          </a:p>
        </p:txBody>
      </p:sp>
      <p:sp>
        <p:nvSpPr>
          <p:cNvPr id="46" name="Text Placeholder 7">
            <a:extLst>
              <a:ext uri="{FF2B5EF4-FFF2-40B4-BE49-F238E27FC236}">
                <a16:creationId xmlns:a16="http://schemas.microsoft.com/office/drawing/2014/main" id="{80DB8C8F-25FA-6C95-C2D7-C138BAA32B50}"/>
              </a:ext>
            </a:extLst>
          </p:cNvPr>
          <p:cNvSpPr>
            <a:spLocks noGrp="1"/>
          </p:cNvSpPr>
          <p:nvPr>
            <p:ph type="body" sz="quarter" idx="72" hasCustomPrompt="1"/>
          </p:nvPr>
        </p:nvSpPr>
        <p:spPr>
          <a:xfrm>
            <a:off x="18527529" y="17751568"/>
            <a:ext cx="7946972" cy="750359"/>
          </a:xfrm>
          <a:prstGeom prst="rect">
            <a:avLst/>
          </a:prstGeom>
        </p:spPr>
        <p:txBody>
          <a:bodyPr/>
          <a:lstStyle>
            <a:lvl1pPr marL="0" indent="0" algn="ctr">
              <a:spcBef>
                <a:spcPts val="600"/>
              </a:spcBef>
              <a:buFontTx/>
              <a:buNone/>
              <a:defRPr sz="2800" b="0">
                <a:solidFill>
                  <a:schemeClr val="bg1"/>
                </a:solidFill>
                <a:latin typeface="NVIDIA Sans" panose="020B0503020203020204" pitchFamily="34" charset="0"/>
                <a:cs typeface="NVIDIA Sans" panose="020B0503020203020204" pitchFamily="34" charset="0"/>
              </a:defRPr>
            </a:lvl1pPr>
            <a:lvl2pPr marL="2562790" indent="0">
              <a:buFontTx/>
              <a:buNone/>
              <a:defRPr sz="4000" b="1">
                <a:solidFill>
                  <a:schemeClr val="tx1"/>
                </a:solidFill>
                <a:latin typeface="NVIDIA Sans" panose="020B0503020203020204" pitchFamily="34" charset="0"/>
              </a:defRPr>
            </a:lvl2pPr>
            <a:lvl3pPr marL="4883584" indent="0">
              <a:buFontTx/>
              <a:buNone/>
              <a:defRPr sz="4000" b="1">
                <a:solidFill>
                  <a:schemeClr val="tx1"/>
                </a:solidFill>
                <a:latin typeface="NVIDIA Sans" panose="020B0503020203020204" pitchFamily="34" charset="0"/>
              </a:defRPr>
            </a:lvl3pPr>
            <a:lvl4pPr marL="6933729" indent="0">
              <a:buFontTx/>
              <a:buNone/>
              <a:defRPr sz="4000" b="1">
                <a:solidFill>
                  <a:schemeClr val="tx1"/>
                </a:solidFill>
                <a:latin typeface="NVIDIA Sans" panose="020B0503020203020204" pitchFamily="34" charset="0"/>
              </a:defRPr>
            </a:lvl4pPr>
            <a:lvl5pPr marL="8471409" indent="0">
              <a:buFontTx/>
              <a:buNone/>
              <a:defRPr sz="4000" b="1">
                <a:solidFill>
                  <a:schemeClr val="tx1"/>
                </a:solidFill>
                <a:latin typeface="NVIDIA Sans" panose="020B0503020203020204" pitchFamily="34" charset="0"/>
              </a:defRPr>
            </a:lvl5pPr>
          </a:lstStyle>
          <a:p>
            <a:pPr lvl="0"/>
            <a:r>
              <a:rPr lang="en-US" dirty="0"/>
              <a:t>Click to add subtitle</a:t>
            </a:r>
          </a:p>
        </p:txBody>
      </p:sp>
      <p:sp>
        <p:nvSpPr>
          <p:cNvPr id="47" name="Text Placeholder 7">
            <a:extLst>
              <a:ext uri="{FF2B5EF4-FFF2-40B4-BE49-F238E27FC236}">
                <a16:creationId xmlns:a16="http://schemas.microsoft.com/office/drawing/2014/main" id="{63D94597-BF94-1410-90DE-B1569E6B339A}"/>
              </a:ext>
            </a:extLst>
          </p:cNvPr>
          <p:cNvSpPr>
            <a:spLocks noGrp="1"/>
          </p:cNvSpPr>
          <p:nvPr>
            <p:ph type="body" sz="quarter" idx="73" hasCustomPrompt="1"/>
          </p:nvPr>
        </p:nvSpPr>
        <p:spPr>
          <a:xfrm>
            <a:off x="26976037" y="17063961"/>
            <a:ext cx="7947304" cy="750359"/>
          </a:xfrm>
          <a:prstGeom prst="rect">
            <a:avLst/>
          </a:prstGeom>
        </p:spPr>
        <p:txBody>
          <a:bodyPr anchor="b"/>
          <a:lstStyle>
            <a:lvl1pPr marL="0" indent="0" algn="ctr">
              <a:spcBef>
                <a:spcPts val="1200"/>
              </a:spcBef>
              <a:buFontTx/>
              <a:buNone/>
              <a:defRPr sz="4000" b="0" cap="none" baseline="0">
                <a:solidFill>
                  <a:schemeClr val="bg1"/>
                </a:solidFill>
                <a:latin typeface="+mj-lt"/>
                <a:cs typeface="NVIDIA Sans" panose="020B0503020203020204" pitchFamily="34" charset="0"/>
              </a:defRPr>
            </a:lvl1pPr>
            <a:lvl2pPr marL="2562790" indent="0">
              <a:buFontTx/>
              <a:buNone/>
              <a:defRPr sz="4000" b="1">
                <a:solidFill>
                  <a:schemeClr val="tx1"/>
                </a:solidFill>
                <a:latin typeface="NVIDIA Sans" panose="020B0503020203020204" pitchFamily="34" charset="0"/>
              </a:defRPr>
            </a:lvl2pPr>
            <a:lvl3pPr marL="4883584" indent="0">
              <a:buFontTx/>
              <a:buNone/>
              <a:defRPr sz="4000" b="1">
                <a:solidFill>
                  <a:schemeClr val="tx1"/>
                </a:solidFill>
                <a:latin typeface="NVIDIA Sans" panose="020B0503020203020204" pitchFamily="34" charset="0"/>
              </a:defRPr>
            </a:lvl3pPr>
            <a:lvl4pPr marL="6933729" indent="0">
              <a:buFontTx/>
              <a:buNone/>
              <a:defRPr sz="4000" b="1">
                <a:solidFill>
                  <a:schemeClr val="tx1"/>
                </a:solidFill>
                <a:latin typeface="NVIDIA Sans" panose="020B0503020203020204" pitchFamily="34" charset="0"/>
              </a:defRPr>
            </a:lvl4pPr>
            <a:lvl5pPr marL="8471409" indent="0">
              <a:buFontTx/>
              <a:buNone/>
              <a:defRPr sz="4000" b="1">
                <a:solidFill>
                  <a:schemeClr val="tx1"/>
                </a:solidFill>
                <a:latin typeface="NVIDIA Sans" panose="020B0503020203020204" pitchFamily="34" charset="0"/>
              </a:defRPr>
            </a:lvl5pPr>
          </a:lstStyle>
          <a:p>
            <a:pPr lvl="0"/>
            <a:r>
              <a:rPr lang="en-US" dirty="0"/>
              <a:t>Click To Add Title</a:t>
            </a:r>
          </a:p>
        </p:txBody>
      </p:sp>
      <p:sp>
        <p:nvSpPr>
          <p:cNvPr id="48" name="Text Placeholder 7">
            <a:extLst>
              <a:ext uri="{FF2B5EF4-FFF2-40B4-BE49-F238E27FC236}">
                <a16:creationId xmlns:a16="http://schemas.microsoft.com/office/drawing/2014/main" id="{BF06A1A9-1746-181C-9E88-1422CE2DFEC1}"/>
              </a:ext>
            </a:extLst>
          </p:cNvPr>
          <p:cNvSpPr>
            <a:spLocks noGrp="1"/>
          </p:cNvSpPr>
          <p:nvPr>
            <p:ph type="body" sz="quarter" idx="74" hasCustomPrompt="1"/>
          </p:nvPr>
        </p:nvSpPr>
        <p:spPr>
          <a:xfrm>
            <a:off x="26976037" y="17751568"/>
            <a:ext cx="7947304" cy="750359"/>
          </a:xfrm>
          <a:prstGeom prst="rect">
            <a:avLst/>
          </a:prstGeom>
        </p:spPr>
        <p:txBody>
          <a:bodyPr/>
          <a:lstStyle>
            <a:lvl1pPr marL="0" indent="0" algn="ctr">
              <a:spcBef>
                <a:spcPts val="600"/>
              </a:spcBef>
              <a:buFontTx/>
              <a:buNone/>
              <a:defRPr sz="2800" b="0">
                <a:solidFill>
                  <a:schemeClr val="bg1"/>
                </a:solidFill>
                <a:latin typeface="NVIDIA Sans" panose="020B0503020203020204" pitchFamily="34" charset="0"/>
                <a:cs typeface="NVIDIA Sans" panose="020B0503020203020204" pitchFamily="34" charset="0"/>
              </a:defRPr>
            </a:lvl1pPr>
            <a:lvl2pPr marL="2562790" indent="0">
              <a:buFontTx/>
              <a:buNone/>
              <a:defRPr sz="4000" b="1">
                <a:solidFill>
                  <a:schemeClr val="tx1"/>
                </a:solidFill>
                <a:latin typeface="NVIDIA Sans" panose="020B0503020203020204" pitchFamily="34" charset="0"/>
              </a:defRPr>
            </a:lvl2pPr>
            <a:lvl3pPr marL="4883584" indent="0">
              <a:buFontTx/>
              <a:buNone/>
              <a:defRPr sz="4000" b="1">
                <a:solidFill>
                  <a:schemeClr val="tx1"/>
                </a:solidFill>
                <a:latin typeface="NVIDIA Sans" panose="020B0503020203020204" pitchFamily="34" charset="0"/>
              </a:defRPr>
            </a:lvl3pPr>
            <a:lvl4pPr marL="6933729" indent="0">
              <a:buFontTx/>
              <a:buNone/>
              <a:defRPr sz="4000" b="1">
                <a:solidFill>
                  <a:schemeClr val="tx1"/>
                </a:solidFill>
                <a:latin typeface="NVIDIA Sans" panose="020B0503020203020204" pitchFamily="34" charset="0"/>
              </a:defRPr>
            </a:lvl4pPr>
            <a:lvl5pPr marL="8471409" indent="0">
              <a:buFontTx/>
              <a:buNone/>
              <a:defRPr sz="4000" b="1">
                <a:solidFill>
                  <a:schemeClr val="tx1"/>
                </a:solidFill>
                <a:latin typeface="NVIDIA Sans" panose="020B0503020203020204" pitchFamily="34" charset="0"/>
              </a:defRPr>
            </a:lvl5pPr>
          </a:lstStyle>
          <a:p>
            <a:pPr lvl="0"/>
            <a:r>
              <a:rPr lang="en-US" dirty="0"/>
              <a:t>Click to add subtitle</a:t>
            </a:r>
          </a:p>
        </p:txBody>
      </p:sp>
    </p:spTree>
    <p:extLst>
      <p:ext uri="{BB962C8B-B14F-4D97-AF65-F5344CB8AC3E}">
        <p14:creationId xmlns:p14="http://schemas.microsoft.com/office/powerpoint/2010/main" val="2135586295"/>
      </p:ext>
    </p:extLst>
  </p:cSld>
  <p:clrMapOvr>
    <a:masterClrMapping/>
  </p:clrMapOvr>
  <mc:AlternateContent xmlns:mc="http://schemas.openxmlformats.org/markup-compatibility/2006" xmlns:p14="http://schemas.microsoft.com/office/powerpoint/2010/main">
    <mc:Choice Requires="p14">
      <p:transition p14:dur="10"/>
    </mc:Choice>
    <mc:Fallback xmlns="" xmlns:a16="http://schemas.microsoft.com/office/drawing/2014/main">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5-up Image">
    <p:spTree>
      <p:nvGrpSpPr>
        <p:cNvPr id="1" name=""/>
        <p:cNvGrpSpPr/>
        <p:nvPr/>
      </p:nvGrpSpPr>
      <p:grpSpPr>
        <a:xfrm>
          <a:off x="0" y="0"/>
          <a:ext cx="0" cy="0"/>
          <a:chOff x="0" y="0"/>
          <a:chExt cx="0" cy="0"/>
        </a:xfrm>
      </p:grpSpPr>
      <p:sp>
        <p:nvSpPr>
          <p:cNvPr id="27" name="Picture Placeholder 2">
            <a:extLst>
              <a:ext uri="{FF2B5EF4-FFF2-40B4-BE49-F238E27FC236}">
                <a16:creationId xmlns:a16="http://schemas.microsoft.com/office/drawing/2014/main" id="{8907B76C-DA4A-68FA-C798-F3D3ED6D3EEF}"/>
              </a:ext>
            </a:extLst>
          </p:cNvPr>
          <p:cNvSpPr>
            <a:spLocks noGrp="1"/>
          </p:cNvSpPr>
          <p:nvPr>
            <p:ph type="pic" sz="quarter" idx="24"/>
          </p:nvPr>
        </p:nvSpPr>
        <p:spPr>
          <a:xfrm>
            <a:off x="12891393" y="4849814"/>
            <a:ext cx="10789920" cy="4937760"/>
          </a:xfrm>
          <a:prstGeom prst="rect">
            <a:avLst/>
          </a:prstGeom>
          <a:solidFill>
            <a:srgbClr val="151617">
              <a:alpha val="61000"/>
            </a:srgbClr>
          </a:solidFill>
          <a:ln w="9525">
            <a:solidFill>
              <a:schemeClr val="accent5"/>
            </a:solidFill>
          </a:ln>
        </p:spPr>
        <p:txBody>
          <a:bodyPr tIns="2194560" anchor="ctr"/>
          <a:lstStyle>
            <a:lvl1pPr marL="0" indent="0" algn="ctr">
              <a:buNone/>
              <a:defRPr lang="en-US" sz="4000" dirty="0">
                <a:solidFill>
                  <a:schemeClr val="bg2"/>
                </a:solidFill>
                <a:latin typeface="NVIDIA Sans" panose="020B0503020203020204" pitchFamily="34" charset="0"/>
                <a:cs typeface="NVIDIA Sans" panose="020B0503020203020204" pitchFamily="34" charset="0"/>
              </a:defRPr>
            </a:lvl1pPr>
          </a:lstStyle>
          <a:p>
            <a:pPr marL="685800" lvl="0" indent="-685800" algn="ctr"/>
            <a:r>
              <a:rPr lang="en-US"/>
              <a:t>Click icon to add picture</a:t>
            </a:r>
            <a:endParaRPr lang="en-US" dirty="0"/>
          </a:p>
        </p:txBody>
      </p:sp>
      <p:sp>
        <p:nvSpPr>
          <p:cNvPr id="28" name="Picture Placeholder 2">
            <a:extLst>
              <a:ext uri="{FF2B5EF4-FFF2-40B4-BE49-F238E27FC236}">
                <a16:creationId xmlns:a16="http://schemas.microsoft.com/office/drawing/2014/main" id="{80A5F7E9-98C2-BE12-2CFF-1D4269C21CEF}"/>
              </a:ext>
            </a:extLst>
          </p:cNvPr>
          <p:cNvSpPr>
            <a:spLocks noGrp="1"/>
          </p:cNvSpPr>
          <p:nvPr>
            <p:ph type="pic" sz="quarter" idx="20"/>
          </p:nvPr>
        </p:nvSpPr>
        <p:spPr>
          <a:xfrm>
            <a:off x="1645583" y="4849814"/>
            <a:ext cx="10789920" cy="4937760"/>
          </a:xfrm>
          <a:prstGeom prst="rect">
            <a:avLst/>
          </a:prstGeom>
          <a:solidFill>
            <a:srgbClr val="151617">
              <a:alpha val="61000"/>
            </a:srgbClr>
          </a:solidFill>
          <a:ln w="9525">
            <a:solidFill>
              <a:schemeClr val="accent5"/>
            </a:solidFill>
          </a:ln>
        </p:spPr>
        <p:txBody>
          <a:bodyPr tIns="2194560" anchor="ctr"/>
          <a:lstStyle>
            <a:lvl1pPr marL="0" indent="0" algn="ctr">
              <a:buNone/>
              <a:defRPr lang="en-US" sz="4000" dirty="0">
                <a:solidFill>
                  <a:schemeClr val="bg2"/>
                </a:solidFill>
                <a:latin typeface="NVIDIA Sans" panose="020B0503020203020204" pitchFamily="34" charset="0"/>
                <a:cs typeface="NVIDIA Sans" panose="020B0503020203020204" pitchFamily="34" charset="0"/>
              </a:defRPr>
            </a:lvl1pPr>
          </a:lstStyle>
          <a:p>
            <a:pPr marL="685800" lvl="0" indent="-685800" algn="ctr"/>
            <a:r>
              <a:rPr lang="en-US"/>
              <a:t>Click icon to add picture</a:t>
            </a:r>
            <a:endParaRPr lang="en-US" dirty="0"/>
          </a:p>
        </p:txBody>
      </p:sp>
      <p:sp>
        <p:nvSpPr>
          <p:cNvPr id="30" name="Picture Placeholder 2">
            <a:extLst>
              <a:ext uri="{FF2B5EF4-FFF2-40B4-BE49-F238E27FC236}">
                <a16:creationId xmlns:a16="http://schemas.microsoft.com/office/drawing/2014/main" id="{C40D16D0-F1BB-6699-BB7A-3010F14B4E5E}"/>
              </a:ext>
            </a:extLst>
          </p:cNvPr>
          <p:cNvSpPr>
            <a:spLocks noGrp="1"/>
          </p:cNvSpPr>
          <p:nvPr>
            <p:ph type="pic" sz="quarter" idx="28"/>
          </p:nvPr>
        </p:nvSpPr>
        <p:spPr>
          <a:xfrm>
            <a:off x="24148473" y="4849814"/>
            <a:ext cx="10789920" cy="4937760"/>
          </a:xfrm>
          <a:prstGeom prst="rect">
            <a:avLst/>
          </a:prstGeom>
          <a:solidFill>
            <a:srgbClr val="151617">
              <a:alpha val="61000"/>
            </a:srgbClr>
          </a:solidFill>
          <a:ln w="9525">
            <a:solidFill>
              <a:schemeClr val="accent5"/>
            </a:solidFill>
          </a:ln>
        </p:spPr>
        <p:txBody>
          <a:bodyPr tIns="2194560" anchor="ctr"/>
          <a:lstStyle>
            <a:lvl1pPr marL="0" indent="0" algn="ctr">
              <a:buNone/>
              <a:defRPr lang="en-US" sz="4000" dirty="0">
                <a:solidFill>
                  <a:schemeClr val="bg2"/>
                </a:solidFill>
                <a:latin typeface="NVIDIA Sans" panose="020B0503020203020204" pitchFamily="34" charset="0"/>
                <a:cs typeface="NVIDIA Sans" panose="020B0503020203020204" pitchFamily="34" charset="0"/>
              </a:defRPr>
            </a:lvl1pPr>
          </a:lstStyle>
          <a:p>
            <a:pPr marL="685800" lvl="0" indent="-685800" algn="ctr"/>
            <a:r>
              <a:rPr lang="en-US"/>
              <a:t>Click icon to add picture</a:t>
            </a:r>
            <a:endParaRPr lang="en-US" dirty="0"/>
          </a:p>
        </p:txBody>
      </p:sp>
      <p:sp>
        <p:nvSpPr>
          <p:cNvPr id="32" name="Text Placeholder 7">
            <a:extLst>
              <a:ext uri="{FF2B5EF4-FFF2-40B4-BE49-F238E27FC236}">
                <a16:creationId xmlns:a16="http://schemas.microsoft.com/office/drawing/2014/main" id="{669BAFFD-DE29-C3FE-3E3D-0742C54E776F}"/>
              </a:ext>
            </a:extLst>
          </p:cNvPr>
          <p:cNvSpPr>
            <a:spLocks noGrp="1"/>
          </p:cNvSpPr>
          <p:nvPr>
            <p:ph type="body" sz="quarter" idx="59" hasCustomPrompt="1"/>
          </p:nvPr>
        </p:nvSpPr>
        <p:spPr>
          <a:xfrm>
            <a:off x="1656844" y="9981886"/>
            <a:ext cx="10778652" cy="750359"/>
          </a:xfrm>
          <a:prstGeom prst="rect">
            <a:avLst/>
          </a:prstGeom>
        </p:spPr>
        <p:txBody>
          <a:bodyPr anchor="b"/>
          <a:lstStyle>
            <a:lvl1pPr marL="0" indent="0" algn="ctr">
              <a:spcBef>
                <a:spcPts val="1200"/>
              </a:spcBef>
              <a:buFontTx/>
              <a:buNone/>
              <a:defRPr sz="4000" b="0" cap="none" baseline="0">
                <a:solidFill>
                  <a:schemeClr val="bg1"/>
                </a:solidFill>
                <a:latin typeface="+mj-lt"/>
                <a:cs typeface="NVIDIA Sans" panose="020B0503020203020204" pitchFamily="34" charset="0"/>
              </a:defRPr>
            </a:lvl1pPr>
            <a:lvl2pPr marL="2562790" indent="0">
              <a:buFontTx/>
              <a:buNone/>
              <a:defRPr sz="4000" b="1">
                <a:solidFill>
                  <a:schemeClr val="tx1"/>
                </a:solidFill>
                <a:latin typeface="NVIDIA Sans" panose="020B0503020203020204" pitchFamily="34" charset="0"/>
              </a:defRPr>
            </a:lvl2pPr>
            <a:lvl3pPr marL="4883584" indent="0">
              <a:buFontTx/>
              <a:buNone/>
              <a:defRPr sz="4000" b="1">
                <a:solidFill>
                  <a:schemeClr val="tx1"/>
                </a:solidFill>
                <a:latin typeface="NVIDIA Sans" panose="020B0503020203020204" pitchFamily="34" charset="0"/>
              </a:defRPr>
            </a:lvl3pPr>
            <a:lvl4pPr marL="6933729" indent="0">
              <a:buFontTx/>
              <a:buNone/>
              <a:defRPr sz="4000" b="1">
                <a:solidFill>
                  <a:schemeClr val="tx1"/>
                </a:solidFill>
                <a:latin typeface="NVIDIA Sans" panose="020B0503020203020204" pitchFamily="34" charset="0"/>
              </a:defRPr>
            </a:lvl4pPr>
            <a:lvl5pPr marL="8471409" indent="0">
              <a:buFontTx/>
              <a:buNone/>
              <a:defRPr sz="4000" b="1">
                <a:solidFill>
                  <a:schemeClr val="tx1"/>
                </a:solidFill>
                <a:latin typeface="NVIDIA Sans" panose="020B0503020203020204" pitchFamily="34" charset="0"/>
              </a:defRPr>
            </a:lvl5pPr>
          </a:lstStyle>
          <a:p>
            <a:pPr lvl="0"/>
            <a:r>
              <a:rPr lang="en-US" dirty="0"/>
              <a:t>Click To Add Title</a:t>
            </a:r>
          </a:p>
        </p:txBody>
      </p:sp>
      <p:sp>
        <p:nvSpPr>
          <p:cNvPr id="33" name="Text Placeholder 7">
            <a:extLst>
              <a:ext uri="{FF2B5EF4-FFF2-40B4-BE49-F238E27FC236}">
                <a16:creationId xmlns:a16="http://schemas.microsoft.com/office/drawing/2014/main" id="{6F8CDCB5-2334-0382-7EDF-D6A8C4C37919}"/>
              </a:ext>
            </a:extLst>
          </p:cNvPr>
          <p:cNvSpPr>
            <a:spLocks noGrp="1"/>
          </p:cNvSpPr>
          <p:nvPr>
            <p:ph type="body" sz="quarter" idx="63" hasCustomPrompt="1"/>
          </p:nvPr>
        </p:nvSpPr>
        <p:spPr>
          <a:xfrm>
            <a:off x="1656844" y="10669493"/>
            <a:ext cx="10778652" cy="750359"/>
          </a:xfrm>
          <a:prstGeom prst="rect">
            <a:avLst/>
          </a:prstGeom>
        </p:spPr>
        <p:txBody>
          <a:bodyPr/>
          <a:lstStyle>
            <a:lvl1pPr marL="0" indent="0" algn="ctr">
              <a:spcBef>
                <a:spcPts val="600"/>
              </a:spcBef>
              <a:buFontTx/>
              <a:buNone/>
              <a:defRPr sz="2800" b="0">
                <a:solidFill>
                  <a:schemeClr val="bg1"/>
                </a:solidFill>
                <a:latin typeface="NVIDIA Sans" panose="020B0503020203020204" pitchFamily="34" charset="0"/>
                <a:cs typeface="NVIDIA Sans" panose="020B0503020203020204" pitchFamily="34" charset="0"/>
              </a:defRPr>
            </a:lvl1pPr>
            <a:lvl2pPr marL="2562790" indent="0">
              <a:buFontTx/>
              <a:buNone/>
              <a:defRPr sz="4000" b="1">
                <a:solidFill>
                  <a:schemeClr val="tx1"/>
                </a:solidFill>
                <a:latin typeface="NVIDIA Sans" panose="020B0503020203020204" pitchFamily="34" charset="0"/>
              </a:defRPr>
            </a:lvl2pPr>
            <a:lvl3pPr marL="4883584" indent="0">
              <a:buFontTx/>
              <a:buNone/>
              <a:defRPr sz="4000" b="1">
                <a:solidFill>
                  <a:schemeClr val="tx1"/>
                </a:solidFill>
                <a:latin typeface="NVIDIA Sans" panose="020B0503020203020204" pitchFamily="34" charset="0"/>
              </a:defRPr>
            </a:lvl3pPr>
            <a:lvl4pPr marL="6933729" indent="0">
              <a:buFontTx/>
              <a:buNone/>
              <a:defRPr sz="4000" b="1">
                <a:solidFill>
                  <a:schemeClr val="tx1"/>
                </a:solidFill>
                <a:latin typeface="NVIDIA Sans" panose="020B0503020203020204" pitchFamily="34" charset="0"/>
              </a:defRPr>
            </a:lvl4pPr>
            <a:lvl5pPr marL="8471409" indent="0">
              <a:buFontTx/>
              <a:buNone/>
              <a:defRPr sz="4000" b="1">
                <a:solidFill>
                  <a:schemeClr val="tx1"/>
                </a:solidFill>
                <a:latin typeface="NVIDIA Sans" panose="020B0503020203020204" pitchFamily="34" charset="0"/>
              </a:defRPr>
            </a:lvl5pPr>
          </a:lstStyle>
          <a:p>
            <a:pPr lvl="0"/>
            <a:r>
              <a:rPr lang="en-US" dirty="0"/>
              <a:t>Click to add subtitle</a:t>
            </a:r>
          </a:p>
        </p:txBody>
      </p:sp>
      <p:sp>
        <p:nvSpPr>
          <p:cNvPr id="34" name="Text Placeholder 7">
            <a:extLst>
              <a:ext uri="{FF2B5EF4-FFF2-40B4-BE49-F238E27FC236}">
                <a16:creationId xmlns:a16="http://schemas.microsoft.com/office/drawing/2014/main" id="{3E8130F2-A049-2C2C-49C2-814F60E02EF5}"/>
              </a:ext>
            </a:extLst>
          </p:cNvPr>
          <p:cNvSpPr>
            <a:spLocks noGrp="1"/>
          </p:cNvSpPr>
          <p:nvPr>
            <p:ph type="body" sz="quarter" idx="64" hasCustomPrompt="1"/>
          </p:nvPr>
        </p:nvSpPr>
        <p:spPr>
          <a:xfrm>
            <a:off x="12894348" y="9981886"/>
            <a:ext cx="10778652" cy="750359"/>
          </a:xfrm>
          <a:prstGeom prst="rect">
            <a:avLst/>
          </a:prstGeom>
        </p:spPr>
        <p:txBody>
          <a:bodyPr anchor="b"/>
          <a:lstStyle>
            <a:lvl1pPr marL="0" indent="0" algn="ctr">
              <a:spcBef>
                <a:spcPts val="1200"/>
              </a:spcBef>
              <a:buFontTx/>
              <a:buNone/>
              <a:defRPr sz="4000" b="0" cap="none" baseline="0">
                <a:solidFill>
                  <a:schemeClr val="bg1"/>
                </a:solidFill>
                <a:latin typeface="+mj-lt"/>
                <a:cs typeface="NVIDIA Sans" panose="020B0503020203020204" pitchFamily="34" charset="0"/>
              </a:defRPr>
            </a:lvl1pPr>
            <a:lvl2pPr marL="2562790" indent="0">
              <a:buFontTx/>
              <a:buNone/>
              <a:defRPr sz="4000" b="1">
                <a:solidFill>
                  <a:schemeClr val="tx1"/>
                </a:solidFill>
                <a:latin typeface="NVIDIA Sans" panose="020B0503020203020204" pitchFamily="34" charset="0"/>
              </a:defRPr>
            </a:lvl2pPr>
            <a:lvl3pPr marL="4883584" indent="0">
              <a:buFontTx/>
              <a:buNone/>
              <a:defRPr sz="4000" b="1">
                <a:solidFill>
                  <a:schemeClr val="tx1"/>
                </a:solidFill>
                <a:latin typeface="NVIDIA Sans" panose="020B0503020203020204" pitchFamily="34" charset="0"/>
              </a:defRPr>
            </a:lvl3pPr>
            <a:lvl4pPr marL="6933729" indent="0">
              <a:buFontTx/>
              <a:buNone/>
              <a:defRPr sz="4000" b="1">
                <a:solidFill>
                  <a:schemeClr val="tx1"/>
                </a:solidFill>
                <a:latin typeface="NVIDIA Sans" panose="020B0503020203020204" pitchFamily="34" charset="0"/>
              </a:defRPr>
            </a:lvl4pPr>
            <a:lvl5pPr marL="8471409" indent="0">
              <a:buFontTx/>
              <a:buNone/>
              <a:defRPr sz="4000" b="1">
                <a:solidFill>
                  <a:schemeClr val="tx1"/>
                </a:solidFill>
                <a:latin typeface="NVIDIA Sans" panose="020B0503020203020204" pitchFamily="34" charset="0"/>
              </a:defRPr>
            </a:lvl5pPr>
          </a:lstStyle>
          <a:p>
            <a:pPr lvl="0"/>
            <a:r>
              <a:rPr lang="en-US" dirty="0"/>
              <a:t>Click To Add Title</a:t>
            </a:r>
          </a:p>
        </p:txBody>
      </p:sp>
      <p:sp>
        <p:nvSpPr>
          <p:cNvPr id="35" name="Text Placeholder 7">
            <a:extLst>
              <a:ext uri="{FF2B5EF4-FFF2-40B4-BE49-F238E27FC236}">
                <a16:creationId xmlns:a16="http://schemas.microsoft.com/office/drawing/2014/main" id="{2EF59D26-21AA-0628-FEAE-B2017AD93D46}"/>
              </a:ext>
            </a:extLst>
          </p:cNvPr>
          <p:cNvSpPr>
            <a:spLocks noGrp="1"/>
          </p:cNvSpPr>
          <p:nvPr>
            <p:ph type="body" sz="quarter" idx="65" hasCustomPrompt="1"/>
          </p:nvPr>
        </p:nvSpPr>
        <p:spPr>
          <a:xfrm>
            <a:off x="12894348" y="10669493"/>
            <a:ext cx="10778652" cy="750359"/>
          </a:xfrm>
          <a:prstGeom prst="rect">
            <a:avLst/>
          </a:prstGeom>
        </p:spPr>
        <p:txBody>
          <a:bodyPr/>
          <a:lstStyle>
            <a:lvl1pPr marL="0" indent="0" algn="ctr">
              <a:spcBef>
                <a:spcPts val="600"/>
              </a:spcBef>
              <a:buFontTx/>
              <a:buNone/>
              <a:defRPr sz="2800" b="0">
                <a:solidFill>
                  <a:schemeClr val="bg1"/>
                </a:solidFill>
                <a:latin typeface="NVIDIA Sans" panose="020B0503020203020204" pitchFamily="34" charset="0"/>
                <a:cs typeface="NVIDIA Sans" panose="020B0503020203020204" pitchFamily="34" charset="0"/>
              </a:defRPr>
            </a:lvl1pPr>
            <a:lvl2pPr marL="2562790" indent="0">
              <a:buFontTx/>
              <a:buNone/>
              <a:defRPr sz="4000" b="1">
                <a:solidFill>
                  <a:schemeClr val="tx1"/>
                </a:solidFill>
                <a:latin typeface="NVIDIA Sans" panose="020B0503020203020204" pitchFamily="34" charset="0"/>
              </a:defRPr>
            </a:lvl2pPr>
            <a:lvl3pPr marL="4883584" indent="0">
              <a:buFontTx/>
              <a:buNone/>
              <a:defRPr sz="4000" b="1">
                <a:solidFill>
                  <a:schemeClr val="tx1"/>
                </a:solidFill>
                <a:latin typeface="NVIDIA Sans" panose="020B0503020203020204" pitchFamily="34" charset="0"/>
              </a:defRPr>
            </a:lvl3pPr>
            <a:lvl4pPr marL="6933729" indent="0">
              <a:buFontTx/>
              <a:buNone/>
              <a:defRPr sz="4000" b="1">
                <a:solidFill>
                  <a:schemeClr val="tx1"/>
                </a:solidFill>
                <a:latin typeface="NVIDIA Sans" panose="020B0503020203020204" pitchFamily="34" charset="0"/>
              </a:defRPr>
            </a:lvl4pPr>
            <a:lvl5pPr marL="8471409" indent="0">
              <a:buFontTx/>
              <a:buNone/>
              <a:defRPr sz="4000" b="1">
                <a:solidFill>
                  <a:schemeClr val="tx1"/>
                </a:solidFill>
                <a:latin typeface="NVIDIA Sans" panose="020B0503020203020204" pitchFamily="34" charset="0"/>
              </a:defRPr>
            </a:lvl5pPr>
          </a:lstStyle>
          <a:p>
            <a:pPr lvl="0"/>
            <a:r>
              <a:rPr lang="en-US" dirty="0"/>
              <a:t>Click to add subtitle</a:t>
            </a:r>
          </a:p>
        </p:txBody>
      </p:sp>
      <p:sp>
        <p:nvSpPr>
          <p:cNvPr id="36" name="Text Placeholder 7">
            <a:extLst>
              <a:ext uri="{FF2B5EF4-FFF2-40B4-BE49-F238E27FC236}">
                <a16:creationId xmlns:a16="http://schemas.microsoft.com/office/drawing/2014/main" id="{FA27073E-24AC-35B6-4579-F3553211D14F}"/>
              </a:ext>
            </a:extLst>
          </p:cNvPr>
          <p:cNvSpPr>
            <a:spLocks noGrp="1"/>
          </p:cNvSpPr>
          <p:nvPr>
            <p:ph type="body" sz="quarter" idx="66" hasCustomPrompt="1"/>
          </p:nvPr>
        </p:nvSpPr>
        <p:spPr>
          <a:xfrm>
            <a:off x="24151315" y="9981886"/>
            <a:ext cx="10779102" cy="750359"/>
          </a:xfrm>
          <a:prstGeom prst="rect">
            <a:avLst/>
          </a:prstGeom>
        </p:spPr>
        <p:txBody>
          <a:bodyPr anchor="b"/>
          <a:lstStyle>
            <a:lvl1pPr marL="0" indent="0" algn="ctr">
              <a:spcBef>
                <a:spcPts val="1200"/>
              </a:spcBef>
              <a:buFontTx/>
              <a:buNone/>
              <a:defRPr sz="4000" b="0" cap="none" baseline="0">
                <a:solidFill>
                  <a:schemeClr val="bg1"/>
                </a:solidFill>
                <a:latin typeface="+mj-lt"/>
                <a:cs typeface="NVIDIA Sans" panose="020B0503020203020204" pitchFamily="34" charset="0"/>
              </a:defRPr>
            </a:lvl1pPr>
            <a:lvl2pPr marL="2562790" indent="0">
              <a:buFontTx/>
              <a:buNone/>
              <a:defRPr sz="4000" b="1">
                <a:solidFill>
                  <a:schemeClr val="tx1"/>
                </a:solidFill>
                <a:latin typeface="NVIDIA Sans" panose="020B0503020203020204" pitchFamily="34" charset="0"/>
              </a:defRPr>
            </a:lvl2pPr>
            <a:lvl3pPr marL="4883584" indent="0">
              <a:buFontTx/>
              <a:buNone/>
              <a:defRPr sz="4000" b="1">
                <a:solidFill>
                  <a:schemeClr val="tx1"/>
                </a:solidFill>
                <a:latin typeface="NVIDIA Sans" panose="020B0503020203020204" pitchFamily="34" charset="0"/>
              </a:defRPr>
            </a:lvl3pPr>
            <a:lvl4pPr marL="6933729" indent="0">
              <a:buFontTx/>
              <a:buNone/>
              <a:defRPr sz="4000" b="1">
                <a:solidFill>
                  <a:schemeClr val="tx1"/>
                </a:solidFill>
                <a:latin typeface="NVIDIA Sans" panose="020B0503020203020204" pitchFamily="34" charset="0"/>
              </a:defRPr>
            </a:lvl4pPr>
            <a:lvl5pPr marL="8471409" indent="0">
              <a:buFontTx/>
              <a:buNone/>
              <a:defRPr sz="4000" b="1">
                <a:solidFill>
                  <a:schemeClr val="tx1"/>
                </a:solidFill>
                <a:latin typeface="NVIDIA Sans" panose="020B0503020203020204" pitchFamily="34" charset="0"/>
              </a:defRPr>
            </a:lvl5pPr>
          </a:lstStyle>
          <a:p>
            <a:pPr lvl="0"/>
            <a:r>
              <a:rPr lang="en-US" dirty="0"/>
              <a:t>Click To Add Title</a:t>
            </a:r>
          </a:p>
        </p:txBody>
      </p:sp>
      <p:sp>
        <p:nvSpPr>
          <p:cNvPr id="37" name="Text Placeholder 7">
            <a:extLst>
              <a:ext uri="{FF2B5EF4-FFF2-40B4-BE49-F238E27FC236}">
                <a16:creationId xmlns:a16="http://schemas.microsoft.com/office/drawing/2014/main" id="{B7137105-F7C8-86F9-A19D-CC0280C95516}"/>
              </a:ext>
            </a:extLst>
          </p:cNvPr>
          <p:cNvSpPr>
            <a:spLocks noGrp="1"/>
          </p:cNvSpPr>
          <p:nvPr>
            <p:ph type="body" sz="quarter" idx="67" hasCustomPrompt="1"/>
          </p:nvPr>
        </p:nvSpPr>
        <p:spPr>
          <a:xfrm>
            <a:off x="24151315" y="10669493"/>
            <a:ext cx="10779102" cy="750359"/>
          </a:xfrm>
          <a:prstGeom prst="rect">
            <a:avLst/>
          </a:prstGeom>
        </p:spPr>
        <p:txBody>
          <a:bodyPr/>
          <a:lstStyle>
            <a:lvl1pPr marL="0" indent="0" algn="ctr">
              <a:spcBef>
                <a:spcPts val="600"/>
              </a:spcBef>
              <a:buFontTx/>
              <a:buNone/>
              <a:defRPr sz="2800" b="0">
                <a:solidFill>
                  <a:schemeClr val="bg1"/>
                </a:solidFill>
                <a:latin typeface="NVIDIA Sans" panose="020B0503020203020204" pitchFamily="34" charset="0"/>
                <a:cs typeface="NVIDIA Sans" panose="020B0503020203020204" pitchFamily="34" charset="0"/>
              </a:defRPr>
            </a:lvl1pPr>
            <a:lvl2pPr marL="2562790" indent="0">
              <a:buFontTx/>
              <a:buNone/>
              <a:defRPr sz="4000" b="1">
                <a:solidFill>
                  <a:schemeClr val="tx1"/>
                </a:solidFill>
                <a:latin typeface="NVIDIA Sans" panose="020B0503020203020204" pitchFamily="34" charset="0"/>
              </a:defRPr>
            </a:lvl2pPr>
            <a:lvl3pPr marL="4883584" indent="0">
              <a:buFontTx/>
              <a:buNone/>
              <a:defRPr sz="4000" b="1">
                <a:solidFill>
                  <a:schemeClr val="tx1"/>
                </a:solidFill>
                <a:latin typeface="NVIDIA Sans" panose="020B0503020203020204" pitchFamily="34" charset="0"/>
              </a:defRPr>
            </a:lvl3pPr>
            <a:lvl4pPr marL="6933729" indent="0">
              <a:buFontTx/>
              <a:buNone/>
              <a:defRPr sz="4000" b="1">
                <a:solidFill>
                  <a:schemeClr val="tx1"/>
                </a:solidFill>
                <a:latin typeface="NVIDIA Sans" panose="020B0503020203020204" pitchFamily="34" charset="0"/>
              </a:defRPr>
            </a:lvl4pPr>
            <a:lvl5pPr marL="8471409" indent="0">
              <a:buFontTx/>
              <a:buNone/>
              <a:defRPr sz="4000" b="1">
                <a:solidFill>
                  <a:schemeClr val="tx1"/>
                </a:solidFill>
                <a:latin typeface="NVIDIA Sans" panose="020B0503020203020204" pitchFamily="34" charset="0"/>
              </a:defRPr>
            </a:lvl5pPr>
          </a:lstStyle>
          <a:p>
            <a:pPr lvl="0"/>
            <a:r>
              <a:rPr lang="en-US" dirty="0"/>
              <a:t>Click to add subtitle</a:t>
            </a:r>
          </a:p>
        </p:txBody>
      </p:sp>
      <p:sp>
        <p:nvSpPr>
          <p:cNvPr id="38" name="Picture Placeholder 2">
            <a:extLst>
              <a:ext uri="{FF2B5EF4-FFF2-40B4-BE49-F238E27FC236}">
                <a16:creationId xmlns:a16="http://schemas.microsoft.com/office/drawing/2014/main" id="{C215F7B2-F4E2-412D-DB90-96FF4E146F17}"/>
              </a:ext>
            </a:extLst>
          </p:cNvPr>
          <p:cNvSpPr>
            <a:spLocks noGrp="1"/>
          </p:cNvSpPr>
          <p:nvPr>
            <p:ph type="pic" sz="quarter" idx="75"/>
          </p:nvPr>
        </p:nvSpPr>
        <p:spPr>
          <a:xfrm>
            <a:off x="18520757" y="11931888"/>
            <a:ext cx="10789920" cy="4937760"/>
          </a:xfrm>
          <a:prstGeom prst="rect">
            <a:avLst/>
          </a:prstGeom>
          <a:solidFill>
            <a:srgbClr val="151617">
              <a:alpha val="61000"/>
            </a:srgbClr>
          </a:solidFill>
          <a:ln w="9525">
            <a:solidFill>
              <a:schemeClr val="accent5"/>
            </a:solidFill>
          </a:ln>
        </p:spPr>
        <p:txBody>
          <a:bodyPr tIns="2194560" anchor="ctr"/>
          <a:lstStyle>
            <a:lvl1pPr marL="0" indent="0" algn="ctr">
              <a:buFont typeface="NVIDIA Sans" panose="020B0503020203020204" pitchFamily="34" charset="0"/>
              <a:buNone/>
              <a:defRPr lang="en-US" sz="4000" dirty="0">
                <a:solidFill>
                  <a:schemeClr val="bg2"/>
                </a:solidFill>
                <a:latin typeface="NVIDIA Sans" panose="020B0503020203020204" pitchFamily="34" charset="0"/>
                <a:cs typeface="NVIDIA Sans" panose="020B0503020203020204" pitchFamily="34" charset="0"/>
              </a:defRPr>
            </a:lvl1pPr>
          </a:lstStyle>
          <a:p>
            <a:pPr marL="685800" lvl="0" indent="-685800" algn="ctr"/>
            <a:r>
              <a:rPr lang="en-US"/>
              <a:t>Click icon to add picture</a:t>
            </a:r>
            <a:endParaRPr lang="en-US" dirty="0"/>
          </a:p>
        </p:txBody>
      </p:sp>
      <p:sp>
        <p:nvSpPr>
          <p:cNvPr id="48" name="Picture Placeholder 2">
            <a:extLst>
              <a:ext uri="{FF2B5EF4-FFF2-40B4-BE49-F238E27FC236}">
                <a16:creationId xmlns:a16="http://schemas.microsoft.com/office/drawing/2014/main" id="{F6B1B50B-4191-7EA1-DD61-A96EBE2A0C65}"/>
              </a:ext>
            </a:extLst>
          </p:cNvPr>
          <p:cNvSpPr>
            <a:spLocks noGrp="1"/>
          </p:cNvSpPr>
          <p:nvPr>
            <p:ph type="pic" sz="quarter" idx="76"/>
          </p:nvPr>
        </p:nvSpPr>
        <p:spPr>
          <a:xfrm>
            <a:off x="7265320" y="11931888"/>
            <a:ext cx="10789919" cy="4937760"/>
          </a:xfrm>
          <a:prstGeom prst="rect">
            <a:avLst/>
          </a:prstGeom>
          <a:solidFill>
            <a:srgbClr val="151617">
              <a:alpha val="61000"/>
            </a:srgbClr>
          </a:solidFill>
          <a:ln w="9525">
            <a:solidFill>
              <a:schemeClr val="accent5"/>
            </a:solidFill>
          </a:ln>
        </p:spPr>
        <p:txBody>
          <a:bodyPr tIns="2194560" anchor="ctr"/>
          <a:lstStyle>
            <a:lvl1pPr marL="0" indent="0" algn="ctr">
              <a:buFont typeface="NVIDIA Sans" panose="020B0503020203020204" pitchFamily="34" charset="0"/>
              <a:buNone/>
              <a:defRPr lang="en-US" sz="4000" dirty="0">
                <a:solidFill>
                  <a:schemeClr val="bg2"/>
                </a:solidFill>
                <a:latin typeface="NVIDIA Sans" panose="020B0503020203020204" pitchFamily="34" charset="0"/>
                <a:cs typeface="NVIDIA Sans" panose="020B0503020203020204" pitchFamily="34" charset="0"/>
              </a:defRPr>
            </a:lvl1pPr>
          </a:lstStyle>
          <a:p>
            <a:pPr marL="685800" lvl="0" indent="-685800" algn="ctr"/>
            <a:r>
              <a:rPr lang="en-US"/>
              <a:t>Click icon to add picture</a:t>
            </a:r>
            <a:endParaRPr lang="en-US" dirty="0"/>
          </a:p>
        </p:txBody>
      </p:sp>
      <p:sp>
        <p:nvSpPr>
          <p:cNvPr id="49" name="Text Placeholder 7">
            <a:extLst>
              <a:ext uri="{FF2B5EF4-FFF2-40B4-BE49-F238E27FC236}">
                <a16:creationId xmlns:a16="http://schemas.microsoft.com/office/drawing/2014/main" id="{65B4C94D-3029-61DE-18DE-8A6472E970BD}"/>
              </a:ext>
            </a:extLst>
          </p:cNvPr>
          <p:cNvSpPr>
            <a:spLocks noGrp="1"/>
          </p:cNvSpPr>
          <p:nvPr>
            <p:ph type="body" sz="quarter" idx="77" hasCustomPrompt="1"/>
          </p:nvPr>
        </p:nvSpPr>
        <p:spPr>
          <a:xfrm>
            <a:off x="7276587" y="17063961"/>
            <a:ext cx="10778651" cy="750359"/>
          </a:xfrm>
          <a:prstGeom prst="rect">
            <a:avLst/>
          </a:prstGeom>
        </p:spPr>
        <p:txBody>
          <a:bodyPr anchor="b"/>
          <a:lstStyle>
            <a:lvl1pPr marL="0" indent="0" algn="ctr">
              <a:spcBef>
                <a:spcPts val="1200"/>
              </a:spcBef>
              <a:buFontTx/>
              <a:buNone/>
              <a:defRPr sz="4000" b="0" cap="none" baseline="0">
                <a:solidFill>
                  <a:schemeClr val="bg1"/>
                </a:solidFill>
                <a:latin typeface="+mj-lt"/>
                <a:cs typeface="NVIDIA Sans" panose="020B0503020203020204" pitchFamily="34" charset="0"/>
              </a:defRPr>
            </a:lvl1pPr>
            <a:lvl2pPr marL="2562790" indent="0">
              <a:buFontTx/>
              <a:buNone/>
              <a:defRPr sz="4000" b="1">
                <a:solidFill>
                  <a:schemeClr val="tx1"/>
                </a:solidFill>
                <a:latin typeface="NVIDIA Sans" panose="020B0503020203020204" pitchFamily="34" charset="0"/>
              </a:defRPr>
            </a:lvl2pPr>
            <a:lvl3pPr marL="4883584" indent="0">
              <a:buFontTx/>
              <a:buNone/>
              <a:defRPr sz="4000" b="1">
                <a:solidFill>
                  <a:schemeClr val="tx1"/>
                </a:solidFill>
                <a:latin typeface="NVIDIA Sans" panose="020B0503020203020204" pitchFamily="34" charset="0"/>
              </a:defRPr>
            </a:lvl3pPr>
            <a:lvl4pPr marL="6933729" indent="0">
              <a:buFontTx/>
              <a:buNone/>
              <a:defRPr sz="4000" b="1">
                <a:solidFill>
                  <a:schemeClr val="tx1"/>
                </a:solidFill>
                <a:latin typeface="NVIDIA Sans" panose="020B0503020203020204" pitchFamily="34" charset="0"/>
              </a:defRPr>
            </a:lvl4pPr>
            <a:lvl5pPr marL="8471409" indent="0">
              <a:buFontTx/>
              <a:buNone/>
              <a:defRPr sz="4000" b="1">
                <a:solidFill>
                  <a:schemeClr val="tx1"/>
                </a:solidFill>
                <a:latin typeface="NVIDIA Sans" panose="020B0503020203020204" pitchFamily="34" charset="0"/>
              </a:defRPr>
            </a:lvl5pPr>
          </a:lstStyle>
          <a:p>
            <a:pPr lvl="0"/>
            <a:r>
              <a:rPr lang="en-US" dirty="0"/>
              <a:t>Click To Add Title</a:t>
            </a:r>
          </a:p>
        </p:txBody>
      </p:sp>
      <p:sp>
        <p:nvSpPr>
          <p:cNvPr id="50" name="Text Placeholder 7">
            <a:extLst>
              <a:ext uri="{FF2B5EF4-FFF2-40B4-BE49-F238E27FC236}">
                <a16:creationId xmlns:a16="http://schemas.microsoft.com/office/drawing/2014/main" id="{CE518717-6ECD-F803-EEF8-2B2D7CF9EB49}"/>
              </a:ext>
            </a:extLst>
          </p:cNvPr>
          <p:cNvSpPr>
            <a:spLocks noGrp="1"/>
          </p:cNvSpPr>
          <p:nvPr>
            <p:ph type="body" sz="quarter" idx="78" hasCustomPrompt="1"/>
          </p:nvPr>
        </p:nvSpPr>
        <p:spPr>
          <a:xfrm>
            <a:off x="7276587" y="17751568"/>
            <a:ext cx="10778651" cy="750359"/>
          </a:xfrm>
          <a:prstGeom prst="rect">
            <a:avLst/>
          </a:prstGeom>
        </p:spPr>
        <p:txBody>
          <a:bodyPr/>
          <a:lstStyle>
            <a:lvl1pPr marL="0" indent="0" algn="ctr">
              <a:spcBef>
                <a:spcPts val="600"/>
              </a:spcBef>
              <a:buFontTx/>
              <a:buNone/>
              <a:defRPr sz="2800" b="0">
                <a:solidFill>
                  <a:schemeClr val="bg1"/>
                </a:solidFill>
                <a:latin typeface="NVIDIA Sans" panose="020B0503020203020204" pitchFamily="34" charset="0"/>
                <a:cs typeface="NVIDIA Sans" panose="020B0503020203020204" pitchFamily="34" charset="0"/>
              </a:defRPr>
            </a:lvl1pPr>
            <a:lvl2pPr marL="2562790" indent="0">
              <a:buFontTx/>
              <a:buNone/>
              <a:defRPr sz="4000" b="1">
                <a:solidFill>
                  <a:schemeClr val="tx1"/>
                </a:solidFill>
                <a:latin typeface="NVIDIA Sans" panose="020B0503020203020204" pitchFamily="34" charset="0"/>
              </a:defRPr>
            </a:lvl2pPr>
            <a:lvl3pPr marL="4883584" indent="0">
              <a:buFontTx/>
              <a:buNone/>
              <a:defRPr sz="4000" b="1">
                <a:solidFill>
                  <a:schemeClr val="tx1"/>
                </a:solidFill>
                <a:latin typeface="NVIDIA Sans" panose="020B0503020203020204" pitchFamily="34" charset="0"/>
              </a:defRPr>
            </a:lvl3pPr>
            <a:lvl4pPr marL="6933729" indent="0">
              <a:buFontTx/>
              <a:buNone/>
              <a:defRPr sz="4000" b="1">
                <a:solidFill>
                  <a:schemeClr val="tx1"/>
                </a:solidFill>
                <a:latin typeface="NVIDIA Sans" panose="020B0503020203020204" pitchFamily="34" charset="0"/>
              </a:defRPr>
            </a:lvl4pPr>
            <a:lvl5pPr marL="8471409" indent="0">
              <a:buFontTx/>
              <a:buNone/>
              <a:defRPr sz="4000" b="1">
                <a:solidFill>
                  <a:schemeClr val="tx1"/>
                </a:solidFill>
                <a:latin typeface="NVIDIA Sans" panose="020B0503020203020204" pitchFamily="34" charset="0"/>
              </a:defRPr>
            </a:lvl5pPr>
          </a:lstStyle>
          <a:p>
            <a:pPr lvl="0"/>
            <a:r>
              <a:rPr lang="en-US" dirty="0"/>
              <a:t>Click to add subtitle</a:t>
            </a:r>
          </a:p>
        </p:txBody>
      </p:sp>
      <p:sp>
        <p:nvSpPr>
          <p:cNvPr id="51" name="Text Placeholder 7">
            <a:extLst>
              <a:ext uri="{FF2B5EF4-FFF2-40B4-BE49-F238E27FC236}">
                <a16:creationId xmlns:a16="http://schemas.microsoft.com/office/drawing/2014/main" id="{C5D8EE17-AD94-2DE2-C337-573533395DAF}"/>
              </a:ext>
            </a:extLst>
          </p:cNvPr>
          <p:cNvSpPr>
            <a:spLocks noGrp="1"/>
          </p:cNvSpPr>
          <p:nvPr>
            <p:ph type="body" sz="quarter" idx="79" hasCustomPrompt="1"/>
          </p:nvPr>
        </p:nvSpPr>
        <p:spPr>
          <a:xfrm>
            <a:off x="18533554" y="17063961"/>
            <a:ext cx="10779102" cy="750359"/>
          </a:xfrm>
          <a:prstGeom prst="rect">
            <a:avLst/>
          </a:prstGeom>
        </p:spPr>
        <p:txBody>
          <a:bodyPr anchor="b"/>
          <a:lstStyle>
            <a:lvl1pPr marL="0" indent="0" algn="ctr">
              <a:spcBef>
                <a:spcPts val="1200"/>
              </a:spcBef>
              <a:buFontTx/>
              <a:buNone/>
              <a:defRPr sz="4000" b="0" cap="none" baseline="0">
                <a:solidFill>
                  <a:schemeClr val="bg1"/>
                </a:solidFill>
                <a:latin typeface="+mj-lt"/>
                <a:cs typeface="NVIDIA Sans" panose="020B0503020203020204" pitchFamily="34" charset="0"/>
              </a:defRPr>
            </a:lvl1pPr>
            <a:lvl2pPr marL="2562790" indent="0">
              <a:buFontTx/>
              <a:buNone/>
              <a:defRPr sz="4000" b="1">
                <a:solidFill>
                  <a:schemeClr val="tx1"/>
                </a:solidFill>
                <a:latin typeface="NVIDIA Sans" panose="020B0503020203020204" pitchFamily="34" charset="0"/>
              </a:defRPr>
            </a:lvl2pPr>
            <a:lvl3pPr marL="4883584" indent="0">
              <a:buFontTx/>
              <a:buNone/>
              <a:defRPr sz="4000" b="1">
                <a:solidFill>
                  <a:schemeClr val="tx1"/>
                </a:solidFill>
                <a:latin typeface="NVIDIA Sans" panose="020B0503020203020204" pitchFamily="34" charset="0"/>
              </a:defRPr>
            </a:lvl3pPr>
            <a:lvl4pPr marL="6933729" indent="0">
              <a:buFontTx/>
              <a:buNone/>
              <a:defRPr sz="4000" b="1">
                <a:solidFill>
                  <a:schemeClr val="tx1"/>
                </a:solidFill>
                <a:latin typeface="NVIDIA Sans" panose="020B0503020203020204" pitchFamily="34" charset="0"/>
              </a:defRPr>
            </a:lvl4pPr>
            <a:lvl5pPr marL="8471409" indent="0">
              <a:buFontTx/>
              <a:buNone/>
              <a:defRPr sz="4000" b="1">
                <a:solidFill>
                  <a:schemeClr val="tx1"/>
                </a:solidFill>
                <a:latin typeface="NVIDIA Sans" panose="020B0503020203020204" pitchFamily="34" charset="0"/>
              </a:defRPr>
            </a:lvl5pPr>
          </a:lstStyle>
          <a:p>
            <a:pPr lvl="0"/>
            <a:r>
              <a:rPr lang="en-US" dirty="0"/>
              <a:t>Click To Add Title</a:t>
            </a:r>
          </a:p>
        </p:txBody>
      </p:sp>
      <p:sp>
        <p:nvSpPr>
          <p:cNvPr id="52" name="Text Placeholder 7">
            <a:extLst>
              <a:ext uri="{FF2B5EF4-FFF2-40B4-BE49-F238E27FC236}">
                <a16:creationId xmlns:a16="http://schemas.microsoft.com/office/drawing/2014/main" id="{85A95BB1-6B72-7CA5-06BB-430623F1D273}"/>
              </a:ext>
            </a:extLst>
          </p:cNvPr>
          <p:cNvSpPr>
            <a:spLocks noGrp="1"/>
          </p:cNvSpPr>
          <p:nvPr>
            <p:ph type="body" sz="quarter" idx="80" hasCustomPrompt="1"/>
          </p:nvPr>
        </p:nvSpPr>
        <p:spPr>
          <a:xfrm>
            <a:off x="18533554" y="17751568"/>
            <a:ext cx="10779102" cy="750359"/>
          </a:xfrm>
          <a:prstGeom prst="rect">
            <a:avLst/>
          </a:prstGeom>
        </p:spPr>
        <p:txBody>
          <a:bodyPr/>
          <a:lstStyle>
            <a:lvl1pPr marL="0" indent="0" algn="ctr">
              <a:spcBef>
                <a:spcPts val="600"/>
              </a:spcBef>
              <a:buFontTx/>
              <a:buNone/>
              <a:defRPr sz="2800" b="0">
                <a:solidFill>
                  <a:schemeClr val="bg1"/>
                </a:solidFill>
                <a:latin typeface="NVIDIA Sans" panose="020B0503020203020204" pitchFamily="34" charset="0"/>
                <a:cs typeface="NVIDIA Sans" panose="020B0503020203020204" pitchFamily="34" charset="0"/>
              </a:defRPr>
            </a:lvl1pPr>
            <a:lvl2pPr marL="2562790" indent="0">
              <a:buFontTx/>
              <a:buNone/>
              <a:defRPr sz="4000" b="1">
                <a:solidFill>
                  <a:schemeClr val="tx1"/>
                </a:solidFill>
                <a:latin typeface="NVIDIA Sans" panose="020B0503020203020204" pitchFamily="34" charset="0"/>
              </a:defRPr>
            </a:lvl2pPr>
            <a:lvl3pPr marL="4883584" indent="0">
              <a:buFontTx/>
              <a:buNone/>
              <a:defRPr sz="4000" b="1">
                <a:solidFill>
                  <a:schemeClr val="tx1"/>
                </a:solidFill>
                <a:latin typeface="NVIDIA Sans" panose="020B0503020203020204" pitchFamily="34" charset="0"/>
              </a:defRPr>
            </a:lvl3pPr>
            <a:lvl4pPr marL="6933729" indent="0">
              <a:buFontTx/>
              <a:buNone/>
              <a:defRPr sz="4000" b="1">
                <a:solidFill>
                  <a:schemeClr val="tx1"/>
                </a:solidFill>
                <a:latin typeface="NVIDIA Sans" panose="020B0503020203020204" pitchFamily="34" charset="0"/>
              </a:defRPr>
            </a:lvl4pPr>
            <a:lvl5pPr marL="8471409" indent="0">
              <a:buFontTx/>
              <a:buNone/>
              <a:defRPr sz="4000" b="1">
                <a:solidFill>
                  <a:schemeClr val="tx1"/>
                </a:solidFill>
                <a:latin typeface="NVIDIA Sans" panose="020B0503020203020204" pitchFamily="34" charset="0"/>
              </a:defRPr>
            </a:lvl5pPr>
          </a:lstStyle>
          <a:p>
            <a:pPr lvl="0"/>
            <a:r>
              <a:rPr lang="en-US" dirty="0"/>
              <a:t>Click to add subtitle</a:t>
            </a:r>
          </a:p>
        </p:txBody>
      </p:sp>
      <p:sp>
        <p:nvSpPr>
          <p:cNvPr id="53" name="Title 1">
            <a:extLst>
              <a:ext uri="{FF2B5EF4-FFF2-40B4-BE49-F238E27FC236}">
                <a16:creationId xmlns:a16="http://schemas.microsoft.com/office/drawing/2014/main" id="{8DC5F873-F78F-F1B6-1AFB-37B1EE5098FA}"/>
              </a:ext>
            </a:extLst>
          </p:cNvPr>
          <p:cNvSpPr>
            <a:spLocks noGrp="1"/>
          </p:cNvSpPr>
          <p:nvPr>
            <p:ph type="title" hasCustomPrompt="1"/>
          </p:nvPr>
        </p:nvSpPr>
        <p:spPr>
          <a:xfrm>
            <a:off x="2514600" y="0"/>
            <a:ext cx="31546800" cy="2514601"/>
          </a:xfrm>
        </p:spPr>
        <p:txBody>
          <a:bodyPr/>
          <a:lstStyle>
            <a:lvl1pPr>
              <a:defRPr sz="7200" b="1" cap="none">
                <a:latin typeface="NVIDIA Sans" panose="020B0503020203020204" pitchFamily="34" charset="0"/>
                <a:cs typeface="NVIDIA Sans" panose="020B0503020203020204" pitchFamily="34" charset="0"/>
              </a:defRPr>
            </a:lvl1pPr>
          </a:lstStyle>
          <a:p>
            <a:r>
              <a:rPr lang="en-US" dirty="0"/>
              <a:t>Click To Add Title</a:t>
            </a:r>
          </a:p>
        </p:txBody>
      </p:sp>
      <p:sp>
        <p:nvSpPr>
          <p:cNvPr id="54" name="Text Placeholder 7">
            <a:extLst>
              <a:ext uri="{FF2B5EF4-FFF2-40B4-BE49-F238E27FC236}">
                <a16:creationId xmlns:a16="http://schemas.microsoft.com/office/drawing/2014/main" id="{8631CFA9-583B-6069-2D7A-BD83D75791B2}"/>
              </a:ext>
            </a:extLst>
          </p:cNvPr>
          <p:cNvSpPr>
            <a:spLocks noGrp="1"/>
          </p:cNvSpPr>
          <p:nvPr>
            <p:ph type="body" sz="quarter" idx="10" hasCustomPrompt="1"/>
          </p:nvPr>
        </p:nvSpPr>
        <p:spPr>
          <a:xfrm>
            <a:off x="2514600" y="2487168"/>
            <a:ext cx="31546800" cy="1408176"/>
          </a:xfrm>
          <a:prstGeom prst="rect">
            <a:avLst/>
          </a:prstGeom>
        </p:spPr>
        <p:txBody>
          <a:bodyPr/>
          <a:lstStyle>
            <a:lvl1pPr marL="0" indent="0" algn="ctr">
              <a:spcBef>
                <a:spcPts val="0"/>
              </a:spcBef>
              <a:buFontTx/>
              <a:buNone/>
              <a:defRPr sz="4800">
                <a:solidFill>
                  <a:schemeClr val="tx2"/>
                </a:solidFill>
                <a:latin typeface="NVIDIA Sans" panose="020B0503020203020204" pitchFamily="34" charset="0"/>
                <a:cs typeface="NVIDIA Sans" panose="020B0503020203020204" pitchFamily="34" charset="0"/>
              </a:defRPr>
            </a:lvl1pPr>
            <a:lvl2pPr marL="1371600" indent="0" algn="ctr">
              <a:buFontTx/>
              <a:buNone/>
              <a:defRPr sz="4400">
                <a:latin typeface="NVIDIA Sans" panose="020B0503020203020204" pitchFamily="34" charset="0"/>
              </a:defRPr>
            </a:lvl2pPr>
            <a:lvl3pPr marL="2743200" indent="0" algn="ctr">
              <a:buFontTx/>
              <a:buNone/>
              <a:defRPr sz="4400">
                <a:latin typeface="NVIDIA Sans" panose="020B0503020203020204" pitchFamily="34" charset="0"/>
              </a:defRPr>
            </a:lvl3pPr>
            <a:lvl4pPr marL="4114800" indent="0" algn="ctr">
              <a:buFontTx/>
              <a:buNone/>
              <a:defRPr sz="4400">
                <a:latin typeface="NVIDIA Sans" panose="020B0503020203020204" pitchFamily="34" charset="0"/>
              </a:defRPr>
            </a:lvl4pPr>
            <a:lvl5pPr marL="5486400" indent="0" algn="ctr">
              <a:buFontTx/>
              <a:buNone/>
              <a:defRPr sz="4400">
                <a:latin typeface="NVIDIA Sans" panose="020B0503020203020204" pitchFamily="34" charset="0"/>
              </a:defRPr>
            </a:lvl5pPr>
          </a:lstStyle>
          <a:p>
            <a:pPr lvl="0"/>
            <a:r>
              <a:rPr lang="en-US" dirty="0"/>
              <a:t>Click to add subtitle</a:t>
            </a:r>
          </a:p>
        </p:txBody>
      </p:sp>
    </p:spTree>
    <p:extLst>
      <p:ext uri="{BB962C8B-B14F-4D97-AF65-F5344CB8AC3E}">
        <p14:creationId xmlns:p14="http://schemas.microsoft.com/office/powerpoint/2010/main" val="714430386"/>
      </p:ext>
    </p:extLst>
  </p:cSld>
  <p:clrMapOvr>
    <a:masterClrMapping/>
  </p:clrMapOvr>
  <mc:AlternateContent xmlns:mc="http://schemas.openxmlformats.org/markup-compatibility/2006" xmlns:p14="http://schemas.microsoft.com/office/powerpoint/2010/main">
    <mc:Choice Requires="p14">
      <p:transition p14:dur="10"/>
    </mc:Choice>
    <mc:Fallback xmlns="" xmlns:a16="http://schemas.microsoft.com/office/drawing/2014/main">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6-up Image">
    <p:spTree>
      <p:nvGrpSpPr>
        <p:cNvPr id="1" name=""/>
        <p:cNvGrpSpPr/>
        <p:nvPr/>
      </p:nvGrpSpPr>
      <p:grpSpPr>
        <a:xfrm>
          <a:off x="0" y="0"/>
          <a:ext cx="0" cy="0"/>
          <a:chOff x="0" y="0"/>
          <a:chExt cx="0" cy="0"/>
        </a:xfrm>
      </p:grpSpPr>
      <p:sp>
        <p:nvSpPr>
          <p:cNvPr id="30" name="Picture Placeholder 2">
            <a:extLst>
              <a:ext uri="{FF2B5EF4-FFF2-40B4-BE49-F238E27FC236}">
                <a16:creationId xmlns:a16="http://schemas.microsoft.com/office/drawing/2014/main" id="{B1953C1A-70BD-1EAA-9874-87A836A8195E}"/>
              </a:ext>
            </a:extLst>
          </p:cNvPr>
          <p:cNvSpPr>
            <a:spLocks noGrp="1"/>
          </p:cNvSpPr>
          <p:nvPr>
            <p:ph type="pic" sz="quarter" idx="24"/>
          </p:nvPr>
        </p:nvSpPr>
        <p:spPr>
          <a:xfrm>
            <a:off x="12891393" y="4849814"/>
            <a:ext cx="10789920" cy="4937760"/>
          </a:xfrm>
          <a:prstGeom prst="rect">
            <a:avLst/>
          </a:prstGeom>
          <a:solidFill>
            <a:srgbClr val="151617">
              <a:alpha val="61000"/>
            </a:srgbClr>
          </a:solidFill>
          <a:ln w="9525">
            <a:solidFill>
              <a:schemeClr val="accent5"/>
            </a:solidFill>
          </a:ln>
        </p:spPr>
        <p:txBody>
          <a:bodyPr tIns="2194560" anchor="ctr"/>
          <a:lstStyle>
            <a:lvl1pPr marL="0" indent="0" algn="ctr">
              <a:buNone/>
              <a:defRPr lang="en-US" sz="4000" dirty="0">
                <a:solidFill>
                  <a:schemeClr val="bg2"/>
                </a:solidFill>
                <a:latin typeface="NVIDIA Sans" panose="020B0503020203020204" pitchFamily="34" charset="0"/>
                <a:cs typeface="NVIDIA Sans" panose="020B0503020203020204" pitchFamily="34" charset="0"/>
              </a:defRPr>
            </a:lvl1pPr>
          </a:lstStyle>
          <a:p>
            <a:pPr marL="685800" lvl="0" indent="-685800" algn="ctr"/>
            <a:r>
              <a:rPr lang="en-US"/>
              <a:t>Click icon to add picture</a:t>
            </a:r>
            <a:endParaRPr lang="en-US" dirty="0"/>
          </a:p>
        </p:txBody>
      </p:sp>
      <p:sp>
        <p:nvSpPr>
          <p:cNvPr id="41" name="Picture Placeholder 2">
            <a:extLst>
              <a:ext uri="{FF2B5EF4-FFF2-40B4-BE49-F238E27FC236}">
                <a16:creationId xmlns:a16="http://schemas.microsoft.com/office/drawing/2014/main" id="{9252F9A9-D932-EDF6-7A48-D5D93A404550}"/>
              </a:ext>
            </a:extLst>
          </p:cNvPr>
          <p:cNvSpPr>
            <a:spLocks noGrp="1"/>
          </p:cNvSpPr>
          <p:nvPr>
            <p:ph type="pic" sz="quarter" idx="20"/>
          </p:nvPr>
        </p:nvSpPr>
        <p:spPr>
          <a:xfrm>
            <a:off x="1645583" y="4849814"/>
            <a:ext cx="10789920" cy="4937760"/>
          </a:xfrm>
          <a:prstGeom prst="rect">
            <a:avLst/>
          </a:prstGeom>
          <a:solidFill>
            <a:srgbClr val="151617">
              <a:alpha val="61000"/>
            </a:srgbClr>
          </a:solidFill>
          <a:ln w="9525">
            <a:solidFill>
              <a:schemeClr val="accent5"/>
            </a:solidFill>
          </a:ln>
        </p:spPr>
        <p:txBody>
          <a:bodyPr tIns="2194560" anchor="ctr"/>
          <a:lstStyle>
            <a:lvl1pPr marL="0" indent="0" algn="ctr">
              <a:buNone/>
              <a:defRPr lang="en-US" sz="4000" dirty="0">
                <a:solidFill>
                  <a:schemeClr val="bg2"/>
                </a:solidFill>
                <a:latin typeface="NVIDIA Sans" panose="020B0503020203020204" pitchFamily="34" charset="0"/>
                <a:cs typeface="NVIDIA Sans" panose="020B0503020203020204" pitchFamily="34" charset="0"/>
              </a:defRPr>
            </a:lvl1pPr>
          </a:lstStyle>
          <a:p>
            <a:pPr marL="685800" lvl="0" indent="-685800" algn="ctr"/>
            <a:r>
              <a:rPr lang="en-US"/>
              <a:t>Click icon to add picture</a:t>
            </a:r>
            <a:endParaRPr lang="en-US" dirty="0"/>
          </a:p>
        </p:txBody>
      </p:sp>
      <p:sp>
        <p:nvSpPr>
          <p:cNvPr id="42" name="Picture Placeholder 2">
            <a:extLst>
              <a:ext uri="{FF2B5EF4-FFF2-40B4-BE49-F238E27FC236}">
                <a16:creationId xmlns:a16="http://schemas.microsoft.com/office/drawing/2014/main" id="{D0D95889-F2DB-3BC9-69A2-99832FFC9845}"/>
              </a:ext>
            </a:extLst>
          </p:cNvPr>
          <p:cNvSpPr>
            <a:spLocks noGrp="1"/>
          </p:cNvSpPr>
          <p:nvPr>
            <p:ph type="pic" sz="quarter" idx="28"/>
          </p:nvPr>
        </p:nvSpPr>
        <p:spPr>
          <a:xfrm>
            <a:off x="24148473" y="4849814"/>
            <a:ext cx="10789920" cy="4937760"/>
          </a:xfrm>
          <a:prstGeom prst="rect">
            <a:avLst/>
          </a:prstGeom>
          <a:solidFill>
            <a:srgbClr val="151617">
              <a:alpha val="61000"/>
            </a:srgbClr>
          </a:solidFill>
          <a:ln w="9525">
            <a:solidFill>
              <a:schemeClr val="accent5"/>
            </a:solidFill>
          </a:ln>
        </p:spPr>
        <p:txBody>
          <a:bodyPr tIns="2194560" anchor="ctr"/>
          <a:lstStyle>
            <a:lvl1pPr marL="0" indent="0" algn="ctr">
              <a:buNone/>
              <a:defRPr lang="en-US" sz="4000" dirty="0">
                <a:solidFill>
                  <a:schemeClr val="bg2"/>
                </a:solidFill>
                <a:latin typeface="NVIDIA Sans" panose="020B0503020203020204" pitchFamily="34" charset="0"/>
                <a:cs typeface="NVIDIA Sans" panose="020B0503020203020204" pitchFamily="34" charset="0"/>
              </a:defRPr>
            </a:lvl1pPr>
          </a:lstStyle>
          <a:p>
            <a:pPr marL="685800" lvl="0" indent="-685800" algn="ctr"/>
            <a:r>
              <a:rPr lang="en-US"/>
              <a:t>Click icon to add picture</a:t>
            </a:r>
            <a:endParaRPr lang="en-US" dirty="0"/>
          </a:p>
        </p:txBody>
      </p:sp>
      <p:sp>
        <p:nvSpPr>
          <p:cNvPr id="43" name="Text Placeholder 7">
            <a:extLst>
              <a:ext uri="{FF2B5EF4-FFF2-40B4-BE49-F238E27FC236}">
                <a16:creationId xmlns:a16="http://schemas.microsoft.com/office/drawing/2014/main" id="{20BBE6F4-0357-A4FD-1E64-134C0BB676E5}"/>
              </a:ext>
            </a:extLst>
          </p:cNvPr>
          <p:cNvSpPr>
            <a:spLocks noGrp="1"/>
          </p:cNvSpPr>
          <p:nvPr>
            <p:ph type="body" sz="quarter" idx="59" hasCustomPrompt="1"/>
          </p:nvPr>
        </p:nvSpPr>
        <p:spPr>
          <a:xfrm>
            <a:off x="1656844" y="9981886"/>
            <a:ext cx="10778652" cy="750359"/>
          </a:xfrm>
          <a:prstGeom prst="rect">
            <a:avLst/>
          </a:prstGeom>
        </p:spPr>
        <p:txBody>
          <a:bodyPr anchor="b"/>
          <a:lstStyle>
            <a:lvl1pPr marL="0" indent="0" algn="ctr">
              <a:spcBef>
                <a:spcPts val="1200"/>
              </a:spcBef>
              <a:buFontTx/>
              <a:buNone/>
              <a:defRPr sz="4000" b="0" cap="none" baseline="0">
                <a:solidFill>
                  <a:schemeClr val="bg1"/>
                </a:solidFill>
                <a:latin typeface="+mj-lt"/>
                <a:cs typeface="NVIDIA Sans" panose="020B0503020203020204" pitchFamily="34" charset="0"/>
              </a:defRPr>
            </a:lvl1pPr>
            <a:lvl2pPr marL="2562790" indent="0">
              <a:buFontTx/>
              <a:buNone/>
              <a:defRPr sz="4000" b="1">
                <a:solidFill>
                  <a:schemeClr val="tx1"/>
                </a:solidFill>
                <a:latin typeface="NVIDIA Sans" panose="020B0503020203020204" pitchFamily="34" charset="0"/>
              </a:defRPr>
            </a:lvl2pPr>
            <a:lvl3pPr marL="4883584" indent="0">
              <a:buFontTx/>
              <a:buNone/>
              <a:defRPr sz="4000" b="1">
                <a:solidFill>
                  <a:schemeClr val="tx1"/>
                </a:solidFill>
                <a:latin typeface="NVIDIA Sans" panose="020B0503020203020204" pitchFamily="34" charset="0"/>
              </a:defRPr>
            </a:lvl3pPr>
            <a:lvl4pPr marL="6933729" indent="0">
              <a:buFontTx/>
              <a:buNone/>
              <a:defRPr sz="4000" b="1">
                <a:solidFill>
                  <a:schemeClr val="tx1"/>
                </a:solidFill>
                <a:latin typeface="NVIDIA Sans" panose="020B0503020203020204" pitchFamily="34" charset="0"/>
              </a:defRPr>
            </a:lvl4pPr>
            <a:lvl5pPr marL="8471409" indent="0">
              <a:buFontTx/>
              <a:buNone/>
              <a:defRPr sz="4000" b="1">
                <a:solidFill>
                  <a:schemeClr val="tx1"/>
                </a:solidFill>
                <a:latin typeface="NVIDIA Sans" panose="020B0503020203020204" pitchFamily="34" charset="0"/>
              </a:defRPr>
            </a:lvl5pPr>
          </a:lstStyle>
          <a:p>
            <a:pPr lvl="0"/>
            <a:r>
              <a:rPr lang="en-US" dirty="0"/>
              <a:t>Click To Add Title</a:t>
            </a:r>
          </a:p>
        </p:txBody>
      </p:sp>
      <p:sp>
        <p:nvSpPr>
          <p:cNvPr id="44" name="Text Placeholder 7">
            <a:extLst>
              <a:ext uri="{FF2B5EF4-FFF2-40B4-BE49-F238E27FC236}">
                <a16:creationId xmlns:a16="http://schemas.microsoft.com/office/drawing/2014/main" id="{BFAE3A57-5BF4-79B4-4629-2CC735C71FE5}"/>
              </a:ext>
            </a:extLst>
          </p:cNvPr>
          <p:cNvSpPr>
            <a:spLocks noGrp="1"/>
          </p:cNvSpPr>
          <p:nvPr>
            <p:ph type="body" sz="quarter" idx="63" hasCustomPrompt="1"/>
          </p:nvPr>
        </p:nvSpPr>
        <p:spPr>
          <a:xfrm>
            <a:off x="1656844" y="10669493"/>
            <a:ext cx="10778652" cy="750359"/>
          </a:xfrm>
          <a:prstGeom prst="rect">
            <a:avLst/>
          </a:prstGeom>
        </p:spPr>
        <p:txBody>
          <a:bodyPr/>
          <a:lstStyle>
            <a:lvl1pPr marL="0" indent="0" algn="ctr">
              <a:spcBef>
                <a:spcPts val="600"/>
              </a:spcBef>
              <a:buFontTx/>
              <a:buNone/>
              <a:defRPr sz="2800" b="0">
                <a:solidFill>
                  <a:schemeClr val="bg1"/>
                </a:solidFill>
                <a:latin typeface="NVIDIA Sans" panose="020B0503020203020204" pitchFamily="34" charset="0"/>
                <a:cs typeface="NVIDIA Sans" panose="020B0503020203020204" pitchFamily="34" charset="0"/>
              </a:defRPr>
            </a:lvl1pPr>
            <a:lvl2pPr marL="2562790" indent="0">
              <a:buFontTx/>
              <a:buNone/>
              <a:defRPr sz="4000" b="1">
                <a:solidFill>
                  <a:schemeClr val="tx1"/>
                </a:solidFill>
                <a:latin typeface="NVIDIA Sans" panose="020B0503020203020204" pitchFamily="34" charset="0"/>
              </a:defRPr>
            </a:lvl2pPr>
            <a:lvl3pPr marL="4883584" indent="0">
              <a:buFontTx/>
              <a:buNone/>
              <a:defRPr sz="4000" b="1">
                <a:solidFill>
                  <a:schemeClr val="tx1"/>
                </a:solidFill>
                <a:latin typeface="NVIDIA Sans" panose="020B0503020203020204" pitchFamily="34" charset="0"/>
              </a:defRPr>
            </a:lvl3pPr>
            <a:lvl4pPr marL="6933729" indent="0">
              <a:buFontTx/>
              <a:buNone/>
              <a:defRPr sz="4000" b="1">
                <a:solidFill>
                  <a:schemeClr val="tx1"/>
                </a:solidFill>
                <a:latin typeface="NVIDIA Sans" panose="020B0503020203020204" pitchFamily="34" charset="0"/>
              </a:defRPr>
            </a:lvl4pPr>
            <a:lvl5pPr marL="8471409" indent="0">
              <a:buFontTx/>
              <a:buNone/>
              <a:defRPr sz="4000" b="1">
                <a:solidFill>
                  <a:schemeClr val="tx1"/>
                </a:solidFill>
                <a:latin typeface="NVIDIA Sans" panose="020B0503020203020204" pitchFamily="34" charset="0"/>
              </a:defRPr>
            </a:lvl5pPr>
          </a:lstStyle>
          <a:p>
            <a:pPr lvl="0"/>
            <a:r>
              <a:rPr lang="en-US" dirty="0"/>
              <a:t>Click to add subtitle</a:t>
            </a:r>
          </a:p>
        </p:txBody>
      </p:sp>
      <p:sp>
        <p:nvSpPr>
          <p:cNvPr id="45" name="Text Placeholder 7">
            <a:extLst>
              <a:ext uri="{FF2B5EF4-FFF2-40B4-BE49-F238E27FC236}">
                <a16:creationId xmlns:a16="http://schemas.microsoft.com/office/drawing/2014/main" id="{99A50CCA-B5CD-F9AE-216F-C421A1BD9F04}"/>
              </a:ext>
            </a:extLst>
          </p:cNvPr>
          <p:cNvSpPr>
            <a:spLocks noGrp="1"/>
          </p:cNvSpPr>
          <p:nvPr>
            <p:ph type="body" sz="quarter" idx="64" hasCustomPrompt="1"/>
          </p:nvPr>
        </p:nvSpPr>
        <p:spPr>
          <a:xfrm>
            <a:off x="12894348" y="9981886"/>
            <a:ext cx="10778652" cy="750359"/>
          </a:xfrm>
          <a:prstGeom prst="rect">
            <a:avLst/>
          </a:prstGeom>
        </p:spPr>
        <p:txBody>
          <a:bodyPr anchor="b"/>
          <a:lstStyle>
            <a:lvl1pPr marL="0" indent="0" algn="ctr">
              <a:spcBef>
                <a:spcPts val="1200"/>
              </a:spcBef>
              <a:buFontTx/>
              <a:buNone/>
              <a:defRPr sz="4000" b="0" cap="none" baseline="0">
                <a:solidFill>
                  <a:schemeClr val="bg1"/>
                </a:solidFill>
                <a:latin typeface="+mj-lt"/>
                <a:cs typeface="NVIDIA Sans" panose="020B0503020203020204" pitchFamily="34" charset="0"/>
              </a:defRPr>
            </a:lvl1pPr>
            <a:lvl2pPr marL="2562790" indent="0">
              <a:buFontTx/>
              <a:buNone/>
              <a:defRPr sz="4000" b="1">
                <a:solidFill>
                  <a:schemeClr val="tx1"/>
                </a:solidFill>
                <a:latin typeface="NVIDIA Sans" panose="020B0503020203020204" pitchFamily="34" charset="0"/>
              </a:defRPr>
            </a:lvl2pPr>
            <a:lvl3pPr marL="4883584" indent="0">
              <a:buFontTx/>
              <a:buNone/>
              <a:defRPr sz="4000" b="1">
                <a:solidFill>
                  <a:schemeClr val="tx1"/>
                </a:solidFill>
                <a:latin typeface="NVIDIA Sans" panose="020B0503020203020204" pitchFamily="34" charset="0"/>
              </a:defRPr>
            </a:lvl3pPr>
            <a:lvl4pPr marL="6933729" indent="0">
              <a:buFontTx/>
              <a:buNone/>
              <a:defRPr sz="4000" b="1">
                <a:solidFill>
                  <a:schemeClr val="tx1"/>
                </a:solidFill>
                <a:latin typeface="NVIDIA Sans" panose="020B0503020203020204" pitchFamily="34" charset="0"/>
              </a:defRPr>
            </a:lvl4pPr>
            <a:lvl5pPr marL="8471409" indent="0">
              <a:buFontTx/>
              <a:buNone/>
              <a:defRPr sz="4000" b="1">
                <a:solidFill>
                  <a:schemeClr val="tx1"/>
                </a:solidFill>
                <a:latin typeface="NVIDIA Sans" panose="020B0503020203020204" pitchFamily="34" charset="0"/>
              </a:defRPr>
            </a:lvl5pPr>
          </a:lstStyle>
          <a:p>
            <a:pPr lvl="0"/>
            <a:r>
              <a:rPr lang="en-US" dirty="0"/>
              <a:t>Click To Add Title</a:t>
            </a:r>
          </a:p>
        </p:txBody>
      </p:sp>
      <p:sp>
        <p:nvSpPr>
          <p:cNvPr id="46" name="Text Placeholder 7">
            <a:extLst>
              <a:ext uri="{FF2B5EF4-FFF2-40B4-BE49-F238E27FC236}">
                <a16:creationId xmlns:a16="http://schemas.microsoft.com/office/drawing/2014/main" id="{757508AA-A2C8-98B6-81F3-50D83C5092CF}"/>
              </a:ext>
            </a:extLst>
          </p:cNvPr>
          <p:cNvSpPr>
            <a:spLocks noGrp="1"/>
          </p:cNvSpPr>
          <p:nvPr>
            <p:ph type="body" sz="quarter" idx="65" hasCustomPrompt="1"/>
          </p:nvPr>
        </p:nvSpPr>
        <p:spPr>
          <a:xfrm>
            <a:off x="12894348" y="10669493"/>
            <a:ext cx="10778652" cy="750359"/>
          </a:xfrm>
          <a:prstGeom prst="rect">
            <a:avLst/>
          </a:prstGeom>
        </p:spPr>
        <p:txBody>
          <a:bodyPr/>
          <a:lstStyle>
            <a:lvl1pPr marL="0" indent="0" algn="ctr">
              <a:spcBef>
                <a:spcPts val="600"/>
              </a:spcBef>
              <a:buFontTx/>
              <a:buNone/>
              <a:defRPr sz="2800" b="0">
                <a:solidFill>
                  <a:schemeClr val="bg1"/>
                </a:solidFill>
                <a:latin typeface="NVIDIA Sans" panose="020B0503020203020204" pitchFamily="34" charset="0"/>
                <a:cs typeface="NVIDIA Sans" panose="020B0503020203020204" pitchFamily="34" charset="0"/>
              </a:defRPr>
            </a:lvl1pPr>
            <a:lvl2pPr marL="2562790" indent="0">
              <a:buFontTx/>
              <a:buNone/>
              <a:defRPr sz="4000" b="1">
                <a:solidFill>
                  <a:schemeClr val="tx1"/>
                </a:solidFill>
                <a:latin typeface="NVIDIA Sans" panose="020B0503020203020204" pitchFamily="34" charset="0"/>
              </a:defRPr>
            </a:lvl2pPr>
            <a:lvl3pPr marL="4883584" indent="0">
              <a:buFontTx/>
              <a:buNone/>
              <a:defRPr sz="4000" b="1">
                <a:solidFill>
                  <a:schemeClr val="tx1"/>
                </a:solidFill>
                <a:latin typeface="NVIDIA Sans" panose="020B0503020203020204" pitchFamily="34" charset="0"/>
              </a:defRPr>
            </a:lvl3pPr>
            <a:lvl4pPr marL="6933729" indent="0">
              <a:buFontTx/>
              <a:buNone/>
              <a:defRPr sz="4000" b="1">
                <a:solidFill>
                  <a:schemeClr val="tx1"/>
                </a:solidFill>
                <a:latin typeface="NVIDIA Sans" panose="020B0503020203020204" pitchFamily="34" charset="0"/>
              </a:defRPr>
            </a:lvl4pPr>
            <a:lvl5pPr marL="8471409" indent="0">
              <a:buFontTx/>
              <a:buNone/>
              <a:defRPr sz="4000" b="1">
                <a:solidFill>
                  <a:schemeClr val="tx1"/>
                </a:solidFill>
                <a:latin typeface="NVIDIA Sans" panose="020B0503020203020204" pitchFamily="34" charset="0"/>
              </a:defRPr>
            </a:lvl5pPr>
          </a:lstStyle>
          <a:p>
            <a:pPr lvl="0"/>
            <a:r>
              <a:rPr lang="en-US" dirty="0"/>
              <a:t>Click to add subtitle</a:t>
            </a:r>
          </a:p>
        </p:txBody>
      </p:sp>
      <p:sp>
        <p:nvSpPr>
          <p:cNvPr id="47" name="Text Placeholder 7">
            <a:extLst>
              <a:ext uri="{FF2B5EF4-FFF2-40B4-BE49-F238E27FC236}">
                <a16:creationId xmlns:a16="http://schemas.microsoft.com/office/drawing/2014/main" id="{F4222A90-C423-A76E-E4A1-DC33CE530C35}"/>
              </a:ext>
            </a:extLst>
          </p:cNvPr>
          <p:cNvSpPr>
            <a:spLocks noGrp="1"/>
          </p:cNvSpPr>
          <p:nvPr>
            <p:ph type="body" sz="quarter" idx="66" hasCustomPrompt="1"/>
          </p:nvPr>
        </p:nvSpPr>
        <p:spPr>
          <a:xfrm>
            <a:off x="24151315" y="9981886"/>
            <a:ext cx="10779102" cy="750359"/>
          </a:xfrm>
          <a:prstGeom prst="rect">
            <a:avLst/>
          </a:prstGeom>
        </p:spPr>
        <p:txBody>
          <a:bodyPr anchor="b"/>
          <a:lstStyle>
            <a:lvl1pPr marL="0" indent="0" algn="ctr">
              <a:spcBef>
                <a:spcPts val="1200"/>
              </a:spcBef>
              <a:buFontTx/>
              <a:buNone/>
              <a:defRPr sz="4000" b="0" cap="none" baseline="0">
                <a:solidFill>
                  <a:schemeClr val="bg1"/>
                </a:solidFill>
                <a:latin typeface="+mj-lt"/>
                <a:cs typeface="NVIDIA Sans" panose="020B0503020203020204" pitchFamily="34" charset="0"/>
              </a:defRPr>
            </a:lvl1pPr>
            <a:lvl2pPr marL="2562790" indent="0">
              <a:buFontTx/>
              <a:buNone/>
              <a:defRPr sz="4000" b="1">
                <a:solidFill>
                  <a:schemeClr val="tx1"/>
                </a:solidFill>
                <a:latin typeface="NVIDIA Sans" panose="020B0503020203020204" pitchFamily="34" charset="0"/>
              </a:defRPr>
            </a:lvl2pPr>
            <a:lvl3pPr marL="4883584" indent="0">
              <a:buFontTx/>
              <a:buNone/>
              <a:defRPr sz="4000" b="1">
                <a:solidFill>
                  <a:schemeClr val="tx1"/>
                </a:solidFill>
                <a:latin typeface="NVIDIA Sans" panose="020B0503020203020204" pitchFamily="34" charset="0"/>
              </a:defRPr>
            </a:lvl3pPr>
            <a:lvl4pPr marL="6933729" indent="0">
              <a:buFontTx/>
              <a:buNone/>
              <a:defRPr sz="4000" b="1">
                <a:solidFill>
                  <a:schemeClr val="tx1"/>
                </a:solidFill>
                <a:latin typeface="NVIDIA Sans" panose="020B0503020203020204" pitchFamily="34" charset="0"/>
              </a:defRPr>
            </a:lvl4pPr>
            <a:lvl5pPr marL="8471409" indent="0">
              <a:buFontTx/>
              <a:buNone/>
              <a:defRPr sz="4000" b="1">
                <a:solidFill>
                  <a:schemeClr val="tx1"/>
                </a:solidFill>
                <a:latin typeface="NVIDIA Sans" panose="020B0503020203020204" pitchFamily="34" charset="0"/>
              </a:defRPr>
            </a:lvl5pPr>
          </a:lstStyle>
          <a:p>
            <a:pPr lvl="0"/>
            <a:r>
              <a:rPr lang="en-US" dirty="0"/>
              <a:t>Click To Add Title</a:t>
            </a:r>
          </a:p>
        </p:txBody>
      </p:sp>
      <p:sp>
        <p:nvSpPr>
          <p:cNvPr id="54" name="Text Placeholder 7">
            <a:extLst>
              <a:ext uri="{FF2B5EF4-FFF2-40B4-BE49-F238E27FC236}">
                <a16:creationId xmlns:a16="http://schemas.microsoft.com/office/drawing/2014/main" id="{4209A868-D6F4-3E49-A6A2-D0B83BADF3A9}"/>
              </a:ext>
            </a:extLst>
          </p:cNvPr>
          <p:cNvSpPr>
            <a:spLocks noGrp="1"/>
          </p:cNvSpPr>
          <p:nvPr>
            <p:ph type="body" sz="quarter" idx="67" hasCustomPrompt="1"/>
          </p:nvPr>
        </p:nvSpPr>
        <p:spPr>
          <a:xfrm>
            <a:off x="24151315" y="10669493"/>
            <a:ext cx="10779102" cy="750359"/>
          </a:xfrm>
          <a:prstGeom prst="rect">
            <a:avLst/>
          </a:prstGeom>
        </p:spPr>
        <p:txBody>
          <a:bodyPr/>
          <a:lstStyle>
            <a:lvl1pPr marL="0" indent="0" algn="ctr">
              <a:spcBef>
                <a:spcPts val="600"/>
              </a:spcBef>
              <a:buFontTx/>
              <a:buNone/>
              <a:defRPr sz="2800" b="0">
                <a:solidFill>
                  <a:schemeClr val="bg1"/>
                </a:solidFill>
                <a:latin typeface="NVIDIA Sans" panose="020B0503020203020204" pitchFamily="34" charset="0"/>
                <a:cs typeface="NVIDIA Sans" panose="020B0503020203020204" pitchFamily="34" charset="0"/>
              </a:defRPr>
            </a:lvl1pPr>
            <a:lvl2pPr marL="2562790" indent="0">
              <a:buFontTx/>
              <a:buNone/>
              <a:defRPr sz="4000" b="1">
                <a:solidFill>
                  <a:schemeClr val="tx1"/>
                </a:solidFill>
                <a:latin typeface="NVIDIA Sans" panose="020B0503020203020204" pitchFamily="34" charset="0"/>
              </a:defRPr>
            </a:lvl2pPr>
            <a:lvl3pPr marL="4883584" indent="0">
              <a:buFontTx/>
              <a:buNone/>
              <a:defRPr sz="4000" b="1">
                <a:solidFill>
                  <a:schemeClr val="tx1"/>
                </a:solidFill>
                <a:latin typeface="NVIDIA Sans" panose="020B0503020203020204" pitchFamily="34" charset="0"/>
              </a:defRPr>
            </a:lvl3pPr>
            <a:lvl4pPr marL="6933729" indent="0">
              <a:buFontTx/>
              <a:buNone/>
              <a:defRPr sz="4000" b="1">
                <a:solidFill>
                  <a:schemeClr val="tx1"/>
                </a:solidFill>
                <a:latin typeface="NVIDIA Sans" panose="020B0503020203020204" pitchFamily="34" charset="0"/>
              </a:defRPr>
            </a:lvl4pPr>
            <a:lvl5pPr marL="8471409" indent="0">
              <a:buFontTx/>
              <a:buNone/>
              <a:defRPr sz="4000" b="1">
                <a:solidFill>
                  <a:schemeClr val="tx1"/>
                </a:solidFill>
                <a:latin typeface="NVIDIA Sans" panose="020B0503020203020204" pitchFamily="34" charset="0"/>
              </a:defRPr>
            </a:lvl5pPr>
          </a:lstStyle>
          <a:p>
            <a:pPr lvl="0"/>
            <a:r>
              <a:rPr lang="en-US" dirty="0"/>
              <a:t>Click to add subtitle</a:t>
            </a:r>
          </a:p>
        </p:txBody>
      </p:sp>
      <p:sp>
        <p:nvSpPr>
          <p:cNvPr id="55" name="Picture Placeholder 2">
            <a:extLst>
              <a:ext uri="{FF2B5EF4-FFF2-40B4-BE49-F238E27FC236}">
                <a16:creationId xmlns:a16="http://schemas.microsoft.com/office/drawing/2014/main" id="{9C37E9B7-863B-6FEB-5E35-885ED1194BFF}"/>
              </a:ext>
            </a:extLst>
          </p:cNvPr>
          <p:cNvSpPr>
            <a:spLocks noGrp="1"/>
          </p:cNvSpPr>
          <p:nvPr>
            <p:ph type="pic" sz="quarter" idx="68"/>
          </p:nvPr>
        </p:nvSpPr>
        <p:spPr>
          <a:xfrm>
            <a:off x="12902654" y="11931889"/>
            <a:ext cx="10789920" cy="4937760"/>
          </a:xfrm>
          <a:prstGeom prst="rect">
            <a:avLst/>
          </a:prstGeom>
          <a:solidFill>
            <a:srgbClr val="151617">
              <a:alpha val="61000"/>
            </a:srgbClr>
          </a:solidFill>
          <a:ln w="9525">
            <a:solidFill>
              <a:schemeClr val="accent5"/>
            </a:solidFill>
          </a:ln>
        </p:spPr>
        <p:txBody>
          <a:bodyPr tIns="2194560" anchor="ctr"/>
          <a:lstStyle>
            <a:lvl1pPr marL="0" indent="0" algn="ctr">
              <a:buNone/>
              <a:defRPr lang="en-US" sz="4000" dirty="0">
                <a:solidFill>
                  <a:schemeClr val="bg2"/>
                </a:solidFill>
                <a:latin typeface="NVIDIA Sans" panose="020B0503020203020204" pitchFamily="34" charset="0"/>
                <a:cs typeface="NVIDIA Sans" panose="020B0503020203020204" pitchFamily="34" charset="0"/>
              </a:defRPr>
            </a:lvl1pPr>
          </a:lstStyle>
          <a:p>
            <a:pPr marL="685800" lvl="0" indent="-685800" algn="ctr"/>
            <a:r>
              <a:rPr lang="en-US"/>
              <a:t>Click icon to add picture</a:t>
            </a:r>
            <a:endParaRPr lang="en-US" dirty="0"/>
          </a:p>
        </p:txBody>
      </p:sp>
      <p:sp>
        <p:nvSpPr>
          <p:cNvPr id="56" name="Picture Placeholder 2">
            <a:extLst>
              <a:ext uri="{FF2B5EF4-FFF2-40B4-BE49-F238E27FC236}">
                <a16:creationId xmlns:a16="http://schemas.microsoft.com/office/drawing/2014/main" id="{577FA631-E033-ADBD-0DC9-D0DB5E39C199}"/>
              </a:ext>
            </a:extLst>
          </p:cNvPr>
          <p:cNvSpPr>
            <a:spLocks noGrp="1"/>
          </p:cNvSpPr>
          <p:nvPr>
            <p:ph type="pic" sz="quarter" idx="69"/>
          </p:nvPr>
        </p:nvSpPr>
        <p:spPr>
          <a:xfrm>
            <a:off x="1656844" y="11931889"/>
            <a:ext cx="10789920" cy="4937760"/>
          </a:xfrm>
          <a:prstGeom prst="rect">
            <a:avLst/>
          </a:prstGeom>
          <a:solidFill>
            <a:srgbClr val="151617">
              <a:alpha val="61000"/>
            </a:srgbClr>
          </a:solidFill>
          <a:ln w="9525">
            <a:solidFill>
              <a:schemeClr val="accent5"/>
            </a:solidFill>
          </a:ln>
        </p:spPr>
        <p:txBody>
          <a:bodyPr tIns="2194560" anchor="ctr"/>
          <a:lstStyle>
            <a:lvl1pPr marL="0" indent="0" algn="ctr">
              <a:buNone/>
              <a:defRPr lang="en-US" sz="4000" dirty="0">
                <a:solidFill>
                  <a:schemeClr val="bg2"/>
                </a:solidFill>
                <a:latin typeface="NVIDIA Sans" panose="020B0503020203020204" pitchFamily="34" charset="0"/>
                <a:cs typeface="NVIDIA Sans" panose="020B0503020203020204" pitchFamily="34" charset="0"/>
              </a:defRPr>
            </a:lvl1pPr>
          </a:lstStyle>
          <a:p>
            <a:pPr marL="685800" lvl="0" indent="-685800" algn="ctr"/>
            <a:r>
              <a:rPr lang="en-US"/>
              <a:t>Click icon to add picture</a:t>
            </a:r>
            <a:endParaRPr lang="en-US" dirty="0"/>
          </a:p>
        </p:txBody>
      </p:sp>
      <p:sp>
        <p:nvSpPr>
          <p:cNvPr id="57" name="Picture Placeholder 2">
            <a:extLst>
              <a:ext uri="{FF2B5EF4-FFF2-40B4-BE49-F238E27FC236}">
                <a16:creationId xmlns:a16="http://schemas.microsoft.com/office/drawing/2014/main" id="{381881A2-4556-E0E7-4976-CE4CA8B44BD2}"/>
              </a:ext>
            </a:extLst>
          </p:cNvPr>
          <p:cNvSpPr>
            <a:spLocks noGrp="1"/>
          </p:cNvSpPr>
          <p:nvPr>
            <p:ph type="pic" sz="quarter" idx="70"/>
          </p:nvPr>
        </p:nvSpPr>
        <p:spPr>
          <a:xfrm>
            <a:off x="24159734" y="11931889"/>
            <a:ext cx="10789920" cy="4937760"/>
          </a:xfrm>
          <a:prstGeom prst="rect">
            <a:avLst/>
          </a:prstGeom>
          <a:solidFill>
            <a:srgbClr val="151617">
              <a:alpha val="61000"/>
            </a:srgbClr>
          </a:solidFill>
          <a:ln w="9525">
            <a:solidFill>
              <a:schemeClr val="accent5"/>
            </a:solidFill>
          </a:ln>
        </p:spPr>
        <p:txBody>
          <a:bodyPr tIns="2194560" anchor="ctr"/>
          <a:lstStyle>
            <a:lvl1pPr marL="0" indent="0" algn="ctr">
              <a:buNone/>
              <a:defRPr lang="en-US" sz="4000" dirty="0">
                <a:solidFill>
                  <a:schemeClr val="bg2"/>
                </a:solidFill>
                <a:latin typeface="NVIDIA Sans" panose="020B0503020203020204" pitchFamily="34" charset="0"/>
                <a:cs typeface="NVIDIA Sans" panose="020B0503020203020204" pitchFamily="34" charset="0"/>
              </a:defRPr>
            </a:lvl1pPr>
          </a:lstStyle>
          <a:p>
            <a:pPr marL="685800" lvl="0" indent="-685800" algn="ctr"/>
            <a:r>
              <a:rPr lang="en-US"/>
              <a:t>Click icon to add picture</a:t>
            </a:r>
            <a:endParaRPr lang="en-US" dirty="0"/>
          </a:p>
        </p:txBody>
      </p:sp>
      <p:sp>
        <p:nvSpPr>
          <p:cNvPr id="58" name="Text Placeholder 7">
            <a:extLst>
              <a:ext uri="{FF2B5EF4-FFF2-40B4-BE49-F238E27FC236}">
                <a16:creationId xmlns:a16="http://schemas.microsoft.com/office/drawing/2014/main" id="{3E8E5407-C49C-0C9D-34F8-F6F0488021F6}"/>
              </a:ext>
            </a:extLst>
          </p:cNvPr>
          <p:cNvSpPr>
            <a:spLocks noGrp="1"/>
          </p:cNvSpPr>
          <p:nvPr>
            <p:ph type="body" sz="quarter" idx="71" hasCustomPrompt="1"/>
          </p:nvPr>
        </p:nvSpPr>
        <p:spPr>
          <a:xfrm>
            <a:off x="1668105" y="17063961"/>
            <a:ext cx="10778652" cy="750359"/>
          </a:xfrm>
          <a:prstGeom prst="rect">
            <a:avLst/>
          </a:prstGeom>
        </p:spPr>
        <p:txBody>
          <a:bodyPr anchor="b"/>
          <a:lstStyle>
            <a:lvl1pPr marL="0" indent="0" algn="ctr">
              <a:spcBef>
                <a:spcPts val="1200"/>
              </a:spcBef>
              <a:buFontTx/>
              <a:buNone/>
              <a:defRPr sz="4000" b="0" cap="none" baseline="0">
                <a:solidFill>
                  <a:schemeClr val="bg1"/>
                </a:solidFill>
                <a:latin typeface="+mj-lt"/>
                <a:cs typeface="NVIDIA Sans" panose="020B0503020203020204" pitchFamily="34" charset="0"/>
              </a:defRPr>
            </a:lvl1pPr>
            <a:lvl2pPr marL="2562790" indent="0">
              <a:buFontTx/>
              <a:buNone/>
              <a:defRPr sz="4000" b="1">
                <a:solidFill>
                  <a:schemeClr val="tx1"/>
                </a:solidFill>
                <a:latin typeface="NVIDIA Sans" panose="020B0503020203020204" pitchFamily="34" charset="0"/>
              </a:defRPr>
            </a:lvl2pPr>
            <a:lvl3pPr marL="4883584" indent="0">
              <a:buFontTx/>
              <a:buNone/>
              <a:defRPr sz="4000" b="1">
                <a:solidFill>
                  <a:schemeClr val="tx1"/>
                </a:solidFill>
                <a:latin typeface="NVIDIA Sans" panose="020B0503020203020204" pitchFamily="34" charset="0"/>
              </a:defRPr>
            </a:lvl3pPr>
            <a:lvl4pPr marL="6933729" indent="0">
              <a:buFontTx/>
              <a:buNone/>
              <a:defRPr sz="4000" b="1">
                <a:solidFill>
                  <a:schemeClr val="tx1"/>
                </a:solidFill>
                <a:latin typeface="NVIDIA Sans" panose="020B0503020203020204" pitchFamily="34" charset="0"/>
              </a:defRPr>
            </a:lvl4pPr>
            <a:lvl5pPr marL="8471409" indent="0">
              <a:buFontTx/>
              <a:buNone/>
              <a:defRPr sz="4000" b="1">
                <a:solidFill>
                  <a:schemeClr val="tx1"/>
                </a:solidFill>
                <a:latin typeface="NVIDIA Sans" panose="020B0503020203020204" pitchFamily="34" charset="0"/>
              </a:defRPr>
            </a:lvl5pPr>
          </a:lstStyle>
          <a:p>
            <a:pPr lvl="0"/>
            <a:r>
              <a:rPr lang="en-US" dirty="0"/>
              <a:t>Click To Add Title</a:t>
            </a:r>
          </a:p>
        </p:txBody>
      </p:sp>
      <p:sp>
        <p:nvSpPr>
          <p:cNvPr id="59" name="Text Placeholder 7">
            <a:extLst>
              <a:ext uri="{FF2B5EF4-FFF2-40B4-BE49-F238E27FC236}">
                <a16:creationId xmlns:a16="http://schemas.microsoft.com/office/drawing/2014/main" id="{22DA5A94-C231-4766-8AC7-EF73C16EBD61}"/>
              </a:ext>
            </a:extLst>
          </p:cNvPr>
          <p:cNvSpPr>
            <a:spLocks noGrp="1"/>
          </p:cNvSpPr>
          <p:nvPr>
            <p:ph type="body" sz="quarter" idx="72" hasCustomPrompt="1"/>
          </p:nvPr>
        </p:nvSpPr>
        <p:spPr>
          <a:xfrm>
            <a:off x="1668105" y="17751568"/>
            <a:ext cx="10778652" cy="750359"/>
          </a:xfrm>
          <a:prstGeom prst="rect">
            <a:avLst/>
          </a:prstGeom>
        </p:spPr>
        <p:txBody>
          <a:bodyPr/>
          <a:lstStyle>
            <a:lvl1pPr marL="0" indent="0" algn="ctr">
              <a:spcBef>
                <a:spcPts val="600"/>
              </a:spcBef>
              <a:buFontTx/>
              <a:buNone/>
              <a:defRPr sz="2800" b="0">
                <a:solidFill>
                  <a:schemeClr val="bg1"/>
                </a:solidFill>
                <a:latin typeface="NVIDIA Sans" panose="020B0503020203020204" pitchFamily="34" charset="0"/>
                <a:cs typeface="NVIDIA Sans" panose="020B0503020203020204" pitchFamily="34" charset="0"/>
              </a:defRPr>
            </a:lvl1pPr>
            <a:lvl2pPr marL="2562790" indent="0">
              <a:buFontTx/>
              <a:buNone/>
              <a:defRPr sz="4000" b="1">
                <a:solidFill>
                  <a:schemeClr val="tx1"/>
                </a:solidFill>
                <a:latin typeface="NVIDIA Sans" panose="020B0503020203020204" pitchFamily="34" charset="0"/>
              </a:defRPr>
            </a:lvl2pPr>
            <a:lvl3pPr marL="4883584" indent="0">
              <a:buFontTx/>
              <a:buNone/>
              <a:defRPr sz="4000" b="1">
                <a:solidFill>
                  <a:schemeClr val="tx1"/>
                </a:solidFill>
                <a:latin typeface="NVIDIA Sans" panose="020B0503020203020204" pitchFamily="34" charset="0"/>
              </a:defRPr>
            </a:lvl3pPr>
            <a:lvl4pPr marL="6933729" indent="0">
              <a:buFontTx/>
              <a:buNone/>
              <a:defRPr sz="4000" b="1">
                <a:solidFill>
                  <a:schemeClr val="tx1"/>
                </a:solidFill>
                <a:latin typeface="NVIDIA Sans" panose="020B0503020203020204" pitchFamily="34" charset="0"/>
              </a:defRPr>
            </a:lvl4pPr>
            <a:lvl5pPr marL="8471409" indent="0">
              <a:buFontTx/>
              <a:buNone/>
              <a:defRPr sz="4000" b="1">
                <a:solidFill>
                  <a:schemeClr val="tx1"/>
                </a:solidFill>
                <a:latin typeface="NVIDIA Sans" panose="020B0503020203020204" pitchFamily="34" charset="0"/>
              </a:defRPr>
            </a:lvl5pPr>
          </a:lstStyle>
          <a:p>
            <a:pPr lvl="0"/>
            <a:r>
              <a:rPr lang="en-US" dirty="0"/>
              <a:t>Click to add subtitle</a:t>
            </a:r>
          </a:p>
        </p:txBody>
      </p:sp>
      <p:sp>
        <p:nvSpPr>
          <p:cNvPr id="60" name="Text Placeholder 7">
            <a:extLst>
              <a:ext uri="{FF2B5EF4-FFF2-40B4-BE49-F238E27FC236}">
                <a16:creationId xmlns:a16="http://schemas.microsoft.com/office/drawing/2014/main" id="{00B4030C-05CF-B466-BA8F-C340617A5787}"/>
              </a:ext>
            </a:extLst>
          </p:cNvPr>
          <p:cNvSpPr>
            <a:spLocks noGrp="1"/>
          </p:cNvSpPr>
          <p:nvPr>
            <p:ph type="body" sz="quarter" idx="73" hasCustomPrompt="1"/>
          </p:nvPr>
        </p:nvSpPr>
        <p:spPr>
          <a:xfrm>
            <a:off x="12905609" y="17063961"/>
            <a:ext cx="10778652" cy="750359"/>
          </a:xfrm>
          <a:prstGeom prst="rect">
            <a:avLst/>
          </a:prstGeom>
        </p:spPr>
        <p:txBody>
          <a:bodyPr anchor="b"/>
          <a:lstStyle>
            <a:lvl1pPr marL="0" indent="0" algn="ctr">
              <a:spcBef>
                <a:spcPts val="1200"/>
              </a:spcBef>
              <a:buFontTx/>
              <a:buNone/>
              <a:defRPr sz="4000" b="0" cap="none" baseline="0">
                <a:solidFill>
                  <a:schemeClr val="bg1"/>
                </a:solidFill>
                <a:latin typeface="+mj-lt"/>
                <a:cs typeface="NVIDIA Sans" panose="020B0503020203020204" pitchFamily="34" charset="0"/>
              </a:defRPr>
            </a:lvl1pPr>
            <a:lvl2pPr marL="2562790" indent="0">
              <a:buFontTx/>
              <a:buNone/>
              <a:defRPr sz="4000" b="1">
                <a:solidFill>
                  <a:schemeClr val="tx1"/>
                </a:solidFill>
                <a:latin typeface="NVIDIA Sans" panose="020B0503020203020204" pitchFamily="34" charset="0"/>
              </a:defRPr>
            </a:lvl2pPr>
            <a:lvl3pPr marL="4883584" indent="0">
              <a:buFontTx/>
              <a:buNone/>
              <a:defRPr sz="4000" b="1">
                <a:solidFill>
                  <a:schemeClr val="tx1"/>
                </a:solidFill>
                <a:latin typeface="NVIDIA Sans" panose="020B0503020203020204" pitchFamily="34" charset="0"/>
              </a:defRPr>
            </a:lvl3pPr>
            <a:lvl4pPr marL="6933729" indent="0">
              <a:buFontTx/>
              <a:buNone/>
              <a:defRPr sz="4000" b="1">
                <a:solidFill>
                  <a:schemeClr val="tx1"/>
                </a:solidFill>
                <a:latin typeface="NVIDIA Sans" panose="020B0503020203020204" pitchFamily="34" charset="0"/>
              </a:defRPr>
            </a:lvl4pPr>
            <a:lvl5pPr marL="8471409" indent="0">
              <a:buFontTx/>
              <a:buNone/>
              <a:defRPr sz="4000" b="1">
                <a:solidFill>
                  <a:schemeClr val="tx1"/>
                </a:solidFill>
                <a:latin typeface="NVIDIA Sans" panose="020B0503020203020204" pitchFamily="34" charset="0"/>
              </a:defRPr>
            </a:lvl5pPr>
          </a:lstStyle>
          <a:p>
            <a:pPr lvl="0"/>
            <a:r>
              <a:rPr lang="en-US" dirty="0"/>
              <a:t>Click To Add Title</a:t>
            </a:r>
          </a:p>
        </p:txBody>
      </p:sp>
      <p:sp>
        <p:nvSpPr>
          <p:cNvPr id="61" name="Text Placeholder 7">
            <a:extLst>
              <a:ext uri="{FF2B5EF4-FFF2-40B4-BE49-F238E27FC236}">
                <a16:creationId xmlns:a16="http://schemas.microsoft.com/office/drawing/2014/main" id="{894CEECC-D038-E547-DC3E-DE08CED8E7DA}"/>
              </a:ext>
            </a:extLst>
          </p:cNvPr>
          <p:cNvSpPr>
            <a:spLocks noGrp="1"/>
          </p:cNvSpPr>
          <p:nvPr>
            <p:ph type="body" sz="quarter" idx="74" hasCustomPrompt="1"/>
          </p:nvPr>
        </p:nvSpPr>
        <p:spPr>
          <a:xfrm>
            <a:off x="12905609" y="17751568"/>
            <a:ext cx="10778652" cy="750359"/>
          </a:xfrm>
          <a:prstGeom prst="rect">
            <a:avLst/>
          </a:prstGeom>
        </p:spPr>
        <p:txBody>
          <a:bodyPr/>
          <a:lstStyle>
            <a:lvl1pPr marL="0" indent="0" algn="ctr">
              <a:spcBef>
                <a:spcPts val="600"/>
              </a:spcBef>
              <a:buFontTx/>
              <a:buNone/>
              <a:defRPr sz="2800" b="0">
                <a:solidFill>
                  <a:schemeClr val="bg1"/>
                </a:solidFill>
                <a:latin typeface="NVIDIA Sans" panose="020B0503020203020204" pitchFamily="34" charset="0"/>
                <a:cs typeface="NVIDIA Sans" panose="020B0503020203020204" pitchFamily="34" charset="0"/>
              </a:defRPr>
            </a:lvl1pPr>
            <a:lvl2pPr marL="2562790" indent="0">
              <a:buFontTx/>
              <a:buNone/>
              <a:defRPr sz="4000" b="1">
                <a:solidFill>
                  <a:schemeClr val="tx1"/>
                </a:solidFill>
                <a:latin typeface="NVIDIA Sans" panose="020B0503020203020204" pitchFamily="34" charset="0"/>
              </a:defRPr>
            </a:lvl2pPr>
            <a:lvl3pPr marL="4883584" indent="0">
              <a:buFontTx/>
              <a:buNone/>
              <a:defRPr sz="4000" b="1">
                <a:solidFill>
                  <a:schemeClr val="tx1"/>
                </a:solidFill>
                <a:latin typeface="NVIDIA Sans" panose="020B0503020203020204" pitchFamily="34" charset="0"/>
              </a:defRPr>
            </a:lvl3pPr>
            <a:lvl4pPr marL="6933729" indent="0">
              <a:buFontTx/>
              <a:buNone/>
              <a:defRPr sz="4000" b="1">
                <a:solidFill>
                  <a:schemeClr val="tx1"/>
                </a:solidFill>
                <a:latin typeface="NVIDIA Sans" panose="020B0503020203020204" pitchFamily="34" charset="0"/>
              </a:defRPr>
            </a:lvl4pPr>
            <a:lvl5pPr marL="8471409" indent="0">
              <a:buFontTx/>
              <a:buNone/>
              <a:defRPr sz="4000" b="1">
                <a:solidFill>
                  <a:schemeClr val="tx1"/>
                </a:solidFill>
                <a:latin typeface="NVIDIA Sans" panose="020B0503020203020204" pitchFamily="34" charset="0"/>
              </a:defRPr>
            </a:lvl5pPr>
          </a:lstStyle>
          <a:p>
            <a:pPr lvl="0"/>
            <a:r>
              <a:rPr lang="en-US" dirty="0"/>
              <a:t>Click to add subtitle</a:t>
            </a:r>
          </a:p>
        </p:txBody>
      </p:sp>
      <p:sp>
        <p:nvSpPr>
          <p:cNvPr id="62" name="Text Placeholder 7">
            <a:extLst>
              <a:ext uri="{FF2B5EF4-FFF2-40B4-BE49-F238E27FC236}">
                <a16:creationId xmlns:a16="http://schemas.microsoft.com/office/drawing/2014/main" id="{194DC10A-126A-4CF6-0FD2-5B6BB2EFDEBD}"/>
              </a:ext>
            </a:extLst>
          </p:cNvPr>
          <p:cNvSpPr>
            <a:spLocks noGrp="1"/>
          </p:cNvSpPr>
          <p:nvPr>
            <p:ph type="body" sz="quarter" idx="75" hasCustomPrompt="1"/>
          </p:nvPr>
        </p:nvSpPr>
        <p:spPr>
          <a:xfrm>
            <a:off x="24162576" y="17063961"/>
            <a:ext cx="10779102" cy="750359"/>
          </a:xfrm>
          <a:prstGeom prst="rect">
            <a:avLst/>
          </a:prstGeom>
        </p:spPr>
        <p:txBody>
          <a:bodyPr anchor="b"/>
          <a:lstStyle>
            <a:lvl1pPr marL="0" indent="0" algn="ctr">
              <a:spcBef>
                <a:spcPts val="1200"/>
              </a:spcBef>
              <a:buFontTx/>
              <a:buNone/>
              <a:defRPr sz="4000" b="0" cap="none" baseline="0">
                <a:solidFill>
                  <a:schemeClr val="bg1"/>
                </a:solidFill>
                <a:latin typeface="+mj-lt"/>
                <a:cs typeface="NVIDIA Sans" panose="020B0503020203020204" pitchFamily="34" charset="0"/>
              </a:defRPr>
            </a:lvl1pPr>
            <a:lvl2pPr marL="2562790" indent="0">
              <a:buFontTx/>
              <a:buNone/>
              <a:defRPr sz="4000" b="1">
                <a:solidFill>
                  <a:schemeClr val="tx1"/>
                </a:solidFill>
                <a:latin typeface="NVIDIA Sans" panose="020B0503020203020204" pitchFamily="34" charset="0"/>
              </a:defRPr>
            </a:lvl2pPr>
            <a:lvl3pPr marL="4883584" indent="0">
              <a:buFontTx/>
              <a:buNone/>
              <a:defRPr sz="4000" b="1">
                <a:solidFill>
                  <a:schemeClr val="tx1"/>
                </a:solidFill>
                <a:latin typeface="NVIDIA Sans" panose="020B0503020203020204" pitchFamily="34" charset="0"/>
              </a:defRPr>
            </a:lvl3pPr>
            <a:lvl4pPr marL="6933729" indent="0">
              <a:buFontTx/>
              <a:buNone/>
              <a:defRPr sz="4000" b="1">
                <a:solidFill>
                  <a:schemeClr val="tx1"/>
                </a:solidFill>
                <a:latin typeface="NVIDIA Sans" panose="020B0503020203020204" pitchFamily="34" charset="0"/>
              </a:defRPr>
            </a:lvl4pPr>
            <a:lvl5pPr marL="8471409" indent="0">
              <a:buFontTx/>
              <a:buNone/>
              <a:defRPr sz="4000" b="1">
                <a:solidFill>
                  <a:schemeClr val="tx1"/>
                </a:solidFill>
                <a:latin typeface="NVIDIA Sans" panose="020B0503020203020204" pitchFamily="34" charset="0"/>
              </a:defRPr>
            </a:lvl5pPr>
          </a:lstStyle>
          <a:p>
            <a:pPr lvl="0"/>
            <a:r>
              <a:rPr lang="en-US" dirty="0"/>
              <a:t>Click To Add Title</a:t>
            </a:r>
          </a:p>
        </p:txBody>
      </p:sp>
      <p:sp>
        <p:nvSpPr>
          <p:cNvPr id="63" name="Text Placeholder 7">
            <a:extLst>
              <a:ext uri="{FF2B5EF4-FFF2-40B4-BE49-F238E27FC236}">
                <a16:creationId xmlns:a16="http://schemas.microsoft.com/office/drawing/2014/main" id="{57F8B789-2F41-F510-798B-CCE7F38AB05B}"/>
              </a:ext>
            </a:extLst>
          </p:cNvPr>
          <p:cNvSpPr>
            <a:spLocks noGrp="1"/>
          </p:cNvSpPr>
          <p:nvPr>
            <p:ph type="body" sz="quarter" idx="76" hasCustomPrompt="1"/>
          </p:nvPr>
        </p:nvSpPr>
        <p:spPr>
          <a:xfrm>
            <a:off x="24162576" y="17751568"/>
            <a:ext cx="10779102" cy="750359"/>
          </a:xfrm>
          <a:prstGeom prst="rect">
            <a:avLst/>
          </a:prstGeom>
        </p:spPr>
        <p:txBody>
          <a:bodyPr/>
          <a:lstStyle>
            <a:lvl1pPr marL="0" indent="0" algn="ctr">
              <a:spcBef>
                <a:spcPts val="600"/>
              </a:spcBef>
              <a:buFontTx/>
              <a:buNone/>
              <a:defRPr sz="2800" b="0">
                <a:solidFill>
                  <a:schemeClr val="bg1"/>
                </a:solidFill>
                <a:latin typeface="NVIDIA Sans" panose="020B0503020203020204" pitchFamily="34" charset="0"/>
                <a:cs typeface="NVIDIA Sans" panose="020B0503020203020204" pitchFamily="34" charset="0"/>
              </a:defRPr>
            </a:lvl1pPr>
            <a:lvl2pPr marL="2562790" indent="0">
              <a:buFontTx/>
              <a:buNone/>
              <a:defRPr sz="4000" b="1">
                <a:solidFill>
                  <a:schemeClr val="tx1"/>
                </a:solidFill>
                <a:latin typeface="NVIDIA Sans" panose="020B0503020203020204" pitchFamily="34" charset="0"/>
              </a:defRPr>
            </a:lvl2pPr>
            <a:lvl3pPr marL="4883584" indent="0">
              <a:buFontTx/>
              <a:buNone/>
              <a:defRPr sz="4000" b="1">
                <a:solidFill>
                  <a:schemeClr val="tx1"/>
                </a:solidFill>
                <a:latin typeface="NVIDIA Sans" panose="020B0503020203020204" pitchFamily="34" charset="0"/>
              </a:defRPr>
            </a:lvl3pPr>
            <a:lvl4pPr marL="6933729" indent="0">
              <a:buFontTx/>
              <a:buNone/>
              <a:defRPr sz="4000" b="1">
                <a:solidFill>
                  <a:schemeClr val="tx1"/>
                </a:solidFill>
                <a:latin typeface="NVIDIA Sans" panose="020B0503020203020204" pitchFamily="34" charset="0"/>
              </a:defRPr>
            </a:lvl4pPr>
            <a:lvl5pPr marL="8471409" indent="0">
              <a:buFontTx/>
              <a:buNone/>
              <a:defRPr sz="4000" b="1">
                <a:solidFill>
                  <a:schemeClr val="tx1"/>
                </a:solidFill>
                <a:latin typeface="NVIDIA Sans" panose="020B0503020203020204" pitchFamily="34" charset="0"/>
              </a:defRPr>
            </a:lvl5pPr>
          </a:lstStyle>
          <a:p>
            <a:pPr lvl="0"/>
            <a:r>
              <a:rPr lang="en-US" dirty="0"/>
              <a:t>Click to add subtitle</a:t>
            </a:r>
          </a:p>
        </p:txBody>
      </p:sp>
      <p:sp>
        <p:nvSpPr>
          <p:cNvPr id="64" name="Title 1">
            <a:extLst>
              <a:ext uri="{FF2B5EF4-FFF2-40B4-BE49-F238E27FC236}">
                <a16:creationId xmlns:a16="http://schemas.microsoft.com/office/drawing/2014/main" id="{01540E5A-2872-4A69-C821-D69B87963A67}"/>
              </a:ext>
            </a:extLst>
          </p:cNvPr>
          <p:cNvSpPr>
            <a:spLocks noGrp="1"/>
          </p:cNvSpPr>
          <p:nvPr>
            <p:ph type="title" hasCustomPrompt="1"/>
          </p:nvPr>
        </p:nvSpPr>
        <p:spPr>
          <a:xfrm>
            <a:off x="2514600" y="0"/>
            <a:ext cx="31546800" cy="2514601"/>
          </a:xfrm>
        </p:spPr>
        <p:txBody>
          <a:bodyPr/>
          <a:lstStyle>
            <a:lvl1pPr>
              <a:defRPr sz="7200" b="1" cap="none">
                <a:latin typeface="NVIDIA Sans" panose="020B0503020203020204" pitchFamily="34" charset="0"/>
                <a:cs typeface="NVIDIA Sans" panose="020B0503020203020204" pitchFamily="34" charset="0"/>
              </a:defRPr>
            </a:lvl1pPr>
          </a:lstStyle>
          <a:p>
            <a:r>
              <a:rPr lang="en-US" dirty="0"/>
              <a:t>Click To Add Title</a:t>
            </a:r>
          </a:p>
        </p:txBody>
      </p:sp>
      <p:sp>
        <p:nvSpPr>
          <p:cNvPr id="65" name="Text Placeholder 7">
            <a:extLst>
              <a:ext uri="{FF2B5EF4-FFF2-40B4-BE49-F238E27FC236}">
                <a16:creationId xmlns:a16="http://schemas.microsoft.com/office/drawing/2014/main" id="{C4FBCAD5-F75E-2024-91A6-AF69090C6A02}"/>
              </a:ext>
            </a:extLst>
          </p:cNvPr>
          <p:cNvSpPr>
            <a:spLocks noGrp="1"/>
          </p:cNvSpPr>
          <p:nvPr>
            <p:ph type="body" sz="quarter" idx="10" hasCustomPrompt="1"/>
          </p:nvPr>
        </p:nvSpPr>
        <p:spPr>
          <a:xfrm>
            <a:off x="2514600" y="2487168"/>
            <a:ext cx="31546800" cy="1408176"/>
          </a:xfrm>
          <a:prstGeom prst="rect">
            <a:avLst/>
          </a:prstGeom>
        </p:spPr>
        <p:txBody>
          <a:bodyPr/>
          <a:lstStyle>
            <a:lvl1pPr marL="0" indent="0" algn="ctr">
              <a:spcBef>
                <a:spcPts val="0"/>
              </a:spcBef>
              <a:buFontTx/>
              <a:buNone/>
              <a:defRPr sz="4800">
                <a:solidFill>
                  <a:schemeClr val="tx2"/>
                </a:solidFill>
                <a:latin typeface="NVIDIA Sans" panose="020B0503020203020204" pitchFamily="34" charset="0"/>
                <a:cs typeface="NVIDIA Sans" panose="020B0503020203020204" pitchFamily="34" charset="0"/>
              </a:defRPr>
            </a:lvl1pPr>
            <a:lvl2pPr marL="1371600" indent="0" algn="ctr">
              <a:buFontTx/>
              <a:buNone/>
              <a:defRPr sz="4400">
                <a:latin typeface="NVIDIA Sans" panose="020B0503020203020204" pitchFamily="34" charset="0"/>
              </a:defRPr>
            </a:lvl2pPr>
            <a:lvl3pPr marL="2743200" indent="0" algn="ctr">
              <a:buFontTx/>
              <a:buNone/>
              <a:defRPr sz="4400">
                <a:latin typeface="NVIDIA Sans" panose="020B0503020203020204" pitchFamily="34" charset="0"/>
              </a:defRPr>
            </a:lvl3pPr>
            <a:lvl4pPr marL="4114800" indent="0" algn="ctr">
              <a:buFontTx/>
              <a:buNone/>
              <a:defRPr sz="4400">
                <a:latin typeface="NVIDIA Sans" panose="020B0503020203020204" pitchFamily="34" charset="0"/>
              </a:defRPr>
            </a:lvl4pPr>
            <a:lvl5pPr marL="5486400" indent="0" algn="ctr">
              <a:buFontTx/>
              <a:buNone/>
              <a:defRPr sz="4400">
                <a:latin typeface="NVIDIA Sans" panose="020B0503020203020204" pitchFamily="34" charset="0"/>
              </a:defRPr>
            </a:lvl5pPr>
          </a:lstStyle>
          <a:p>
            <a:pPr lvl="0"/>
            <a:r>
              <a:rPr lang="en-US" dirty="0"/>
              <a:t>Click to add subtitle</a:t>
            </a:r>
          </a:p>
        </p:txBody>
      </p:sp>
    </p:spTree>
    <p:extLst>
      <p:ext uri="{BB962C8B-B14F-4D97-AF65-F5344CB8AC3E}">
        <p14:creationId xmlns:p14="http://schemas.microsoft.com/office/powerpoint/2010/main" val="2237050608"/>
      </p:ext>
    </p:extLst>
  </p:cSld>
  <p:clrMapOvr>
    <a:masterClrMapping/>
  </p:clrMapOvr>
  <mc:AlternateContent xmlns:mc="http://schemas.openxmlformats.org/markup-compatibility/2006" xmlns:p14="http://schemas.microsoft.com/office/powerpoint/2010/main">
    <mc:Choice Requires="p14">
      <p:transition p14:dur="10"/>
    </mc:Choice>
    <mc:Fallback xmlns="" xmlns:a16="http://schemas.microsoft.com/office/drawing/2014/main">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7-up Image">
    <p:spTree>
      <p:nvGrpSpPr>
        <p:cNvPr id="1" name=""/>
        <p:cNvGrpSpPr/>
        <p:nvPr/>
      </p:nvGrpSpPr>
      <p:grpSpPr>
        <a:xfrm>
          <a:off x="0" y="0"/>
          <a:ext cx="0" cy="0"/>
          <a:chOff x="0" y="0"/>
          <a:chExt cx="0" cy="0"/>
        </a:xfrm>
      </p:grpSpPr>
      <p:sp>
        <p:nvSpPr>
          <p:cNvPr id="30" name="Text Placeholder 7">
            <a:extLst>
              <a:ext uri="{FF2B5EF4-FFF2-40B4-BE49-F238E27FC236}">
                <a16:creationId xmlns:a16="http://schemas.microsoft.com/office/drawing/2014/main" id="{544D2068-6849-9B7C-6BC5-5E5F7AA4A629}"/>
              </a:ext>
            </a:extLst>
          </p:cNvPr>
          <p:cNvSpPr>
            <a:spLocks noGrp="1"/>
          </p:cNvSpPr>
          <p:nvPr>
            <p:ph type="body" sz="quarter" idx="37" hasCustomPrompt="1"/>
          </p:nvPr>
        </p:nvSpPr>
        <p:spPr>
          <a:xfrm>
            <a:off x="14335071" y="17059122"/>
            <a:ext cx="7955280" cy="750359"/>
          </a:xfrm>
          <a:prstGeom prst="rect">
            <a:avLst/>
          </a:prstGeom>
        </p:spPr>
        <p:txBody>
          <a:bodyPr anchor="b"/>
          <a:lstStyle>
            <a:lvl1pPr marL="0" indent="0" algn="ctr">
              <a:spcBef>
                <a:spcPts val="1200"/>
              </a:spcBef>
              <a:buFontTx/>
              <a:buNone/>
              <a:defRPr sz="4000" b="0" cap="none" baseline="0">
                <a:solidFill>
                  <a:schemeClr val="bg1"/>
                </a:solidFill>
                <a:latin typeface="+mj-lt"/>
                <a:cs typeface="NVIDIA Sans" panose="020B0503020203020204" pitchFamily="34" charset="0"/>
              </a:defRPr>
            </a:lvl1pPr>
            <a:lvl2pPr marL="2562790" indent="0">
              <a:buFontTx/>
              <a:buNone/>
              <a:defRPr sz="4000" b="1">
                <a:solidFill>
                  <a:schemeClr val="tx1"/>
                </a:solidFill>
                <a:latin typeface="NVIDIA Sans" panose="020B0503020203020204" pitchFamily="34" charset="0"/>
              </a:defRPr>
            </a:lvl2pPr>
            <a:lvl3pPr marL="4883584" indent="0">
              <a:buFontTx/>
              <a:buNone/>
              <a:defRPr sz="4000" b="1">
                <a:solidFill>
                  <a:schemeClr val="tx1"/>
                </a:solidFill>
                <a:latin typeface="NVIDIA Sans" panose="020B0503020203020204" pitchFamily="34" charset="0"/>
              </a:defRPr>
            </a:lvl3pPr>
            <a:lvl4pPr marL="6933729" indent="0">
              <a:buFontTx/>
              <a:buNone/>
              <a:defRPr sz="4000" b="1">
                <a:solidFill>
                  <a:schemeClr val="tx1"/>
                </a:solidFill>
                <a:latin typeface="NVIDIA Sans" panose="020B0503020203020204" pitchFamily="34" charset="0"/>
              </a:defRPr>
            </a:lvl4pPr>
            <a:lvl5pPr marL="8471409" indent="0">
              <a:buFontTx/>
              <a:buNone/>
              <a:defRPr sz="4000" b="1">
                <a:solidFill>
                  <a:schemeClr val="tx1"/>
                </a:solidFill>
                <a:latin typeface="NVIDIA Sans" panose="020B0503020203020204" pitchFamily="34" charset="0"/>
              </a:defRPr>
            </a:lvl5pPr>
          </a:lstStyle>
          <a:p>
            <a:pPr lvl="0"/>
            <a:r>
              <a:rPr lang="en-US" dirty="0"/>
              <a:t>Click To Add Title</a:t>
            </a:r>
          </a:p>
        </p:txBody>
      </p:sp>
      <p:sp>
        <p:nvSpPr>
          <p:cNvPr id="34" name="Text Placeholder 7">
            <a:extLst>
              <a:ext uri="{FF2B5EF4-FFF2-40B4-BE49-F238E27FC236}">
                <a16:creationId xmlns:a16="http://schemas.microsoft.com/office/drawing/2014/main" id="{CBD648D6-A7DD-1281-7F44-26AAC46ED236}"/>
              </a:ext>
            </a:extLst>
          </p:cNvPr>
          <p:cNvSpPr>
            <a:spLocks noGrp="1"/>
          </p:cNvSpPr>
          <p:nvPr>
            <p:ph type="body" sz="quarter" idx="39" hasCustomPrompt="1"/>
          </p:nvPr>
        </p:nvSpPr>
        <p:spPr>
          <a:xfrm>
            <a:off x="5886573" y="17059122"/>
            <a:ext cx="7970338" cy="750359"/>
          </a:xfrm>
          <a:prstGeom prst="rect">
            <a:avLst/>
          </a:prstGeom>
        </p:spPr>
        <p:txBody>
          <a:bodyPr anchor="b"/>
          <a:lstStyle>
            <a:lvl1pPr marL="0" indent="0" algn="ctr">
              <a:spcBef>
                <a:spcPts val="1200"/>
              </a:spcBef>
              <a:buFontTx/>
              <a:buNone/>
              <a:defRPr sz="4000" b="0" cap="none" baseline="0">
                <a:solidFill>
                  <a:schemeClr val="bg1"/>
                </a:solidFill>
                <a:latin typeface="+mj-lt"/>
                <a:cs typeface="NVIDIA Sans" panose="020B0503020203020204" pitchFamily="34" charset="0"/>
              </a:defRPr>
            </a:lvl1pPr>
            <a:lvl2pPr marL="2562790" indent="0">
              <a:buFontTx/>
              <a:buNone/>
              <a:defRPr sz="4000" b="1">
                <a:solidFill>
                  <a:schemeClr val="tx1"/>
                </a:solidFill>
                <a:latin typeface="NVIDIA Sans" panose="020B0503020203020204" pitchFamily="34" charset="0"/>
              </a:defRPr>
            </a:lvl2pPr>
            <a:lvl3pPr marL="4883584" indent="0">
              <a:buFontTx/>
              <a:buNone/>
              <a:defRPr sz="4000" b="1">
                <a:solidFill>
                  <a:schemeClr val="tx1"/>
                </a:solidFill>
                <a:latin typeface="NVIDIA Sans" panose="020B0503020203020204" pitchFamily="34" charset="0"/>
              </a:defRPr>
            </a:lvl3pPr>
            <a:lvl4pPr marL="6933729" indent="0">
              <a:buFontTx/>
              <a:buNone/>
              <a:defRPr sz="4000" b="1">
                <a:solidFill>
                  <a:schemeClr val="tx1"/>
                </a:solidFill>
                <a:latin typeface="NVIDIA Sans" panose="020B0503020203020204" pitchFamily="34" charset="0"/>
              </a:defRPr>
            </a:lvl4pPr>
            <a:lvl5pPr marL="8471409" indent="0">
              <a:buFontTx/>
              <a:buNone/>
              <a:defRPr sz="4000" b="1">
                <a:solidFill>
                  <a:schemeClr val="tx1"/>
                </a:solidFill>
                <a:latin typeface="NVIDIA Sans" panose="020B0503020203020204" pitchFamily="34" charset="0"/>
              </a:defRPr>
            </a:lvl5pPr>
          </a:lstStyle>
          <a:p>
            <a:pPr lvl="0"/>
            <a:r>
              <a:rPr lang="en-US" dirty="0"/>
              <a:t>Click To Add Title</a:t>
            </a:r>
          </a:p>
        </p:txBody>
      </p:sp>
      <p:sp>
        <p:nvSpPr>
          <p:cNvPr id="35" name="Text Placeholder 7">
            <a:extLst>
              <a:ext uri="{FF2B5EF4-FFF2-40B4-BE49-F238E27FC236}">
                <a16:creationId xmlns:a16="http://schemas.microsoft.com/office/drawing/2014/main" id="{CA889FC2-EEE4-383A-34F1-AA6640C2BEE9}"/>
              </a:ext>
            </a:extLst>
          </p:cNvPr>
          <p:cNvSpPr>
            <a:spLocks noGrp="1"/>
          </p:cNvSpPr>
          <p:nvPr>
            <p:ph type="body" sz="quarter" idx="40" hasCustomPrompt="1"/>
          </p:nvPr>
        </p:nvSpPr>
        <p:spPr>
          <a:xfrm>
            <a:off x="14335071" y="17727056"/>
            <a:ext cx="7955280" cy="750359"/>
          </a:xfrm>
          <a:prstGeom prst="rect">
            <a:avLst/>
          </a:prstGeom>
        </p:spPr>
        <p:txBody>
          <a:bodyPr/>
          <a:lstStyle>
            <a:lvl1pPr marL="0" indent="0" algn="ctr">
              <a:spcBef>
                <a:spcPts val="600"/>
              </a:spcBef>
              <a:buFontTx/>
              <a:buNone/>
              <a:defRPr sz="2800" b="0">
                <a:solidFill>
                  <a:schemeClr val="bg1"/>
                </a:solidFill>
                <a:latin typeface="NVIDIA Sans" panose="020B0503020203020204" pitchFamily="34" charset="0"/>
                <a:cs typeface="NVIDIA Sans" panose="020B0503020203020204" pitchFamily="34" charset="0"/>
              </a:defRPr>
            </a:lvl1pPr>
            <a:lvl2pPr marL="2562790" indent="0">
              <a:buFontTx/>
              <a:buNone/>
              <a:defRPr sz="4000" b="1">
                <a:solidFill>
                  <a:schemeClr val="tx1"/>
                </a:solidFill>
                <a:latin typeface="NVIDIA Sans" panose="020B0503020203020204" pitchFamily="34" charset="0"/>
              </a:defRPr>
            </a:lvl2pPr>
            <a:lvl3pPr marL="4883584" indent="0">
              <a:buFontTx/>
              <a:buNone/>
              <a:defRPr sz="4000" b="1">
                <a:solidFill>
                  <a:schemeClr val="tx1"/>
                </a:solidFill>
                <a:latin typeface="NVIDIA Sans" panose="020B0503020203020204" pitchFamily="34" charset="0"/>
              </a:defRPr>
            </a:lvl3pPr>
            <a:lvl4pPr marL="6933729" indent="0">
              <a:buFontTx/>
              <a:buNone/>
              <a:defRPr sz="4000" b="1">
                <a:solidFill>
                  <a:schemeClr val="tx1"/>
                </a:solidFill>
                <a:latin typeface="NVIDIA Sans" panose="020B0503020203020204" pitchFamily="34" charset="0"/>
              </a:defRPr>
            </a:lvl4pPr>
            <a:lvl5pPr marL="8471409" indent="0">
              <a:buFontTx/>
              <a:buNone/>
              <a:defRPr sz="4000" b="1">
                <a:solidFill>
                  <a:schemeClr val="tx1"/>
                </a:solidFill>
                <a:latin typeface="NVIDIA Sans" panose="020B0503020203020204" pitchFamily="34" charset="0"/>
              </a:defRPr>
            </a:lvl5pPr>
          </a:lstStyle>
          <a:p>
            <a:pPr lvl="0"/>
            <a:r>
              <a:rPr lang="en-US" dirty="0"/>
              <a:t>Click to add subtitle</a:t>
            </a:r>
          </a:p>
        </p:txBody>
      </p:sp>
      <p:sp>
        <p:nvSpPr>
          <p:cNvPr id="36" name="Text Placeholder 7">
            <a:extLst>
              <a:ext uri="{FF2B5EF4-FFF2-40B4-BE49-F238E27FC236}">
                <a16:creationId xmlns:a16="http://schemas.microsoft.com/office/drawing/2014/main" id="{97DD1B20-C6FB-A50F-E2B0-453434ECCBAC}"/>
              </a:ext>
            </a:extLst>
          </p:cNvPr>
          <p:cNvSpPr>
            <a:spLocks noGrp="1"/>
          </p:cNvSpPr>
          <p:nvPr>
            <p:ph type="body" sz="quarter" idx="43" hasCustomPrompt="1"/>
          </p:nvPr>
        </p:nvSpPr>
        <p:spPr>
          <a:xfrm>
            <a:off x="5886573" y="17727056"/>
            <a:ext cx="7970338" cy="750359"/>
          </a:xfrm>
          <a:prstGeom prst="rect">
            <a:avLst/>
          </a:prstGeom>
        </p:spPr>
        <p:txBody>
          <a:bodyPr/>
          <a:lstStyle>
            <a:lvl1pPr marL="0" indent="0" algn="ctr">
              <a:spcBef>
                <a:spcPts val="600"/>
              </a:spcBef>
              <a:buFontTx/>
              <a:buNone/>
              <a:defRPr sz="2800" b="0">
                <a:solidFill>
                  <a:schemeClr val="bg1"/>
                </a:solidFill>
                <a:latin typeface="NVIDIA Sans" panose="020B0503020203020204" pitchFamily="34" charset="0"/>
                <a:cs typeface="NVIDIA Sans" panose="020B0503020203020204" pitchFamily="34" charset="0"/>
              </a:defRPr>
            </a:lvl1pPr>
            <a:lvl2pPr marL="2562790" indent="0">
              <a:buFontTx/>
              <a:buNone/>
              <a:defRPr sz="4000" b="1">
                <a:solidFill>
                  <a:schemeClr val="tx1"/>
                </a:solidFill>
                <a:latin typeface="NVIDIA Sans" panose="020B0503020203020204" pitchFamily="34" charset="0"/>
              </a:defRPr>
            </a:lvl2pPr>
            <a:lvl3pPr marL="4883584" indent="0">
              <a:buFontTx/>
              <a:buNone/>
              <a:defRPr sz="4000" b="1">
                <a:solidFill>
                  <a:schemeClr val="tx1"/>
                </a:solidFill>
                <a:latin typeface="NVIDIA Sans" panose="020B0503020203020204" pitchFamily="34" charset="0"/>
              </a:defRPr>
            </a:lvl3pPr>
            <a:lvl4pPr marL="6933729" indent="0">
              <a:buFontTx/>
              <a:buNone/>
              <a:defRPr sz="4000" b="1">
                <a:solidFill>
                  <a:schemeClr val="tx1"/>
                </a:solidFill>
                <a:latin typeface="NVIDIA Sans" panose="020B0503020203020204" pitchFamily="34" charset="0"/>
              </a:defRPr>
            </a:lvl4pPr>
            <a:lvl5pPr marL="8471409" indent="0">
              <a:buFontTx/>
              <a:buNone/>
              <a:defRPr sz="4000" b="1">
                <a:solidFill>
                  <a:schemeClr val="tx1"/>
                </a:solidFill>
                <a:latin typeface="NVIDIA Sans" panose="020B0503020203020204" pitchFamily="34" charset="0"/>
              </a:defRPr>
            </a:lvl5pPr>
          </a:lstStyle>
          <a:p>
            <a:pPr lvl="0"/>
            <a:r>
              <a:rPr lang="en-US" dirty="0"/>
              <a:t>Click to add subtitle</a:t>
            </a:r>
          </a:p>
        </p:txBody>
      </p:sp>
      <p:sp>
        <p:nvSpPr>
          <p:cNvPr id="37" name="Picture Placeholder 2">
            <a:extLst>
              <a:ext uri="{FF2B5EF4-FFF2-40B4-BE49-F238E27FC236}">
                <a16:creationId xmlns:a16="http://schemas.microsoft.com/office/drawing/2014/main" id="{AE5F378B-4650-A769-498F-70E97D832944}"/>
              </a:ext>
            </a:extLst>
          </p:cNvPr>
          <p:cNvSpPr>
            <a:spLocks noGrp="1"/>
          </p:cNvSpPr>
          <p:nvPr>
            <p:ph type="pic" sz="quarter" idx="46"/>
          </p:nvPr>
        </p:nvSpPr>
        <p:spPr>
          <a:xfrm>
            <a:off x="5886573" y="11926198"/>
            <a:ext cx="7955280" cy="4937760"/>
          </a:xfrm>
          <a:prstGeom prst="rect">
            <a:avLst/>
          </a:prstGeom>
          <a:solidFill>
            <a:srgbClr val="151617">
              <a:alpha val="61000"/>
            </a:srgbClr>
          </a:solidFill>
          <a:ln w="9525">
            <a:solidFill>
              <a:schemeClr val="accent5"/>
            </a:solidFill>
          </a:ln>
        </p:spPr>
        <p:txBody>
          <a:bodyPr tIns="2194560" anchor="ctr"/>
          <a:lstStyle>
            <a:lvl1pPr marL="0" indent="0" algn="ctr">
              <a:buNone/>
              <a:defRPr lang="en-US" sz="4000" dirty="0">
                <a:solidFill>
                  <a:schemeClr val="bg2"/>
                </a:solidFill>
                <a:latin typeface="NVIDIA Sans" panose="020B0503020203020204" pitchFamily="34" charset="0"/>
                <a:cs typeface="NVIDIA Sans" panose="020B0503020203020204" pitchFamily="34" charset="0"/>
              </a:defRPr>
            </a:lvl1pPr>
          </a:lstStyle>
          <a:p>
            <a:pPr marL="685800" lvl="0" indent="-685800" algn="ctr"/>
            <a:r>
              <a:rPr lang="en-US"/>
              <a:t>Click icon to add picture</a:t>
            </a:r>
            <a:endParaRPr lang="en-US" dirty="0"/>
          </a:p>
        </p:txBody>
      </p:sp>
      <p:sp>
        <p:nvSpPr>
          <p:cNvPr id="38" name="Picture Placeholder 2">
            <a:extLst>
              <a:ext uri="{FF2B5EF4-FFF2-40B4-BE49-F238E27FC236}">
                <a16:creationId xmlns:a16="http://schemas.microsoft.com/office/drawing/2014/main" id="{4D0EBD50-D183-BA46-8F9A-CA94A31E251D}"/>
              </a:ext>
            </a:extLst>
          </p:cNvPr>
          <p:cNvSpPr>
            <a:spLocks noGrp="1"/>
          </p:cNvSpPr>
          <p:nvPr>
            <p:ph type="pic" sz="quarter" idx="47"/>
          </p:nvPr>
        </p:nvSpPr>
        <p:spPr>
          <a:xfrm>
            <a:off x="14335074" y="11926198"/>
            <a:ext cx="7955280" cy="4937760"/>
          </a:xfrm>
          <a:prstGeom prst="rect">
            <a:avLst/>
          </a:prstGeom>
          <a:solidFill>
            <a:srgbClr val="151617">
              <a:alpha val="61000"/>
            </a:srgbClr>
          </a:solidFill>
          <a:ln w="9525">
            <a:solidFill>
              <a:schemeClr val="accent5"/>
            </a:solidFill>
          </a:ln>
        </p:spPr>
        <p:txBody>
          <a:bodyPr tIns="2194560" anchor="ctr"/>
          <a:lstStyle>
            <a:lvl1pPr marL="0" indent="0" algn="ctr">
              <a:buNone/>
              <a:defRPr lang="en-US" sz="4000" dirty="0">
                <a:solidFill>
                  <a:schemeClr val="bg2"/>
                </a:solidFill>
                <a:latin typeface="NVIDIA Sans" panose="020B0503020203020204" pitchFamily="34" charset="0"/>
                <a:cs typeface="NVIDIA Sans" panose="020B0503020203020204" pitchFamily="34" charset="0"/>
              </a:defRPr>
            </a:lvl1pPr>
          </a:lstStyle>
          <a:p>
            <a:pPr marL="685800" lvl="0" indent="-685800" algn="ctr"/>
            <a:r>
              <a:rPr lang="en-US"/>
              <a:t>Click icon to add picture</a:t>
            </a:r>
            <a:endParaRPr lang="en-US" dirty="0"/>
          </a:p>
        </p:txBody>
      </p:sp>
      <p:sp>
        <p:nvSpPr>
          <p:cNvPr id="48" name="Picture Placeholder 2">
            <a:extLst>
              <a:ext uri="{FF2B5EF4-FFF2-40B4-BE49-F238E27FC236}">
                <a16:creationId xmlns:a16="http://schemas.microsoft.com/office/drawing/2014/main" id="{B28D2A90-D084-131D-BC81-F32026B9D485}"/>
              </a:ext>
            </a:extLst>
          </p:cNvPr>
          <p:cNvSpPr>
            <a:spLocks noGrp="1"/>
          </p:cNvSpPr>
          <p:nvPr>
            <p:ph type="pic" sz="quarter" idx="48"/>
          </p:nvPr>
        </p:nvSpPr>
        <p:spPr>
          <a:xfrm>
            <a:off x="22783576" y="11926198"/>
            <a:ext cx="7955280" cy="4937760"/>
          </a:xfrm>
          <a:prstGeom prst="rect">
            <a:avLst/>
          </a:prstGeom>
          <a:solidFill>
            <a:srgbClr val="151617">
              <a:alpha val="61000"/>
            </a:srgbClr>
          </a:solidFill>
          <a:ln w="9525">
            <a:solidFill>
              <a:schemeClr val="accent5"/>
            </a:solidFill>
          </a:ln>
        </p:spPr>
        <p:txBody>
          <a:bodyPr tIns="2194560" anchor="ctr"/>
          <a:lstStyle>
            <a:lvl1pPr marL="0" indent="0" algn="ctr">
              <a:buNone/>
              <a:defRPr lang="en-US" sz="4000" dirty="0">
                <a:solidFill>
                  <a:schemeClr val="bg2"/>
                </a:solidFill>
                <a:latin typeface="NVIDIA Sans" panose="020B0503020203020204" pitchFamily="34" charset="0"/>
                <a:cs typeface="NVIDIA Sans" panose="020B0503020203020204" pitchFamily="34" charset="0"/>
              </a:defRPr>
            </a:lvl1pPr>
          </a:lstStyle>
          <a:p>
            <a:pPr marL="685800" lvl="0" indent="-685800" algn="ctr"/>
            <a:r>
              <a:rPr lang="en-US"/>
              <a:t>Click icon to add picture</a:t>
            </a:r>
            <a:endParaRPr lang="en-US" dirty="0"/>
          </a:p>
        </p:txBody>
      </p:sp>
      <p:sp>
        <p:nvSpPr>
          <p:cNvPr id="49" name="Text Placeholder 7">
            <a:extLst>
              <a:ext uri="{FF2B5EF4-FFF2-40B4-BE49-F238E27FC236}">
                <a16:creationId xmlns:a16="http://schemas.microsoft.com/office/drawing/2014/main" id="{C31F641B-69D7-D8F7-664B-8DC4432B48D7}"/>
              </a:ext>
            </a:extLst>
          </p:cNvPr>
          <p:cNvSpPr>
            <a:spLocks noGrp="1"/>
          </p:cNvSpPr>
          <p:nvPr>
            <p:ph type="body" sz="quarter" idx="50" hasCustomPrompt="1"/>
          </p:nvPr>
        </p:nvSpPr>
        <p:spPr>
          <a:xfrm>
            <a:off x="22783575" y="17059122"/>
            <a:ext cx="7951467" cy="750359"/>
          </a:xfrm>
          <a:prstGeom prst="rect">
            <a:avLst/>
          </a:prstGeom>
        </p:spPr>
        <p:txBody>
          <a:bodyPr anchor="b"/>
          <a:lstStyle>
            <a:lvl1pPr marL="0" indent="0" algn="ctr">
              <a:spcBef>
                <a:spcPts val="1200"/>
              </a:spcBef>
              <a:buFontTx/>
              <a:buNone/>
              <a:defRPr sz="4000" b="0" cap="none" baseline="0">
                <a:solidFill>
                  <a:schemeClr val="bg1"/>
                </a:solidFill>
                <a:latin typeface="+mj-lt"/>
                <a:cs typeface="NVIDIA Sans" panose="020B0503020203020204" pitchFamily="34" charset="0"/>
              </a:defRPr>
            </a:lvl1pPr>
            <a:lvl2pPr marL="2562790" indent="0">
              <a:buFontTx/>
              <a:buNone/>
              <a:defRPr sz="4000" b="1">
                <a:solidFill>
                  <a:schemeClr val="tx1"/>
                </a:solidFill>
                <a:latin typeface="NVIDIA Sans" panose="020B0503020203020204" pitchFamily="34" charset="0"/>
              </a:defRPr>
            </a:lvl2pPr>
            <a:lvl3pPr marL="4883584" indent="0">
              <a:buFontTx/>
              <a:buNone/>
              <a:defRPr sz="4000" b="1">
                <a:solidFill>
                  <a:schemeClr val="tx1"/>
                </a:solidFill>
                <a:latin typeface="NVIDIA Sans" panose="020B0503020203020204" pitchFamily="34" charset="0"/>
              </a:defRPr>
            </a:lvl3pPr>
            <a:lvl4pPr marL="6933729" indent="0">
              <a:buFontTx/>
              <a:buNone/>
              <a:defRPr sz="4000" b="1">
                <a:solidFill>
                  <a:schemeClr val="tx1"/>
                </a:solidFill>
                <a:latin typeface="NVIDIA Sans" panose="020B0503020203020204" pitchFamily="34" charset="0"/>
              </a:defRPr>
            </a:lvl4pPr>
            <a:lvl5pPr marL="8471409" indent="0">
              <a:buFontTx/>
              <a:buNone/>
              <a:defRPr sz="4000" b="1">
                <a:solidFill>
                  <a:schemeClr val="tx1"/>
                </a:solidFill>
                <a:latin typeface="NVIDIA Sans" panose="020B0503020203020204" pitchFamily="34" charset="0"/>
              </a:defRPr>
            </a:lvl5pPr>
          </a:lstStyle>
          <a:p>
            <a:pPr lvl="0"/>
            <a:r>
              <a:rPr lang="en-US" dirty="0"/>
              <a:t>Click To Add Title</a:t>
            </a:r>
          </a:p>
        </p:txBody>
      </p:sp>
      <p:sp>
        <p:nvSpPr>
          <p:cNvPr id="50" name="Text Placeholder 7">
            <a:extLst>
              <a:ext uri="{FF2B5EF4-FFF2-40B4-BE49-F238E27FC236}">
                <a16:creationId xmlns:a16="http://schemas.microsoft.com/office/drawing/2014/main" id="{523F0B05-8C96-0447-48C6-977D2CE10924}"/>
              </a:ext>
            </a:extLst>
          </p:cNvPr>
          <p:cNvSpPr>
            <a:spLocks noGrp="1"/>
          </p:cNvSpPr>
          <p:nvPr>
            <p:ph type="body" sz="quarter" idx="51" hasCustomPrompt="1"/>
          </p:nvPr>
        </p:nvSpPr>
        <p:spPr>
          <a:xfrm>
            <a:off x="22783575" y="17727056"/>
            <a:ext cx="7951467" cy="750359"/>
          </a:xfrm>
          <a:prstGeom prst="rect">
            <a:avLst/>
          </a:prstGeom>
        </p:spPr>
        <p:txBody>
          <a:bodyPr/>
          <a:lstStyle>
            <a:lvl1pPr marL="0" indent="0" algn="ctr">
              <a:spcBef>
                <a:spcPts val="600"/>
              </a:spcBef>
              <a:buFontTx/>
              <a:buNone/>
              <a:defRPr sz="2800" b="0">
                <a:solidFill>
                  <a:schemeClr val="bg1"/>
                </a:solidFill>
                <a:latin typeface="NVIDIA Sans" panose="020B0503020203020204" pitchFamily="34" charset="0"/>
                <a:cs typeface="NVIDIA Sans" panose="020B0503020203020204" pitchFamily="34" charset="0"/>
              </a:defRPr>
            </a:lvl1pPr>
            <a:lvl2pPr marL="2562790" indent="0">
              <a:buFontTx/>
              <a:buNone/>
              <a:defRPr sz="4000" b="1">
                <a:solidFill>
                  <a:schemeClr val="tx1"/>
                </a:solidFill>
                <a:latin typeface="NVIDIA Sans" panose="020B0503020203020204" pitchFamily="34" charset="0"/>
              </a:defRPr>
            </a:lvl2pPr>
            <a:lvl3pPr marL="4883584" indent="0">
              <a:buFontTx/>
              <a:buNone/>
              <a:defRPr sz="4000" b="1">
                <a:solidFill>
                  <a:schemeClr val="tx1"/>
                </a:solidFill>
                <a:latin typeface="NVIDIA Sans" panose="020B0503020203020204" pitchFamily="34" charset="0"/>
              </a:defRPr>
            </a:lvl3pPr>
            <a:lvl4pPr marL="6933729" indent="0">
              <a:buFontTx/>
              <a:buNone/>
              <a:defRPr sz="4000" b="1">
                <a:solidFill>
                  <a:schemeClr val="tx1"/>
                </a:solidFill>
                <a:latin typeface="NVIDIA Sans" panose="020B0503020203020204" pitchFamily="34" charset="0"/>
              </a:defRPr>
            </a:lvl4pPr>
            <a:lvl5pPr marL="8471409" indent="0">
              <a:buFontTx/>
              <a:buNone/>
              <a:defRPr sz="4000" b="1">
                <a:solidFill>
                  <a:schemeClr val="tx1"/>
                </a:solidFill>
                <a:latin typeface="NVIDIA Sans" panose="020B0503020203020204" pitchFamily="34" charset="0"/>
              </a:defRPr>
            </a:lvl5pPr>
          </a:lstStyle>
          <a:p>
            <a:pPr lvl="0"/>
            <a:r>
              <a:rPr lang="en-US" dirty="0"/>
              <a:t>Click to add subtitle</a:t>
            </a:r>
          </a:p>
        </p:txBody>
      </p:sp>
      <p:sp>
        <p:nvSpPr>
          <p:cNvPr id="51" name="Picture Placeholder 2">
            <a:extLst>
              <a:ext uri="{FF2B5EF4-FFF2-40B4-BE49-F238E27FC236}">
                <a16:creationId xmlns:a16="http://schemas.microsoft.com/office/drawing/2014/main" id="{450F6A7B-55D2-E137-09E7-D5EB0FECCA2C}"/>
              </a:ext>
            </a:extLst>
          </p:cNvPr>
          <p:cNvSpPr>
            <a:spLocks noGrp="1"/>
          </p:cNvSpPr>
          <p:nvPr>
            <p:ph type="pic" sz="quarter" idx="24"/>
          </p:nvPr>
        </p:nvSpPr>
        <p:spPr>
          <a:xfrm>
            <a:off x="18534610" y="4849814"/>
            <a:ext cx="7955280" cy="4937760"/>
          </a:xfrm>
          <a:prstGeom prst="rect">
            <a:avLst/>
          </a:prstGeom>
          <a:solidFill>
            <a:srgbClr val="151617">
              <a:alpha val="61000"/>
            </a:srgbClr>
          </a:solidFill>
          <a:ln w="9525">
            <a:solidFill>
              <a:schemeClr val="accent5"/>
            </a:solidFill>
          </a:ln>
        </p:spPr>
        <p:txBody>
          <a:bodyPr tIns="2194560" anchor="ctr"/>
          <a:lstStyle>
            <a:lvl1pPr marL="0" indent="0" algn="ctr">
              <a:buNone/>
              <a:defRPr lang="en-US" sz="4000" dirty="0">
                <a:solidFill>
                  <a:schemeClr val="bg2"/>
                </a:solidFill>
                <a:latin typeface="NVIDIA Sans" panose="020B0503020203020204" pitchFamily="34" charset="0"/>
                <a:cs typeface="NVIDIA Sans" panose="020B0503020203020204" pitchFamily="34" charset="0"/>
              </a:defRPr>
            </a:lvl1pPr>
          </a:lstStyle>
          <a:p>
            <a:pPr marL="685800" lvl="0" indent="-685800" algn="ctr"/>
            <a:r>
              <a:rPr lang="en-US"/>
              <a:t>Click icon to add picture</a:t>
            </a:r>
            <a:endParaRPr lang="en-US" dirty="0"/>
          </a:p>
        </p:txBody>
      </p:sp>
      <p:sp>
        <p:nvSpPr>
          <p:cNvPr id="52" name="Picture Placeholder 2">
            <a:extLst>
              <a:ext uri="{FF2B5EF4-FFF2-40B4-BE49-F238E27FC236}">
                <a16:creationId xmlns:a16="http://schemas.microsoft.com/office/drawing/2014/main" id="{36E7E436-EF57-51FD-A8FB-FDA402DAB660}"/>
              </a:ext>
            </a:extLst>
          </p:cNvPr>
          <p:cNvSpPr>
            <a:spLocks noGrp="1"/>
          </p:cNvSpPr>
          <p:nvPr>
            <p:ph type="pic" sz="quarter" idx="20"/>
          </p:nvPr>
        </p:nvSpPr>
        <p:spPr>
          <a:xfrm>
            <a:off x="10086108" y="4849814"/>
            <a:ext cx="7955280" cy="4937760"/>
          </a:xfrm>
          <a:prstGeom prst="rect">
            <a:avLst/>
          </a:prstGeom>
          <a:solidFill>
            <a:srgbClr val="151617">
              <a:alpha val="61000"/>
            </a:srgbClr>
          </a:solidFill>
          <a:ln w="9525">
            <a:solidFill>
              <a:schemeClr val="accent5"/>
            </a:solidFill>
          </a:ln>
        </p:spPr>
        <p:txBody>
          <a:bodyPr tIns="2194560" anchor="ctr"/>
          <a:lstStyle>
            <a:lvl1pPr marL="0" indent="0" algn="ctr">
              <a:buNone/>
              <a:defRPr lang="en-US" sz="4000" dirty="0">
                <a:solidFill>
                  <a:schemeClr val="bg2"/>
                </a:solidFill>
                <a:latin typeface="NVIDIA Sans" panose="020B0503020203020204" pitchFamily="34" charset="0"/>
                <a:cs typeface="NVIDIA Sans" panose="020B0503020203020204" pitchFamily="34" charset="0"/>
              </a:defRPr>
            </a:lvl1pPr>
          </a:lstStyle>
          <a:p>
            <a:pPr marL="685800" lvl="0" indent="-685800" algn="ctr"/>
            <a:r>
              <a:rPr lang="en-US"/>
              <a:t>Click icon to add picture</a:t>
            </a:r>
            <a:endParaRPr lang="en-US" dirty="0"/>
          </a:p>
        </p:txBody>
      </p:sp>
      <p:sp>
        <p:nvSpPr>
          <p:cNvPr id="53" name="Picture Placeholder 2">
            <a:extLst>
              <a:ext uri="{FF2B5EF4-FFF2-40B4-BE49-F238E27FC236}">
                <a16:creationId xmlns:a16="http://schemas.microsoft.com/office/drawing/2014/main" id="{11D06D85-EEB0-0A4E-44A0-04EB0FDA4913}"/>
              </a:ext>
            </a:extLst>
          </p:cNvPr>
          <p:cNvSpPr>
            <a:spLocks noGrp="1"/>
          </p:cNvSpPr>
          <p:nvPr>
            <p:ph type="pic" sz="quarter" idx="52"/>
          </p:nvPr>
        </p:nvSpPr>
        <p:spPr>
          <a:xfrm>
            <a:off x="1637606" y="4849814"/>
            <a:ext cx="7955280" cy="4937760"/>
          </a:xfrm>
          <a:prstGeom prst="rect">
            <a:avLst/>
          </a:prstGeom>
          <a:solidFill>
            <a:srgbClr val="151617">
              <a:alpha val="61000"/>
            </a:srgbClr>
          </a:solidFill>
          <a:ln w="9525">
            <a:solidFill>
              <a:schemeClr val="accent5"/>
            </a:solidFill>
          </a:ln>
        </p:spPr>
        <p:txBody>
          <a:bodyPr tIns="2194560" anchor="ctr"/>
          <a:lstStyle>
            <a:lvl1pPr marL="0" indent="0" algn="ctr">
              <a:buNone/>
              <a:defRPr lang="en-US" sz="4000" dirty="0">
                <a:solidFill>
                  <a:schemeClr val="bg2"/>
                </a:solidFill>
                <a:latin typeface="NVIDIA Sans" panose="020B0503020203020204" pitchFamily="34" charset="0"/>
                <a:cs typeface="NVIDIA Sans" panose="020B0503020203020204" pitchFamily="34" charset="0"/>
              </a:defRPr>
            </a:lvl1pPr>
          </a:lstStyle>
          <a:p>
            <a:pPr marL="685800" lvl="0" indent="-685800" algn="ctr"/>
            <a:r>
              <a:rPr lang="en-US"/>
              <a:t>Click icon to add picture</a:t>
            </a:r>
            <a:endParaRPr lang="en-US" dirty="0"/>
          </a:p>
        </p:txBody>
      </p:sp>
      <p:sp>
        <p:nvSpPr>
          <p:cNvPr id="65" name="Picture Placeholder 2">
            <a:extLst>
              <a:ext uri="{FF2B5EF4-FFF2-40B4-BE49-F238E27FC236}">
                <a16:creationId xmlns:a16="http://schemas.microsoft.com/office/drawing/2014/main" id="{9CAB601B-BE03-84B9-C2D3-F9A9DD36F0DA}"/>
              </a:ext>
            </a:extLst>
          </p:cNvPr>
          <p:cNvSpPr>
            <a:spLocks noGrp="1"/>
          </p:cNvSpPr>
          <p:nvPr>
            <p:ph type="pic" sz="quarter" idx="28"/>
          </p:nvPr>
        </p:nvSpPr>
        <p:spPr>
          <a:xfrm>
            <a:off x="26983113" y="4849814"/>
            <a:ext cx="7955280" cy="4937760"/>
          </a:xfrm>
          <a:prstGeom prst="rect">
            <a:avLst/>
          </a:prstGeom>
          <a:solidFill>
            <a:srgbClr val="151617">
              <a:alpha val="61000"/>
            </a:srgbClr>
          </a:solidFill>
          <a:ln w="9525">
            <a:solidFill>
              <a:schemeClr val="accent5"/>
            </a:solidFill>
          </a:ln>
        </p:spPr>
        <p:txBody>
          <a:bodyPr tIns="2194560" anchor="ctr"/>
          <a:lstStyle>
            <a:lvl1pPr marL="0" indent="0" algn="ctr">
              <a:buNone/>
              <a:defRPr lang="en-US" sz="4000" dirty="0">
                <a:solidFill>
                  <a:schemeClr val="bg2"/>
                </a:solidFill>
                <a:latin typeface="NVIDIA Sans" panose="020B0503020203020204" pitchFamily="34" charset="0"/>
                <a:cs typeface="NVIDIA Sans" panose="020B0503020203020204" pitchFamily="34" charset="0"/>
              </a:defRPr>
            </a:lvl1pPr>
          </a:lstStyle>
          <a:p>
            <a:pPr marL="685800" lvl="0" indent="-685800" algn="ctr"/>
            <a:r>
              <a:rPr lang="en-US"/>
              <a:t>Click icon to add picture</a:t>
            </a:r>
            <a:endParaRPr lang="en-US" dirty="0"/>
          </a:p>
        </p:txBody>
      </p:sp>
      <p:sp>
        <p:nvSpPr>
          <p:cNvPr id="66" name="Text Placeholder 7">
            <a:extLst>
              <a:ext uri="{FF2B5EF4-FFF2-40B4-BE49-F238E27FC236}">
                <a16:creationId xmlns:a16="http://schemas.microsoft.com/office/drawing/2014/main" id="{2901EEFF-A05E-86EF-2959-BEBE7506CE37}"/>
              </a:ext>
            </a:extLst>
          </p:cNvPr>
          <p:cNvSpPr>
            <a:spLocks noGrp="1"/>
          </p:cNvSpPr>
          <p:nvPr>
            <p:ph type="body" sz="quarter" idx="59" hasCustomPrompt="1"/>
          </p:nvPr>
        </p:nvSpPr>
        <p:spPr>
          <a:xfrm>
            <a:off x="10094409" y="9981886"/>
            <a:ext cx="7946972" cy="750359"/>
          </a:xfrm>
          <a:prstGeom prst="rect">
            <a:avLst/>
          </a:prstGeom>
        </p:spPr>
        <p:txBody>
          <a:bodyPr anchor="b"/>
          <a:lstStyle>
            <a:lvl1pPr marL="0" indent="0" algn="ctr">
              <a:spcBef>
                <a:spcPts val="1200"/>
              </a:spcBef>
              <a:buFontTx/>
              <a:buNone/>
              <a:defRPr sz="4000" b="0" cap="none" baseline="0">
                <a:solidFill>
                  <a:schemeClr val="bg1"/>
                </a:solidFill>
                <a:latin typeface="+mj-lt"/>
                <a:cs typeface="NVIDIA Sans" panose="020B0503020203020204" pitchFamily="34" charset="0"/>
              </a:defRPr>
            </a:lvl1pPr>
            <a:lvl2pPr marL="2562790" indent="0">
              <a:buFontTx/>
              <a:buNone/>
              <a:defRPr sz="4000" b="1">
                <a:solidFill>
                  <a:schemeClr val="tx1"/>
                </a:solidFill>
                <a:latin typeface="NVIDIA Sans" panose="020B0503020203020204" pitchFamily="34" charset="0"/>
              </a:defRPr>
            </a:lvl2pPr>
            <a:lvl3pPr marL="4883584" indent="0">
              <a:buFontTx/>
              <a:buNone/>
              <a:defRPr sz="4000" b="1">
                <a:solidFill>
                  <a:schemeClr val="tx1"/>
                </a:solidFill>
                <a:latin typeface="NVIDIA Sans" panose="020B0503020203020204" pitchFamily="34" charset="0"/>
              </a:defRPr>
            </a:lvl3pPr>
            <a:lvl4pPr marL="6933729" indent="0">
              <a:buFontTx/>
              <a:buNone/>
              <a:defRPr sz="4000" b="1">
                <a:solidFill>
                  <a:schemeClr val="tx1"/>
                </a:solidFill>
                <a:latin typeface="NVIDIA Sans" panose="020B0503020203020204" pitchFamily="34" charset="0"/>
              </a:defRPr>
            </a:lvl4pPr>
            <a:lvl5pPr marL="8471409" indent="0">
              <a:buFontTx/>
              <a:buNone/>
              <a:defRPr sz="4000" b="1">
                <a:solidFill>
                  <a:schemeClr val="tx1"/>
                </a:solidFill>
                <a:latin typeface="NVIDIA Sans" panose="020B0503020203020204" pitchFamily="34" charset="0"/>
              </a:defRPr>
            </a:lvl5pPr>
          </a:lstStyle>
          <a:p>
            <a:pPr lvl="0"/>
            <a:r>
              <a:rPr lang="en-US" dirty="0"/>
              <a:t>Click To Add Title</a:t>
            </a:r>
          </a:p>
        </p:txBody>
      </p:sp>
      <p:sp>
        <p:nvSpPr>
          <p:cNvPr id="67" name="Text Placeholder 7">
            <a:extLst>
              <a:ext uri="{FF2B5EF4-FFF2-40B4-BE49-F238E27FC236}">
                <a16:creationId xmlns:a16="http://schemas.microsoft.com/office/drawing/2014/main" id="{CA5DE0BE-2247-E600-19F8-62852DE95A34}"/>
              </a:ext>
            </a:extLst>
          </p:cNvPr>
          <p:cNvSpPr>
            <a:spLocks noGrp="1"/>
          </p:cNvSpPr>
          <p:nvPr>
            <p:ph type="body" sz="quarter" idx="60" hasCustomPrompt="1"/>
          </p:nvPr>
        </p:nvSpPr>
        <p:spPr>
          <a:xfrm>
            <a:off x="1637603" y="9981886"/>
            <a:ext cx="7946970" cy="750359"/>
          </a:xfrm>
          <a:prstGeom prst="rect">
            <a:avLst/>
          </a:prstGeom>
        </p:spPr>
        <p:txBody>
          <a:bodyPr anchor="b"/>
          <a:lstStyle>
            <a:lvl1pPr marL="0" indent="0" algn="ctr">
              <a:spcBef>
                <a:spcPts val="1200"/>
              </a:spcBef>
              <a:buFontTx/>
              <a:buNone/>
              <a:defRPr sz="4000" b="0" cap="none" baseline="0">
                <a:solidFill>
                  <a:schemeClr val="bg1"/>
                </a:solidFill>
                <a:latin typeface="+mj-lt"/>
                <a:cs typeface="NVIDIA Sans" panose="020B0503020203020204" pitchFamily="34" charset="0"/>
              </a:defRPr>
            </a:lvl1pPr>
            <a:lvl2pPr marL="2562790" indent="0">
              <a:buFontTx/>
              <a:buNone/>
              <a:defRPr sz="4000" b="1">
                <a:solidFill>
                  <a:schemeClr val="tx1"/>
                </a:solidFill>
                <a:latin typeface="NVIDIA Sans" panose="020B0503020203020204" pitchFamily="34" charset="0"/>
              </a:defRPr>
            </a:lvl2pPr>
            <a:lvl3pPr marL="4883584" indent="0">
              <a:buFontTx/>
              <a:buNone/>
              <a:defRPr sz="4000" b="1">
                <a:solidFill>
                  <a:schemeClr val="tx1"/>
                </a:solidFill>
                <a:latin typeface="NVIDIA Sans" panose="020B0503020203020204" pitchFamily="34" charset="0"/>
              </a:defRPr>
            </a:lvl3pPr>
            <a:lvl4pPr marL="6933729" indent="0">
              <a:buFontTx/>
              <a:buNone/>
              <a:defRPr sz="4000" b="1">
                <a:solidFill>
                  <a:schemeClr val="tx1"/>
                </a:solidFill>
                <a:latin typeface="NVIDIA Sans" panose="020B0503020203020204" pitchFamily="34" charset="0"/>
              </a:defRPr>
            </a:lvl4pPr>
            <a:lvl5pPr marL="8471409" indent="0">
              <a:buFontTx/>
              <a:buNone/>
              <a:defRPr sz="4000" b="1">
                <a:solidFill>
                  <a:schemeClr val="tx1"/>
                </a:solidFill>
                <a:latin typeface="NVIDIA Sans" panose="020B0503020203020204" pitchFamily="34" charset="0"/>
              </a:defRPr>
            </a:lvl5pPr>
          </a:lstStyle>
          <a:p>
            <a:pPr lvl="0"/>
            <a:r>
              <a:rPr lang="en-US" dirty="0"/>
              <a:t>Click To Add Title</a:t>
            </a:r>
          </a:p>
        </p:txBody>
      </p:sp>
      <p:sp>
        <p:nvSpPr>
          <p:cNvPr id="68" name="Text Placeholder 7">
            <a:extLst>
              <a:ext uri="{FF2B5EF4-FFF2-40B4-BE49-F238E27FC236}">
                <a16:creationId xmlns:a16="http://schemas.microsoft.com/office/drawing/2014/main" id="{7D33E875-82FA-EFBA-E610-7A1BB8D8E0D0}"/>
              </a:ext>
            </a:extLst>
          </p:cNvPr>
          <p:cNvSpPr>
            <a:spLocks noGrp="1"/>
          </p:cNvSpPr>
          <p:nvPr>
            <p:ph type="body" sz="quarter" idx="61" hasCustomPrompt="1"/>
          </p:nvPr>
        </p:nvSpPr>
        <p:spPr>
          <a:xfrm>
            <a:off x="10094409" y="10669493"/>
            <a:ext cx="7946972" cy="750359"/>
          </a:xfrm>
          <a:prstGeom prst="rect">
            <a:avLst/>
          </a:prstGeom>
        </p:spPr>
        <p:txBody>
          <a:bodyPr/>
          <a:lstStyle>
            <a:lvl1pPr marL="0" indent="0" algn="ctr">
              <a:spcBef>
                <a:spcPts val="600"/>
              </a:spcBef>
              <a:buFontTx/>
              <a:buNone/>
              <a:defRPr sz="2800" b="0">
                <a:solidFill>
                  <a:schemeClr val="bg1"/>
                </a:solidFill>
                <a:latin typeface="NVIDIA Sans" panose="020B0503020203020204" pitchFamily="34" charset="0"/>
                <a:cs typeface="NVIDIA Sans" panose="020B0503020203020204" pitchFamily="34" charset="0"/>
              </a:defRPr>
            </a:lvl1pPr>
            <a:lvl2pPr marL="2562790" indent="0">
              <a:buFontTx/>
              <a:buNone/>
              <a:defRPr sz="4000" b="1">
                <a:solidFill>
                  <a:schemeClr val="tx1"/>
                </a:solidFill>
                <a:latin typeface="NVIDIA Sans" panose="020B0503020203020204" pitchFamily="34" charset="0"/>
              </a:defRPr>
            </a:lvl2pPr>
            <a:lvl3pPr marL="4883584" indent="0">
              <a:buFontTx/>
              <a:buNone/>
              <a:defRPr sz="4000" b="1">
                <a:solidFill>
                  <a:schemeClr val="tx1"/>
                </a:solidFill>
                <a:latin typeface="NVIDIA Sans" panose="020B0503020203020204" pitchFamily="34" charset="0"/>
              </a:defRPr>
            </a:lvl3pPr>
            <a:lvl4pPr marL="6933729" indent="0">
              <a:buFontTx/>
              <a:buNone/>
              <a:defRPr sz="4000" b="1">
                <a:solidFill>
                  <a:schemeClr val="tx1"/>
                </a:solidFill>
                <a:latin typeface="NVIDIA Sans" panose="020B0503020203020204" pitchFamily="34" charset="0"/>
              </a:defRPr>
            </a:lvl4pPr>
            <a:lvl5pPr marL="8471409" indent="0">
              <a:buFontTx/>
              <a:buNone/>
              <a:defRPr sz="4000" b="1">
                <a:solidFill>
                  <a:schemeClr val="tx1"/>
                </a:solidFill>
                <a:latin typeface="NVIDIA Sans" panose="020B0503020203020204" pitchFamily="34" charset="0"/>
              </a:defRPr>
            </a:lvl5pPr>
          </a:lstStyle>
          <a:p>
            <a:pPr lvl="0"/>
            <a:r>
              <a:rPr lang="en-US" dirty="0"/>
              <a:t>Click to add subtitle</a:t>
            </a:r>
          </a:p>
        </p:txBody>
      </p:sp>
      <p:sp>
        <p:nvSpPr>
          <p:cNvPr id="69" name="Text Placeholder 7">
            <a:extLst>
              <a:ext uri="{FF2B5EF4-FFF2-40B4-BE49-F238E27FC236}">
                <a16:creationId xmlns:a16="http://schemas.microsoft.com/office/drawing/2014/main" id="{16E04D83-5D56-3ED0-0106-291190FF16C1}"/>
              </a:ext>
            </a:extLst>
          </p:cNvPr>
          <p:cNvSpPr>
            <a:spLocks noGrp="1"/>
          </p:cNvSpPr>
          <p:nvPr>
            <p:ph type="body" sz="quarter" idx="62" hasCustomPrompt="1"/>
          </p:nvPr>
        </p:nvSpPr>
        <p:spPr>
          <a:xfrm>
            <a:off x="1637603" y="10669493"/>
            <a:ext cx="7946970" cy="750359"/>
          </a:xfrm>
          <a:prstGeom prst="rect">
            <a:avLst/>
          </a:prstGeom>
        </p:spPr>
        <p:txBody>
          <a:bodyPr/>
          <a:lstStyle>
            <a:lvl1pPr marL="0" indent="0" algn="ctr">
              <a:spcBef>
                <a:spcPts val="600"/>
              </a:spcBef>
              <a:buFontTx/>
              <a:buNone/>
              <a:defRPr sz="2800" b="0">
                <a:solidFill>
                  <a:schemeClr val="bg1"/>
                </a:solidFill>
                <a:latin typeface="NVIDIA Sans" panose="020B0503020203020204" pitchFamily="34" charset="0"/>
                <a:cs typeface="NVIDIA Sans" panose="020B0503020203020204" pitchFamily="34" charset="0"/>
              </a:defRPr>
            </a:lvl1pPr>
            <a:lvl2pPr marL="2562790" indent="0">
              <a:buFontTx/>
              <a:buNone/>
              <a:defRPr sz="4000" b="1">
                <a:solidFill>
                  <a:schemeClr val="tx1"/>
                </a:solidFill>
                <a:latin typeface="NVIDIA Sans" panose="020B0503020203020204" pitchFamily="34" charset="0"/>
              </a:defRPr>
            </a:lvl2pPr>
            <a:lvl3pPr marL="4883584" indent="0">
              <a:buFontTx/>
              <a:buNone/>
              <a:defRPr sz="4000" b="1">
                <a:solidFill>
                  <a:schemeClr val="tx1"/>
                </a:solidFill>
                <a:latin typeface="NVIDIA Sans" panose="020B0503020203020204" pitchFamily="34" charset="0"/>
              </a:defRPr>
            </a:lvl3pPr>
            <a:lvl4pPr marL="6933729" indent="0">
              <a:buFontTx/>
              <a:buNone/>
              <a:defRPr sz="4000" b="1">
                <a:solidFill>
                  <a:schemeClr val="tx1"/>
                </a:solidFill>
                <a:latin typeface="NVIDIA Sans" panose="020B0503020203020204" pitchFamily="34" charset="0"/>
              </a:defRPr>
            </a:lvl4pPr>
            <a:lvl5pPr marL="8471409" indent="0">
              <a:buFontTx/>
              <a:buNone/>
              <a:defRPr sz="4000" b="1">
                <a:solidFill>
                  <a:schemeClr val="tx1"/>
                </a:solidFill>
                <a:latin typeface="NVIDIA Sans" panose="020B0503020203020204" pitchFamily="34" charset="0"/>
              </a:defRPr>
            </a:lvl5pPr>
          </a:lstStyle>
          <a:p>
            <a:pPr lvl="0"/>
            <a:r>
              <a:rPr lang="en-US" dirty="0"/>
              <a:t>Click to add subtitle</a:t>
            </a:r>
          </a:p>
        </p:txBody>
      </p:sp>
      <p:sp>
        <p:nvSpPr>
          <p:cNvPr id="70" name="Text Placeholder 7">
            <a:extLst>
              <a:ext uri="{FF2B5EF4-FFF2-40B4-BE49-F238E27FC236}">
                <a16:creationId xmlns:a16="http://schemas.microsoft.com/office/drawing/2014/main" id="{B72D7370-4F41-FFA7-2106-37908325FCCD}"/>
              </a:ext>
            </a:extLst>
          </p:cNvPr>
          <p:cNvSpPr>
            <a:spLocks noGrp="1"/>
          </p:cNvSpPr>
          <p:nvPr>
            <p:ph type="body" sz="quarter" idx="63" hasCustomPrompt="1"/>
          </p:nvPr>
        </p:nvSpPr>
        <p:spPr>
          <a:xfrm>
            <a:off x="18534605" y="9981886"/>
            <a:ext cx="7946972" cy="750359"/>
          </a:xfrm>
          <a:prstGeom prst="rect">
            <a:avLst/>
          </a:prstGeom>
        </p:spPr>
        <p:txBody>
          <a:bodyPr anchor="b"/>
          <a:lstStyle>
            <a:lvl1pPr marL="0" indent="0" algn="ctr">
              <a:spcBef>
                <a:spcPts val="1200"/>
              </a:spcBef>
              <a:buFontTx/>
              <a:buNone/>
              <a:defRPr sz="4000" b="0" cap="none" baseline="0">
                <a:solidFill>
                  <a:schemeClr val="bg1"/>
                </a:solidFill>
                <a:latin typeface="+mj-lt"/>
                <a:cs typeface="NVIDIA Sans" panose="020B0503020203020204" pitchFamily="34" charset="0"/>
              </a:defRPr>
            </a:lvl1pPr>
            <a:lvl2pPr marL="2562790" indent="0">
              <a:buFontTx/>
              <a:buNone/>
              <a:defRPr sz="4000" b="1">
                <a:solidFill>
                  <a:schemeClr val="tx1"/>
                </a:solidFill>
                <a:latin typeface="NVIDIA Sans" panose="020B0503020203020204" pitchFamily="34" charset="0"/>
              </a:defRPr>
            </a:lvl2pPr>
            <a:lvl3pPr marL="4883584" indent="0">
              <a:buFontTx/>
              <a:buNone/>
              <a:defRPr sz="4000" b="1">
                <a:solidFill>
                  <a:schemeClr val="tx1"/>
                </a:solidFill>
                <a:latin typeface="NVIDIA Sans" panose="020B0503020203020204" pitchFamily="34" charset="0"/>
              </a:defRPr>
            </a:lvl3pPr>
            <a:lvl4pPr marL="6933729" indent="0">
              <a:buFontTx/>
              <a:buNone/>
              <a:defRPr sz="4000" b="1">
                <a:solidFill>
                  <a:schemeClr val="tx1"/>
                </a:solidFill>
                <a:latin typeface="NVIDIA Sans" panose="020B0503020203020204" pitchFamily="34" charset="0"/>
              </a:defRPr>
            </a:lvl4pPr>
            <a:lvl5pPr marL="8471409" indent="0">
              <a:buFontTx/>
              <a:buNone/>
              <a:defRPr sz="4000" b="1">
                <a:solidFill>
                  <a:schemeClr val="tx1"/>
                </a:solidFill>
                <a:latin typeface="NVIDIA Sans" panose="020B0503020203020204" pitchFamily="34" charset="0"/>
              </a:defRPr>
            </a:lvl5pPr>
          </a:lstStyle>
          <a:p>
            <a:pPr lvl="0"/>
            <a:r>
              <a:rPr lang="en-US" dirty="0"/>
              <a:t>Click To Add Title</a:t>
            </a:r>
          </a:p>
        </p:txBody>
      </p:sp>
      <p:sp>
        <p:nvSpPr>
          <p:cNvPr id="71" name="Text Placeholder 7">
            <a:extLst>
              <a:ext uri="{FF2B5EF4-FFF2-40B4-BE49-F238E27FC236}">
                <a16:creationId xmlns:a16="http://schemas.microsoft.com/office/drawing/2014/main" id="{AFF43D71-DEF4-2B0C-C6B4-BCAFBD852717}"/>
              </a:ext>
            </a:extLst>
          </p:cNvPr>
          <p:cNvSpPr>
            <a:spLocks noGrp="1"/>
          </p:cNvSpPr>
          <p:nvPr>
            <p:ph type="body" sz="quarter" idx="64" hasCustomPrompt="1"/>
          </p:nvPr>
        </p:nvSpPr>
        <p:spPr>
          <a:xfrm>
            <a:off x="18534605" y="10669493"/>
            <a:ext cx="7946972" cy="750359"/>
          </a:xfrm>
          <a:prstGeom prst="rect">
            <a:avLst/>
          </a:prstGeom>
        </p:spPr>
        <p:txBody>
          <a:bodyPr/>
          <a:lstStyle>
            <a:lvl1pPr marL="0" indent="0" algn="ctr">
              <a:spcBef>
                <a:spcPts val="600"/>
              </a:spcBef>
              <a:buFontTx/>
              <a:buNone/>
              <a:defRPr sz="2800" b="0">
                <a:solidFill>
                  <a:schemeClr val="bg1"/>
                </a:solidFill>
                <a:latin typeface="NVIDIA Sans" panose="020B0503020203020204" pitchFamily="34" charset="0"/>
                <a:cs typeface="NVIDIA Sans" panose="020B0503020203020204" pitchFamily="34" charset="0"/>
              </a:defRPr>
            </a:lvl1pPr>
            <a:lvl2pPr marL="2562790" indent="0">
              <a:buFontTx/>
              <a:buNone/>
              <a:defRPr sz="4000" b="1">
                <a:solidFill>
                  <a:schemeClr val="tx1"/>
                </a:solidFill>
                <a:latin typeface="NVIDIA Sans" panose="020B0503020203020204" pitchFamily="34" charset="0"/>
              </a:defRPr>
            </a:lvl2pPr>
            <a:lvl3pPr marL="4883584" indent="0">
              <a:buFontTx/>
              <a:buNone/>
              <a:defRPr sz="4000" b="1">
                <a:solidFill>
                  <a:schemeClr val="tx1"/>
                </a:solidFill>
                <a:latin typeface="NVIDIA Sans" panose="020B0503020203020204" pitchFamily="34" charset="0"/>
              </a:defRPr>
            </a:lvl3pPr>
            <a:lvl4pPr marL="6933729" indent="0">
              <a:buFontTx/>
              <a:buNone/>
              <a:defRPr sz="4000" b="1">
                <a:solidFill>
                  <a:schemeClr val="tx1"/>
                </a:solidFill>
                <a:latin typeface="NVIDIA Sans" panose="020B0503020203020204" pitchFamily="34" charset="0"/>
              </a:defRPr>
            </a:lvl4pPr>
            <a:lvl5pPr marL="8471409" indent="0">
              <a:buFontTx/>
              <a:buNone/>
              <a:defRPr sz="4000" b="1">
                <a:solidFill>
                  <a:schemeClr val="tx1"/>
                </a:solidFill>
                <a:latin typeface="NVIDIA Sans" panose="020B0503020203020204" pitchFamily="34" charset="0"/>
              </a:defRPr>
            </a:lvl5pPr>
          </a:lstStyle>
          <a:p>
            <a:pPr lvl="0"/>
            <a:r>
              <a:rPr lang="en-US" dirty="0"/>
              <a:t>Click to add subtitle</a:t>
            </a:r>
          </a:p>
        </p:txBody>
      </p:sp>
      <p:sp>
        <p:nvSpPr>
          <p:cNvPr id="72" name="Text Placeholder 7">
            <a:extLst>
              <a:ext uri="{FF2B5EF4-FFF2-40B4-BE49-F238E27FC236}">
                <a16:creationId xmlns:a16="http://schemas.microsoft.com/office/drawing/2014/main" id="{F818D8AD-CFB5-A8CB-CABB-19C1B1AFE5BA}"/>
              </a:ext>
            </a:extLst>
          </p:cNvPr>
          <p:cNvSpPr>
            <a:spLocks noGrp="1"/>
          </p:cNvSpPr>
          <p:nvPr>
            <p:ph type="body" sz="quarter" idx="65" hasCustomPrompt="1"/>
          </p:nvPr>
        </p:nvSpPr>
        <p:spPr>
          <a:xfrm>
            <a:off x="26983113" y="9981886"/>
            <a:ext cx="7947304" cy="750359"/>
          </a:xfrm>
          <a:prstGeom prst="rect">
            <a:avLst/>
          </a:prstGeom>
        </p:spPr>
        <p:txBody>
          <a:bodyPr anchor="b"/>
          <a:lstStyle>
            <a:lvl1pPr marL="0" indent="0" algn="ctr">
              <a:spcBef>
                <a:spcPts val="1200"/>
              </a:spcBef>
              <a:buFontTx/>
              <a:buNone/>
              <a:defRPr sz="4000" b="0" cap="none" baseline="0">
                <a:solidFill>
                  <a:schemeClr val="bg1"/>
                </a:solidFill>
                <a:latin typeface="+mj-lt"/>
                <a:cs typeface="NVIDIA Sans" panose="020B0503020203020204" pitchFamily="34" charset="0"/>
              </a:defRPr>
            </a:lvl1pPr>
            <a:lvl2pPr marL="2562790" indent="0">
              <a:buFontTx/>
              <a:buNone/>
              <a:defRPr sz="4000" b="1">
                <a:solidFill>
                  <a:schemeClr val="tx1"/>
                </a:solidFill>
                <a:latin typeface="NVIDIA Sans" panose="020B0503020203020204" pitchFamily="34" charset="0"/>
              </a:defRPr>
            </a:lvl2pPr>
            <a:lvl3pPr marL="4883584" indent="0">
              <a:buFontTx/>
              <a:buNone/>
              <a:defRPr sz="4000" b="1">
                <a:solidFill>
                  <a:schemeClr val="tx1"/>
                </a:solidFill>
                <a:latin typeface="NVIDIA Sans" panose="020B0503020203020204" pitchFamily="34" charset="0"/>
              </a:defRPr>
            </a:lvl3pPr>
            <a:lvl4pPr marL="6933729" indent="0">
              <a:buFontTx/>
              <a:buNone/>
              <a:defRPr sz="4000" b="1">
                <a:solidFill>
                  <a:schemeClr val="tx1"/>
                </a:solidFill>
                <a:latin typeface="NVIDIA Sans" panose="020B0503020203020204" pitchFamily="34" charset="0"/>
              </a:defRPr>
            </a:lvl4pPr>
            <a:lvl5pPr marL="8471409" indent="0">
              <a:buFontTx/>
              <a:buNone/>
              <a:defRPr sz="4000" b="1">
                <a:solidFill>
                  <a:schemeClr val="tx1"/>
                </a:solidFill>
                <a:latin typeface="NVIDIA Sans" panose="020B0503020203020204" pitchFamily="34" charset="0"/>
              </a:defRPr>
            </a:lvl5pPr>
          </a:lstStyle>
          <a:p>
            <a:pPr lvl="0"/>
            <a:r>
              <a:rPr lang="en-US" dirty="0"/>
              <a:t>Click To Add Title</a:t>
            </a:r>
          </a:p>
        </p:txBody>
      </p:sp>
      <p:sp>
        <p:nvSpPr>
          <p:cNvPr id="73" name="Text Placeholder 7">
            <a:extLst>
              <a:ext uri="{FF2B5EF4-FFF2-40B4-BE49-F238E27FC236}">
                <a16:creationId xmlns:a16="http://schemas.microsoft.com/office/drawing/2014/main" id="{23409FA5-2A41-C5C8-6575-A607630F90FC}"/>
              </a:ext>
            </a:extLst>
          </p:cNvPr>
          <p:cNvSpPr>
            <a:spLocks noGrp="1"/>
          </p:cNvSpPr>
          <p:nvPr>
            <p:ph type="body" sz="quarter" idx="66" hasCustomPrompt="1"/>
          </p:nvPr>
        </p:nvSpPr>
        <p:spPr>
          <a:xfrm>
            <a:off x="26983113" y="10669493"/>
            <a:ext cx="7947304" cy="750359"/>
          </a:xfrm>
          <a:prstGeom prst="rect">
            <a:avLst/>
          </a:prstGeom>
        </p:spPr>
        <p:txBody>
          <a:bodyPr/>
          <a:lstStyle>
            <a:lvl1pPr marL="0" indent="0" algn="ctr">
              <a:spcBef>
                <a:spcPts val="600"/>
              </a:spcBef>
              <a:buFontTx/>
              <a:buNone/>
              <a:defRPr sz="2800" b="0">
                <a:solidFill>
                  <a:schemeClr val="bg1"/>
                </a:solidFill>
                <a:latin typeface="NVIDIA Sans" panose="020B0503020203020204" pitchFamily="34" charset="0"/>
                <a:cs typeface="NVIDIA Sans" panose="020B0503020203020204" pitchFamily="34" charset="0"/>
              </a:defRPr>
            </a:lvl1pPr>
            <a:lvl2pPr marL="2562790" indent="0">
              <a:buFontTx/>
              <a:buNone/>
              <a:defRPr sz="4000" b="1">
                <a:solidFill>
                  <a:schemeClr val="tx1"/>
                </a:solidFill>
                <a:latin typeface="NVIDIA Sans" panose="020B0503020203020204" pitchFamily="34" charset="0"/>
              </a:defRPr>
            </a:lvl2pPr>
            <a:lvl3pPr marL="4883584" indent="0">
              <a:buFontTx/>
              <a:buNone/>
              <a:defRPr sz="4000" b="1">
                <a:solidFill>
                  <a:schemeClr val="tx1"/>
                </a:solidFill>
                <a:latin typeface="NVIDIA Sans" panose="020B0503020203020204" pitchFamily="34" charset="0"/>
              </a:defRPr>
            </a:lvl3pPr>
            <a:lvl4pPr marL="6933729" indent="0">
              <a:buFontTx/>
              <a:buNone/>
              <a:defRPr sz="4000" b="1">
                <a:solidFill>
                  <a:schemeClr val="tx1"/>
                </a:solidFill>
                <a:latin typeface="NVIDIA Sans" panose="020B0503020203020204" pitchFamily="34" charset="0"/>
              </a:defRPr>
            </a:lvl4pPr>
            <a:lvl5pPr marL="8471409" indent="0">
              <a:buFontTx/>
              <a:buNone/>
              <a:defRPr sz="4000" b="1">
                <a:solidFill>
                  <a:schemeClr val="tx1"/>
                </a:solidFill>
                <a:latin typeface="NVIDIA Sans" panose="020B0503020203020204" pitchFamily="34" charset="0"/>
              </a:defRPr>
            </a:lvl5pPr>
          </a:lstStyle>
          <a:p>
            <a:pPr lvl="0"/>
            <a:r>
              <a:rPr lang="en-US" dirty="0"/>
              <a:t>Click to add subtitle</a:t>
            </a:r>
          </a:p>
        </p:txBody>
      </p:sp>
      <p:sp>
        <p:nvSpPr>
          <p:cNvPr id="74" name="Title 1">
            <a:extLst>
              <a:ext uri="{FF2B5EF4-FFF2-40B4-BE49-F238E27FC236}">
                <a16:creationId xmlns:a16="http://schemas.microsoft.com/office/drawing/2014/main" id="{3B193957-7130-A79D-273C-851474BDCDC0}"/>
              </a:ext>
            </a:extLst>
          </p:cNvPr>
          <p:cNvSpPr>
            <a:spLocks noGrp="1"/>
          </p:cNvSpPr>
          <p:nvPr>
            <p:ph type="title" hasCustomPrompt="1"/>
          </p:nvPr>
        </p:nvSpPr>
        <p:spPr>
          <a:xfrm>
            <a:off x="2514600" y="0"/>
            <a:ext cx="31546800" cy="2514601"/>
          </a:xfrm>
        </p:spPr>
        <p:txBody>
          <a:bodyPr/>
          <a:lstStyle>
            <a:lvl1pPr>
              <a:defRPr sz="7200" b="1" cap="none">
                <a:latin typeface="NVIDIA Sans" panose="020B0503020203020204" pitchFamily="34" charset="0"/>
                <a:cs typeface="NVIDIA Sans" panose="020B0503020203020204" pitchFamily="34" charset="0"/>
              </a:defRPr>
            </a:lvl1pPr>
          </a:lstStyle>
          <a:p>
            <a:r>
              <a:rPr lang="en-US" dirty="0"/>
              <a:t>Click To Add Title</a:t>
            </a:r>
          </a:p>
        </p:txBody>
      </p:sp>
      <p:sp>
        <p:nvSpPr>
          <p:cNvPr id="75" name="Text Placeholder 7">
            <a:extLst>
              <a:ext uri="{FF2B5EF4-FFF2-40B4-BE49-F238E27FC236}">
                <a16:creationId xmlns:a16="http://schemas.microsoft.com/office/drawing/2014/main" id="{DA822B21-EE98-CD37-EC99-C8836B3004D5}"/>
              </a:ext>
            </a:extLst>
          </p:cNvPr>
          <p:cNvSpPr>
            <a:spLocks noGrp="1"/>
          </p:cNvSpPr>
          <p:nvPr>
            <p:ph type="body" sz="quarter" idx="10" hasCustomPrompt="1"/>
          </p:nvPr>
        </p:nvSpPr>
        <p:spPr>
          <a:xfrm>
            <a:off x="2514600" y="2487168"/>
            <a:ext cx="31546800" cy="1408176"/>
          </a:xfrm>
          <a:prstGeom prst="rect">
            <a:avLst/>
          </a:prstGeom>
        </p:spPr>
        <p:txBody>
          <a:bodyPr/>
          <a:lstStyle>
            <a:lvl1pPr marL="0" indent="0" algn="ctr">
              <a:spcBef>
                <a:spcPts val="0"/>
              </a:spcBef>
              <a:buFontTx/>
              <a:buNone/>
              <a:defRPr sz="4800">
                <a:solidFill>
                  <a:schemeClr val="tx2"/>
                </a:solidFill>
                <a:latin typeface="NVIDIA Sans" panose="020B0503020203020204" pitchFamily="34" charset="0"/>
                <a:cs typeface="NVIDIA Sans" panose="020B0503020203020204" pitchFamily="34" charset="0"/>
              </a:defRPr>
            </a:lvl1pPr>
            <a:lvl2pPr marL="1371600" indent="0" algn="ctr">
              <a:buFontTx/>
              <a:buNone/>
              <a:defRPr sz="4400">
                <a:latin typeface="NVIDIA Sans" panose="020B0503020203020204" pitchFamily="34" charset="0"/>
              </a:defRPr>
            </a:lvl2pPr>
            <a:lvl3pPr marL="2743200" indent="0" algn="ctr">
              <a:buFontTx/>
              <a:buNone/>
              <a:defRPr sz="4400">
                <a:latin typeface="NVIDIA Sans" panose="020B0503020203020204" pitchFamily="34" charset="0"/>
              </a:defRPr>
            </a:lvl3pPr>
            <a:lvl4pPr marL="4114800" indent="0" algn="ctr">
              <a:buFontTx/>
              <a:buNone/>
              <a:defRPr sz="4400">
                <a:latin typeface="NVIDIA Sans" panose="020B0503020203020204" pitchFamily="34" charset="0"/>
              </a:defRPr>
            </a:lvl4pPr>
            <a:lvl5pPr marL="5486400" indent="0" algn="ctr">
              <a:buFontTx/>
              <a:buNone/>
              <a:defRPr sz="4400">
                <a:latin typeface="NVIDIA Sans" panose="020B0503020203020204" pitchFamily="34" charset="0"/>
              </a:defRPr>
            </a:lvl5pPr>
          </a:lstStyle>
          <a:p>
            <a:pPr lvl="0"/>
            <a:r>
              <a:rPr lang="en-US" dirty="0"/>
              <a:t>Click to add subtitle</a:t>
            </a:r>
          </a:p>
        </p:txBody>
      </p:sp>
    </p:spTree>
    <p:extLst>
      <p:ext uri="{BB962C8B-B14F-4D97-AF65-F5344CB8AC3E}">
        <p14:creationId xmlns:p14="http://schemas.microsoft.com/office/powerpoint/2010/main" val="3590059090"/>
      </p:ext>
    </p:extLst>
  </p:cSld>
  <p:clrMapOvr>
    <a:masterClrMapping/>
  </p:clrMapOvr>
  <mc:AlternateContent xmlns:mc="http://schemas.openxmlformats.org/markup-compatibility/2006" xmlns:p14="http://schemas.microsoft.com/office/powerpoint/2010/main">
    <mc:Choice Requires="p14">
      <p:transition p14:dur="10"/>
    </mc:Choice>
    <mc:Fallback xmlns="" xmlns:a16="http://schemas.microsoft.com/office/drawing/2014/main">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8-up Image">
    <p:spTree>
      <p:nvGrpSpPr>
        <p:cNvPr id="1" name=""/>
        <p:cNvGrpSpPr/>
        <p:nvPr/>
      </p:nvGrpSpPr>
      <p:grpSpPr>
        <a:xfrm>
          <a:off x="0" y="0"/>
          <a:ext cx="0" cy="0"/>
          <a:chOff x="0" y="0"/>
          <a:chExt cx="0" cy="0"/>
        </a:xfrm>
      </p:grpSpPr>
      <p:sp>
        <p:nvSpPr>
          <p:cNvPr id="41" name="Picture Placeholder 2">
            <a:extLst>
              <a:ext uri="{FF2B5EF4-FFF2-40B4-BE49-F238E27FC236}">
                <a16:creationId xmlns:a16="http://schemas.microsoft.com/office/drawing/2014/main" id="{5EA57D4F-DD4C-CA06-8F17-B354B7AF0AE5}"/>
              </a:ext>
            </a:extLst>
          </p:cNvPr>
          <p:cNvSpPr>
            <a:spLocks noGrp="1"/>
          </p:cNvSpPr>
          <p:nvPr>
            <p:ph type="pic" sz="quarter" idx="46"/>
          </p:nvPr>
        </p:nvSpPr>
        <p:spPr>
          <a:xfrm>
            <a:off x="1637603" y="11926198"/>
            <a:ext cx="7955280" cy="4937760"/>
          </a:xfrm>
          <a:prstGeom prst="rect">
            <a:avLst/>
          </a:prstGeom>
          <a:solidFill>
            <a:srgbClr val="151617">
              <a:alpha val="61000"/>
            </a:srgbClr>
          </a:solidFill>
          <a:ln w="9525">
            <a:solidFill>
              <a:schemeClr val="accent5"/>
            </a:solidFill>
          </a:ln>
        </p:spPr>
        <p:txBody>
          <a:bodyPr tIns="2194560" anchor="ctr"/>
          <a:lstStyle>
            <a:lvl1pPr marL="0" indent="0" algn="ctr">
              <a:buNone/>
              <a:defRPr lang="en-US" sz="4000" dirty="0">
                <a:solidFill>
                  <a:schemeClr val="bg2"/>
                </a:solidFill>
                <a:latin typeface="NVIDIA Sans" panose="020B0503020203020204" pitchFamily="34" charset="0"/>
                <a:cs typeface="NVIDIA Sans" panose="020B0503020203020204" pitchFamily="34" charset="0"/>
              </a:defRPr>
            </a:lvl1pPr>
          </a:lstStyle>
          <a:p>
            <a:pPr marL="685800" lvl="0" indent="-685800" algn="ctr"/>
            <a:r>
              <a:rPr lang="en-US"/>
              <a:t>Click icon to add picture</a:t>
            </a:r>
            <a:endParaRPr lang="en-US" dirty="0"/>
          </a:p>
        </p:txBody>
      </p:sp>
      <p:sp>
        <p:nvSpPr>
          <p:cNvPr id="42" name="Picture Placeholder 2">
            <a:extLst>
              <a:ext uri="{FF2B5EF4-FFF2-40B4-BE49-F238E27FC236}">
                <a16:creationId xmlns:a16="http://schemas.microsoft.com/office/drawing/2014/main" id="{06F88D93-EC5D-0F4F-2D03-D40CFF157D49}"/>
              </a:ext>
            </a:extLst>
          </p:cNvPr>
          <p:cNvSpPr>
            <a:spLocks noGrp="1"/>
          </p:cNvSpPr>
          <p:nvPr>
            <p:ph type="pic" sz="quarter" idx="47"/>
          </p:nvPr>
        </p:nvSpPr>
        <p:spPr>
          <a:xfrm>
            <a:off x="10086104" y="11926198"/>
            <a:ext cx="7955280" cy="4937760"/>
          </a:xfrm>
          <a:prstGeom prst="rect">
            <a:avLst/>
          </a:prstGeom>
          <a:solidFill>
            <a:srgbClr val="151617">
              <a:alpha val="61000"/>
            </a:srgbClr>
          </a:solidFill>
          <a:ln w="9525">
            <a:solidFill>
              <a:schemeClr val="accent5"/>
            </a:solidFill>
          </a:ln>
        </p:spPr>
        <p:txBody>
          <a:bodyPr tIns="2194560" anchor="ctr"/>
          <a:lstStyle>
            <a:lvl1pPr marL="0" indent="0" algn="ctr">
              <a:buNone/>
              <a:defRPr lang="en-US" sz="4000" dirty="0">
                <a:solidFill>
                  <a:schemeClr val="bg2"/>
                </a:solidFill>
                <a:latin typeface="NVIDIA Sans" panose="020B0503020203020204" pitchFamily="34" charset="0"/>
                <a:cs typeface="NVIDIA Sans" panose="020B0503020203020204" pitchFamily="34" charset="0"/>
              </a:defRPr>
            </a:lvl1pPr>
          </a:lstStyle>
          <a:p>
            <a:pPr marL="685800" lvl="0" indent="-685800" algn="ctr"/>
            <a:r>
              <a:rPr lang="en-US"/>
              <a:t>Click icon to add picture</a:t>
            </a:r>
            <a:endParaRPr lang="en-US" dirty="0"/>
          </a:p>
        </p:txBody>
      </p:sp>
      <p:sp>
        <p:nvSpPr>
          <p:cNvPr id="43" name="Picture Placeholder 2">
            <a:extLst>
              <a:ext uri="{FF2B5EF4-FFF2-40B4-BE49-F238E27FC236}">
                <a16:creationId xmlns:a16="http://schemas.microsoft.com/office/drawing/2014/main" id="{E2460103-C7AD-1E73-A79D-2130A59BA43E}"/>
              </a:ext>
            </a:extLst>
          </p:cNvPr>
          <p:cNvSpPr>
            <a:spLocks noGrp="1"/>
          </p:cNvSpPr>
          <p:nvPr>
            <p:ph type="pic" sz="quarter" idx="48"/>
          </p:nvPr>
        </p:nvSpPr>
        <p:spPr>
          <a:xfrm>
            <a:off x="18534606" y="11926198"/>
            <a:ext cx="7955280" cy="4937760"/>
          </a:xfrm>
          <a:prstGeom prst="rect">
            <a:avLst/>
          </a:prstGeom>
          <a:solidFill>
            <a:srgbClr val="151617">
              <a:alpha val="61000"/>
            </a:srgbClr>
          </a:solidFill>
          <a:ln w="9525">
            <a:solidFill>
              <a:schemeClr val="accent5"/>
            </a:solidFill>
          </a:ln>
        </p:spPr>
        <p:txBody>
          <a:bodyPr tIns="2194560" anchor="ctr"/>
          <a:lstStyle>
            <a:lvl1pPr marL="0" indent="0" algn="ctr">
              <a:buNone/>
              <a:defRPr lang="en-US" sz="4000" dirty="0">
                <a:solidFill>
                  <a:schemeClr val="bg2"/>
                </a:solidFill>
                <a:latin typeface="NVIDIA Sans" panose="020B0503020203020204" pitchFamily="34" charset="0"/>
                <a:cs typeface="NVIDIA Sans" panose="020B0503020203020204" pitchFamily="34" charset="0"/>
              </a:defRPr>
            </a:lvl1pPr>
          </a:lstStyle>
          <a:p>
            <a:pPr marL="685800" lvl="0" indent="-685800" algn="ctr"/>
            <a:r>
              <a:rPr lang="en-US"/>
              <a:t>Click icon to add picture</a:t>
            </a:r>
            <a:endParaRPr lang="en-US" dirty="0"/>
          </a:p>
        </p:txBody>
      </p:sp>
      <p:sp>
        <p:nvSpPr>
          <p:cNvPr id="44" name="Picture Placeholder 2">
            <a:extLst>
              <a:ext uri="{FF2B5EF4-FFF2-40B4-BE49-F238E27FC236}">
                <a16:creationId xmlns:a16="http://schemas.microsoft.com/office/drawing/2014/main" id="{CB4626F4-FF48-A6FD-42A0-87CB9D35E8BB}"/>
              </a:ext>
            </a:extLst>
          </p:cNvPr>
          <p:cNvSpPr>
            <a:spLocks noGrp="1"/>
          </p:cNvSpPr>
          <p:nvPr>
            <p:ph type="pic" sz="quarter" idx="24"/>
          </p:nvPr>
        </p:nvSpPr>
        <p:spPr>
          <a:xfrm>
            <a:off x="18534610" y="4849814"/>
            <a:ext cx="7955280" cy="4937760"/>
          </a:xfrm>
          <a:prstGeom prst="rect">
            <a:avLst/>
          </a:prstGeom>
          <a:solidFill>
            <a:srgbClr val="151617">
              <a:alpha val="61000"/>
            </a:srgbClr>
          </a:solidFill>
          <a:ln w="9525">
            <a:solidFill>
              <a:schemeClr val="accent5"/>
            </a:solidFill>
          </a:ln>
        </p:spPr>
        <p:txBody>
          <a:bodyPr tIns="2194560" anchor="ctr"/>
          <a:lstStyle>
            <a:lvl1pPr marL="0" indent="0" algn="ctr">
              <a:buNone/>
              <a:defRPr lang="en-US" sz="4000" dirty="0">
                <a:solidFill>
                  <a:schemeClr val="bg2"/>
                </a:solidFill>
                <a:latin typeface="NVIDIA Sans" panose="020B0503020203020204" pitchFamily="34" charset="0"/>
                <a:cs typeface="NVIDIA Sans" panose="020B0503020203020204" pitchFamily="34" charset="0"/>
              </a:defRPr>
            </a:lvl1pPr>
          </a:lstStyle>
          <a:p>
            <a:pPr marL="685800" lvl="0" indent="-685800" algn="ctr"/>
            <a:r>
              <a:rPr lang="en-US"/>
              <a:t>Click icon to add picture</a:t>
            </a:r>
            <a:endParaRPr lang="en-US" dirty="0"/>
          </a:p>
        </p:txBody>
      </p:sp>
      <p:sp>
        <p:nvSpPr>
          <p:cNvPr id="45" name="Picture Placeholder 2">
            <a:extLst>
              <a:ext uri="{FF2B5EF4-FFF2-40B4-BE49-F238E27FC236}">
                <a16:creationId xmlns:a16="http://schemas.microsoft.com/office/drawing/2014/main" id="{EBBF469D-EB9A-C1CD-A4E0-EFCD4EF63ED8}"/>
              </a:ext>
            </a:extLst>
          </p:cNvPr>
          <p:cNvSpPr>
            <a:spLocks noGrp="1"/>
          </p:cNvSpPr>
          <p:nvPr>
            <p:ph type="pic" sz="quarter" idx="20"/>
          </p:nvPr>
        </p:nvSpPr>
        <p:spPr>
          <a:xfrm>
            <a:off x="10086108" y="4849814"/>
            <a:ext cx="7955280" cy="4937760"/>
          </a:xfrm>
          <a:prstGeom prst="rect">
            <a:avLst/>
          </a:prstGeom>
          <a:solidFill>
            <a:srgbClr val="151617">
              <a:alpha val="61000"/>
            </a:srgbClr>
          </a:solidFill>
          <a:ln w="9525">
            <a:solidFill>
              <a:schemeClr val="accent5"/>
            </a:solidFill>
          </a:ln>
        </p:spPr>
        <p:txBody>
          <a:bodyPr tIns="2194560" anchor="ctr"/>
          <a:lstStyle>
            <a:lvl1pPr marL="0" indent="0" algn="ctr">
              <a:buNone/>
              <a:defRPr lang="en-US" sz="4000" dirty="0">
                <a:solidFill>
                  <a:schemeClr val="bg2"/>
                </a:solidFill>
                <a:latin typeface="NVIDIA Sans" panose="020B0503020203020204" pitchFamily="34" charset="0"/>
                <a:cs typeface="NVIDIA Sans" panose="020B0503020203020204" pitchFamily="34" charset="0"/>
              </a:defRPr>
            </a:lvl1pPr>
          </a:lstStyle>
          <a:p>
            <a:pPr marL="685800" lvl="0" indent="-685800" algn="ctr"/>
            <a:r>
              <a:rPr lang="en-US"/>
              <a:t>Click icon to add picture</a:t>
            </a:r>
            <a:endParaRPr lang="en-US" dirty="0"/>
          </a:p>
        </p:txBody>
      </p:sp>
      <p:sp>
        <p:nvSpPr>
          <p:cNvPr id="46" name="Picture Placeholder 2">
            <a:extLst>
              <a:ext uri="{FF2B5EF4-FFF2-40B4-BE49-F238E27FC236}">
                <a16:creationId xmlns:a16="http://schemas.microsoft.com/office/drawing/2014/main" id="{398E7A27-AB90-AE4B-9C41-537061139935}"/>
              </a:ext>
            </a:extLst>
          </p:cNvPr>
          <p:cNvSpPr>
            <a:spLocks noGrp="1"/>
          </p:cNvSpPr>
          <p:nvPr>
            <p:ph type="pic" sz="quarter" idx="52"/>
          </p:nvPr>
        </p:nvSpPr>
        <p:spPr>
          <a:xfrm>
            <a:off x="1637606" y="4849814"/>
            <a:ext cx="7955280" cy="4937760"/>
          </a:xfrm>
          <a:prstGeom prst="rect">
            <a:avLst/>
          </a:prstGeom>
          <a:solidFill>
            <a:srgbClr val="151617">
              <a:alpha val="61000"/>
            </a:srgbClr>
          </a:solidFill>
          <a:ln w="9525">
            <a:solidFill>
              <a:schemeClr val="accent5"/>
            </a:solidFill>
          </a:ln>
        </p:spPr>
        <p:txBody>
          <a:bodyPr tIns="2194560" anchor="ctr"/>
          <a:lstStyle>
            <a:lvl1pPr marL="0" indent="0" algn="ctr">
              <a:buNone/>
              <a:defRPr lang="en-US" sz="4000" dirty="0">
                <a:solidFill>
                  <a:schemeClr val="bg2"/>
                </a:solidFill>
                <a:latin typeface="NVIDIA Sans" panose="020B0503020203020204" pitchFamily="34" charset="0"/>
                <a:cs typeface="NVIDIA Sans" panose="020B0503020203020204" pitchFamily="34" charset="0"/>
              </a:defRPr>
            </a:lvl1pPr>
          </a:lstStyle>
          <a:p>
            <a:pPr marL="685800" lvl="0" indent="-685800" algn="ctr"/>
            <a:r>
              <a:rPr lang="en-US"/>
              <a:t>Click icon to add picture</a:t>
            </a:r>
            <a:endParaRPr lang="en-US" dirty="0"/>
          </a:p>
        </p:txBody>
      </p:sp>
      <p:sp>
        <p:nvSpPr>
          <p:cNvPr id="47" name="Picture Placeholder 2">
            <a:extLst>
              <a:ext uri="{FF2B5EF4-FFF2-40B4-BE49-F238E27FC236}">
                <a16:creationId xmlns:a16="http://schemas.microsoft.com/office/drawing/2014/main" id="{375CDD23-925E-31A1-C3FF-2D6ED9D05AAB}"/>
              </a:ext>
            </a:extLst>
          </p:cNvPr>
          <p:cNvSpPr>
            <a:spLocks noGrp="1"/>
          </p:cNvSpPr>
          <p:nvPr>
            <p:ph type="pic" sz="quarter" idx="28"/>
          </p:nvPr>
        </p:nvSpPr>
        <p:spPr>
          <a:xfrm>
            <a:off x="26983113" y="4849814"/>
            <a:ext cx="7955280" cy="4937760"/>
          </a:xfrm>
          <a:prstGeom prst="rect">
            <a:avLst/>
          </a:prstGeom>
          <a:solidFill>
            <a:srgbClr val="151617">
              <a:alpha val="61000"/>
            </a:srgbClr>
          </a:solidFill>
          <a:ln w="9525">
            <a:solidFill>
              <a:schemeClr val="accent5"/>
            </a:solidFill>
          </a:ln>
        </p:spPr>
        <p:txBody>
          <a:bodyPr tIns="2194560" anchor="ctr"/>
          <a:lstStyle>
            <a:lvl1pPr marL="0" indent="0" algn="ctr">
              <a:buNone/>
              <a:defRPr lang="en-US" sz="4000" dirty="0">
                <a:solidFill>
                  <a:schemeClr val="bg2"/>
                </a:solidFill>
                <a:latin typeface="NVIDIA Sans" panose="020B0503020203020204" pitchFamily="34" charset="0"/>
                <a:cs typeface="NVIDIA Sans" panose="020B0503020203020204" pitchFamily="34" charset="0"/>
              </a:defRPr>
            </a:lvl1pPr>
          </a:lstStyle>
          <a:p>
            <a:pPr marL="685800" lvl="0" indent="-685800" algn="ctr"/>
            <a:r>
              <a:rPr lang="en-US"/>
              <a:t>Click icon to add picture</a:t>
            </a:r>
            <a:endParaRPr lang="en-US" dirty="0"/>
          </a:p>
        </p:txBody>
      </p:sp>
      <p:sp>
        <p:nvSpPr>
          <p:cNvPr id="54" name="Picture Placeholder 2">
            <a:extLst>
              <a:ext uri="{FF2B5EF4-FFF2-40B4-BE49-F238E27FC236}">
                <a16:creationId xmlns:a16="http://schemas.microsoft.com/office/drawing/2014/main" id="{15BDAD05-3EAC-DFAA-EDD1-1D9E9C002116}"/>
              </a:ext>
            </a:extLst>
          </p:cNvPr>
          <p:cNvSpPr>
            <a:spLocks noGrp="1"/>
          </p:cNvSpPr>
          <p:nvPr>
            <p:ph type="pic" sz="quarter" idx="53"/>
          </p:nvPr>
        </p:nvSpPr>
        <p:spPr>
          <a:xfrm>
            <a:off x="26968061" y="11926198"/>
            <a:ext cx="7955280" cy="4937760"/>
          </a:xfrm>
          <a:prstGeom prst="rect">
            <a:avLst/>
          </a:prstGeom>
          <a:solidFill>
            <a:srgbClr val="151617">
              <a:alpha val="61000"/>
            </a:srgbClr>
          </a:solidFill>
          <a:ln w="9525">
            <a:solidFill>
              <a:schemeClr val="accent5"/>
            </a:solidFill>
          </a:ln>
        </p:spPr>
        <p:txBody>
          <a:bodyPr tIns="2194560" anchor="ctr"/>
          <a:lstStyle>
            <a:lvl1pPr marL="0" indent="0" algn="ctr">
              <a:buNone/>
              <a:defRPr lang="en-US" sz="4000" dirty="0">
                <a:solidFill>
                  <a:schemeClr val="bg2"/>
                </a:solidFill>
                <a:latin typeface="NVIDIA Sans" panose="020B0503020203020204" pitchFamily="34" charset="0"/>
                <a:cs typeface="NVIDIA Sans" panose="020B0503020203020204" pitchFamily="34" charset="0"/>
              </a:defRPr>
            </a:lvl1pPr>
          </a:lstStyle>
          <a:p>
            <a:pPr marL="685800" lvl="0" indent="-685800" algn="ctr"/>
            <a:r>
              <a:rPr lang="en-US"/>
              <a:t>Click icon to add picture</a:t>
            </a:r>
            <a:endParaRPr lang="en-US" dirty="0"/>
          </a:p>
        </p:txBody>
      </p:sp>
      <p:sp>
        <p:nvSpPr>
          <p:cNvPr id="55" name="Text Placeholder 7">
            <a:extLst>
              <a:ext uri="{FF2B5EF4-FFF2-40B4-BE49-F238E27FC236}">
                <a16:creationId xmlns:a16="http://schemas.microsoft.com/office/drawing/2014/main" id="{2360B2E4-D618-5423-3E76-F376EBCA0102}"/>
              </a:ext>
            </a:extLst>
          </p:cNvPr>
          <p:cNvSpPr>
            <a:spLocks noGrp="1"/>
          </p:cNvSpPr>
          <p:nvPr>
            <p:ph type="body" sz="quarter" idx="59" hasCustomPrompt="1"/>
          </p:nvPr>
        </p:nvSpPr>
        <p:spPr>
          <a:xfrm>
            <a:off x="10094409" y="9981886"/>
            <a:ext cx="7946972" cy="750359"/>
          </a:xfrm>
          <a:prstGeom prst="rect">
            <a:avLst/>
          </a:prstGeom>
        </p:spPr>
        <p:txBody>
          <a:bodyPr anchor="b"/>
          <a:lstStyle>
            <a:lvl1pPr marL="0" indent="0" algn="ctr">
              <a:spcBef>
                <a:spcPts val="1200"/>
              </a:spcBef>
              <a:buFontTx/>
              <a:buNone/>
              <a:defRPr sz="4000" b="0" cap="none" baseline="0">
                <a:solidFill>
                  <a:schemeClr val="bg1"/>
                </a:solidFill>
                <a:latin typeface="+mj-lt"/>
                <a:cs typeface="NVIDIA Sans" panose="020B0503020203020204" pitchFamily="34" charset="0"/>
              </a:defRPr>
            </a:lvl1pPr>
            <a:lvl2pPr marL="2562790" indent="0">
              <a:buFontTx/>
              <a:buNone/>
              <a:defRPr sz="4000" b="1">
                <a:solidFill>
                  <a:schemeClr val="tx1"/>
                </a:solidFill>
                <a:latin typeface="NVIDIA Sans" panose="020B0503020203020204" pitchFamily="34" charset="0"/>
              </a:defRPr>
            </a:lvl2pPr>
            <a:lvl3pPr marL="4883584" indent="0">
              <a:buFontTx/>
              <a:buNone/>
              <a:defRPr sz="4000" b="1">
                <a:solidFill>
                  <a:schemeClr val="tx1"/>
                </a:solidFill>
                <a:latin typeface="NVIDIA Sans" panose="020B0503020203020204" pitchFamily="34" charset="0"/>
              </a:defRPr>
            </a:lvl3pPr>
            <a:lvl4pPr marL="6933729" indent="0">
              <a:buFontTx/>
              <a:buNone/>
              <a:defRPr sz="4000" b="1">
                <a:solidFill>
                  <a:schemeClr val="tx1"/>
                </a:solidFill>
                <a:latin typeface="NVIDIA Sans" panose="020B0503020203020204" pitchFamily="34" charset="0"/>
              </a:defRPr>
            </a:lvl4pPr>
            <a:lvl5pPr marL="8471409" indent="0">
              <a:buFontTx/>
              <a:buNone/>
              <a:defRPr sz="4000" b="1">
                <a:solidFill>
                  <a:schemeClr val="tx1"/>
                </a:solidFill>
                <a:latin typeface="NVIDIA Sans" panose="020B0503020203020204" pitchFamily="34" charset="0"/>
              </a:defRPr>
            </a:lvl5pPr>
          </a:lstStyle>
          <a:p>
            <a:pPr lvl="0"/>
            <a:r>
              <a:rPr lang="en-US" dirty="0"/>
              <a:t>Click To Add Title</a:t>
            </a:r>
          </a:p>
        </p:txBody>
      </p:sp>
      <p:sp>
        <p:nvSpPr>
          <p:cNvPr id="56" name="Text Placeholder 7">
            <a:extLst>
              <a:ext uri="{FF2B5EF4-FFF2-40B4-BE49-F238E27FC236}">
                <a16:creationId xmlns:a16="http://schemas.microsoft.com/office/drawing/2014/main" id="{AD06D986-4434-AF51-6805-3B97BBB76942}"/>
              </a:ext>
            </a:extLst>
          </p:cNvPr>
          <p:cNvSpPr>
            <a:spLocks noGrp="1"/>
          </p:cNvSpPr>
          <p:nvPr>
            <p:ph type="body" sz="quarter" idx="60" hasCustomPrompt="1"/>
          </p:nvPr>
        </p:nvSpPr>
        <p:spPr>
          <a:xfrm>
            <a:off x="1637603" y="9981886"/>
            <a:ext cx="7946970" cy="750359"/>
          </a:xfrm>
          <a:prstGeom prst="rect">
            <a:avLst/>
          </a:prstGeom>
        </p:spPr>
        <p:txBody>
          <a:bodyPr anchor="b"/>
          <a:lstStyle>
            <a:lvl1pPr marL="0" indent="0" algn="ctr">
              <a:spcBef>
                <a:spcPts val="1200"/>
              </a:spcBef>
              <a:buFontTx/>
              <a:buNone/>
              <a:defRPr sz="4000" b="0" cap="none" baseline="0">
                <a:solidFill>
                  <a:schemeClr val="bg1"/>
                </a:solidFill>
                <a:latin typeface="+mj-lt"/>
                <a:cs typeface="NVIDIA Sans" panose="020B0503020203020204" pitchFamily="34" charset="0"/>
              </a:defRPr>
            </a:lvl1pPr>
            <a:lvl2pPr marL="2562790" indent="0">
              <a:buFontTx/>
              <a:buNone/>
              <a:defRPr sz="4000" b="1">
                <a:solidFill>
                  <a:schemeClr val="tx1"/>
                </a:solidFill>
                <a:latin typeface="NVIDIA Sans" panose="020B0503020203020204" pitchFamily="34" charset="0"/>
              </a:defRPr>
            </a:lvl2pPr>
            <a:lvl3pPr marL="4883584" indent="0">
              <a:buFontTx/>
              <a:buNone/>
              <a:defRPr sz="4000" b="1">
                <a:solidFill>
                  <a:schemeClr val="tx1"/>
                </a:solidFill>
                <a:latin typeface="NVIDIA Sans" panose="020B0503020203020204" pitchFamily="34" charset="0"/>
              </a:defRPr>
            </a:lvl3pPr>
            <a:lvl4pPr marL="6933729" indent="0">
              <a:buFontTx/>
              <a:buNone/>
              <a:defRPr sz="4000" b="1">
                <a:solidFill>
                  <a:schemeClr val="tx1"/>
                </a:solidFill>
                <a:latin typeface="NVIDIA Sans" panose="020B0503020203020204" pitchFamily="34" charset="0"/>
              </a:defRPr>
            </a:lvl4pPr>
            <a:lvl5pPr marL="8471409" indent="0">
              <a:buFontTx/>
              <a:buNone/>
              <a:defRPr sz="4000" b="1">
                <a:solidFill>
                  <a:schemeClr val="tx1"/>
                </a:solidFill>
                <a:latin typeface="NVIDIA Sans" panose="020B0503020203020204" pitchFamily="34" charset="0"/>
              </a:defRPr>
            </a:lvl5pPr>
          </a:lstStyle>
          <a:p>
            <a:pPr lvl="0"/>
            <a:r>
              <a:rPr lang="en-US" dirty="0"/>
              <a:t>Click To Add Title</a:t>
            </a:r>
          </a:p>
        </p:txBody>
      </p:sp>
      <p:sp>
        <p:nvSpPr>
          <p:cNvPr id="57" name="Text Placeholder 7">
            <a:extLst>
              <a:ext uri="{FF2B5EF4-FFF2-40B4-BE49-F238E27FC236}">
                <a16:creationId xmlns:a16="http://schemas.microsoft.com/office/drawing/2014/main" id="{1F515353-8B00-746C-A2DE-32E93A0F1A02}"/>
              </a:ext>
            </a:extLst>
          </p:cNvPr>
          <p:cNvSpPr>
            <a:spLocks noGrp="1"/>
          </p:cNvSpPr>
          <p:nvPr>
            <p:ph type="body" sz="quarter" idx="61" hasCustomPrompt="1"/>
          </p:nvPr>
        </p:nvSpPr>
        <p:spPr>
          <a:xfrm>
            <a:off x="10094409" y="10669493"/>
            <a:ext cx="7946972" cy="750359"/>
          </a:xfrm>
          <a:prstGeom prst="rect">
            <a:avLst/>
          </a:prstGeom>
        </p:spPr>
        <p:txBody>
          <a:bodyPr/>
          <a:lstStyle>
            <a:lvl1pPr marL="0" indent="0" algn="ctr">
              <a:spcBef>
                <a:spcPts val="600"/>
              </a:spcBef>
              <a:buFontTx/>
              <a:buNone/>
              <a:defRPr sz="2800" b="0">
                <a:solidFill>
                  <a:schemeClr val="bg1"/>
                </a:solidFill>
                <a:latin typeface="NVIDIA Sans" panose="020B0503020203020204" pitchFamily="34" charset="0"/>
                <a:cs typeface="NVIDIA Sans" panose="020B0503020203020204" pitchFamily="34" charset="0"/>
              </a:defRPr>
            </a:lvl1pPr>
            <a:lvl2pPr marL="2562790" indent="0">
              <a:buFontTx/>
              <a:buNone/>
              <a:defRPr sz="4000" b="1">
                <a:solidFill>
                  <a:schemeClr val="tx1"/>
                </a:solidFill>
                <a:latin typeface="NVIDIA Sans" panose="020B0503020203020204" pitchFamily="34" charset="0"/>
              </a:defRPr>
            </a:lvl2pPr>
            <a:lvl3pPr marL="4883584" indent="0">
              <a:buFontTx/>
              <a:buNone/>
              <a:defRPr sz="4000" b="1">
                <a:solidFill>
                  <a:schemeClr val="tx1"/>
                </a:solidFill>
                <a:latin typeface="NVIDIA Sans" panose="020B0503020203020204" pitchFamily="34" charset="0"/>
              </a:defRPr>
            </a:lvl3pPr>
            <a:lvl4pPr marL="6933729" indent="0">
              <a:buFontTx/>
              <a:buNone/>
              <a:defRPr sz="4000" b="1">
                <a:solidFill>
                  <a:schemeClr val="tx1"/>
                </a:solidFill>
                <a:latin typeface="NVIDIA Sans" panose="020B0503020203020204" pitchFamily="34" charset="0"/>
              </a:defRPr>
            </a:lvl4pPr>
            <a:lvl5pPr marL="8471409" indent="0">
              <a:buFontTx/>
              <a:buNone/>
              <a:defRPr sz="4000" b="1">
                <a:solidFill>
                  <a:schemeClr val="tx1"/>
                </a:solidFill>
                <a:latin typeface="NVIDIA Sans" panose="020B0503020203020204" pitchFamily="34" charset="0"/>
              </a:defRPr>
            </a:lvl5pPr>
          </a:lstStyle>
          <a:p>
            <a:pPr lvl="0"/>
            <a:r>
              <a:rPr lang="en-US" dirty="0"/>
              <a:t>Click to add subtitle</a:t>
            </a:r>
          </a:p>
        </p:txBody>
      </p:sp>
      <p:sp>
        <p:nvSpPr>
          <p:cNvPr id="58" name="Text Placeholder 7">
            <a:extLst>
              <a:ext uri="{FF2B5EF4-FFF2-40B4-BE49-F238E27FC236}">
                <a16:creationId xmlns:a16="http://schemas.microsoft.com/office/drawing/2014/main" id="{5744BB22-B21A-41F1-3AC0-E5405D3F38B9}"/>
              </a:ext>
            </a:extLst>
          </p:cNvPr>
          <p:cNvSpPr>
            <a:spLocks noGrp="1"/>
          </p:cNvSpPr>
          <p:nvPr>
            <p:ph type="body" sz="quarter" idx="62" hasCustomPrompt="1"/>
          </p:nvPr>
        </p:nvSpPr>
        <p:spPr>
          <a:xfrm>
            <a:off x="1637603" y="10669493"/>
            <a:ext cx="7946970" cy="750359"/>
          </a:xfrm>
          <a:prstGeom prst="rect">
            <a:avLst/>
          </a:prstGeom>
        </p:spPr>
        <p:txBody>
          <a:bodyPr/>
          <a:lstStyle>
            <a:lvl1pPr marL="0" indent="0" algn="ctr">
              <a:spcBef>
                <a:spcPts val="600"/>
              </a:spcBef>
              <a:buFontTx/>
              <a:buNone/>
              <a:defRPr sz="2800" b="0">
                <a:solidFill>
                  <a:schemeClr val="bg1"/>
                </a:solidFill>
                <a:latin typeface="NVIDIA Sans" panose="020B0503020203020204" pitchFamily="34" charset="0"/>
                <a:cs typeface="NVIDIA Sans" panose="020B0503020203020204" pitchFamily="34" charset="0"/>
              </a:defRPr>
            </a:lvl1pPr>
            <a:lvl2pPr marL="2562790" indent="0">
              <a:buFontTx/>
              <a:buNone/>
              <a:defRPr sz="4000" b="1">
                <a:solidFill>
                  <a:schemeClr val="tx1"/>
                </a:solidFill>
                <a:latin typeface="NVIDIA Sans" panose="020B0503020203020204" pitchFamily="34" charset="0"/>
              </a:defRPr>
            </a:lvl2pPr>
            <a:lvl3pPr marL="4883584" indent="0">
              <a:buFontTx/>
              <a:buNone/>
              <a:defRPr sz="4000" b="1">
                <a:solidFill>
                  <a:schemeClr val="tx1"/>
                </a:solidFill>
                <a:latin typeface="NVIDIA Sans" panose="020B0503020203020204" pitchFamily="34" charset="0"/>
              </a:defRPr>
            </a:lvl3pPr>
            <a:lvl4pPr marL="6933729" indent="0">
              <a:buFontTx/>
              <a:buNone/>
              <a:defRPr sz="4000" b="1">
                <a:solidFill>
                  <a:schemeClr val="tx1"/>
                </a:solidFill>
                <a:latin typeface="NVIDIA Sans" panose="020B0503020203020204" pitchFamily="34" charset="0"/>
              </a:defRPr>
            </a:lvl4pPr>
            <a:lvl5pPr marL="8471409" indent="0">
              <a:buFontTx/>
              <a:buNone/>
              <a:defRPr sz="4000" b="1">
                <a:solidFill>
                  <a:schemeClr val="tx1"/>
                </a:solidFill>
                <a:latin typeface="NVIDIA Sans" panose="020B0503020203020204" pitchFamily="34" charset="0"/>
              </a:defRPr>
            </a:lvl5pPr>
          </a:lstStyle>
          <a:p>
            <a:pPr lvl="0"/>
            <a:r>
              <a:rPr lang="en-US" dirty="0"/>
              <a:t>Click to add subtitle</a:t>
            </a:r>
          </a:p>
        </p:txBody>
      </p:sp>
      <p:sp>
        <p:nvSpPr>
          <p:cNvPr id="59" name="Text Placeholder 7">
            <a:extLst>
              <a:ext uri="{FF2B5EF4-FFF2-40B4-BE49-F238E27FC236}">
                <a16:creationId xmlns:a16="http://schemas.microsoft.com/office/drawing/2014/main" id="{8435F4BE-979D-A31E-822F-BE5B89134C2E}"/>
              </a:ext>
            </a:extLst>
          </p:cNvPr>
          <p:cNvSpPr>
            <a:spLocks noGrp="1"/>
          </p:cNvSpPr>
          <p:nvPr>
            <p:ph type="body" sz="quarter" idx="63" hasCustomPrompt="1"/>
          </p:nvPr>
        </p:nvSpPr>
        <p:spPr>
          <a:xfrm>
            <a:off x="18534605" y="9981886"/>
            <a:ext cx="7946972" cy="750359"/>
          </a:xfrm>
          <a:prstGeom prst="rect">
            <a:avLst/>
          </a:prstGeom>
        </p:spPr>
        <p:txBody>
          <a:bodyPr anchor="b"/>
          <a:lstStyle>
            <a:lvl1pPr marL="0" indent="0" algn="ctr">
              <a:spcBef>
                <a:spcPts val="1200"/>
              </a:spcBef>
              <a:buFontTx/>
              <a:buNone/>
              <a:defRPr sz="4000" b="0" cap="none" baseline="0">
                <a:solidFill>
                  <a:schemeClr val="bg1"/>
                </a:solidFill>
                <a:latin typeface="+mj-lt"/>
                <a:cs typeface="NVIDIA Sans" panose="020B0503020203020204" pitchFamily="34" charset="0"/>
              </a:defRPr>
            </a:lvl1pPr>
            <a:lvl2pPr marL="2562790" indent="0">
              <a:buFontTx/>
              <a:buNone/>
              <a:defRPr sz="4000" b="1">
                <a:solidFill>
                  <a:schemeClr val="tx1"/>
                </a:solidFill>
                <a:latin typeface="NVIDIA Sans" panose="020B0503020203020204" pitchFamily="34" charset="0"/>
              </a:defRPr>
            </a:lvl2pPr>
            <a:lvl3pPr marL="4883584" indent="0">
              <a:buFontTx/>
              <a:buNone/>
              <a:defRPr sz="4000" b="1">
                <a:solidFill>
                  <a:schemeClr val="tx1"/>
                </a:solidFill>
                <a:latin typeface="NVIDIA Sans" panose="020B0503020203020204" pitchFamily="34" charset="0"/>
              </a:defRPr>
            </a:lvl3pPr>
            <a:lvl4pPr marL="6933729" indent="0">
              <a:buFontTx/>
              <a:buNone/>
              <a:defRPr sz="4000" b="1">
                <a:solidFill>
                  <a:schemeClr val="tx1"/>
                </a:solidFill>
                <a:latin typeface="NVIDIA Sans" panose="020B0503020203020204" pitchFamily="34" charset="0"/>
              </a:defRPr>
            </a:lvl4pPr>
            <a:lvl5pPr marL="8471409" indent="0">
              <a:buFontTx/>
              <a:buNone/>
              <a:defRPr sz="4000" b="1">
                <a:solidFill>
                  <a:schemeClr val="tx1"/>
                </a:solidFill>
                <a:latin typeface="NVIDIA Sans" panose="020B0503020203020204" pitchFamily="34" charset="0"/>
              </a:defRPr>
            </a:lvl5pPr>
          </a:lstStyle>
          <a:p>
            <a:pPr lvl="0"/>
            <a:r>
              <a:rPr lang="en-US" dirty="0"/>
              <a:t>Click To Add Title</a:t>
            </a:r>
          </a:p>
        </p:txBody>
      </p:sp>
      <p:sp>
        <p:nvSpPr>
          <p:cNvPr id="60" name="Text Placeholder 7">
            <a:extLst>
              <a:ext uri="{FF2B5EF4-FFF2-40B4-BE49-F238E27FC236}">
                <a16:creationId xmlns:a16="http://schemas.microsoft.com/office/drawing/2014/main" id="{677BC232-CE11-33FD-E959-01E1784345E8}"/>
              </a:ext>
            </a:extLst>
          </p:cNvPr>
          <p:cNvSpPr>
            <a:spLocks noGrp="1"/>
          </p:cNvSpPr>
          <p:nvPr>
            <p:ph type="body" sz="quarter" idx="64" hasCustomPrompt="1"/>
          </p:nvPr>
        </p:nvSpPr>
        <p:spPr>
          <a:xfrm>
            <a:off x="18534605" y="10669493"/>
            <a:ext cx="7946972" cy="750359"/>
          </a:xfrm>
          <a:prstGeom prst="rect">
            <a:avLst/>
          </a:prstGeom>
        </p:spPr>
        <p:txBody>
          <a:bodyPr/>
          <a:lstStyle>
            <a:lvl1pPr marL="0" indent="0" algn="ctr">
              <a:spcBef>
                <a:spcPts val="600"/>
              </a:spcBef>
              <a:buFontTx/>
              <a:buNone/>
              <a:defRPr sz="2800" b="0">
                <a:solidFill>
                  <a:schemeClr val="bg1"/>
                </a:solidFill>
                <a:latin typeface="NVIDIA Sans" panose="020B0503020203020204" pitchFamily="34" charset="0"/>
                <a:cs typeface="NVIDIA Sans" panose="020B0503020203020204" pitchFamily="34" charset="0"/>
              </a:defRPr>
            </a:lvl1pPr>
            <a:lvl2pPr marL="2562790" indent="0">
              <a:buFontTx/>
              <a:buNone/>
              <a:defRPr sz="4000" b="1">
                <a:solidFill>
                  <a:schemeClr val="tx1"/>
                </a:solidFill>
                <a:latin typeface="NVIDIA Sans" panose="020B0503020203020204" pitchFamily="34" charset="0"/>
              </a:defRPr>
            </a:lvl2pPr>
            <a:lvl3pPr marL="4883584" indent="0">
              <a:buFontTx/>
              <a:buNone/>
              <a:defRPr sz="4000" b="1">
                <a:solidFill>
                  <a:schemeClr val="tx1"/>
                </a:solidFill>
                <a:latin typeface="NVIDIA Sans" panose="020B0503020203020204" pitchFamily="34" charset="0"/>
              </a:defRPr>
            </a:lvl3pPr>
            <a:lvl4pPr marL="6933729" indent="0">
              <a:buFontTx/>
              <a:buNone/>
              <a:defRPr sz="4000" b="1">
                <a:solidFill>
                  <a:schemeClr val="tx1"/>
                </a:solidFill>
                <a:latin typeface="NVIDIA Sans" panose="020B0503020203020204" pitchFamily="34" charset="0"/>
              </a:defRPr>
            </a:lvl4pPr>
            <a:lvl5pPr marL="8471409" indent="0">
              <a:buFontTx/>
              <a:buNone/>
              <a:defRPr sz="4000" b="1">
                <a:solidFill>
                  <a:schemeClr val="tx1"/>
                </a:solidFill>
                <a:latin typeface="NVIDIA Sans" panose="020B0503020203020204" pitchFamily="34" charset="0"/>
              </a:defRPr>
            </a:lvl5pPr>
          </a:lstStyle>
          <a:p>
            <a:pPr lvl="0"/>
            <a:r>
              <a:rPr lang="en-US" dirty="0"/>
              <a:t>Click to add subtitle</a:t>
            </a:r>
          </a:p>
        </p:txBody>
      </p:sp>
      <p:sp>
        <p:nvSpPr>
          <p:cNvPr id="61" name="Text Placeholder 7">
            <a:extLst>
              <a:ext uri="{FF2B5EF4-FFF2-40B4-BE49-F238E27FC236}">
                <a16:creationId xmlns:a16="http://schemas.microsoft.com/office/drawing/2014/main" id="{44F4CD93-1747-0EB8-E78A-72E497AAB234}"/>
              </a:ext>
            </a:extLst>
          </p:cNvPr>
          <p:cNvSpPr>
            <a:spLocks noGrp="1"/>
          </p:cNvSpPr>
          <p:nvPr>
            <p:ph type="body" sz="quarter" idx="65" hasCustomPrompt="1"/>
          </p:nvPr>
        </p:nvSpPr>
        <p:spPr>
          <a:xfrm>
            <a:off x="26983113" y="9981886"/>
            <a:ext cx="7947304" cy="750359"/>
          </a:xfrm>
          <a:prstGeom prst="rect">
            <a:avLst/>
          </a:prstGeom>
        </p:spPr>
        <p:txBody>
          <a:bodyPr anchor="b"/>
          <a:lstStyle>
            <a:lvl1pPr marL="0" indent="0" algn="ctr">
              <a:spcBef>
                <a:spcPts val="1200"/>
              </a:spcBef>
              <a:buFontTx/>
              <a:buNone/>
              <a:defRPr sz="4000" b="0" cap="none" baseline="0">
                <a:solidFill>
                  <a:schemeClr val="bg1"/>
                </a:solidFill>
                <a:latin typeface="+mj-lt"/>
                <a:cs typeface="NVIDIA Sans" panose="020B0503020203020204" pitchFamily="34" charset="0"/>
              </a:defRPr>
            </a:lvl1pPr>
            <a:lvl2pPr marL="2562790" indent="0">
              <a:buFontTx/>
              <a:buNone/>
              <a:defRPr sz="4000" b="1">
                <a:solidFill>
                  <a:schemeClr val="tx1"/>
                </a:solidFill>
                <a:latin typeface="NVIDIA Sans" panose="020B0503020203020204" pitchFamily="34" charset="0"/>
              </a:defRPr>
            </a:lvl2pPr>
            <a:lvl3pPr marL="4883584" indent="0">
              <a:buFontTx/>
              <a:buNone/>
              <a:defRPr sz="4000" b="1">
                <a:solidFill>
                  <a:schemeClr val="tx1"/>
                </a:solidFill>
                <a:latin typeface="NVIDIA Sans" panose="020B0503020203020204" pitchFamily="34" charset="0"/>
              </a:defRPr>
            </a:lvl3pPr>
            <a:lvl4pPr marL="6933729" indent="0">
              <a:buFontTx/>
              <a:buNone/>
              <a:defRPr sz="4000" b="1">
                <a:solidFill>
                  <a:schemeClr val="tx1"/>
                </a:solidFill>
                <a:latin typeface="NVIDIA Sans" panose="020B0503020203020204" pitchFamily="34" charset="0"/>
              </a:defRPr>
            </a:lvl4pPr>
            <a:lvl5pPr marL="8471409" indent="0">
              <a:buFontTx/>
              <a:buNone/>
              <a:defRPr sz="4000" b="1">
                <a:solidFill>
                  <a:schemeClr val="tx1"/>
                </a:solidFill>
                <a:latin typeface="NVIDIA Sans" panose="020B0503020203020204" pitchFamily="34" charset="0"/>
              </a:defRPr>
            </a:lvl5pPr>
          </a:lstStyle>
          <a:p>
            <a:pPr lvl="0"/>
            <a:r>
              <a:rPr lang="en-US" dirty="0"/>
              <a:t>Click To Add Title</a:t>
            </a:r>
          </a:p>
        </p:txBody>
      </p:sp>
      <p:sp>
        <p:nvSpPr>
          <p:cNvPr id="62" name="Text Placeholder 7">
            <a:extLst>
              <a:ext uri="{FF2B5EF4-FFF2-40B4-BE49-F238E27FC236}">
                <a16:creationId xmlns:a16="http://schemas.microsoft.com/office/drawing/2014/main" id="{1A697863-003A-44B9-586E-527F58EF7822}"/>
              </a:ext>
            </a:extLst>
          </p:cNvPr>
          <p:cNvSpPr>
            <a:spLocks noGrp="1"/>
          </p:cNvSpPr>
          <p:nvPr>
            <p:ph type="body" sz="quarter" idx="66" hasCustomPrompt="1"/>
          </p:nvPr>
        </p:nvSpPr>
        <p:spPr>
          <a:xfrm>
            <a:off x="26983113" y="10669493"/>
            <a:ext cx="7947304" cy="750359"/>
          </a:xfrm>
          <a:prstGeom prst="rect">
            <a:avLst/>
          </a:prstGeom>
        </p:spPr>
        <p:txBody>
          <a:bodyPr/>
          <a:lstStyle>
            <a:lvl1pPr marL="0" indent="0" algn="ctr">
              <a:spcBef>
                <a:spcPts val="600"/>
              </a:spcBef>
              <a:buFontTx/>
              <a:buNone/>
              <a:defRPr sz="2800" b="0">
                <a:solidFill>
                  <a:schemeClr val="bg1"/>
                </a:solidFill>
                <a:latin typeface="NVIDIA Sans" panose="020B0503020203020204" pitchFamily="34" charset="0"/>
                <a:cs typeface="NVIDIA Sans" panose="020B0503020203020204" pitchFamily="34" charset="0"/>
              </a:defRPr>
            </a:lvl1pPr>
            <a:lvl2pPr marL="2562790" indent="0">
              <a:buFontTx/>
              <a:buNone/>
              <a:defRPr sz="4000" b="1">
                <a:solidFill>
                  <a:schemeClr val="tx1"/>
                </a:solidFill>
                <a:latin typeface="NVIDIA Sans" panose="020B0503020203020204" pitchFamily="34" charset="0"/>
              </a:defRPr>
            </a:lvl2pPr>
            <a:lvl3pPr marL="4883584" indent="0">
              <a:buFontTx/>
              <a:buNone/>
              <a:defRPr sz="4000" b="1">
                <a:solidFill>
                  <a:schemeClr val="tx1"/>
                </a:solidFill>
                <a:latin typeface="NVIDIA Sans" panose="020B0503020203020204" pitchFamily="34" charset="0"/>
              </a:defRPr>
            </a:lvl3pPr>
            <a:lvl4pPr marL="6933729" indent="0">
              <a:buFontTx/>
              <a:buNone/>
              <a:defRPr sz="4000" b="1">
                <a:solidFill>
                  <a:schemeClr val="tx1"/>
                </a:solidFill>
                <a:latin typeface="NVIDIA Sans" panose="020B0503020203020204" pitchFamily="34" charset="0"/>
              </a:defRPr>
            </a:lvl4pPr>
            <a:lvl5pPr marL="8471409" indent="0">
              <a:buFontTx/>
              <a:buNone/>
              <a:defRPr sz="4000" b="1">
                <a:solidFill>
                  <a:schemeClr val="tx1"/>
                </a:solidFill>
                <a:latin typeface="NVIDIA Sans" panose="020B0503020203020204" pitchFamily="34" charset="0"/>
              </a:defRPr>
            </a:lvl5pPr>
          </a:lstStyle>
          <a:p>
            <a:pPr lvl="0"/>
            <a:r>
              <a:rPr lang="en-US" dirty="0"/>
              <a:t>Click to add subtitle</a:t>
            </a:r>
          </a:p>
        </p:txBody>
      </p:sp>
      <p:sp>
        <p:nvSpPr>
          <p:cNvPr id="63" name="Text Placeholder 7">
            <a:extLst>
              <a:ext uri="{FF2B5EF4-FFF2-40B4-BE49-F238E27FC236}">
                <a16:creationId xmlns:a16="http://schemas.microsoft.com/office/drawing/2014/main" id="{F51F4D18-0362-FD9E-AC25-A4A81A8B19E3}"/>
              </a:ext>
            </a:extLst>
          </p:cNvPr>
          <p:cNvSpPr>
            <a:spLocks noGrp="1"/>
          </p:cNvSpPr>
          <p:nvPr>
            <p:ph type="body" sz="quarter" idx="67" hasCustomPrompt="1"/>
          </p:nvPr>
        </p:nvSpPr>
        <p:spPr>
          <a:xfrm>
            <a:off x="10087333" y="17059122"/>
            <a:ext cx="7946972" cy="750359"/>
          </a:xfrm>
          <a:prstGeom prst="rect">
            <a:avLst/>
          </a:prstGeom>
        </p:spPr>
        <p:txBody>
          <a:bodyPr anchor="b"/>
          <a:lstStyle>
            <a:lvl1pPr marL="0" indent="0" algn="ctr">
              <a:spcBef>
                <a:spcPts val="1200"/>
              </a:spcBef>
              <a:buFontTx/>
              <a:buNone/>
              <a:defRPr sz="4000" b="0" cap="none" baseline="0">
                <a:solidFill>
                  <a:schemeClr val="bg1"/>
                </a:solidFill>
                <a:latin typeface="+mj-lt"/>
                <a:cs typeface="NVIDIA Sans" panose="020B0503020203020204" pitchFamily="34" charset="0"/>
              </a:defRPr>
            </a:lvl1pPr>
            <a:lvl2pPr marL="2562790" indent="0">
              <a:buFontTx/>
              <a:buNone/>
              <a:defRPr sz="4000" b="1">
                <a:solidFill>
                  <a:schemeClr val="tx1"/>
                </a:solidFill>
                <a:latin typeface="NVIDIA Sans" panose="020B0503020203020204" pitchFamily="34" charset="0"/>
              </a:defRPr>
            </a:lvl2pPr>
            <a:lvl3pPr marL="4883584" indent="0">
              <a:buFontTx/>
              <a:buNone/>
              <a:defRPr sz="4000" b="1">
                <a:solidFill>
                  <a:schemeClr val="tx1"/>
                </a:solidFill>
                <a:latin typeface="NVIDIA Sans" panose="020B0503020203020204" pitchFamily="34" charset="0"/>
              </a:defRPr>
            </a:lvl3pPr>
            <a:lvl4pPr marL="6933729" indent="0">
              <a:buFontTx/>
              <a:buNone/>
              <a:defRPr sz="4000" b="1">
                <a:solidFill>
                  <a:schemeClr val="tx1"/>
                </a:solidFill>
                <a:latin typeface="NVIDIA Sans" panose="020B0503020203020204" pitchFamily="34" charset="0"/>
              </a:defRPr>
            </a:lvl4pPr>
            <a:lvl5pPr marL="8471409" indent="0">
              <a:buFontTx/>
              <a:buNone/>
              <a:defRPr sz="4000" b="1">
                <a:solidFill>
                  <a:schemeClr val="tx1"/>
                </a:solidFill>
                <a:latin typeface="NVIDIA Sans" panose="020B0503020203020204" pitchFamily="34" charset="0"/>
              </a:defRPr>
            </a:lvl5pPr>
          </a:lstStyle>
          <a:p>
            <a:pPr lvl="0"/>
            <a:r>
              <a:rPr lang="en-US" dirty="0"/>
              <a:t>Click To Add Title</a:t>
            </a:r>
          </a:p>
        </p:txBody>
      </p:sp>
      <p:sp>
        <p:nvSpPr>
          <p:cNvPr id="64" name="Text Placeholder 7">
            <a:extLst>
              <a:ext uri="{FF2B5EF4-FFF2-40B4-BE49-F238E27FC236}">
                <a16:creationId xmlns:a16="http://schemas.microsoft.com/office/drawing/2014/main" id="{53B0CD77-A671-31CB-AC75-0C7EC845BB12}"/>
              </a:ext>
            </a:extLst>
          </p:cNvPr>
          <p:cNvSpPr>
            <a:spLocks noGrp="1"/>
          </p:cNvSpPr>
          <p:nvPr>
            <p:ph type="body" sz="quarter" idx="68" hasCustomPrompt="1"/>
          </p:nvPr>
        </p:nvSpPr>
        <p:spPr>
          <a:xfrm>
            <a:off x="1630527" y="17059122"/>
            <a:ext cx="7946970" cy="750359"/>
          </a:xfrm>
          <a:prstGeom prst="rect">
            <a:avLst/>
          </a:prstGeom>
        </p:spPr>
        <p:txBody>
          <a:bodyPr anchor="b"/>
          <a:lstStyle>
            <a:lvl1pPr marL="0" indent="0" algn="ctr">
              <a:spcBef>
                <a:spcPts val="1200"/>
              </a:spcBef>
              <a:buFontTx/>
              <a:buNone/>
              <a:defRPr sz="4000" b="0" cap="none" baseline="0">
                <a:solidFill>
                  <a:schemeClr val="bg1"/>
                </a:solidFill>
                <a:latin typeface="+mj-lt"/>
                <a:cs typeface="NVIDIA Sans" panose="020B0503020203020204" pitchFamily="34" charset="0"/>
              </a:defRPr>
            </a:lvl1pPr>
            <a:lvl2pPr marL="2562790" indent="0">
              <a:buFontTx/>
              <a:buNone/>
              <a:defRPr sz="4000" b="1">
                <a:solidFill>
                  <a:schemeClr val="tx1"/>
                </a:solidFill>
                <a:latin typeface="NVIDIA Sans" panose="020B0503020203020204" pitchFamily="34" charset="0"/>
              </a:defRPr>
            </a:lvl2pPr>
            <a:lvl3pPr marL="4883584" indent="0">
              <a:buFontTx/>
              <a:buNone/>
              <a:defRPr sz="4000" b="1">
                <a:solidFill>
                  <a:schemeClr val="tx1"/>
                </a:solidFill>
                <a:latin typeface="NVIDIA Sans" panose="020B0503020203020204" pitchFamily="34" charset="0"/>
              </a:defRPr>
            </a:lvl3pPr>
            <a:lvl4pPr marL="6933729" indent="0">
              <a:buFontTx/>
              <a:buNone/>
              <a:defRPr sz="4000" b="1">
                <a:solidFill>
                  <a:schemeClr val="tx1"/>
                </a:solidFill>
                <a:latin typeface="NVIDIA Sans" panose="020B0503020203020204" pitchFamily="34" charset="0"/>
              </a:defRPr>
            </a:lvl4pPr>
            <a:lvl5pPr marL="8471409" indent="0">
              <a:buFontTx/>
              <a:buNone/>
              <a:defRPr sz="4000" b="1">
                <a:solidFill>
                  <a:schemeClr val="tx1"/>
                </a:solidFill>
                <a:latin typeface="NVIDIA Sans" panose="020B0503020203020204" pitchFamily="34" charset="0"/>
              </a:defRPr>
            </a:lvl5pPr>
          </a:lstStyle>
          <a:p>
            <a:pPr lvl="0"/>
            <a:r>
              <a:rPr lang="en-US" dirty="0"/>
              <a:t>Click To Add Title</a:t>
            </a:r>
          </a:p>
        </p:txBody>
      </p:sp>
      <p:sp>
        <p:nvSpPr>
          <p:cNvPr id="75" name="Text Placeholder 7">
            <a:extLst>
              <a:ext uri="{FF2B5EF4-FFF2-40B4-BE49-F238E27FC236}">
                <a16:creationId xmlns:a16="http://schemas.microsoft.com/office/drawing/2014/main" id="{D5373FC8-B0DB-5978-E125-CA5A68C02573}"/>
              </a:ext>
            </a:extLst>
          </p:cNvPr>
          <p:cNvSpPr>
            <a:spLocks noGrp="1"/>
          </p:cNvSpPr>
          <p:nvPr>
            <p:ph type="body" sz="quarter" idx="69" hasCustomPrompt="1"/>
          </p:nvPr>
        </p:nvSpPr>
        <p:spPr>
          <a:xfrm>
            <a:off x="10087333" y="17746729"/>
            <a:ext cx="7946972" cy="750359"/>
          </a:xfrm>
          <a:prstGeom prst="rect">
            <a:avLst/>
          </a:prstGeom>
        </p:spPr>
        <p:txBody>
          <a:bodyPr/>
          <a:lstStyle>
            <a:lvl1pPr marL="0" indent="0" algn="ctr">
              <a:spcBef>
                <a:spcPts val="600"/>
              </a:spcBef>
              <a:buFontTx/>
              <a:buNone/>
              <a:defRPr sz="2800" b="0">
                <a:solidFill>
                  <a:schemeClr val="bg1"/>
                </a:solidFill>
                <a:latin typeface="NVIDIA Sans" panose="020B0503020203020204" pitchFamily="34" charset="0"/>
                <a:cs typeface="NVIDIA Sans" panose="020B0503020203020204" pitchFamily="34" charset="0"/>
              </a:defRPr>
            </a:lvl1pPr>
            <a:lvl2pPr marL="2562790" indent="0">
              <a:buFontTx/>
              <a:buNone/>
              <a:defRPr sz="4000" b="1">
                <a:solidFill>
                  <a:schemeClr val="tx1"/>
                </a:solidFill>
                <a:latin typeface="NVIDIA Sans" panose="020B0503020203020204" pitchFamily="34" charset="0"/>
              </a:defRPr>
            </a:lvl2pPr>
            <a:lvl3pPr marL="4883584" indent="0">
              <a:buFontTx/>
              <a:buNone/>
              <a:defRPr sz="4000" b="1">
                <a:solidFill>
                  <a:schemeClr val="tx1"/>
                </a:solidFill>
                <a:latin typeface="NVIDIA Sans" panose="020B0503020203020204" pitchFamily="34" charset="0"/>
              </a:defRPr>
            </a:lvl3pPr>
            <a:lvl4pPr marL="6933729" indent="0">
              <a:buFontTx/>
              <a:buNone/>
              <a:defRPr sz="4000" b="1">
                <a:solidFill>
                  <a:schemeClr val="tx1"/>
                </a:solidFill>
                <a:latin typeface="NVIDIA Sans" panose="020B0503020203020204" pitchFamily="34" charset="0"/>
              </a:defRPr>
            </a:lvl4pPr>
            <a:lvl5pPr marL="8471409" indent="0">
              <a:buFontTx/>
              <a:buNone/>
              <a:defRPr sz="4000" b="1">
                <a:solidFill>
                  <a:schemeClr val="tx1"/>
                </a:solidFill>
                <a:latin typeface="NVIDIA Sans" panose="020B0503020203020204" pitchFamily="34" charset="0"/>
              </a:defRPr>
            </a:lvl5pPr>
          </a:lstStyle>
          <a:p>
            <a:pPr lvl="0"/>
            <a:r>
              <a:rPr lang="en-US" dirty="0"/>
              <a:t>Click to add subtitle</a:t>
            </a:r>
          </a:p>
        </p:txBody>
      </p:sp>
      <p:sp>
        <p:nvSpPr>
          <p:cNvPr id="76" name="Text Placeholder 7">
            <a:extLst>
              <a:ext uri="{FF2B5EF4-FFF2-40B4-BE49-F238E27FC236}">
                <a16:creationId xmlns:a16="http://schemas.microsoft.com/office/drawing/2014/main" id="{E6B03167-9698-83DC-3B32-0493773EDDC2}"/>
              </a:ext>
            </a:extLst>
          </p:cNvPr>
          <p:cNvSpPr>
            <a:spLocks noGrp="1"/>
          </p:cNvSpPr>
          <p:nvPr>
            <p:ph type="body" sz="quarter" idx="70" hasCustomPrompt="1"/>
          </p:nvPr>
        </p:nvSpPr>
        <p:spPr>
          <a:xfrm>
            <a:off x="1630527" y="17746729"/>
            <a:ext cx="7946970" cy="750359"/>
          </a:xfrm>
          <a:prstGeom prst="rect">
            <a:avLst/>
          </a:prstGeom>
        </p:spPr>
        <p:txBody>
          <a:bodyPr/>
          <a:lstStyle>
            <a:lvl1pPr marL="0" indent="0" algn="ctr">
              <a:spcBef>
                <a:spcPts val="600"/>
              </a:spcBef>
              <a:buFontTx/>
              <a:buNone/>
              <a:defRPr sz="2800" b="0">
                <a:solidFill>
                  <a:schemeClr val="bg1"/>
                </a:solidFill>
                <a:latin typeface="NVIDIA Sans" panose="020B0503020203020204" pitchFamily="34" charset="0"/>
                <a:cs typeface="NVIDIA Sans" panose="020B0503020203020204" pitchFamily="34" charset="0"/>
              </a:defRPr>
            </a:lvl1pPr>
            <a:lvl2pPr marL="2562790" indent="0">
              <a:buFontTx/>
              <a:buNone/>
              <a:defRPr sz="4000" b="1">
                <a:solidFill>
                  <a:schemeClr val="tx1"/>
                </a:solidFill>
                <a:latin typeface="NVIDIA Sans" panose="020B0503020203020204" pitchFamily="34" charset="0"/>
              </a:defRPr>
            </a:lvl2pPr>
            <a:lvl3pPr marL="4883584" indent="0">
              <a:buFontTx/>
              <a:buNone/>
              <a:defRPr sz="4000" b="1">
                <a:solidFill>
                  <a:schemeClr val="tx1"/>
                </a:solidFill>
                <a:latin typeface="NVIDIA Sans" panose="020B0503020203020204" pitchFamily="34" charset="0"/>
              </a:defRPr>
            </a:lvl3pPr>
            <a:lvl4pPr marL="6933729" indent="0">
              <a:buFontTx/>
              <a:buNone/>
              <a:defRPr sz="4000" b="1">
                <a:solidFill>
                  <a:schemeClr val="tx1"/>
                </a:solidFill>
                <a:latin typeface="NVIDIA Sans" panose="020B0503020203020204" pitchFamily="34" charset="0"/>
              </a:defRPr>
            </a:lvl4pPr>
            <a:lvl5pPr marL="8471409" indent="0">
              <a:buFontTx/>
              <a:buNone/>
              <a:defRPr sz="4000" b="1">
                <a:solidFill>
                  <a:schemeClr val="tx1"/>
                </a:solidFill>
                <a:latin typeface="NVIDIA Sans" panose="020B0503020203020204" pitchFamily="34" charset="0"/>
              </a:defRPr>
            </a:lvl5pPr>
          </a:lstStyle>
          <a:p>
            <a:pPr lvl="0"/>
            <a:r>
              <a:rPr lang="en-US" dirty="0"/>
              <a:t>Click to add subtitle</a:t>
            </a:r>
          </a:p>
        </p:txBody>
      </p:sp>
      <p:sp>
        <p:nvSpPr>
          <p:cNvPr id="77" name="Text Placeholder 7">
            <a:extLst>
              <a:ext uri="{FF2B5EF4-FFF2-40B4-BE49-F238E27FC236}">
                <a16:creationId xmlns:a16="http://schemas.microsoft.com/office/drawing/2014/main" id="{A6B7D653-72EF-B0B1-6654-9E4D6E8DCA75}"/>
              </a:ext>
            </a:extLst>
          </p:cNvPr>
          <p:cNvSpPr>
            <a:spLocks noGrp="1"/>
          </p:cNvSpPr>
          <p:nvPr>
            <p:ph type="body" sz="quarter" idx="71" hasCustomPrompt="1"/>
          </p:nvPr>
        </p:nvSpPr>
        <p:spPr>
          <a:xfrm>
            <a:off x="18527529" y="17059122"/>
            <a:ext cx="7946972" cy="750359"/>
          </a:xfrm>
          <a:prstGeom prst="rect">
            <a:avLst/>
          </a:prstGeom>
        </p:spPr>
        <p:txBody>
          <a:bodyPr anchor="b"/>
          <a:lstStyle>
            <a:lvl1pPr marL="0" indent="0" algn="ctr">
              <a:spcBef>
                <a:spcPts val="1200"/>
              </a:spcBef>
              <a:buFontTx/>
              <a:buNone/>
              <a:defRPr sz="4000" b="0" cap="none" baseline="0">
                <a:solidFill>
                  <a:schemeClr val="bg1"/>
                </a:solidFill>
                <a:latin typeface="+mj-lt"/>
                <a:cs typeface="NVIDIA Sans" panose="020B0503020203020204" pitchFamily="34" charset="0"/>
              </a:defRPr>
            </a:lvl1pPr>
            <a:lvl2pPr marL="2562790" indent="0">
              <a:buFontTx/>
              <a:buNone/>
              <a:defRPr sz="4000" b="1">
                <a:solidFill>
                  <a:schemeClr val="tx1"/>
                </a:solidFill>
                <a:latin typeface="NVIDIA Sans" panose="020B0503020203020204" pitchFamily="34" charset="0"/>
              </a:defRPr>
            </a:lvl2pPr>
            <a:lvl3pPr marL="4883584" indent="0">
              <a:buFontTx/>
              <a:buNone/>
              <a:defRPr sz="4000" b="1">
                <a:solidFill>
                  <a:schemeClr val="tx1"/>
                </a:solidFill>
                <a:latin typeface="NVIDIA Sans" panose="020B0503020203020204" pitchFamily="34" charset="0"/>
              </a:defRPr>
            </a:lvl3pPr>
            <a:lvl4pPr marL="6933729" indent="0">
              <a:buFontTx/>
              <a:buNone/>
              <a:defRPr sz="4000" b="1">
                <a:solidFill>
                  <a:schemeClr val="tx1"/>
                </a:solidFill>
                <a:latin typeface="NVIDIA Sans" panose="020B0503020203020204" pitchFamily="34" charset="0"/>
              </a:defRPr>
            </a:lvl4pPr>
            <a:lvl5pPr marL="8471409" indent="0">
              <a:buFontTx/>
              <a:buNone/>
              <a:defRPr sz="4000" b="1">
                <a:solidFill>
                  <a:schemeClr val="tx1"/>
                </a:solidFill>
                <a:latin typeface="NVIDIA Sans" panose="020B0503020203020204" pitchFamily="34" charset="0"/>
              </a:defRPr>
            </a:lvl5pPr>
          </a:lstStyle>
          <a:p>
            <a:pPr lvl="0"/>
            <a:r>
              <a:rPr lang="en-US" dirty="0"/>
              <a:t>Click To Add Title</a:t>
            </a:r>
          </a:p>
        </p:txBody>
      </p:sp>
      <p:sp>
        <p:nvSpPr>
          <p:cNvPr id="78" name="Text Placeholder 7">
            <a:extLst>
              <a:ext uri="{FF2B5EF4-FFF2-40B4-BE49-F238E27FC236}">
                <a16:creationId xmlns:a16="http://schemas.microsoft.com/office/drawing/2014/main" id="{68246EB6-5778-F487-E211-E6E38EDCBD39}"/>
              </a:ext>
            </a:extLst>
          </p:cNvPr>
          <p:cNvSpPr>
            <a:spLocks noGrp="1"/>
          </p:cNvSpPr>
          <p:nvPr>
            <p:ph type="body" sz="quarter" idx="72" hasCustomPrompt="1"/>
          </p:nvPr>
        </p:nvSpPr>
        <p:spPr>
          <a:xfrm>
            <a:off x="18527529" y="17746729"/>
            <a:ext cx="7946972" cy="750359"/>
          </a:xfrm>
          <a:prstGeom prst="rect">
            <a:avLst/>
          </a:prstGeom>
        </p:spPr>
        <p:txBody>
          <a:bodyPr/>
          <a:lstStyle>
            <a:lvl1pPr marL="0" indent="0" algn="ctr">
              <a:spcBef>
                <a:spcPts val="600"/>
              </a:spcBef>
              <a:buFontTx/>
              <a:buNone/>
              <a:defRPr sz="2800" b="0">
                <a:solidFill>
                  <a:schemeClr val="bg1"/>
                </a:solidFill>
                <a:latin typeface="NVIDIA Sans" panose="020B0503020203020204" pitchFamily="34" charset="0"/>
                <a:cs typeface="NVIDIA Sans" panose="020B0503020203020204" pitchFamily="34" charset="0"/>
              </a:defRPr>
            </a:lvl1pPr>
            <a:lvl2pPr marL="2562790" indent="0">
              <a:buFontTx/>
              <a:buNone/>
              <a:defRPr sz="4000" b="1">
                <a:solidFill>
                  <a:schemeClr val="tx1"/>
                </a:solidFill>
                <a:latin typeface="NVIDIA Sans" panose="020B0503020203020204" pitchFamily="34" charset="0"/>
              </a:defRPr>
            </a:lvl2pPr>
            <a:lvl3pPr marL="4883584" indent="0">
              <a:buFontTx/>
              <a:buNone/>
              <a:defRPr sz="4000" b="1">
                <a:solidFill>
                  <a:schemeClr val="tx1"/>
                </a:solidFill>
                <a:latin typeface="NVIDIA Sans" panose="020B0503020203020204" pitchFamily="34" charset="0"/>
              </a:defRPr>
            </a:lvl3pPr>
            <a:lvl4pPr marL="6933729" indent="0">
              <a:buFontTx/>
              <a:buNone/>
              <a:defRPr sz="4000" b="1">
                <a:solidFill>
                  <a:schemeClr val="tx1"/>
                </a:solidFill>
                <a:latin typeface="NVIDIA Sans" panose="020B0503020203020204" pitchFamily="34" charset="0"/>
              </a:defRPr>
            </a:lvl4pPr>
            <a:lvl5pPr marL="8471409" indent="0">
              <a:buFontTx/>
              <a:buNone/>
              <a:defRPr sz="4000" b="1">
                <a:solidFill>
                  <a:schemeClr val="tx1"/>
                </a:solidFill>
                <a:latin typeface="NVIDIA Sans" panose="020B0503020203020204" pitchFamily="34" charset="0"/>
              </a:defRPr>
            </a:lvl5pPr>
          </a:lstStyle>
          <a:p>
            <a:pPr lvl="0"/>
            <a:r>
              <a:rPr lang="en-US" dirty="0"/>
              <a:t>Click to add subtitle</a:t>
            </a:r>
          </a:p>
        </p:txBody>
      </p:sp>
      <p:sp>
        <p:nvSpPr>
          <p:cNvPr id="79" name="Text Placeholder 7">
            <a:extLst>
              <a:ext uri="{FF2B5EF4-FFF2-40B4-BE49-F238E27FC236}">
                <a16:creationId xmlns:a16="http://schemas.microsoft.com/office/drawing/2014/main" id="{46E19FE0-274C-8D86-A257-C3C9C6050C55}"/>
              </a:ext>
            </a:extLst>
          </p:cNvPr>
          <p:cNvSpPr>
            <a:spLocks noGrp="1"/>
          </p:cNvSpPr>
          <p:nvPr>
            <p:ph type="body" sz="quarter" idx="73" hasCustomPrompt="1"/>
          </p:nvPr>
        </p:nvSpPr>
        <p:spPr>
          <a:xfrm>
            <a:off x="26976037" y="17059122"/>
            <a:ext cx="7947304" cy="750359"/>
          </a:xfrm>
          <a:prstGeom prst="rect">
            <a:avLst/>
          </a:prstGeom>
        </p:spPr>
        <p:txBody>
          <a:bodyPr anchor="b"/>
          <a:lstStyle>
            <a:lvl1pPr marL="0" indent="0" algn="ctr">
              <a:spcBef>
                <a:spcPts val="1200"/>
              </a:spcBef>
              <a:buFontTx/>
              <a:buNone/>
              <a:defRPr sz="4000" b="0" cap="none" baseline="0">
                <a:solidFill>
                  <a:schemeClr val="bg1"/>
                </a:solidFill>
                <a:latin typeface="+mj-lt"/>
                <a:cs typeface="NVIDIA Sans" panose="020B0503020203020204" pitchFamily="34" charset="0"/>
              </a:defRPr>
            </a:lvl1pPr>
            <a:lvl2pPr marL="2562790" indent="0">
              <a:buFontTx/>
              <a:buNone/>
              <a:defRPr sz="4000" b="1">
                <a:solidFill>
                  <a:schemeClr val="tx1"/>
                </a:solidFill>
                <a:latin typeface="NVIDIA Sans" panose="020B0503020203020204" pitchFamily="34" charset="0"/>
              </a:defRPr>
            </a:lvl2pPr>
            <a:lvl3pPr marL="4883584" indent="0">
              <a:buFontTx/>
              <a:buNone/>
              <a:defRPr sz="4000" b="1">
                <a:solidFill>
                  <a:schemeClr val="tx1"/>
                </a:solidFill>
                <a:latin typeface="NVIDIA Sans" panose="020B0503020203020204" pitchFamily="34" charset="0"/>
              </a:defRPr>
            </a:lvl3pPr>
            <a:lvl4pPr marL="6933729" indent="0">
              <a:buFontTx/>
              <a:buNone/>
              <a:defRPr sz="4000" b="1">
                <a:solidFill>
                  <a:schemeClr val="tx1"/>
                </a:solidFill>
                <a:latin typeface="NVIDIA Sans" panose="020B0503020203020204" pitchFamily="34" charset="0"/>
              </a:defRPr>
            </a:lvl4pPr>
            <a:lvl5pPr marL="8471409" indent="0">
              <a:buFontTx/>
              <a:buNone/>
              <a:defRPr sz="4000" b="1">
                <a:solidFill>
                  <a:schemeClr val="tx1"/>
                </a:solidFill>
                <a:latin typeface="NVIDIA Sans" panose="020B0503020203020204" pitchFamily="34" charset="0"/>
              </a:defRPr>
            </a:lvl5pPr>
          </a:lstStyle>
          <a:p>
            <a:pPr lvl="0"/>
            <a:r>
              <a:rPr lang="en-US" dirty="0"/>
              <a:t>Click To Add Title</a:t>
            </a:r>
          </a:p>
        </p:txBody>
      </p:sp>
      <p:sp>
        <p:nvSpPr>
          <p:cNvPr id="80" name="Text Placeholder 7">
            <a:extLst>
              <a:ext uri="{FF2B5EF4-FFF2-40B4-BE49-F238E27FC236}">
                <a16:creationId xmlns:a16="http://schemas.microsoft.com/office/drawing/2014/main" id="{6EE28B31-BBFD-198B-6E2A-89E9C4CCFA8B}"/>
              </a:ext>
            </a:extLst>
          </p:cNvPr>
          <p:cNvSpPr>
            <a:spLocks noGrp="1"/>
          </p:cNvSpPr>
          <p:nvPr>
            <p:ph type="body" sz="quarter" idx="74" hasCustomPrompt="1"/>
          </p:nvPr>
        </p:nvSpPr>
        <p:spPr>
          <a:xfrm>
            <a:off x="26976037" y="17746729"/>
            <a:ext cx="7947304" cy="750359"/>
          </a:xfrm>
          <a:prstGeom prst="rect">
            <a:avLst/>
          </a:prstGeom>
        </p:spPr>
        <p:txBody>
          <a:bodyPr/>
          <a:lstStyle>
            <a:lvl1pPr marL="0" indent="0" algn="ctr">
              <a:spcBef>
                <a:spcPts val="600"/>
              </a:spcBef>
              <a:buFontTx/>
              <a:buNone/>
              <a:defRPr sz="2800" b="0">
                <a:solidFill>
                  <a:schemeClr val="bg1"/>
                </a:solidFill>
                <a:latin typeface="NVIDIA Sans" panose="020B0503020203020204" pitchFamily="34" charset="0"/>
                <a:cs typeface="NVIDIA Sans" panose="020B0503020203020204" pitchFamily="34" charset="0"/>
              </a:defRPr>
            </a:lvl1pPr>
            <a:lvl2pPr marL="2562790" indent="0">
              <a:buFontTx/>
              <a:buNone/>
              <a:defRPr sz="4000" b="1">
                <a:solidFill>
                  <a:schemeClr val="tx1"/>
                </a:solidFill>
                <a:latin typeface="NVIDIA Sans" panose="020B0503020203020204" pitchFamily="34" charset="0"/>
              </a:defRPr>
            </a:lvl2pPr>
            <a:lvl3pPr marL="4883584" indent="0">
              <a:buFontTx/>
              <a:buNone/>
              <a:defRPr sz="4000" b="1">
                <a:solidFill>
                  <a:schemeClr val="tx1"/>
                </a:solidFill>
                <a:latin typeface="NVIDIA Sans" panose="020B0503020203020204" pitchFamily="34" charset="0"/>
              </a:defRPr>
            </a:lvl3pPr>
            <a:lvl4pPr marL="6933729" indent="0">
              <a:buFontTx/>
              <a:buNone/>
              <a:defRPr sz="4000" b="1">
                <a:solidFill>
                  <a:schemeClr val="tx1"/>
                </a:solidFill>
                <a:latin typeface="NVIDIA Sans" panose="020B0503020203020204" pitchFamily="34" charset="0"/>
              </a:defRPr>
            </a:lvl4pPr>
            <a:lvl5pPr marL="8471409" indent="0">
              <a:buFontTx/>
              <a:buNone/>
              <a:defRPr sz="4000" b="1">
                <a:solidFill>
                  <a:schemeClr val="tx1"/>
                </a:solidFill>
                <a:latin typeface="NVIDIA Sans" panose="020B0503020203020204" pitchFamily="34" charset="0"/>
              </a:defRPr>
            </a:lvl5pPr>
          </a:lstStyle>
          <a:p>
            <a:pPr lvl="0"/>
            <a:r>
              <a:rPr lang="en-US" dirty="0"/>
              <a:t>Click to add subtitle</a:t>
            </a:r>
          </a:p>
        </p:txBody>
      </p:sp>
      <p:sp>
        <p:nvSpPr>
          <p:cNvPr id="81" name="Title 1">
            <a:extLst>
              <a:ext uri="{FF2B5EF4-FFF2-40B4-BE49-F238E27FC236}">
                <a16:creationId xmlns:a16="http://schemas.microsoft.com/office/drawing/2014/main" id="{7782373E-DEA5-D3FA-DF0B-FC71246BA41C}"/>
              </a:ext>
            </a:extLst>
          </p:cNvPr>
          <p:cNvSpPr>
            <a:spLocks noGrp="1"/>
          </p:cNvSpPr>
          <p:nvPr>
            <p:ph type="title" hasCustomPrompt="1"/>
          </p:nvPr>
        </p:nvSpPr>
        <p:spPr>
          <a:xfrm>
            <a:off x="2514600" y="0"/>
            <a:ext cx="31546800" cy="2514601"/>
          </a:xfrm>
        </p:spPr>
        <p:txBody>
          <a:bodyPr/>
          <a:lstStyle>
            <a:lvl1pPr>
              <a:defRPr sz="7200" b="1" cap="none">
                <a:latin typeface="NVIDIA Sans" panose="020B0503020203020204" pitchFamily="34" charset="0"/>
                <a:cs typeface="NVIDIA Sans" panose="020B0503020203020204" pitchFamily="34" charset="0"/>
              </a:defRPr>
            </a:lvl1pPr>
          </a:lstStyle>
          <a:p>
            <a:r>
              <a:rPr lang="en-US" dirty="0"/>
              <a:t>Click To Add Title</a:t>
            </a:r>
          </a:p>
        </p:txBody>
      </p:sp>
      <p:sp>
        <p:nvSpPr>
          <p:cNvPr id="82" name="Text Placeholder 7">
            <a:extLst>
              <a:ext uri="{FF2B5EF4-FFF2-40B4-BE49-F238E27FC236}">
                <a16:creationId xmlns:a16="http://schemas.microsoft.com/office/drawing/2014/main" id="{66E4B878-2BFA-C852-759E-04F4BD4E4538}"/>
              </a:ext>
            </a:extLst>
          </p:cNvPr>
          <p:cNvSpPr>
            <a:spLocks noGrp="1"/>
          </p:cNvSpPr>
          <p:nvPr>
            <p:ph type="body" sz="quarter" idx="10" hasCustomPrompt="1"/>
          </p:nvPr>
        </p:nvSpPr>
        <p:spPr>
          <a:xfrm>
            <a:off x="2514600" y="2487168"/>
            <a:ext cx="31546800" cy="1408176"/>
          </a:xfrm>
          <a:prstGeom prst="rect">
            <a:avLst/>
          </a:prstGeom>
        </p:spPr>
        <p:txBody>
          <a:bodyPr/>
          <a:lstStyle>
            <a:lvl1pPr marL="0" indent="0" algn="ctr">
              <a:spcBef>
                <a:spcPts val="0"/>
              </a:spcBef>
              <a:buFontTx/>
              <a:buNone/>
              <a:defRPr sz="4800">
                <a:solidFill>
                  <a:schemeClr val="tx2"/>
                </a:solidFill>
                <a:latin typeface="NVIDIA Sans" panose="020B0503020203020204" pitchFamily="34" charset="0"/>
                <a:cs typeface="NVIDIA Sans" panose="020B0503020203020204" pitchFamily="34" charset="0"/>
              </a:defRPr>
            </a:lvl1pPr>
            <a:lvl2pPr marL="1371600" indent="0" algn="ctr">
              <a:buFontTx/>
              <a:buNone/>
              <a:defRPr sz="4400">
                <a:latin typeface="NVIDIA Sans" panose="020B0503020203020204" pitchFamily="34" charset="0"/>
              </a:defRPr>
            </a:lvl2pPr>
            <a:lvl3pPr marL="2743200" indent="0" algn="ctr">
              <a:buFontTx/>
              <a:buNone/>
              <a:defRPr sz="4400">
                <a:latin typeface="NVIDIA Sans" panose="020B0503020203020204" pitchFamily="34" charset="0"/>
              </a:defRPr>
            </a:lvl3pPr>
            <a:lvl4pPr marL="4114800" indent="0" algn="ctr">
              <a:buFontTx/>
              <a:buNone/>
              <a:defRPr sz="4400">
                <a:latin typeface="NVIDIA Sans" panose="020B0503020203020204" pitchFamily="34" charset="0"/>
              </a:defRPr>
            </a:lvl4pPr>
            <a:lvl5pPr marL="5486400" indent="0" algn="ctr">
              <a:buFontTx/>
              <a:buNone/>
              <a:defRPr sz="4400">
                <a:latin typeface="NVIDIA Sans" panose="020B0503020203020204" pitchFamily="34" charset="0"/>
              </a:defRPr>
            </a:lvl5pPr>
          </a:lstStyle>
          <a:p>
            <a:pPr lvl="0"/>
            <a:r>
              <a:rPr lang="en-US" dirty="0"/>
              <a:t>Click to add subtitle</a:t>
            </a:r>
          </a:p>
        </p:txBody>
      </p:sp>
    </p:spTree>
    <p:extLst>
      <p:ext uri="{BB962C8B-B14F-4D97-AF65-F5344CB8AC3E}">
        <p14:creationId xmlns:p14="http://schemas.microsoft.com/office/powerpoint/2010/main" val="2959063998"/>
      </p:ext>
    </p:extLst>
  </p:cSld>
  <p:clrMapOvr>
    <a:masterClrMapping/>
  </p:clrMapOvr>
  <mc:AlternateContent xmlns:mc="http://schemas.openxmlformats.org/markup-compatibility/2006" xmlns:p14="http://schemas.microsoft.com/office/powerpoint/2010/main">
    <mc:Choice Requires="p14">
      <p:transition p14:dur="10"/>
    </mc:Choice>
    <mc:Fallback xmlns="" xmlns:a16="http://schemas.microsoft.com/office/drawing/2014/main">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9-up Image">
    <p:spTree>
      <p:nvGrpSpPr>
        <p:cNvPr id="1" name=""/>
        <p:cNvGrpSpPr/>
        <p:nvPr/>
      </p:nvGrpSpPr>
      <p:grpSpPr>
        <a:xfrm>
          <a:off x="0" y="0"/>
          <a:ext cx="0" cy="0"/>
          <a:chOff x="0" y="0"/>
          <a:chExt cx="0" cy="0"/>
        </a:xfrm>
      </p:grpSpPr>
      <p:sp>
        <p:nvSpPr>
          <p:cNvPr id="37" name="Text Placeholder 7">
            <a:extLst>
              <a:ext uri="{FF2B5EF4-FFF2-40B4-BE49-F238E27FC236}">
                <a16:creationId xmlns:a16="http://schemas.microsoft.com/office/drawing/2014/main" id="{AC8872D6-E3D9-128D-6975-7E43AE049DD0}"/>
              </a:ext>
            </a:extLst>
          </p:cNvPr>
          <p:cNvSpPr>
            <a:spLocks noGrp="1"/>
          </p:cNvSpPr>
          <p:nvPr>
            <p:ph type="body" sz="quarter" idx="37" hasCustomPrompt="1"/>
          </p:nvPr>
        </p:nvSpPr>
        <p:spPr>
          <a:xfrm>
            <a:off x="11782110" y="17059122"/>
            <a:ext cx="6261482" cy="750359"/>
          </a:xfrm>
          <a:prstGeom prst="rect">
            <a:avLst/>
          </a:prstGeom>
        </p:spPr>
        <p:txBody>
          <a:bodyPr anchor="b"/>
          <a:lstStyle>
            <a:lvl1pPr marL="0" indent="0" algn="ctr">
              <a:spcBef>
                <a:spcPts val="1200"/>
              </a:spcBef>
              <a:buFontTx/>
              <a:buNone/>
              <a:defRPr sz="4000" b="0" cap="none" baseline="0">
                <a:solidFill>
                  <a:schemeClr val="bg1"/>
                </a:solidFill>
                <a:latin typeface="+mj-lt"/>
                <a:cs typeface="NVIDIA Sans" panose="020B0503020203020204" pitchFamily="34" charset="0"/>
              </a:defRPr>
            </a:lvl1pPr>
            <a:lvl2pPr marL="2562790" indent="0">
              <a:buFontTx/>
              <a:buNone/>
              <a:defRPr sz="4000" b="1">
                <a:solidFill>
                  <a:schemeClr val="tx1"/>
                </a:solidFill>
                <a:latin typeface="NVIDIA Sans" panose="020B0503020203020204" pitchFamily="34" charset="0"/>
              </a:defRPr>
            </a:lvl2pPr>
            <a:lvl3pPr marL="4883584" indent="0">
              <a:buFontTx/>
              <a:buNone/>
              <a:defRPr sz="4000" b="1">
                <a:solidFill>
                  <a:schemeClr val="tx1"/>
                </a:solidFill>
                <a:latin typeface="NVIDIA Sans" panose="020B0503020203020204" pitchFamily="34" charset="0"/>
              </a:defRPr>
            </a:lvl3pPr>
            <a:lvl4pPr marL="6933729" indent="0">
              <a:buFontTx/>
              <a:buNone/>
              <a:defRPr sz="4000" b="1">
                <a:solidFill>
                  <a:schemeClr val="tx1"/>
                </a:solidFill>
                <a:latin typeface="NVIDIA Sans" panose="020B0503020203020204" pitchFamily="34" charset="0"/>
              </a:defRPr>
            </a:lvl4pPr>
            <a:lvl5pPr marL="8471409" indent="0">
              <a:buFontTx/>
              <a:buNone/>
              <a:defRPr sz="4000" b="1">
                <a:solidFill>
                  <a:schemeClr val="tx1"/>
                </a:solidFill>
                <a:latin typeface="NVIDIA Sans" panose="020B0503020203020204" pitchFamily="34" charset="0"/>
              </a:defRPr>
            </a:lvl5pPr>
          </a:lstStyle>
          <a:p>
            <a:pPr lvl="0"/>
            <a:r>
              <a:rPr lang="en-US" dirty="0"/>
              <a:t>Click To Add Title</a:t>
            </a:r>
          </a:p>
        </p:txBody>
      </p:sp>
      <p:sp>
        <p:nvSpPr>
          <p:cNvPr id="38" name="Text Placeholder 7">
            <a:extLst>
              <a:ext uri="{FF2B5EF4-FFF2-40B4-BE49-F238E27FC236}">
                <a16:creationId xmlns:a16="http://schemas.microsoft.com/office/drawing/2014/main" id="{124D63DA-1ECC-62E5-3223-DD9853116B97}"/>
              </a:ext>
            </a:extLst>
          </p:cNvPr>
          <p:cNvSpPr>
            <a:spLocks noGrp="1"/>
          </p:cNvSpPr>
          <p:nvPr>
            <p:ph type="body" sz="quarter" idx="39" hasCustomPrompt="1"/>
          </p:nvPr>
        </p:nvSpPr>
        <p:spPr>
          <a:xfrm>
            <a:off x="5037420" y="17059122"/>
            <a:ext cx="6254842" cy="750359"/>
          </a:xfrm>
          <a:prstGeom prst="rect">
            <a:avLst/>
          </a:prstGeom>
        </p:spPr>
        <p:txBody>
          <a:bodyPr anchor="b"/>
          <a:lstStyle>
            <a:lvl1pPr marL="0" indent="0" algn="ctr">
              <a:spcBef>
                <a:spcPts val="1200"/>
              </a:spcBef>
              <a:buFontTx/>
              <a:buNone/>
              <a:defRPr sz="4000" b="0" cap="none" baseline="0">
                <a:solidFill>
                  <a:schemeClr val="bg1"/>
                </a:solidFill>
                <a:latin typeface="+mj-lt"/>
                <a:cs typeface="NVIDIA Sans" panose="020B0503020203020204" pitchFamily="34" charset="0"/>
              </a:defRPr>
            </a:lvl1pPr>
            <a:lvl2pPr marL="2562790" indent="0">
              <a:buFontTx/>
              <a:buNone/>
              <a:defRPr sz="4000" b="1">
                <a:solidFill>
                  <a:schemeClr val="tx1"/>
                </a:solidFill>
                <a:latin typeface="NVIDIA Sans" panose="020B0503020203020204" pitchFamily="34" charset="0"/>
              </a:defRPr>
            </a:lvl2pPr>
            <a:lvl3pPr marL="4883584" indent="0">
              <a:buFontTx/>
              <a:buNone/>
              <a:defRPr sz="4000" b="1">
                <a:solidFill>
                  <a:schemeClr val="tx1"/>
                </a:solidFill>
                <a:latin typeface="NVIDIA Sans" panose="020B0503020203020204" pitchFamily="34" charset="0"/>
              </a:defRPr>
            </a:lvl3pPr>
            <a:lvl4pPr marL="6933729" indent="0">
              <a:buFontTx/>
              <a:buNone/>
              <a:defRPr sz="4000" b="1">
                <a:solidFill>
                  <a:schemeClr val="tx1"/>
                </a:solidFill>
                <a:latin typeface="NVIDIA Sans" panose="020B0503020203020204" pitchFamily="34" charset="0"/>
              </a:defRPr>
            </a:lvl4pPr>
            <a:lvl5pPr marL="8471409" indent="0">
              <a:buFontTx/>
              <a:buNone/>
              <a:defRPr sz="4000" b="1">
                <a:solidFill>
                  <a:schemeClr val="tx1"/>
                </a:solidFill>
                <a:latin typeface="NVIDIA Sans" panose="020B0503020203020204" pitchFamily="34" charset="0"/>
              </a:defRPr>
            </a:lvl5pPr>
          </a:lstStyle>
          <a:p>
            <a:pPr lvl="0"/>
            <a:r>
              <a:rPr lang="en-US" dirty="0"/>
              <a:t>Click To Add Title</a:t>
            </a:r>
          </a:p>
        </p:txBody>
      </p:sp>
      <p:sp>
        <p:nvSpPr>
          <p:cNvPr id="48" name="Text Placeholder 7">
            <a:extLst>
              <a:ext uri="{FF2B5EF4-FFF2-40B4-BE49-F238E27FC236}">
                <a16:creationId xmlns:a16="http://schemas.microsoft.com/office/drawing/2014/main" id="{4296C6CE-75C2-58D3-2077-098855EC5071}"/>
              </a:ext>
            </a:extLst>
          </p:cNvPr>
          <p:cNvSpPr>
            <a:spLocks noGrp="1"/>
          </p:cNvSpPr>
          <p:nvPr>
            <p:ph type="body" sz="quarter" idx="40" hasCustomPrompt="1"/>
          </p:nvPr>
        </p:nvSpPr>
        <p:spPr>
          <a:xfrm>
            <a:off x="11782110" y="17727056"/>
            <a:ext cx="6261482" cy="750359"/>
          </a:xfrm>
          <a:prstGeom prst="rect">
            <a:avLst/>
          </a:prstGeom>
        </p:spPr>
        <p:txBody>
          <a:bodyPr/>
          <a:lstStyle>
            <a:lvl1pPr marL="0" indent="0" algn="ctr">
              <a:spcBef>
                <a:spcPts val="600"/>
              </a:spcBef>
              <a:buFontTx/>
              <a:buNone/>
              <a:defRPr sz="2800" b="0">
                <a:solidFill>
                  <a:schemeClr val="bg1"/>
                </a:solidFill>
                <a:latin typeface="NVIDIA Sans" panose="020B0503020203020204" pitchFamily="34" charset="0"/>
                <a:cs typeface="NVIDIA Sans" panose="020B0503020203020204" pitchFamily="34" charset="0"/>
              </a:defRPr>
            </a:lvl1pPr>
            <a:lvl2pPr marL="2562790" indent="0">
              <a:buFontTx/>
              <a:buNone/>
              <a:defRPr sz="4000" b="1">
                <a:solidFill>
                  <a:schemeClr val="tx1"/>
                </a:solidFill>
                <a:latin typeface="NVIDIA Sans" panose="020B0503020203020204" pitchFamily="34" charset="0"/>
              </a:defRPr>
            </a:lvl2pPr>
            <a:lvl3pPr marL="4883584" indent="0">
              <a:buFontTx/>
              <a:buNone/>
              <a:defRPr sz="4000" b="1">
                <a:solidFill>
                  <a:schemeClr val="tx1"/>
                </a:solidFill>
                <a:latin typeface="NVIDIA Sans" panose="020B0503020203020204" pitchFamily="34" charset="0"/>
              </a:defRPr>
            </a:lvl3pPr>
            <a:lvl4pPr marL="6933729" indent="0">
              <a:buFontTx/>
              <a:buNone/>
              <a:defRPr sz="4000" b="1">
                <a:solidFill>
                  <a:schemeClr val="tx1"/>
                </a:solidFill>
                <a:latin typeface="NVIDIA Sans" panose="020B0503020203020204" pitchFamily="34" charset="0"/>
              </a:defRPr>
            </a:lvl4pPr>
            <a:lvl5pPr marL="8471409" indent="0">
              <a:buFontTx/>
              <a:buNone/>
              <a:defRPr sz="4000" b="1">
                <a:solidFill>
                  <a:schemeClr val="tx1"/>
                </a:solidFill>
                <a:latin typeface="NVIDIA Sans" panose="020B0503020203020204" pitchFamily="34" charset="0"/>
              </a:defRPr>
            </a:lvl5pPr>
          </a:lstStyle>
          <a:p>
            <a:pPr lvl="0"/>
            <a:r>
              <a:rPr lang="en-US" dirty="0"/>
              <a:t>Click to add subtitle</a:t>
            </a:r>
          </a:p>
        </p:txBody>
      </p:sp>
      <p:sp>
        <p:nvSpPr>
          <p:cNvPr id="49" name="Text Placeholder 7">
            <a:extLst>
              <a:ext uri="{FF2B5EF4-FFF2-40B4-BE49-F238E27FC236}">
                <a16:creationId xmlns:a16="http://schemas.microsoft.com/office/drawing/2014/main" id="{CB889168-9CA5-7858-11A4-7E282071DDD1}"/>
              </a:ext>
            </a:extLst>
          </p:cNvPr>
          <p:cNvSpPr>
            <a:spLocks noGrp="1"/>
          </p:cNvSpPr>
          <p:nvPr>
            <p:ph type="body" sz="quarter" idx="43" hasCustomPrompt="1"/>
          </p:nvPr>
        </p:nvSpPr>
        <p:spPr>
          <a:xfrm>
            <a:off x="5037420" y="17727056"/>
            <a:ext cx="6254842" cy="750359"/>
          </a:xfrm>
          <a:prstGeom prst="rect">
            <a:avLst/>
          </a:prstGeom>
        </p:spPr>
        <p:txBody>
          <a:bodyPr/>
          <a:lstStyle>
            <a:lvl1pPr marL="0" indent="0" algn="ctr">
              <a:spcBef>
                <a:spcPts val="600"/>
              </a:spcBef>
              <a:buFontTx/>
              <a:buNone/>
              <a:defRPr sz="2800" b="0">
                <a:solidFill>
                  <a:schemeClr val="bg1"/>
                </a:solidFill>
                <a:latin typeface="NVIDIA Sans" panose="020B0503020203020204" pitchFamily="34" charset="0"/>
                <a:cs typeface="NVIDIA Sans" panose="020B0503020203020204" pitchFamily="34" charset="0"/>
              </a:defRPr>
            </a:lvl1pPr>
            <a:lvl2pPr marL="2562790" indent="0">
              <a:buFontTx/>
              <a:buNone/>
              <a:defRPr sz="4000" b="1">
                <a:solidFill>
                  <a:schemeClr val="tx1"/>
                </a:solidFill>
                <a:latin typeface="NVIDIA Sans" panose="020B0503020203020204" pitchFamily="34" charset="0"/>
              </a:defRPr>
            </a:lvl2pPr>
            <a:lvl3pPr marL="4883584" indent="0">
              <a:buFontTx/>
              <a:buNone/>
              <a:defRPr sz="4000" b="1">
                <a:solidFill>
                  <a:schemeClr val="tx1"/>
                </a:solidFill>
                <a:latin typeface="NVIDIA Sans" panose="020B0503020203020204" pitchFamily="34" charset="0"/>
              </a:defRPr>
            </a:lvl3pPr>
            <a:lvl4pPr marL="6933729" indent="0">
              <a:buFontTx/>
              <a:buNone/>
              <a:defRPr sz="4000" b="1">
                <a:solidFill>
                  <a:schemeClr val="tx1"/>
                </a:solidFill>
                <a:latin typeface="NVIDIA Sans" panose="020B0503020203020204" pitchFamily="34" charset="0"/>
              </a:defRPr>
            </a:lvl4pPr>
            <a:lvl5pPr marL="8471409" indent="0">
              <a:buFontTx/>
              <a:buNone/>
              <a:defRPr sz="4000" b="1">
                <a:solidFill>
                  <a:schemeClr val="tx1"/>
                </a:solidFill>
                <a:latin typeface="NVIDIA Sans" panose="020B0503020203020204" pitchFamily="34" charset="0"/>
              </a:defRPr>
            </a:lvl5pPr>
          </a:lstStyle>
          <a:p>
            <a:pPr lvl="0"/>
            <a:r>
              <a:rPr lang="en-US" dirty="0"/>
              <a:t>Click to add subtitle</a:t>
            </a:r>
          </a:p>
        </p:txBody>
      </p:sp>
      <p:sp>
        <p:nvSpPr>
          <p:cNvPr id="50" name="Picture Placeholder 2">
            <a:extLst>
              <a:ext uri="{FF2B5EF4-FFF2-40B4-BE49-F238E27FC236}">
                <a16:creationId xmlns:a16="http://schemas.microsoft.com/office/drawing/2014/main" id="{3F8F5E2E-FAA9-873C-63EB-B4940E3D4908}"/>
              </a:ext>
            </a:extLst>
          </p:cNvPr>
          <p:cNvSpPr>
            <a:spLocks noGrp="1"/>
          </p:cNvSpPr>
          <p:nvPr>
            <p:ph type="pic" sz="quarter" idx="46"/>
          </p:nvPr>
        </p:nvSpPr>
        <p:spPr>
          <a:xfrm>
            <a:off x="5021177" y="11926198"/>
            <a:ext cx="6263640" cy="4937760"/>
          </a:xfrm>
          <a:prstGeom prst="rect">
            <a:avLst/>
          </a:prstGeom>
          <a:solidFill>
            <a:srgbClr val="151617">
              <a:alpha val="61000"/>
            </a:srgbClr>
          </a:solidFill>
          <a:ln w="9525">
            <a:solidFill>
              <a:schemeClr val="accent5"/>
            </a:solidFill>
          </a:ln>
        </p:spPr>
        <p:txBody>
          <a:bodyPr tIns="2194560" anchor="ctr"/>
          <a:lstStyle>
            <a:lvl1pPr marL="0" indent="0" algn="ctr">
              <a:buNone/>
              <a:defRPr lang="en-US" sz="3600" dirty="0">
                <a:solidFill>
                  <a:schemeClr val="bg2"/>
                </a:solidFill>
                <a:latin typeface="NVIDIA Sans" panose="020B0503020203020204" pitchFamily="34" charset="0"/>
                <a:cs typeface="NVIDIA Sans" panose="020B0503020203020204" pitchFamily="34" charset="0"/>
              </a:defRPr>
            </a:lvl1pPr>
          </a:lstStyle>
          <a:p>
            <a:pPr marL="685800" lvl="0" indent="-685800" algn="ctr"/>
            <a:r>
              <a:rPr lang="en-US"/>
              <a:t>Click icon to add picture</a:t>
            </a:r>
            <a:endParaRPr lang="en-US" dirty="0"/>
          </a:p>
        </p:txBody>
      </p:sp>
      <p:sp>
        <p:nvSpPr>
          <p:cNvPr id="51" name="Picture Placeholder 2">
            <a:extLst>
              <a:ext uri="{FF2B5EF4-FFF2-40B4-BE49-F238E27FC236}">
                <a16:creationId xmlns:a16="http://schemas.microsoft.com/office/drawing/2014/main" id="{119A3EE3-90A6-60F9-3E78-60D1CE1FB244}"/>
              </a:ext>
            </a:extLst>
          </p:cNvPr>
          <p:cNvSpPr>
            <a:spLocks noGrp="1"/>
          </p:cNvSpPr>
          <p:nvPr>
            <p:ph type="pic" sz="quarter" idx="47"/>
          </p:nvPr>
        </p:nvSpPr>
        <p:spPr>
          <a:xfrm>
            <a:off x="11779715" y="11926198"/>
            <a:ext cx="6263640" cy="4937760"/>
          </a:xfrm>
          <a:prstGeom prst="rect">
            <a:avLst/>
          </a:prstGeom>
          <a:solidFill>
            <a:srgbClr val="151617">
              <a:alpha val="61000"/>
            </a:srgbClr>
          </a:solidFill>
          <a:ln w="9525">
            <a:solidFill>
              <a:schemeClr val="accent5"/>
            </a:solidFill>
          </a:ln>
        </p:spPr>
        <p:txBody>
          <a:bodyPr tIns="2194560" anchor="ctr"/>
          <a:lstStyle>
            <a:lvl1pPr marL="0" indent="0" algn="ctr">
              <a:buNone/>
              <a:defRPr lang="en-US" sz="3600" dirty="0">
                <a:solidFill>
                  <a:schemeClr val="bg2"/>
                </a:solidFill>
                <a:latin typeface="NVIDIA Sans" panose="020B0503020203020204" pitchFamily="34" charset="0"/>
                <a:cs typeface="NVIDIA Sans" panose="020B0503020203020204" pitchFamily="34" charset="0"/>
              </a:defRPr>
            </a:lvl1pPr>
          </a:lstStyle>
          <a:p>
            <a:pPr marL="685800" lvl="0" indent="-685800" algn="ctr"/>
            <a:r>
              <a:rPr lang="en-US"/>
              <a:t>Click icon to add picture</a:t>
            </a:r>
            <a:endParaRPr lang="en-US" dirty="0"/>
          </a:p>
        </p:txBody>
      </p:sp>
      <p:sp>
        <p:nvSpPr>
          <p:cNvPr id="52" name="Picture Placeholder 2">
            <a:extLst>
              <a:ext uri="{FF2B5EF4-FFF2-40B4-BE49-F238E27FC236}">
                <a16:creationId xmlns:a16="http://schemas.microsoft.com/office/drawing/2014/main" id="{C639A2E5-6B54-F354-C964-79CE29BEB3D6}"/>
              </a:ext>
            </a:extLst>
          </p:cNvPr>
          <p:cNvSpPr>
            <a:spLocks noGrp="1"/>
          </p:cNvSpPr>
          <p:nvPr>
            <p:ph type="pic" sz="quarter" idx="48"/>
          </p:nvPr>
        </p:nvSpPr>
        <p:spPr>
          <a:xfrm>
            <a:off x="25286158" y="11926198"/>
            <a:ext cx="6263640" cy="4937760"/>
          </a:xfrm>
          <a:prstGeom prst="rect">
            <a:avLst/>
          </a:prstGeom>
          <a:solidFill>
            <a:srgbClr val="151617">
              <a:alpha val="61000"/>
            </a:srgbClr>
          </a:solidFill>
          <a:ln w="9525">
            <a:solidFill>
              <a:schemeClr val="accent5"/>
            </a:solidFill>
          </a:ln>
        </p:spPr>
        <p:txBody>
          <a:bodyPr tIns="2194560" anchor="ctr"/>
          <a:lstStyle>
            <a:lvl1pPr marL="0" indent="0" algn="ctr">
              <a:buNone/>
              <a:defRPr lang="en-US" sz="3600" dirty="0">
                <a:solidFill>
                  <a:schemeClr val="bg2"/>
                </a:solidFill>
                <a:latin typeface="NVIDIA Sans" panose="020B0503020203020204" pitchFamily="34" charset="0"/>
                <a:cs typeface="NVIDIA Sans" panose="020B0503020203020204" pitchFamily="34" charset="0"/>
              </a:defRPr>
            </a:lvl1pPr>
          </a:lstStyle>
          <a:p>
            <a:pPr marL="685800" lvl="0" indent="-685800" algn="ctr"/>
            <a:r>
              <a:rPr lang="en-US"/>
              <a:t>Click icon to add picture</a:t>
            </a:r>
            <a:endParaRPr lang="en-US" dirty="0"/>
          </a:p>
        </p:txBody>
      </p:sp>
      <p:sp>
        <p:nvSpPr>
          <p:cNvPr id="53" name="Text Placeholder 7">
            <a:extLst>
              <a:ext uri="{FF2B5EF4-FFF2-40B4-BE49-F238E27FC236}">
                <a16:creationId xmlns:a16="http://schemas.microsoft.com/office/drawing/2014/main" id="{405A4B4F-FDD8-68B8-BEC0-2C9F5E7703BC}"/>
              </a:ext>
            </a:extLst>
          </p:cNvPr>
          <p:cNvSpPr>
            <a:spLocks noGrp="1"/>
          </p:cNvSpPr>
          <p:nvPr>
            <p:ph type="body" sz="quarter" idx="50" hasCustomPrompt="1"/>
          </p:nvPr>
        </p:nvSpPr>
        <p:spPr>
          <a:xfrm>
            <a:off x="18532409" y="17059122"/>
            <a:ext cx="6263641" cy="750359"/>
          </a:xfrm>
          <a:prstGeom prst="rect">
            <a:avLst/>
          </a:prstGeom>
        </p:spPr>
        <p:txBody>
          <a:bodyPr anchor="b"/>
          <a:lstStyle>
            <a:lvl1pPr marL="0" indent="0" algn="ctr">
              <a:spcBef>
                <a:spcPts val="1200"/>
              </a:spcBef>
              <a:buFontTx/>
              <a:buNone/>
              <a:defRPr sz="4000" b="0" cap="none" baseline="0">
                <a:solidFill>
                  <a:schemeClr val="bg1"/>
                </a:solidFill>
                <a:latin typeface="+mj-lt"/>
                <a:cs typeface="NVIDIA Sans" panose="020B0503020203020204" pitchFamily="34" charset="0"/>
              </a:defRPr>
            </a:lvl1pPr>
            <a:lvl2pPr marL="2562790" indent="0">
              <a:buFontTx/>
              <a:buNone/>
              <a:defRPr sz="4000" b="1">
                <a:solidFill>
                  <a:schemeClr val="tx1"/>
                </a:solidFill>
                <a:latin typeface="NVIDIA Sans" panose="020B0503020203020204" pitchFamily="34" charset="0"/>
              </a:defRPr>
            </a:lvl2pPr>
            <a:lvl3pPr marL="4883584" indent="0">
              <a:buFontTx/>
              <a:buNone/>
              <a:defRPr sz="4000" b="1">
                <a:solidFill>
                  <a:schemeClr val="tx1"/>
                </a:solidFill>
                <a:latin typeface="NVIDIA Sans" panose="020B0503020203020204" pitchFamily="34" charset="0"/>
              </a:defRPr>
            </a:lvl3pPr>
            <a:lvl4pPr marL="6933729" indent="0">
              <a:buFontTx/>
              <a:buNone/>
              <a:defRPr sz="4000" b="1">
                <a:solidFill>
                  <a:schemeClr val="tx1"/>
                </a:solidFill>
                <a:latin typeface="NVIDIA Sans" panose="020B0503020203020204" pitchFamily="34" charset="0"/>
              </a:defRPr>
            </a:lvl4pPr>
            <a:lvl5pPr marL="8471409" indent="0">
              <a:buFontTx/>
              <a:buNone/>
              <a:defRPr sz="4000" b="1">
                <a:solidFill>
                  <a:schemeClr val="tx1"/>
                </a:solidFill>
                <a:latin typeface="NVIDIA Sans" panose="020B0503020203020204" pitchFamily="34" charset="0"/>
              </a:defRPr>
            </a:lvl5pPr>
          </a:lstStyle>
          <a:p>
            <a:pPr lvl="0"/>
            <a:r>
              <a:rPr lang="en-US" dirty="0"/>
              <a:t>Click To Add Title</a:t>
            </a:r>
          </a:p>
        </p:txBody>
      </p:sp>
      <p:sp>
        <p:nvSpPr>
          <p:cNvPr id="65" name="Text Placeholder 7">
            <a:extLst>
              <a:ext uri="{FF2B5EF4-FFF2-40B4-BE49-F238E27FC236}">
                <a16:creationId xmlns:a16="http://schemas.microsoft.com/office/drawing/2014/main" id="{6A9D8994-57AB-FC46-F970-8A9BC7CAD264}"/>
              </a:ext>
            </a:extLst>
          </p:cNvPr>
          <p:cNvSpPr>
            <a:spLocks noGrp="1"/>
          </p:cNvSpPr>
          <p:nvPr>
            <p:ph type="body" sz="quarter" idx="51" hasCustomPrompt="1"/>
          </p:nvPr>
        </p:nvSpPr>
        <p:spPr>
          <a:xfrm>
            <a:off x="18532409" y="17727056"/>
            <a:ext cx="6263641" cy="750359"/>
          </a:xfrm>
          <a:prstGeom prst="rect">
            <a:avLst/>
          </a:prstGeom>
        </p:spPr>
        <p:txBody>
          <a:bodyPr/>
          <a:lstStyle>
            <a:lvl1pPr marL="0" indent="0" algn="ctr">
              <a:spcBef>
                <a:spcPts val="600"/>
              </a:spcBef>
              <a:buFontTx/>
              <a:buNone/>
              <a:defRPr sz="2800" b="0">
                <a:solidFill>
                  <a:schemeClr val="bg1"/>
                </a:solidFill>
                <a:latin typeface="NVIDIA Sans" panose="020B0503020203020204" pitchFamily="34" charset="0"/>
                <a:cs typeface="NVIDIA Sans" panose="020B0503020203020204" pitchFamily="34" charset="0"/>
              </a:defRPr>
            </a:lvl1pPr>
            <a:lvl2pPr marL="2562790" indent="0">
              <a:buFontTx/>
              <a:buNone/>
              <a:defRPr sz="4000" b="1">
                <a:solidFill>
                  <a:schemeClr val="tx1"/>
                </a:solidFill>
                <a:latin typeface="NVIDIA Sans" panose="020B0503020203020204" pitchFamily="34" charset="0"/>
              </a:defRPr>
            </a:lvl2pPr>
            <a:lvl3pPr marL="4883584" indent="0">
              <a:buFontTx/>
              <a:buNone/>
              <a:defRPr sz="4000" b="1">
                <a:solidFill>
                  <a:schemeClr val="tx1"/>
                </a:solidFill>
                <a:latin typeface="NVIDIA Sans" panose="020B0503020203020204" pitchFamily="34" charset="0"/>
              </a:defRPr>
            </a:lvl3pPr>
            <a:lvl4pPr marL="6933729" indent="0">
              <a:buFontTx/>
              <a:buNone/>
              <a:defRPr sz="4000" b="1">
                <a:solidFill>
                  <a:schemeClr val="tx1"/>
                </a:solidFill>
                <a:latin typeface="NVIDIA Sans" panose="020B0503020203020204" pitchFamily="34" charset="0"/>
              </a:defRPr>
            </a:lvl4pPr>
            <a:lvl5pPr marL="8471409" indent="0">
              <a:buFontTx/>
              <a:buNone/>
              <a:defRPr sz="4000" b="1">
                <a:solidFill>
                  <a:schemeClr val="tx1"/>
                </a:solidFill>
                <a:latin typeface="NVIDIA Sans" panose="020B0503020203020204" pitchFamily="34" charset="0"/>
              </a:defRPr>
            </a:lvl5pPr>
          </a:lstStyle>
          <a:p>
            <a:pPr lvl="0"/>
            <a:r>
              <a:rPr lang="en-US" dirty="0"/>
              <a:t>Click to add subtitle</a:t>
            </a:r>
          </a:p>
        </p:txBody>
      </p:sp>
      <p:sp>
        <p:nvSpPr>
          <p:cNvPr id="66" name="Picture Placeholder 2">
            <a:extLst>
              <a:ext uri="{FF2B5EF4-FFF2-40B4-BE49-F238E27FC236}">
                <a16:creationId xmlns:a16="http://schemas.microsoft.com/office/drawing/2014/main" id="{34A2868F-2DD9-684C-4C82-813EEBD15ACA}"/>
              </a:ext>
            </a:extLst>
          </p:cNvPr>
          <p:cNvSpPr>
            <a:spLocks noGrp="1"/>
          </p:cNvSpPr>
          <p:nvPr>
            <p:ph type="pic" sz="quarter" idx="24"/>
          </p:nvPr>
        </p:nvSpPr>
        <p:spPr>
          <a:xfrm>
            <a:off x="15152060" y="4848840"/>
            <a:ext cx="6263640" cy="4937760"/>
          </a:xfrm>
          <a:prstGeom prst="rect">
            <a:avLst/>
          </a:prstGeom>
          <a:solidFill>
            <a:srgbClr val="151617">
              <a:alpha val="61000"/>
            </a:srgbClr>
          </a:solidFill>
          <a:ln w="9525">
            <a:solidFill>
              <a:schemeClr val="accent5"/>
            </a:solidFill>
          </a:ln>
        </p:spPr>
        <p:txBody>
          <a:bodyPr tIns="2194560" anchor="ctr"/>
          <a:lstStyle>
            <a:lvl1pPr marL="0" indent="0" algn="ctr">
              <a:buNone/>
              <a:defRPr lang="en-US" sz="3600" dirty="0">
                <a:solidFill>
                  <a:schemeClr val="bg2"/>
                </a:solidFill>
                <a:latin typeface="NVIDIA Sans" panose="020B0503020203020204" pitchFamily="34" charset="0"/>
                <a:cs typeface="NVIDIA Sans" panose="020B0503020203020204" pitchFamily="34" charset="0"/>
              </a:defRPr>
            </a:lvl1pPr>
          </a:lstStyle>
          <a:p>
            <a:pPr marL="685800" lvl="0" indent="-685800" algn="ctr"/>
            <a:r>
              <a:rPr lang="en-US"/>
              <a:t>Click icon to add picture</a:t>
            </a:r>
            <a:endParaRPr lang="en-US" dirty="0"/>
          </a:p>
        </p:txBody>
      </p:sp>
      <p:sp>
        <p:nvSpPr>
          <p:cNvPr id="67" name="Picture Placeholder 2">
            <a:extLst>
              <a:ext uri="{FF2B5EF4-FFF2-40B4-BE49-F238E27FC236}">
                <a16:creationId xmlns:a16="http://schemas.microsoft.com/office/drawing/2014/main" id="{D2FB10F1-37BA-6882-EBF3-73F1E627FFB6}"/>
              </a:ext>
            </a:extLst>
          </p:cNvPr>
          <p:cNvSpPr>
            <a:spLocks noGrp="1"/>
          </p:cNvSpPr>
          <p:nvPr>
            <p:ph type="pic" sz="quarter" idx="20"/>
          </p:nvPr>
        </p:nvSpPr>
        <p:spPr>
          <a:xfrm>
            <a:off x="8394833" y="4848840"/>
            <a:ext cx="6263640" cy="4937760"/>
          </a:xfrm>
          <a:prstGeom prst="rect">
            <a:avLst/>
          </a:prstGeom>
          <a:solidFill>
            <a:srgbClr val="151617">
              <a:alpha val="61000"/>
            </a:srgbClr>
          </a:solidFill>
          <a:ln w="9525">
            <a:solidFill>
              <a:schemeClr val="accent5"/>
            </a:solidFill>
          </a:ln>
        </p:spPr>
        <p:txBody>
          <a:bodyPr tIns="2194560" anchor="ctr"/>
          <a:lstStyle>
            <a:lvl1pPr marL="0" indent="0" algn="ctr">
              <a:buNone/>
              <a:defRPr lang="en-US" sz="3600" dirty="0">
                <a:solidFill>
                  <a:schemeClr val="bg2"/>
                </a:solidFill>
                <a:latin typeface="NVIDIA Sans" panose="020B0503020203020204" pitchFamily="34" charset="0"/>
                <a:cs typeface="NVIDIA Sans" panose="020B0503020203020204" pitchFamily="34" charset="0"/>
              </a:defRPr>
            </a:lvl1pPr>
          </a:lstStyle>
          <a:p>
            <a:pPr marL="685800" lvl="0" indent="-685800" algn="ctr"/>
            <a:r>
              <a:rPr lang="en-US"/>
              <a:t>Click icon to add picture</a:t>
            </a:r>
            <a:endParaRPr lang="en-US" dirty="0"/>
          </a:p>
        </p:txBody>
      </p:sp>
      <p:sp>
        <p:nvSpPr>
          <p:cNvPr id="68" name="Picture Placeholder 2">
            <a:extLst>
              <a:ext uri="{FF2B5EF4-FFF2-40B4-BE49-F238E27FC236}">
                <a16:creationId xmlns:a16="http://schemas.microsoft.com/office/drawing/2014/main" id="{F7972475-48C0-DE70-4A42-09E610902CE7}"/>
              </a:ext>
            </a:extLst>
          </p:cNvPr>
          <p:cNvSpPr>
            <a:spLocks noGrp="1"/>
          </p:cNvSpPr>
          <p:nvPr>
            <p:ph type="pic" sz="quarter" idx="52"/>
          </p:nvPr>
        </p:nvSpPr>
        <p:spPr>
          <a:xfrm>
            <a:off x="1637606" y="4848840"/>
            <a:ext cx="6263640" cy="4937760"/>
          </a:xfrm>
          <a:prstGeom prst="rect">
            <a:avLst/>
          </a:prstGeom>
          <a:solidFill>
            <a:srgbClr val="151617">
              <a:alpha val="61000"/>
            </a:srgbClr>
          </a:solidFill>
          <a:ln w="9525">
            <a:solidFill>
              <a:schemeClr val="accent5"/>
            </a:solidFill>
          </a:ln>
        </p:spPr>
        <p:txBody>
          <a:bodyPr tIns="2194560" anchor="ctr"/>
          <a:lstStyle>
            <a:lvl1pPr marL="0" indent="0" algn="ctr">
              <a:buNone/>
              <a:defRPr lang="en-US" sz="3600" dirty="0">
                <a:solidFill>
                  <a:schemeClr val="bg2"/>
                </a:solidFill>
                <a:latin typeface="NVIDIA Sans" panose="020B0503020203020204" pitchFamily="34" charset="0"/>
                <a:cs typeface="NVIDIA Sans" panose="020B0503020203020204" pitchFamily="34" charset="0"/>
              </a:defRPr>
            </a:lvl1pPr>
          </a:lstStyle>
          <a:p>
            <a:pPr marL="685800" lvl="0" indent="-685800" algn="ctr"/>
            <a:r>
              <a:rPr lang="en-US"/>
              <a:t>Click icon to add picture</a:t>
            </a:r>
            <a:endParaRPr lang="en-US" dirty="0"/>
          </a:p>
        </p:txBody>
      </p:sp>
      <p:sp>
        <p:nvSpPr>
          <p:cNvPr id="69" name="Picture Placeholder 2">
            <a:extLst>
              <a:ext uri="{FF2B5EF4-FFF2-40B4-BE49-F238E27FC236}">
                <a16:creationId xmlns:a16="http://schemas.microsoft.com/office/drawing/2014/main" id="{03F70687-E13E-779B-ECD8-584B6FB4FB10}"/>
              </a:ext>
            </a:extLst>
          </p:cNvPr>
          <p:cNvSpPr>
            <a:spLocks noGrp="1"/>
          </p:cNvSpPr>
          <p:nvPr>
            <p:ph type="pic" sz="quarter" idx="28"/>
          </p:nvPr>
        </p:nvSpPr>
        <p:spPr>
          <a:xfrm>
            <a:off x="21909287" y="4848840"/>
            <a:ext cx="6263640" cy="4937760"/>
          </a:xfrm>
          <a:prstGeom prst="rect">
            <a:avLst/>
          </a:prstGeom>
          <a:solidFill>
            <a:srgbClr val="151617">
              <a:alpha val="61000"/>
            </a:srgbClr>
          </a:solidFill>
          <a:ln w="9525">
            <a:solidFill>
              <a:schemeClr val="accent5"/>
            </a:solidFill>
          </a:ln>
        </p:spPr>
        <p:txBody>
          <a:bodyPr tIns="2194560" anchor="ctr"/>
          <a:lstStyle>
            <a:lvl1pPr marL="0" indent="0" algn="ctr">
              <a:buNone/>
              <a:defRPr lang="en-US" sz="3600" dirty="0">
                <a:solidFill>
                  <a:schemeClr val="bg2"/>
                </a:solidFill>
                <a:latin typeface="NVIDIA Sans" panose="020B0503020203020204" pitchFamily="34" charset="0"/>
                <a:cs typeface="NVIDIA Sans" panose="020B0503020203020204" pitchFamily="34" charset="0"/>
              </a:defRPr>
            </a:lvl1pPr>
          </a:lstStyle>
          <a:p>
            <a:pPr marL="685800" lvl="0" indent="-685800" algn="ctr"/>
            <a:r>
              <a:rPr lang="en-US"/>
              <a:t>Click icon to add picture</a:t>
            </a:r>
            <a:endParaRPr lang="en-US" dirty="0"/>
          </a:p>
        </p:txBody>
      </p:sp>
      <p:sp>
        <p:nvSpPr>
          <p:cNvPr id="70" name="Picture Placeholder 2">
            <a:extLst>
              <a:ext uri="{FF2B5EF4-FFF2-40B4-BE49-F238E27FC236}">
                <a16:creationId xmlns:a16="http://schemas.microsoft.com/office/drawing/2014/main" id="{EB21B6ED-31E4-7226-13B1-F2AA1B5EC045}"/>
              </a:ext>
            </a:extLst>
          </p:cNvPr>
          <p:cNvSpPr>
            <a:spLocks noGrp="1"/>
          </p:cNvSpPr>
          <p:nvPr>
            <p:ph type="pic" sz="quarter" idx="53"/>
          </p:nvPr>
        </p:nvSpPr>
        <p:spPr>
          <a:xfrm>
            <a:off x="28666515" y="4848840"/>
            <a:ext cx="6263640" cy="4937760"/>
          </a:xfrm>
          <a:prstGeom prst="rect">
            <a:avLst/>
          </a:prstGeom>
          <a:solidFill>
            <a:srgbClr val="151617">
              <a:alpha val="61000"/>
            </a:srgbClr>
          </a:solidFill>
          <a:ln w="9525">
            <a:solidFill>
              <a:schemeClr val="accent5"/>
            </a:solidFill>
          </a:ln>
        </p:spPr>
        <p:txBody>
          <a:bodyPr tIns="2194560" anchor="ctr"/>
          <a:lstStyle>
            <a:lvl1pPr marL="0" indent="0" algn="ctr">
              <a:buNone/>
              <a:defRPr lang="en-US" sz="3600" dirty="0">
                <a:solidFill>
                  <a:schemeClr val="bg2"/>
                </a:solidFill>
                <a:latin typeface="NVIDIA Sans" panose="020B0503020203020204" pitchFamily="34" charset="0"/>
                <a:cs typeface="NVIDIA Sans" panose="020B0503020203020204" pitchFamily="34" charset="0"/>
              </a:defRPr>
            </a:lvl1pPr>
          </a:lstStyle>
          <a:p>
            <a:pPr marL="685800" lvl="0" indent="-685800" algn="ctr"/>
            <a:r>
              <a:rPr lang="en-US"/>
              <a:t>Click icon to add picture</a:t>
            </a:r>
            <a:endParaRPr lang="en-US" dirty="0"/>
          </a:p>
        </p:txBody>
      </p:sp>
      <p:sp>
        <p:nvSpPr>
          <p:cNvPr id="71" name="Picture Placeholder 2">
            <a:extLst>
              <a:ext uri="{FF2B5EF4-FFF2-40B4-BE49-F238E27FC236}">
                <a16:creationId xmlns:a16="http://schemas.microsoft.com/office/drawing/2014/main" id="{6C21D96F-4A3F-E55C-9A59-55E018F25D9C}"/>
              </a:ext>
            </a:extLst>
          </p:cNvPr>
          <p:cNvSpPr>
            <a:spLocks noGrp="1"/>
          </p:cNvSpPr>
          <p:nvPr>
            <p:ph type="pic" sz="quarter" idx="54"/>
          </p:nvPr>
        </p:nvSpPr>
        <p:spPr>
          <a:xfrm>
            <a:off x="18527620" y="11926198"/>
            <a:ext cx="6263640" cy="4937760"/>
          </a:xfrm>
          <a:prstGeom prst="rect">
            <a:avLst/>
          </a:prstGeom>
          <a:solidFill>
            <a:srgbClr val="151617">
              <a:alpha val="61000"/>
            </a:srgbClr>
          </a:solidFill>
          <a:ln w="9525">
            <a:solidFill>
              <a:schemeClr val="accent5"/>
            </a:solidFill>
          </a:ln>
        </p:spPr>
        <p:txBody>
          <a:bodyPr tIns="2194560" anchor="ctr"/>
          <a:lstStyle>
            <a:lvl1pPr marL="0" indent="0" algn="ctr">
              <a:buNone/>
              <a:defRPr lang="en-US" sz="3600" dirty="0">
                <a:solidFill>
                  <a:schemeClr val="bg2"/>
                </a:solidFill>
                <a:latin typeface="NVIDIA Sans" panose="020B0503020203020204" pitchFamily="34" charset="0"/>
                <a:cs typeface="NVIDIA Sans" panose="020B0503020203020204" pitchFamily="34" charset="0"/>
              </a:defRPr>
            </a:lvl1pPr>
          </a:lstStyle>
          <a:p>
            <a:pPr marL="685800" lvl="0" indent="-685800" algn="ctr"/>
            <a:r>
              <a:rPr lang="en-US"/>
              <a:t>Click icon to add picture</a:t>
            </a:r>
            <a:endParaRPr lang="en-US" dirty="0"/>
          </a:p>
        </p:txBody>
      </p:sp>
      <p:sp>
        <p:nvSpPr>
          <p:cNvPr id="72" name="Text Placeholder 7">
            <a:extLst>
              <a:ext uri="{FF2B5EF4-FFF2-40B4-BE49-F238E27FC236}">
                <a16:creationId xmlns:a16="http://schemas.microsoft.com/office/drawing/2014/main" id="{485D12D2-2B06-3201-0659-EE86413C68DB}"/>
              </a:ext>
            </a:extLst>
          </p:cNvPr>
          <p:cNvSpPr>
            <a:spLocks noGrp="1"/>
          </p:cNvSpPr>
          <p:nvPr>
            <p:ph type="body" sz="quarter" idx="55" hasCustomPrompt="1"/>
          </p:nvPr>
        </p:nvSpPr>
        <p:spPr>
          <a:xfrm>
            <a:off x="25307424" y="17059122"/>
            <a:ext cx="6263640" cy="750359"/>
          </a:xfrm>
          <a:prstGeom prst="rect">
            <a:avLst/>
          </a:prstGeom>
        </p:spPr>
        <p:txBody>
          <a:bodyPr anchor="b"/>
          <a:lstStyle>
            <a:lvl1pPr marL="0" indent="0" algn="ctr">
              <a:spcBef>
                <a:spcPts val="1200"/>
              </a:spcBef>
              <a:buFontTx/>
              <a:buNone/>
              <a:defRPr sz="4000" b="0" cap="none" baseline="0">
                <a:solidFill>
                  <a:schemeClr val="bg1"/>
                </a:solidFill>
                <a:latin typeface="+mj-lt"/>
                <a:cs typeface="NVIDIA Sans" panose="020B0503020203020204" pitchFamily="34" charset="0"/>
              </a:defRPr>
            </a:lvl1pPr>
            <a:lvl2pPr marL="2562790" indent="0">
              <a:buFontTx/>
              <a:buNone/>
              <a:defRPr sz="4000" b="1">
                <a:solidFill>
                  <a:schemeClr val="tx1"/>
                </a:solidFill>
                <a:latin typeface="NVIDIA Sans" panose="020B0503020203020204" pitchFamily="34" charset="0"/>
              </a:defRPr>
            </a:lvl2pPr>
            <a:lvl3pPr marL="4883584" indent="0">
              <a:buFontTx/>
              <a:buNone/>
              <a:defRPr sz="4000" b="1">
                <a:solidFill>
                  <a:schemeClr val="tx1"/>
                </a:solidFill>
                <a:latin typeface="NVIDIA Sans" panose="020B0503020203020204" pitchFamily="34" charset="0"/>
              </a:defRPr>
            </a:lvl3pPr>
            <a:lvl4pPr marL="6933729" indent="0">
              <a:buFontTx/>
              <a:buNone/>
              <a:defRPr sz="4000" b="1">
                <a:solidFill>
                  <a:schemeClr val="tx1"/>
                </a:solidFill>
                <a:latin typeface="NVIDIA Sans" panose="020B0503020203020204" pitchFamily="34" charset="0"/>
              </a:defRPr>
            </a:lvl4pPr>
            <a:lvl5pPr marL="8471409" indent="0">
              <a:buFontTx/>
              <a:buNone/>
              <a:defRPr sz="4000" b="1">
                <a:solidFill>
                  <a:schemeClr val="tx1"/>
                </a:solidFill>
                <a:latin typeface="NVIDIA Sans" panose="020B0503020203020204" pitchFamily="34" charset="0"/>
              </a:defRPr>
            </a:lvl5pPr>
          </a:lstStyle>
          <a:p>
            <a:pPr lvl="0"/>
            <a:r>
              <a:rPr lang="en-US" dirty="0"/>
              <a:t>Click To Add Title</a:t>
            </a:r>
          </a:p>
        </p:txBody>
      </p:sp>
      <p:sp>
        <p:nvSpPr>
          <p:cNvPr id="73" name="Text Placeholder 7">
            <a:extLst>
              <a:ext uri="{FF2B5EF4-FFF2-40B4-BE49-F238E27FC236}">
                <a16:creationId xmlns:a16="http://schemas.microsoft.com/office/drawing/2014/main" id="{7241A741-AE7C-3428-6194-0F6E94BF06FB}"/>
              </a:ext>
            </a:extLst>
          </p:cNvPr>
          <p:cNvSpPr>
            <a:spLocks noGrp="1"/>
          </p:cNvSpPr>
          <p:nvPr>
            <p:ph type="body" sz="quarter" idx="56" hasCustomPrompt="1"/>
          </p:nvPr>
        </p:nvSpPr>
        <p:spPr>
          <a:xfrm>
            <a:off x="25307424" y="17727056"/>
            <a:ext cx="6263640" cy="750359"/>
          </a:xfrm>
          <a:prstGeom prst="rect">
            <a:avLst/>
          </a:prstGeom>
        </p:spPr>
        <p:txBody>
          <a:bodyPr/>
          <a:lstStyle>
            <a:lvl1pPr marL="0" indent="0" algn="ctr">
              <a:spcBef>
                <a:spcPts val="600"/>
              </a:spcBef>
              <a:buFontTx/>
              <a:buNone/>
              <a:defRPr sz="2800" b="0">
                <a:solidFill>
                  <a:schemeClr val="bg1"/>
                </a:solidFill>
                <a:latin typeface="NVIDIA Sans" panose="020B0503020203020204" pitchFamily="34" charset="0"/>
                <a:cs typeface="NVIDIA Sans" panose="020B0503020203020204" pitchFamily="34" charset="0"/>
              </a:defRPr>
            </a:lvl1pPr>
            <a:lvl2pPr marL="2562790" indent="0">
              <a:buFontTx/>
              <a:buNone/>
              <a:defRPr sz="4000" b="1">
                <a:solidFill>
                  <a:schemeClr val="tx1"/>
                </a:solidFill>
                <a:latin typeface="NVIDIA Sans" panose="020B0503020203020204" pitchFamily="34" charset="0"/>
              </a:defRPr>
            </a:lvl2pPr>
            <a:lvl3pPr marL="4883584" indent="0">
              <a:buFontTx/>
              <a:buNone/>
              <a:defRPr sz="4000" b="1">
                <a:solidFill>
                  <a:schemeClr val="tx1"/>
                </a:solidFill>
                <a:latin typeface="NVIDIA Sans" panose="020B0503020203020204" pitchFamily="34" charset="0"/>
              </a:defRPr>
            </a:lvl3pPr>
            <a:lvl4pPr marL="6933729" indent="0">
              <a:buFontTx/>
              <a:buNone/>
              <a:defRPr sz="4000" b="1">
                <a:solidFill>
                  <a:schemeClr val="tx1"/>
                </a:solidFill>
                <a:latin typeface="NVIDIA Sans" panose="020B0503020203020204" pitchFamily="34" charset="0"/>
              </a:defRPr>
            </a:lvl4pPr>
            <a:lvl5pPr marL="8471409" indent="0">
              <a:buFontTx/>
              <a:buNone/>
              <a:defRPr sz="4000" b="1">
                <a:solidFill>
                  <a:schemeClr val="tx1"/>
                </a:solidFill>
                <a:latin typeface="NVIDIA Sans" panose="020B0503020203020204" pitchFamily="34" charset="0"/>
              </a:defRPr>
            </a:lvl5pPr>
          </a:lstStyle>
          <a:p>
            <a:pPr lvl="0"/>
            <a:r>
              <a:rPr lang="en-US" dirty="0"/>
              <a:t>Click to add subtitle</a:t>
            </a:r>
          </a:p>
        </p:txBody>
      </p:sp>
      <p:sp>
        <p:nvSpPr>
          <p:cNvPr id="74" name="Text Placeholder 7">
            <a:extLst>
              <a:ext uri="{FF2B5EF4-FFF2-40B4-BE49-F238E27FC236}">
                <a16:creationId xmlns:a16="http://schemas.microsoft.com/office/drawing/2014/main" id="{8D28CF82-511F-AF83-F5D5-77ECB99010E2}"/>
              </a:ext>
            </a:extLst>
          </p:cNvPr>
          <p:cNvSpPr>
            <a:spLocks noGrp="1"/>
          </p:cNvSpPr>
          <p:nvPr>
            <p:ph type="body" sz="quarter" idx="57" hasCustomPrompt="1"/>
          </p:nvPr>
        </p:nvSpPr>
        <p:spPr>
          <a:xfrm>
            <a:off x="15141913" y="9981886"/>
            <a:ext cx="6263640" cy="750359"/>
          </a:xfrm>
          <a:prstGeom prst="rect">
            <a:avLst/>
          </a:prstGeom>
        </p:spPr>
        <p:txBody>
          <a:bodyPr anchor="b"/>
          <a:lstStyle>
            <a:lvl1pPr marL="0" indent="0" algn="ctr">
              <a:spcBef>
                <a:spcPts val="1200"/>
              </a:spcBef>
              <a:buFontTx/>
              <a:buNone/>
              <a:defRPr sz="4000" b="0" cap="none" baseline="0">
                <a:solidFill>
                  <a:schemeClr val="bg1"/>
                </a:solidFill>
                <a:latin typeface="+mj-lt"/>
                <a:cs typeface="NVIDIA Sans" panose="020B0503020203020204" pitchFamily="34" charset="0"/>
              </a:defRPr>
            </a:lvl1pPr>
            <a:lvl2pPr marL="2562790" indent="0">
              <a:buFontTx/>
              <a:buNone/>
              <a:defRPr sz="4000" b="1">
                <a:solidFill>
                  <a:schemeClr val="tx1"/>
                </a:solidFill>
                <a:latin typeface="NVIDIA Sans" panose="020B0503020203020204" pitchFamily="34" charset="0"/>
              </a:defRPr>
            </a:lvl2pPr>
            <a:lvl3pPr marL="4883584" indent="0">
              <a:buFontTx/>
              <a:buNone/>
              <a:defRPr sz="4000" b="1">
                <a:solidFill>
                  <a:schemeClr val="tx1"/>
                </a:solidFill>
                <a:latin typeface="NVIDIA Sans" panose="020B0503020203020204" pitchFamily="34" charset="0"/>
              </a:defRPr>
            </a:lvl3pPr>
            <a:lvl4pPr marL="6933729" indent="0">
              <a:buFontTx/>
              <a:buNone/>
              <a:defRPr sz="4000" b="1">
                <a:solidFill>
                  <a:schemeClr val="tx1"/>
                </a:solidFill>
                <a:latin typeface="NVIDIA Sans" panose="020B0503020203020204" pitchFamily="34" charset="0"/>
              </a:defRPr>
            </a:lvl4pPr>
            <a:lvl5pPr marL="8471409" indent="0">
              <a:buFontTx/>
              <a:buNone/>
              <a:defRPr sz="4000" b="1">
                <a:solidFill>
                  <a:schemeClr val="tx1"/>
                </a:solidFill>
                <a:latin typeface="NVIDIA Sans" panose="020B0503020203020204" pitchFamily="34" charset="0"/>
              </a:defRPr>
            </a:lvl5pPr>
          </a:lstStyle>
          <a:p>
            <a:pPr lvl="0"/>
            <a:r>
              <a:rPr lang="en-US" dirty="0"/>
              <a:t>Click To Add Title</a:t>
            </a:r>
          </a:p>
        </p:txBody>
      </p:sp>
      <p:sp>
        <p:nvSpPr>
          <p:cNvPr id="81" name="Text Placeholder 7">
            <a:extLst>
              <a:ext uri="{FF2B5EF4-FFF2-40B4-BE49-F238E27FC236}">
                <a16:creationId xmlns:a16="http://schemas.microsoft.com/office/drawing/2014/main" id="{1439B33F-68A6-6AFE-68C2-8A0B706EE9E2}"/>
              </a:ext>
            </a:extLst>
          </p:cNvPr>
          <p:cNvSpPr>
            <a:spLocks noGrp="1"/>
          </p:cNvSpPr>
          <p:nvPr>
            <p:ph type="body" sz="quarter" idx="58" hasCustomPrompt="1"/>
          </p:nvPr>
        </p:nvSpPr>
        <p:spPr>
          <a:xfrm>
            <a:off x="8391957" y="9981886"/>
            <a:ext cx="6263639" cy="750359"/>
          </a:xfrm>
          <a:prstGeom prst="rect">
            <a:avLst/>
          </a:prstGeom>
        </p:spPr>
        <p:txBody>
          <a:bodyPr anchor="b"/>
          <a:lstStyle>
            <a:lvl1pPr marL="0" indent="0" algn="ctr">
              <a:spcBef>
                <a:spcPts val="1200"/>
              </a:spcBef>
              <a:buFontTx/>
              <a:buNone/>
              <a:defRPr sz="4000" b="0" cap="none" baseline="0">
                <a:solidFill>
                  <a:schemeClr val="bg1"/>
                </a:solidFill>
                <a:latin typeface="+mj-lt"/>
                <a:cs typeface="NVIDIA Sans" panose="020B0503020203020204" pitchFamily="34" charset="0"/>
              </a:defRPr>
            </a:lvl1pPr>
            <a:lvl2pPr marL="2562790" indent="0">
              <a:buFontTx/>
              <a:buNone/>
              <a:defRPr sz="4000" b="1">
                <a:solidFill>
                  <a:schemeClr val="tx1"/>
                </a:solidFill>
                <a:latin typeface="NVIDIA Sans" panose="020B0503020203020204" pitchFamily="34" charset="0"/>
              </a:defRPr>
            </a:lvl2pPr>
            <a:lvl3pPr marL="4883584" indent="0">
              <a:buFontTx/>
              <a:buNone/>
              <a:defRPr sz="4000" b="1">
                <a:solidFill>
                  <a:schemeClr val="tx1"/>
                </a:solidFill>
                <a:latin typeface="NVIDIA Sans" panose="020B0503020203020204" pitchFamily="34" charset="0"/>
              </a:defRPr>
            </a:lvl3pPr>
            <a:lvl4pPr marL="6933729" indent="0">
              <a:buFontTx/>
              <a:buNone/>
              <a:defRPr sz="4000" b="1">
                <a:solidFill>
                  <a:schemeClr val="tx1"/>
                </a:solidFill>
                <a:latin typeface="NVIDIA Sans" panose="020B0503020203020204" pitchFamily="34" charset="0"/>
              </a:defRPr>
            </a:lvl4pPr>
            <a:lvl5pPr marL="8471409" indent="0">
              <a:buFontTx/>
              <a:buNone/>
              <a:defRPr sz="4000" b="1">
                <a:solidFill>
                  <a:schemeClr val="tx1"/>
                </a:solidFill>
                <a:latin typeface="NVIDIA Sans" panose="020B0503020203020204" pitchFamily="34" charset="0"/>
              </a:defRPr>
            </a:lvl5pPr>
          </a:lstStyle>
          <a:p>
            <a:pPr lvl="0"/>
            <a:r>
              <a:rPr lang="en-US" dirty="0"/>
              <a:t>Click To Add Title</a:t>
            </a:r>
          </a:p>
        </p:txBody>
      </p:sp>
      <p:sp>
        <p:nvSpPr>
          <p:cNvPr id="82" name="Text Placeholder 7">
            <a:extLst>
              <a:ext uri="{FF2B5EF4-FFF2-40B4-BE49-F238E27FC236}">
                <a16:creationId xmlns:a16="http://schemas.microsoft.com/office/drawing/2014/main" id="{1B9EFC83-50E5-49BB-B838-4F101E95ABDC}"/>
              </a:ext>
            </a:extLst>
          </p:cNvPr>
          <p:cNvSpPr>
            <a:spLocks noGrp="1"/>
          </p:cNvSpPr>
          <p:nvPr>
            <p:ph type="body" sz="quarter" idx="59" hasCustomPrompt="1"/>
          </p:nvPr>
        </p:nvSpPr>
        <p:spPr>
          <a:xfrm>
            <a:off x="15141913" y="10669493"/>
            <a:ext cx="6263640" cy="750359"/>
          </a:xfrm>
          <a:prstGeom prst="rect">
            <a:avLst/>
          </a:prstGeom>
        </p:spPr>
        <p:txBody>
          <a:bodyPr/>
          <a:lstStyle>
            <a:lvl1pPr marL="0" indent="0" algn="ctr">
              <a:spcBef>
                <a:spcPts val="600"/>
              </a:spcBef>
              <a:buFontTx/>
              <a:buNone/>
              <a:defRPr sz="2800" b="0">
                <a:solidFill>
                  <a:schemeClr val="bg1"/>
                </a:solidFill>
                <a:latin typeface="NVIDIA Sans" panose="020B0503020203020204" pitchFamily="34" charset="0"/>
                <a:cs typeface="NVIDIA Sans" panose="020B0503020203020204" pitchFamily="34" charset="0"/>
              </a:defRPr>
            </a:lvl1pPr>
            <a:lvl2pPr marL="2562790" indent="0">
              <a:buFontTx/>
              <a:buNone/>
              <a:defRPr sz="4000" b="1">
                <a:solidFill>
                  <a:schemeClr val="tx1"/>
                </a:solidFill>
                <a:latin typeface="NVIDIA Sans" panose="020B0503020203020204" pitchFamily="34" charset="0"/>
              </a:defRPr>
            </a:lvl2pPr>
            <a:lvl3pPr marL="4883584" indent="0">
              <a:buFontTx/>
              <a:buNone/>
              <a:defRPr sz="4000" b="1">
                <a:solidFill>
                  <a:schemeClr val="tx1"/>
                </a:solidFill>
                <a:latin typeface="NVIDIA Sans" panose="020B0503020203020204" pitchFamily="34" charset="0"/>
              </a:defRPr>
            </a:lvl3pPr>
            <a:lvl4pPr marL="6933729" indent="0">
              <a:buFontTx/>
              <a:buNone/>
              <a:defRPr sz="4000" b="1">
                <a:solidFill>
                  <a:schemeClr val="tx1"/>
                </a:solidFill>
                <a:latin typeface="NVIDIA Sans" panose="020B0503020203020204" pitchFamily="34" charset="0"/>
              </a:defRPr>
            </a:lvl4pPr>
            <a:lvl5pPr marL="8471409" indent="0">
              <a:buFontTx/>
              <a:buNone/>
              <a:defRPr sz="4000" b="1">
                <a:solidFill>
                  <a:schemeClr val="tx1"/>
                </a:solidFill>
                <a:latin typeface="NVIDIA Sans" panose="020B0503020203020204" pitchFamily="34" charset="0"/>
              </a:defRPr>
            </a:lvl5pPr>
          </a:lstStyle>
          <a:p>
            <a:pPr lvl="0"/>
            <a:r>
              <a:rPr lang="en-US" dirty="0"/>
              <a:t>Click to add subtitle</a:t>
            </a:r>
          </a:p>
        </p:txBody>
      </p:sp>
      <p:sp>
        <p:nvSpPr>
          <p:cNvPr id="83" name="Text Placeholder 7">
            <a:extLst>
              <a:ext uri="{FF2B5EF4-FFF2-40B4-BE49-F238E27FC236}">
                <a16:creationId xmlns:a16="http://schemas.microsoft.com/office/drawing/2014/main" id="{BFB3F389-B76A-63C4-BC38-E857B1B0979C}"/>
              </a:ext>
            </a:extLst>
          </p:cNvPr>
          <p:cNvSpPr>
            <a:spLocks noGrp="1"/>
          </p:cNvSpPr>
          <p:nvPr>
            <p:ph type="body" sz="quarter" idx="60" hasCustomPrompt="1"/>
          </p:nvPr>
        </p:nvSpPr>
        <p:spPr>
          <a:xfrm>
            <a:off x="8391957" y="10669493"/>
            <a:ext cx="6263639" cy="750359"/>
          </a:xfrm>
          <a:prstGeom prst="rect">
            <a:avLst/>
          </a:prstGeom>
        </p:spPr>
        <p:txBody>
          <a:bodyPr/>
          <a:lstStyle>
            <a:lvl1pPr marL="0" indent="0" algn="ctr">
              <a:spcBef>
                <a:spcPts val="600"/>
              </a:spcBef>
              <a:buFontTx/>
              <a:buNone/>
              <a:defRPr sz="2800" b="0">
                <a:solidFill>
                  <a:schemeClr val="bg1"/>
                </a:solidFill>
                <a:latin typeface="NVIDIA Sans" panose="020B0503020203020204" pitchFamily="34" charset="0"/>
                <a:cs typeface="NVIDIA Sans" panose="020B0503020203020204" pitchFamily="34" charset="0"/>
              </a:defRPr>
            </a:lvl1pPr>
            <a:lvl2pPr marL="2562790" indent="0">
              <a:buFontTx/>
              <a:buNone/>
              <a:defRPr sz="4000" b="1">
                <a:solidFill>
                  <a:schemeClr val="tx1"/>
                </a:solidFill>
                <a:latin typeface="NVIDIA Sans" panose="020B0503020203020204" pitchFamily="34" charset="0"/>
              </a:defRPr>
            </a:lvl2pPr>
            <a:lvl3pPr marL="4883584" indent="0">
              <a:buFontTx/>
              <a:buNone/>
              <a:defRPr sz="4000" b="1">
                <a:solidFill>
                  <a:schemeClr val="tx1"/>
                </a:solidFill>
                <a:latin typeface="NVIDIA Sans" panose="020B0503020203020204" pitchFamily="34" charset="0"/>
              </a:defRPr>
            </a:lvl3pPr>
            <a:lvl4pPr marL="6933729" indent="0">
              <a:buFontTx/>
              <a:buNone/>
              <a:defRPr sz="4000" b="1">
                <a:solidFill>
                  <a:schemeClr val="tx1"/>
                </a:solidFill>
                <a:latin typeface="NVIDIA Sans" panose="020B0503020203020204" pitchFamily="34" charset="0"/>
              </a:defRPr>
            </a:lvl4pPr>
            <a:lvl5pPr marL="8471409" indent="0">
              <a:buFontTx/>
              <a:buNone/>
              <a:defRPr sz="4000" b="1">
                <a:solidFill>
                  <a:schemeClr val="tx1"/>
                </a:solidFill>
                <a:latin typeface="NVIDIA Sans" panose="020B0503020203020204" pitchFamily="34" charset="0"/>
              </a:defRPr>
            </a:lvl5pPr>
          </a:lstStyle>
          <a:p>
            <a:pPr lvl="0"/>
            <a:r>
              <a:rPr lang="en-US" dirty="0"/>
              <a:t>Click to add subtitle</a:t>
            </a:r>
          </a:p>
        </p:txBody>
      </p:sp>
      <p:sp>
        <p:nvSpPr>
          <p:cNvPr id="84" name="Text Placeholder 7">
            <a:extLst>
              <a:ext uri="{FF2B5EF4-FFF2-40B4-BE49-F238E27FC236}">
                <a16:creationId xmlns:a16="http://schemas.microsoft.com/office/drawing/2014/main" id="{8AAEBAC8-FBC5-9068-A8B4-AEE29F8FC0A3}"/>
              </a:ext>
            </a:extLst>
          </p:cNvPr>
          <p:cNvSpPr>
            <a:spLocks noGrp="1"/>
          </p:cNvSpPr>
          <p:nvPr>
            <p:ph type="body" sz="quarter" idx="61" hasCustomPrompt="1"/>
          </p:nvPr>
        </p:nvSpPr>
        <p:spPr>
          <a:xfrm>
            <a:off x="21900662" y="9981886"/>
            <a:ext cx="6263640" cy="750359"/>
          </a:xfrm>
          <a:prstGeom prst="rect">
            <a:avLst/>
          </a:prstGeom>
        </p:spPr>
        <p:txBody>
          <a:bodyPr anchor="b"/>
          <a:lstStyle>
            <a:lvl1pPr marL="0" indent="0" algn="ctr">
              <a:spcBef>
                <a:spcPts val="1200"/>
              </a:spcBef>
              <a:buFontTx/>
              <a:buNone/>
              <a:defRPr sz="4000" b="0" cap="none" baseline="0">
                <a:solidFill>
                  <a:schemeClr val="bg1"/>
                </a:solidFill>
                <a:latin typeface="+mj-lt"/>
                <a:cs typeface="NVIDIA Sans" panose="020B0503020203020204" pitchFamily="34" charset="0"/>
              </a:defRPr>
            </a:lvl1pPr>
            <a:lvl2pPr marL="2562790" indent="0">
              <a:buFontTx/>
              <a:buNone/>
              <a:defRPr sz="4000" b="1">
                <a:solidFill>
                  <a:schemeClr val="tx1"/>
                </a:solidFill>
                <a:latin typeface="NVIDIA Sans" panose="020B0503020203020204" pitchFamily="34" charset="0"/>
              </a:defRPr>
            </a:lvl2pPr>
            <a:lvl3pPr marL="4883584" indent="0">
              <a:buFontTx/>
              <a:buNone/>
              <a:defRPr sz="4000" b="1">
                <a:solidFill>
                  <a:schemeClr val="tx1"/>
                </a:solidFill>
                <a:latin typeface="NVIDIA Sans" panose="020B0503020203020204" pitchFamily="34" charset="0"/>
              </a:defRPr>
            </a:lvl3pPr>
            <a:lvl4pPr marL="6933729" indent="0">
              <a:buFontTx/>
              <a:buNone/>
              <a:defRPr sz="4000" b="1">
                <a:solidFill>
                  <a:schemeClr val="tx1"/>
                </a:solidFill>
                <a:latin typeface="NVIDIA Sans" panose="020B0503020203020204" pitchFamily="34" charset="0"/>
              </a:defRPr>
            </a:lvl4pPr>
            <a:lvl5pPr marL="8471409" indent="0">
              <a:buFontTx/>
              <a:buNone/>
              <a:defRPr sz="4000" b="1">
                <a:solidFill>
                  <a:schemeClr val="tx1"/>
                </a:solidFill>
                <a:latin typeface="NVIDIA Sans" panose="020B0503020203020204" pitchFamily="34" charset="0"/>
              </a:defRPr>
            </a:lvl5pPr>
          </a:lstStyle>
          <a:p>
            <a:pPr lvl="0"/>
            <a:r>
              <a:rPr lang="en-US" dirty="0"/>
              <a:t>Click To Add Title</a:t>
            </a:r>
          </a:p>
        </p:txBody>
      </p:sp>
      <p:sp>
        <p:nvSpPr>
          <p:cNvPr id="85" name="Text Placeholder 7">
            <a:extLst>
              <a:ext uri="{FF2B5EF4-FFF2-40B4-BE49-F238E27FC236}">
                <a16:creationId xmlns:a16="http://schemas.microsoft.com/office/drawing/2014/main" id="{A17BBB11-F155-8A2D-2741-A48639DDC938}"/>
              </a:ext>
            </a:extLst>
          </p:cNvPr>
          <p:cNvSpPr>
            <a:spLocks noGrp="1"/>
          </p:cNvSpPr>
          <p:nvPr>
            <p:ph type="body" sz="quarter" idx="62" hasCustomPrompt="1"/>
          </p:nvPr>
        </p:nvSpPr>
        <p:spPr>
          <a:xfrm>
            <a:off x="21900662" y="10669493"/>
            <a:ext cx="6263640" cy="750359"/>
          </a:xfrm>
          <a:prstGeom prst="rect">
            <a:avLst/>
          </a:prstGeom>
        </p:spPr>
        <p:txBody>
          <a:bodyPr/>
          <a:lstStyle>
            <a:lvl1pPr marL="0" indent="0" algn="ctr">
              <a:spcBef>
                <a:spcPts val="600"/>
              </a:spcBef>
              <a:buFontTx/>
              <a:buNone/>
              <a:defRPr sz="2800" b="0">
                <a:solidFill>
                  <a:schemeClr val="bg1"/>
                </a:solidFill>
                <a:latin typeface="NVIDIA Sans" panose="020B0503020203020204" pitchFamily="34" charset="0"/>
                <a:cs typeface="NVIDIA Sans" panose="020B0503020203020204" pitchFamily="34" charset="0"/>
              </a:defRPr>
            </a:lvl1pPr>
            <a:lvl2pPr marL="2562790" indent="0">
              <a:buFontTx/>
              <a:buNone/>
              <a:defRPr sz="4000" b="1">
                <a:solidFill>
                  <a:schemeClr val="tx1"/>
                </a:solidFill>
                <a:latin typeface="NVIDIA Sans" panose="020B0503020203020204" pitchFamily="34" charset="0"/>
              </a:defRPr>
            </a:lvl2pPr>
            <a:lvl3pPr marL="4883584" indent="0">
              <a:buFontTx/>
              <a:buNone/>
              <a:defRPr sz="4000" b="1">
                <a:solidFill>
                  <a:schemeClr val="tx1"/>
                </a:solidFill>
                <a:latin typeface="NVIDIA Sans" panose="020B0503020203020204" pitchFamily="34" charset="0"/>
              </a:defRPr>
            </a:lvl3pPr>
            <a:lvl4pPr marL="6933729" indent="0">
              <a:buFontTx/>
              <a:buNone/>
              <a:defRPr sz="4000" b="1">
                <a:solidFill>
                  <a:schemeClr val="tx1"/>
                </a:solidFill>
                <a:latin typeface="NVIDIA Sans" panose="020B0503020203020204" pitchFamily="34" charset="0"/>
              </a:defRPr>
            </a:lvl4pPr>
            <a:lvl5pPr marL="8471409" indent="0">
              <a:buFontTx/>
              <a:buNone/>
              <a:defRPr sz="4000" b="1">
                <a:solidFill>
                  <a:schemeClr val="tx1"/>
                </a:solidFill>
                <a:latin typeface="NVIDIA Sans" panose="020B0503020203020204" pitchFamily="34" charset="0"/>
              </a:defRPr>
            </a:lvl5pPr>
          </a:lstStyle>
          <a:p>
            <a:pPr lvl="0"/>
            <a:r>
              <a:rPr lang="en-US" dirty="0"/>
              <a:t>Click to add subtitle</a:t>
            </a:r>
          </a:p>
        </p:txBody>
      </p:sp>
      <p:sp>
        <p:nvSpPr>
          <p:cNvPr id="86" name="Text Placeholder 7">
            <a:extLst>
              <a:ext uri="{FF2B5EF4-FFF2-40B4-BE49-F238E27FC236}">
                <a16:creationId xmlns:a16="http://schemas.microsoft.com/office/drawing/2014/main" id="{74BB25EE-CFA9-E005-5BB1-CAC4EA6436EA}"/>
              </a:ext>
            </a:extLst>
          </p:cNvPr>
          <p:cNvSpPr>
            <a:spLocks noGrp="1"/>
          </p:cNvSpPr>
          <p:nvPr>
            <p:ph type="body" sz="quarter" idx="63" hasCustomPrompt="1"/>
          </p:nvPr>
        </p:nvSpPr>
        <p:spPr>
          <a:xfrm>
            <a:off x="28666515" y="9981886"/>
            <a:ext cx="6263902" cy="750359"/>
          </a:xfrm>
          <a:prstGeom prst="rect">
            <a:avLst/>
          </a:prstGeom>
        </p:spPr>
        <p:txBody>
          <a:bodyPr anchor="b"/>
          <a:lstStyle>
            <a:lvl1pPr marL="0" indent="0" algn="ctr">
              <a:spcBef>
                <a:spcPts val="1200"/>
              </a:spcBef>
              <a:buFontTx/>
              <a:buNone/>
              <a:defRPr sz="4000" b="0" cap="none" baseline="0">
                <a:solidFill>
                  <a:schemeClr val="bg1"/>
                </a:solidFill>
                <a:latin typeface="+mj-lt"/>
                <a:cs typeface="NVIDIA Sans" panose="020B0503020203020204" pitchFamily="34" charset="0"/>
              </a:defRPr>
            </a:lvl1pPr>
            <a:lvl2pPr marL="2562790" indent="0">
              <a:buFontTx/>
              <a:buNone/>
              <a:defRPr sz="4000" b="1">
                <a:solidFill>
                  <a:schemeClr val="tx1"/>
                </a:solidFill>
                <a:latin typeface="NVIDIA Sans" panose="020B0503020203020204" pitchFamily="34" charset="0"/>
              </a:defRPr>
            </a:lvl2pPr>
            <a:lvl3pPr marL="4883584" indent="0">
              <a:buFontTx/>
              <a:buNone/>
              <a:defRPr sz="4000" b="1">
                <a:solidFill>
                  <a:schemeClr val="tx1"/>
                </a:solidFill>
                <a:latin typeface="NVIDIA Sans" panose="020B0503020203020204" pitchFamily="34" charset="0"/>
              </a:defRPr>
            </a:lvl3pPr>
            <a:lvl4pPr marL="6933729" indent="0">
              <a:buFontTx/>
              <a:buNone/>
              <a:defRPr sz="4000" b="1">
                <a:solidFill>
                  <a:schemeClr val="tx1"/>
                </a:solidFill>
                <a:latin typeface="NVIDIA Sans" panose="020B0503020203020204" pitchFamily="34" charset="0"/>
              </a:defRPr>
            </a:lvl4pPr>
            <a:lvl5pPr marL="8471409" indent="0">
              <a:buFontTx/>
              <a:buNone/>
              <a:defRPr sz="4000" b="1">
                <a:solidFill>
                  <a:schemeClr val="tx1"/>
                </a:solidFill>
                <a:latin typeface="NVIDIA Sans" panose="020B0503020203020204" pitchFamily="34" charset="0"/>
              </a:defRPr>
            </a:lvl5pPr>
          </a:lstStyle>
          <a:p>
            <a:pPr lvl="0"/>
            <a:r>
              <a:rPr lang="en-US" dirty="0"/>
              <a:t>Click To Add Title</a:t>
            </a:r>
          </a:p>
        </p:txBody>
      </p:sp>
      <p:sp>
        <p:nvSpPr>
          <p:cNvPr id="87" name="Text Placeholder 7">
            <a:extLst>
              <a:ext uri="{FF2B5EF4-FFF2-40B4-BE49-F238E27FC236}">
                <a16:creationId xmlns:a16="http://schemas.microsoft.com/office/drawing/2014/main" id="{3505C59D-AFAD-58D3-4166-F5257E096C44}"/>
              </a:ext>
            </a:extLst>
          </p:cNvPr>
          <p:cNvSpPr>
            <a:spLocks noGrp="1"/>
          </p:cNvSpPr>
          <p:nvPr>
            <p:ph type="body" sz="quarter" idx="64" hasCustomPrompt="1"/>
          </p:nvPr>
        </p:nvSpPr>
        <p:spPr>
          <a:xfrm>
            <a:off x="28666515" y="10669493"/>
            <a:ext cx="6263902" cy="750359"/>
          </a:xfrm>
          <a:prstGeom prst="rect">
            <a:avLst/>
          </a:prstGeom>
        </p:spPr>
        <p:txBody>
          <a:bodyPr/>
          <a:lstStyle>
            <a:lvl1pPr marL="0" indent="0" algn="ctr">
              <a:spcBef>
                <a:spcPts val="600"/>
              </a:spcBef>
              <a:buFontTx/>
              <a:buNone/>
              <a:defRPr sz="2800" b="0">
                <a:solidFill>
                  <a:schemeClr val="bg1"/>
                </a:solidFill>
                <a:latin typeface="NVIDIA Sans" panose="020B0503020203020204" pitchFamily="34" charset="0"/>
                <a:cs typeface="NVIDIA Sans" panose="020B0503020203020204" pitchFamily="34" charset="0"/>
              </a:defRPr>
            </a:lvl1pPr>
            <a:lvl2pPr marL="2562790" indent="0">
              <a:buFontTx/>
              <a:buNone/>
              <a:defRPr sz="4000" b="1">
                <a:solidFill>
                  <a:schemeClr val="tx1"/>
                </a:solidFill>
                <a:latin typeface="NVIDIA Sans" panose="020B0503020203020204" pitchFamily="34" charset="0"/>
              </a:defRPr>
            </a:lvl2pPr>
            <a:lvl3pPr marL="4883584" indent="0">
              <a:buFontTx/>
              <a:buNone/>
              <a:defRPr sz="4000" b="1">
                <a:solidFill>
                  <a:schemeClr val="tx1"/>
                </a:solidFill>
                <a:latin typeface="NVIDIA Sans" panose="020B0503020203020204" pitchFamily="34" charset="0"/>
              </a:defRPr>
            </a:lvl3pPr>
            <a:lvl4pPr marL="6933729" indent="0">
              <a:buFontTx/>
              <a:buNone/>
              <a:defRPr sz="4000" b="1">
                <a:solidFill>
                  <a:schemeClr val="tx1"/>
                </a:solidFill>
                <a:latin typeface="NVIDIA Sans" panose="020B0503020203020204" pitchFamily="34" charset="0"/>
              </a:defRPr>
            </a:lvl4pPr>
            <a:lvl5pPr marL="8471409" indent="0">
              <a:buFontTx/>
              <a:buNone/>
              <a:defRPr sz="4000" b="1">
                <a:solidFill>
                  <a:schemeClr val="tx1"/>
                </a:solidFill>
                <a:latin typeface="NVIDIA Sans" panose="020B0503020203020204" pitchFamily="34" charset="0"/>
              </a:defRPr>
            </a:lvl5pPr>
          </a:lstStyle>
          <a:p>
            <a:pPr lvl="0"/>
            <a:r>
              <a:rPr lang="en-US" dirty="0"/>
              <a:t>Click to add subtitle</a:t>
            </a:r>
          </a:p>
        </p:txBody>
      </p:sp>
      <p:sp>
        <p:nvSpPr>
          <p:cNvPr id="88" name="Text Placeholder 7">
            <a:extLst>
              <a:ext uri="{FF2B5EF4-FFF2-40B4-BE49-F238E27FC236}">
                <a16:creationId xmlns:a16="http://schemas.microsoft.com/office/drawing/2014/main" id="{9183A493-96AB-21A4-F2F2-55F4C25B4A32}"/>
              </a:ext>
            </a:extLst>
          </p:cNvPr>
          <p:cNvSpPr>
            <a:spLocks noGrp="1"/>
          </p:cNvSpPr>
          <p:nvPr>
            <p:ph type="body" sz="quarter" idx="65" hasCustomPrompt="1"/>
          </p:nvPr>
        </p:nvSpPr>
        <p:spPr>
          <a:xfrm>
            <a:off x="1637606" y="9981886"/>
            <a:ext cx="6263639" cy="750359"/>
          </a:xfrm>
          <a:prstGeom prst="rect">
            <a:avLst/>
          </a:prstGeom>
        </p:spPr>
        <p:txBody>
          <a:bodyPr anchor="b"/>
          <a:lstStyle>
            <a:lvl1pPr marL="0" indent="0" algn="ctr">
              <a:spcBef>
                <a:spcPts val="1200"/>
              </a:spcBef>
              <a:buFontTx/>
              <a:buNone/>
              <a:defRPr sz="4000" b="0" cap="none" baseline="0">
                <a:solidFill>
                  <a:schemeClr val="bg1"/>
                </a:solidFill>
                <a:latin typeface="+mj-lt"/>
                <a:cs typeface="NVIDIA Sans" panose="020B0503020203020204" pitchFamily="34" charset="0"/>
              </a:defRPr>
            </a:lvl1pPr>
            <a:lvl2pPr marL="2562790" indent="0">
              <a:buFontTx/>
              <a:buNone/>
              <a:defRPr sz="4000" b="1">
                <a:solidFill>
                  <a:schemeClr val="tx1"/>
                </a:solidFill>
                <a:latin typeface="NVIDIA Sans" panose="020B0503020203020204" pitchFamily="34" charset="0"/>
              </a:defRPr>
            </a:lvl2pPr>
            <a:lvl3pPr marL="4883584" indent="0">
              <a:buFontTx/>
              <a:buNone/>
              <a:defRPr sz="4000" b="1">
                <a:solidFill>
                  <a:schemeClr val="tx1"/>
                </a:solidFill>
                <a:latin typeface="NVIDIA Sans" panose="020B0503020203020204" pitchFamily="34" charset="0"/>
              </a:defRPr>
            </a:lvl3pPr>
            <a:lvl4pPr marL="6933729" indent="0">
              <a:buFontTx/>
              <a:buNone/>
              <a:defRPr sz="4000" b="1">
                <a:solidFill>
                  <a:schemeClr val="tx1"/>
                </a:solidFill>
                <a:latin typeface="NVIDIA Sans" panose="020B0503020203020204" pitchFamily="34" charset="0"/>
              </a:defRPr>
            </a:lvl4pPr>
            <a:lvl5pPr marL="8471409" indent="0">
              <a:buFontTx/>
              <a:buNone/>
              <a:defRPr sz="4000" b="1">
                <a:solidFill>
                  <a:schemeClr val="tx1"/>
                </a:solidFill>
                <a:latin typeface="NVIDIA Sans" panose="020B0503020203020204" pitchFamily="34" charset="0"/>
              </a:defRPr>
            </a:lvl5pPr>
          </a:lstStyle>
          <a:p>
            <a:pPr lvl="0"/>
            <a:r>
              <a:rPr lang="en-US" dirty="0"/>
              <a:t>Click To Add Title</a:t>
            </a:r>
          </a:p>
        </p:txBody>
      </p:sp>
      <p:sp>
        <p:nvSpPr>
          <p:cNvPr id="89" name="Text Placeholder 7">
            <a:extLst>
              <a:ext uri="{FF2B5EF4-FFF2-40B4-BE49-F238E27FC236}">
                <a16:creationId xmlns:a16="http://schemas.microsoft.com/office/drawing/2014/main" id="{39F09929-49C9-A912-1E78-C37DD2A4005F}"/>
              </a:ext>
            </a:extLst>
          </p:cNvPr>
          <p:cNvSpPr>
            <a:spLocks noGrp="1"/>
          </p:cNvSpPr>
          <p:nvPr>
            <p:ph type="body" sz="quarter" idx="66" hasCustomPrompt="1"/>
          </p:nvPr>
        </p:nvSpPr>
        <p:spPr>
          <a:xfrm>
            <a:off x="1637606" y="10669493"/>
            <a:ext cx="6263639" cy="750359"/>
          </a:xfrm>
          <a:prstGeom prst="rect">
            <a:avLst/>
          </a:prstGeom>
        </p:spPr>
        <p:txBody>
          <a:bodyPr/>
          <a:lstStyle>
            <a:lvl1pPr marL="0" indent="0" algn="ctr">
              <a:spcBef>
                <a:spcPts val="600"/>
              </a:spcBef>
              <a:buFontTx/>
              <a:buNone/>
              <a:defRPr sz="2800" b="0">
                <a:solidFill>
                  <a:schemeClr val="bg1"/>
                </a:solidFill>
                <a:latin typeface="NVIDIA Sans" panose="020B0503020203020204" pitchFamily="34" charset="0"/>
                <a:cs typeface="NVIDIA Sans" panose="020B0503020203020204" pitchFamily="34" charset="0"/>
              </a:defRPr>
            </a:lvl1pPr>
            <a:lvl2pPr marL="2562790" indent="0">
              <a:buFontTx/>
              <a:buNone/>
              <a:defRPr sz="4000" b="1">
                <a:solidFill>
                  <a:schemeClr val="tx1"/>
                </a:solidFill>
                <a:latin typeface="NVIDIA Sans" panose="020B0503020203020204" pitchFamily="34" charset="0"/>
              </a:defRPr>
            </a:lvl2pPr>
            <a:lvl3pPr marL="4883584" indent="0">
              <a:buFontTx/>
              <a:buNone/>
              <a:defRPr sz="4000" b="1">
                <a:solidFill>
                  <a:schemeClr val="tx1"/>
                </a:solidFill>
                <a:latin typeface="NVIDIA Sans" panose="020B0503020203020204" pitchFamily="34" charset="0"/>
              </a:defRPr>
            </a:lvl3pPr>
            <a:lvl4pPr marL="6933729" indent="0">
              <a:buFontTx/>
              <a:buNone/>
              <a:defRPr sz="4000" b="1">
                <a:solidFill>
                  <a:schemeClr val="tx1"/>
                </a:solidFill>
                <a:latin typeface="NVIDIA Sans" panose="020B0503020203020204" pitchFamily="34" charset="0"/>
              </a:defRPr>
            </a:lvl4pPr>
            <a:lvl5pPr marL="8471409" indent="0">
              <a:buFontTx/>
              <a:buNone/>
              <a:defRPr sz="4000" b="1">
                <a:solidFill>
                  <a:schemeClr val="tx1"/>
                </a:solidFill>
                <a:latin typeface="NVIDIA Sans" panose="020B0503020203020204" pitchFamily="34" charset="0"/>
              </a:defRPr>
            </a:lvl5pPr>
          </a:lstStyle>
          <a:p>
            <a:pPr lvl="0"/>
            <a:r>
              <a:rPr lang="en-US" dirty="0"/>
              <a:t>Click to add subtitle</a:t>
            </a:r>
          </a:p>
        </p:txBody>
      </p:sp>
      <p:sp>
        <p:nvSpPr>
          <p:cNvPr id="90" name="Title 1">
            <a:extLst>
              <a:ext uri="{FF2B5EF4-FFF2-40B4-BE49-F238E27FC236}">
                <a16:creationId xmlns:a16="http://schemas.microsoft.com/office/drawing/2014/main" id="{2700C3A0-30EC-1996-7732-DE4E1CF959F1}"/>
              </a:ext>
            </a:extLst>
          </p:cNvPr>
          <p:cNvSpPr>
            <a:spLocks noGrp="1"/>
          </p:cNvSpPr>
          <p:nvPr>
            <p:ph type="title" hasCustomPrompt="1"/>
          </p:nvPr>
        </p:nvSpPr>
        <p:spPr>
          <a:xfrm>
            <a:off x="2514600" y="0"/>
            <a:ext cx="31546800" cy="2514601"/>
          </a:xfrm>
        </p:spPr>
        <p:txBody>
          <a:bodyPr/>
          <a:lstStyle>
            <a:lvl1pPr>
              <a:defRPr sz="7200" b="1" cap="none">
                <a:latin typeface="NVIDIA Sans" panose="020B0503020203020204" pitchFamily="34" charset="0"/>
                <a:cs typeface="NVIDIA Sans" panose="020B0503020203020204" pitchFamily="34" charset="0"/>
              </a:defRPr>
            </a:lvl1pPr>
          </a:lstStyle>
          <a:p>
            <a:r>
              <a:rPr lang="en-US" dirty="0"/>
              <a:t>Click To Add Title</a:t>
            </a:r>
          </a:p>
        </p:txBody>
      </p:sp>
      <p:sp>
        <p:nvSpPr>
          <p:cNvPr id="91" name="Text Placeholder 7">
            <a:extLst>
              <a:ext uri="{FF2B5EF4-FFF2-40B4-BE49-F238E27FC236}">
                <a16:creationId xmlns:a16="http://schemas.microsoft.com/office/drawing/2014/main" id="{A0EDA14A-3243-B144-7B6A-EA7981E5DC1E}"/>
              </a:ext>
            </a:extLst>
          </p:cNvPr>
          <p:cNvSpPr>
            <a:spLocks noGrp="1"/>
          </p:cNvSpPr>
          <p:nvPr>
            <p:ph type="body" sz="quarter" idx="10" hasCustomPrompt="1"/>
          </p:nvPr>
        </p:nvSpPr>
        <p:spPr>
          <a:xfrm>
            <a:off x="2514600" y="2487168"/>
            <a:ext cx="31546800" cy="1408176"/>
          </a:xfrm>
          <a:prstGeom prst="rect">
            <a:avLst/>
          </a:prstGeom>
        </p:spPr>
        <p:txBody>
          <a:bodyPr/>
          <a:lstStyle>
            <a:lvl1pPr marL="0" indent="0" algn="ctr">
              <a:spcBef>
                <a:spcPts val="0"/>
              </a:spcBef>
              <a:buFontTx/>
              <a:buNone/>
              <a:defRPr sz="4800">
                <a:solidFill>
                  <a:schemeClr val="tx2"/>
                </a:solidFill>
                <a:latin typeface="NVIDIA Sans" panose="020B0503020203020204" pitchFamily="34" charset="0"/>
                <a:cs typeface="NVIDIA Sans" panose="020B0503020203020204" pitchFamily="34" charset="0"/>
              </a:defRPr>
            </a:lvl1pPr>
            <a:lvl2pPr marL="1371600" indent="0" algn="ctr">
              <a:buFontTx/>
              <a:buNone/>
              <a:defRPr sz="4400">
                <a:latin typeface="NVIDIA Sans" panose="020B0503020203020204" pitchFamily="34" charset="0"/>
              </a:defRPr>
            </a:lvl2pPr>
            <a:lvl3pPr marL="2743200" indent="0" algn="ctr">
              <a:buFontTx/>
              <a:buNone/>
              <a:defRPr sz="4400">
                <a:latin typeface="NVIDIA Sans" panose="020B0503020203020204" pitchFamily="34" charset="0"/>
              </a:defRPr>
            </a:lvl3pPr>
            <a:lvl4pPr marL="4114800" indent="0" algn="ctr">
              <a:buFontTx/>
              <a:buNone/>
              <a:defRPr sz="4400">
                <a:latin typeface="NVIDIA Sans" panose="020B0503020203020204" pitchFamily="34" charset="0"/>
              </a:defRPr>
            </a:lvl4pPr>
            <a:lvl5pPr marL="5486400" indent="0" algn="ctr">
              <a:buFontTx/>
              <a:buNone/>
              <a:defRPr sz="4400">
                <a:latin typeface="NVIDIA Sans" panose="020B0503020203020204" pitchFamily="34" charset="0"/>
              </a:defRPr>
            </a:lvl5pPr>
          </a:lstStyle>
          <a:p>
            <a:pPr lvl="0"/>
            <a:r>
              <a:rPr lang="en-US" dirty="0"/>
              <a:t>Click to add subtitle</a:t>
            </a:r>
          </a:p>
        </p:txBody>
      </p:sp>
    </p:spTree>
    <p:extLst>
      <p:ext uri="{BB962C8B-B14F-4D97-AF65-F5344CB8AC3E}">
        <p14:creationId xmlns:p14="http://schemas.microsoft.com/office/powerpoint/2010/main" val="1818591978"/>
      </p:ext>
    </p:extLst>
  </p:cSld>
  <p:clrMapOvr>
    <a:masterClrMapping/>
  </p:clrMapOvr>
  <mc:AlternateContent xmlns:mc="http://schemas.openxmlformats.org/markup-compatibility/2006" xmlns:p14="http://schemas.microsoft.com/office/powerpoint/2010/main">
    <mc:Choice Requires="p14">
      <p:transition p14:dur="10"/>
    </mc:Choice>
    <mc:Fallback xmlns="" xmlns:a16="http://schemas.microsoft.com/office/drawing/2014/main">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0-up Image">
    <p:spTree>
      <p:nvGrpSpPr>
        <p:cNvPr id="1" name=""/>
        <p:cNvGrpSpPr/>
        <p:nvPr/>
      </p:nvGrpSpPr>
      <p:grpSpPr>
        <a:xfrm>
          <a:off x="0" y="0"/>
          <a:ext cx="0" cy="0"/>
          <a:chOff x="0" y="0"/>
          <a:chExt cx="0" cy="0"/>
        </a:xfrm>
      </p:grpSpPr>
      <p:sp>
        <p:nvSpPr>
          <p:cNvPr id="39" name="Text Placeholder 7">
            <a:extLst>
              <a:ext uri="{FF2B5EF4-FFF2-40B4-BE49-F238E27FC236}">
                <a16:creationId xmlns:a16="http://schemas.microsoft.com/office/drawing/2014/main" id="{E9B94E87-6C45-B9E5-F5AE-D69D71E61652}"/>
              </a:ext>
            </a:extLst>
          </p:cNvPr>
          <p:cNvSpPr>
            <a:spLocks noGrp="1"/>
          </p:cNvSpPr>
          <p:nvPr>
            <p:ph type="body" sz="quarter" idx="37" hasCustomPrompt="1"/>
          </p:nvPr>
        </p:nvSpPr>
        <p:spPr>
          <a:xfrm>
            <a:off x="8382295" y="17059122"/>
            <a:ext cx="6261482" cy="750359"/>
          </a:xfrm>
          <a:prstGeom prst="rect">
            <a:avLst/>
          </a:prstGeom>
        </p:spPr>
        <p:txBody>
          <a:bodyPr anchor="b"/>
          <a:lstStyle>
            <a:lvl1pPr marL="0" indent="0" algn="ctr">
              <a:spcBef>
                <a:spcPts val="1200"/>
              </a:spcBef>
              <a:buFontTx/>
              <a:buNone/>
              <a:defRPr sz="4000" b="0" cap="none" baseline="0">
                <a:solidFill>
                  <a:schemeClr val="bg1"/>
                </a:solidFill>
                <a:latin typeface="+mj-lt"/>
                <a:cs typeface="NVIDIA Sans" panose="020B0503020203020204" pitchFamily="34" charset="0"/>
              </a:defRPr>
            </a:lvl1pPr>
            <a:lvl2pPr marL="2562790" indent="0">
              <a:buFontTx/>
              <a:buNone/>
              <a:defRPr sz="4000" b="1">
                <a:solidFill>
                  <a:schemeClr val="tx1"/>
                </a:solidFill>
                <a:latin typeface="NVIDIA Sans" panose="020B0503020203020204" pitchFamily="34" charset="0"/>
              </a:defRPr>
            </a:lvl2pPr>
            <a:lvl3pPr marL="4883584" indent="0">
              <a:buFontTx/>
              <a:buNone/>
              <a:defRPr sz="4000" b="1">
                <a:solidFill>
                  <a:schemeClr val="tx1"/>
                </a:solidFill>
                <a:latin typeface="NVIDIA Sans" panose="020B0503020203020204" pitchFamily="34" charset="0"/>
              </a:defRPr>
            </a:lvl3pPr>
            <a:lvl4pPr marL="6933729" indent="0">
              <a:buFontTx/>
              <a:buNone/>
              <a:defRPr sz="4000" b="1">
                <a:solidFill>
                  <a:schemeClr val="tx1"/>
                </a:solidFill>
                <a:latin typeface="NVIDIA Sans" panose="020B0503020203020204" pitchFamily="34" charset="0"/>
              </a:defRPr>
            </a:lvl4pPr>
            <a:lvl5pPr marL="8471409" indent="0">
              <a:buFontTx/>
              <a:buNone/>
              <a:defRPr sz="4000" b="1">
                <a:solidFill>
                  <a:schemeClr val="tx1"/>
                </a:solidFill>
                <a:latin typeface="NVIDIA Sans" panose="020B0503020203020204" pitchFamily="34" charset="0"/>
              </a:defRPr>
            </a:lvl5pPr>
          </a:lstStyle>
          <a:p>
            <a:pPr lvl="0"/>
            <a:r>
              <a:rPr lang="en-US" dirty="0"/>
              <a:t>Click To Add Title</a:t>
            </a:r>
          </a:p>
        </p:txBody>
      </p:sp>
      <p:sp>
        <p:nvSpPr>
          <p:cNvPr id="40" name="Text Placeholder 7">
            <a:extLst>
              <a:ext uri="{FF2B5EF4-FFF2-40B4-BE49-F238E27FC236}">
                <a16:creationId xmlns:a16="http://schemas.microsoft.com/office/drawing/2014/main" id="{960A4EC5-468D-A3E6-9294-084BA073A235}"/>
              </a:ext>
            </a:extLst>
          </p:cNvPr>
          <p:cNvSpPr>
            <a:spLocks noGrp="1"/>
          </p:cNvSpPr>
          <p:nvPr>
            <p:ph type="body" sz="quarter" idx="39" hasCustomPrompt="1"/>
          </p:nvPr>
        </p:nvSpPr>
        <p:spPr>
          <a:xfrm>
            <a:off x="1637605" y="17059122"/>
            <a:ext cx="6254842" cy="750359"/>
          </a:xfrm>
          <a:prstGeom prst="rect">
            <a:avLst/>
          </a:prstGeom>
        </p:spPr>
        <p:txBody>
          <a:bodyPr anchor="b"/>
          <a:lstStyle>
            <a:lvl1pPr marL="0" indent="0" algn="ctr">
              <a:spcBef>
                <a:spcPts val="1200"/>
              </a:spcBef>
              <a:buFontTx/>
              <a:buNone/>
              <a:defRPr sz="4000" b="0" cap="none" baseline="0">
                <a:solidFill>
                  <a:schemeClr val="bg1"/>
                </a:solidFill>
                <a:latin typeface="+mj-lt"/>
                <a:cs typeface="NVIDIA Sans" panose="020B0503020203020204" pitchFamily="34" charset="0"/>
              </a:defRPr>
            </a:lvl1pPr>
            <a:lvl2pPr marL="2562790" indent="0">
              <a:buFontTx/>
              <a:buNone/>
              <a:defRPr sz="4000" b="1">
                <a:solidFill>
                  <a:schemeClr val="tx1"/>
                </a:solidFill>
                <a:latin typeface="NVIDIA Sans" panose="020B0503020203020204" pitchFamily="34" charset="0"/>
              </a:defRPr>
            </a:lvl2pPr>
            <a:lvl3pPr marL="4883584" indent="0">
              <a:buFontTx/>
              <a:buNone/>
              <a:defRPr sz="4000" b="1">
                <a:solidFill>
                  <a:schemeClr val="tx1"/>
                </a:solidFill>
                <a:latin typeface="NVIDIA Sans" panose="020B0503020203020204" pitchFamily="34" charset="0"/>
              </a:defRPr>
            </a:lvl3pPr>
            <a:lvl4pPr marL="6933729" indent="0">
              <a:buFontTx/>
              <a:buNone/>
              <a:defRPr sz="4000" b="1">
                <a:solidFill>
                  <a:schemeClr val="tx1"/>
                </a:solidFill>
                <a:latin typeface="NVIDIA Sans" panose="020B0503020203020204" pitchFamily="34" charset="0"/>
              </a:defRPr>
            </a:lvl4pPr>
            <a:lvl5pPr marL="8471409" indent="0">
              <a:buFontTx/>
              <a:buNone/>
              <a:defRPr sz="4000" b="1">
                <a:solidFill>
                  <a:schemeClr val="tx1"/>
                </a:solidFill>
                <a:latin typeface="NVIDIA Sans" panose="020B0503020203020204" pitchFamily="34" charset="0"/>
              </a:defRPr>
            </a:lvl5pPr>
          </a:lstStyle>
          <a:p>
            <a:pPr lvl="0"/>
            <a:r>
              <a:rPr lang="en-US" dirty="0"/>
              <a:t>Click To Add Title</a:t>
            </a:r>
          </a:p>
        </p:txBody>
      </p:sp>
      <p:sp>
        <p:nvSpPr>
          <p:cNvPr id="42" name="Text Placeholder 7">
            <a:extLst>
              <a:ext uri="{FF2B5EF4-FFF2-40B4-BE49-F238E27FC236}">
                <a16:creationId xmlns:a16="http://schemas.microsoft.com/office/drawing/2014/main" id="{7AB65765-2201-817D-E699-AB8E899F5A05}"/>
              </a:ext>
            </a:extLst>
          </p:cNvPr>
          <p:cNvSpPr>
            <a:spLocks noGrp="1"/>
          </p:cNvSpPr>
          <p:nvPr>
            <p:ph type="body" sz="quarter" idx="40" hasCustomPrompt="1"/>
          </p:nvPr>
        </p:nvSpPr>
        <p:spPr>
          <a:xfrm>
            <a:off x="8382295" y="17727056"/>
            <a:ext cx="6261482" cy="750359"/>
          </a:xfrm>
          <a:prstGeom prst="rect">
            <a:avLst/>
          </a:prstGeom>
        </p:spPr>
        <p:txBody>
          <a:bodyPr/>
          <a:lstStyle>
            <a:lvl1pPr marL="0" indent="0" algn="ctr">
              <a:spcBef>
                <a:spcPts val="600"/>
              </a:spcBef>
              <a:buFontTx/>
              <a:buNone/>
              <a:defRPr sz="2800" b="0">
                <a:solidFill>
                  <a:schemeClr val="bg1"/>
                </a:solidFill>
                <a:latin typeface="NVIDIA Sans" panose="020B0503020203020204" pitchFamily="34" charset="0"/>
                <a:cs typeface="NVIDIA Sans" panose="020B0503020203020204" pitchFamily="34" charset="0"/>
              </a:defRPr>
            </a:lvl1pPr>
            <a:lvl2pPr marL="2562790" indent="0">
              <a:buFontTx/>
              <a:buNone/>
              <a:defRPr sz="4000" b="1">
                <a:solidFill>
                  <a:schemeClr val="tx1"/>
                </a:solidFill>
                <a:latin typeface="NVIDIA Sans" panose="020B0503020203020204" pitchFamily="34" charset="0"/>
              </a:defRPr>
            </a:lvl2pPr>
            <a:lvl3pPr marL="4883584" indent="0">
              <a:buFontTx/>
              <a:buNone/>
              <a:defRPr sz="4000" b="1">
                <a:solidFill>
                  <a:schemeClr val="tx1"/>
                </a:solidFill>
                <a:latin typeface="NVIDIA Sans" panose="020B0503020203020204" pitchFamily="34" charset="0"/>
              </a:defRPr>
            </a:lvl3pPr>
            <a:lvl4pPr marL="6933729" indent="0">
              <a:buFontTx/>
              <a:buNone/>
              <a:defRPr sz="4000" b="1">
                <a:solidFill>
                  <a:schemeClr val="tx1"/>
                </a:solidFill>
                <a:latin typeface="NVIDIA Sans" panose="020B0503020203020204" pitchFamily="34" charset="0"/>
              </a:defRPr>
            </a:lvl4pPr>
            <a:lvl5pPr marL="8471409" indent="0">
              <a:buFontTx/>
              <a:buNone/>
              <a:defRPr sz="4000" b="1">
                <a:solidFill>
                  <a:schemeClr val="tx1"/>
                </a:solidFill>
                <a:latin typeface="NVIDIA Sans" panose="020B0503020203020204" pitchFamily="34" charset="0"/>
              </a:defRPr>
            </a:lvl5pPr>
          </a:lstStyle>
          <a:p>
            <a:pPr lvl="0"/>
            <a:r>
              <a:rPr lang="en-US" dirty="0"/>
              <a:t>Click to add subtitle</a:t>
            </a:r>
          </a:p>
        </p:txBody>
      </p:sp>
      <p:sp>
        <p:nvSpPr>
          <p:cNvPr id="44" name="Text Placeholder 7">
            <a:extLst>
              <a:ext uri="{FF2B5EF4-FFF2-40B4-BE49-F238E27FC236}">
                <a16:creationId xmlns:a16="http://schemas.microsoft.com/office/drawing/2014/main" id="{A54B1517-FE34-AAC0-C4EE-52F7D477D2DC}"/>
              </a:ext>
            </a:extLst>
          </p:cNvPr>
          <p:cNvSpPr>
            <a:spLocks noGrp="1"/>
          </p:cNvSpPr>
          <p:nvPr>
            <p:ph type="body" sz="quarter" idx="43" hasCustomPrompt="1"/>
          </p:nvPr>
        </p:nvSpPr>
        <p:spPr>
          <a:xfrm>
            <a:off x="1637605" y="17727056"/>
            <a:ext cx="6254842" cy="750359"/>
          </a:xfrm>
          <a:prstGeom prst="rect">
            <a:avLst/>
          </a:prstGeom>
        </p:spPr>
        <p:txBody>
          <a:bodyPr/>
          <a:lstStyle>
            <a:lvl1pPr marL="0" indent="0" algn="ctr">
              <a:spcBef>
                <a:spcPts val="600"/>
              </a:spcBef>
              <a:buFontTx/>
              <a:buNone/>
              <a:defRPr sz="2800" b="0">
                <a:solidFill>
                  <a:schemeClr val="bg1"/>
                </a:solidFill>
                <a:latin typeface="NVIDIA Sans" panose="020B0503020203020204" pitchFamily="34" charset="0"/>
                <a:cs typeface="NVIDIA Sans" panose="020B0503020203020204" pitchFamily="34" charset="0"/>
              </a:defRPr>
            </a:lvl1pPr>
            <a:lvl2pPr marL="2562790" indent="0">
              <a:buFontTx/>
              <a:buNone/>
              <a:defRPr sz="4000" b="1">
                <a:solidFill>
                  <a:schemeClr val="tx1"/>
                </a:solidFill>
                <a:latin typeface="NVIDIA Sans" panose="020B0503020203020204" pitchFamily="34" charset="0"/>
              </a:defRPr>
            </a:lvl2pPr>
            <a:lvl3pPr marL="4883584" indent="0">
              <a:buFontTx/>
              <a:buNone/>
              <a:defRPr sz="4000" b="1">
                <a:solidFill>
                  <a:schemeClr val="tx1"/>
                </a:solidFill>
                <a:latin typeface="NVIDIA Sans" panose="020B0503020203020204" pitchFamily="34" charset="0"/>
              </a:defRPr>
            </a:lvl3pPr>
            <a:lvl4pPr marL="6933729" indent="0">
              <a:buFontTx/>
              <a:buNone/>
              <a:defRPr sz="4000" b="1">
                <a:solidFill>
                  <a:schemeClr val="tx1"/>
                </a:solidFill>
                <a:latin typeface="NVIDIA Sans" panose="020B0503020203020204" pitchFamily="34" charset="0"/>
              </a:defRPr>
            </a:lvl4pPr>
            <a:lvl5pPr marL="8471409" indent="0">
              <a:buFontTx/>
              <a:buNone/>
              <a:defRPr sz="4000" b="1">
                <a:solidFill>
                  <a:schemeClr val="tx1"/>
                </a:solidFill>
                <a:latin typeface="NVIDIA Sans" panose="020B0503020203020204" pitchFamily="34" charset="0"/>
              </a:defRPr>
            </a:lvl5pPr>
          </a:lstStyle>
          <a:p>
            <a:pPr lvl="0"/>
            <a:r>
              <a:rPr lang="en-US" dirty="0"/>
              <a:t>Click to add subtitle</a:t>
            </a:r>
          </a:p>
        </p:txBody>
      </p:sp>
      <p:sp>
        <p:nvSpPr>
          <p:cNvPr id="45" name="Picture Placeholder 2">
            <a:extLst>
              <a:ext uri="{FF2B5EF4-FFF2-40B4-BE49-F238E27FC236}">
                <a16:creationId xmlns:a16="http://schemas.microsoft.com/office/drawing/2014/main" id="{30BC2C71-2AC1-DDC7-734C-63EE3CA218F6}"/>
              </a:ext>
            </a:extLst>
          </p:cNvPr>
          <p:cNvSpPr>
            <a:spLocks noGrp="1"/>
          </p:cNvSpPr>
          <p:nvPr>
            <p:ph type="pic" sz="quarter" idx="46"/>
          </p:nvPr>
        </p:nvSpPr>
        <p:spPr>
          <a:xfrm>
            <a:off x="1637605" y="11926198"/>
            <a:ext cx="6263640" cy="4937760"/>
          </a:xfrm>
          <a:prstGeom prst="rect">
            <a:avLst/>
          </a:prstGeom>
          <a:solidFill>
            <a:srgbClr val="151617">
              <a:alpha val="61000"/>
            </a:srgbClr>
          </a:solidFill>
          <a:ln w="9525">
            <a:solidFill>
              <a:schemeClr val="accent5"/>
            </a:solidFill>
          </a:ln>
        </p:spPr>
        <p:txBody>
          <a:bodyPr tIns="2194560" anchor="ctr"/>
          <a:lstStyle>
            <a:lvl1pPr marL="0" indent="0" algn="ctr">
              <a:buNone/>
              <a:defRPr lang="en-US" sz="3600" dirty="0">
                <a:solidFill>
                  <a:schemeClr val="bg2"/>
                </a:solidFill>
                <a:latin typeface="NVIDIA Sans" panose="020B0503020203020204" pitchFamily="34" charset="0"/>
                <a:cs typeface="NVIDIA Sans" panose="020B0503020203020204" pitchFamily="34" charset="0"/>
              </a:defRPr>
            </a:lvl1pPr>
          </a:lstStyle>
          <a:p>
            <a:pPr marL="685800" lvl="0" indent="-685800" algn="ctr"/>
            <a:r>
              <a:rPr lang="en-US"/>
              <a:t>Click icon to add picture</a:t>
            </a:r>
            <a:endParaRPr lang="en-US" dirty="0"/>
          </a:p>
        </p:txBody>
      </p:sp>
      <p:sp>
        <p:nvSpPr>
          <p:cNvPr id="46" name="Picture Placeholder 2">
            <a:extLst>
              <a:ext uri="{FF2B5EF4-FFF2-40B4-BE49-F238E27FC236}">
                <a16:creationId xmlns:a16="http://schemas.microsoft.com/office/drawing/2014/main" id="{4A5495BC-7C50-8C58-B54F-D3C882FECC10}"/>
              </a:ext>
            </a:extLst>
          </p:cNvPr>
          <p:cNvSpPr>
            <a:spLocks noGrp="1"/>
          </p:cNvSpPr>
          <p:nvPr>
            <p:ph type="pic" sz="quarter" idx="47"/>
          </p:nvPr>
        </p:nvSpPr>
        <p:spPr>
          <a:xfrm>
            <a:off x="8396143" y="11926198"/>
            <a:ext cx="6263640" cy="4937760"/>
          </a:xfrm>
          <a:prstGeom prst="rect">
            <a:avLst/>
          </a:prstGeom>
          <a:solidFill>
            <a:srgbClr val="151617">
              <a:alpha val="61000"/>
            </a:srgbClr>
          </a:solidFill>
          <a:ln w="9525">
            <a:solidFill>
              <a:schemeClr val="accent5"/>
            </a:solidFill>
          </a:ln>
        </p:spPr>
        <p:txBody>
          <a:bodyPr tIns="2194560" anchor="ctr"/>
          <a:lstStyle>
            <a:lvl1pPr marL="0" indent="0" algn="ctr">
              <a:buNone/>
              <a:defRPr lang="en-US" sz="3600" dirty="0">
                <a:solidFill>
                  <a:schemeClr val="bg2"/>
                </a:solidFill>
                <a:latin typeface="NVIDIA Sans" panose="020B0503020203020204" pitchFamily="34" charset="0"/>
                <a:cs typeface="NVIDIA Sans" panose="020B0503020203020204" pitchFamily="34" charset="0"/>
              </a:defRPr>
            </a:lvl1pPr>
          </a:lstStyle>
          <a:p>
            <a:pPr marL="685800" lvl="0" indent="-685800" algn="ctr"/>
            <a:r>
              <a:rPr lang="en-US"/>
              <a:t>Click icon to add picture</a:t>
            </a:r>
            <a:endParaRPr lang="en-US" dirty="0"/>
          </a:p>
        </p:txBody>
      </p:sp>
      <p:sp>
        <p:nvSpPr>
          <p:cNvPr id="47" name="Picture Placeholder 2">
            <a:extLst>
              <a:ext uri="{FF2B5EF4-FFF2-40B4-BE49-F238E27FC236}">
                <a16:creationId xmlns:a16="http://schemas.microsoft.com/office/drawing/2014/main" id="{48C56C91-18A4-7D8E-94FC-6714566B099C}"/>
              </a:ext>
            </a:extLst>
          </p:cNvPr>
          <p:cNvSpPr>
            <a:spLocks noGrp="1"/>
          </p:cNvSpPr>
          <p:nvPr>
            <p:ph type="pic" sz="quarter" idx="48"/>
          </p:nvPr>
        </p:nvSpPr>
        <p:spPr>
          <a:xfrm>
            <a:off x="21902586" y="11926198"/>
            <a:ext cx="6263640" cy="4937760"/>
          </a:xfrm>
          <a:prstGeom prst="rect">
            <a:avLst/>
          </a:prstGeom>
          <a:solidFill>
            <a:srgbClr val="151617">
              <a:alpha val="61000"/>
            </a:srgbClr>
          </a:solidFill>
          <a:ln w="9525">
            <a:solidFill>
              <a:schemeClr val="accent5"/>
            </a:solidFill>
          </a:ln>
        </p:spPr>
        <p:txBody>
          <a:bodyPr tIns="2194560" anchor="ctr"/>
          <a:lstStyle>
            <a:lvl1pPr marL="0" indent="0" algn="ctr">
              <a:buNone/>
              <a:defRPr lang="en-US" sz="3600" dirty="0">
                <a:solidFill>
                  <a:schemeClr val="bg2"/>
                </a:solidFill>
                <a:latin typeface="NVIDIA Sans" panose="020B0503020203020204" pitchFamily="34" charset="0"/>
                <a:cs typeface="NVIDIA Sans" panose="020B0503020203020204" pitchFamily="34" charset="0"/>
              </a:defRPr>
            </a:lvl1pPr>
          </a:lstStyle>
          <a:p>
            <a:pPr marL="685800" lvl="0" indent="-685800" algn="ctr"/>
            <a:r>
              <a:rPr lang="en-US"/>
              <a:t>Click icon to add picture</a:t>
            </a:r>
            <a:endParaRPr lang="en-US" dirty="0"/>
          </a:p>
        </p:txBody>
      </p:sp>
      <p:sp>
        <p:nvSpPr>
          <p:cNvPr id="54" name="Text Placeholder 7">
            <a:extLst>
              <a:ext uri="{FF2B5EF4-FFF2-40B4-BE49-F238E27FC236}">
                <a16:creationId xmlns:a16="http://schemas.microsoft.com/office/drawing/2014/main" id="{528A02C1-AD1D-1EE4-C6AC-3B590D527780}"/>
              </a:ext>
            </a:extLst>
          </p:cNvPr>
          <p:cNvSpPr>
            <a:spLocks noGrp="1"/>
          </p:cNvSpPr>
          <p:nvPr>
            <p:ph type="body" sz="quarter" idx="50" hasCustomPrompt="1"/>
          </p:nvPr>
        </p:nvSpPr>
        <p:spPr>
          <a:xfrm>
            <a:off x="15132594" y="17059122"/>
            <a:ext cx="6263641" cy="750359"/>
          </a:xfrm>
          <a:prstGeom prst="rect">
            <a:avLst/>
          </a:prstGeom>
        </p:spPr>
        <p:txBody>
          <a:bodyPr anchor="b"/>
          <a:lstStyle>
            <a:lvl1pPr marL="0" indent="0" algn="ctr">
              <a:spcBef>
                <a:spcPts val="1200"/>
              </a:spcBef>
              <a:buFontTx/>
              <a:buNone/>
              <a:defRPr sz="4000" b="0" cap="none" baseline="0">
                <a:solidFill>
                  <a:schemeClr val="bg1"/>
                </a:solidFill>
                <a:latin typeface="+mj-lt"/>
                <a:cs typeface="NVIDIA Sans" panose="020B0503020203020204" pitchFamily="34" charset="0"/>
              </a:defRPr>
            </a:lvl1pPr>
            <a:lvl2pPr marL="2562790" indent="0">
              <a:buFontTx/>
              <a:buNone/>
              <a:defRPr sz="4000" b="1">
                <a:solidFill>
                  <a:schemeClr val="tx1"/>
                </a:solidFill>
                <a:latin typeface="NVIDIA Sans" panose="020B0503020203020204" pitchFamily="34" charset="0"/>
              </a:defRPr>
            </a:lvl2pPr>
            <a:lvl3pPr marL="4883584" indent="0">
              <a:buFontTx/>
              <a:buNone/>
              <a:defRPr sz="4000" b="1">
                <a:solidFill>
                  <a:schemeClr val="tx1"/>
                </a:solidFill>
                <a:latin typeface="NVIDIA Sans" panose="020B0503020203020204" pitchFamily="34" charset="0"/>
              </a:defRPr>
            </a:lvl3pPr>
            <a:lvl4pPr marL="6933729" indent="0">
              <a:buFontTx/>
              <a:buNone/>
              <a:defRPr sz="4000" b="1">
                <a:solidFill>
                  <a:schemeClr val="tx1"/>
                </a:solidFill>
                <a:latin typeface="NVIDIA Sans" panose="020B0503020203020204" pitchFamily="34" charset="0"/>
              </a:defRPr>
            </a:lvl4pPr>
            <a:lvl5pPr marL="8471409" indent="0">
              <a:buFontTx/>
              <a:buNone/>
              <a:defRPr sz="4000" b="1">
                <a:solidFill>
                  <a:schemeClr val="tx1"/>
                </a:solidFill>
                <a:latin typeface="NVIDIA Sans" panose="020B0503020203020204" pitchFamily="34" charset="0"/>
              </a:defRPr>
            </a:lvl5pPr>
          </a:lstStyle>
          <a:p>
            <a:pPr lvl="0"/>
            <a:r>
              <a:rPr lang="en-US" dirty="0"/>
              <a:t>Click To Add Title</a:t>
            </a:r>
          </a:p>
        </p:txBody>
      </p:sp>
      <p:sp>
        <p:nvSpPr>
          <p:cNvPr id="55" name="Text Placeholder 7">
            <a:extLst>
              <a:ext uri="{FF2B5EF4-FFF2-40B4-BE49-F238E27FC236}">
                <a16:creationId xmlns:a16="http://schemas.microsoft.com/office/drawing/2014/main" id="{F1D675D5-3EFF-B8AD-BA35-187E996A9B67}"/>
              </a:ext>
            </a:extLst>
          </p:cNvPr>
          <p:cNvSpPr>
            <a:spLocks noGrp="1"/>
          </p:cNvSpPr>
          <p:nvPr>
            <p:ph type="body" sz="quarter" idx="51" hasCustomPrompt="1"/>
          </p:nvPr>
        </p:nvSpPr>
        <p:spPr>
          <a:xfrm>
            <a:off x="15132594" y="17727056"/>
            <a:ext cx="6263641" cy="750359"/>
          </a:xfrm>
          <a:prstGeom prst="rect">
            <a:avLst/>
          </a:prstGeom>
        </p:spPr>
        <p:txBody>
          <a:bodyPr/>
          <a:lstStyle>
            <a:lvl1pPr marL="0" indent="0" algn="ctr">
              <a:spcBef>
                <a:spcPts val="600"/>
              </a:spcBef>
              <a:buFontTx/>
              <a:buNone/>
              <a:defRPr sz="2800" b="0">
                <a:solidFill>
                  <a:schemeClr val="bg1"/>
                </a:solidFill>
                <a:latin typeface="NVIDIA Sans" panose="020B0503020203020204" pitchFamily="34" charset="0"/>
                <a:cs typeface="NVIDIA Sans" panose="020B0503020203020204" pitchFamily="34" charset="0"/>
              </a:defRPr>
            </a:lvl1pPr>
            <a:lvl2pPr marL="2562790" indent="0">
              <a:buFontTx/>
              <a:buNone/>
              <a:defRPr sz="4000" b="1">
                <a:solidFill>
                  <a:schemeClr val="tx1"/>
                </a:solidFill>
                <a:latin typeface="NVIDIA Sans" panose="020B0503020203020204" pitchFamily="34" charset="0"/>
              </a:defRPr>
            </a:lvl2pPr>
            <a:lvl3pPr marL="4883584" indent="0">
              <a:buFontTx/>
              <a:buNone/>
              <a:defRPr sz="4000" b="1">
                <a:solidFill>
                  <a:schemeClr val="tx1"/>
                </a:solidFill>
                <a:latin typeface="NVIDIA Sans" panose="020B0503020203020204" pitchFamily="34" charset="0"/>
              </a:defRPr>
            </a:lvl3pPr>
            <a:lvl4pPr marL="6933729" indent="0">
              <a:buFontTx/>
              <a:buNone/>
              <a:defRPr sz="4000" b="1">
                <a:solidFill>
                  <a:schemeClr val="tx1"/>
                </a:solidFill>
                <a:latin typeface="NVIDIA Sans" panose="020B0503020203020204" pitchFamily="34" charset="0"/>
              </a:defRPr>
            </a:lvl4pPr>
            <a:lvl5pPr marL="8471409" indent="0">
              <a:buFontTx/>
              <a:buNone/>
              <a:defRPr sz="4000" b="1">
                <a:solidFill>
                  <a:schemeClr val="tx1"/>
                </a:solidFill>
                <a:latin typeface="NVIDIA Sans" panose="020B0503020203020204" pitchFamily="34" charset="0"/>
              </a:defRPr>
            </a:lvl5pPr>
          </a:lstStyle>
          <a:p>
            <a:pPr lvl="0"/>
            <a:r>
              <a:rPr lang="en-US" dirty="0"/>
              <a:t>Click to add subtitle</a:t>
            </a:r>
          </a:p>
        </p:txBody>
      </p:sp>
      <p:sp>
        <p:nvSpPr>
          <p:cNvPr id="56" name="Picture Placeholder 2">
            <a:extLst>
              <a:ext uri="{FF2B5EF4-FFF2-40B4-BE49-F238E27FC236}">
                <a16:creationId xmlns:a16="http://schemas.microsoft.com/office/drawing/2014/main" id="{F1029ABF-1C3A-2F51-92CB-AA5A3AC353FE}"/>
              </a:ext>
            </a:extLst>
          </p:cNvPr>
          <p:cNvSpPr>
            <a:spLocks noGrp="1"/>
          </p:cNvSpPr>
          <p:nvPr>
            <p:ph type="pic" sz="quarter" idx="24"/>
          </p:nvPr>
        </p:nvSpPr>
        <p:spPr>
          <a:xfrm>
            <a:off x="15152060" y="4848840"/>
            <a:ext cx="6263640" cy="4937760"/>
          </a:xfrm>
          <a:prstGeom prst="rect">
            <a:avLst/>
          </a:prstGeom>
          <a:solidFill>
            <a:srgbClr val="151617">
              <a:alpha val="61000"/>
            </a:srgbClr>
          </a:solidFill>
          <a:ln w="9525">
            <a:solidFill>
              <a:schemeClr val="accent5"/>
            </a:solidFill>
          </a:ln>
        </p:spPr>
        <p:txBody>
          <a:bodyPr tIns="2194560" anchor="ctr"/>
          <a:lstStyle>
            <a:lvl1pPr marL="0" indent="0" algn="ctr">
              <a:buNone/>
              <a:defRPr lang="en-US" sz="3600" dirty="0">
                <a:solidFill>
                  <a:schemeClr val="bg2"/>
                </a:solidFill>
                <a:latin typeface="NVIDIA Sans" panose="020B0503020203020204" pitchFamily="34" charset="0"/>
                <a:cs typeface="NVIDIA Sans" panose="020B0503020203020204" pitchFamily="34" charset="0"/>
              </a:defRPr>
            </a:lvl1pPr>
          </a:lstStyle>
          <a:p>
            <a:pPr marL="685800" lvl="0" indent="-685800" algn="ctr"/>
            <a:r>
              <a:rPr lang="en-US"/>
              <a:t>Click icon to add picture</a:t>
            </a:r>
            <a:endParaRPr lang="en-US" dirty="0"/>
          </a:p>
        </p:txBody>
      </p:sp>
      <p:sp>
        <p:nvSpPr>
          <p:cNvPr id="57" name="Picture Placeholder 2">
            <a:extLst>
              <a:ext uri="{FF2B5EF4-FFF2-40B4-BE49-F238E27FC236}">
                <a16:creationId xmlns:a16="http://schemas.microsoft.com/office/drawing/2014/main" id="{8FE2B66F-F99F-570D-A31D-3578C4B3B179}"/>
              </a:ext>
            </a:extLst>
          </p:cNvPr>
          <p:cNvSpPr>
            <a:spLocks noGrp="1"/>
          </p:cNvSpPr>
          <p:nvPr>
            <p:ph type="pic" sz="quarter" idx="20"/>
          </p:nvPr>
        </p:nvSpPr>
        <p:spPr>
          <a:xfrm>
            <a:off x="8394833" y="4848840"/>
            <a:ext cx="6263640" cy="4937760"/>
          </a:xfrm>
          <a:prstGeom prst="rect">
            <a:avLst/>
          </a:prstGeom>
          <a:solidFill>
            <a:srgbClr val="151617">
              <a:alpha val="61000"/>
            </a:srgbClr>
          </a:solidFill>
          <a:ln w="9525">
            <a:solidFill>
              <a:schemeClr val="accent5"/>
            </a:solidFill>
          </a:ln>
        </p:spPr>
        <p:txBody>
          <a:bodyPr tIns="2194560" anchor="ctr"/>
          <a:lstStyle>
            <a:lvl1pPr marL="0" indent="0" algn="ctr">
              <a:buNone/>
              <a:defRPr lang="en-US" sz="3600" dirty="0">
                <a:solidFill>
                  <a:schemeClr val="bg2"/>
                </a:solidFill>
                <a:latin typeface="NVIDIA Sans" panose="020B0503020203020204" pitchFamily="34" charset="0"/>
                <a:cs typeface="NVIDIA Sans" panose="020B0503020203020204" pitchFamily="34" charset="0"/>
              </a:defRPr>
            </a:lvl1pPr>
          </a:lstStyle>
          <a:p>
            <a:pPr marL="685800" lvl="0" indent="-685800" algn="ctr"/>
            <a:r>
              <a:rPr lang="en-US"/>
              <a:t>Click icon to add picture</a:t>
            </a:r>
            <a:endParaRPr lang="en-US" dirty="0"/>
          </a:p>
        </p:txBody>
      </p:sp>
      <p:sp>
        <p:nvSpPr>
          <p:cNvPr id="58" name="Picture Placeholder 2">
            <a:extLst>
              <a:ext uri="{FF2B5EF4-FFF2-40B4-BE49-F238E27FC236}">
                <a16:creationId xmlns:a16="http://schemas.microsoft.com/office/drawing/2014/main" id="{42FEAB60-4C6E-41A0-FC52-815836156837}"/>
              </a:ext>
            </a:extLst>
          </p:cNvPr>
          <p:cNvSpPr>
            <a:spLocks noGrp="1"/>
          </p:cNvSpPr>
          <p:nvPr>
            <p:ph type="pic" sz="quarter" idx="52"/>
          </p:nvPr>
        </p:nvSpPr>
        <p:spPr>
          <a:xfrm>
            <a:off x="1637606" y="4848840"/>
            <a:ext cx="6263640" cy="4937760"/>
          </a:xfrm>
          <a:prstGeom prst="rect">
            <a:avLst/>
          </a:prstGeom>
          <a:solidFill>
            <a:srgbClr val="151617">
              <a:alpha val="61000"/>
            </a:srgbClr>
          </a:solidFill>
          <a:ln w="9525">
            <a:solidFill>
              <a:schemeClr val="accent5"/>
            </a:solidFill>
          </a:ln>
        </p:spPr>
        <p:txBody>
          <a:bodyPr tIns="2194560" anchor="ctr"/>
          <a:lstStyle>
            <a:lvl1pPr marL="0" indent="0" algn="ctr">
              <a:buNone/>
              <a:defRPr lang="en-US" sz="3600" dirty="0">
                <a:solidFill>
                  <a:schemeClr val="bg2"/>
                </a:solidFill>
                <a:latin typeface="NVIDIA Sans" panose="020B0503020203020204" pitchFamily="34" charset="0"/>
                <a:cs typeface="NVIDIA Sans" panose="020B0503020203020204" pitchFamily="34" charset="0"/>
              </a:defRPr>
            </a:lvl1pPr>
          </a:lstStyle>
          <a:p>
            <a:pPr marL="685800" lvl="0" indent="-685800" algn="ctr"/>
            <a:r>
              <a:rPr lang="en-US"/>
              <a:t>Click icon to add picture</a:t>
            </a:r>
            <a:endParaRPr lang="en-US" dirty="0"/>
          </a:p>
        </p:txBody>
      </p:sp>
      <p:sp>
        <p:nvSpPr>
          <p:cNvPr id="59" name="Picture Placeholder 2">
            <a:extLst>
              <a:ext uri="{FF2B5EF4-FFF2-40B4-BE49-F238E27FC236}">
                <a16:creationId xmlns:a16="http://schemas.microsoft.com/office/drawing/2014/main" id="{A2963118-2A95-082A-4DFF-6C0DA33F59BA}"/>
              </a:ext>
            </a:extLst>
          </p:cNvPr>
          <p:cNvSpPr>
            <a:spLocks noGrp="1"/>
          </p:cNvSpPr>
          <p:nvPr>
            <p:ph type="pic" sz="quarter" idx="28"/>
          </p:nvPr>
        </p:nvSpPr>
        <p:spPr>
          <a:xfrm>
            <a:off x="21909287" y="4848840"/>
            <a:ext cx="6263640" cy="4937760"/>
          </a:xfrm>
          <a:prstGeom prst="rect">
            <a:avLst/>
          </a:prstGeom>
          <a:solidFill>
            <a:srgbClr val="151617">
              <a:alpha val="61000"/>
            </a:srgbClr>
          </a:solidFill>
          <a:ln w="9525">
            <a:solidFill>
              <a:schemeClr val="accent5"/>
            </a:solidFill>
          </a:ln>
        </p:spPr>
        <p:txBody>
          <a:bodyPr tIns="2194560" anchor="ctr"/>
          <a:lstStyle>
            <a:lvl1pPr marL="0" indent="0" algn="ctr">
              <a:buNone/>
              <a:defRPr lang="en-US" sz="3600" dirty="0">
                <a:solidFill>
                  <a:schemeClr val="bg2"/>
                </a:solidFill>
                <a:latin typeface="NVIDIA Sans" panose="020B0503020203020204" pitchFamily="34" charset="0"/>
                <a:cs typeface="NVIDIA Sans" panose="020B0503020203020204" pitchFamily="34" charset="0"/>
              </a:defRPr>
            </a:lvl1pPr>
          </a:lstStyle>
          <a:p>
            <a:pPr marL="685800" lvl="0" indent="-685800" algn="ctr"/>
            <a:r>
              <a:rPr lang="en-US"/>
              <a:t>Click icon to add picture</a:t>
            </a:r>
            <a:endParaRPr lang="en-US" dirty="0"/>
          </a:p>
        </p:txBody>
      </p:sp>
      <p:sp>
        <p:nvSpPr>
          <p:cNvPr id="60" name="Picture Placeholder 2">
            <a:extLst>
              <a:ext uri="{FF2B5EF4-FFF2-40B4-BE49-F238E27FC236}">
                <a16:creationId xmlns:a16="http://schemas.microsoft.com/office/drawing/2014/main" id="{F1791F3A-0E82-06A9-0588-000305CD1590}"/>
              </a:ext>
            </a:extLst>
          </p:cNvPr>
          <p:cNvSpPr>
            <a:spLocks noGrp="1"/>
          </p:cNvSpPr>
          <p:nvPr>
            <p:ph type="pic" sz="quarter" idx="53"/>
          </p:nvPr>
        </p:nvSpPr>
        <p:spPr>
          <a:xfrm>
            <a:off x="28666515" y="4848840"/>
            <a:ext cx="6263640" cy="4937760"/>
          </a:xfrm>
          <a:prstGeom prst="rect">
            <a:avLst/>
          </a:prstGeom>
          <a:solidFill>
            <a:srgbClr val="151617">
              <a:alpha val="61000"/>
            </a:srgbClr>
          </a:solidFill>
          <a:ln w="9525">
            <a:solidFill>
              <a:schemeClr val="accent5"/>
            </a:solidFill>
          </a:ln>
        </p:spPr>
        <p:txBody>
          <a:bodyPr tIns="2194560" anchor="ctr"/>
          <a:lstStyle>
            <a:lvl1pPr marL="0" indent="0" algn="ctr">
              <a:buNone/>
              <a:defRPr lang="en-US" sz="3600" dirty="0">
                <a:solidFill>
                  <a:schemeClr val="bg2"/>
                </a:solidFill>
                <a:latin typeface="NVIDIA Sans" panose="020B0503020203020204" pitchFamily="34" charset="0"/>
                <a:cs typeface="NVIDIA Sans" panose="020B0503020203020204" pitchFamily="34" charset="0"/>
              </a:defRPr>
            </a:lvl1pPr>
          </a:lstStyle>
          <a:p>
            <a:pPr marL="685800" lvl="0" indent="-685800" algn="ctr"/>
            <a:r>
              <a:rPr lang="en-US"/>
              <a:t>Click icon to add picture</a:t>
            </a:r>
            <a:endParaRPr lang="en-US" dirty="0"/>
          </a:p>
        </p:txBody>
      </p:sp>
      <p:sp>
        <p:nvSpPr>
          <p:cNvPr id="61" name="Picture Placeholder 2">
            <a:extLst>
              <a:ext uri="{FF2B5EF4-FFF2-40B4-BE49-F238E27FC236}">
                <a16:creationId xmlns:a16="http://schemas.microsoft.com/office/drawing/2014/main" id="{7E0D42E0-350E-2247-45F3-56D42F8A4B66}"/>
              </a:ext>
            </a:extLst>
          </p:cNvPr>
          <p:cNvSpPr>
            <a:spLocks noGrp="1"/>
          </p:cNvSpPr>
          <p:nvPr>
            <p:ph type="pic" sz="quarter" idx="54"/>
          </p:nvPr>
        </p:nvSpPr>
        <p:spPr>
          <a:xfrm>
            <a:off x="15144048" y="11926198"/>
            <a:ext cx="6263640" cy="4937760"/>
          </a:xfrm>
          <a:prstGeom prst="rect">
            <a:avLst/>
          </a:prstGeom>
          <a:solidFill>
            <a:srgbClr val="151617">
              <a:alpha val="61000"/>
            </a:srgbClr>
          </a:solidFill>
          <a:ln w="9525">
            <a:solidFill>
              <a:schemeClr val="accent5"/>
            </a:solidFill>
          </a:ln>
        </p:spPr>
        <p:txBody>
          <a:bodyPr tIns="2194560" anchor="ctr"/>
          <a:lstStyle>
            <a:lvl1pPr marL="0" indent="0" algn="ctr">
              <a:buNone/>
              <a:defRPr lang="en-US" sz="3600" dirty="0">
                <a:solidFill>
                  <a:schemeClr val="bg2"/>
                </a:solidFill>
                <a:latin typeface="NVIDIA Sans" panose="020B0503020203020204" pitchFamily="34" charset="0"/>
                <a:cs typeface="NVIDIA Sans" panose="020B0503020203020204" pitchFamily="34" charset="0"/>
              </a:defRPr>
            </a:lvl1pPr>
          </a:lstStyle>
          <a:p>
            <a:pPr marL="685800" lvl="0" indent="-685800" algn="ctr"/>
            <a:r>
              <a:rPr lang="en-US"/>
              <a:t>Click icon to add picture</a:t>
            </a:r>
            <a:endParaRPr lang="en-US" dirty="0"/>
          </a:p>
        </p:txBody>
      </p:sp>
      <p:sp>
        <p:nvSpPr>
          <p:cNvPr id="62" name="Text Placeholder 7">
            <a:extLst>
              <a:ext uri="{FF2B5EF4-FFF2-40B4-BE49-F238E27FC236}">
                <a16:creationId xmlns:a16="http://schemas.microsoft.com/office/drawing/2014/main" id="{A7640883-7B53-617D-BE12-A19E85F82D74}"/>
              </a:ext>
            </a:extLst>
          </p:cNvPr>
          <p:cNvSpPr>
            <a:spLocks noGrp="1"/>
          </p:cNvSpPr>
          <p:nvPr>
            <p:ph type="body" sz="quarter" idx="55" hasCustomPrompt="1"/>
          </p:nvPr>
        </p:nvSpPr>
        <p:spPr>
          <a:xfrm>
            <a:off x="21907609" y="17059122"/>
            <a:ext cx="6263640" cy="750359"/>
          </a:xfrm>
          <a:prstGeom prst="rect">
            <a:avLst/>
          </a:prstGeom>
        </p:spPr>
        <p:txBody>
          <a:bodyPr anchor="b"/>
          <a:lstStyle>
            <a:lvl1pPr marL="0" indent="0" algn="ctr">
              <a:spcBef>
                <a:spcPts val="1200"/>
              </a:spcBef>
              <a:buFontTx/>
              <a:buNone/>
              <a:defRPr sz="4000" b="0" cap="none" baseline="0">
                <a:solidFill>
                  <a:schemeClr val="bg1"/>
                </a:solidFill>
                <a:latin typeface="+mj-lt"/>
                <a:cs typeface="NVIDIA Sans" panose="020B0503020203020204" pitchFamily="34" charset="0"/>
              </a:defRPr>
            </a:lvl1pPr>
            <a:lvl2pPr marL="2562790" indent="0">
              <a:buFontTx/>
              <a:buNone/>
              <a:defRPr sz="4000" b="1">
                <a:solidFill>
                  <a:schemeClr val="tx1"/>
                </a:solidFill>
                <a:latin typeface="NVIDIA Sans" panose="020B0503020203020204" pitchFamily="34" charset="0"/>
              </a:defRPr>
            </a:lvl2pPr>
            <a:lvl3pPr marL="4883584" indent="0">
              <a:buFontTx/>
              <a:buNone/>
              <a:defRPr sz="4000" b="1">
                <a:solidFill>
                  <a:schemeClr val="tx1"/>
                </a:solidFill>
                <a:latin typeface="NVIDIA Sans" panose="020B0503020203020204" pitchFamily="34" charset="0"/>
              </a:defRPr>
            </a:lvl3pPr>
            <a:lvl4pPr marL="6933729" indent="0">
              <a:buFontTx/>
              <a:buNone/>
              <a:defRPr sz="4000" b="1">
                <a:solidFill>
                  <a:schemeClr val="tx1"/>
                </a:solidFill>
                <a:latin typeface="NVIDIA Sans" panose="020B0503020203020204" pitchFamily="34" charset="0"/>
              </a:defRPr>
            </a:lvl4pPr>
            <a:lvl5pPr marL="8471409" indent="0">
              <a:buFontTx/>
              <a:buNone/>
              <a:defRPr sz="4000" b="1">
                <a:solidFill>
                  <a:schemeClr val="tx1"/>
                </a:solidFill>
                <a:latin typeface="NVIDIA Sans" panose="020B0503020203020204" pitchFamily="34" charset="0"/>
              </a:defRPr>
            </a:lvl5pPr>
          </a:lstStyle>
          <a:p>
            <a:pPr lvl="0"/>
            <a:r>
              <a:rPr lang="en-US" dirty="0"/>
              <a:t>Click To Add Title</a:t>
            </a:r>
          </a:p>
        </p:txBody>
      </p:sp>
      <p:sp>
        <p:nvSpPr>
          <p:cNvPr id="63" name="Text Placeholder 7">
            <a:extLst>
              <a:ext uri="{FF2B5EF4-FFF2-40B4-BE49-F238E27FC236}">
                <a16:creationId xmlns:a16="http://schemas.microsoft.com/office/drawing/2014/main" id="{D9B189E3-4BDB-A032-87AD-39D194013B83}"/>
              </a:ext>
            </a:extLst>
          </p:cNvPr>
          <p:cNvSpPr>
            <a:spLocks noGrp="1"/>
          </p:cNvSpPr>
          <p:nvPr>
            <p:ph type="body" sz="quarter" idx="56" hasCustomPrompt="1"/>
          </p:nvPr>
        </p:nvSpPr>
        <p:spPr>
          <a:xfrm>
            <a:off x="21907609" y="17727056"/>
            <a:ext cx="6263640" cy="750359"/>
          </a:xfrm>
          <a:prstGeom prst="rect">
            <a:avLst/>
          </a:prstGeom>
        </p:spPr>
        <p:txBody>
          <a:bodyPr/>
          <a:lstStyle>
            <a:lvl1pPr marL="0" indent="0" algn="ctr">
              <a:spcBef>
                <a:spcPts val="600"/>
              </a:spcBef>
              <a:buFontTx/>
              <a:buNone/>
              <a:defRPr sz="2800" b="0">
                <a:solidFill>
                  <a:schemeClr val="bg1"/>
                </a:solidFill>
                <a:latin typeface="NVIDIA Sans" panose="020B0503020203020204" pitchFamily="34" charset="0"/>
                <a:cs typeface="NVIDIA Sans" panose="020B0503020203020204" pitchFamily="34" charset="0"/>
              </a:defRPr>
            </a:lvl1pPr>
            <a:lvl2pPr marL="2562790" indent="0">
              <a:buFontTx/>
              <a:buNone/>
              <a:defRPr sz="4000" b="1">
                <a:solidFill>
                  <a:schemeClr val="tx1"/>
                </a:solidFill>
                <a:latin typeface="NVIDIA Sans" panose="020B0503020203020204" pitchFamily="34" charset="0"/>
              </a:defRPr>
            </a:lvl2pPr>
            <a:lvl3pPr marL="4883584" indent="0">
              <a:buFontTx/>
              <a:buNone/>
              <a:defRPr sz="4000" b="1">
                <a:solidFill>
                  <a:schemeClr val="tx1"/>
                </a:solidFill>
                <a:latin typeface="NVIDIA Sans" panose="020B0503020203020204" pitchFamily="34" charset="0"/>
              </a:defRPr>
            </a:lvl3pPr>
            <a:lvl4pPr marL="6933729" indent="0">
              <a:buFontTx/>
              <a:buNone/>
              <a:defRPr sz="4000" b="1">
                <a:solidFill>
                  <a:schemeClr val="tx1"/>
                </a:solidFill>
                <a:latin typeface="NVIDIA Sans" panose="020B0503020203020204" pitchFamily="34" charset="0"/>
              </a:defRPr>
            </a:lvl4pPr>
            <a:lvl5pPr marL="8471409" indent="0">
              <a:buFontTx/>
              <a:buNone/>
              <a:defRPr sz="4000" b="1">
                <a:solidFill>
                  <a:schemeClr val="tx1"/>
                </a:solidFill>
                <a:latin typeface="NVIDIA Sans" panose="020B0503020203020204" pitchFamily="34" charset="0"/>
              </a:defRPr>
            </a:lvl5pPr>
          </a:lstStyle>
          <a:p>
            <a:pPr lvl="0"/>
            <a:r>
              <a:rPr lang="en-US" dirty="0"/>
              <a:t>Click to add subtitle</a:t>
            </a:r>
          </a:p>
        </p:txBody>
      </p:sp>
      <p:sp>
        <p:nvSpPr>
          <p:cNvPr id="64" name="Text Placeholder 7">
            <a:extLst>
              <a:ext uri="{FF2B5EF4-FFF2-40B4-BE49-F238E27FC236}">
                <a16:creationId xmlns:a16="http://schemas.microsoft.com/office/drawing/2014/main" id="{2A34B9E8-CFB0-ABCC-D2C4-A8F174FDB901}"/>
              </a:ext>
            </a:extLst>
          </p:cNvPr>
          <p:cNvSpPr>
            <a:spLocks noGrp="1"/>
          </p:cNvSpPr>
          <p:nvPr>
            <p:ph type="body" sz="quarter" idx="57" hasCustomPrompt="1"/>
          </p:nvPr>
        </p:nvSpPr>
        <p:spPr>
          <a:xfrm>
            <a:off x="15141913" y="9981886"/>
            <a:ext cx="6263640" cy="750359"/>
          </a:xfrm>
          <a:prstGeom prst="rect">
            <a:avLst/>
          </a:prstGeom>
        </p:spPr>
        <p:txBody>
          <a:bodyPr anchor="b"/>
          <a:lstStyle>
            <a:lvl1pPr marL="0" indent="0" algn="ctr">
              <a:spcBef>
                <a:spcPts val="1200"/>
              </a:spcBef>
              <a:buFontTx/>
              <a:buNone/>
              <a:defRPr sz="4000" b="0" cap="none" baseline="0">
                <a:solidFill>
                  <a:schemeClr val="bg1"/>
                </a:solidFill>
                <a:latin typeface="+mj-lt"/>
                <a:cs typeface="NVIDIA Sans" panose="020B0503020203020204" pitchFamily="34" charset="0"/>
              </a:defRPr>
            </a:lvl1pPr>
            <a:lvl2pPr marL="2562790" indent="0">
              <a:buFontTx/>
              <a:buNone/>
              <a:defRPr sz="4000" b="1">
                <a:solidFill>
                  <a:schemeClr val="tx1"/>
                </a:solidFill>
                <a:latin typeface="NVIDIA Sans" panose="020B0503020203020204" pitchFamily="34" charset="0"/>
              </a:defRPr>
            </a:lvl2pPr>
            <a:lvl3pPr marL="4883584" indent="0">
              <a:buFontTx/>
              <a:buNone/>
              <a:defRPr sz="4000" b="1">
                <a:solidFill>
                  <a:schemeClr val="tx1"/>
                </a:solidFill>
                <a:latin typeface="NVIDIA Sans" panose="020B0503020203020204" pitchFamily="34" charset="0"/>
              </a:defRPr>
            </a:lvl3pPr>
            <a:lvl4pPr marL="6933729" indent="0">
              <a:buFontTx/>
              <a:buNone/>
              <a:defRPr sz="4000" b="1">
                <a:solidFill>
                  <a:schemeClr val="tx1"/>
                </a:solidFill>
                <a:latin typeface="NVIDIA Sans" panose="020B0503020203020204" pitchFamily="34" charset="0"/>
              </a:defRPr>
            </a:lvl4pPr>
            <a:lvl5pPr marL="8471409" indent="0">
              <a:buFontTx/>
              <a:buNone/>
              <a:defRPr sz="4000" b="1">
                <a:solidFill>
                  <a:schemeClr val="tx1"/>
                </a:solidFill>
                <a:latin typeface="NVIDIA Sans" panose="020B0503020203020204" pitchFamily="34" charset="0"/>
              </a:defRPr>
            </a:lvl5pPr>
          </a:lstStyle>
          <a:p>
            <a:pPr lvl="0"/>
            <a:r>
              <a:rPr lang="en-US" dirty="0"/>
              <a:t>Click To Add Title</a:t>
            </a:r>
          </a:p>
        </p:txBody>
      </p:sp>
      <p:sp>
        <p:nvSpPr>
          <p:cNvPr id="75" name="Text Placeholder 7">
            <a:extLst>
              <a:ext uri="{FF2B5EF4-FFF2-40B4-BE49-F238E27FC236}">
                <a16:creationId xmlns:a16="http://schemas.microsoft.com/office/drawing/2014/main" id="{716C5C95-2BC4-4D5A-9F5E-FA8B8CECBF63}"/>
              </a:ext>
            </a:extLst>
          </p:cNvPr>
          <p:cNvSpPr>
            <a:spLocks noGrp="1"/>
          </p:cNvSpPr>
          <p:nvPr>
            <p:ph type="body" sz="quarter" idx="58" hasCustomPrompt="1"/>
          </p:nvPr>
        </p:nvSpPr>
        <p:spPr>
          <a:xfrm>
            <a:off x="8391957" y="9981886"/>
            <a:ext cx="6263639" cy="750359"/>
          </a:xfrm>
          <a:prstGeom prst="rect">
            <a:avLst/>
          </a:prstGeom>
        </p:spPr>
        <p:txBody>
          <a:bodyPr anchor="b"/>
          <a:lstStyle>
            <a:lvl1pPr marL="0" indent="0" algn="ctr">
              <a:spcBef>
                <a:spcPts val="1200"/>
              </a:spcBef>
              <a:buFontTx/>
              <a:buNone/>
              <a:defRPr sz="4000" b="0" cap="none" baseline="0">
                <a:solidFill>
                  <a:schemeClr val="bg1"/>
                </a:solidFill>
                <a:latin typeface="+mj-lt"/>
                <a:cs typeface="NVIDIA Sans" panose="020B0503020203020204" pitchFamily="34" charset="0"/>
              </a:defRPr>
            </a:lvl1pPr>
            <a:lvl2pPr marL="2562790" indent="0">
              <a:buFontTx/>
              <a:buNone/>
              <a:defRPr sz="4000" b="1">
                <a:solidFill>
                  <a:schemeClr val="tx1"/>
                </a:solidFill>
                <a:latin typeface="NVIDIA Sans" panose="020B0503020203020204" pitchFamily="34" charset="0"/>
              </a:defRPr>
            </a:lvl2pPr>
            <a:lvl3pPr marL="4883584" indent="0">
              <a:buFontTx/>
              <a:buNone/>
              <a:defRPr sz="4000" b="1">
                <a:solidFill>
                  <a:schemeClr val="tx1"/>
                </a:solidFill>
                <a:latin typeface="NVIDIA Sans" panose="020B0503020203020204" pitchFamily="34" charset="0"/>
              </a:defRPr>
            </a:lvl3pPr>
            <a:lvl4pPr marL="6933729" indent="0">
              <a:buFontTx/>
              <a:buNone/>
              <a:defRPr sz="4000" b="1">
                <a:solidFill>
                  <a:schemeClr val="tx1"/>
                </a:solidFill>
                <a:latin typeface="NVIDIA Sans" panose="020B0503020203020204" pitchFamily="34" charset="0"/>
              </a:defRPr>
            </a:lvl4pPr>
            <a:lvl5pPr marL="8471409" indent="0">
              <a:buFontTx/>
              <a:buNone/>
              <a:defRPr sz="4000" b="1">
                <a:solidFill>
                  <a:schemeClr val="tx1"/>
                </a:solidFill>
                <a:latin typeface="NVIDIA Sans" panose="020B0503020203020204" pitchFamily="34" charset="0"/>
              </a:defRPr>
            </a:lvl5pPr>
          </a:lstStyle>
          <a:p>
            <a:pPr lvl="0"/>
            <a:r>
              <a:rPr lang="en-US" dirty="0"/>
              <a:t>Click To Add Title</a:t>
            </a:r>
          </a:p>
        </p:txBody>
      </p:sp>
      <p:sp>
        <p:nvSpPr>
          <p:cNvPr id="76" name="Text Placeholder 7">
            <a:extLst>
              <a:ext uri="{FF2B5EF4-FFF2-40B4-BE49-F238E27FC236}">
                <a16:creationId xmlns:a16="http://schemas.microsoft.com/office/drawing/2014/main" id="{471A9256-6A6C-5C2D-1DEA-813569F4D299}"/>
              </a:ext>
            </a:extLst>
          </p:cNvPr>
          <p:cNvSpPr>
            <a:spLocks noGrp="1"/>
          </p:cNvSpPr>
          <p:nvPr>
            <p:ph type="body" sz="quarter" idx="59" hasCustomPrompt="1"/>
          </p:nvPr>
        </p:nvSpPr>
        <p:spPr>
          <a:xfrm>
            <a:off x="15141913" y="10669493"/>
            <a:ext cx="6263640" cy="750359"/>
          </a:xfrm>
          <a:prstGeom prst="rect">
            <a:avLst/>
          </a:prstGeom>
        </p:spPr>
        <p:txBody>
          <a:bodyPr/>
          <a:lstStyle>
            <a:lvl1pPr marL="0" indent="0" algn="ctr">
              <a:spcBef>
                <a:spcPts val="600"/>
              </a:spcBef>
              <a:buFontTx/>
              <a:buNone/>
              <a:defRPr sz="2800" b="0">
                <a:solidFill>
                  <a:schemeClr val="bg1"/>
                </a:solidFill>
                <a:latin typeface="NVIDIA Sans" panose="020B0503020203020204" pitchFamily="34" charset="0"/>
                <a:cs typeface="NVIDIA Sans" panose="020B0503020203020204" pitchFamily="34" charset="0"/>
              </a:defRPr>
            </a:lvl1pPr>
            <a:lvl2pPr marL="2562790" indent="0">
              <a:buFontTx/>
              <a:buNone/>
              <a:defRPr sz="4000" b="1">
                <a:solidFill>
                  <a:schemeClr val="tx1"/>
                </a:solidFill>
                <a:latin typeface="NVIDIA Sans" panose="020B0503020203020204" pitchFamily="34" charset="0"/>
              </a:defRPr>
            </a:lvl2pPr>
            <a:lvl3pPr marL="4883584" indent="0">
              <a:buFontTx/>
              <a:buNone/>
              <a:defRPr sz="4000" b="1">
                <a:solidFill>
                  <a:schemeClr val="tx1"/>
                </a:solidFill>
                <a:latin typeface="NVIDIA Sans" panose="020B0503020203020204" pitchFamily="34" charset="0"/>
              </a:defRPr>
            </a:lvl3pPr>
            <a:lvl4pPr marL="6933729" indent="0">
              <a:buFontTx/>
              <a:buNone/>
              <a:defRPr sz="4000" b="1">
                <a:solidFill>
                  <a:schemeClr val="tx1"/>
                </a:solidFill>
                <a:latin typeface="NVIDIA Sans" panose="020B0503020203020204" pitchFamily="34" charset="0"/>
              </a:defRPr>
            </a:lvl4pPr>
            <a:lvl5pPr marL="8471409" indent="0">
              <a:buFontTx/>
              <a:buNone/>
              <a:defRPr sz="4000" b="1">
                <a:solidFill>
                  <a:schemeClr val="tx1"/>
                </a:solidFill>
                <a:latin typeface="NVIDIA Sans" panose="020B0503020203020204" pitchFamily="34" charset="0"/>
              </a:defRPr>
            </a:lvl5pPr>
          </a:lstStyle>
          <a:p>
            <a:pPr lvl="0"/>
            <a:r>
              <a:rPr lang="en-US" dirty="0"/>
              <a:t>Click to add subtitle</a:t>
            </a:r>
          </a:p>
        </p:txBody>
      </p:sp>
      <p:sp>
        <p:nvSpPr>
          <p:cNvPr id="77" name="Text Placeholder 7">
            <a:extLst>
              <a:ext uri="{FF2B5EF4-FFF2-40B4-BE49-F238E27FC236}">
                <a16:creationId xmlns:a16="http://schemas.microsoft.com/office/drawing/2014/main" id="{43D755B0-CB88-73DF-77BE-F524AF555427}"/>
              </a:ext>
            </a:extLst>
          </p:cNvPr>
          <p:cNvSpPr>
            <a:spLocks noGrp="1"/>
          </p:cNvSpPr>
          <p:nvPr>
            <p:ph type="body" sz="quarter" idx="60" hasCustomPrompt="1"/>
          </p:nvPr>
        </p:nvSpPr>
        <p:spPr>
          <a:xfrm>
            <a:off x="8391957" y="10669493"/>
            <a:ext cx="6263639" cy="750359"/>
          </a:xfrm>
          <a:prstGeom prst="rect">
            <a:avLst/>
          </a:prstGeom>
        </p:spPr>
        <p:txBody>
          <a:bodyPr/>
          <a:lstStyle>
            <a:lvl1pPr marL="0" indent="0" algn="ctr">
              <a:spcBef>
                <a:spcPts val="600"/>
              </a:spcBef>
              <a:buFontTx/>
              <a:buNone/>
              <a:defRPr sz="2800" b="0">
                <a:solidFill>
                  <a:schemeClr val="bg1"/>
                </a:solidFill>
                <a:latin typeface="NVIDIA Sans" panose="020B0503020203020204" pitchFamily="34" charset="0"/>
                <a:cs typeface="NVIDIA Sans" panose="020B0503020203020204" pitchFamily="34" charset="0"/>
              </a:defRPr>
            </a:lvl1pPr>
            <a:lvl2pPr marL="2562790" indent="0">
              <a:buFontTx/>
              <a:buNone/>
              <a:defRPr sz="4000" b="1">
                <a:solidFill>
                  <a:schemeClr val="tx1"/>
                </a:solidFill>
                <a:latin typeface="NVIDIA Sans" panose="020B0503020203020204" pitchFamily="34" charset="0"/>
              </a:defRPr>
            </a:lvl2pPr>
            <a:lvl3pPr marL="4883584" indent="0">
              <a:buFontTx/>
              <a:buNone/>
              <a:defRPr sz="4000" b="1">
                <a:solidFill>
                  <a:schemeClr val="tx1"/>
                </a:solidFill>
                <a:latin typeface="NVIDIA Sans" panose="020B0503020203020204" pitchFamily="34" charset="0"/>
              </a:defRPr>
            </a:lvl3pPr>
            <a:lvl4pPr marL="6933729" indent="0">
              <a:buFontTx/>
              <a:buNone/>
              <a:defRPr sz="4000" b="1">
                <a:solidFill>
                  <a:schemeClr val="tx1"/>
                </a:solidFill>
                <a:latin typeface="NVIDIA Sans" panose="020B0503020203020204" pitchFamily="34" charset="0"/>
              </a:defRPr>
            </a:lvl4pPr>
            <a:lvl5pPr marL="8471409" indent="0">
              <a:buFontTx/>
              <a:buNone/>
              <a:defRPr sz="4000" b="1">
                <a:solidFill>
                  <a:schemeClr val="tx1"/>
                </a:solidFill>
                <a:latin typeface="NVIDIA Sans" panose="020B0503020203020204" pitchFamily="34" charset="0"/>
              </a:defRPr>
            </a:lvl5pPr>
          </a:lstStyle>
          <a:p>
            <a:pPr lvl="0"/>
            <a:r>
              <a:rPr lang="en-US" dirty="0"/>
              <a:t>Click to add subtitle</a:t>
            </a:r>
          </a:p>
        </p:txBody>
      </p:sp>
      <p:sp>
        <p:nvSpPr>
          <p:cNvPr id="78" name="Text Placeholder 7">
            <a:extLst>
              <a:ext uri="{FF2B5EF4-FFF2-40B4-BE49-F238E27FC236}">
                <a16:creationId xmlns:a16="http://schemas.microsoft.com/office/drawing/2014/main" id="{3198CB65-E1BB-0862-2BBA-EDF38803C3B4}"/>
              </a:ext>
            </a:extLst>
          </p:cNvPr>
          <p:cNvSpPr>
            <a:spLocks noGrp="1"/>
          </p:cNvSpPr>
          <p:nvPr>
            <p:ph type="body" sz="quarter" idx="61" hasCustomPrompt="1"/>
          </p:nvPr>
        </p:nvSpPr>
        <p:spPr>
          <a:xfrm>
            <a:off x="21900662" y="9981886"/>
            <a:ext cx="6263640" cy="750359"/>
          </a:xfrm>
          <a:prstGeom prst="rect">
            <a:avLst/>
          </a:prstGeom>
        </p:spPr>
        <p:txBody>
          <a:bodyPr anchor="b"/>
          <a:lstStyle>
            <a:lvl1pPr marL="0" indent="0" algn="ctr">
              <a:spcBef>
                <a:spcPts val="1200"/>
              </a:spcBef>
              <a:buFontTx/>
              <a:buNone/>
              <a:defRPr sz="4000" b="0" cap="none" baseline="0">
                <a:solidFill>
                  <a:schemeClr val="bg1"/>
                </a:solidFill>
                <a:latin typeface="+mj-lt"/>
                <a:cs typeface="NVIDIA Sans" panose="020B0503020203020204" pitchFamily="34" charset="0"/>
              </a:defRPr>
            </a:lvl1pPr>
            <a:lvl2pPr marL="2562790" indent="0">
              <a:buFontTx/>
              <a:buNone/>
              <a:defRPr sz="4000" b="1">
                <a:solidFill>
                  <a:schemeClr val="tx1"/>
                </a:solidFill>
                <a:latin typeface="NVIDIA Sans" panose="020B0503020203020204" pitchFamily="34" charset="0"/>
              </a:defRPr>
            </a:lvl2pPr>
            <a:lvl3pPr marL="4883584" indent="0">
              <a:buFontTx/>
              <a:buNone/>
              <a:defRPr sz="4000" b="1">
                <a:solidFill>
                  <a:schemeClr val="tx1"/>
                </a:solidFill>
                <a:latin typeface="NVIDIA Sans" panose="020B0503020203020204" pitchFamily="34" charset="0"/>
              </a:defRPr>
            </a:lvl3pPr>
            <a:lvl4pPr marL="6933729" indent="0">
              <a:buFontTx/>
              <a:buNone/>
              <a:defRPr sz="4000" b="1">
                <a:solidFill>
                  <a:schemeClr val="tx1"/>
                </a:solidFill>
                <a:latin typeface="NVIDIA Sans" panose="020B0503020203020204" pitchFamily="34" charset="0"/>
              </a:defRPr>
            </a:lvl4pPr>
            <a:lvl5pPr marL="8471409" indent="0">
              <a:buFontTx/>
              <a:buNone/>
              <a:defRPr sz="4000" b="1">
                <a:solidFill>
                  <a:schemeClr val="tx1"/>
                </a:solidFill>
                <a:latin typeface="NVIDIA Sans" panose="020B0503020203020204" pitchFamily="34" charset="0"/>
              </a:defRPr>
            </a:lvl5pPr>
          </a:lstStyle>
          <a:p>
            <a:pPr lvl="0"/>
            <a:r>
              <a:rPr lang="en-US" dirty="0"/>
              <a:t>Click To Add Title</a:t>
            </a:r>
          </a:p>
        </p:txBody>
      </p:sp>
      <p:sp>
        <p:nvSpPr>
          <p:cNvPr id="79" name="Text Placeholder 7">
            <a:extLst>
              <a:ext uri="{FF2B5EF4-FFF2-40B4-BE49-F238E27FC236}">
                <a16:creationId xmlns:a16="http://schemas.microsoft.com/office/drawing/2014/main" id="{D76AC962-A132-DA02-DE26-644561C88B3B}"/>
              </a:ext>
            </a:extLst>
          </p:cNvPr>
          <p:cNvSpPr>
            <a:spLocks noGrp="1"/>
          </p:cNvSpPr>
          <p:nvPr>
            <p:ph type="body" sz="quarter" idx="62" hasCustomPrompt="1"/>
          </p:nvPr>
        </p:nvSpPr>
        <p:spPr>
          <a:xfrm>
            <a:off x="21900662" y="10669493"/>
            <a:ext cx="6263640" cy="750359"/>
          </a:xfrm>
          <a:prstGeom prst="rect">
            <a:avLst/>
          </a:prstGeom>
        </p:spPr>
        <p:txBody>
          <a:bodyPr/>
          <a:lstStyle>
            <a:lvl1pPr marL="0" indent="0" algn="ctr">
              <a:spcBef>
                <a:spcPts val="600"/>
              </a:spcBef>
              <a:buFontTx/>
              <a:buNone/>
              <a:defRPr sz="2800" b="0">
                <a:solidFill>
                  <a:schemeClr val="bg1"/>
                </a:solidFill>
                <a:latin typeface="NVIDIA Sans" panose="020B0503020203020204" pitchFamily="34" charset="0"/>
                <a:cs typeface="NVIDIA Sans" panose="020B0503020203020204" pitchFamily="34" charset="0"/>
              </a:defRPr>
            </a:lvl1pPr>
            <a:lvl2pPr marL="2562790" indent="0">
              <a:buFontTx/>
              <a:buNone/>
              <a:defRPr sz="4000" b="1">
                <a:solidFill>
                  <a:schemeClr val="tx1"/>
                </a:solidFill>
                <a:latin typeface="NVIDIA Sans" panose="020B0503020203020204" pitchFamily="34" charset="0"/>
              </a:defRPr>
            </a:lvl2pPr>
            <a:lvl3pPr marL="4883584" indent="0">
              <a:buFontTx/>
              <a:buNone/>
              <a:defRPr sz="4000" b="1">
                <a:solidFill>
                  <a:schemeClr val="tx1"/>
                </a:solidFill>
                <a:latin typeface="NVIDIA Sans" panose="020B0503020203020204" pitchFamily="34" charset="0"/>
              </a:defRPr>
            </a:lvl3pPr>
            <a:lvl4pPr marL="6933729" indent="0">
              <a:buFontTx/>
              <a:buNone/>
              <a:defRPr sz="4000" b="1">
                <a:solidFill>
                  <a:schemeClr val="tx1"/>
                </a:solidFill>
                <a:latin typeface="NVIDIA Sans" panose="020B0503020203020204" pitchFamily="34" charset="0"/>
              </a:defRPr>
            </a:lvl4pPr>
            <a:lvl5pPr marL="8471409" indent="0">
              <a:buFontTx/>
              <a:buNone/>
              <a:defRPr sz="4000" b="1">
                <a:solidFill>
                  <a:schemeClr val="tx1"/>
                </a:solidFill>
                <a:latin typeface="NVIDIA Sans" panose="020B0503020203020204" pitchFamily="34" charset="0"/>
              </a:defRPr>
            </a:lvl5pPr>
          </a:lstStyle>
          <a:p>
            <a:pPr lvl="0"/>
            <a:r>
              <a:rPr lang="en-US" dirty="0"/>
              <a:t>Click to add subtitle</a:t>
            </a:r>
          </a:p>
        </p:txBody>
      </p:sp>
      <p:sp>
        <p:nvSpPr>
          <p:cNvPr id="80" name="Text Placeholder 7">
            <a:extLst>
              <a:ext uri="{FF2B5EF4-FFF2-40B4-BE49-F238E27FC236}">
                <a16:creationId xmlns:a16="http://schemas.microsoft.com/office/drawing/2014/main" id="{7EC2D322-35AF-3168-CAE7-F7242C22DE6D}"/>
              </a:ext>
            </a:extLst>
          </p:cNvPr>
          <p:cNvSpPr>
            <a:spLocks noGrp="1"/>
          </p:cNvSpPr>
          <p:nvPr>
            <p:ph type="body" sz="quarter" idx="63" hasCustomPrompt="1"/>
          </p:nvPr>
        </p:nvSpPr>
        <p:spPr>
          <a:xfrm>
            <a:off x="28666515" y="9981886"/>
            <a:ext cx="6263902" cy="750359"/>
          </a:xfrm>
          <a:prstGeom prst="rect">
            <a:avLst/>
          </a:prstGeom>
        </p:spPr>
        <p:txBody>
          <a:bodyPr anchor="b"/>
          <a:lstStyle>
            <a:lvl1pPr marL="0" indent="0" algn="ctr">
              <a:spcBef>
                <a:spcPts val="1200"/>
              </a:spcBef>
              <a:buFontTx/>
              <a:buNone/>
              <a:defRPr sz="4000" b="0" cap="none" baseline="0">
                <a:solidFill>
                  <a:schemeClr val="bg1"/>
                </a:solidFill>
                <a:latin typeface="+mj-lt"/>
                <a:cs typeface="NVIDIA Sans" panose="020B0503020203020204" pitchFamily="34" charset="0"/>
              </a:defRPr>
            </a:lvl1pPr>
            <a:lvl2pPr marL="2562790" indent="0">
              <a:buFontTx/>
              <a:buNone/>
              <a:defRPr sz="4000" b="1">
                <a:solidFill>
                  <a:schemeClr val="tx1"/>
                </a:solidFill>
                <a:latin typeface="NVIDIA Sans" panose="020B0503020203020204" pitchFamily="34" charset="0"/>
              </a:defRPr>
            </a:lvl2pPr>
            <a:lvl3pPr marL="4883584" indent="0">
              <a:buFontTx/>
              <a:buNone/>
              <a:defRPr sz="4000" b="1">
                <a:solidFill>
                  <a:schemeClr val="tx1"/>
                </a:solidFill>
                <a:latin typeface="NVIDIA Sans" panose="020B0503020203020204" pitchFamily="34" charset="0"/>
              </a:defRPr>
            </a:lvl3pPr>
            <a:lvl4pPr marL="6933729" indent="0">
              <a:buFontTx/>
              <a:buNone/>
              <a:defRPr sz="4000" b="1">
                <a:solidFill>
                  <a:schemeClr val="tx1"/>
                </a:solidFill>
                <a:latin typeface="NVIDIA Sans" panose="020B0503020203020204" pitchFamily="34" charset="0"/>
              </a:defRPr>
            </a:lvl4pPr>
            <a:lvl5pPr marL="8471409" indent="0">
              <a:buFontTx/>
              <a:buNone/>
              <a:defRPr sz="4000" b="1">
                <a:solidFill>
                  <a:schemeClr val="tx1"/>
                </a:solidFill>
                <a:latin typeface="NVIDIA Sans" panose="020B0503020203020204" pitchFamily="34" charset="0"/>
              </a:defRPr>
            </a:lvl5pPr>
          </a:lstStyle>
          <a:p>
            <a:pPr lvl="0"/>
            <a:r>
              <a:rPr lang="en-US" dirty="0"/>
              <a:t>Click To Add Title</a:t>
            </a:r>
          </a:p>
        </p:txBody>
      </p:sp>
      <p:sp>
        <p:nvSpPr>
          <p:cNvPr id="90" name="Text Placeholder 7">
            <a:extLst>
              <a:ext uri="{FF2B5EF4-FFF2-40B4-BE49-F238E27FC236}">
                <a16:creationId xmlns:a16="http://schemas.microsoft.com/office/drawing/2014/main" id="{B0179DD1-4F77-A229-F54C-117D786F649E}"/>
              </a:ext>
            </a:extLst>
          </p:cNvPr>
          <p:cNvSpPr>
            <a:spLocks noGrp="1"/>
          </p:cNvSpPr>
          <p:nvPr>
            <p:ph type="body" sz="quarter" idx="64" hasCustomPrompt="1"/>
          </p:nvPr>
        </p:nvSpPr>
        <p:spPr>
          <a:xfrm>
            <a:off x="28666515" y="10669493"/>
            <a:ext cx="6263902" cy="750359"/>
          </a:xfrm>
          <a:prstGeom prst="rect">
            <a:avLst/>
          </a:prstGeom>
        </p:spPr>
        <p:txBody>
          <a:bodyPr/>
          <a:lstStyle>
            <a:lvl1pPr marL="0" indent="0" algn="ctr">
              <a:spcBef>
                <a:spcPts val="600"/>
              </a:spcBef>
              <a:buFontTx/>
              <a:buNone/>
              <a:defRPr sz="2800" b="0">
                <a:solidFill>
                  <a:schemeClr val="bg1"/>
                </a:solidFill>
                <a:latin typeface="NVIDIA Sans" panose="020B0503020203020204" pitchFamily="34" charset="0"/>
                <a:cs typeface="NVIDIA Sans" panose="020B0503020203020204" pitchFamily="34" charset="0"/>
              </a:defRPr>
            </a:lvl1pPr>
            <a:lvl2pPr marL="2562790" indent="0">
              <a:buFontTx/>
              <a:buNone/>
              <a:defRPr sz="4000" b="1">
                <a:solidFill>
                  <a:schemeClr val="tx1"/>
                </a:solidFill>
                <a:latin typeface="NVIDIA Sans" panose="020B0503020203020204" pitchFamily="34" charset="0"/>
              </a:defRPr>
            </a:lvl2pPr>
            <a:lvl3pPr marL="4883584" indent="0">
              <a:buFontTx/>
              <a:buNone/>
              <a:defRPr sz="4000" b="1">
                <a:solidFill>
                  <a:schemeClr val="tx1"/>
                </a:solidFill>
                <a:latin typeface="NVIDIA Sans" panose="020B0503020203020204" pitchFamily="34" charset="0"/>
              </a:defRPr>
            </a:lvl3pPr>
            <a:lvl4pPr marL="6933729" indent="0">
              <a:buFontTx/>
              <a:buNone/>
              <a:defRPr sz="4000" b="1">
                <a:solidFill>
                  <a:schemeClr val="tx1"/>
                </a:solidFill>
                <a:latin typeface="NVIDIA Sans" panose="020B0503020203020204" pitchFamily="34" charset="0"/>
              </a:defRPr>
            </a:lvl4pPr>
            <a:lvl5pPr marL="8471409" indent="0">
              <a:buFontTx/>
              <a:buNone/>
              <a:defRPr sz="4000" b="1">
                <a:solidFill>
                  <a:schemeClr val="tx1"/>
                </a:solidFill>
                <a:latin typeface="NVIDIA Sans" panose="020B0503020203020204" pitchFamily="34" charset="0"/>
              </a:defRPr>
            </a:lvl5pPr>
          </a:lstStyle>
          <a:p>
            <a:pPr lvl="0"/>
            <a:r>
              <a:rPr lang="en-US" dirty="0"/>
              <a:t>Click to add subtitle</a:t>
            </a:r>
          </a:p>
        </p:txBody>
      </p:sp>
      <p:sp>
        <p:nvSpPr>
          <p:cNvPr id="91" name="Picture Placeholder 2">
            <a:extLst>
              <a:ext uri="{FF2B5EF4-FFF2-40B4-BE49-F238E27FC236}">
                <a16:creationId xmlns:a16="http://schemas.microsoft.com/office/drawing/2014/main" id="{1B3ED7E6-3440-4DEC-6512-E64B9960C25B}"/>
              </a:ext>
            </a:extLst>
          </p:cNvPr>
          <p:cNvSpPr>
            <a:spLocks noGrp="1"/>
          </p:cNvSpPr>
          <p:nvPr>
            <p:ph type="pic" sz="quarter" idx="65"/>
          </p:nvPr>
        </p:nvSpPr>
        <p:spPr>
          <a:xfrm>
            <a:off x="28661124" y="11926198"/>
            <a:ext cx="6263640" cy="4937760"/>
          </a:xfrm>
          <a:prstGeom prst="rect">
            <a:avLst/>
          </a:prstGeom>
          <a:solidFill>
            <a:srgbClr val="151617">
              <a:alpha val="61000"/>
            </a:srgbClr>
          </a:solidFill>
          <a:ln w="9525">
            <a:solidFill>
              <a:schemeClr val="accent5"/>
            </a:solidFill>
          </a:ln>
        </p:spPr>
        <p:txBody>
          <a:bodyPr tIns="2194560" anchor="ctr"/>
          <a:lstStyle>
            <a:lvl1pPr marL="0" indent="0" algn="ctr">
              <a:buNone/>
              <a:defRPr lang="en-US" sz="3600" dirty="0">
                <a:solidFill>
                  <a:schemeClr val="bg2"/>
                </a:solidFill>
                <a:latin typeface="NVIDIA Sans" panose="020B0503020203020204" pitchFamily="34" charset="0"/>
                <a:cs typeface="NVIDIA Sans" panose="020B0503020203020204" pitchFamily="34" charset="0"/>
              </a:defRPr>
            </a:lvl1pPr>
          </a:lstStyle>
          <a:p>
            <a:pPr marL="685800" lvl="0" indent="-685800" algn="ctr"/>
            <a:r>
              <a:rPr lang="en-US"/>
              <a:t>Click icon to add picture</a:t>
            </a:r>
            <a:endParaRPr lang="en-US" dirty="0"/>
          </a:p>
        </p:txBody>
      </p:sp>
      <p:sp>
        <p:nvSpPr>
          <p:cNvPr id="92" name="Text Placeholder 7">
            <a:extLst>
              <a:ext uri="{FF2B5EF4-FFF2-40B4-BE49-F238E27FC236}">
                <a16:creationId xmlns:a16="http://schemas.microsoft.com/office/drawing/2014/main" id="{9C3AE372-0E56-771E-CCB5-C1E77A38D343}"/>
              </a:ext>
            </a:extLst>
          </p:cNvPr>
          <p:cNvSpPr>
            <a:spLocks noGrp="1"/>
          </p:cNvSpPr>
          <p:nvPr>
            <p:ph type="body" sz="quarter" idx="66" hasCustomPrompt="1"/>
          </p:nvPr>
        </p:nvSpPr>
        <p:spPr>
          <a:xfrm>
            <a:off x="28644881" y="17103569"/>
            <a:ext cx="6263902" cy="750359"/>
          </a:xfrm>
          <a:prstGeom prst="rect">
            <a:avLst/>
          </a:prstGeom>
        </p:spPr>
        <p:txBody>
          <a:bodyPr anchor="b"/>
          <a:lstStyle>
            <a:lvl1pPr marL="0" indent="0" algn="ctr">
              <a:spcBef>
                <a:spcPts val="1200"/>
              </a:spcBef>
              <a:buFontTx/>
              <a:buNone/>
              <a:defRPr sz="4000" b="0" cap="none" baseline="0">
                <a:solidFill>
                  <a:schemeClr val="bg1"/>
                </a:solidFill>
                <a:latin typeface="+mj-lt"/>
                <a:cs typeface="NVIDIA Sans" panose="020B0503020203020204" pitchFamily="34" charset="0"/>
              </a:defRPr>
            </a:lvl1pPr>
            <a:lvl2pPr marL="2562790" indent="0">
              <a:buFontTx/>
              <a:buNone/>
              <a:defRPr sz="4000" b="1">
                <a:solidFill>
                  <a:schemeClr val="tx1"/>
                </a:solidFill>
                <a:latin typeface="NVIDIA Sans" panose="020B0503020203020204" pitchFamily="34" charset="0"/>
              </a:defRPr>
            </a:lvl2pPr>
            <a:lvl3pPr marL="4883584" indent="0">
              <a:buFontTx/>
              <a:buNone/>
              <a:defRPr sz="4000" b="1">
                <a:solidFill>
                  <a:schemeClr val="tx1"/>
                </a:solidFill>
                <a:latin typeface="NVIDIA Sans" panose="020B0503020203020204" pitchFamily="34" charset="0"/>
              </a:defRPr>
            </a:lvl3pPr>
            <a:lvl4pPr marL="6933729" indent="0">
              <a:buFontTx/>
              <a:buNone/>
              <a:defRPr sz="4000" b="1">
                <a:solidFill>
                  <a:schemeClr val="tx1"/>
                </a:solidFill>
                <a:latin typeface="NVIDIA Sans" panose="020B0503020203020204" pitchFamily="34" charset="0"/>
              </a:defRPr>
            </a:lvl4pPr>
            <a:lvl5pPr marL="8471409" indent="0">
              <a:buFontTx/>
              <a:buNone/>
              <a:defRPr sz="4000" b="1">
                <a:solidFill>
                  <a:schemeClr val="tx1"/>
                </a:solidFill>
                <a:latin typeface="NVIDIA Sans" panose="020B0503020203020204" pitchFamily="34" charset="0"/>
              </a:defRPr>
            </a:lvl5pPr>
          </a:lstStyle>
          <a:p>
            <a:pPr lvl="0"/>
            <a:r>
              <a:rPr lang="en-US" dirty="0"/>
              <a:t>Click To Add Title</a:t>
            </a:r>
          </a:p>
        </p:txBody>
      </p:sp>
      <p:sp>
        <p:nvSpPr>
          <p:cNvPr id="93" name="Text Placeholder 7">
            <a:extLst>
              <a:ext uri="{FF2B5EF4-FFF2-40B4-BE49-F238E27FC236}">
                <a16:creationId xmlns:a16="http://schemas.microsoft.com/office/drawing/2014/main" id="{F415D1AB-B98D-8EC8-08B0-3DAD5A3D8CB4}"/>
              </a:ext>
            </a:extLst>
          </p:cNvPr>
          <p:cNvSpPr>
            <a:spLocks noGrp="1"/>
          </p:cNvSpPr>
          <p:nvPr>
            <p:ph type="body" sz="quarter" idx="67" hasCustomPrompt="1"/>
          </p:nvPr>
        </p:nvSpPr>
        <p:spPr>
          <a:xfrm>
            <a:off x="28644881" y="17791176"/>
            <a:ext cx="6263902" cy="750359"/>
          </a:xfrm>
          <a:prstGeom prst="rect">
            <a:avLst/>
          </a:prstGeom>
        </p:spPr>
        <p:txBody>
          <a:bodyPr/>
          <a:lstStyle>
            <a:lvl1pPr marL="0" indent="0" algn="ctr">
              <a:spcBef>
                <a:spcPts val="600"/>
              </a:spcBef>
              <a:buFontTx/>
              <a:buNone/>
              <a:defRPr sz="2800" b="0">
                <a:solidFill>
                  <a:schemeClr val="bg1"/>
                </a:solidFill>
                <a:latin typeface="NVIDIA Sans" panose="020B0503020203020204" pitchFamily="34" charset="0"/>
                <a:cs typeface="NVIDIA Sans" panose="020B0503020203020204" pitchFamily="34" charset="0"/>
              </a:defRPr>
            </a:lvl1pPr>
            <a:lvl2pPr marL="2562790" indent="0">
              <a:buFontTx/>
              <a:buNone/>
              <a:defRPr sz="4000" b="1">
                <a:solidFill>
                  <a:schemeClr val="tx1"/>
                </a:solidFill>
                <a:latin typeface="NVIDIA Sans" panose="020B0503020203020204" pitchFamily="34" charset="0"/>
              </a:defRPr>
            </a:lvl2pPr>
            <a:lvl3pPr marL="4883584" indent="0">
              <a:buFontTx/>
              <a:buNone/>
              <a:defRPr sz="4000" b="1">
                <a:solidFill>
                  <a:schemeClr val="tx1"/>
                </a:solidFill>
                <a:latin typeface="NVIDIA Sans" panose="020B0503020203020204" pitchFamily="34" charset="0"/>
              </a:defRPr>
            </a:lvl3pPr>
            <a:lvl4pPr marL="6933729" indent="0">
              <a:buFontTx/>
              <a:buNone/>
              <a:defRPr sz="4000" b="1">
                <a:solidFill>
                  <a:schemeClr val="tx1"/>
                </a:solidFill>
                <a:latin typeface="NVIDIA Sans" panose="020B0503020203020204" pitchFamily="34" charset="0"/>
              </a:defRPr>
            </a:lvl4pPr>
            <a:lvl5pPr marL="8471409" indent="0">
              <a:buFontTx/>
              <a:buNone/>
              <a:defRPr sz="4000" b="1">
                <a:solidFill>
                  <a:schemeClr val="tx1"/>
                </a:solidFill>
                <a:latin typeface="NVIDIA Sans" panose="020B0503020203020204" pitchFamily="34" charset="0"/>
              </a:defRPr>
            </a:lvl5pPr>
          </a:lstStyle>
          <a:p>
            <a:pPr lvl="0"/>
            <a:r>
              <a:rPr lang="en-US" dirty="0"/>
              <a:t>Click to add subtitle</a:t>
            </a:r>
          </a:p>
        </p:txBody>
      </p:sp>
      <p:sp>
        <p:nvSpPr>
          <p:cNvPr id="94" name="Text Placeholder 7">
            <a:extLst>
              <a:ext uri="{FF2B5EF4-FFF2-40B4-BE49-F238E27FC236}">
                <a16:creationId xmlns:a16="http://schemas.microsoft.com/office/drawing/2014/main" id="{5A71691E-DD29-C12F-E295-A972376CE117}"/>
              </a:ext>
            </a:extLst>
          </p:cNvPr>
          <p:cNvSpPr>
            <a:spLocks noGrp="1"/>
          </p:cNvSpPr>
          <p:nvPr>
            <p:ph type="body" sz="quarter" idx="68" hasCustomPrompt="1"/>
          </p:nvPr>
        </p:nvSpPr>
        <p:spPr>
          <a:xfrm>
            <a:off x="1637606" y="9981886"/>
            <a:ext cx="6263639" cy="750359"/>
          </a:xfrm>
          <a:prstGeom prst="rect">
            <a:avLst/>
          </a:prstGeom>
        </p:spPr>
        <p:txBody>
          <a:bodyPr anchor="b"/>
          <a:lstStyle>
            <a:lvl1pPr marL="0" indent="0" algn="ctr">
              <a:spcBef>
                <a:spcPts val="1200"/>
              </a:spcBef>
              <a:buFontTx/>
              <a:buNone/>
              <a:defRPr sz="4000" b="0" cap="none" baseline="0">
                <a:solidFill>
                  <a:schemeClr val="bg1"/>
                </a:solidFill>
                <a:latin typeface="+mj-lt"/>
                <a:cs typeface="NVIDIA Sans" panose="020B0503020203020204" pitchFamily="34" charset="0"/>
              </a:defRPr>
            </a:lvl1pPr>
            <a:lvl2pPr marL="2562790" indent="0">
              <a:buFontTx/>
              <a:buNone/>
              <a:defRPr sz="4000" b="1">
                <a:solidFill>
                  <a:schemeClr val="tx1"/>
                </a:solidFill>
                <a:latin typeface="NVIDIA Sans" panose="020B0503020203020204" pitchFamily="34" charset="0"/>
              </a:defRPr>
            </a:lvl2pPr>
            <a:lvl3pPr marL="4883584" indent="0">
              <a:buFontTx/>
              <a:buNone/>
              <a:defRPr sz="4000" b="1">
                <a:solidFill>
                  <a:schemeClr val="tx1"/>
                </a:solidFill>
                <a:latin typeface="NVIDIA Sans" panose="020B0503020203020204" pitchFamily="34" charset="0"/>
              </a:defRPr>
            </a:lvl3pPr>
            <a:lvl4pPr marL="6933729" indent="0">
              <a:buFontTx/>
              <a:buNone/>
              <a:defRPr sz="4000" b="1">
                <a:solidFill>
                  <a:schemeClr val="tx1"/>
                </a:solidFill>
                <a:latin typeface="NVIDIA Sans" panose="020B0503020203020204" pitchFamily="34" charset="0"/>
              </a:defRPr>
            </a:lvl4pPr>
            <a:lvl5pPr marL="8471409" indent="0">
              <a:buFontTx/>
              <a:buNone/>
              <a:defRPr sz="4000" b="1">
                <a:solidFill>
                  <a:schemeClr val="tx1"/>
                </a:solidFill>
                <a:latin typeface="NVIDIA Sans" panose="020B0503020203020204" pitchFamily="34" charset="0"/>
              </a:defRPr>
            </a:lvl5pPr>
          </a:lstStyle>
          <a:p>
            <a:pPr lvl="0"/>
            <a:r>
              <a:rPr lang="en-US" dirty="0"/>
              <a:t>Click To Add Title</a:t>
            </a:r>
          </a:p>
        </p:txBody>
      </p:sp>
      <p:sp>
        <p:nvSpPr>
          <p:cNvPr id="95" name="Text Placeholder 7">
            <a:extLst>
              <a:ext uri="{FF2B5EF4-FFF2-40B4-BE49-F238E27FC236}">
                <a16:creationId xmlns:a16="http://schemas.microsoft.com/office/drawing/2014/main" id="{909DF864-DBFA-F92D-B685-429A430B2601}"/>
              </a:ext>
            </a:extLst>
          </p:cNvPr>
          <p:cNvSpPr>
            <a:spLocks noGrp="1"/>
          </p:cNvSpPr>
          <p:nvPr>
            <p:ph type="body" sz="quarter" idx="69" hasCustomPrompt="1"/>
          </p:nvPr>
        </p:nvSpPr>
        <p:spPr>
          <a:xfrm>
            <a:off x="1637606" y="10669493"/>
            <a:ext cx="6263639" cy="750359"/>
          </a:xfrm>
          <a:prstGeom prst="rect">
            <a:avLst/>
          </a:prstGeom>
        </p:spPr>
        <p:txBody>
          <a:bodyPr/>
          <a:lstStyle>
            <a:lvl1pPr marL="0" indent="0" algn="ctr">
              <a:spcBef>
                <a:spcPts val="600"/>
              </a:spcBef>
              <a:buFontTx/>
              <a:buNone/>
              <a:defRPr sz="2800" b="0">
                <a:solidFill>
                  <a:schemeClr val="bg1"/>
                </a:solidFill>
                <a:latin typeface="NVIDIA Sans" panose="020B0503020203020204" pitchFamily="34" charset="0"/>
                <a:cs typeface="NVIDIA Sans" panose="020B0503020203020204" pitchFamily="34" charset="0"/>
              </a:defRPr>
            </a:lvl1pPr>
            <a:lvl2pPr marL="2562790" indent="0">
              <a:buFontTx/>
              <a:buNone/>
              <a:defRPr sz="4000" b="1">
                <a:solidFill>
                  <a:schemeClr val="tx1"/>
                </a:solidFill>
                <a:latin typeface="NVIDIA Sans" panose="020B0503020203020204" pitchFamily="34" charset="0"/>
              </a:defRPr>
            </a:lvl2pPr>
            <a:lvl3pPr marL="4883584" indent="0">
              <a:buFontTx/>
              <a:buNone/>
              <a:defRPr sz="4000" b="1">
                <a:solidFill>
                  <a:schemeClr val="tx1"/>
                </a:solidFill>
                <a:latin typeface="NVIDIA Sans" panose="020B0503020203020204" pitchFamily="34" charset="0"/>
              </a:defRPr>
            </a:lvl3pPr>
            <a:lvl4pPr marL="6933729" indent="0">
              <a:buFontTx/>
              <a:buNone/>
              <a:defRPr sz="4000" b="1">
                <a:solidFill>
                  <a:schemeClr val="tx1"/>
                </a:solidFill>
                <a:latin typeface="NVIDIA Sans" panose="020B0503020203020204" pitchFamily="34" charset="0"/>
              </a:defRPr>
            </a:lvl4pPr>
            <a:lvl5pPr marL="8471409" indent="0">
              <a:buFontTx/>
              <a:buNone/>
              <a:defRPr sz="4000" b="1">
                <a:solidFill>
                  <a:schemeClr val="tx1"/>
                </a:solidFill>
                <a:latin typeface="NVIDIA Sans" panose="020B0503020203020204" pitchFamily="34" charset="0"/>
              </a:defRPr>
            </a:lvl5pPr>
          </a:lstStyle>
          <a:p>
            <a:pPr lvl="0"/>
            <a:r>
              <a:rPr lang="en-US" dirty="0"/>
              <a:t>Click to add subtitle</a:t>
            </a:r>
          </a:p>
        </p:txBody>
      </p:sp>
      <p:sp>
        <p:nvSpPr>
          <p:cNvPr id="96" name="Title 1">
            <a:extLst>
              <a:ext uri="{FF2B5EF4-FFF2-40B4-BE49-F238E27FC236}">
                <a16:creationId xmlns:a16="http://schemas.microsoft.com/office/drawing/2014/main" id="{4AD4D5AB-34C6-812D-8AD2-BF8272B62835}"/>
              </a:ext>
            </a:extLst>
          </p:cNvPr>
          <p:cNvSpPr>
            <a:spLocks noGrp="1"/>
          </p:cNvSpPr>
          <p:nvPr>
            <p:ph type="title" hasCustomPrompt="1"/>
          </p:nvPr>
        </p:nvSpPr>
        <p:spPr>
          <a:xfrm>
            <a:off x="2514600" y="0"/>
            <a:ext cx="31546800" cy="2514601"/>
          </a:xfrm>
        </p:spPr>
        <p:txBody>
          <a:bodyPr/>
          <a:lstStyle>
            <a:lvl1pPr>
              <a:defRPr sz="7200" b="1" cap="none">
                <a:latin typeface="NVIDIA Sans" panose="020B0503020203020204" pitchFamily="34" charset="0"/>
                <a:cs typeface="NVIDIA Sans" panose="020B0503020203020204" pitchFamily="34" charset="0"/>
              </a:defRPr>
            </a:lvl1pPr>
          </a:lstStyle>
          <a:p>
            <a:r>
              <a:rPr lang="en-US" dirty="0"/>
              <a:t>Click To Add Title</a:t>
            </a:r>
          </a:p>
        </p:txBody>
      </p:sp>
      <p:sp>
        <p:nvSpPr>
          <p:cNvPr id="97" name="Text Placeholder 7">
            <a:extLst>
              <a:ext uri="{FF2B5EF4-FFF2-40B4-BE49-F238E27FC236}">
                <a16:creationId xmlns:a16="http://schemas.microsoft.com/office/drawing/2014/main" id="{B1FCE4BF-7751-CC7B-D446-A5791D382E69}"/>
              </a:ext>
            </a:extLst>
          </p:cNvPr>
          <p:cNvSpPr>
            <a:spLocks noGrp="1"/>
          </p:cNvSpPr>
          <p:nvPr>
            <p:ph type="body" sz="quarter" idx="10" hasCustomPrompt="1"/>
          </p:nvPr>
        </p:nvSpPr>
        <p:spPr>
          <a:xfrm>
            <a:off x="2514600" y="2487168"/>
            <a:ext cx="31546800" cy="1408176"/>
          </a:xfrm>
          <a:prstGeom prst="rect">
            <a:avLst/>
          </a:prstGeom>
        </p:spPr>
        <p:txBody>
          <a:bodyPr/>
          <a:lstStyle>
            <a:lvl1pPr marL="0" indent="0" algn="ctr">
              <a:spcBef>
                <a:spcPts val="0"/>
              </a:spcBef>
              <a:buFontTx/>
              <a:buNone/>
              <a:defRPr sz="4800">
                <a:solidFill>
                  <a:schemeClr val="tx2"/>
                </a:solidFill>
                <a:latin typeface="NVIDIA Sans" panose="020B0503020203020204" pitchFamily="34" charset="0"/>
                <a:cs typeface="NVIDIA Sans" panose="020B0503020203020204" pitchFamily="34" charset="0"/>
              </a:defRPr>
            </a:lvl1pPr>
            <a:lvl2pPr marL="1371600" indent="0" algn="ctr">
              <a:buFontTx/>
              <a:buNone/>
              <a:defRPr sz="4400">
                <a:latin typeface="NVIDIA Sans" panose="020B0503020203020204" pitchFamily="34" charset="0"/>
              </a:defRPr>
            </a:lvl2pPr>
            <a:lvl3pPr marL="2743200" indent="0" algn="ctr">
              <a:buFontTx/>
              <a:buNone/>
              <a:defRPr sz="4400">
                <a:latin typeface="NVIDIA Sans" panose="020B0503020203020204" pitchFamily="34" charset="0"/>
              </a:defRPr>
            </a:lvl3pPr>
            <a:lvl4pPr marL="4114800" indent="0" algn="ctr">
              <a:buFontTx/>
              <a:buNone/>
              <a:defRPr sz="4400">
                <a:latin typeface="NVIDIA Sans" panose="020B0503020203020204" pitchFamily="34" charset="0"/>
              </a:defRPr>
            </a:lvl4pPr>
            <a:lvl5pPr marL="5486400" indent="0" algn="ctr">
              <a:buFontTx/>
              <a:buNone/>
              <a:defRPr sz="4400">
                <a:latin typeface="NVIDIA Sans" panose="020B0503020203020204" pitchFamily="34" charset="0"/>
              </a:defRPr>
            </a:lvl5pPr>
          </a:lstStyle>
          <a:p>
            <a:pPr lvl="0"/>
            <a:r>
              <a:rPr lang="en-US" dirty="0"/>
              <a:t>Click to add subtitle</a:t>
            </a:r>
          </a:p>
        </p:txBody>
      </p:sp>
    </p:spTree>
    <p:extLst>
      <p:ext uri="{BB962C8B-B14F-4D97-AF65-F5344CB8AC3E}">
        <p14:creationId xmlns:p14="http://schemas.microsoft.com/office/powerpoint/2010/main" val="3322413346"/>
      </p:ext>
    </p:extLst>
  </p:cSld>
  <p:clrMapOvr>
    <a:masterClrMapping/>
  </p:clrMapOvr>
  <mc:AlternateContent xmlns:mc="http://schemas.openxmlformats.org/markup-compatibility/2006" xmlns:p14="http://schemas.microsoft.com/office/powerpoint/2010/main">
    <mc:Choice Requires="p14">
      <p:transition p14:dur="10"/>
    </mc:Choice>
    <mc:Fallback xmlns="" xmlns:a16="http://schemas.microsoft.com/office/drawing/2014/main">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Use Case Layout">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BFC72E11-DD16-4EAC-A294-E115038AA27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36576000" cy="20574000"/>
          </a:xfrm>
          <a:prstGeom prst="rect">
            <a:avLst/>
          </a:prstGeom>
        </p:spPr>
      </p:pic>
      <p:sp>
        <p:nvSpPr>
          <p:cNvPr id="5" name="Picture Placeholder 2">
            <a:extLst>
              <a:ext uri="{FF2B5EF4-FFF2-40B4-BE49-F238E27FC236}">
                <a16:creationId xmlns:a16="http://schemas.microsoft.com/office/drawing/2014/main" id="{377920F6-AC26-4611-AAD3-44D6CEA3FBAE}"/>
              </a:ext>
            </a:extLst>
          </p:cNvPr>
          <p:cNvSpPr>
            <a:spLocks noGrp="1"/>
          </p:cNvSpPr>
          <p:nvPr>
            <p:ph type="pic" sz="quarter" idx="11" hasCustomPrompt="1"/>
          </p:nvPr>
        </p:nvSpPr>
        <p:spPr>
          <a:xfrm>
            <a:off x="0" y="0"/>
            <a:ext cx="36576000" cy="20574000"/>
          </a:xfrm>
          <a:prstGeom prst="rect">
            <a:avLst/>
          </a:prstGeom>
          <a:solidFill>
            <a:schemeClr val="tx1">
              <a:lumMod val="95000"/>
            </a:schemeClr>
          </a:solidFill>
          <a:ln w="19050">
            <a:noFill/>
          </a:ln>
        </p:spPr>
        <p:txBody>
          <a:bodyPr tIns="0" bIns="4206240" anchor="ctr"/>
          <a:lstStyle>
            <a:lvl1pPr marL="0" indent="0" algn="ctr">
              <a:buFontTx/>
              <a:buNone/>
              <a:defRPr sz="7200">
                <a:solidFill>
                  <a:schemeClr val="bg1"/>
                </a:solidFill>
                <a:latin typeface="+mn-lt"/>
              </a:defRPr>
            </a:lvl1pPr>
          </a:lstStyle>
          <a:p>
            <a:r>
              <a:rPr lang="en-US" dirty="0"/>
              <a:t>Click to add image</a:t>
            </a:r>
          </a:p>
        </p:txBody>
      </p:sp>
    </p:spTree>
    <p:extLst>
      <p:ext uri="{BB962C8B-B14F-4D97-AF65-F5344CB8AC3E}">
        <p14:creationId xmlns:p14="http://schemas.microsoft.com/office/powerpoint/2010/main" val="1130100509"/>
      </p:ext>
    </p:extLst>
  </p:cSld>
  <p:clrMapOvr>
    <a:masterClrMapping/>
  </p:clrMapOvr>
  <mc:AlternateContent xmlns:mc="http://schemas.openxmlformats.org/markup-compatibility/2006" xmlns:p14="http://schemas.microsoft.com/office/powerpoint/2010/main">
    <mc:Choice Requires="p14">
      <p:transition p14:dur="10"/>
    </mc:Choice>
    <mc:Fallback xmlns="" xmlns:a14="http://schemas.microsoft.com/office/drawing/2010/main" xmlns:a16="http://schemas.microsoft.com/office/drawing/2014/main">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ont Testing Layout">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BA4ED154-5FFA-3349-E601-C5300B673713}"/>
              </a:ext>
            </a:extLst>
          </p:cNvPr>
          <p:cNvSpPr>
            <a:spLocks noGrp="1"/>
          </p:cNvSpPr>
          <p:nvPr>
            <p:ph type="title" hasCustomPrompt="1"/>
          </p:nvPr>
        </p:nvSpPr>
        <p:spPr>
          <a:xfrm>
            <a:off x="2514600" y="0"/>
            <a:ext cx="31546800" cy="2514601"/>
          </a:xfrm>
        </p:spPr>
        <p:txBody>
          <a:bodyPr/>
          <a:lstStyle>
            <a:lvl1pPr>
              <a:defRPr sz="7200" b="1" cap="none">
                <a:latin typeface="NVIDIA Sans" panose="020B0503020203020204" pitchFamily="34" charset="0"/>
                <a:cs typeface="NVIDIA Sans" panose="020B0503020203020204" pitchFamily="34" charset="0"/>
              </a:defRPr>
            </a:lvl1pPr>
          </a:lstStyle>
          <a:p>
            <a:r>
              <a:rPr lang="en-US" dirty="0"/>
              <a:t>Click To Add Title</a:t>
            </a:r>
          </a:p>
        </p:txBody>
      </p:sp>
      <p:sp>
        <p:nvSpPr>
          <p:cNvPr id="7" name="Text Placeholder 7">
            <a:extLst>
              <a:ext uri="{FF2B5EF4-FFF2-40B4-BE49-F238E27FC236}">
                <a16:creationId xmlns:a16="http://schemas.microsoft.com/office/drawing/2014/main" id="{57545933-CFED-CEA2-1D6E-C227DD92729B}"/>
              </a:ext>
            </a:extLst>
          </p:cNvPr>
          <p:cNvSpPr>
            <a:spLocks noGrp="1"/>
          </p:cNvSpPr>
          <p:nvPr>
            <p:ph type="body" sz="quarter" idx="10" hasCustomPrompt="1"/>
          </p:nvPr>
        </p:nvSpPr>
        <p:spPr>
          <a:xfrm>
            <a:off x="2514600" y="2487168"/>
            <a:ext cx="31546800" cy="1408176"/>
          </a:xfrm>
          <a:prstGeom prst="rect">
            <a:avLst/>
          </a:prstGeom>
        </p:spPr>
        <p:txBody>
          <a:bodyPr/>
          <a:lstStyle>
            <a:lvl1pPr marL="0" indent="0" algn="ctr">
              <a:spcBef>
                <a:spcPts val="0"/>
              </a:spcBef>
              <a:buFontTx/>
              <a:buNone/>
              <a:defRPr sz="4800">
                <a:solidFill>
                  <a:schemeClr val="tx2"/>
                </a:solidFill>
                <a:latin typeface="NVIDIA Sans" panose="020B0503020203020204" pitchFamily="34" charset="0"/>
                <a:cs typeface="NVIDIA Sans" panose="020B0503020203020204" pitchFamily="34" charset="0"/>
              </a:defRPr>
            </a:lvl1pPr>
            <a:lvl2pPr marL="1371600" indent="0" algn="ctr">
              <a:buFontTx/>
              <a:buNone/>
              <a:defRPr sz="4400">
                <a:latin typeface="NVIDIA Sans" panose="020B0503020203020204" pitchFamily="34" charset="0"/>
              </a:defRPr>
            </a:lvl2pPr>
            <a:lvl3pPr marL="2743200" indent="0" algn="ctr">
              <a:buFontTx/>
              <a:buNone/>
              <a:defRPr sz="4400">
                <a:latin typeface="NVIDIA Sans" panose="020B0503020203020204" pitchFamily="34" charset="0"/>
              </a:defRPr>
            </a:lvl3pPr>
            <a:lvl4pPr marL="4114800" indent="0" algn="ctr">
              <a:buFontTx/>
              <a:buNone/>
              <a:defRPr sz="4400">
                <a:latin typeface="NVIDIA Sans" panose="020B0503020203020204" pitchFamily="34" charset="0"/>
              </a:defRPr>
            </a:lvl4pPr>
            <a:lvl5pPr marL="5486400" indent="0" algn="ctr">
              <a:buFontTx/>
              <a:buNone/>
              <a:defRPr sz="4400">
                <a:latin typeface="NVIDIA Sans" panose="020B0503020203020204" pitchFamily="34" charset="0"/>
              </a:defRPr>
            </a:lvl5pPr>
          </a:lstStyle>
          <a:p>
            <a:pPr lvl="0"/>
            <a:r>
              <a:rPr lang="en-US" dirty="0"/>
              <a:t>Click to add subtitle</a:t>
            </a:r>
          </a:p>
        </p:txBody>
      </p:sp>
      <p:sp>
        <p:nvSpPr>
          <p:cNvPr id="9" name="Content Placeholder 2">
            <a:extLst>
              <a:ext uri="{FF2B5EF4-FFF2-40B4-BE49-F238E27FC236}">
                <a16:creationId xmlns:a16="http://schemas.microsoft.com/office/drawing/2014/main" id="{8F434B88-2544-75AC-CBB8-19A1035D1251}"/>
              </a:ext>
            </a:extLst>
          </p:cNvPr>
          <p:cNvSpPr>
            <a:spLocks noGrp="1"/>
          </p:cNvSpPr>
          <p:nvPr>
            <p:ph idx="1" hasCustomPrompt="1"/>
          </p:nvPr>
        </p:nvSpPr>
        <p:spPr>
          <a:xfrm>
            <a:off x="2514600" y="4846320"/>
            <a:ext cx="31546800" cy="13651992"/>
          </a:xfrm>
          <a:prstGeom prst="rect">
            <a:avLst/>
          </a:prstGeom>
        </p:spPr>
        <p:txBody>
          <a:bodyPr/>
          <a:lstStyle>
            <a:lvl1pPr marL="457200" indent="-457200">
              <a:buClr>
                <a:schemeClr val="tx2"/>
              </a:buClr>
              <a:buFont typeface="NVIDIA Sans" panose="020B0503020203020204" pitchFamily="34" charset="0"/>
              <a:buChar char="•"/>
              <a:defRPr sz="4400">
                <a:solidFill>
                  <a:schemeClr val="bg1"/>
                </a:solidFill>
                <a:latin typeface="NVIDIA Sans" panose="020B0503020203020204" pitchFamily="34" charset="0"/>
                <a:cs typeface="NVIDIA Sans" panose="020B0503020203020204" pitchFamily="34" charset="0"/>
              </a:defRPr>
            </a:lvl1pPr>
            <a:lvl2pPr marL="1371600" indent="-457200">
              <a:buClr>
                <a:schemeClr val="tx2"/>
              </a:buClr>
              <a:buFont typeface="NVIDIA Sans" panose="020B0503020203020204" pitchFamily="34" charset="0"/>
              <a:buChar char="•"/>
              <a:defRPr sz="4000">
                <a:solidFill>
                  <a:schemeClr val="bg1"/>
                </a:solidFill>
                <a:latin typeface="NVIDIA Sans" panose="020B0503020203020204" pitchFamily="34" charset="0"/>
                <a:cs typeface="NVIDIA Sans" panose="020B0503020203020204" pitchFamily="34" charset="0"/>
              </a:defRPr>
            </a:lvl2pPr>
            <a:lvl3pPr marL="2286000" indent="-457200">
              <a:buClr>
                <a:schemeClr val="tx2"/>
              </a:buClr>
              <a:buFont typeface="NVIDIA Sans" panose="020B0503020203020204" pitchFamily="34" charset="0"/>
              <a:buChar char="•"/>
              <a:defRPr sz="3600">
                <a:solidFill>
                  <a:schemeClr val="bg1"/>
                </a:solidFill>
                <a:latin typeface="NVIDIA Sans" panose="020B0503020203020204" pitchFamily="34" charset="0"/>
                <a:cs typeface="NVIDIA Sans" panose="020B0503020203020204" pitchFamily="34" charset="0"/>
              </a:defRPr>
            </a:lvl3pPr>
            <a:lvl4pPr marL="3200400" indent="-457200">
              <a:buClr>
                <a:schemeClr val="tx2"/>
              </a:buClr>
              <a:buFont typeface="NVIDIA Sans" panose="020B0503020203020204" pitchFamily="34" charset="0"/>
              <a:buChar char="•"/>
              <a:defRPr sz="3200">
                <a:solidFill>
                  <a:schemeClr val="bg1"/>
                </a:solidFill>
                <a:latin typeface="NVIDIA Sans" panose="020B0503020203020204" pitchFamily="34" charset="0"/>
                <a:cs typeface="NVIDIA Sans" panose="020B0503020203020204" pitchFamily="34" charset="0"/>
              </a:defRPr>
            </a:lvl4pPr>
            <a:lvl5pPr marL="4054475" indent="-396875">
              <a:buClr>
                <a:schemeClr val="tx2"/>
              </a:buClr>
              <a:buFont typeface="NVIDIA Sans" panose="020B0503020203020204" pitchFamily="34" charset="0"/>
              <a:buChar char="•"/>
              <a:defRPr sz="2800">
                <a:solidFill>
                  <a:schemeClr val="bg1"/>
                </a:solidFill>
                <a:latin typeface="NVIDIA Sans" panose="020B0503020203020204" pitchFamily="34" charset="0"/>
                <a:cs typeface="NVIDIA Sans" panose="020B0503020203020204" pitchFamily="34" charset="0"/>
              </a:defRPr>
            </a:lvl5pPr>
          </a:lstStyle>
          <a:p>
            <a:pPr lvl="0"/>
            <a:r>
              <a:rPr lang="en-US" dirty="0"/>
              <a:t>Click to edit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4">
            <a:extLst>
              <a:ext uri="{FF2B5EF4-FFF2-40B4-BE49-F238E27FC236}">
                <a16:creationId xmlns:a16="http://schemas.microsoft.com/office/drawing/2014/main" id="{C870B57E-B314-99BB-8DF8-2672644B4F4E}"/>
              </a:ext>
            </a:extLst>
          </p:cNvPr>
          <p:cNvSpPr/>
          <p:nvPr userDrawn="1"/>
        </p:nvSpPr>
        <p:spPr>
          <a:xfrm>
            <a:off x="15000920" y="10556523"/>
            <a:ext cx="11020290" cy="749209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lnSpc>
                <a:spcPct val="90000"/>
              </a:lnSpc>
            </a:pPr>
            <a:endParaRPr lang="en-US" sz="9600" b="1" dirty="0" err="1">
              <a:solidFill>
                <a:schemeClr val="tx1"/>
              </a:solidFill>
              <a:latin typeface="NVIDIA Sans" panose="020B0503020203020204" pitchFamily="34" charset="0"/>
              <a:cs typeface="NVIDIA Sans" panose="020B0503020203020204" pitchFamily="34" charset="0"/>
            </a:endParaRPr>
          </a:p>
        </p:txBody>
      </p:sp>
      <p:pic>
        <p:nvPicPr>
          <p:cNvPr id="8" name="Picture 7">
            <a:extLst>
              <a:ext uri="{FF2B5EF4-FFF2-40B4-BE49-F238E27FC236}">
                <a16:creationId xmlns:a16="http://schemas.microsoft.com/office/drawing/2014/main" id="{AF3F80E6-5287-D931-0053-EF9F8579EE41}"/>
              </a:ext>
            </a:extLst>
          </p:cNvPr>
          <p:cNvPicPr>
            <a:picLocks noChangeAspect="1"/>
          </p:cNvPicPr>
          <p:nvPr userDrawn="1"/>
        </p:nvPicPr>
        <p:blipFill>
          <a:blip r:embed="rId2"/>
          <a:stretch>
            <a:fillRect/>
          </a:stretch>
        </p:blipFill>
        <p:spPr>
          <a:xfrm>
            <a:off x="3087422" y="10556523"/>
            <a:ext cx="11022523" cy="7864522"/>
          </a:xfrm>
          <a:prstGeom prst="rect">
            <a:avLst/>
          </a:prstGeom>
        </p:spPr>
      </p:pic>
      <p:sp>
        <p:nvSpPr>
          <p:cNvPr id="10" name="Content Placeholder 2">
            <a:extLst>
              <a:ext uri="{FF2B5EF4-FFF2-40B4-BE49-F238E27FC236}">
                <a16:creationId xmlns:a16="http://schemas.microsoft.com/office/drawing/2014/main" id="{1D89DD87-13E1-B25F-EBCC-2BC52BA4AACF}"/>
              </a:ext>
            </a:extLst>
          </p:cNvPr>
          <p:cNvSpPr>
            <a:spLocks noGrp="1"/>
          </p:cNvSpPr>
          <p:nvPr>
            <p:ph idx="11" hasCustomPrompt="1"/>
          </p:nvPr>
        </p:nvSpPr>
        <p:spPr>
          <a:xfrm>
            <a:off x="15951796" y="11141440"/>
            <a:ext cx="9273032" cy="2550828"/>
          </a:xfrm>
          <a:prstGeom prst="rect">
            <a:avLst/>
          </a:prstGeom>
        </p:spPr>
        <p:txBody>
          <a:bodyPr/>
          <a:lstStyle>
            <a:lvl1pPr marL="0" indent="0">
              <a:buClr>
                <a:schemeClr val="tx2"/>
              </a:buClr>
              <a:buFontTx/>
              <a:buNone/>
              <a:defRPr sz="9600" b="1">
                <a:solidFill>
                  <a:schemeClr val="tx1"/>
                </a:solidFill>
                <a:latin typeface="NVIDIA Sans" panose="020B0503020203020204" pitchFamily="34" charset="0"/>
                <a:cs typeface="NVIDIA Sans" panose="020B0503020203020204" pitchFamily="34" charset="0"/>
              </a:defRPr>
            </a:lvl1pPr>
            <a:lvl2pPr marL="914400" indent="0">
              <a:buClr>
                <a:schemeClr val="tx2"/>
              </a:buClr>
              <a:buFontTx/>
              <a:buNone/>
              <a:defRPr sz="9600" b="1">
                <a:solidFill>
                  <a:schemeClr val="tx1"/>
                </a:solidFill>
                <a:latin typeface="NVIDIA Sans" panose="020B0503020203020204" pitchFamily="34" charset="0"/>
                <a:cs typeface="NVIDIA Sans" panose="020B0503020203020204" pitchFamily="34" charset="0"/>
              </a:defRPr>
            </a:lvl2pPr>
            <a:lvl3pPr marL="1828800" indent="0">
              <a:buClr>
                <a:schemeClr val="tx2"/>
              </a:buClr>
              <a:buFontTx/>
              <a:buNone/>
              <a:defRPr sz="9600" b="1">
                <a:solidFill>
                  <a:schemeClr val="tx1"/>
                </a:solidFill>
                <a:latin typeface="NVIDIA Sans" panose="020B0503020203020204" pitchFamily="34" charset="0"/>
                <a:cs typeface="NVIDIA Sans" panose="020B0503020203020204" pitchFamily="34" charset="0"/>
              </a:defRPr>
            </a:lvl3pPr>
            <a:lvl4pPr marL="2743200" indent="0">
              <a:buClr>
                <a:schemeClr val="tx2"/>
              </a:buClr>
              <a:buFontTx/>
              <a:buNone/>
              <a:defRPr sz="9600" b="1">
                <a:solidFill>
                  <a:schemeClr val="tx1"/>
                </a:solidFill>
                <a:latin typeface="NVIDIA Sans" panose="020B0503020203020204" pitchFamily="34" charset="0"/>
                <a:cs typeface="NVIDIA Sans" panose="020B0503020203020204" pitchFamily="34" charset="0"/>
              </a:defRPr>
            </a:lvl4pPr>
            <a:lvl5pPr marL="3657600" indent="0">
              <a:buClr>
                <a:schemeClr val="tx2"/>
              </a:buClr>
              <a:buFontTx/>
              <a:buNone/>
              <a:defRPr sz="9600" b="1">
                <a:solidFill>
                  <a:schemeClr val="tx1"/>
                </a:solidFill>
                <a:latin typeface="NVIDIA Sans" panose="020B0503020203020204" pitchFamily="34" charset="0"/>
                <a:cs typeface="NVIDIA Sans" panose="020B0503020203020204" pitchFamily="34" charset="0"/>
              </a:defRPr>
            </a:lvl5pPr>
          </a:lstStyle>
          <a:p>
            <a:pPr lvl="0"/>
            <a:r>
              <a:rPr lang="en-US" dirty="0"/>
              <a:t>Click to edit text styles</a:t>
            </a:r>
          </a:p>
        </p:txBody>
      </p:sp>
      <p:sp>
        <p:nvSpPr>
          <p:cNvPr id="11" name="Content Placeholder 2">
            <a:extLst>
              <a:ext uri="{FF2B5EF4-FFF2-40B4-BE49-F238E27FC236}">
                <a16:creationId xmlns:a16="http://schemas.microsoft.com/office/drawing/2014/main" id="{0B869C1B-4BC1-3F4F-4B38-F2FBE6DA6157}"/>
              </a:ext>
            </a:extLst>
          </p:cNvPr>
          <p:cNvSpPr>
            <a:spLocks noGrp="1"/>
          </p:cNvSpPr>
          <p:nvPr>
            <p:ph idx="12" hasCustomPrompt="1"/>
          </p:nvPr>
        </p:nvSpPr>
        <p:spPr>
          <a:xfrm>
            <a:off x="15951796" y="13730012"/>
            <a:ext cx="9273032" cy="2550828"/>
          </a:xfrm>
          <a:prstGeom prst="rect">
            <a:avLst/>
          </a:prstGeom>
        </p:spPr>
        <p:txBody>
          <a:bodyPr/>
          <a:lstStyle>
            <a:lvl1pPr marL="0" indent="0">
              <a:buClr>
                <a:schemeClr val="tx2"/>
              </a:buClr>
              <a:buFontTx/>
              <a:buNone/>
              <a:defRPr sz="9600" b="0">
                <a:solidFill>
                  <a:schemeClr val="bg1"/>
                </a:solidFill>
                <a:latin typeface="NVIDIA Sans" panose="020B0503020203020204" pitchFamily="34" charset="0"/>
                <a:cs typeface="NVIDIA Sans" panose="020B0503020203020204" pitchFamily="34" charset="0"/>
              </a:defRPr>
            </a:lvl1pPr>
            <a:lvl2pPr marL="914400" indent="0">
              <a:buClr>
                <a:schemeClr val="tx2"/>
              </a:buClr>
              <a:buFontTx/>
              <a:buNone/>
              <a:defRPr sz="9600" b="1">
                <a:solidFill>
                  <a:schemeClr val="tx1"/>
                </a:solidFill>
                <a:latin typeface="NVIDIA Sans" panose="020B0503020203020204" pitchFamily="34" charset="0"/>
                <a:cs typeface="NVIDIA Sans" panose="020B0503020203020204" pitchFamily="34" charset="0"/>
              </a:defRPr>
            </a:lvl2pPr>
            <a:lvl3pPr marL="1828800" indent="0">
              <a:buClr>
                <a:schemeClr val="tx2"/>
              </a:buClr>
              <a:buFontTx/>
              <a:buNone/>
              <a:defRPr sz="9600" b="1">
                <a:solidFill>
                  <a:schemeClr val="tx1"/>
                </a:solidFill>
                <a:latin typeface="NVIDIA Sans" panose="020B0503020203020204" pitchFamily="34" charset="0"/>
                <a:cs typeface="NVIDIA Sans" panose="020B0503020203020204" pitchFamily="34" charset="0"/>
              </a:defRPr>
            </a:lvl3pPr>
            <a:lvl4pPr marL="2743200" indent="0">
              <a:buClr>
                <a:schemeClr val="tx2"/>
              </a:buClr>
              <a:buFontTx/>
              <a:buNone/>
              <a:defRPr sz="9600" b="1">
                <a:solidFill>
                  <a:schemeClr val="tx1"/>
                </a:solidFill>
                <a:latin typeface="NVIDIA Sans" panose="020B0503020203020204" pitchFamily="34" charset="0"/>
                <a:cs typeface="NVIDIA Sans" panose="020B0503020203020204" pitchFamily="34" charset="0"/>
              </a:defRPr>
            </a:lvl4pPr>
            <a:lvl5pPr marL="3657600" indent="0">
              <a:buClr>
                <a:schemeClr val="tx2"/>
              </a:buClr>
              <a:buFontTx/>
              <a:buNone/>
              <a:defRPr sz="9600" b="1">
                <a:solidFill>
                  <a:schemeClr val="tx1"/>
                </a:solidFill>
                <a:latin typeface="NVIDIA Sans" panose="020B0503020203020204" pitchFamily="34" charset="0"/>
                <a:cs typeface="NVIDIA Sans" panose="020B0503020203020204" pitchFamily="34" charset="0"/>
              </a:defRPr>
            </a:lvl5pPr>
          </a:lstStyle>
          <a:p>
            <a:pPr lvl="0"/>
            <a:r>
              <a:rPr lang="en-US" dirty="0"/>
              <a:t>Click to edit text styles</a:t>
            </a:r>
          </a:p>
        </p:txBody>
      </p:sp>
    </p:spTree>
    <p:extLst>
      <p:ext uri="{BB962C8B-B14F-4D97-AF65-F5344CB8AC3E}">
        <p14:creationId xmlns:p14="http://schemas.microsoft.com/office/powerpoint/2010/main" val="1039441924"/>
      </p:ext>
    </p:extLst>
  </p:cSld>
  <p:clrMapOvr>
    <a:masterClrMapping/>
  </p:clrMapOvr>
  <mc:AlternateContent xmlns:mc="http://schemas.openxmlformats.org/markup-compatibility/2006" xmlns:p14="http://schemas.microsoft.com/office/powerpoint/2010/main">
    <mc:Choice Requires="p14">
      <p:transition p14:dur="10"/>
    </mc:Choice>
    <mc:Fallback xmlns="" xmlns:a16="http://schemas.microsoft.com/office/drawing/2014/main">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Demo - Image Layout">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BFC72E11-DD16-4EAC-A294-E115038AA27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36576000" cy="20574000"/>
          </a:xfrm>
          <a:prstGeom prst="rect">
            <a:avLst/>
          </a:prstGeom>
        </p:spPr>
      </p:pic>
      <p:sp>
        <p:nvSpPr>
          <p:cNvPr id="5" name="Picture Placeholder 2">
            <a:extLst>
              <a:ext uri="{FF2B5EF4-FFF2-40B4-BE49-F238E27FC236}">
                <a16:creationId xmlns:a16="http://schemas.microsoft.com/office/drawing/2014/main" id="{377920F6-AC26-4611-AAD3-44D6CEA3FBAE}"/>
              </a:ext>
            </a:extLst>
          </p:cNvPr>
          <p:cNvSpPr>
            <a:spLocks noGrp="1"/>
          </p:cNvSpPr>
          <p:nvPr>
            <p:ph type="pic" sz="quarter" idx="11" hasCustomPrompt="1"/>
          </p:nvPr>
        </p:nvSpPr>
        <p:spPr>
          <a:xfrm>
            <a:off x="0" y="0"/>
            <a:ext cx="36576000" cy="20574000"/>
          </a:xfrm>
          <a:prstGeom prst="rect">
            <a:avLst/>
          </a:prstGeom>
          <a:solidFill>
            <a:schemeClr val="tx1">
              <a:lumMod val="95000"/>
            </a:schemeClr>
          </a:solidFill>
          <a:ln w="19050">
            <a:noFill/>
          </a:ln>
        </p:spPr>
        <p:txBody>
          <a:bodyPr tIns="0" bIns="4206240" anchor="ctr"/>
          <a:lstStyle>
            <a:lvl1pPr marL="0" indent="0" algn="ctr">
              <a:buFontTx/>
              <a:buNone/>
              <a:defRPr sz="7200">
                <a:solidFill>
                  <a:schemeClr val="bg1"/>
                </a:solidFill>
                <a:latin typeface="+mn-lt"/>
              </a:defRPr>
            </a:lvl1pPr>
          </a:lstStyle>
          <a:p>
            <a:r>
              <a:rPr lang="en-US" dirty="0"/>
              <a:t>Click to add image of video/demo</a:t>
            </a:r>
          </a:p>
        </p:txBody>
      </p:sp>
    </p:spTree>
    <p:extLst>
      <p:ext uri="{BB962C8B-B14F-4D97-AF65-F5344CB8AC3E}">
        <p14:creationId xmlns:p14="http://schemas.microsoft.com/office/powerpoint/2010/main" val="3390819932"/>
      </p:ext>
    </p:extLst>
  </p:cSld>
  <p:clrMapOvr>
    <a:masterClrMapping/>
  </p:clrMapOvr>
  <mc:AlternateContent xmlns:mc="http://schemas.openxmlformats.org/markup-compatibility/2006" xmlns:p14="http://schemas.microsoft.com/office/powerpoint/2010/main">
    <mc:Choice Requires="p14">
      <p:transition p14:dur="10"/>
    </mc:Choice>
    <mc:Fallback xmlns="" xmlns:a14="http://schemas.microsoft.com/office/drawing/2010/main" xmlns:a16="http://schemas.microsoft.com/office/drawing/2014/main">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Demo - Insert Video Layou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F834EEA-7CA3-4C82-B29B-3EA15B8822C9}"/>
              </a:ext>
            </a:extLst>
          </p:cNvPr>
          <p:cNvSpPr/>
          <p:nvPr userDrawn="1"/>
        </p:nvSpPr>
        <p:spPr>
          <a:xfrm>
            <a:off x="0" y="0"/>
            <a:ext cx="36576000" cy="20574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dirty="0" err="1">
              <a:solidFill>
                <a:schemeClr val="tx1"/>
              </a:solidFill>
              <a:latin typeface="NVIDIA Sans" panose="020B0503020203020204" pitchFamily="34" charset="0"/>
            </a:endParaRPr>
          </a:p>
        </p:txBody>
      </p:sp>
      <p:sp>
        <p:nvSpPr>
          <p:cNvPr id="17" name="Media Placeholder 7">
            <a:extLst>
              <a:ext uri="{FF2B5EF4-FFF2-40B4-BE49-F238E27FC236}">
                <a16:creationId xmlns:a16="http://schemas.microsoft.com/office/drawing/2014/main" id="{95086AA8-FFA8-416F-AD2F-0B7223809227}"/>
              </a:ext>
            </a:extLst>
          </p:cNvPr>
          <p:cNvSpPr>
            <a:spLocks noGrp="1"/>
          </p:cNvSpPr>
          <p:nvPr>
            <p:ph type="media" sz="quarter" idx="11" hasCustomPrompt="1"/>
          </p:nvPr>
        </p:nvSpPr>
        <p:spPr>
          <a:xfrm>
            <a:off x="0" y="0"/>
            <a:ext cx="36576000" cy="20574000"/>
          </a:xfrm>
          <a:prstGeom prst="rect">
            <a:avLst/>
          </a:prstGeom>
          <a:solidFill>
            <a:schemeClr val="tx1">
              <a:lumMod val="95000"/>
            </a:schemeClr>
          </a:solidFill>
          <a:ln w="19050">
            <a:noFill/>
          </a:ln>
        </p:spPr>
        <p:txBody>
          <a:bodyPr tIns="0" bIns="4206240" anchor="ctr"/>
          <a:lstStyle>
            <a:lvl1pPr marL="0" indent="0" algn="ctr">
              <a:buFontTx/>
              <a:buNone/>
              <a:defRPr lang="en-US" sz="8400" b="1" dirty="0">
                <a:solidFill>
                  <a:schemeClr val="bg1"/>
                </a:solidFill>
                <a:latin typeface="+mn-lt"/>
              </a:defRPr>
            </a:lvl1pPr>
          </a:lstStyle>
          <a:p>
            <a:pPr marL="857250" lvl="0" indent="-857250" algn="ctr"/>
            <a:r>
              <a:rPr lang="en-US" dirty="0"/>
              <a:t>Click to add video</a:t>
            </a:r>
          </a:p>
        </p:txBody>
      </p:sp>
    </p:spTree>
    <p:extLst>
      <p:ext uri="{BB962C8B-B14F-4D97-AF65-F5344CB8AC3E}">
        <p14:creationId xmlns:p14="http://schemas.microsoft.com/office/powerpoint/2010/main" val="2602793038"/>
      </p:ext>
    </p:extLst>
  </p:cSld>
  <p:clrMapOvr>
    <a:masterClrMapping/>
  </p:clrMapOvr>
  <mc:AlternateContent xmlns:mc="http://schemas.openxmlformats.org/markup-compatibility/2006" xmlns:p14="http://schemas.microsoft.com/office/powerpoint/2010/main">
    <mc:Choice Requires="p14">
      <p:transition p14:dur="10"/>
    </mc:Choice>
    <mc:Fallback xmlns="" xmlns:a16="http://schemas.microsoft.com/office/drawing/2014/main">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pic>
        <p:nvPicPr>
          <p:cNvPr id="3" name="Picture 2" descr="A green and white background&#10;&#10;Description automatically generated">
            <a:extLst>
              <a:ext uri="{FF2B5EF4-FFF2-40B4-BE49-F238E27FC236}">
                <a16:creationId xmlns:a16="http://schemas.microsoft.com/office/drawing/2014/main" id="{708A9C7D-B92D-A13B-AE0E-7F3EA434A10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36576000" cy="20574000"/>
          </a:xfrm>
          <a:prstGeom prst="rect">
            <a:avLst/>
          </a:prstGeom>
        </p:spPr>
      </p:pic>
      <p:sp>
        <p:nvSpPr>
          <p:cNvPr id="5" name="Rectangle 4">
            <a:extLst>
              <a:ext uri="{FF2B5EF4-FFF2-40B4-BE49-F238E27FC236}">
                <a16:creationId xmlns:a16="http://schemas.microsoft.com/office/drawing/2014/main" id="{6F1316F0-7ADD-BB87-23BE-740C3B3B0100}"/>
              </a:ext>
            </a:extLst>
          </p:cNvPr>
          <p:cNvSpPr/>
          <p:nvPr userDrawn="1"/>
        </p:nvSpPr>
        <p:spPr>
          <a:xfrm>
            <a:off x="0" y="6963916"/>
            <a:ext cx="36576000" cy="13610084"/>
          </a:xfrm>
          <a:prstGeom prst="rect">
            <a:avLst/>
          </a:prstGeom>
          <a:gradFill>
            <a:gsLst>
              <a:gs pos="78000">
                <a:srgbClr val="FFFFFF">
                  <a:alpha val="55000"/>
                </a:srgbClr>
              </a:gs>
              <a:gs pos="0">
                <a:schemeClr val="tx1"/>
              </a:gs>
              <a:gs pos="100000">
                <a:schemeClr val="tx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dirty="0" err="1">
              <a:solidFill>
                <a:schemeClr val="tx1"/>
              </a:solidFill>
              <a:latin typeface="NVIDIA Sans" panose="020B0503020203020204" pitchFamily="34" charset="0"/>
            </a:endParaRPr>
          </a:p>
        </p:txBody>
      </p:sp>
      <p:cxnSp>
        <p:nvCxnSpPr>
          <p:cNvPr id="6" name="Straight Connector 5">
            <a:extLst>
              <a:ext uri="{FF2B5EF4-FFF2-40B4-BE49-F238E27FC236}">
                <a16:creationId xmlns:a16="http://schemas.microsoft.com/office/drawing/2014/main" id="{CB1478E8-E56F-B47D-1F5A-CBA4655161C3}"/>
              </a:ext>
            </a:extLst>
          </p:cNvPr>
          <p:cNvCxnSpPr/>
          <p:nvPr userDrawn="1"/>
        </p:nvCxnSpPr>
        <p:spPr>
          <a:xfrm>
            <a:off x="0" y="11329275"/>
            <a:ext cx="36576000" cy="0"/>
          </a:xfrm>
          <a:prstGeom prst="line">
            <a:avLst/>
          </a:prstGeom>
          <a:ln w="50800">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Title 1">
            <a:extLst>
              <a:ext uri="{FF2B5EF4-FFF2-40B4-BE49-F238E27FC236}">
                <a16:creationId xmlns:a16="http://schemas.microsoft.com/office/drawing/2014/main" id="{47CCEE02-87E6-1F2B-7676-44BDF77882D3}"/>
              </a:ext>
            </a:extLst>
          </p:cNvPr>
          <p:cNvSpPr>
            <a:spLocks noGrp="1"/>
          </p:cNvSpPr>
          <p:nvPr>
            <p:ph type="title" hasCustomPrompt="1"/>
          </p:nvPr>
        </p:nvSpPr>
        <p:spPr>
          <a:xfrm>
            <a:off x="2514600" y="0"/>
            <a:ext cx="31546800" cy="2514601"/>
          </a:xfrm>
        </p:spPr>
        <p:txBody>
          <a:bodyPr/>
          <a:lstStyle>
            <a:lvl1pPr>
              <a:defRPr sz="7200" b="1" cap="none">
                <a:solidFill>
                  <a:schemeClr val="bg1"/>
                </a:solidFill>
                <a:latin typeface="NVIDIA Sans" panose="020B0503020203020204" pitchFamily="34" charset="0"/>
                <a:cs typeface="NVIDIA Sans" panose="020B0503020203020204" pitchFamily="34" charset="0"/>
              </a:defRPr>
            </a:lvl1pPr>
          </a:lstStyle>
          <a:p>
            <a:r>
              <a:rPr lang="en-US" dirty="0"/>
              <a:t>Click To Add Title</a:t>
            </a:r>
          </a:p>
        </p:txBody>
      </p:sp>
      <p:sp>
        <p:nvSpPr>
          <p:cNvPr id="17" name="Text Placeholder 7">
            <a:extLst>
              <a:ext uri="{FF2B5EF4-FFF2-40B4-BE49-F238E27FC236}">
                <a16:creationId xmlns:a16="http://schemas.microsoft.com/office/drawing/2014/main" id="{CB50D318-3396-F41C-08C9-6F12DDA735CF}"/>
              </a:ext>
            </a:extLst>
          </p:cNvPr>
          <p:cNvSpPr>
            <a:spLocks noGrp="1"/>
          </p:cNvSpPr>
          <p:nvPr>
            <p:ph type="body" sz="quarter" idx="10" hasCustomPrompt="1"/>
          </p:nvPr>
        </p:nvSpPr>
        <p:spPr>
          <a:xfrm>
            <a:off x="2514600" y="2487168"/>
            <a:ext cx="31546800" cy="1408176"/>
          </a:xfrm>
          <a:prstGeom prst="rect">
            <a:avLst/>
          </a:prstGeom>
        </p:spPr>
        <p:txBody>
          <a:bodyPr/>
          <a:lstStyle>
            <a:lvl1pPr marL="0" indent="0" algn="ctr">
              <a:spcBef>
                <a:spcPts val="0"/>
              </a:spcBef>
              <a:buFontTx/>
              <a:buNone/>
              <a:defRPr sz="4800">
                <a:solidFill>
                  <a:schemeClr val="tx2"/>
                </a:solidFill>
                <a:latin typeface="NVIDIA Sans" panose="020B0503020203020204" pitchFamily="34" charset="0"/>
                <a:cs typeface="NVIDIA Sans" panose="020B0503020203020204" pitchFamily="34" charset="0"/>
              </a:defRPr>
            </a:lvl1pPr>
            <a:lvl2pPr marL="1371600" indent="0" algn="ctr">
              <a:buFontTx/>
              <a:buNone/>
              <a:defRPr sz="4400">
                <a:latin typeface="NVIDIA Sans" panose="020B0503020203020204" pitchFamily="34" charset="0"/>
              </a:defRPr>
            </a:lvl2pPr>
            <a:lvl3pPr marL="2743200" indent="0" algn="ctr">
              <a:buFontTx/>
              <a:buNone/>
              <a:defRPr sz="4400">
                <a:latin typeface="NVIDIA Sans" panose="020B0503020203020204" pitchFamily="34" charset="0"/>
              </a:defRPr>
            </a:lvl3pPr>
            <a:lvl4pPr marL="4114800" indent="0" algn="ctr">
              <a:buFontTx/>
              <a:buNone/>
              <a:defRPr sz="4400">
                <a:latin typeface="NVIDIA Sans" panose="020B0503020203020204" pitchFamily="34" charset="0"/>
              </a:defRPr>
            </a:lvl4pPr>
            <a:lvl5pPr marL="5486400" indent="0" algn="ctr">
              <a:buFontTx/>
              <a:buNone/>
              <a:defRPr sz="4400">
                <a:latin typeface="NVIDIA Sans" panose="020B0503020203020204" pitchFamily="34" charset="0"/>
              </a:defRPr>
            </a:lvl5pPr>
          </a:lstStyle>
          <a:p>
            <a:pPr lvl="0"/>
            <a:r>
              <a:rPr lang="en-US" dirty="0"/>
              <a:t>Click to add subtitle</a:t>
            </a:r>
          </a:p>
        </p:txBody>
      </p:sp>
    </p:spTree>
    <p:extLst>
      <p:ext uri="{BB962C8B-B14F-4D97-AF65-F5344CB8AC3E}">
        <p14:creationId xmlns:p14="http://schemas.microsoft.com/office/powerpoint/2010/main" val="30660233"/>
      </p:ext>
    </p:extLst>
  </p:cSld>
  <p:clrMapOvr>
    <a:masterClrMapping/>
  </p:clrMapOvr>
  <mc:AlternateContent xmlns:mc="http://schemas.openxmlformats.org/markup-compatibility/2006" xmlns:p14="http://schemas.microsoft.com/office/powerpoint/2010/main">
    <mc:Choice Requires="p14">
      <p:transition p14:dur="10"/>
    </mc:Choice>
    <mc:Fallback xmlns="" xmlns:a14="http://schemas.microsoft.com/office/drawing/2010/main" xmlns:a16="http://schemas.microsoft.com/office/drawing/2014/main">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mplex_Timeline">
    <p:spTree>
      <p:nvGrpSpPr>
        <p:cNvPr id="1" name=""/>
        <p:cNvGrpSpPr/>
        <p:nvPr/>
      </p:nvGrpSpPr>
      <p:grpSpPr>
        <a:xfrm>
          <a:off x="0" y="0"/>
          <a:ext cx="0" cy="0"/>
          <a:chOff x="0" y="0"/>
          <a:chExt cx="0" cy="0"/>
        </a:xfrm>
      </p:grpSpPr>
      <p:pic>
        <p:nvPicPr>
          <p:cNvPr id="4" name="Picture 3" descr="A green and white background&#10;&#10;Description automatically generated">
            <a:extLst>
              <a:ext uri="{FF2B5EF4-FFF2-40B4-BE49-F238E27FC236}">
                <a16:creationId xmlns:a16="http://schemas.microsoft.com/office/drawing/2014/main" id="{868E8BC8-DCAA-6E80-5181-5371045BDE5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36576000" cy="20574000"/>
          </a:xfrm>
          <a:prstGeom prst="rect">
            <a:avLst/>
          </a:prstGeom>
        </p:spPr>
      </p:pic>
      <p:sp>
        <p:nvSpPr>
          <p:cNvPr id="5" name="Rectangle 4">
            <a:extLst>
              <a:ext uri="{FF2B5EF4-FFF2-40B4-BE49-F238E27FC236}">
                <a16:creationId xmlns:a16="http://schemas.microsoft.com/office/drawing/2014/main" id="{D046080A-6CDE-3FF2-A128-47CFF5F0C9C5}"/>
              </a:ext>
            </a:extLst>
          </p:cNvPr>
          <p:cNvSpPr/>
          <p:nvPr userDrawn="1"/>
        </p:nvSpPr>
        <p:spPr>
          <a:xfrm>
            <a:off x="0" y="6963916"/>
            <a:ext cx="36576000" cy="13610084"/>
          </a:xfrm>
          <a:prstGeom prst="rect">
            <a:avLst/>
          </a:prstGeom>
          <a:gradFill>
            <a:gsLst>
              <a:gs pos="78000">
                <a:srgbClr val="FFFFFF">
                  <a:alpha val="55000"/>
                </a:srgbClr>
              </a:gs>
              <a:gs pos="0">
                <a:schemeClr val="tx1"/>
              </a:gs>
              <a:gs pos="100000">
                <a:schemeClr val="tx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dirty="0" err="1">
              <a:solidFill>
                <a:schemeClr val="tx1"/>
              </a:solidFill>
              <a:latin typeface="NVIDIA Sans" panose="020B0503020203020204" pitchFamily="34" charset="0"/>
            </a:endParaRPr>
          </a:p>
        </p:txBody>
      </p:sp>
      <p:sp>
        <p:nvSpPr>
          <p:cNvPr id="16" name="Title 1">
            <a:extLst>
              <a:ext uri="{FF2B5EF4-FFF2-40B4-BE49-F238E27FC236}">
                <a16:creationId xmlns:a16="http://schemas.microsoft.com/office/drawing/2014/main" id="{47CCEE02-87E6-1F2B-7676-44BDF77882D3}"/>
              </a:ext>
            </a:extLst>
          </p:cNvPr>
          <p:cNvSpPr>
            <a:spLocks noGrp="1"/>
          </p:cNvSpPr>
          <p:nvPr>
            <p:ph type="title" hasCustomPrompt="1"/>
          </p:nvPr>
        </p:nvSpPr>
        <p:spPr>
          <a:xfrm>
            <a:off x="2514600" y="0"/>
            <a:ext cx="31546800" cy="2514601"/>
          </a:xfrm>
        </p:spPr>
        <p:txBody>
          <a:bodyPr/>
          <a:lstStyle>
            <a:lvl1pPr>
              <a:defRPr sz="7200" b="1" cap="none">
                <a:solidFill>
                  <a:schemeClr val="bg1"/>
                </a:solidFill>
                <a:latin typeface="NVIDIA Sans" panose="020B0503020203020204" pitchFamily="34" charset="0"/>
                <a:cs typeface="NVIDIA Sans" panose="020B0503020203020204" pitchFamily="34" charset="0"/>
              </a:defRPr>
            </a:lvl1pPr>
          </a:lstStyle>
          <a:p>
            <a:r>
              <a:rPr lang="en-US" dirty="0"/>
              <a:t>Click To Add Title</a:t>
            </a:r>
          </a:p>
        </p:txBody>
      </p:sp>
      <p:sp>
        <p:nvSpPr>
          <p:cNvPr id="17" name="Text Placeholder 7">
            <a:extLst>
              <a:ext uri="{FF2B5EF4-FFF2-40B4-BE49-F238E27FC236}">
                <a16:creationId xmlns:a16="http://schemas.microsoft.com/office/drawing/2014/main" id="{CB50D318-3396-F41C-08C9-6F12DDA735CF}"/>
              </a:ext>
            </a:extLst>
          </p:cNvPr>
          <p:cNvSpPr>
            <a:spLocks noGrp="1"/>
          </p:cNvSpPr>
          <p:nvPr>
            <p:ph type="body" sz="quarter" idx="10" hasCustomPrompt="1"/>
          </p:nvPr>
        </p:nvSpPr>
        <p:spPr>
          <a:xfrm>
            <a:off x="2514600" y="2487168"/>
            <a:ext cx="31546800" cy="1408176"/>
          </a:xfrm>
          <a:prstGeom prst="rect">
            <a:avLst/>
          </a:prstGeom>
        </p:spPr>
        <p:txBody>
          <a:bodyPr/>
          <a:lstStyle>
            <a:lvl1pPr marL="0" indent="0" algn="ctr">
              <a:spcBef>
                <a:spcPts val="0"/>
              </a:spcBef>
              <a:buFontTx/>
              <a:buNone/>
              <a:defRPr sz="4800">
                <a:solidFill>
                  <a:schemeClr val="tx2"/>
                </a:solidFill>
                <a:latin typeface="NVIDIA Sans" panose="020B0503020203020204" pitchFamily="34" charset="0"/>
                <a:cs typeface="NVIDIA Sans" panose="020B0503020203020204" pitchFamily="34" charset="0"/>
              </a:defRPr>
            </a:lvl1pPr>
            <a:lvl2pPr marL="1371600" indent="0" algn="ctr">
              <a:buFontTx/>
              <a:buNone/>
              <a:defRPr sz="4400">
                <a:latin typeface="NVIDIA Sans" panose="020B0503020203020204" pitchFamily="34" charset="0"/>
              </a:defRPr>
            </a:lvl2pPr>
            <a:lvl3pPr marL="2743200" indent="0" algn="ctr">
              <a:buFontTx/>
              <a:buNone/>
              <a:defRPr sz="4400">
                <a:latin typeface="NVIDIA Sans" panose="020B0503020203020204" pitchFamily="34" charset="0"/>
              </a:defRPr>
            </a:lvl3pPr>
            <a:lvl4pPr marL="4114800" indent="0" algn="ctr">
              <a:buFontTx/>
              <a:buNone/>
              <a:defRPr sz="4400">
                <a:latin typeface="NVIDIA Sans" panose="020B0503020203020204" pitchFamily="34" charset="0"/>
              </a:defRPr>
            </a:lvl4pPr>
            <a:lvl5pPr marL="5486400" indent="0" algn="ctr">
              <a:buFontTx/>
              <a:buNone/>
              <a:defRPr sz="4400">
                <a:latin typeface="NVIDIA Sans" panose="020B0503020203020204" pitchFamily="34" charset="0"/>
              </a:defRPr>
            </a:lvl5pPr>
          </a:lstStyle>
          <a:p>
            <a:pPr lvl="0"/>
            <a:r>
              <a:rPr lang="en-US" dirty="0"/>
              <a:t>Click to add subtitle</a:t>
            </a:r>
          </a:p>
        </p:txBody>
      </p:sp>
    </p:spTree>
    <p:extLst>
      <p:ext uri="{BB962C8B-B14F-4D97-AF65-F5344CB8AC3E}">
        <p14:creationId xmlns:p14="http://schemas.microsoft.com/office/powerpoint/2010/main" val="1947985491"/>
      </p:ext>
    </p:extLst>
  </p:cSld>
  <p:clrMapOvr>
    <a:masterClrMapping/>
  </p:clrMapOvr>
  <mc:AlternateContent xmlns:mc="http://schemas.openxmlformats.org/markup-compatibility/2006" xmlns:p14="http://schemas.microsoft.com/office/powerpoint/2010/main">
    <mc:Choice Requires="p14">
      <p:transition p14:dur="10"/>
    </mc:Choice>
    <mc:Fallback xmlns="" xmlns:a14="http://schemas.microsoft.com/office/drawing/2010/main" xmlns:a16="http://schemas.microsoft.com/office/drawing/2014/main">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meline w/ Images Layout">
    <p:spTree>
      <p:nvGrpSpPr>
        <p:cNvPr id="1" name=""/>
        <p:cNvGrpSpPr/>
        <p:nvPr/>
      </p:nvGrpSpPr>
      <p:grpSpPr>
        <a:xfrm>
          <a:off x="0" y="0"/>
          <a:ext cx="0" cy="0"/>
          <a:chOff x="0" y="0"/>
          <a:chExt cx="0" cy="0"/>
        </a:xfrm>
      </p:grpSpPr>
      <p:pic>
        <p:nvPicPr>
          <p:cNvPr id="4" name="Picture 3" descr="A green and white background&#10;&#10;Description automatically generated">
            <a:extLst>
              <a:ext uri="{FF2B5EF4-FFF2-40B4-BE49-F238E27FC236}">
                <a16:creationId xmlns:a16="http://schemas.microsoft.com/office/drawing/2014/main" id="{19281CF6-82C4-D591-C93F-79BF14277CD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36576000" cy="20574000"/>
          </a:xfrm>
          <a:prstGeom prst="rect">
            <a:avLst/>
          </a:prstGeom>
        </p:spPr>
      </p:pic>
      <p:sp>
        <p:nvSpPr>
          <p:cNvPr id="5" name="Rectangle 4">
            <a:extLst>
              <a:ext uri="{FF2B5EF4-FFF2-40B4-BE49-F238E27FC236}">
                <a16:creationId xmlns:a16="http://schemas.microsoft.com/office/drawing/2014/main" id="{8C0EE250-813A-B3FC-C9DB-11B6E237EC3B}"/>
              </a:ext>
            </a:extLst>
          </p:cNvPr>
          <p:cNvSpPr/>
          <p:nvPr userDrawn="1"/>
        </p:nvSpPr>
        <p:spPr>
          <a:xfrm>
            <a:off x="0" y="6963916"/>
            <a:ext cx="36576000" cy="13610084"/>
          </a:xfrm>
          <a:prstGeom prst="rect">
            <a:avLst/>
          </a:prstGeom>
          <a:gradFill>
            <a:gsLst>
              <a:gs pos="78000">
                <a:srgbClr val="FFFFFF">
                  <a:alpha val="55000"/>
                </a:srgbClr>
              </a:gs>
              <a:gs pos="0">
                <a:schemeClr val="tx1"/>
              </a:gs>
              <a:gs pos="100000">
                <a:schemeClr val="tx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dirty="0" err="1">
              <a:solidFill>
                <a:schemeClr val="tx1"/>
              </a:solidFill>
              <a:latin typeface="NVIDIA Sans" panose="020B0503020203020204" pitchFamily="34" charset="0"/>
            </a:endParaRPr>
          </a:p>
        </p:txBody>
      </p:sp>
      <p:sp>
        <p:nvSpPr>
          <p:cNvPr id="16" name="Title 1">
            <a:extLst>
              <a:ext uri="{FF2B5EF4-FFF2-40B4-BE49-F238E27FC236}">
                <a16:creationId xmlns:a16="http://schemas.microsoft.com/office/drawing/2014/main" id="{47CCEE02-87E6-1F2B-7676-44BDF77882D3}"/>
              </a:ext>
            </a:extLst>
          </p:cNvPr>
          <p:cNvSpPr>
            <a:spLocks noGrp="1"/>
          </p:cNvSpPr>
          <p:nvPr>
            <p:ph type="title" hasCustomPrompt="1"/>
          </p:nvPr>
        </p:nvSpPr>
        <p:spPr>
          <a:xfrm>
            <a:off x="2514600" y="0"/>
            <a:ext cx="31546800" cy="2514601"/>
          </a:xfrm>
        </p:spPr>
        <p:txBody>
          <a:bodyPr/>
          <a:lstStyle>
            <a:lvl1pPr>
              <a:defRPr sz="7200" b="1" cap="none">
                <a:solidFill>
                  <a:schemeClr val="bg1"/>
                </a:solidFill>
                <a:latin typeface="NVIDIA Sans" panose="020B0503020203020204" pitchFamily="34" charset="0"/>
                <a:cs typeface="NVIDIA Sans" panose="020B0503020203020204" pitchFamily="34" charset="0"/>
              </a:defRPr>
            </a:lvl1pPr>
          </a:lstStyle>
          <a:p>
            <a:r>
              <a:rPr lang="en-US" dirty="0"/>
              <a:t>Click To Add Title</a:t>
            </a:r>
          </a:p>
        </p:txBody>
      </p:sp>
      <p:sp>
        <p:nvSpPr>
          <p:cNvPr id="17" name="Text Placeholder 7">
            <a:extLst>
              <a:ext uri="{FF2B5EF4-FFF2-40B4-BE49-F238E27FC236}">
                <a16:creationId xmlns:a16="http://schemas.microsoft.com/office/drawing/2014/main" id="{CB50D318-3396-F41C-08C9-6F12DDA735CF}"/>
              </a:ext>
            </a:extLst>
          </p:cNvPr>
          <p:cNvSpPr>
            <a:spLocks noGrp="1"/>
          </p:cNvSpPr>
          <p:nvPr>
            <p:ph type="body" sz="quarter" idx="10" hasCustomPrompt="1"/>
          </p:nvPr>
        </p:nvSpPr>
        <p:spPr>
          <a:xfrm>
            <a:off x="2514600" y="2487168"/>
            <a:ext cx="31546800" cy="1408176"/>
          </a:xfrm>
          <a:prstGeom prst="rect">
            <a:avLst/>
          </a:prstGeom>
        </p:spPr>
        <p:txBody>
          <a:bodyPr/>
          <a:lstStyle>
            <a:lvl1pPr marL="0" indent="0" algn="ctr">
              <a:spcBef>
                <a:spcPts val="0"/>
              </a:spcBef>
              <a:buFontTx/>
              <a:buNone/>
              <a:defRPr sz="4800">
                <a:solidFill>
                  <a:schemeClr val="tx2"/>
                </a:solidFill>
                <a:latin typeface="NVIDIA Sans" panose="020B0503020203020204" pitchFamily="34" charset="0"/>
                <a:cs typeface="NVIDIA Sans" panose="020B0503020203020204" pitchFamily="34" charset="0"/>
              </a:defRPr>
            </a:lvl1pPr>
            <a:lvl2pPr marL="1371600" indent="0" algn="ctr">
              <a:buFontTx/>
              <a:buNone/>
              <a:defRPr sz="4400">
                <a:latin typeface="NVIDIA Sans" panose="020B0503020203020204" pitchFamily="34" charset="0"/>
              </a:defRPr>
            </a:lvl2pPr>
            <a:lvl3pPr marL="2743200" indent="0" algn="ctr">
              <a:buFontTx/>
              <a:buNone/>
              <a:defRPr sz="4400">
                <a:latin typeface="NVIDIA Sans" panose="020B0503020203020204" pitchFamily="34" charset="0"/>
              </a:defRPr>
            </a:lvl3pPr>
            <a:lvl4pPr marL="4114800" indent="0" algn="ctr">
              <a:buFontTx/>
              <a:buNone/>
              <a:defRPr sz="4400">
                <a:latin typeface="NVIDIA Sans" panose="020B0503020203020204" pitchFamily="34" charset="0"/>
              </a:defRPr>
            </a:lvl4pPr>
            <a:lvl5pPr marL="5486400" indent="0" algn="ctr">
              <a:buFontTx/>
              <a:buNone/>
              <a:defRPr sz="4400">
                <a:latin typeface="NVIDIA Sans" panose="020B0503020203020204" pitchFamily="34" charset="0"/>
              </a:defRPr>
            </a:lvl5pPr>
          </a:lstStyle>
          <a:p>
            <a:pPr lvl="0"/>
            <a:r>
              <a:rPr lang="en-US" dirty="0"/>
              <a:t>Click to add subtitle</a:t>
            </a:r>
          </a:p>
        </p:txBody>
      </p:sp>
      <p:cxnSp>
        <p:nvCxnSpPr>
          <p:cNvPr id="12" name="Straight Connector 11">
            <a:extLst>
              <a:ext uri="{FF2B5EF4-FFF2-40B4-BE49-F238E27FC236}">
                <a16:creationId xmlns:a16="http://schemas.microsoft.com/office/drawing/2014/main" id="{B81A4C02-2335-3840-A0B5-647FE4372B5A}"/>
              </a:ext>
            </a:extLst>
          </p:cNvPr>
          <p:cNvCxnSpPr/>
          <p:nvPr userDrawn="1"/>
        </p:nvCxnSpPr>
        <p:spPr>
          <a:xfrm>
            <a:off x="0" y="12517118"/>
            <a:ext cx="36576000" cy="0"/>
          </a:xfrm>
          <a:prstGeom prst="line">
            <a:avLst/>
          </a:prstGeom>
          <a:ln w="50800">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Picture Placeholder 2">
            <a:extLst>
              <a:ext uri="{FF2B5EF4-FFF2-40B4-BE49-F238E27FC236}">
                <a16:creationId xmlns:a16="http://schemas.microsoft.com/office/drawing/2014/main" id="{327B64A9-49B7-26AE-EEC1-3DFB7714FDFA}"/>
              </a:ext>
            </a:extLst>
          </p:cNvPr>
          <p:cNvSpPr>
            <a:spLocks noGrp="1"/>
          </p:cNvSpPr>
          <p:nvPr>
            <p:ph type="pic" sz="quarter" idx="11"/>
          </p:nvPr>
        </p:nvSpPr>
        <p:spPr>
          <a:xfrm>
            <a:off x="1104900" y="8828853"/>
            <a:ext cx="6172214" cy="4209393"/>
          </a:xfrm>
          <a:prstGeom prst="rect">
            <a:avLst/>
          </a:prstGeom>
          <a:solidFill>
            <a:schemeClr val="bg2"/>
          </a:solidFill>
          <a:ln w="9525">
            <a:solidFill>
              <a:schemeClr val="accent5"/>
            </a:solidFill>
          </a:ln>
        </p:spPr>
        <p:txBody>
          <a:bodyPr tIns="2194560" anchor="ctr"/>
          <a:lstStyle>
            <a:lvl1pPr marL="0" indent="0" algn="ctr">
              <a:buFontTx/>
              <a:buNone/>
              <a:defRPr sz="4000">
                <a:solidFill>
                  <a:schemeClr val="bg2">
                    <a:lumMod val="50000"/>
                  </a:schemeClr>
                </a:solidFill>
                <a:latin typeface="NVIDIA Sans" panose="020B0503020203020204" pitchFamily="34" charset="0"/>
              </a:defRPr>
            </a:lvl1pPr>
          </a:lstStyle>
          <a:p>
            <a:r>
              <a:rPr lang="en-US"/>
              <a:t>Click icon to add picture</a:t>
            </a:r>
            <a:endParaRPr lang="en-US" dirty="0"/>
          </a:p>
        </p:txBody>
      </p:sp>
      <p:sp>
        <p:nvSpPr>
          <p:cNvPr id="14" name="Text Placeholder 7">
            <a:extLst>
              <a:ext uri="{FF2B5EF4-FFF2-40B4-BE49-F238E27FC236}">
                <a16:creationId xmlns:a16="http://schemas.microsoft.com/office/drawing/2014/main" id="{65B24A7F-7007-8F97-B7C8-699C5938267B}"/>
              </a:ext>
            </a:extLst>
          </p:cNvPr>
          <p:cNvSpPr>
            <a:spLocks noGrp="1"/>
          </p:cNvSpPr>
          <p:nvPr>
            <p:ph type="body" sz="quarter" idx="12" hasCustomPrompt="1"/>
          </p:nvPr>
        </p:nvSpPr>
        <p:spPr>
          <a:xfrm>
            <a:off x="1104901" y="7235683"/>
            <a:ext cx="6172213" cy="795528"/>
          </a:xfrm>
          <a:prstGeom prst="rect">
            <a:avLst/>
          </a:prstGeom>
        </p:spPr>
        <p:txBody>
          <a:bodyPr anchor="b"/>
          <a:lstStyle>
            <a:lvl1pPr marL="0" indent="0" algn="ctr">
              <a:spcBef>
                <a:spcPts val="1200"/>
              </a:spcBef>
              <a:buFontTx/>
              <a:buNone/>
              <a:defRPr sz="4000" b="0" cap="none" baseline="0">
                <a:solidFill>
                  <a:schemeClr val="bg1"/>
                </a:solidFill>
                <a:latin typeface="+mj-lt"/>
                <a:cs typeface="NVIDIA Sans" panose="020B0503020203020204" pitchFamily="34" charset="0"/>
              </a:defRPr>
            </a:lvl1pPr>
            <a:lvl2pPr marL="2562790" indent="0">
              <a:buFontTx/>
              <a:buNone/>
              <a:defRPr sz="4000" b="1">
                <a:solidFill>
                  <a:schemeClr val="tx1"/>
                </a:solidFill>
                <a:latin typeface="NVIDIA Sans" panose="020B0503020203020204" pitchFamily="34" charset="0"/>
              </a:defRPr>
            </a:lvl2pPr>
            <a:lvl3pPr marL="4883584" indent="0">
              <a:buFontTx/>
              <a:buNone/>
              <a:defRPr sz="4000" b="1">
                <a:solidFill>
                  <a:schemeClr val="tx1"/>
                </a:solidFill>
                <a:latin typeface="NVIDIA Sans" panose="020B0503020203020204" pitchFamily="34" charset="0"/>
              </a:defRPr>
            </a:lvl3pPr>
            <a:lvl4pPr marL="6933729" indent="0">
              <a:buFontTx/>
              <a:buNone/>
              <a:defRPr sz="4000" b="1">
                <a:solidFill>
                  <a:schemeClr val="tx1"/>
                </a:solidFill>
                <a:latin typeface="NVIDIA Sans" panose="020B0503020203020204" pitchFamily="34" charset="0"/>
              </a:defRPr>
            </a:lvl4pPr>
            <a:lvl5pPr marL="8471409" indent="0">
              <a:buFontTx/>
              <a:buNone/>
              <a:defRPr sz="4000" b="1">
                <a:solidFill>
                  <a:schemeClr val="tx1"/>
                </a:solidFill>
                <a:latin typeface="NVIDIA Sans" panose="020B0503020203020204" pitchFamily="34" charset="0"/>
              </a:defRPr>
            </a:lvl5pPr>
          </a:lstStyle>
          <a:p>
            <a:pPr lvl="0"/>
            <a:r>
              <a:rPr lang="en-US" dirty="0"/>
              <a:t>Click To Add Title</a:t>
            </a:r>
          </a:p>
        </p:txBody>
      </p:sp>
      <p:sp>
        <p:nvSpPr>
          <p:cNvPr id="18" name="Text Placeholder 7">
            <a:extLst>
              <a:ext uri="{FF2B5EF4-FFF2-40B4-BE49-F238E27FC236}">
                <a16:creationId xmlns:a16="http://schemas.microsoft.com/office/drawing/2014/main" id="{BE9F7FB4-6AA0-B491-27B8-845C8CCE95D1}"/>
              </a:ext>
            </a:extLst>
          </p:cNvPr>
          <p:cNvSpPr>
            <a:spLocks noGrp="1"/>
          </p:cNvSpPr>
          <p:nvPr>
            <p:ph type="body" sz="quarter" idx="30" hasCustomPrompt="1"/>
          </p:nvPr>
        </p:nvSpPr>
        <p:spPr>
          <a:xfrm>
            <a:off x="1104900" y="7947588"/>
            <a:ext cx="6172214" cy="679755"/>
          </a:xfrm>
          <a:prstGeom prst="rect">
            <a:avLst/>
          </a:prstGeom>
        </p:spPr>
        <p:txBody>
          <a:bodyPr/>
          <a:lstStyle>
            <a:lvl1pPr marL="0" indent="0" algn="ctr">
              <a:spcBef>
                <a:spcPts val="600"/>
              </a:spcBef>
              <a:buFontTx/>
              <a:buNone/>
              <a:defRPr sz="2800" b="0">
                <a:solidFill>
                  <a:schemeClr val="bg1"/>
                </a:solidFill>
                <a:latin typeface="NVIDIA Sans" panose="020B0503020203020204" pitchFamily="34" charset="0"/>
                <a:cs typeface="NVIDIA Sans" panose="020B0503020203020204" pitchFamily="34" charset="0"/>
              </a:defRPr>
            </a:lvl1pPr>
            <a:lvl2pPr marL="2562790" indent="0">
              <a:buFontTx/>
              <a:buNone/>
              <a:defRPr sz="4000" b="1">
                <a:solidFill>
                  <a:schemeClr val="tx1"/>
                </a:solidFill>
                <a:latin typeface="NVIDIA Sans" panose="020B0503020203020204" pitchFamily="34" charset="0"/>
              </a:defRPr>
            </a:lvl2pPr>
            <a:lvl3pPr marL="4883584" indent="0">
              <a:buFontTx/>
              <a:buNone/>
              <a:defRPr sz="4000" b="1">
                <a:solidFill>
                  <a:schemeClr val="tx1"/>
                </a:solidFill>
                <a:latin typeface="NVIDIA Sans" panose="020B0503020203020204" pitchFamily="34" charset="0"/>
              </a:defRPr>
            </a:lvl3pPr>
            <a:lvl4pPr marL="6933729" indent="0">
              <a:buFontTx/>
              <a:buNone/>
              <a:defRPr sz="4000" b="1">
                <a:solidFill>
                  <a:schemeClr val="tx1"/>
                </a:solidFill>
                <a:latin typeface="NVIDIA Sans" panose="020B0503020203020204" pitchFamily="34" charset="0"/>
              </a:defRPr>
            </a:lvl4pPr>
            <a:lvl5pPr marL="8471409" indent="0">
              <a:buFontTx/>
              <a:buNone/>
              <a:defRPr sz="4000" b="1">
                <a:solidFill>
                  <a:schemeClr val="tx1"/>
                </a:solidFill>
                <a:latin typeface="NVIDIA Sans" panose="020B0503020203020204" pitchFamily="34" charset="0"/>
              </a:defRPr>
            </a:lvl5pPr>
          </a:lstStyle>
          <a:p>
            <a:pPr lvl="0"/>
            <a:r>
              <a:rPr lang="en-US" dirty="0"/>
              <a:t>Click to add subtitle</a:t>
            </a:r>
          </a:p>
        </p:txBody>
      </p:sp>
      <p:sp>
        <p:nvSpPr>
          <p:cNvPr id="19" name="Text Placeholder 7">
            <a:extLst>
              <a:ext uri="{FF2B5EF4-FFF2-40B4-BE49-F238E27FC236}">
                <a16:creationId xmlns:a16="http://schemas.microsoft.com/office/drawing/2014/main" id="{831C6138-3339-1502-9812-8B9B39AF6DD1}"/>
              </a:ext>
            </a:extLst>
          </p:cNvPr>
          <p:cNvSpPr>
            <a:spLocks noGrp="1"/>
          </p:cNvSpPr>
          <p:nvPr>
            <p:ph type="body" sz="quarter" idx="31" hasCustomPrompt="1"/>
          </p:nvPr>
        </p:nvSpPr>
        <p:spPr>
          <a:xfrm>
            <a:off x="1104901" y="6492954"/>
            <a:ext cx="6172213" cy="795528"/>
          </a:xfrm>
          <a:prstGeom prst="rect">
            <a:avLst/>
          </a:prstGeom>
        </p:spPr>
        <p:txBody>
          <a:bodyPr anchor="b"/>
          <a:lstStyle>
            <a:lvl1pPr marL="0" indent="0" algn="ctr">
              <a:spcBef>
                <a:spcPts val="1200"/>
              </a:spcBef>
              <a:buFontTx/>
              <a:buNone/>
              <a:defRPr sz="7200" b="0" cap="none" baseline="0">
                <a:solidFill>
                  <a:schemeClr val="bg1"/>
                </a:solidFill>
                <a:latin typeface="NVIDIA Sans Light" panose="020B0303020203020204" pitchFamily="34" charset="0"/>
                <a:cs typeface="NVIDIA Sans Light" panose="020B0303020203020204" pitchFamily="34" charset="0"/>
              </a:defRPr>
            </a:lvl1pPr>
            <a:lvl2pPr marL="2562790" indent="0">
              <a:buFontTx/>
              <a:buNone/>
              <a:defRPr sz="4000" b="1">
                <a:solidFill>
                  <a:schemeClr val="tx1"/>
                </a:solidFill>
                <a:latin typeface="NVIDIA Sans" panose="020B0503020203020204" pitchFamily="34" charset="0"/>
              </a:defRPr>
            </a:lvl2pPr>
            <a:lvl3pPr marL="4883584" indent="0">
              <a:buFontTx/>
              <a:buNone/>
              <a:defRPr sz="4000" b="1">
                <a:solidFill>
                  <a:schemeClr val="tx1"/>
                </a:solidFill>
                <a:latin typeface="NVIDIA Sans" panose="020B0503020203020204" pitchFamily="34" charset="0"/>
              </a:defRPr>
            </a:lvl3pPr>
            <a:lvl4pPr marL="6933729" indent="0">
              <a:buFontTx/>
              <a:buNone/>
              <a:defRPr sz="4000" b="1">
                <a:solidFill>
                  <a:schemeClr val="tx1"/>
                </a:solidFill>
                <a:latin typeface="NVIDIA Sans" panose="020B0503020203020204" pitchFamily="34" charset="0"/>
              </a:defRPr>
            </a:lvl4pPr>
            <a:lvl5pPr marL="8471409" indent="0">
              <a:buFontTx/>
              <a:buNone/>
              <a:defRPr sz="4000" b="1">
                <a:solidFill>
                  <a:schemeClr val="tx1"/>
                </a:solidFill>
                <a:latin typeface="NVIDIA Sans" panose="020B0503020203020204" pitchFamily="34" charset="0"/>
              </a:defRPr>
            </a:lvl5pPr>
          </a:lstStyle>
          <a:p>
            <a:pPr lvl="0"/>
            <a:r>
              <a:rPr lang="en-US" dirty="0"/>
              <a:t>Year</a:t>
            </a:r>
          </a:p>
        </p:txBody>
      </p:sp>
      <p:sp>
        <p:nvSpPr>
          <p:cNvPr id="20" name="Picture Placeholder 2">
            <a:extLst>
              <a:ext uri="{FF2B5EF4-FFF2-40B4-BE49-F238E27FC236}">
                <a16:creationId xmlns:a16="http://schemas.microsoft.com/office/drawing/2014/main" id="{56B4F135-9336-3722-2593-739C386518BC}"/>
              </a:ext>
            </a:extLst>
          </p:cNvPr>
          <p:cNvSpPr>
            <a:spLocks noGrp="1"/>
          </p:cNvSpPr>
          <p:nvPr>
            <p:ph type="pic" sz="quarter" idx="32"/>
          </p:nvPr>
        </p:nvSpPr>
        <p:spPr>
          <a:xfrm>
            <a:off x="8153396" y="12016056"/>
            <a:ext cx="6172214" cy="4209393"/>
          </a:xfrm>
          <a:prstGeom prst="rect">
            <a:avLst/>
          </a:prstGeom>
          <a:solidFill>
            <a:schemeClr val="bg2"/>
          </a:solidFill>
          <a:ln w="9525">
            <a:solidFill>
              <a:schemeClr val="accent5"/>
            </a:solidFill>
          </a:ln>
        </p:spPr>
        <p:txBody>
          <a:bodyPr tIns="2194560" anchor="ctr"/>
          <a:lstStyle>
            <a:lvl1pPr marL="0" indent="0" algn="ctr">
              <a:buFontTx/>
              <a:buNone/>
              <a:defRPr sz="4000">
                <a:solidFill>
                  <a:schemeClr val="bg2">
                    <a:lumMod val="50000"/>
                  </a:schemeClr>
                </a:solidFill>
                <a:latin typeface="NVIDIA Sans" panose="020B0503020203020204" pitchFamily="34" charset="0"/>
              </a:defRPr>
            </a:lvl1pPr>
          </a:lstStyle>
          <a:p>
            <a:r>
              <a:rPr lang="en-US"/>
              <a:t>Click icon to add picture</a:t>
            </a:r>
            <a:endParaRPr lang="en-US" dirty="0"/>
          </a:p>
        </p:txBody>
      </p:sp>
      <p:sp>
        <p:nvSpPr>
          <p:cNvPr id="21" name="Text Placeholder 7">
            <a:extLst>
              <a:ext uri="{FF2B5EF4-FFF2-40B4-BE49-F238E27FC236}">
                <a16:creationId xmlns:a16="http://schemas.microsoft.com/office/drawing/2014/main" id="{016A6D24-C230-8F9B-A12F-04BF3B073AA1}"/>
              </a:ext>
            </a:extLst>
          </p:cNvPr>
          <p:cNvSpPr>
            <a:spLocks noGrp="1"/>
          </p:cNvSpPr>
          <p:nvPr>
            <p:ph type="body" sz="quarter" idx="33" hasCustomPrompt="1"/>
          </p:nvPr>
        </p:nvSpPr>
        <p:spPr>
          <a:xfrm>
            <a:off x="8153397" y="10422886"/>
            <a:ext cx="6172213" cy="795528"/>
          </a:xfrm>
          <a:prstGeom prst="rect">
            <a:avLst/>
          </a:prstGeom>
        </p:spPr>
        <p:txBody>
          <a:bodyPr anchor="b"/>
          <a:lstStyle>
            <a:lvl1pPr marL="0" indent="0" algn="ctr">
              <a:spcBef>
                <a:spcPts val="1200"/>
              </a:spcBef>
              <a:buFontTx/>
              <a:buNone/>
              <a:defRPr sz="4000" b="0" cap="none" baseline="0">
                <a:solidFill>
                  <a:schemeClr val="bg1"/>
                </a:solidFill>
                <a:latin typeface="+mj-lt"/>
                <a:cs typeface="NVIDIA Sans" panose="020B0503020203020204" pitchFamily="34" charset="0"/>
              </a:defRPr>
            </a:lvl1pPr>
            <a:lvl2pPr marL="2562790" indent="0">
              <a:buFontTx/>
              <a:buNone/>
              <a:defRPr sz="4000" b="1">
                <a:solidFill>
                  <a:schemeClr val="tx1"/>
                </a:solidFill>
                <a:latin typeface="NVIDIA Sans" panose="020B0503020203020204" pitchFamily="34" charset="0"/>
              </a:defRPr>
            </a:lvl2pPr>
            <a:lvl3pPr marL="4883584" indent="0">
              <a:buFontTx/>
              <a:buNone/>
              <a:defRPr sz="4000" b="1">
                <a:solidFill>
                  <a:schemeClr val="tx1"/>
                </a:solidFill>
                <a:latin typeface="NVIDIA Sans" panose="020B0503020203020204" pitchFamily="34" charset="0"/>
              </a:defRPr>
            </a:lvl3pPr>
            <a:lvl4pPr marL="6933729" indent="0">
              <a:buFontTx/>
              <a:buNone/>
              <a:defRPr sz="4000" b="1">
                <a:solidFill>
                  <a:schemeClr val="tx1"/>
                </a:solidFill>
                <a:latin typeface="NVIDIA Sans" panose="020B0503020203020204" pitchFamily="34" charset="0"/>
              </a:defRPr>
            </a:lvl4pPr>
            <a:lvl5pPr marL="8471409" indent="0">
              <a:buFontTx/>
              <a:buNone/>
              <a:defRPr sz="4000" b="1">
                <a:solidFill>
                  <a:schemeClr val="tx1"/>
                </a:solidFill>
                <a:latin typeface="NVIDIA Sans" panose="020B0503020203020204" pitchFamily="34" charset="0"/>
              </a:defRPr>
            </a:lvl5pPr>
          </a:lstStyle>
          <a:p>
            <a:pPr lvl="0"/>
            <a:r>
              <a:rPr lang="en-US" dirty="0"/>
              <a:t>Click To Add Title</a:t>
            </a:r>
          </a:p>
        </p:txBody>
      </p:sp>
      <p:sp>
        <p:nvSpPr>
          <p:cNvPr id="22" name="Text Placeholder 7">
            <a:extLst>
              <a:ext uri="{FF2B5EF4-FFF2-40B4-BE49-F238E27FC236}">
                <a16:creationId xmlns:a16="http://schemas.microsoft.com/office/drawing/2014/main" id="{36F5CC89-1592-52B8-63DE-F83AAF64EBD0}"/>
              </a:ext>
            </a:extLst>
          </p:cNvPr>
          <p:cNvSpPr>
            <a:spLocks noGrp="1"/>
          </p:cNvSpPr>
          <p:nvPr>
            <p:ph type="body" sz="quarter" idx="34" hasCustomPrompt="1"/>
          </p:nvPr>
        </p:nvSpPr>
        <p:spPr>
          <a:xfrm>
            <a:off x="8153396" y="11134791"/>
            <a:ext cx="6172214" cy="679755"/>
          </a:xfrm>
          <a:prstGeom prst="rect">
            <a:avLst/>
          </a:prstGeom>
        </p:spPr>
        <p:txBody>
          <a:bodyPr/>
          <a:lstStyle>
            <a:lvl1pPr marL="0" indent="0" algn="ctr">
              <a:spcBef>
                <a:spcPts val="600"/>
              </a:spcBef>
              <a:buFontTx/>
              <a:buNone/>
              <a:defRPr sz="2800" b="0">
                <a:solidFill>
                  <a:schemeClr val="bg1"/>
                </a:solidFill>
                <a:latin typeface="NVIDIA Sans" panose="020B0503020203020204" pitchFamily="34" charset="0"/>
                <a:cs typeface="NVIDIA Sans" panose="020B0503020203020204" pitchFamily="34" charset="0"/>
              </a:defRPr>
            </a:lvl1pPr>
            <a:lvl2pPr marL="2562790" indent="0">
              <a:buFontTx/>
              <a:buNone/>
              <a:defRPr sz="4000" b="1">
                <a:solidFill>
                  <a:schemeClr val="tx1"/>
                </a:solidFill>
                <a:latin typeface="NVIDIA Sans" panose="020B0503020203020204" pitchFamily="34" charset="0"/>
              </a:defRPr>
            </a:lvl2pPr>
            <a:lvl3pPr marL="4883584" indent="0">
              <a:buFontTx/>
              <a:buNone/>
              <a:defRPr sz="4000" b="1">
                <a:solidFill>
                  <a:schemeClr val="tx1"/>
                </a:solidFill>
                <a:latin typeface="NVIDIA Sans" panose="020B0503020203020204" pitchFamily="34" charset="0"/>
              </a:defRPr>
            </a:lvl3pPr>
            <a:lvl4pPr marL="6933729" indent="0">
              <a:buFontTx/>
              <a:buNone/>
              <a:defRPr sz="4000" b="1">
                <a:solidFill>
                  <a:schemeClr val="tx1"/>
                </a:solidFill>
                <a:latin typeface="NVIDIA Sans" panose="020B0503020203020204" pitchFamily="34" charset="0"/>
              </a:defRPr>
            </a:lvl4pPr>
            <a:lvl5pPr marL="8471409" indent="0">
              <a:buFontTx/>
              <a:buNone/>
              <a:defRPr sz="4000" b="1">
                <a:solidFill>
                  <a:schemeClr val="tx1"/>
                </a:solidFill>
                <a:latin typeface="NVIDIA Sans" panose="020B0503020203020204" pitchFamily="34" charset="0"/>
              </a:defRPr>
            </a:lvl5pPr>
          </a:lstStyle>
          <a:p>
            <a:pPr lvl="0"/>
            <a:r>
              <a:rPr lang="en-US" dirty="0"/>
              <a:t>Click to add subtitle</a:t>
            </a:r>
          </a:p>
        </p:txBody>
      </p:sp>
      <p:sp>
        <p:nvSpPr>
          <p:cNvPr id="23" name="Text Placeholder 7">
            <a:extLst>
              <a:ext uri="{FF2B5EF4-FFF2-40B4-BE49-F238E27FC236}">
                <a16:creationId xmlns:a16="http://schemas.microsoft.com/office/drawing/2014/main" id="{71F14B17-DED6-D507-0F6F-0880EA7DD569}"/>
              </a:ext>
            </a:extLst>
          </p:cNvPr>
          <p:cNvSpPr>
            <a:spLocks noGrp="1"/>
          </p:cNvSpPr>
          <p:nvPr>
            <p:ph type="body" sz="quarter" idx="35" hasCustomPrompt="1"/>
          </p:nvPr>
        </p:nvSpPr>
        <p:spPr>
          <a:xfrm>
            <a:off x="8153397" y="9680157"/>
            <a:ext cx="6172213" cy="795528"/>
          </a:xfrm>
          <a:prstGeom prst="rect">
            <a:avLst/>
          </a:prstGeom>
        </p:spPr>
        <p:txBody>
          <a:bodyPr anchor="b"/>
          <a:lstStyle>
            <a:lvl1pPr marL="0" indent="0" algn="ctr">
              <a:spcBef>
                <a:spcPts val="1200"/>
              </a:spcBef>
              <a:buFontTx/>
              <a:buNone/>
              <a:defRPr sz="7200" b="0" cap="none" baseline="0">
                <a:solidFill>
                  <a:schemeClr val="bg1"/>
                </a:solidFill>
                <a:latin typeface="NVIDIA Sans Light" panose="020B0303020203020204" pitchFamily="34" charset="0"/>
                <a:cs typeface="NVIDIA Sans Light" panose="020B0303020203020204" pitchFamily="34" charset="0"/>
              </a:defRPr>
            </a:lvl1pPr>
            <a:lvl2pPr marL="2562790" indent="0">
              <a:buFontTx/>
              <a:buNone/>
              <a:defRPr sz="4000" b="1">
                <a:solidFill>
                  <a:schemeClr val="tx1"/>
                </a:solidFill>
                <a:latin typeface="NVIDIA Sans" panose="020B0503020203020204" pitchFamily="34" charset="0"/>
              </a:defRPr>
            </a:lvl2pPr>
            <a:lvl3pPr marL="4883584" indent="0">
              <a:buFontTx/>
              <a:buNone/>
              <a:defRPr sz="4000" b="1">
                <a:solidFill>
                  <a:schemeClr val="tx1"/>
                </a:solidFill>
                <a:latin typeface="NVIDIA Sans" panose="020B0503020203020204" pitchFamily="34" charset="0"/>
              </a:defRPr>
            </a:lvl3pPr>
            <a:lvl4pPr marL="6933729" indent="0">
              <a:buFontTx/>
              <a:buNone/>
              <a:defRPr sz="4000" b="1">
                <a:solidFill>
                  <a:schemeClr val="tx1"/>
                </a:solidFill>
                <a:latin typeface="NVIDIA Sans" panose="020B0503020203020204" pitchFamily="34" charset="0"/>
              </a:defRPr>
            </a:lvl4pPr>
            <a:lvl5pPr marL="8471409" indent="0">
              <a:buFontTx/>
              <a:buNone/>
              <a:defRPr sz="4000" b="1">
                <a:solidFill>
                  <a:schemeClr val="tx1"/>
                </a:solidFill>
                <a:latin typeface="NVIDIA Sans" panose="020B0503020203020204" pitchFamily="34" charset="0"/>
              </a:defRPr>
            </a:lvl5pPr>
          </a:lstStyle>
          <a:p>
            <a:pPr lvl="0"/>
            <a:r>
              <a:rPr lang="en-US" dirty="0"/>
              <a:t>Year</a:t>
            </a:r>
          </a:p>
        </p:txBody>
      </p:sp>
      <p:sp>
        <p:nvSpPr>
          <p:cNvPr id="24" name="Picture Placeholder 2">
            <a:extLst>
              <a:ext uri="{FF2B5EF4-FFF2-40B4-BE49-F238E27FC236}">
                <a16:creationId xmlns:a16="http://schemas.microsoft.com/office/drawing/2014/main" id="{549A52FF-8F33-D50C-49C1-0A55140F3322}"/>
              </a:ext>
            </a:extLst>
          </p:cNvPr>
          <p:cNvSpPr>
            <a:spLocks noGrp="1"/>
          </p:cNvSpPr>
          <p:nvPr>
            <p:ph type="pic" sz="quarter" idx="36"/>
          </p:nvPr>
        </p:nvSpPr>
        <p:spPr>
          <a:xfrm>
            <a:off x="15163793" y="8828853"/>
            <a:ext cx="6172214" cy="4209393"/>
          </a:xfrm>
          <a:prstGeom prst="rect">
            <a:avLst/>
          </a:prstGeom>
          <a:solidFill>
            <a:schemeClr val="bg2"/>
          </a:solidFill>
          <a:ln w="9525">
            <a:solidFill>
              <a:schemeClr val="accent5"/>
            </a:solidFill>
          </a:ln>
        </p:spPr>
        <p:txBody>
          <a:bodyPr tIns="2194560" anchor="ctr"/>
          <a:lstStyle>
            <a:lvl1pPr marL="0" indent="0" algn="ctr">
              <a:buFontTx/>
              <a:buNone/>
              <a:defRPr sz="4000">
                <a:solidFill>
                  <a:schemeClr val="bg2">
                    <a:lumMod val="50000"/>
                  </a:schemeClr>
                </a:solidFill>
                <a:latin typeface="NVIDIA Sans" panose="020B0503020203020204" pitchFamily="34" charset="0"/>
              </a:defRPr>
            </a:lvl1pPr>
          </a:lstStyle>
          <a:p>
            <a:r>
              <a:rPr lang="en-US"/>
              <a:t>Click icon to add picture</a:t>
            </a:r>
            <a:endParaRPr lang="en-US" dirty="0"/>
          </a:p>
        </p:txBody>
      </p:sp>
      <p:sp>
        <p:nvSpPr>
          <p:cNvPr id="25" name="Text Placeholder 7">
            <a:extLst>
              <a:ext uri="{FF2B5EF4-FFF2-40B4-BE49-F238E27FC236}">
                <a16:creationId xmlns:a16="http://schemas.microsoft.com/office/drawing/2014/main" id="{C5D8802B-FD04-DC3F-D5E6-9A1D927089AB}"/>
              </a:ext>
            </a:extLst>
          </p:cNvPr>
          <p:cNvSpPr>
            <a:spLocks noGrp="1"/>
          </p:cNvSpPr>
          <p:nvPr>
            <p:ph type="body" sz="quarter" idx="37" hasCustomPrompt="1"/>
          </p:nvPr>
        </p:nvSpPr>
        <p:spPr>
          <a:xfrm>
            <a:off x="15163794" y="7235683"/>
            <a:ext cx="6172213" cy="795528"/>
          </a:xfrm>
          <a:prstGeom prst="rect">
            <a:avLst/>
          </a:prstGeom>
        </p:spPr>
        <p:txBody>
          <a:bodyPr anchor="b"/>
          <a:lstStyle>
            <a:lvl1pPr marL="0" indent="0" algn="ctr">
              <a:spcBef>
                <a:spcPts val="1200"/>
              </a:spcBef>
              <a:buFontTx/>
              <a:buNone/>
              <a:defRPr sz="4000" b="0" cap="none" baseline="0">
                <a:solidFill>
                  <a:schemeClr val="bg1"/>
                </a:solidFill>
                <a:latin typeface="+mj-lt"/>
                <a:cs typeface="NVIDIA Sans" panose="020B0503020203020204" pitchFamily="34" charset="0"/>
              </a:defRPr>
            </a:lvl1pPr>
            <a:lvl2pPr marL="2562790" indent="0">
              <a:buFontTx/>
              <a:buNone/>
              <a:defRPr sz="4000" b="1">
                <a:solidFill>
                  <a:schemeClr val="tx1"/>
                </a:solidFill>
                <a:latin typeface="NVIDIA Sans" panose="020B0503020203020204" pitchFamily="34" charset="0"/>
              </a:defRPr>
            </a:lvl2pPr>
            <a:lvl3pPr marL="4883584" indent="0">
              <a:buFontTx/>
              <a:buNone/>
              <a:defRPr sz="4000" b="1">
                <a:solidFill>
                  <a:schemeClr val="tx1"/>
                </a:solidFill>
                <a:latin typeface="NVIDIA Sans" panose="020B0503020203020204" pitchFamily="34" charset="0"/>
              </a:defRPr>
            </a:lvl3pPr>
            <a:lvl4pPr marL="6933729" indent="0">
              <a:buFontTx/>
              <a:buNone/>
              <a:defRPr sz="4000" b="1">
                <a:solidFill>
                  <a:schemeClr val="tx1"/>
                </a:solidFill>
                <a:latin typeface="NVIDIA Sans" panose="020B0503020203020204" pitchFamily="34" charset="0"/>
              </a:defRPr>
            </a:lvl4pPr>
            <a:lvl5pPr marL="8471409" indent="0">
              <a:buFontTx/>
              <a:buNone/>
              <a:defRPr sz="4000" b="1">
                <a:solidFill>
                  <a:schemeClr val="tx1"/>
                </a:solidFill>
                <a:latin typeface="NVIDIA Sans" panose="020B0503020203020204" pitchFamily="34" charset="0"/>
              </a:defRPr>
            </a:lvl5pPr>
          </a:lstStyle>
          <a:p>
            <a:pPr lvl="0"/>
            <a:r>
              <a:rPr lang="en-US" dirty="0"/>
              <a:t>Click To Add Title</a:t>
            </a:r>
          </a:p>
        </p:txBody>
      </p:sp>
      <p:sp>
        <p:nvSpPr>
          <p:cNvPr id="26" name="Text Placeholder 7">
            <a:extLst>
              <a:ext uri="{FF2B5EF4-FFF2-40B4-BE49-F238E27FC236}">
                <a16:creationId xmlns:a16="http://schemas.microsoft.com/office/drawing/2014/main" id="{A4956259-B8C8-1248-4F09-69EFFCCA6C29}"/>
              </a:ext>
            </a:extLst>
          </p:cNvPr>
          <p:cNvSpPr>
            <a:spLocks noGrp="1"/>
          </p:cNvSpPr>
          <p:nvPr>
            <p:ph type="body" sz="quarter" idx="38" hasCustomPrompt="1"/>
          </p:nvPr>
        </p:nvSpPr>
        <p:spPr>
          <a:xfrm>
            <a:off x="15163793" y="7947588"/>
            <a:ext cx="6172214" cy="679755"/>
          </a:xfrm>
          <a:prstGeom prst="rect">
            <a:avLst/>
          </a:prstGeom>
        </p:spPr>
        <p:txBody>
          <a:bodyPr/>
          <a:lstStyle>
            <a:lvl1pPr marL="0" indent="0" algn="ctr">
              <a:spcBef>
                <a:spcPts val="600"/>
              </a:spcBef>
              <a:buFontTx/>
              <a:buNone/>
              <a:defRPr sz="2800" b="0">
                <a:solidFill>
                  <a:schemeClr val="bg1"/>
                </a:solidFill>
                <a:latin typeface="NVIDIA Sans" panose="020B0503020203020204" pitchFamily="34" charset="0"/>
                <a:cs typeface="NVIDIA Sans" panose="020B0503020203020204" pitchFamily="34" charset="0"/>
              </a:defRPr>
            </a:lvl1pPr>
            <a:lvl2pPr marL="2562790" indent="0">
              <a:buFontTx/>
              <a:buNone/>
              <a:defRPr sz="4000" b="1">
                <a:solidFill>
                  <a:schemeClr val="tx1"/>
                </a:solidFill>
                <a:latin typeface="NVIDIA Sans" panose="020B0503020203020204" pitchFamily="34" charset="0"/>
              </a:defRPr>
            </a:lvl2pPr>
            <a:lvl3pPr marL="4883584" indent="0">
              <a:buFontTx/>
              <a:buNone/>
              <a:defRPr sz="4000" b="1">
                <a:solidFill>
                  <a:schemeClr val="tx1"/>
                </a:solidFill>
                <a:latin typeface="NVIDIA Sans" panose="020B0503020203020204" pitchFamily="34" charset="0"/>
              </a:defRPr>
            </a:lvl3pPr>
            <a:lvl4pPr marL="6933729" indent="0">
              <a:buFontTx/>
              <a:buNone/>
              <a:defRPr sz="4000" b="1">
                <a:solidFill>
                  <a:schemeClr val="tx1"/>
                </a:solidFill>
                <a:latin typeface="NVIDIA Sans" panose="020B0503020203020204" pitchFamily="34" charset="0"/>
              </a:defRPr>
            </a:lvl4pPr>
            <a:lvl5pPr marL="8471409" indent="0">
              <a:buFontTx/>
              <a:buNone/>
              <a:defRPr sz="4000" b="1">
                <a:solidFill>
                  <a:schemeClr val="tx1"/>
                </a:solidFill>
                <a:latin typeface="NVIDIA Sans" panose="020B0503020203020204" pitchFamily="34" charset="0"/>
              </a:defRPr>
            </a:lvl5pPr>
          </a:lstStyle>
          <a:p>
            <a:pPr lvl="0"/>
            <a:r>
              <a:rPr lang="en-US" dirty="0"/>
              <a:t>Click to add subtitle</a:t>
            </a:r>
          </a:p>
        </p:txBody>
      </p:sp>
      <p:sp>
        <p:nvSpPr>
          <p:cNvPr id="27" name="Text Placeholder 7">
            <a:extLst>
              <a:ext uri="{FF2B5EF4-FFF2-40B4-BE49-F238E27FC236}">
                <a16:creationId xmlns:a16="http://schemas.microsoft.com/office/drawing/2014/main" id="{3A510AB1-7D48-519B-BE8D-994DD848CCC0}"/>
              </a:ext>
            </a:extLst>
          </p:cNvPr>
          <p:cNvSpPr>
            <a:spLocks noGrp="1"/>
          </p:cNvSpPr>
          <p:nvPr>
            <p:ph type="body" sz="quarter" idx="39" hasCustomPrompt="1"/>
          </p:nvPr>
        </p:nvSpPr>
        <p:spPr>
          <a:xfrm>
            <a:off x="15163794" y="6492954"/>
            <a:ext cx="6172213" cy="795528"/>
          </a:xfrm>
          <a:prstGeom prst="rect">
            <a:avLst/>
          </a:prstGeom>
        </p:spPr>
        <p:txBody>
          <a:bodyPr anchor="b"/>
          <a:lstStyle>
            <a:lvl1pPr marL="0" indent="0" algn="ctr">
              <a:spcBef>
                <a:spcPts val="1200"/>
              </a:spcBef>
              <a:buFontTx/>
              <a:buNone/>
              <a:defRPr sz="7200" b="0" cap="none" baseline="0">
                <a:solidFill>
                  <a:schemeClr val="bg1"/>
                </a:solidFill>
                <a:latin typeface="NVIDIA Sans Light" panose="020B0303020203020204" pitchFamily="34" charset="0"/>
                <a:cs typeface="NVIDIA Sans Light" panose="020B0303020203020204" pitchFamily="34" charset="0"/>
              </a:defRPr>
            </a:lvl1pPr>
            <a:lvl2pPr marL="2562790" indent="0">
              <a:buFontTx/>
              <a:buNone/>
              <a:defRPr sz="4000" b="1">
                <a:solidFill>
                  <a:schemeClr val="tx1"/>
                </a:solidFill>
                <a:latin typeface="NVIDIA Sans" panose="020B0503020203020204" pitchFamily="34" charset="0"/>
              </a:defRPr>
            </a:lvl2pPr>
            <a:lvl3pPr marL="4883584" indent="0">
              <a:buFontTx/>
              <a:buNone/>
              <a:defRPr sz="4000" b="1">
                <a:solidFill>
                  <a:schemeClr val="tx1"/>
                </a:solidFill>
                <a:latin typeface="NVIDIA Sans" panose="020B0503020203020204" pitchFamily="34" charset="0"/>
              </a:defRPr>
            </a:lvl3pPr>
            <a:lvl4pPr marL="6933729" indent="0">
              <a:buFontTx/>
              <a:buNone/>
              <a:defRPr sz="4000" b="1">
                <a:solidFill>
                  <a:schemeClr val="tx1"/>
                </a:solidFill>
                <a:latin typeface="NVIDIA Sans" panose="020B0503020203020204" pitchFamily="34" charset="0"/>
              </a:defRPr>
            </a:lvl4pPr>
            <a:lvl5pPr marL="8471409" indent="0">
              <a:buFontTx/>
              <a:buNone/>
              <a:defRPr sz="4000" b="1">
                <a:solidFill>
                  <a:schemeClr val="tx1"/>
                </a:solidFill>
                <a:latin typeface="NVIDIA Sans" panose="020B0503020203020204" pitchFamily="34" charset="0"/>
              </a:defRPr>
            </a:lvl5pPr>
          </a:lstStyle>
          <a:p>
            <a:pPr lvl="0"/>
            <a:r>
              <a:rPr lang="en-US" dirty="0"/>
              <a:t>Year</a:t>
            </a:r>
          </a:p>
        </p:txBody>
      </p:sp>
      <p:sp>
        <p:nvSpPr>
          <p:cNvPr id="28" name="Picture Placeholder 2">
            <a:extLst>
              <a:ext uri="{FF2B5EF4-FFF2-40B4-BE49-F238E27FC236}">
                <a16:creationId xmlns:a16="http://schemas.microsoft.com/office/drawing/2014/main" id="{0F3F011E-890F-E527-A5CB-421C1CE541C0}"/>
              </a:ext>
            </a:extLst>
          </p:cNvPr>
          <p:cNvSpPr>
            <a:spLocks noGrp="1"/>
          </p:cNvSpPr>
          <p:nvPr>
            <p:ph type="pic" sz="quarter" idx="40"/>
          </p:nvPr>
        </p:nvSpPr>
        <p:spPr>
          <a:xfrm>
            <a:off x="22212297" y="12016056"/>
            <a:ext cx="6172214" cy="4209393"/>
          </a:xfrm>
          <a:prstGeom prst="rect">
            <a:avLst/>
          </a:prstGeom>
          <a:solidFill>
            <a:schemeClr val="bg2"/>
          </a:solidFill>
          <a:ln w="9525">
            <a:solidFill>
              <a:schemeClr val="accent5"/>
            </a:solidFill>
          </a:ln>
        </p:spPr>
        <p:txBody>
          <a:bodyPr tIns="2194560" anchor="ctr"/>
          <a:lstStyle>
            <a:lvl1pPr marL="0" indent="0" algn="ctr">
              <a:buFontTx/>
              <a:buNone/>
              <a:defRPr sz="4000">
                <a:solidFill>
                  <a:schemeClr val="bg2">
                    <a:lumMod val="50000"/>
                  </a:schemeClr>
                </a:solidFill>
                <a:latin typeface="NVIDIA Sans" panose="020B0503020203020204" pitchFamily="34" charset="0"/>
              </a:defRPr>
            </a:lvl1pPr>
          </a:lstStyle>
          <a:p>
            <a:r>
              <a:rPr lang="en-US"/>
              <a:t>Click icon to add picture</a:t>
            </a:r>
            <a:endParaRPr lang="en-US" dirty="0"/>
          </a:p>
        </p:txBody>
      </p:sp>
      <p:sp>
        <p:nvSpPr>
          <p:cNvPr id="29" name="Text Placeholder 7">
            <a:extLst>
              <a:ext uri="{FF2B5EF4-FFF2-40B4-BE49-F238E27FC236}">
                <a16:creationId xmlns:a16="http://schemas.microsoft.com/office/drawing/2014/main" id="{D1CAB8F0-0055-E057-4C4A-7B3C6F7B9416}"/>
              </a:ext>
            </a:extLst>
          </p:cNvPr>
          <p:cNvSpPr>
            <a:spLocks noGrp="1"/>
          </p:cNvSpPr>
          <p:nvPr>
            <p:ph type="body" sz="quarter" idx="41" hasCustomPrompt="1"/>
          </p:nvPr>
        </p:nvSpPr>
        <p:spPr>
          <a:xfrm>
            <a:off x="22212298" y="10422886"/>
            <a:ext cx="6172213" cy="795528"/>
          </a:xfrm>
          <a:prstGeom prst="rect">
            <a:avLst/>
          </a:prstGeom>
        </p:spPr>
        <p:txBody>
          <a:bodyPr anchor="b"/>
          <a:lstStyle>
            <a:lvl1pPr marL="0" indent="0" algn="ctr">
              <a:spcBef>
                <a:spcPts val="1200"/>
              </a:spcBef>
              <a:buFontTx/>
              <a:buNone/>
              <a:defRPr sz="4000" b="0" cap="none" baseline="0">
                <a:solidFill>
                  <a:schemeClr val="bg1"/>
                </a:solidFill>
                <a:latin typeface="+mj-lt"/>
                <a:cs typeface="NVIDIA Sans" panose="020B0503020203020204" pitchFamily="34" charset="0"/>
              </a:defRPr>
            </a:lvl1pPr>
            <a:lvl2pPr marL="2562790" indent="0">
              <a:buFontTx/>
              <a:buNone/>
              <a:defRPr sz="4000" b="1">
                <a:solidFill>
                  <a:schemeClr val="tx1"/>
                </a:solidFill>
                <a:latin typeface="NVIDIA Sans" panose="020B0503020203020204" pitchFamily="34" charset="0"/>
              </a:defRPr>
            </a:lvl2pPr>
            <a:lvl3pPr marL="4883584" indent="0">
              <a:buFontTx/>
              <a:buNone/>
              <a:defRPr sz="4000" b="1">
                <a:solidFill>
                  <a:schemeClr val="tx1"/>
                </a:solidFill>
                <a:latin typeface="NVIDIA Sans" panose="020B0503020203020204" pitchFamily="34" charset="0"/>
              </a:defRPr>
            </a:lvl3pPr>
            <a:lvl4pPr marL="6933729" indent="0">
              <a:buFontTx/>
              <a:buNone/>
              <a:defRPr sz="4000" b="1">
                <a:solidFill>
                  <a:schemeClr val="tx1"/>
                </a:solidFill>
                <a:latin typeface="NVIDIA Sans" panose="020B0503020203020204" pitchFamily="34" charset="0"/>
              </a:defRPr>
            </a:lvl4pPr>
            <a:lvl5pPr marL="8471409" indent="0">
              <a:buFontTx/>
              <a:buNone/>
              <a:defRPr sz="4000" b="1">
                <a:solidFill>
                  <a:schemeClr val="tx1"/>
                </a:solidFill>
                <a:latin typeface="NVIDIA Sans" panose="020B0503020203020204" pitchFamily="34" charset="0"/>
              </a:defRPr>
            </a:lvl5pPr>
          </a:lstStyle>
          <a:p>
            <a:pPr lvl="0"/>
            <a:r>
              <a:rPr lang="en-US" dirty="0"/>
              <a:t>Click To Add Title</a:t>
            </a:r>
          </a:p>
        </p:txBody>
      </p:sp>
      <p:sp>
        <p:nvSpPr>
          <p:cNvPr id="30" name="Text Placeholder 7">
            <a:extLst>
              <a:ext uri="{FF2B5EF4-FFF2-40B4-BE49-F238E27FC236}">
                <a16:creationId xmlns:a16="http://schemas.microsoft.com/office/drawing/2014/main" id="{D8F5B73D-560B-E470-3B25-EAD525666BEB}"/>
              </a:ext>
            </a:extLst>
          </p:cNvPr>
          <p:cNvSpPr>
            <a:spLocks noGrp="1"/>
          </p:cNvSpPr>
          <p:nvPr>
            <p:ph type="body" sz="quarter" idx="42" hasCustomPrompt="1"/>
          </p:nvPr>
        </p:nvSpPr>
        <p:spPr>
          <a:xfrm>
            <a:off x="22212297" y="11134791"/>
            <a:ext cx="6172214" cy="679755"/>
          </a:xfrm>
          <a:prstGeom prst="rect">
            <a:avLst/>
          </a:prstGeom>
        </p:spPr>
        <p:txBody>
          <a:bodyPr/>
          <a:lstStyle>
            <a:lvl1pPr marL="0" indent="0" algn="ctr">
              <a:spcBef>
                <a:spcPts val="600"/>
              </a:spcBef>
              <a:buFontTx/>
              <a:buNone/>
              <a:defRPr sz="2800" b="0">
                <a:solidFill>
                  <a:schemeClr val="bg1"/>
                </a:solidFill>
                <a:latin typeface="NVIDIA Sans" panose="020B0503020203020204" pitchFamily="34" charset="0"/>
                <a:cs typeface="NVIDIA Sans" panose="020B0503020203020204" pitchFamily="34" charset="0"/>
              </a:defRPr>
            </a:lvl1pPr>
            <a:lvl2pPr marL="2562790" indent="0">
              <a:buFontTx/>
              <a:buNone/>
              <a:defRPr sz="4000" b="1">
                <a:solidFill>
                  <a:schemeClr val="tx1"/>
                </a:solidFill>
                <a:latin typeface="NVIDIA Sans" panose="020B0503020203020204" pitchFamily="34" charset="0"/>
              </a:defRPr>
            </a:lvl2pPr>
            <a:lvl3pPr marL="4883584" indent="0">
              <a:buFontTx/>
              <a:buNone/>
              <a:defRPr sz="4000" b="1">
                <a:solidFill>
                  <a:schemeClr val="tx1"/>
                </a:solidFill>
                <a:latin typeface="NVIDIA Sans" panose="020B0503020203020204" pitchFamily="34" charset="0"/>
              </a:defRPr>
            </a:lvl3pPr>
            <a:lvl4pPr marL="6933729" indent="0">
              <a:buFontTx/>
              <a:buNone/>
              <a:defRPr sz="4000" b="1">
                <a:solidFill>
                  <a:schemeClr val="tx1"/>
                </a:solidFill>
                <a:latin typeface="NVIDIA Sans" panose="020B0503020203020204" pitchFamily="34" charset="0"/>
              </a:defRPr>
            </a:lvl4pPr>
            <a:lvl5pPr marL="8471409" indent="0">
              <a:buFontTx/>
              <a:buNone/>
              <a:defRPr sz="4000" b="1">
                <a:solidFill>
                  <a:schemeClr val="tx1"/>
                </a:solidFill>
                <a:latin typeface="NVIDIA Sans" panose="020B0503020203020204" pitchFamily="34" charset="0"/>
              </a:defRPr>
            </a:lvl5pPr>
          </a:lstStyle>
          <a:p>
            <a:pPr lvl="0"/>
            <a:r>
              <a:rPr lang="en-US" dirty="0"/>
              <a:t>Click to add subtitle</a:t>
            </a:r>
          </a:p>
        </p:txBody>
      </p:sp>
      <p:sp>
        <p:nvSpPr>
          <p:cNvPr id="31" name="Text Placeholder 7">
            <a:extLst>
              <a:ext uri="{FF2B5EF4-FFF2-40B4-BE49-F238E27FC236}">
                <a16:creationId xmlns:a16="http://schemas.microsoft.com/office/drawing/2014/main" id="{1960F0BA-603E-23D9-F49B-C5B4462632DB}"/>
              </a:ext>
            </a:extLst>
          </p:cNvPr>
          <p:cNvSpPr>
            <a:spLocks noGrp="1"/>
          </p:cNvSpPr>
          <p:nvPr>
            <p:ph type="body" sz="quarter" idx="43" hasCustomPrompt="1"/>
          </p:nvPr>
        </p:nvSpPr>
        <p:spPr>
          <a:xfrm>
            <a:off x="22212298" y="9680157"/>
            <a:ext cx="6172213" cy="795528"/>
          </a:xfrm>
          <a:prstGeom prst="rect">
            <a:avLst/>
          </a:prstGeom>
        </p:spPr>
        <p:txBody>
          <a:bodyPr anchor="b"/>
          <a:lstStyle>
            <a:lvl1pPr marL="0" indent="0" algn="ctr">
              <a:spcBef>
                <a:spcPts val="1200"/>
              </a:spcBef>
              <a:buFontTx/>
              <a:buNone/>
              <a:defRPr sz="7200" b="0" cap="none" baseline="0">
                <a:solidFill>
                  <a:schemeClr val="bg1"/>
                </a:solidFill>
                <a:latin typeface="NVIDIA Sans Light" panose="020B0303020203020204" pitchFamily="34" charset="0"/>
                <a:cs typeface="NVIDIA Sans Light" panose="020B0303020203020204" pitchFamily="34" charset="0"/>
              </a:defRPr>
            </a:lvl1pPr>
            <a:lvl2pPr marL="2562790" indent="0">
              <a:buFontTx/>
              <a:buNone/>
              <a:defRPr sz="4000" b="1">
                <a:solidFill>
                  <a:schemeClr val="tx1"/>
                </a:solidFill>
                <a:latin typeface="NVIDIA Sans" panose="020B0503020203020204" pitchFamily="34" charset="0"/>
              </a:defRPr>
            </a:lvl2pPr>
            <a:lvl3pPr marL="4883584" indent="0">
              <a:buFontTx/>
              <a:buNone/>
              <a:defRPr sz="4000" b="1">
                <a:solidFill>
                  <a:schemeClr val="tx1"/>
                </a:solidFill>
                <a:latin typeface="NVIDIA Sans" panose="020B0503020203020204" pitchFamily="34" charset="0"/>
              </a:defRPr>
            </a:lvl3pPr>
            <a:lvl4pPr marL="6933729" indent="0">
              <a:buFontTx/>
              <a:buNone/>
              <a:defRPr sz="4000" b="1">
                <a:solidFill>
                  <a:schemeClr val="tx1"/>
                </a:solidFill>
                <a:latin typeface="NVIDIA Sans" panose="020B0503020203020204" pitchFamily="34" charset="0"/>
              </a:defRPr>
            </a:lvl4pPr>
            <a:lvl5pPr marL="8471409" indent="0">
              <a:buFontTx/>
              <a:buNone/>
              <a:defRPr sz="4000" b="1">
                <a:solidFill>
                  <a:schemeClr val="tx1"/>
                </a:solidFill>
                <a:latin typeface="NVIDIA Sans" panose="020B0503020203020204" pitchFamily="34" charset="0"/>
              </a:defRPr>
            </a:lvl5pPr>
          </a:lstStyle>
          <a:p>
            <a:pPr lvl="0"/>
            <a:r>
              <a:rPr lang="en-US" dirty="0"/>
              <a:t>Year</a:t>
            </a:r>
          </a:p>
        </p:txBody>
      </p:sp>
      <p:sp>
        <p:nvSpPr>
          <p:cNvPr id="32" name="Picture Placeholder 2">
            <a:extLst>
              <a:ext uri="{FF2B5EF4-FFF2-40B4-BE49-F238E27FC236}">
                <a16:creationId xmlns:a16="http://schemas.microsoft.com/office/drawing/2014/main" id="{BBA2ABA5-D670-2BB6-7840-47F6198C0D4D}"/>
              </a:ext>
            </a:extLst>
          </p:cNvPr>
          <p:cNvSpPr>
            <a:spLocks noGrp="1"/>
          </p:cNvSpPr>
          <p:nvPr>
            <p:ph type="pic" sz="quarter" idx="44"/>
          </p:nvPr>
        </p:nvSpPr>
        <p:spPr>
          <a:xfrm>
            <a:off x="29298902" y="8828853"/>
            <a:ext cx="6172214" cy="4209393"/>
          </a:xfrm>
          <a:prstGeom prst="rect">
            <a:avLst/>
          </a:prstGeom>
          <a:solidFill>
            <a:schemeClr val="bg2"/>
          </a:solidFill>
          <a:ln w="9525">
            <a:solidFill>
              <a:schemeClr val="accent5"/>
            </a:solidFill>
          </a:ln>
        </p:spPr>
        <p:txBody>
          <a:bodyPr tIns="2194560" anchor="ctr"/>
          <a:lstStyle>
            <a:lvl1pPr marL="0" indent="0" algn="ctr">
              <a:buFontTx/>
              <a:buNone/>
              <a:defRPr sz="4000">
                <a:solidFill>
                  <a:schemeClr val="bg2">
                    <a:lumMod val="50000"/>
                  </a:schemeClr>
                </a:solidFill>
                <a:latin typeface="NVIDIA Sans" panose="020B0503020203020204" pitchFamily="34" charset="0"/>
              </a:defRPr>
            </a:lvl1pPr>
          </a:lstStyle>
          <a:p>
            <a:r>
              <a:rPr lang="en-US"/>
              <a:t>Click icon to add picture</a:t>
            </a:r>
            <a:endParaRPr lang="en-US" dirty="0"/>
          </a:p>
        </p:txBody>
      </p:sp>
      <p:sp>
        <p:nvSpPr>
          <p:cNvPr id="33" name="Text Placeholder 7">
            <a:extLst>
              <a:ext uri="{FF2B5EF4-FFF2-40B4-BE49-F238E27FC236}">
                <a16:creationId xmlns:a16="http://schemas.microsoft.com/office/drawing/2014/main" id="{CBEE0231-5854-76AF-A0C6-70879C2EA774}"/>
              </a:ext>
            </a:extLst>
          </p:cNvPr>
          <p:cNvSpPr>
            <a:spLocks noGrp="1"/>
          </p:cNvSpPr>
          <p:nvPr>
            <p:ph type="body" sz="quarter" idx="45" hasCustomPrompt="1"/>
          </p:nvPr>
        </p:nvSpPr>
        <p:spPr>
          <a:xfrm>
            <a:off x="29298903" y="7235683"/>
            <a:ext cx="6172213" cy="795528"/>
          </a:xfrm>
          <a:prstGeom prst="rect">
            <a:avLst/>
          </a:prstGeom>
        </p:spPr>
        <p:txBody>
          <a:bodyPr anchor="b"/>
          <a:lstStyle>
            <a:lvl1pPr marL="0" indent="0" algn="ctr">
              <a:spcBef>
                <a:spcPts val="1200"/>
              </a:spcBef>
              <a:buFontTx/>
              <a:buNone/>
              <a:defRPr sz="4000" b="0" cap="none" baseline="0">
                <a:solidFill>
                  <a:schemeClr val="bg1"/>
                </a:solidFill>
                <a:latin typeface="+mj-lt"/>
                <a:cs typeface="NVIDIA Sans" panose="020B0503020203020204" pitchFamily="34" charset="0"/>
              </a:defRPr>
            </a:lvl1pPr>
            <a:lvl2pPr marL="2562790" indent="0">
              <a:buFontTx/>
              <a:buNone/>
              <a:defRPr sz="4000" b="1">
                <a:solidFill>
                  <a:schemeClr val="tx1"/>
                </a:solidFill>
                <a:latin typeface="NVIDIA Sans" panose="020B0503020203020204" pitchFamily="34" charset="0"/>
              </a:defRPr>
            </a:lvl2pPr>
            <a:lvl3pPr marL="4883584" indent="0">
              <a:buFontTx/>
              <a:buNone/>
              <a:defRPr sz="4000" b="1">
                <a:solidFill>
                  <a:schemeClr val="tx1"/>
                </a:solidFill>
                <a:latin typeface="NVIDIA Sans" panose="020B0503020203020204" pitchFamily="34" charset="0"/>
              </a:defRPr>
            </a:lvl3pPr>
            <a:lvl4pPr marL="6933729" indent="0">
              <a:buFontTx/>
              <a:buNone/>
              <a:defRPr sz="4000" b="1">
                <a:solidFill>
                  <a:schemeClr val="tx1"/>
                </a:solidFill>
                <a:latin typeface="NVIDIA Sans" panose="020B0503020203020204" pitchFamily="34" charset="0"/>
              </a:defRPr>
            </a:lvl4pPr>
            <a:lvl5pPr marL="8471409" indent="0">
              <a:buFontTx/>
              <a:buNone/>
              <a:defRPr sz="4000" b="1">
                <a:solidFill>
                  <a:schemeClr val="tx1"/>
                </a:solidFill>
                <a:latin typeface="NVIDIA Sans" panose="020B0503020203020204" pitchFamily="34" charset="0"/>
              </a:defRPr>
            </a:lvl5pPr>
          </a:lstStyle>
          <a:p>
            <a:pPr lvl="0"/>
            <a:r>
              <a:rPr lang="en-US" dirty="0"/>
              <a:t>Click To Add Title</a:t>
            </a:r>
          </a:p>
        </p:txBody>
      </p:sp>
      <p:sp>
        <p:nvSpPr>
          <p:cNvPr id="34" name="Text Placeholder 7">
            <a:extLst>
              <a:ext uri="{FF2B5EF4-FFF2-40B4-BE49-F238E27FC236}">
                <a16:creationId xmlns:a16="http://schemas.microsoft.com/office/drawing/2014/main" id="{0376ABB2-52CB-85AB-C186-532F75164A98}"/>
              </a:ext>
            </a:extLst>
          </p:cNvPr>
          <p:cNvSpPr>
            <a:spLocks noGrp="1"/>
          </p:cNvSpPr>
          <p:nvPr>
            <p:ph type="body" sz="quarter" idx="46" hasCustomPrompt="1"/>
          </p:nvPr>
        </p:nvSpPr>
        <p:spPr>
          <a:xfrm>
            <a:off x="29298902" y="7947588"/>
            <a:ext cx="6172214" cy="679755"/>
          </a:xfrm>
          <a:prstGeom prst="rect">
            <a:avLst/>
          </a:prstGeom>
        </p:spPr>
        <p:txBody>
          <a:bodyPr/>
          <a:lstStyle>
            <a:lvl1pPr marL="0" indent="0" algn="ctr">
              <a:spcBef>
                <a:spcPts val="600"/>
              </a:spcBef>
              <a:buFontTx/>
              <a:buNone/>
              <a:defRPr sz="2800" b="0">
                <a:solidFill>
                  <a:schemeClr val="bg1"/>
                </a:solidFill>
                <a:latin typeface="NVIDIA Sans" panose="020B0503020203020204" pitchFamily="34" charset="0"/>
                <a:cs typeface="NVIDIA Sans" panose="020B0503020203020204" pitchFamily="34" charset="0"/>
              </a:defRPr>
            </a:lvl1pPr>
            <a:lvl2pPr marL="2562790" indent="0">
              <a:buFontTx/>
              <a:buNone/>
              <a:defRPr sz="4000" b="1">
                <a:solidFill>
                  <a:schemeClr val="tx1"/>
                </a:solidFill>
                <a:latin typeface="NVIDIA Sans" panose="020B0503020203020204" pitchFamily="34" charset="0"/>
              </a:defRPr>
            </a:lvl2pPr>
            <a:lvl3pPr marL="4883584" indent="0">
              <a:buFontTx/>
              <a:buNone/>
              <a:defRPr sz="4000" b="1">
                <a:solidFill>
                  <a:schemeClr val="tx1"/>
                </a:solidFill>
                <a:latin typeface="NVIDIA Sans" panose="020B0503020203020204" pitchFamily="34" charset="0"/>
              </a:defRPr>
            </a:lvl3pPr>
            <a:lvl4pPr marL="6933729" indent="0">
              <a:buFontTx/>
              <a:buNone/>
              <a:defRPr sz="4000" b="1">
                <a:solidFill>
                  <a:schemeClr val="tx1"/>
                </a:solidFill>
                <a:latin typeface="NVIDIA Sans" panose="020B0503020203020204" pitchFamily="34" charset="0"/>
              </a:defRPr>
            </a:lvl4pPr>
            <a:lvl5pPr marL="8471409" indent="0">
              <a:buFontTx/>
              <a:buNone/>
              <a:defRPr sz="4000" b="1">
                <a:solidFill>
                  <a:schemeClr val="tx1"/>
                </a:solidFill>
                <a:latin typeface="NVIDIA Sans" panose="020B0503020203020204" pitchFamily="34" charset="0"/>
              </a:defRPr>
            </a:lvl5pPr>
          </a:lstStyle>
          <a:p>
            <a:pPr lvl="0"/>
            <a:r>
              <a:rPr lang="en-US" dirty="0"/>
              <a:t>Click to add subtitle</a:t>
            </a:r>
          </a:p>
        </p:txBody>
      </p:sp>
      <p:sp>
        <p:nvSpPr>
          <p:cNvPr id="35" name="Text Placeholder 7">
            <a:extLst>
              <a:ext uri="{FF2B5EF4-FFF2-40B4-BE49-F238E27FC236}">
                <a16:creationId xmlns:a16="http://schemas.microsoft.com/office/drawing/2014/main" id="{63880F57-14E0-B28C-BF79-E4DCF3B7D679}"/>
              </a:ext>
            </a:extLst>
          </p:cNvPr>
          <p:cNvSpPr>
            <a:spLocks noGrp="1"/>
          </p:cNvSpPr>
          <p:nvPr>
            <p:ph type="body" sz="quarter" idx="47" hasCustomPrompt="1"/>
          </p:nvPr>
        </p:nvSpPr>
        <p:spPr>
          <a:xfrm>
            <a:off x="29298903" y="6492954"/>
            <a:ext cx="6172213" cy="795528"/>
          </a:xfrm>
          <a:prstGeom prst="rect">
            <a:avLst/>
          </a:prstGeom>
        </p:spPr>
        <p:txBody>
          <a:bodyPr anchor="b"/>
          <a:lstStyle>
            <a:lvl1pPr marL="0" indent="0" algn="ctr">
              <a:spcBef>
                <a:spcPts val="1200"/>
              </a:spcBef>
              <a:buFontTx/>
              <a:buNone/>
              <a:defRPr sz="7200" b="0" cap="none" baseline="0">
                <a:solidFill>
                  <a:schemeClr val="bg1"/>
                </a:solidFill>
                <a:latin typeface="NVIDIA Sans Light" panose="020B0303020203020204" pitchFamily="34" charset="0"/>
                <a:cs typeface="NVIDIA Sans Light" panose="020B0303020203020204" pitchFamily="34" charset="0"/>
              </a:defRPr>
            </a:lvl1pPr>
            <a:lvl2pPr marL="2562790" indent="0">
              <a:buFontTx/>
              <a:buNone/>
              <a:defRPr sz="4000" b="1">
                <a:solidFill>
                  <a:schemeClr val="tx1"/>
                </a:solidFill>
                <a:latin typeface="NVIDIA Sans" panose="020B0503020203020204" pitchFamily="34" charset="0"/>
              </a:defRPr>
            </a:lvl2pPr>
            <a:lvl3pPr marL="4883584" indent="0">
              <a:buFontTx/>
              <a:buNone/>
              <a:defRPr sz="4000" b="1">
                <a:solidFill>
                  <a:schemeClr val="tx1"/>
                </a:solidFill>
                <a:latin typeface="NVIDIA Sans" panose="020B0503020203020204" pitchFamily="34" charset="0"/>
              </a:defRPr>
            </a:lvl3pPr>
            <a:lvl4pPr marL="6933729" indent="0">
              <a:buFontTx/>
              <a:buNone/>
              <a:defRPr sz="4000" b="1">
                <a:solidFill>
                  <a:schemeClr val="tx1"/>
                </a:solidFill>
                <a:latin typeface="NVIDIA Sans" panose="020B0503020203020204" pitchFamily="34" charset="0"/>
              </a:defRPr>
            </a:lvl4pPr>
            <a:lvl5pPr marL="8471409" indent="0">
              <a:buFontTx/>
              <a:buNone/>
              <a:defRPr sz="4000" b="1">
                <a:solidFill>
                  <a:schemeClr val="tx1"/>
                </a:solidFill>
                <a:latin typeface="NVIDIA Sans" panose="020B0503020203020204" pitchFamily="34" charset="0"/>
              </a:defRPr>
            </a:lvl5pPr>
          </a:lstStyle>
          <a:p>
            <a:pPr lvl="0"/>
            <a:r>
              <a:rPr lang="en-US" dirty="0"/>
              <a:t>Year</a:t>
            </a:r>
          </a:p>
        </p:txBody>
      </p:sp>
    </p:spTree>
    <p:extLst>
      <p:ext uri="{BB962C8B-B14F-4D97-AF65-F5344CB8AC3E}">
        <p14:creationId xmlns:p14="http://schemas.microsoft.com/office/powerpoint/2010/main" val="589048930"/>
      </p:ext>
    </p:extLst>
  </p:cSld>
  <p:clrMapOvr>
    <a:masterClrMapping/>
  </p:clrMapOvr>
  <mc:AlternateContent xmlns:mc="http://schemas.openxmlformats.org/markup-compatibility/2006" xmlns:p14="http://schemas.microsoft.com/office/powerpoint/2010/main">
    <mc:Choice Requires="p14">
      <p:transition p14:dur="10"/>
    </mc:Choice>
    <mc:Fallback xmlns="" xmlns:a14="http://schemas.microsoft.com/office/drawing/2010/main" xmlns:a16="http://schemas.microsoft.com/office/drawing/2014/main">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Quote - LONG Layout">
    <p:spTree>
      <p:nvGrpSpPr>
        <p:cNvPr id="1" name=""/>
        <p:cNvGrpSpPr/>
        <p:nvPr/>
      </p:nvGrpSpPr>
      <p:grpSpPr>
        <a:xfrm>
          <a:off x="0" y="0"/>
          <a:ext cx="0" cy="0"/>
          <a:chOff x="0" y="0"/>
          <a:chExt cx="0" cy="0"/>
        </a:xfrm>
      </p:grpSpPr>
      <p:pic>
        <p:nvPicPr>
          <p:cNvPr id="6" name="Picture 5" descr="A green and white background&#10;&#10;Description automatically generated">
            <a:extLst>
              <a:ext uri="{FF2B5EF4-FFF2-40B4-BE49-F238E27FC236}">
                <a16:creationId xmlns:a16="http://schemas.microsoft.com/office/drawing/2014/main" id="{3BFE9B15-7828-3FC3-BCF0-23F89A1309F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36576003" cy="20574001"/>
          </a:xfrm>
          <a:prstGeom prst="rect">
            <a:avLst/>
          </a:prstGeom>
        </p:spPr>
      </p:pic>
      <p:sp>
        <p:nvSpPr>
          <p:cNvPr id="5" name="Rectangle 4">
            <a:extLst>
              <a:ext uri="{FF2B5EF4-FFF2-40B4-BE49-F238E27FC236}">
                <a16:creationId xmlns:a16="http://schemas.microsoft.com/office/drawing/2014/main" id="{CD79F16E-B355-8896-6563-603510529C31}"/>
              </a:ext>
            </a:extLst>
          </p:cNvPr>
          <p:cNvSpPr/>
          <p:nvPr userDrawn="1"/>
        </p:nvSpPr>
        <p:spPr>
          <a:xfrm>
            <a:off x="0" y="4143768"/>
            <a:ext cx="36576000" cy="2151778"/>
          </a:xfrm>
          <a:prstGeom prst="rect">
            <a:avLst/>
          </a:prstGeom>
          <a:gradFill>
            <a:gsLst>
              <a:gs pos="0">
                <a:schemeClr val="tx1">
                  <a:alpha val="0"/>
                </a:schemeClr>
              </a:gs>
              <a:gs pos="100000">
                <a:schemeClr val="tx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dirty="0" err="1">
              <a:solidFill>
                <a:schemeClr val="tx1"/>
              </a:solidFill>
              <a:latin typeface="NVIDIA Sans" panose="020B0503020203020204" pitchFamily="34" charset="0"/>
            </a:endParaRPr>
          </a:p>
        </p:txBody>
      </p:sp>
      <p:sp>
        <p:nvSpPr>
          <p:cNvPr id="20" name="Rectangle 19">
            <a:extLst>
              <a:ext uri="{FF2B5EF4-FFF2-40B4-BE49-F238E27FC236}">
                <a16:creationId xmlns:a16="http://schemas.microsoft.com/office/drawing/2014/main" id="{EC5A15EA-E928-94AA-543D-8EA2FF0183F9}"/>
              </a:ext>
            </a:extLst>
          </p:cNvPr>
          <p:cNvSpPr/>
          <p:nvPr userDrawn="1"/>
        </p:nvSpPr>
        <p:spPr>
          <a:xfrm flipV="1">
            <a:off x="0" y="15269900"/>
            <a:ext cx="36576000" cy="4218249"/>
          </a:xfrm>
          <a:prstGeom prst="rect">
            <a:avLst/>
          </a:prstGeom>
          <a:gradFill>
            <a:gsLst>
              <a:gs pos="0">
                <a:schemeClr val="tx1">
                  <a:alpha val="0"/>
                </a:schemeClr>
              </a:gs>
              <a:gs pos="100000">
                <a:schemeClr val="tx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dirty="0" err="1">
              <a:solidFill>
                <a:schemeClr val="tx1"/>
              </a:solidFill>
              <a:latin typeface="NVIDIA Sans" panose="020B0503020203020204" pitchFamily="34" charset="0"/>
            </a:endParaRPr>
          </a:p>
        </p:txBody>
      </p:sp>
      <p:sp>
        <p:nvSpPr>
          <p:cNvPr id="9" name="Rectangle 8">
            <a:extLst>
              <a:ext uri="{FF2B5EF4-FFF2-40B4-BE49-F238E27FC236}">
                <a16:creationId xmlns:a16="http://schemas.microsoft.com/office/drawing/2014/main" id="{83F43A3E-D43D-124C-0C49-E1D720395FC6}"/>
              </a:ext>
            </a:extLst>
          </p:cNvPr>
          <p:cNvSpPr/>
          <p:nvPr userDrawn="1"/>
        </p:nvSpPr>
        <p:spPr>
          <a:xfrm>
            <a:off x="0" y="1068230"/>
            <a:ext cx="36576000" cy="4218249"/>
          </a:xfrm>
          <a:prstGeom prst="rect">
            <a:avLst/>
          </a:prstGeom>
          <a:gradFill>
            <a:gsLst>
              <a:gs pos="0">
                <a:schemeClr val="tx1">
                  <a:alpha val="0"/>
                </a:schemeClr>
              </a:gs>
              <a:gs pos="100000">
                <a:schemeClr val="tx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dirty="0" err="1">
              <a:solidFill>
                <a:schemeClr val="tx1"/>
              </a:solidFill>
              <a:latin typeface="NVIDIA Sans" panose="020B0503020203020204" pitchFamily="34" charset="0"/>
            </a:endParaRPr>
          </a:p>
        </p:txBody>
      </p:sp>
      <p:sp>
        <p:nvSpPr>
          <p:cNvPr id="7" name="Text Placeholder 4">
            <a:extLst>
              <a:ext uri="{FF2B5EF4-FFF2-40B4-BE49-F238E27FC236}">
                <a16:creationId xmlns:a16="http://schemas.microsoft.com/office/drawing/2014/main" id="{7CD9C284-B78C-1241-4B2A-F563F642D070}"/>
              </a:ext>
            </a:extLst>
          </p:cNvPr>
          <p:cNvSpPr>
            <a:spLocks noGrp="1"/>
          </p:cNvSpPr>
          <p:nvPr>
            <p:ph type="body" sz="quarter" idx="13" hasCustomPrompt="1"/>
          </p:nvPr>
        </p:nvSpPr>
        <p:spPr>
          <a:xfrm>
            <a:off x="6158753" y="13434560"/>
            <a:ext cx="24258494" cy="1043922"/>
          </a:xfrm>
          <a:prstGeom prst="rect">
            <a:avLst/>
          </a:prstGeom>
        </p:spPr>
        <p:txBody>
          <a:bodyPr/>
          <a:lstStyle>
            <a:lvl1pPr marL="0" indent="0" algn="ctr">
              <a:lnSpc>
                <a:spcPct val="90000"/>
              </a:lnSpc>
              <a:spcBef>
                <a:spcPts val="0"/>
              </a:spcBef>
              <a:buFontTx/>
              <a:buNone/>
              <a:defRPr sz="4400" i="1" cap="none" baseline="0">
                <a:solidFill>
                  <a:schemeClr val="tx2"/>
                </a:solidFill>
                <a:latin typeface="NVIDIA Sans" panose="020B0503020203020204" pitchFamily="34" charset="0"/>
                <a:cs typeface="NVIDIA Sans" panose="020B0503020203020204" pitchFamily="34" charset="0"/>
              </a:defRPr>
            </a:lvl1pPr>
            <a:lvl2pPr marL="2562793" indent="0" algn="l">
              <a:lnSpc>
                <a:spcPct val="90000"/>
              </a:lnSpc>
              <a:buFontTx/>
              <a:buNone/>
              <a:defRPr sz="7539" cap="all" baseline="0">
                <a:solidFill>
                  <a:schemeClr val="tx2"/>
                </a:solidFill>
                <a:latin typeface="NVIDIA Sans" panose="020B0503020203020204" pitchFamily="34" charset="0"/>
              </a:defRPr>
            </a:lvl2pPr>
            <a:lvl3pPr marL="4883581" indent="0" algn="l">
              <a:lnSpc>
                <a:spcPct val="90000"/>
              </a:lnSpc>
              <a:buFontTx/>
              <a:buNone/>
              <a:defRPr sz="7539" cap="all" baseline="0">
                <a:solidFill>
                  <a:schemeClr val="tx2"/>
                </a:solidFill>
                <a:latin typeface="NVIDIA Sans" panose="020B0503020203020204" pitchFamily="34" charset="0"/>
              </a:defRPr>
            </a:lvl3pPr>
            <a:lvl4pPr marL="6933729" indent="0">
              <a:buNone/>
              <a:defRPr/>
            </a:lvl4pPr>
          </a:lstStyle>
          <a:p>
            <a:pPr lvl="0"/>
            <a:r>
              <a:rPr lang="en-US" dirty="0"/>
              <a:t>— Quote source</a:t>
            </a:r>
          </a:p>
        </p:txBody>
      </p:sp>
      <p:sp>
        <p:nvSpPr>
          <p:cNvPr id="8" name="Text Placeholder 4">
            <a:extLst>
              <a:ext uri="{FF2B5EF4-FFF2-40B4-BE49-F238E27FC236}">
                <a16:creationId xmlns:a16="http://schemas.microsoft.com/office/drawing/2014/main" id="{434FF7EA-90ED-54BC-F712-E8CE0FF23DFE}"/>
              </a:ext>
            </a:extLst>
          </p:cNvPr>
          <p:cNvSpPr>
            <a:spLocks noGrp="1"/>
          </p:cNvSpPr>
          <p:nvPr>
            <p:ph type="body" sz="quarter" idx="14" hasCustomPrompt="1"/>
          </p:nvPr>
        </p:nvSpPr>
        <p:spPr>
          <a:xfrm>
            <a:off x="6158754" y="5706208"/>
            <a:ext cx="24258494" cy="7307014"/>
          </a:xfrm>
          <a:prstGeom prst="rect">
            <a:avLst/>
          </a:prstGeom>
        </p:spPr>
        <p:txBody>
          <a:bodyPr anchor="ctr"/>
          <a:lstStyle>
            <a:lvl1pPr marL="0" indent="0" algn="ctr">
              <a:lnSpc>
                <a:spcPct val="90000"/>
              </a:lnSpc>
              <a:spcBef>
                <a:spcPts val="0"/>
              </a:spcBef>
              <a:buFontTx/>
              <a:buNone/>
              <a:defRPr sz="12000" cap="none" baseline="0">
                <a:solidFill>
                  <a:schemeClr val="bg1"/>
                </a:solidFill>
                <a:latin typeface="NVIDIA Sans Light" panose="020B0303020203020204" pitchFamily="34" charset="0"/>
                <a:cs typeface="NVIDIA Sans Light" panose="020B0303020203020204" pitchFamily="34" charset="0"/>
              </a:defRPr>
            </a:lvl1pPr>
            <a:lvl2pPr marL="2562793" indent="0" algn="l">
              <a:lnSpc>
                <a:spcPct val="90000"/>
              </a:lnSpc>
              <a:buFontTx/>
              <a:buNone/>
              <a:defRPr sz="7539" cap="all" baseline="0">
                <a:solidFill>
                  <a:schemeClr val="tx2"/>
                </a:solidFill>
                <a:latin typeface="NVIDIA Sans" panose="020B0503020203020204" pitchFamily="34" charset="0"/>
              </a:defRPr>
            </a:lvl2pPr>
            <a:lvl3pPr marL="4883581" indent="0" algn="l">
              <a:lnSpc>
                <a:spcPct val="90000"/>
              </a:lnSpc>
              <a:buFontTx/>
              <a:buNone/>
              <a:defRPr sz="7539" cap="all" baseline="0">
                <a:solidFill>
                  <a:schemeClr val="tx2"/>
                </a:solidFill>
                <a:latin typeface="NVIDIA Sans" panose="020B0503020203020204" pitchFamily="34" charset="0"/>
              </a:defRPr>
            </a:lvl3pPr>
            <a:lvl4pPr marL="6933729" indent="0">
              <a:buNone/>
              <a:defRPr/>
            </a:lvl4pPr>
          </a:lstStyle>
          <a:p>
            <a:pPr lvl="0"/>
            <a:r>
              <a:rPr lang="en-US" dirty="0"/>
              <a:t>Click to add quote</a:t>
            </a:r>
          </a:p>
        </p:txBody>
      </p:sp>
      <p:sp>
        <p:nvSpPr>
          <p:cNvPr id="10" name="TextBox 9">
            <a:extLst>
              <a:ext uri="{FF2B5EF4-FFF2-40B4-BE49-F238E27FC236}">
                <a16:creationId xmlns:a16="http://schemas.microsoft.com/office/drawing/2014/main" id="{CD9D91CB-444B-B15F-7D27-F8959442EE8D}"/>
              </a:ext>
            </a:extLst>
          </p:cNvPr>
          <p:cNvSpPr txBox="1"/>
          <p:nvPr userDrawn="1"/>
        </p:nvSpPr>
        <p:spPr>
          <a:xfrm rot="10800000">
            <a:off x="17582278" y="12276665"/>
            <a:ext cx="1468672" cy="4508927"/>
          </a:xfrm>
          <a:prstGeom prst="rect">
            <a:avLst/>
          </a:prstGeom>
          <a:noFill/>
        </p:spPr>
        <p:txBody>
          <a:bodyPr wrap="none" rtlCol="0">
            <a:spAutoFit/>
          </a:bodyPr>
          <a:lstStyle/>
          <a:p>
            <a:pPr algn="ctr"/>
            <a:r>
              <a:rPr lang="en-US" sz="28700" dirty="0">
                <a:solidFill>
                  <a:schemeClr val="tx2"/>
                </a:solidFill>
                <a:latin typeface="NVIDIA Sans Light" panose="020B0303020203020204" pitchFamily="34" charset="0"/>
                <a:cs typeface="NVIDIA Sans Light" panose="020B0303020203020204" pitchFamily="34" charset="0"/>
              </a:rPr>
              <a:t>“</a:t>
            </a:r>
          </a:p>
        </p:txBody>
      </p:sp>
      <p:cxnSp>
        <p:nvCxnSpPr>
          <p:cNvPr id="13" name="Straight Connector 12">
            <a:extLst>
              <a:ext uri="{FF2B5EF4-FFF2-40B4-BE49-F238E27FC236}">
                <a16:creationId xmlns:a16="http://schemas.microsoft.com/office/drawing/2014/main" id="{0A168394-A768-2D2C-2FE6-DB4613D6BDFB}"/>
              </a:ext>
            </a:extLst>
          </p:cNvPr>
          <p:cNvCxnSpPr>
            <a:cxnSpLocks/>
          </p:cNvCxnSpPr>
          <p:nvPr userDrawn="1"/>
        </p:nvCxnSpPr>
        <p:spPr>
          <a:xfrm>
            <a:off x="6158753" y="15523509"/>
            <a:ext cx="11394911" cy="0"/>
          </a:xfrm>
          <a:prstGeom prst="line">
            <a:avLst/>
          </a:prstGeom>
          <a:ln w="3175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CF7CCAE-8B92-5A79-CBAF-C805450DD64B}"/>
              </a:ext>
            </a:extLst>
          </p:cNvPr>
          <p:cNvCxnSpPr>
            <a:cxnSpLocks/>
          </p:cNvCxnSpPr>
          <p:nvPr userDrawn="1"/>
        </p:nvCxnSpPr>
        <p:spPr>
          <a:xfrm>
            <a:off x="19022336" y="15523509"/>
            <a:ext cx="11394911" cy="0"/>
          </a:xfrm>
          <a:prstGeom prst="line">
            <a:avLst/>
          </a:prstGeom>
          <a:ln w="3175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grpSp>
        <p:nvGrpSpPr>
          <p:cNvPr id="15" name="Group 14">
            <a:extLst>
              <a:ext uri="{FF2B5EF4-FFF2-40B4-BE49-F238E27FC236}">
                <a16:creationId xmlns:a16="http://schemas.microsoft.com/office/drawing/2014/main" id="{5F9A1B02-4A67-4CC9-F283-AC371711F42A}"/>
              </a:ext>
            </a:extLst>
          </p:cNvPr>
          <p:cNvGrpSpPr/>
          <p:nvPr userDrawn="1"/>
        </p:nvGrpSpPr>
        <p:grpSpPr>
          <a:xfrm>
            <a:off x="6158753" y="3796809"/>
            <a:ext cx="24258494" cy="4508927"/>
            <a:chOff x="6158753" y="6234204"/>
            <a:chExt cx="24258494" cy="4508927"/>
          </a:xfrm>
        </p:grpSpPr>
        <p:sp>
          <p:nvSpPr>
            <p:cNvPr id="16" name="TextBox 15">
              <a:extLst>
                <a:ext uri="{FF2B5EF4-FFF2-40B4-BE49-F238E27FC236}">
                  <a16:creationId xmlns:a16="http://schemas.microsoft.com/office/drawing/2014/main" id="{DA3E7C50-8DF7-896F-E1BB-D5842FE7F8E9}"/>
                </a:ext>
              </a:extLst>
            </p:cNvPr>
            <p:cNvSpPr txBox="1"/>
            <p:nvPr userDrawn="1"/>
          </p:nvSpPr>
          <p:spPr>
            <a:xfrm>
              <a:off x="17553664" y="6234204"/>
              <a:ext cx="1468672" cy="4508927"/>
            </a:xfrm>
            <a:prstGeom prst="rect">
              <a:avLst/>
            </a:prstGeom>
            <a:noFill/>
          </p:spPr>
          <p:txBody>
            <a:bodyPr wrap="none" rtlCol="0">
              <a:spAutoFit/>
            </a:bodyPr>
            <a:lstStyle/>
            <a:p>
              <a:pPr algn="ctr"/>
              <a:r>
                <a:rPr lang="en-US" sz="28700" dirty="0">
                  <a:solidFill>
                    <a:schemeClr val="tx2"/>
                  </a:solidFill>
                  <a:latin typeface="NVIDIA Sans Light" panose="020B0303020203020204" pitchFamily="34" charset="0"/>
                  <a:cs typeface="NVIDIA Sans Light" panose="020B0303020203020204" pitchFamily="34" charset="0"/>
                </a:rPr>
                <a:t>“</a:t>
              </a:r>
            </a:p>
          </p:txBody>
        </p:sp>
        <p:cxnSp>
          <p:nvCxnSpPr>
            <p:cNvPr id="17" name="Straight Connector 16">
              <a:extLst>
                <a:ext uri="{FF2B5EF4-FFF2-40B4-BE49-F238E27FC236}">
                  <a16:creationId xmlns:a16="http://schemas.microsoft.com/office/drawing/2014/main" id="{0C4E42D4-651A-0018-08AF-103C03C79F4C}"/>
                </a:ext>
              </a:extLst>
            </p:cNvPr>
            <p:cNvCxnSpPr>
              <a:cxnSpLocks/>
            </p:cNvCxnSpPr>
            <p:nvPr userDrawn="1"/>
          </p:nvCxnSpPr>
          <p:spPr>
            <a:xfrm>
              <a:off x="6158753" y="7454586"/>
              <a:ext cx="11394911" cy="0"/>
            </a:xfrm>
            <a:prstGeom prst="line">
              <a:avLst/>
            </a:prstGeom>
            <a:ln w="3175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85DE2FD7-58D2-230B-D513-D6416CD17B37}"/>
                </a:ext>
              </a:extLst>
            </p:cNvPr>
            <p:cNvCxnSpPr>
              <a:cxnSpLocks/>
            </p:cNvCxnSpPr>
            <p:nvPr userDrawn="1"/>
          </p:nvCxnSpPr>
          <p:spPr>
            <a:xfrm>
              <a:off x="19022336" y="7454586"/>
              <a:ext cx="11394911" cy="0"/>
            </a:xfrm>
            <a:prstGeom prst="line">
              <a:avLst/>
            </a:prstGeom>
            <a:ln w="3175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63130377"/>
      </p:ext>
    </p:extLst>
  </p:cSld>
  <p:clrMapOvr>
    <a:masterClrMapping/>
  </p:clrMapOvr>
  <mc:AlternateContent xmlns:mc="http://schemas.openxmlformats.org/markup-compatibility/2006" xmlns:p14="http://schemas.microsoft.com/office/powerpoint/2010/main">
    <mc:Choice Requires="p14">
      <p:transition p14:dur="10"/>
    </mc:Choice>
    <mc:Fallback xmlns="" xmlns:a14="http://schemas.microsoft.com/office/drawing/2010/main" xmlns:a16="http://schemas.microsoft.com/office/drawing/2014/main">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Quote - SHORT Layout">
    <p:spTree>
      <p:nvGrpSpPr>
        <p:cNvPr id="1" name=""/>
        <p:cNvGrpSpPr/>
        <p:nvPr/>
      </p:nvGrpSpPr>
      <p:grpSpPr>
        <a:xfrm>
          <a:off x="0" y="0"/>
          <a:ext cx="0" cy="0"/>
          <a:chOff x="0" y="0"/>
          <a:chExt cx="0" cy="0"/>
        </a:xfrm>
      </p:grpSpPr>
      <p:pic>
        <p:nvPicPr>
          <p:cNvPr id="2" name="Picture 1" descr="A green and white background&#10;&#10;Description automatically generated">
            <a:extLst>
              <a:ext uri="{FF2B5EF4-FFF2-40B4-BE49-F238E27FC236}">
                <a16:creationId xmlns:a16="http://schemas.microsoft.com/office/drawing/2014/main" id="{61701B74-047D-F92D-ADA0-7BF31D83E2A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36576003" cy="20574001"/>
          </a:xfrm>
          <a:prstGeom prst="rect">
            <a:avLst/>
          </a:prstGeom>
        </p:spPr>
      </p:pic>
      <p:sp>
        <p:nvSpPr>
          <p:cNvPr id="6" name="Rectangle 5">
            <a:extLst>
              <a:ext uri="{FF2B5EF4-FFF2-40B4-BE49-F238E27FC236}">
                <a16:creationId xmlns:a16="http://schemas.microsoft.com/office/drawing/2014/main" id="{A85FB945-6B24-57D3-B359-4FC5884B9E2A}"/>
              </a:ext>
            </a:extLst>
          </p:cNvPr>
          <p:cNvSpPr/>
          <p:nvPr userDrawn="1"/>
        </p:nvSpPr>
        <p:spPr>
          <a:xfrm>
            <a:off x="0" y="4143768"/>
            <a:ext cx="36576000" cy="2151778"/>
          </a:xfrm>
          <a:prstGeom prst="rect">
            <a:avLst/>
          </a:prstGeom>
          <a:gradFill>
            <a:gsLst>
              <a:gs pos="0">
                <a:schemeClr val="tx1">
                  <a:alpha val="0"/>
                </a:schemeClr>
              </a:gs>
              <a:gs pos="100000">
                <a:schemeClr val="tx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dirty="0" err="1">
              <a:solidFill>
                <a:schemeClr val="tx1"/>
              </a:solidFill>
              <a:latin typeface="NVIDIA Sans" panose="020B0503020203020204" pitchFamily="34" charset="0"/>
            </a:endParaRPr>
          </a:p>
        </p:txBody>
      </p:sp>
      <p:sp>
        <p:nvSpPr>
          <p:cNvPr id="7" name="Rectangle 6">
            <a:extLst>
              <a:ext uri="{FF2B5EF4-FFF2-40B4-BE49-F238E27FC236}">
                <a16:creationId xmlns:a16="http://schemas.microsoft.com/office/drawing/2014/main" id="{0E0A1354-6E59-B3D9-5AE9-EFF6955F88F2}"/>
              </a:ext>
            </a:extLst>
          </p:cNvPr>
          <p:cNvSpPr/>
          <p:nvPr userDrawn="1"/>
        </p:nvSpPr>
        <p:spPr>
          <a:xfrm flipV="1">
            <a:off x="0" y="15269900"/>
            <a:ext cx="36576000" cy="4218249"/>
          </a:xfrm>
          <a:prstGeom prst="rect">
            <a:avLst/>
          </a:prstGeom>
          <a:gradFill>
            <a:gsLst>
              <a:gs pos="0">
                <a:schemeClr val="tx1">
                  <a:alpha val="0"/>
                </a:schemeClr>
              </a:gs>
              <a:gs pos="100000">
                <a:schemeClr val="tx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dirty="0" err="1">
              <a:solidFill>
                <a:schemeClr val="tx1"/>
              </a:solidFill>
              <a:latin typeface="NVIDIA Sans" panose="020B0503020203020204" pitchFamily="34" charset="0"/>
            </a:endParaRPr>
          </a:p>
        </p:txBody>
      </p:sp>
      <p:sp>
        <p:nvSpPr>
          <p:cNvPr id="8" name="Rectangle 7">
            <a:extLst>
              <a:ext uri="{FF2B5EF4-FFF2-40B4-BE49-F238E27FC236}">
                <a16:creationId xmlns:a16="http://schemas.microsoft.com/office/drawing/2014/main" id="{F0807B0F-0A81-6159-CB17-9A246F14A280}"/>
              </a:ext>
            </a:extLst>
          </p:cNvPr>
          <p:cNvSpPr/>
          <p:nvPr userDrawn="1"/>
        </p:nvSpPr>
        <p:spPr>
          <a:xfrm>
            <a:off x="0" y="1068230"/>
            <a:ext cx="36576000" cy="4218249"/>
          </a:xfrm>
          <a:prstGeom prst="rect">
            <a:avLst/>
          </a:prstGeom>
          <a:gradFill>
            <a:gsLst>
              <a:gs pos="0">
                <a:schemeClr val="tx1">
                  <a:alpha val="0"/>
                </a:schemeClr>
              </a:gs>
              <a:gs pos="100000">
                <a:schemeClr val="tx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dirty="0" err="1">
              <a:solidFill>
                <a:schemeClr val="tx1"/>
              </a:solidFill>
              <a:latin typeface="NVIDIA Sans" panose="020B0503020203020204" pitchFamily="34" charset="0"/>
            </a:endParaRPr>
          </a:p>
        </p:txBody>
      </p:sp>
      <p:sp>
        <p:nvSpPr>
          <p:cNvPr id="5" name="Rectangle 4">
            <a:extLst>
              <a:ext uri="{FF2B5EF4-FFF2-40B4-BE49-F238E27FC236}">
                <a16:creationId xmlns:a16="http://schemas.microsoft.com/office/drawing/2014/main" id="{A4688F64-F571-BC4C-9D1B-F87497A44084}"/>
              </a:ext>
            </a:extLst>
          </p:cNvPr>
          <p:cNvSpPr/>
          <p:nvPr userDrawn="1"/>
        </p:nvSpPr>
        <p:spPr>
          <a:xfrm>
            <a:off x="0" y="4143768"/>
            <a:ext cx="36576000" cy="2151778"/>
          </a:xfrm>
          <a:prstGeom prst="rect">
            <a:avLst/>
          </a:prstGeom>
          <a:gradFill>
            <a:gsLst>
              <a:gs pos="0">
                <a:schemeClr val="tx1">
                  <a:alpha val="0"/>
                </a:schemeClr>
              </a:gs>
              <a:gs pos="100000">
                <a:schemeClr val="tx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dirty="0" err="1">
              <a:solidFill>
                <a:schemeClr val="tx1"/>
              </a:solidFill>
              <a:latin typeface="NVIDIA Sans" panose="020B0503020203020204" pitchFamily="34" charset="0"/>
            </a:endParaRPr>
          </a:p>
        </p:txBody>
      </p:sp>
      <p:sp>
        <p:nvSpPr>
          <p:cNvPr id="27" name="Text Placeholder 4">
            <a:extLst>
              <a:ext uri="{FF2B5EF4-FFF2-40B4-BE49-F238E27FC236}">
                <a16:creationId xmlns:a16="http://schemas.microsoft.com/office/drawing/2014/main" id="{79BB071F-1DED-7BC0-205E-742D1CC39ADE}"/>
              </a:ext>
            </a:extLst>
          </p:cNvPr>
          <p:cNvSpPr>
            <a:spLocks noGrp="1"/>
          </p:cNvSpPr>
          <p:nvPr>
            <p:ph type="body" sz="quarter" idx="13" hasCustomPrompt="1"/>
          </p:nvPr>
        </p:nvSpPr>
        <p:spPr>
          <a:xfrm>
            <a:off x="6158753" y="11878330"/>
            <a:ext cx="24258494" cy="1043922"/>
          </a:xfrm>
          <a:prstGeom prst="rect">
            <a:avLst/>
          </a:prstGeom>
        </p:spPr>
        <p:txBody>
          <a:bodyPr/>
          <a:lstStyle>
            <a:lvl1pPr marL="0" indent="0" algn="ctr">
              <a:lnSpc>
                <a:spcPct val="90000"/>
              </a:lnSpc>
              <a:spcBef>
                <a:spcPts val="0"/>
              </a:spcBef>
              <a:buFontTx/>
              <a:buNone/>
              <a:defRPr sz="4400" i="1" cap="none" baseline="0">
                <a:solidFill>
                  <a:schemeClr val="tx2"/>
                </a:solidFill>
                <a:latin typeface="NVIDIA Sans" panose="020B0503020203020204" pitchFamily="34" charset="0"/>
                <a:cs typeface="NVIDIA Sans" panose="020B0503020203020204" pitchFamily="34" charset="0"/>
              </a:defRPr>
            </a:lvl1pPr>
            <a:lvl2pPr marL="2562793" indent="0" algn="l">
              <a:lnSpc>
                <a:spcPct val="90000"/>
              </a:lnSpc>
              <a:buFontTx/>
              <a:buNone/>
              <a:defRPr sz="7539" cap="all" baseline="0">
                <a:solidFill>
                  <a:schemeClr val="tx2"/>
                </a:solidFill>
                <a:latin typeface="NVIDIA Sans" panose="020B0503020203020204" pitchFamily="34" charset="0"/>
              </a:defRPr>
            </a:lvl2pPr>
            <a:lvl3pPr marL="4883581" indent="0" algn="l">
              <a:lnSpc>
                <a:spcPct val="90000"/>
              </a:lnSpc>
              <a:buFontTx/>
              <a:buNone/>
              <a:defRPr sz="7539" cap="all" baseline="0">
                <a:solidFill>
                  <a:schemeClr val="tx2"/>
                </a:solidFill>
                <a:latin typeface="NVIDIA Sans" panose="020B0503020203020204" pitchFamily="34" charset="0"/>
              </a:defRPr>
            </a:lvl3pPr>
            <a:lvl4pPr marL="6933729" indent="0">
              <a:buNone/>
              <a:defRPr/>
            </a:lvl4pPr>
          </a:lstStyle>
          <a:p>
            <a:pPr lvl="0"/>
            <a:r>
              <a:rPr lang="en-US" dirty="0"/>
              <a:t>— Quote source</a:t>
            </a:r>
          </a:p>
        </p:txBody>
      </p:sp>
      <p:sp>
        <p:nvSpPr>
          <p:cNvPr id="28" name="Text Placeholder 4">
            <a:extLst>
              <a:ext uri="{FF2B5EF4-FFF2-40B4-BE49-F238E27FC236}">
                <a16:creationId xmlns:a16="http://schemas.microsoft.com/office/drawing/2014/main" id="{652C8912-97F2-5FEC-2170-801AFD44E796}"/>
              </a:ext>
            </a:extLst>
          </p:cNvPr>
          <p:cNvSpPr>
            <a:spLocks noGrp="1"/>
          </p:cNvSpPr>
          <p:nvPr>
            <p:ph type="body" sz="quarter" idx="14" hasCustomPrompt="1"/>
          </p:nvPr>
        </p:nvSpPr>
        <p:spPr>
          <a:xfrm>
            <a:off x="6158754" y="7053551"/>
            <a:ext cx="24258494" cy="4403224"/>
          </a:xfrm>
          <a:prstGeom prst="rect">
            <a:avLst/>
          </a:prstGeom>
        </p:spPr>
        <p:txBody>
          <a:bodyPr anchor="ctr"/>
          <a:lstStyle>
            <a:lvl1pPr marL="0" indent="0" algn="ctr">
              <a:lnSpc>
                <a:spcPct val="90000"/>
              </a:lnSpc>
              <a:spcBef>
                <a:spcPts val="0"/>
              </a:spcBef>
              <a:buFontTx/>
              <a:buNone/>
              <a:defRPr sz="12000" cap="none" baseline="0">
                <a:solidFill>
                  <a:schemeClr val="bg1"/>
                </a:solidFill>
                <a:latin typeface="NVIDIA Sans Light" panose="020B0303020203020204" pitchFamily="34" charset="0"/>
                <a:cs typeface="NVIDIA Sans Light" panose="020B0303020203020204" pitchFamily="34" charset="0"/>
              </a:defRPr>
            </a:lvl1pPr>
            <a:lvl2pPr marL="2562793" indent="0" algn="l">
              <a:lnSpc>
                <a:spcPct val="90000"/>
              </a:lnSpc>
              <a:buFontTx/>
              <a:buNone/>
              <a:defRPr sz="7539" cap="all" baseline="0">
                <a:solidFill>
                  <a:schemeClr val="tx2"/>
                </a:solidFill>
                <a:latin typeface="NVIDIA Sans" panose="020B0503020203020204" pitchFamily="34" charset="0"/>
              </a:defRPr>
            </a:lvl2pPr>
            <a:lvl3pPr marL="4883581" indent="0" algn="l">
              <a:lnSpc>
                <a:spcPct val="90000"/>
              </a:lnSpc>
              <a:buFontTx/>
              <a:buNone/>
              <a:defRPr sz="7539" cap="all" baseline="0">
                <a:solidFill>
                  <a:schemeClr val="tx2"/>
                </a:solidFill>
                <a:latin typeface="NVIDIA Sans" panose="020B0503020203020204" pitchFamily="34" charset="0"/>
              </a:defRPr>
            </a:lvl3pPr>
            <a:lvl4pPr marL="6933729" indent="0">
              <a:buNone/>
              <a:defRPr/>
            </a:lvl4pPr>
          </a:lstStyle>
          <a:p>
            <a:pPr lvl="0"/>
            <a:r>
              <a:rPr lang="en-US" dirty="0"/>
              <a:t>Click to add quote</a:t>
            </a:r>
          </a:p>
        </p:txBody>
      </p:sp>
      <p:grpSp>
        <p:nvGrpSpPr>
          <p:cNvPr id="29" name="Group 28">
            <a:extLst>
              <a:ext uri="{FF2B5EF4-FFF2-40B4-BE49-F238E27FC236}">
                <a16:creationId xmlns:a16="http://schemas.microsoft.com/office/drawing/2014/main" id="{54182597-2C50-3A4E-9225-0ED4ED207042}"/>
              </a:ext>
            </a:extLst>
          </p:cNvPr>
          <p:cNvGrpSpPr/>
          <p:nvPr userDrawn="1"/>
        </p:nvGrpSpPr>
        <p:grpSpPr>
          <a:xfrm>
            <a:off x="6158753" y="5267062"/>
            <a:ext cx="24258494" cy="10102852"/>
            <a:chOff x="6158753" y="6264684"/>
            <a:chExt cx="24258494" cy="10102852"/>
          </a:xfrm>
        </p:grpSpPr>
        <p:grpSp>
          <p:nvGrpSpPr>
            <p:cNvPr id="30" name="Group 29">
              <a:extLst>
                <a:ext uri="{FF2B5EF4-FFF2-40B4-BE49-F238E27FC236}">
                  <a16:creationId xmlns:a16="http://schemas.microsoft.com/office/drawing/2014/main" id="{09B0E8CB-44E4-719C-A5CF-735DA9699441}"/>
                </a:ext>
              </a:extLst>
            </p:cNvPr>
            <p:cNvGrpSpPr/>
            <p:nvPr userDrawn="1"/>
          </p:nvGrpSpPr>
          <p:grpSpPr>
            <a:xfrm>
              <a:off x="17553664" y="6264684"/>
              <a:ext cx="1497286" cy="10102852"/>
              <a:chOff x="17553664" y="5634063"/>
              <a:chExt cx="1497286" cy="10102852"/>
            </a:xfrm>
          </p:grpSpPr>
          <p:sp>
            <p:nvSpPr>
              <p:cNvPr id="39" name="TextBox 38">
                <a:extLst>
                  <a:ext uri="{FF2B5EF4-FFF2-40B4-BE49-F238E27FC236}">
                    <a16:creationId xmlns:a16="http://schemas.microsoft.com/office/drawing/2014/main" id="{31D0B919-1FC7-23E4-68BE-05C833FAB722}"/>
                  </a:ext>
                </a:extLst>
              </p:cNvPr>
              <p:cNvSpPr txBox="1"/>
              <p:nvPr/>
            </p:nvSpPr>
            <p:spPr>
              <a:xfrm>
                <a:off x="17553664" y="5634063"/>
                <a:ext cx="1468672" cy="4508927"/>
              </a:xfrm>
              <a:prstGeom prst="rect">
                <a:avLst/>
              </a:prstGeom>
              <a:noFill/>
            </p:spPr>
            <p:txBody>
              <a:bodyPr wrap="none" rtlCol="0">
                <a:spAutoFit/>
              </a:bodyPr>
              <a:lstStyle/>
              <a:p>
                <a:pPr algn="ctr"/>
                <a:r>
                  <a:rPr lang="en-US" sz="28700" dirty="0">
                    <a:solidFill>
                      <a:schemeClr val="tx2"/>
                    </a:solidFill>
                    <a:latin typeface="NVIDIA Sans Light" panose="020B0303020203020204" pitchFamily="34" charset="0"/>
                    <a:cs typeface="NVIDIA Sans Light" panose="020B0303020203020204" pitchFamily="34" charset="0"/>
                  </a:rPr>
                  <a:t>“</a:t>
                </a:r>
              </a:p>
            </p:txBody>
          </p:sp>
          <p:sp>
            <p:nvSpPr>
              <p:cNvPr id="40" name="TextBox 39">
                <a:extLst>
                  <a:ext uri="{FF2B5EF4-FFF2-40B4-BE49-F238E27FC236}">
                    <a16:creationId xmlns:a16="http://schemas.microsoft.com/office/drawing/2014/main" id="{4BD82AED-32A6-66BD-FAD0-B98CE3AFC77E}"/>
                  </a:ext>
                </a:extLst>
              </p:cNvPr>
              <p:cNvSpPr txBox="1"/>
              <p:nvPr/>
            </p:nvSpPr>
            <p:spPr>
              <a:xfrm rot="10800000">
                <a:off x="17582278" y="11227988"/>
                <a:ext cx="1468672" cy="4508927"/>
              </a:xfrm>
              <a:prstGeom prst="rect">
                <a:avLst/>
              </a:prstGeom>
              <a:noFill/>
            </p:spPr>
            <p:txBody>
              <a:bodyPr wrap="none" rtlCol="0">
                <a:spAutoFit/>
              </a:bodyPr>
              <a:lstStyle/>
              <a:p>
                <a:pPr algn="ctr"/>
                <a:r>
                  <a:rPr lang="en-US" sz="28700" dirty="0">
                    <a:solidFill>
                      <a:schemeClr val="tx2"/>
                    </a:solidFill>
                    <a:latin typeface="NVIDIA Sans Light" panose="020B0303020203020204" pitchFamily="34" charset="0"/>
                    <a:cs typeface="NVIDIA Sans Light" panose="020B0303020203020204" pitchFamily="34" charset="0"/>
                  </a:rPr>
                  <a:t>“</a:t>
                </a:r>
              </a:p>
            </p:txBody>
          </p:sp>
        </p:grpSp>
        <p:cxnSp>
          <p:nvCxnSpPr>
            <p:cNvPr id="31" name="Straight Connector 30">
              <a:extLst>
                <a:ext uri="{FF2B5EF4-FFF2-40B4-BE49-F238E27FC236}">
                  <a16:creationId xmlns:a16="http://schemas.microsoft.com/office/drawing/2014/main" id="{191EC44D-F0B4-790F-3089-A3B3D01B77A7}"/>
                </a:ext>
              </a:extLst>
            </p:cNvPr>
            <p:cNvCxnSpPr>
              <a:cxnSpLocks/>
            </p:cNvCxnSpPr>
            <p:nvPr userDrawn="1"/>
          </p:nvCxnSpPr>
          <p:spPr>
            <a:xfrm>
              <a:off x="6158753" y="7454586"/>
              <a:ext cx="11394911" cy="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A7DAC6E7-C5E7-D30C-B66F-007182DE7AC2}"/>
                </a:ext>
              </a:extLst>
            </p:cNvPr>
            <p:cNvCxnSpPr>
              <a:cxnSpLocks/>
            </p:cNvCxnSpPr>
            <p:nvPr userDrawn="1"/>
          </p:nvCxnSpPr>
          <p:spPr>
            <a:xfrm>
              <a:off x="19022336" y="7454586"/>
              <a:ext cx="11394911" cy="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D77AA061-58A0-8C4F-C050-0B149A72E614}"/>
                </a:ext>
              </a:extLst>
            </p:cNvPr>
            <p:cNvCxnSpPr>
              <a:cxnSpLocks/>
            </p:cNvCxnSpPr>
            <p:nvPr userDrawn="1"/>
          </p:nvCxnSpPr>
          <p:spPr>
            <a:xfrm>
              <a:off x="6158753" y="15144241"/>
              <a:ext cx="11394911" cy="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1916F238-457C-1E6C-1D73-143F4C3F6160}"/>
                </a:ext>
              </a:extLst>
            </p:cNvPr>
            <p:cNvCxnSpPr>
              <a:cxnSpLocks/>
            </p:cNvCxnSpPr>
            <p:nvPr userDrawn="1"/>
          </p:nvCxnSpPr>
          <p:spPr>
            <a:xfrm>
              <a:off x="19022336" y="15144241"/>
              <a:ext cx="11394911" cy="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644065880"/>
      </p:ext>
    </p:extLst>
  </p:cSld>
  <p:clrMapOvr>
    <a:masterClrMapping/>
  </p:clrMapOvr>
  <mc:AlternateContent xmlns:mc="http://schemas.openxmlformats.org/markup-compatibility/2006" xmlns:p14="http://schemas.microsoft.com/office/powerpoint/2010/main">
    <mc:Choice Requires="p14">
      <p:transition p14:dur="10"/>
    </mc:Choice>
    <mc:Fallback xmlns="" xmlns:a14="http://schemas.microsoft.com/office/drawing/2010/main" xmlns:a16="http://schemas.microsoft.com/office/drawing/2014/main">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Agenda">
    <p:spTree>
      <p:nvGrpSpPr>
        <p:cNvPr id="1" name=""/>
        <p:cNvGrpSpPr/>
        <p:nvPr/>
      </p:nvGrpSpPr>
      <p:grpSpPr>
        <a:xfrm>
          <a:off x="0" y="0"/>
          <a:ext cx="0" cy="0"/>
          <a:chOff x="0" y="0"/>
          <a:chExt cx="0" cy="0"/>
        </a:xfrm>
      </p:grpSpPr>
      <p:pic>
        <p:nvPicPr>
          <p:cNvPr id="8" name="Picture 7" descr="A green curved lines with a bright light behind them&#10;&#10;Description automatically generated">
            <a:extLst>
              <a:ext uri="{FF2B5EF4-FFF2-40B4-BE49-F238E27FC236}">
                <a16:creationId xmlns:a16="http://schemas.microsoft.com/office/drawing/2014/main" id="{F807122B-A2F6-379E-64FD-A4985E493AF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408" r="51136" b="926"/>
          <a:stretch/>
        </p:blipFill>
        <p:spPr>
          <a:xfrm>
            <a:off x="0" y="0"/>
            <a:ext cx="17150706" cy="20574000"/>
          </a:xfrm>
          <a:prstGeom prst="rect">
            <a:avLst/>
          </a:prstGeom>
        </p:spPr>
      </p:pic>
      <p:sp>
        <p:nvSpPr>
          <p:cNvPr id="3" name="Rectangle 2">
            <a:extLst>
              <a:ext uri="{FF2B5EF4-FFF2-40B4-BE49-F238E27FC236}">
                <a16:creationId xmlns:a16="http://schemas.microsoft.com/office/drawing/2014/main" id="{3EFDB0CE-6D06-5D9D-4F40-64EBE09315DF}"/>
              </a:ext>
            </a:extLst>
          </p:cNvPr>
          <p:cNvSpPr/>
          <p:nvPr userDrawn="1"/>
        </p:nvSpPr>
        <p:spPr>
          <a:xfrm>
            <a:off x="0" y="0"/>
            <a:ext cx="17150706" cy="20574000"/>
          </a:xfrm>
          <a:prstGeom prst="rect">
            <a:avLst/>
          </a:pr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dirty="0" err="1">
              <a:solidFill>
                <a:schemeClr val="tx1"/>
              </a:solidFill>
              <a:latin typeface="NVIDIA Sans" panose="020B0503020203020204" pitchFamily="34" charset="0"/>
            </a:endParaRPr>
          </a:p>
        </p:txBody>
      </p:sp>
      <p:sp>
        <p:nvSpPr>
          <p:cNvPr id="6" name="Rectangle 5">
            <a:extLst>
              <a:ext uri="{FF2B5EF4-FFF2-40B4-BE49-F238E27FC236}">
                <a16:creationId xmlns:a16="http://schemas.microsoft.com/office/drawing/2014/main" id="{5714B981-6D72-A82B-BB74-685EAD4F2156}"/>
              </a:ext>
            </a:extLst>
          </p:cNvPr>
          <p:cNvSpPr/>
          <p:nvPr userDrawn="1"/>
        </p:nvSpPr>
        <p:spPr>
          <a:xfrm>
            <a:off x="17204620" y="5394960"/>
            <a:ext cx="566928" cy="151790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dirty="0" err="1">
              <a:solidFill>
                <a:schemeClr val="tx1"/>
              </a:solidFill>
              <a:latin typeface="NVIDIA Sans" panose="020B0503020203020204" pitchFamily="34" charset="0"/>
            </a:endParaRPr>
          </a:p>
        </p:txBody>
      </p:sp>
    </p:spTree>
    <p:extLst>
      <p:ext uri="{BB962C8B-B14F-4D97-AF65-F5344CB8AC3E}">
        <p14:creationId xmlns:p14="http://schemas.microsoft.com/office/powerpoint/2010/main" val="3500587989"/>
      </p:ext>
    </p:extLst>
  </p:cSld>
  <p:clrMapOvr>
    <a:masterClrMapping/>
  </p:clrMapOvr>
  <mc:AlternateContent xmlns:mc="http://schemas.openxmlformats.org/markup-compatibility/2006" xmlns:p14="http://schemas.microsoft.com/office/powerpoint/2010/main">
    <mc:Choice Requires="p14">
      <p:transition p14:dur="10"/>
    </mc:Choice>
    <mc:Fallback xmlns="" xmlns:a16="http://schemas.microsoft.com/office/drawing/2014/main" xmlns:a14="http://schemas.microsoft.com/office/drawing/2010/main">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ransition">
    <p:spTree>
      <p:nvGrpSpPr>
        <p:cNvPr id="1" name=""/>
        <p:cNvGrpSpPr/>
        <p:nvPr/>
      </p:nvGrpSpPr>
      <p:grpSpPr>
        <a:xfrm>
          <a:off x="0" y="0"/>
          <a:ext cx="0" cy="0"/>
          <a:chOff x="0" y="0"/>
          <a:chExt cx="0" cy="0"/>
        </a:xfrm>
      </p:grpSpPr>
      <p:pic>
        <p:nvPicPr>
          <p:cNvPr id="4" name="Picture 3" descr="A close-up of green and white&#10;&#10;Description automatically generated">
            <a:extLst>
              <a:ext uri="{FF2B5EF4-FFF2-40B4-BE49-F238E27FC236}">
                <a16:creationId xmlns:a16="http://schemas.microsoft.com/office/drawing/2014/main" id="{F680AE5A-C426-36FD-E875-65C352F89B6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36576000" cy="20574000"/>
          </a:xfrm>
          <a:prstGeom prst="rect">
            <a:avLst/>
          </a:prstGeom>
        </p:spPr>
      </p:pic>
      <p:sp>
        <p:nvSpPr>
          <p:cNvPr id="5" name="Text Placeholder 4">
            <a:extLst>
              <a:ext uri="{FF2B5EF4-FFF2-40B4-BE49-F238E27FC236}">
                <a16:creationId xmlns:a16="http://schemas.microsoft.com/office/drawing/2014/main" id="{986AD3F4-3771-EC4B-882B-5E3EA6379A9B}"/>
              </a:ext>
            </a:extLst>
          </p:cNvPr>
          <p:cNvSpPr>
            <a:spLocks noGrp="1"/>
          </p:cNvSpPr>
          <p:nvPr>
            <p:ph type="body" sz="quarter" idx="13" hasCustomPrompt="1"/>
          </p:nvPr>
        </p:nvSpPr>
        <p:spPr>
          <a:xfrm>
            <a:off x="1473866" y="1865236"/>
            <a:ext cx="18476688" cy="5943600"/>
          </a:xfrm>
          <a:prstGeom prst="rect">
            <a:avLst/>
          </a:prstGeom>
        </p:spPr>
        <p:txBody>
          <a:bodyPr anchor="b"/>
          <a:lstStyle>
            <a:lvl1pPr marL="0" indent="0" algn="l">
              <a:spcBef>
                <a:spcPts val="0"/>
              </a:spcBef>
              <a:buFontTx/>
              <a:buNone/>
              <a:defRPr lang="en-US" sz="9000" b="1" kern="0" cap="none" baseline="0" dirty="0" smtClean="0">
                <a:solidFill>
                  <a:schemeClr val="bg1"/>
                </a:solidFill>
                <a:latin typeface="NVIDIA Sans" panose="020B0503020203020204" pitchFamily="34" charset="0"/>
                <a:ea typeface="+mj-ea"/>
                <a:cs typeface="NVIDIA Sans" panose="020B0503020203020204" pitchFamily="34" charset="0"/>
              </a:defRPr>
            </a:lvl1pPr>
            <a:lvl2pPr marL="2562790" indent="0">
              <a:buFontTx/>
              <a:buNone/>
              <a:defRPr lang="en-US" sz="8000" b="1" kern="0" cap="all" baseline="0" dirty="0" smtClean="0">
                <a:solidFill>
                  <a:schemeClr val="tx1"/>
                </a:solidFill>
                <a:latin typeface="NVIDIA Sans" panose="020B0503020203020204" pitchFamily="34" charset="0"/>
                <a:ea typeface="+mj-ea"/>
                <a:cs typeface="+mj-cs"/>
              </a:defRPr>
            </a:lvl2pPr>
            <a:lvl3pPr marL="4883584" indent="0">
              <a:buFontTx/>
              <a:buNone/>
              <a:defRPr lang="en-US" sz="8000" b="1" kern="0" cap="all" baseline="0" dirty="0" smtClean="0">
                <a:solidFill>
                  <a:schemeClr val="tx1"/>
                </a:solidFill>
                <a:latin typeface="NVIDIA Sans" panose="020B0503020203020204" pitchFamily="34" charset="0"/>
                <a:ea typeface="+mj-ea"/>
                <a:cs typeface="+mj-cs"/>
              </a:defRPr>
            </a:lvl3pPr>
            <a:lvl4pPr marL="6933729" indent="0">
              <a:buFontTx/>
              <a:buNone/>
              <a:defRPr lang="en-US" sz="8000" b="1" kern="0" cap="all" baseline="0" dirty="0" smtClean="0">
                <a:solidFill>
                  <a:schemeClr val="tx1"/>
                </a:solidFill>
                <a:latin typeface="NVIDIA Sans" panose="020B0503020203020204" pitchFamily="34" charset="0"/>
                <a:ea typeface="+mj-ea"/>
                <a:cs typeface="+mj-cs"/>
              </a:defRPr>
            </a:lvl4pPr>
            <a:lvl5pPr marL="8471409" indent="0">
              <a:buFontTx/>
              <a:buNone/>
              <a:defRPr lang="en-US" sz="8000" b="1" kern="0" cap="all" baseline="0" dirty="0">
                <a:solidFill>
                  <a:schemeClr val="tx1"/>
                </a:solidFill>
                <a:latin typeface="NVIDIA Sans" panose="020B0503020203020204" pitchFamily="34" charset="0"/>
                <a:ea typeface="+mj-ea"/>
                <a:cs typeface="+mj-cs"/>
              </a:defRPr>
            </a:lvl5pPr>
          </a:lstStyle>
          <a:p>
            <a:pPr lvl="0"/>
            <a:r>
              <a:rPr lang="en-US" dirty="0"/>
              <a:t>Click To Add Text</a:t>
            </a:r>
          </a:p>
        </p:txBody>
      </p:sp>
      <p:sp>
        <p:nvSpPr>
          <p:cNvPr id="8" name="Rectangle 7">
            <a:extLst>
              <a:ext uri="{FF2B5EF4-FFF2-40B4-BE49-F238E27FC236}">
                <a16:creationId xmlns:a16="http://schemas.microsoft.com/office/drawing/2014/main" id="{991690F0-C869-92D8-B1E3-3151C511786C}"/>
              </a:ext>
            </a:extLst>
          </p:cNvPr>
          <p:cNvSpPr/>
          <p:nvPr userDrawn="1"/>
        </p:nvSpPr>
        <p:spPr>
          <a:xfrm>
            <a:off x="-1" y="0"/>
            <a:ext cx="566928" cy="74980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dirty="0" err="1">
              <a:solidFill>
                <a:schemeClr val="tx1"/>
              </a:solidFill>
              <a:latin typeface="NVIDIA Sans" panose="020B0503020203020204" pitchFamily="34" charset="0"/>
            </a:endParaRPr>
          </a:p>
        </p:txBody>
      </p:sp>
    </p:spTree>
    <p:extLst>
      <p:ext uri="{BB962C8B-B14F-4D97-AF65-F5344CB8AC3E}">
        <p14:creationId xmlns:p14="http://schemas.microsoft.com/office/powerpoint/2010/main" val="1553221842"/>
      </p:ext>
    </p:extLst>
  </p:cSld>
  <p:clrMapOvr>
    <a:masterClrMapping/>
  </p:clrMapOvr>
  <mc:AlternateContent xmlns:mc="http://schemas.openxmlformats.org/markup-compatibility/2006" xmlns:p14="http://schemas.microsoft.com/office/powerpoint/2010/main">
    <mc:Choice Requires="p14">
      <p:transition p14:dur="10"/>
    </mc:Choice>
    <mc:Fallback xmlns="" xmlns:a14="http://schemas.microsoft.com/office/drawing/2010/main" xmlns:a16="http://schemas.microsoft.com/office/drawing/2014/main">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Embargo">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5068417-0A49-4E97-BD32-9EE897037421}"/>
              </a:ext>
            </a:extLst>
          </p:cNvPr>
          <p:cNvSpPr/>
          <p:nvPr userDrawn="1"/>
        </p:nvSpPr>
        <p:spPr>
          <a:xfrm>
            <a:off x="0" y="0"/>
            <a:ext cx="36576000" cy="20574000"/>
          </a:xfrm>
          <a:prstGeom prst="rect">
            <a:avLst/>
          </a:prstGeom>
          <a:solidFill>
            <a:srgbClr val="9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4">
            <a:extLst>
              <a:ext uri="{FF2B5EF4-FFF2-40B4-BE49-F238E27FC236}">
                <a16:creationId xmlns:a16="http://schemas.microsoft.com/office/drawing/2014/main" id="{5CE798D4-9140-2EC5-6DC9-6C6A5F5737E4}"/>
              </a:ext>
            </a:extLst>
          </p:cNvPr>
          <p:cNvSpPr>
            <a:spLocks noGrp="1"/>
          </p:cNvSpPr>
          <p:nvPr>
            <p:ph type="body" sz="quarter" idx="10" hasCustomPrompt="1"/>
          </p:nvPr>
        </p:nvSpPr>
        <p:spPr>
          <a:xfrm>
            <a:off x="7634260" y="10771999"/>
            <a:ext cx="22733876" cy="5476186"/>
          </a:xfrm>
          <a:prstGeom prst="rect">
            <a:avLst/>
          </a:prstGeom>
        </p:spPr>
        <p:txBody>
          <a:bodyPr/>
          <a:lstStyle>
            <a:lvl1pPr marL="0" indent="0" algn="l">
              <a:lnSpc>
                <a:spcPct val="90000"/>
              </a:lnSpc>
              <a:spcBef>
                <a:spcPts val="0"/>
              </a:spcBef>
              <a:buFontTx/>
              <a:buNone/>
              <a:defRPr sz="4400" cap="none" baseline="0">
                <a:solidFill>
                  <a:schemeClr val="tx1"/>
                </a:solidFill>
                <a:latin typeface="NVIDIA Sans Medium" panose="020B0603020203020204" pitchFamily="34" charset="0"/>
                <a:cs typeface="NVIDIA Sans Medium" panose="020B0603020203020204" pitchFamily="34" charset="0"/>
              </a:defRPr>
            </a:lvl1pPr>
            <a:lvl2pPr marL="2562793" indent="0" algn="l">
              <a:lnSpc>
                <a:spcPct val="90000"/>
              </a:lnSpc>
              <a:buFontTx/>
              <a:buNone/>
              <a:defRPr sz="7539" cap="all" baseline="0">
                <a:solidFill>
                  <a:schemeClr val="tx2"/>
                </a:solidFill>
                <a:latin typeface="NVIDIA Sans" panose="020B0503020203020204" pitchFamily="34" charset="0"/>
              </a:defRPr>
            </a:lvl2pPr>
            <a:lvl3pPr marL="4883581" indent="0" algn="l">
              <a:lnSpc>
                <a:spcPct val="90000"/>
              </a:lnSpc>
              <a:buFontTx/>
              <a:buNone/>
              <a:defRPr sz="7539" cap="all" baseline="0">
                <a:solidFill>
                  <a:schemeClr val="tx2"/>
                </a:solidFill>
                <a:latin typeface="NVIDIA Sans" panose="020B0503020203020204" pitchFamily="34" charset="0"/>
              </a:defRPr>
            </a:lvl3pPr>
            <a:lvl4pPr marL="6933729" indent="0">
              <a:buNone/>
              <a:defRPr/>
            </a:lvl4pPr>
          </a:lstStyle>
          <a:p>
            <a:pPr lvl="0"/>
            <a:r>
              <a:rPr lang="en-US" dirty="0"/>
              <a:t>Edit Text Style</a:t>
            </a:r>
          </a:p>
        </p:txBody>
      </p:sp>
      <p:sp>
        <p:nvSpPr>
          <p:cNvPr id="10" name="Title 1">
            <a:extLst>
              <a:ext uri="{FF2B5EF4-FFF2-40B4-BE49-F238E27FC236}">
                <a16:creationId xmlns:a16="http://schemas.microsoft.com/office/drawing/2014/main" id="{9FAAD9D4-FB4F-9DA0-9C5E-7AD5B9D1B73A}"/>
              </a:ext>
            </a:extLst>
          </p:cNvPr>
          <p:cNvSpPr>
            <a:spLocks noGrp="1"/>
          </p:cNvSpPr>
          <p:nvPr>
            <p:ph type="title" hasCustomPrompt="1"/>
          </p:nvPr>
        </p:nvSpPr>
        <p:spPr>
          <a:xfrm>
            <a:off x="7634260" y="9024760"/>
            <a:ext cx="22733877" cy="1754266"/>
          </a:xfrm>
          <a:prstGeom prst="rect">
            <a:avLst/>
          </a:prstGeom>
        </p:spPr>
        <p:txBody>
          <a:bodyPr/>
          <a:lstStyle>
            <a:lvl1pPr algn="l">
              <a:defRPr sz="12000" b="0" cap="none">
                <a:solidFill>
                  <a:schemeClr val="tx1"/>
                </a:solidFill>
                <a:latin typeface="NVIDIA Sans Light" panose="020B0303020203020204" pitchFamily="34" charset="0"/>
                <a:cs typeface="NVIDIA Sans Light" panose="020B0303020203020204" pitchFamily="34" charset="0"/>
              </a:defRPr>
            </a:lvl1pPr>
          </a:lstStyle>
          <a:p>
            <a:r>
              <a:rPr lang="en-US" dirty="0"/>
              <a:t>Click to add text</a:t>
            </a:r>
          </a:p>
        </p:txBody>
      </p:sp>
      <p:pic>
        <p:nvPicPr>
          <p:cNvPr id="11" name="Picture 10" descr="A close up of a logo&#10;&#10;Description automatically generated">
            <a:extLst>
              <a:ext uri="{FF2B5EF4-FFF2-40B4-BE49-F238E27FC236}">
                <a16:creationId xmlns:a16="http://schemas.microsoft.com/office/drawing/2014/main" id="{71DC9D6B-A1D3-6E9D-3F5B-25ABC3B87F48}"/>
              </a:ext>
            </a:extLst>
          </p:cNvPr>
          <p:cNvPicPr>
            <a:picLocks noChangeAspect="1"/>
          </p:cNvPicPr>
          <p:nvPr userDrawn="1"/>
        </p:nvPicPr>
        <p:blipFill>
          <a:blip r:embed="rId2"/>
          <a:stretch>
            <a:fillRect/>
          </a:stretch>
        </p:blipFill>
        <p:spPr>
          <a:xfrm>
            <a:off x="7193140" y="6248046"/>
            <a:ext cx="2357259" cy="2357256"/>
          </a:xfrm>
          <a:prstGeom prst="rect">
            <a:avLst/>
          </a:prstGeom>
        </p:spPr>
      </p:pic>
    </p:spTree>
    <p:extLst>
      <p:ext uri="{BB962C8B-B14F-4D97-AF65-F5344CB8AC3E}">
        <p14:creationId xmlns:p14="http://schemas.microsoft.com/office/powerpoint/2010/main" val="514405411"/>
      </p:ext>
    </p:extLst>
  </p:cSld>
  <p:clrMapOvr>
    <a:masterClrMapping/>
  </p:clrMapOvr>
  <mc:AlternateContent xmlns:mc="http://schemas.openxmlformats.org/markup-compatibility/2006" xmlns:p14="http://schemas.microsoft.com/office/powerpoint/2010/main">
    <mc:Choice Requires="p14">
      <p:transition p14:dur="10"/>
    </mc:Choice>
    <mc:Fallback xmlns="" xmlns:a16="http://schemas.microsoft.com/office/drawing/2014/main">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ubtitle">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BA4ED154-5FFA-3349-E601-C5300B673713}"/>
              </a:ext>
            </a:extLst>
          </p:cNvPr>
          <p:cNvSpPr>
            <a:spLocks noGrp="1"/>
          </p:cNvSpPr>
          <p:nvPr>
            <p:ph type="title" hasCustomPrompt="1"/>
          </p:nvPr>
        </p:nvSpPr>
        <p:spPr>
          <a:xfrm>
            <a:off x="2514600" y="0"/>
            <a:ext cx="31546800" cy="2514601"/>
          </a:xfrm>
        </p:spPr>
        <p:txBody>
          <a:bodyPr/>
          <a:lstStyle>
            <a:lvl1pPr>
              <a:defRPr sz="7200" b="1" cap="none">
                <a:latin typeface="NVIDIA Sans" panose="020B0503020203020204" pitchFamily="34" charset="0"/>
                <a:cs typeface="NVIDIA Sans" panose="020B0503020203020204" pitchFamily="34" charset="0"/>
              </a:defRPr>
            </a:lvl1pPr>
          </a:lstStyle>
          <a:p>
            <a:r>
              <a:rPr lang="en-US" dirty="0"/>
              <a:t>Click To Add Title</a:t>
            </a:r>
          </a:p>
        </p:txBody>
      </p:sp>
      <p:sp>
        <p:nvSpPr>
          <p:cNvPr id="7" name="Text Placeholder 7">
            <a:extLst>
              <a:ext uri="{FF2B5EF4-FFF2-40B4-BE49-F238E27FC236}">
                <a16:creationId xmlns:a16="http://schemas.microsoft.com/office/drawing/2014/main" id="{57545933-CFED-CEA2-1D6E-C227DD92729B}"/>
              </a:ext>
            </a:extLst>
          </p:cNvPr>
          <p:cNvSpPr>
            <a:spLocks noGrp="1"/>
          </p:cNvSpPr>
          <p:nvPr>
            <p:ph type="body" sz="quarter" idx="10" hasCustomPrompt="1"/>
          </p:nvPr>
        </p:nvSpPr>
        <p:spPr>
          <a:xfrm>
            <a:off x="2514600" y="2487168"/>
            <a:ext cx="31546800" cy="1408176"/>
          </a:xfrm>
          <a:prstGeom prst="rect">
            <a:avLst/>
          </a:prstGeom>
        </p:spPr>
        <p:txBody>
          <a:bodyPr/>
          <a:lstStyle>
            <a:lvl1pPr marL="0" indent="0" algn="ctr">
              <a:spcBef>
                <a:spcPts val="0"/>
              </a:spcBef>
              <a:buFontTx/>
              <a:buNone/>
              <a:defRPr sz="4800">
                <a:solidFill>
                  <a:schemeClr val="tx2"/>
                </a:solidFill>
                <a:latin typeface="NVIDIA Sans" panose="020B0503020203020204" pitchFamily="34" charset="0"/>
                <a:cs typeface="NVIDIA Sans" panose="020B0503020203020204" pitchFamily="34" charset="0"/>
              </a:defRPr>
            </a:lvl1pPr>
            <a:lvl2pPr marL="1371600" indent="0" algn="ctr">
              <a:buFontTx/>
              <a:buNone/>
              <a:defRPr sz="4400">
                <a:latin typeface="NVIDIA Sans" panose="020B0503020203020204" pitchFamily="34" charset="0"/>
              </a:defRPr>
            </a:lvl2pPr>
            <a:lvl3pPr marL="2743200" indent="0" algn="ctr">
              <a:buFontTx/>
              <a:buNone/>
              <a:defRPr sz="4400">
                <a:latin typeface="NVIDIA Sans" panose="020B0503020203020204" pitchFamily="34" charset="0"/>
              </a:defRPr>
            </a:lvl3pPr>
            <a:lvl4pPr marL="4114800" indent="0" algn="ctr">
              <a:buFontTx/>
              <a:buNone/>
              <a:defRPr sz="4400">
                <a:latin typeface="NVIDIA Sans" panose="020B0503020203020204" pitchFamily="34" charset="0"/>
              </a:defRPr>
            </a:lvl4pPr>
            <a:lvl5pPr marL="5486400" indent="0" algn="ctr">
              <a:buFontTx/>
              <a:buNone/>
              <a:defRPr sz="4400">
                <a:latin typeface="NVIDIA Sans" panose="020B0503020203020204" pitchFamily="34" charset="0"/>
              </a:defRPr>
            </a:lvl5pPr>
          </a:lstStyle>
          <a:p>
            <a:pPr lvl="0"/>
            <a:r>
              <a:rPr lang="en-US" dirty="0"/>
              <a:t>Click to add subtitle</a:t>
            </a:r>
          </a:p>
        </p:txBody>
      </p:sp>
    </p:spTree>
    <p:extLst>
      <p:ext uri="{BB962C8B-B14F-4D97-AF65-F5344CB8AC3E}">
        <p14:creationId xmlns:p14="http://schemas.microsoft.com/office/powerpoint/2010/main" val="953729725"/>
      </p:ext>
    </p:extLst>
  </p:cSld>
  <p:clrMapOvr>
    <a:masterClrMapping/>
  </p:clrMapOvr>
  <mc:AlternateContent xmlns:mc="http://schemas.openxmlformats.org/markup-compatibility/2006" xmlns:p14="http://schemas.microsoft.com/office/powerpoint/2010/main">
    <mc:Choice Requires="p14">
      <p:transition p14:dur="10"/>
    </mc:Choice>
    <mc:Fallback xmlns="" xmlns:a16="http://schemas.microsoft.com/office/drawing/2014/main">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pic>
        <p:nvPicPr>
          <p:cNvPr id="5" name="Picture 4" descr="A green and white background&#10;&#10;Description automatically generated">
            <a:extLst>
              <a:ext uri="{FF2B5EF4-FFF2-40B4-BE49-F238E27FC236}">
                <a16:creationId xmlns:a16="http://schemas.microsoft.com/office/drawing/2014/main" id="{59444DC2-EE0C-D166-FB2A-0933A4B046B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36576000" cy="20574000"/>
          </a:xfrm>
          <a:prstGeom prst="rect">
            <a:avLst/>
          </a:prstGeom>
        </p:spPr>
      </p:pic>
      <p:pic>
        <p:nvPicPr>
          <p:cNvPr id="3" name="Picture 2" descr="A picture containing graphics, logo, symbol, graphic design&#10;&#10;Description automatically generated">
            <a:extLst>
              <a:ext uri="{FF2B5EF4-FFF2-40B4-BE49-F238E27FC236}">
                <a16:creationId xmlns:a16="http://schemas.microsoft.com/office/drawing/2014/main" id="{9BB9031F-8728-8968-10CA-E5BDE38FC76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6125" y="773531"/>
            <a:ext cx="8365991" cy="2882310"/>
          </a:xfrm>
          <a:prstGeom prst="rect">
            <a:avLst/>
          </a:prstGeom>
        </p:spPr>
      </p:pic>
    </p:spTree>
    <p:extLst>
      <p:ext uri="{BB962C8B-B14F-4D97-AF65-F5344CB8AC3E}">
        <p14:creationId xmlns:p14="http://schemas.microsoft.com/office/powerpoint/2010/main" val="3577155796"/>
      </p:ext>
    </p:extLst>
  </p:cSld>
  <p:clrMapOvr>
    <a:masterClrMapping/>
  </p:clrMapOvr>
  <mc:AlternateContent xmlns:mc="http://schemas.openxmlformats.org/markup-compatibility/2006" xmlns:p14="http://schemas.microsoft.com/office/powerpoint/2010/main">
    <mc:Choice Requires="p14">
      <p:transition p14:dur="10"/>
    </mc:Choice>
    <mc:Fallback xmlns="" xmlns:a14="http://schemas.microsoft.com/office/drawing/2010/main" xmlns:a16="http://schemas.microsoft.com/office/drawing/2014/main">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FIDENTIAL">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30B5A3B7-671E-C83C-D30C-891E7AC206AA}"/>
              </a:ext>
            </a:extLst>
          </p:cNvPr>
          <p:cNvSpPr>
            <a:spLocks noGrp="1"/>
          </p:cNvSpPr>
          <p:nvPr>
            <p:ph type="title" hasCustomPrompt="1"/>
          </p:nvPr>
        </p:nvSpPr>
        <p:spPr>
          <a:xfrm>
            <a:off x="2514600" y="0"/>
            <a:ext cx="31546800" cy="2514601"/>
          </a:xfrm>
        </p:spPr>
        <p:txBody>
          <a:bodyPr/>
          <a:lstStyle>
            <a:lvl1pPr>
              <a:defRPr sz="7200" b="1" cap="none">
                <a:latin typeface="NVIDIA Sans" panose="020B0503020203020204" pitchFamily="34" charset="0"/>
                <a:cs typeface="NVIDIA Sans" panose="020B0503020203020204" pitchFamily="34" charset="0"/>
              </a:defRPr>
            </a:lvl1pPr>
          </a:lstStyle>
          <a:p>
            <a:r>
              <a:rPr lang="en-US" dirty="0"/>
              <a:t>Click To Add Title</a:t>
            </a:r>
          </a:p>
        </p:txBody>
      </p:sp>
      <p:sp>
        <p:nvSpPr>
          <p:cNvPr id="7" name="Text Placeholder 7">
            <a:extLst>
              <a:ext uri="{FF2B5EF4-FFF2-40B4-BE49-F238E27FC236}">
                <a16:creationId xmlns:a16="http://schemas.microsoft.com/office/drawing/2014/main" id="{B591E553-3F88-CE75-0B41-84F0FCE66A2F}"/>
              </a:ext>
            </a:extLst>
          </p:cNvPr>
          <p:cNvSpPr>
            <a:spLocks noGrp="1"/>
          </p:cNvSpPr>
          <p:nvPr>
            <p:ph type="body" sz="quarter" idx="10" hasCustomPrompt="1"/>
          </p:nvPr>
        </p:nvSpPr>
        <p:spPr>
          <a:xfrm>
            <a:off x="2514600" y="2487168"/>
            <a:ext cx="31546800" cy="1408176"/>
          </a:xfrm>
          <a:prstGeom prst="rect">
            <a:avLst/>
          </a:prstGeom>
        </p:spPr>
        <p:txBody>
          <a:bodyPr/>
          <a:lstStyle>
            <a:lvl1pPr marL="0" indent="0" algn="ctr">
              <a:spcBef>
                <a:spcPts val="0"/>
              </a:spcBef>
              <a:buFontTx/>
              <a:buNone/>
              <a:defRPr sz="4800">
                <a:solidFill>
                  <a:schemeClr val="tx2"/>
                </a:solidFill>
                <a:latin typeface="NVIDIA Sans" panose="020B0503020203020204" pitchFamily="34" charset="0"/>
                <a:cs typeface="NVIDIA Sans" panose="020B0503020203020204" pitchFamily="34" charset="0"/>
              </a:defRPr>
            </a:lvl1pPr>
            <a:lvl2pPr marL="1371600" indent="0" algn="ctr">
              <a:buFontTx/>
              <a:buNone/>
              <a:defRPr sz="4400">
                <a:latin typeface="NVIDIA Sans" panose="020B0503020203020204" pitchFamily="34" charset="0"/>
              </a:defRPr>
            </a:lvl2pPr>
            <a:lvl3pPr marL="2743200" indent="0" algn="ctr">
              <a:buFontTx/>
              <a:buNone/>
              <a:defRPr sz="4400">
                <a:latin typeface="NVIDIA Sans" panose="020B0503020203020204" pitchFamily="34" charset="0"/>
              </a:defRPr>
            </a:lvl3pPr>
            <a:lvl4pPr marL="4114800" indent="0" algn="ctr">
              <a:buFontTx/>
              <a:buNone/>
              <a:defRPr sz="4400">
                <a:latin typeface="NVIDIA Sans" panose="020B0503020203020204" pitchFamily="34" charset="0"/>
              </a:defRPr>
            </a:lvl4pPr>
            <a:lvl5pPr marL="5486400" indent="0" algn="ctr">
              <a:buFontTx/>
              <a:buNone/>
              <a:defRPr sz="4400">
                <a:latin typeface="NVIDIA Sans" panose="020B0503020203020204" pitchFamily="34" charset="0"/>
              </a:defRPr>
            </a:lvl5pPr>
          </a:lstStyle>
          <a:p>
            <a:pPr lvl="0"/>
            <a:r>
              <a:rPr lang="en-US" dirty="0"/>
              <a:t>Click to add subtitle</a:t>
            </a:r>
          </a:p>
        </p:txBody>
      </p:sp>
      <p:sp>
        <p:nvSpPr>
          <p:cNvPr id="9" name="Content Placeholder 2">
            <a:extLst>
              <a:ext uri="{FF2B5EF4-FFF2-40B4-BE49-F238E27FC236}">
                <a16:creationId xmlns:a16="http://schemas.microsoft.com/office/drawing/2014/main" id="{D74C6155-7E24-522A-D9BC-0187CC5320D6}"/>
              </a:ext>
            </a:extLst>
          </p:cNvPr>
          <p:cNvSpPr>
            <a:spLocks noGrp="1"/>
          </p:cNvSpPr>
          <p:nvPr>
            <p:ph idx="1" hasCustomPrompt="1"/>
          </p:nvPr>
        </p:nvSpPr>
        <p:spPr>
          <a:xfrm>
            <a:off x="2514600" y="4846320"/>
            <a:ext cx="31546800" cy="13651992"/>
          </a:xfrm>
          <a:prstGeom prst="rect">
            <a:avLst/>
          </a:prstGeom>
        </p:spPr>
        <p:txBody>
          <a:bodyPr/>
          <a:lstStyle>
            <a:lvl1pPr marL="457200" indent="-457200">
              <a:buClr>
                <a:schemeClr val="tx2"/>
              </a:buClr>
              <a:buFont typeface="NVIDIA Sans" panose="020B0503020203020204" pitchFamily="34" charset="0"/>
              <a:buChar char="•"/>
              <a:defRPr sz="4400">
                <a:solidFill>
                  <a:schemeClr val="bg1"/>
                </a:solidFill>
                <a:latin typeface="NVIDIA Sans" panose="020B0503020203020204" pitchFamily="34" charset="0"/>
                <a:cs typeface="NVIDIA Sans" panose="020B0503020203020204" pitchFamily="34" charset="0"/>
              </a:defRPr>
            </a:lvl1pPr>
            <a:lvl2pPr marL="1371600" indent="-457200">
              <a:buClr>
                <a:schemeClr val="tx2"/>
              </a:buClr>
              <a:buFont typeface="NVIDIA Sans" panose="020B0503020203020204" pitchFamily="34" charset="0"/>
              <a:buChar char="•"/>
              <a:defRPr sz="4000">
                <a:solidFill>
                  <a:schemeClr val="bg1"/>
                </a:solidFill>
                <a:latin typeface="NVIDIA Sans" panose="020B0503020203020204" pitchFamily="34" charset="0"/>
                <a:cs typeface="NVIDIA Sans" panose="020B0503020203020204" pitchFamily="34" charset="0"/>
              </a:defRPr>
            </a:lvl2pPr>
            <a:lvl3pPr marL="2286000" indent="-457200">
              <a:buClr>
                <a:schemeClr val="tx2"/>
              </a:buClr>
              <a:buFont typeface="NVIDIA Sans" panose="020B0503020203020204" pitchFamily="34" charset="0"/>
              <a:buChar char="•"/>
              <a:defRPr sz="3600">
                <a:solidFill>
                  <a:schemeClr val="bg1"/>
                </a:solidFill>
                <a:latin typeface="NVIDIA Sans" panose="020B0503020203020204" pitchFamily="34" charset="0"/>
                <a:cs typeface="NVIDIA Sans" panose="020B0503020203020204" pitchFamily="34" charset="0"/>
              </a:defRPr>
            </a:lvl3pPr>
            <a:lvl4pPr marL="3200400" indent="-457200">
              <a:buClr>
                <a:schemeClr val="tx2"/>
              </a:buClr>
              <a:buFont typeface="NVIDIA Sans" panose="020B0503020203020204" pitchFamily="34" charset="0"/>
              <a:buChar char="•"/>
              <a:defRPr sz="3200">
                <a:solidFill>
                  <a:schemeClr val="bg1"/>
                </a:solidFill>
                <a:latin typeface="NVIDIA Sans" panose="020B0503020203020204" pitchFamily="34" charset="0"/>
                <a:cs typeface="NVIDIA Sans" panose="020B0503020203020204" pitchFamily="34" charset="0"/>
              </a:defRPr>
            </a:lvl4pPr>
            <a:lvl5pPr marL="4054475" indent="-396875">
              <a:buClr>
                <a:schemeClr val="tx2"/>
              </a:buClr>
              <a:buFont typeface="NVIDIA Sans" panose="020B0503020203020204" pitchFamily="34" charset="0"/>
              <a:buChar char="•"/>
              <a:defRPr sz="2800">
                <a:solidFill>
                  <a:schemeClr val="bg1"/>
                </a:solidFill>
                <a:latin typeface="NVIDIA Sans" panose="020B0503020203020204" pitchFamily="34" charset="0"/>
                <a:cs typeface="NVIDIA Sans" panose="020B0503020203020204" pitchFamily="34" charset="0"/>
              </a:defRPr>
            </a:lvl5pPr>
          </a:lstStyle>
          <a:p>
            <a:pPr lvl="0"/>
            <a:r>
              <a:rPr lang="en-US" dirty="0"/>
              <a:t>Click to edit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Box 9">
            <a:extLst>
              <a:ext uri="{FF2B5EF4-FFF2-40B4-BE49-F238E27FC236}">
                <a16:creationId xmlns:a16="http://schemas.microsoft.com/office/drawing/2014/main" id="{76E4777A-F626-7644-27B7-BFAC0B981393}"/>
              </a:ext>
            </a:extLst>
          </p:cNvPr>
          <p:cNvSpPr txBox="1"/>
          <p:nvPr userDrawn="1"/>
        </p:nvSpPr>
        <p:spPr>
          <a:xfrm>
            <a:off x="708485" y="19635786"/>
            <a:ext cx="6504666" cy="446276"/>
          </a:xfrm>
          <a:prstGeom prst="rect">
            <a:avLst/>
          </a:prstGeom>
          <a:noFill/>
        </p:spPr>
        <p:txBody>
          <a:bodyPr wrap="none" rtlCol="0">
            <a:spAutoFit/>
          </a:bodyPr>
          <a:lstStyle/>
          <a:p>
            <a:r>
              <a:rPr lang="en-US" sz="2300" dirty="0">
                <a:solidFill>
                  <a:schemeClr val="bg1"/>
                </a:solidFill>
                <a:latin typeface="NVIDIA Sans Medium" panose="020B0603020203020204" pitchFamily="34" charset="0"/>
                <a:cs typeface="NVIDIA Sans Medium" panose="020B0603020203020204" pitchFamily="34" charset="0"/>
              </a:rPr>
              <a:t>NVIDIA CONFIDENTIAL. DO NOT DISTRIBUTE.</a:t>
            </a:r>
          </a:p>
        </p:txBody>
      </p:sp>
    </p:spTree>
    <p:extLst>
      <p:ext uri="{BB962C8B-B14F-4D97-AF65-F5344CB8AC3E}">
        <p14:creationId xmlns:p14="http://schemas.microsoft.com/office/powerpoint/2010/main" val="2655459822"/>
      </p:ext>
    </p:extLst>
  </p:cSld>
  <p:clrMapOvr>
    <a:masterClrMapping/>
  </p:clrMapOvr>
  <mc:AlternateContent xmlns:mc="http://schemas.openxmlformats.org/markup-compatibility/2006" xmlns:p14="http://schemas.microsoft.com/office/powerpoint/2010/main">
    <mc:Choice Requires="p14">
      <p:transition p14:dur="10"/>
    </mc:Choice>
    <mc:Fallback xmlns="" xmlns:a16="http://schemas.microsoft.com/office/drawing/2014/main">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DING_Title, Subtitle, Bullets">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248F5163-CB61-79FB-F160-F5D40ECCE6F5}"/>
              </a:ext>
            </a:extLst>
          </p:cNvPr>
          <p:cNvSpPr>
            <a:spLocks noGrp="1"/>
          </p:cNvSpPr>
          <p:nvPr>
            <p:ph type="title" hasCustomPrompt="1"/>
          </p:nvPr>
        </p:nvSpPr>
        <p:spPr>
          <a:xfrm>
            <a:off x="2514600" y="0"/>
            <a:ext cx="31546800" cy="2514601"/>
          </a:xfrm>
        </p:spPr>
        <p:txBody>
          <a:bodyPr>
            <a:normAutofit/>
          </a:bodyPr>
          <a:lstStyle>
            <a:lvl1pPr>
              <a:defRPr sz="7200" b="1" cap="none">
                <a:latin typeface="Roboto Mono" panose="00000009000000000000" pitchFamily="49" charset="0"/>
                <a:ea typeface="Roboto Mono" panose="00000009000000000000" pitchFamily="49" charset="0"/>
                <a:cs typeface="NVIDIA Sans" panose="020B0503020203020204" pitchFamily="34" charset="0"/>
              </a:defRPr>
            </a:lvl1pPr>
          </a:lstStyle>
          <a:p>
            <a:r>
              <a:rPr lang="en-US" dirty="0"/>
              <a:t>Click To Add Title</a:t>
            </a:r>
          </a:p>
        </p:txBody>
      </p:sp>
      <p:sp>
        <p:nvSpPr>
          <p:cNvPr id="6" name="Content Placeholder 2">
            <a:extLst>
              <a:ext uri="{FF2B5EF4-FFF2-40B4-BE49-F238E27FC236}">
                <a16:creationId xmlns:a16="http://schemas.microsoft.com/office/drawing/2014/main" id="{0A4DE4CF-0F8A-C449-EB63-E6FB16955E79}"/>
              </a:ext>
            </a:extLst>
          </p:cNvPr>
          <p:cNvSpPr>
            <a:spLocks noGrp="1"/>
          </p:cNvSpPr>
          <p:nvPr>
            <p:ph idx="1" hasCustomPrompt="1"/>
          </p:nvPr>
        </p:nvSpPr>
        <p:spPr>
          <a:xfrm>
            <a:off x="2514600" y="4873752"/>
            <a:ext cx="31546800" cy="13651992"/>
          </a:xfrm>
          <a:prstGeom prst="rect">
            <a:avLst/>
          </a:prstGeom>
        </p:spPr>
        <p:txBody>
          <a:bodyPr/>
          <a:lstStyle>
            <a:lvl1pPr marL="457200" indent="-457200">
              <a:buClr>
                <a:schemeClr val="tx2"/>
              </a:buClr>
              <a:buFont typeface="NVIDIA Sans" panose="020B0503020203020204" pitchFamily="34" charset="0"/>
              <a:buChar char="•"/>
              <a:defRPr sz="4400">
                <a:solidFill>
                  <a:schemeClr val="bg1"/>
                </a:solidFill>
                <a:latin typeface="Roboto Mono" panose="00000009000000000000" pitchFamily="49" charset="0"/>
                <a:ea typeface="Roboto Mono" panose="00000009000000000000" pitchFamily="49" charset="0"/>
                <a:cs typeface="NVIDIA Sans" panose="020B0503020203020204" pitchFamily="34" charset="0"/>
              </a:defRPr>
            </a:lvl1pPr>
            <a:lvl2pPr marL="1371600" indent="-457200">
              <a:buClr>
                <a:schemeClr val="tx2"/>
              </a:buClr>
              <a:buFont typeface="NVIDIA Sans" panose="020B0503020203020204" pitchFamily="34" charset="0"/>
              <a:buChar char="•"/>
              <a:defRPr sz="4000">
                <a:solidFill>
                  <a:schemeClr val="bg1"/>
                </a:solidFill>
                <a:latin typeface="Roboto Mono" panose="00000009000000000000" pitchFamily="49" charset="0"/>
                <a:ea typeface="Roboto Mono" panose="00000009000000000000" pitchFamily="49" charset="0"/>
                <a:cs typeface="NVIDIA Sans" panose="020B0503020203020204" pitchFamily="34" charset="0"/>
              </a:defRPr>
            </a:lvl2pPr>
            <a:lvl3pPr marL="2286000" indent="-457200">
              <a:buClr>
                <a:schemeClr val="tx2"/>
              </a:buClr>
              <a:buFont typeface="NVIDIA Sans" panose="020B0503020203020204" pitchFamily="34" charset="0"/>
              <a:buChar char="•"/>
              <a:defRPr sz="3600">
                <a:solidFill>
                  <a:schemeClr val="bg1"/>
                </a:solidFill>
                <a:latin typeface="Roboto Mono" panose="00000009000000000000" pitchFamily="49" charset="0"/>
                <a:ea typeface="Roboto Mono" panose="00000009000000000000" pitchFamily="49" charset="0"/>
                <a:cs typeface="NVIDIA Sans" panose="020B0503020203020204" pitchFamily="34" charset="0"/>
              </a:defRPr>
            </a:lvl3pPr>
            <a:lvl4pPr marL="3200400" indent="-457200">
              <a:buClr>
                <a:schemeClr val="tx2"/>
              </a:buClr>
              <a:buFont typeface="NVIDIA Sans" panose="020B0503020203020204" pitchFamily="34" charset="0"/>
              <a:buChar char="•"/>
              <a:defRPr sz="3200">
                <a:solidFill>
                  <a:schemeClr val="bg1"/>
                </a:solidFill>
                <a:latin typeface="Roboto Mono" panose="00000009000000000000" pitchFamily="49" charset="0"/>
                <a:ea typeface="Roboto Mono" panose="00000009000000000000" pitchFamily="49" charset="0"/>
                <a:cs typeface="NVIDIA Sans" panose="020B0503020203020204" pitchFamily="34" charset="0"/>
              </a:defRPr>
            </a:lvl4pPr>
            <a:lvl5pPr marL="4054475" indent="-396875">
              <a:buClr>
                <a:schemeClr val="tx2"/>
              </a:buClr>
              <a:buFont typeface="NVIDIA Sans" panose="020B0503020203020204" pitchFamily="34" charset="0"/>
              <a:buChar char="•"/>
              <a:defRPr sz="2800">
                <a:solidFill>
                  <a:schemeClr val="bg1"/>
                </a:solidFill>
                <a:latin typeface="Roboto Mono" panose="00000009000000000000" pitchFamily="49" charset="0"/>
                <a:ea typeface="Roboto Mono" panose="00000009000000000000" pitchFamily="49" charset="0"/>
                <a:cs typeface="NVIDIA Sans" panose="020B0503020203020204" pitchFamily="34" charset="0"/>
              </a:defRPr>
            </a:lvl5pPr>
          </a:lstStyle>
          <a:p>
            <a:pPr lvl="0"/>
            <a:r>
              <a:rPr lang="en-US" dirty="0"/>
              <a:t>Click to edit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7">
            <a:extLst>
              <a:ext uri="{FF2B5EF4-FFF2-40B4-BE49-F238E27FC236}">
                <a16:creationId xmlns:a16="http://schemas.microsoft.com/office/drawing/2014/main" id="{EB67495D-7B41-2537-BC39-7393489E5BFA}"/>
              </a:ext>
            </a:extLst>
          </p:cNvPr>
          <p:cNvSpPr>
            <a:spLocks noGrp="1"/>
          </p:cNvSpPr>
          <p:nvPr>
            <p:ph type="body" sz="quarter" idx="10" hasCustomPrompt="1"/>
          </p:nvPr>
        </p:nvSpPr>
        <p:spPr>
          <a:xfrm>
            <a:off x="2514600" y="2487168"/>
            <a:ext cx="31546800" cy="1408176"/>
          </a:xfrm>
          <a:prstGeom prst="rect">
            <a:avLst/>
          </a:prstGeom>
        </p:spPr>
        <p:txBody>
          <a:bodyPr/>
          <a:lstStyle>
            <a:lvl1pPr marL="0" indent="0" algn="ctr">
              <a:spcBef>
                <a:spcPts val="0"/>
              </a:spcBef>
              <a:buFontTx/>
              <a:buNone/>
              <a:defRPr sz="4800">
                <a:solidFill>
                  <a:schemeClr val="tx2"/>
                </a:solidFill>
                <a:latin typeface="Roboto Mono" panose="00000009000000000000" pitchFamily="49" charset="0"/>
                <a:ea typeface="Roboto Mono" panose="00000009000000000000" pitchFamily="49" charset="0"/>
                <a:cs typeface="NVIDIA Sans" panose="020B0503020203020204" pitchFamily="34" charset="0"/>
              </a:defRPr>
            </a:lvl1pPr>
            <a:lvl2pPr marL="1371600" indent="0" algn="ctr">
              <a:buFontTx/>
              <a:buNone/>
              <a:defRPr sz="4400">
                <a:latin typeface="NVIDIA Sans" panose="020B0503020203020204" pitchFamily="34" charset="0"/>
              </a:defRPr>
            </a:lvl2pPr>
            <a:lvl3pPr marL="2743200" indent="0" algn="ctr">
              <a:buFontTx/>
              <a:buNone/>
              <a:defRPr sz="4400">
                <a:latin typeface="NVIDIA Sans" panose="020B0503020203020204" pitchFamily="34" charset="0"/>
              </a:defRPr>
            </a:lvl3pPr>
            <a:lvl4pPr marL="4114800" indent="0" algn="ctr">
              <a:buFontTx/>
              <a:buNone/>
              <a:defRPr sz="4400">
                <a:latin typeface="NVIDIA Sans" panose="020B0503020203020204" pitchFamily="34" charset="0"/>
              </a:defRPr>
            </a:lvl4pPr>
            <a:lvl5pPr marL="5486400" indent="0" algn="ctr">
              <a:buFontTx/>
              <a:buNone/>
              <a:defRPr sz="4400">
                <a:latin typeface="NVIDIA Sans" panose="020B0503020203020204" pitchFamily="34" charset="0"/>
              </a:defRPr>
            </a:lvl5pPr>
          </a:lstStyle>
          <a:p>
            <a:pPr lvl="0"/>
            <a:r>
              <a:rPr lang="en-US" dirty="0"/>
              <a:t>Click to add subtitle</a:t>
            </a:r>
          </a:p>
        </p:txBody>
      </p:sp>
    </p:spTree>
    <p:extLst>
      <p:ext uri="{BB962C8B-B14F-4D97-AF65-F5344CB8AC3E}">
        <p14:creationId xmlns:p14="http://schemas.microsoft.com/office/powerpoint/2010/main" val="1884427930"/>
      </p:ext>
    </p:extLst>
  </p:cSld>
  <p:clrMapOvr>
    <a:masterClrMapping/>
  </p:clrMapOvr>
  <mc:AlternateContent xmlns:mc="http://schemas.openxmlformats.org/markup-compatibility/2006" xmlns:p14="http://schemas.microsoft.com/office/powerpoint/2010/main">
    <mc:Choice Requires="p14">
      <p:transition p14:dur="10"/>
    </mc:Choice>
    <mc:Fallback xmlns="" xmlns:a16="http://schemas.microsoft.com/office/drawing/2014/main">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FIDENTIAL_Codin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61BB3E37-708E-211E-579F-07C9AF797CE5}"/>
              </a:ext>
            </a:extLst>
          </p:cNvPr>
          <p:cNvSpPr>
            <a:spLocks noGrp="1"/>
          </p:cNvSpPr>
          <p:nvPr>
            <p:ph type="title" hasCustomPrompt="1"/>
          </p:nvPr>
        </p:nvSpPr>
        <p:spPr>
          <a:xfrm>
            <a:off x="2514600" y="0"/>
            <a:ext cx="31546800" cy="2514601"/>
          </a:xfrm>
        </p:spPr>
        <p:txBody>
          <a:bodyPr>
            <a:normAutofit/>
          </a:bodyPr>
          <a:lstStyle>
            <a:lvl1pPr>
              <a:defRPr sz="7200" b="1" cap="none">
                <a:latin typeface="Roboto Mono" panose="00000009000000000000" pitchFamily="49" charset="0"/>
                <a:ea typeface="Roboto Mono" panose="00000009000000000000" pitchFamily="49" charset="0"/>
                <a:cs typeface="NVIDIA Sans" panose="020B0503020203020204" pitchFamily="34" charset="0"/>
              </a:defRPr>
            </a:lvl1pPr>
          </a:lstStyle>
          <a:p>
            <a:r>
              <a:rPr lang="en-US" dirty="0"/>
              <a:t>Click To Add Title</a:t>
            </a:r>
          </a:p>
        </p:txBody>
      </p:sp>
      <p:sp>
        <p:nvSpPr>
          <p:cNvPr id="7" name="Content Placeholder 2">
            <a:extLst>
              <a:ext uri="{FF2B5EF4-FFF2-40B4-BE49-F238E27FC236}">
                <a16:creationId xmlns:a16="http://schemas.microsoft.com/office/drawing/2014/main" id="{700FC4D5-AB7A-23D7-9D7B-80DEBB4B5F29}"/>
              </a:ext>
            </a:extLst>
          </p:cNvPr>
          <p:cNvSpPr>
            <a:spLocks noGrp="1"/>
          </p:cNvSpPr>
          <p:nvPr>
            <p:ph idx="1" hasCustomPrompt="1"/>
          </p:nvPr>
        </p:nvSpPr>
        <p:spPr>
          <a:xfrm>
            <a:off x="2514600" y="4873752"/>
            <a:ext cx="31546800" cy="13651992"/>
          </a:xfrm>
          <a:prstGeom prst="rect">
            <a:avLst/>
          </a:prstGeom>
        </p:spPr>
        <p:txBody>
          <a:bodyPr/>
          <a:lstStyle>
            <a:lvl1pPr marL="457200" indent="-457200">
              <a:buClr>
                <a:schemeClr val="tx2"/>
              </a:buClr>
              <a:buFont typeface="NVIDIA Sans" panose="020B0503020203020204" pitchFamily="34" charset="0"/>
              <a:buChar char="•"/>
              <a:defRPr sz="4400">
                <a:solidFill>
                  <a:schemeClr val="bg1"/>
                </a:solidFill>
                <a:latin typeface="Roboto Mono" panose="00000009000000000000" pitchFamily="49" charset="0"/>
                <a:ea typeface="Roboto Mono" panose="00000009000000000000" pitchFamily="49" charset="0"/>
                <a:cs typeface="NVIDIA Sans" panose="020B0503020203020204" pitchFamily="34" charset="0"/>
              </a:defRPr>
            </a:lvl1pPr>
            <a:lvl2pPr marL="1371600" indent="-457200">
              <a:buClr>
                <a:schemeClr val="tx2"/>
              </a:buClr>
              <a:buFont typeface="NVIDIA Sans" panose="020B0503020203020204" pitchFamily="34" charset="0"/>
              <a:buChar char="•"/>
              <a:defRPr sz="4000">
                <a:solidFill>
                  <a:schemeClr val="bg1"/>
                </a:solidFill>
                <a:latin typeface="Roboto Mono" panose="00000009000000000000" pitchFamily="49" charset="0"/>
                <a:ea typeface="Roboto Mono" panose="00000009000000000000" pitchFamily="49" charset="0"/>
                <a:cs typeface="NVIDIA Sans" panose="020B0503020203020204" pitchFamily="34" charset="0"/>
              </a:defRPr>
            </a:lvl2pPr>
            <a:lvl3pPr marL="2286000" indent="-457200">
              <a:buClr>
                <a:schemeClr val="tx2"/>
              </a:buClr>
              <a:buFont typeface="NVIDIA Sans" panose="020B0503020203020204" pitchFamily="34" charset="0"/>
              <a:buChar char="•"/>
              <a:defRPr sz="3600">
                <a:solidFill>
                  <a:schemeClr val="bg1"/>
                </a:solidFill>
                <a:latin typeface="Roboto Mono" panose="00000009000000000000" pitchFamily="49" charset="0"/>
                <a:ea typeface="Roboto Mono" panose="00000009000000000000" pitchFamily="49" charset="0"/>
                <a:cs typeface="NVIDIA Sans" panose="020B0503020203020204" pitchFamily="34" charset="0"/>
              </a:defRPr>
            </a:lvl3pPr>
            <a:lvl4pPr marL="3200400" indent="-457200">
              <a:buClr>
                <a:schemeClr val="tx2"/>
              </a:buClr>
              <a:buFont typeface="NVIDIA Sans" panose="020B0503020203020204" pitchFamily="34" charset="0"/>
              <a:buChar char="•"/>
              <a:defRPr sz="3200">
                <a:solidFill>
                  <a:schemeClr val="bg1"/>
                </a:solidFill>
                <a:latin typeface="Roboto Mono" panose="00000009000000000000" pitchFamily="49" charset="0"/>
                <a:ea typeface="Roboto Mono" panose="00000009000000000000" pitchFamily="49" charset="0"/>
                <a:cs typeface="NVIDIA Sans" panose="020B0503020203020204" pitchFamily="34" charset="0"/>
              </a:defRPr>
            </a:lvl4pPr>
            <a:lvl5pPr marL="4054475" indent="-396875">
              <a:buClr>
                <a:schemeClr val="tx2"/>
              </a:buClr>
              <a:buFont typeface="NVIDIA Sans" panose="020B0503020203020204" pitchFamily="34" charset="0"/>
              <a:buChar char="•"/>
              <a:defRPr sz="2800">
                <a:solidFill>
                  <a:schemeClr val="bg1"/>
                </a:solidFill>
                <a:latin typeface="Roboto Mono" panose="00000009000000000000" pitchFamily="49" charset="0"/>
                <a:ea typeface="Roboto Mono" panose="00000009000000000000" pitchFamily="49" charset="0"/>
                <a:cs typeface="NVIDIA Sans" panose="020B0503020203020204" pitchFamily="34" charset="0"/>
              </a:defRPr>
            </a:lvl5pPr>
          </a:lstStyle>
          <a:p>
            <a:pPr lvl="0"/>
            <a:r>
              <a:rPr lang="en-US" dirty="0"/>
              <a:t>Click to edit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7">
            <a:extLst>
              <a:ext uri="{FF2B5EF4-FFF2-40B4-BE49-F238E27FC236}">
                <a16:creationId xmlns:a16="http://schemas.microsoft.com/office/drawing/2014/main" id="{E46F2B23-740A-C60D-727C-DC63D8F8D8FB}"/>
              </a:ext>
            </a:extLst>
          </p:cNvPr>
          <p:cNvSpPr>
            <a:spLocks noGrp="1"/>
          </p:cNvSpPr>
          <p:nvPr>
            <p:ph type="body" sz="quarter" idx="10" hasCustomPrompt="1"/>
          </p:nvPr>
        </p:nvSpPr>
        <p:spPr>
          <a:xfrm>
            <a:off x="2514600" y="2487168"/>
            <a:ext cx="31546800" cy="1408176"/>
          </a:xfrm>
          <a:prstGeom prst="rect">
            <a:avLst/>
          </a:prstGeom>
        </p:spPr>
        <p:txBody>
          <a:bodyPr/>
          <a:lstStyle>
            <a:lvl1pPr marL="0" indent="0" algn="ctr">
              <a:spcBef>
                <a:spcPts val="0"/>
              </a:spcBef>
              <a:buFontTx/>
              <a:buNone/>
              <a:defRPr sz="4800">
                <a:solidFill>
                  <a:schemeClr val="tx2"/>
                </a:solidFill>
                <a:latin typeface="Roboto Mono" panose="00000009000000000000" pitchFamily="49" charset="0"/>
                <a:ea typeface="Roboto Mono" panose="00000009000000000000" pitchFamily="49" charset="0"/>
                <a:cs typeface="NVIDIA Sans" panose="020B0503020203020204" pitchFamily="34" charset="0"/>
              </a:defRPr>
            </a:lvl1pPr>
            <a:lvl2pPr marL="1371600" indent="0" algn="ctr">
              <a:buFontTx/>
              <a:buNone/>
              <a:defRPr sz="4400">
                <a:latin typeface="NVIDIA Sans" panose="020B0503020203020204" pitchFamily="34" charset="0"/>
              </a:defRPr>
            </a:lvl2pPr>
            <a:lvl3pPr marL="2743200" indent="0" algn="ctr">
              <a:buFontTx/>
              <a:buNone/>
              <a:defRPr sz="4400">
                <a:latin typeface="NVIDIA Sans" panose="020B0503020203020204" pitchFamily="34" charset="0"/>
              </a:defRPr>
            </a:lvl3pPr>
            <a:lvl4pPr marL="4114800" indent="0" algn="ctr">
              <a:buFontTx/>
              <a:buNone/>
              <a:defRPr sz="4400">
                <a:latin typeface="NVIDIA Sans" panose="020B0503020203020204" pitchFamily="34" charset="0"/>
              </a:defRPr>
            </a:lvl4pPr>
            <a:lvl5pPr marL="5486400" indent="0" algn="ctr">
              <a:buFontTx/>
              <a:buNone/>
              <a:defRPr sz="4400">
                <a:latin typeface="NVIDIA Sans" panose="020B0503020203020204" pitchFamily="34" charset="0"/>
              </a:defRPr>
            </a:lvl5pPr>
          </a:lstStyle>
          <a:p>
            <a:pPr lvl="0"/>
            <a:r>
              <a:rPr lang="en-US" dirty="0"/>
              <a:t>Click to add subtitle</a:t>
            </a:r>
          </a:p>
        </p:txBody>
      </p:sp>
      <p:sp>
        <p:nvSpPr>
          <p:cNvPr id="10" name="TextBox 9">
            <a:extLst>
              <a:ext uri="{FF2B5EF4-FFF2-40B4-BE49-F238E27FC236}">
                <a16:creationId xmlns:a16="http://schemas.microsoft.com/office/drawing/2014/main" id="{5C9AAC10-E9F2-1A13-3A59-F02BCBD31C18}"/>
              </a:ext>
            </a:extLst>
          </p:cNvPr>
          <p:cNvSpPr txBox="1"/>
          <p:nvPr userDrawn="1"/>
        </p:nvSpPr>
        <p:spPr>
          <a:xfrm>
            <a:off x="708485" y="19635786"/>
            <a:ext cx="6504666" cy="446276"/>
          </a:xfrm>
          <a:prstGeom prst="rect">
            <a:avLst/>
          </a:prstGeom>
          <a:noFill/>
        </p:spPr>
        <p:txBody>
          <a:bodyPr wrap="none" rtlCol="0">
            <a:spAutoFit/>
          </a:bodyPr>
          <a:lstStyle/>
          <a:p>
            <a:r>
              <a:rPr lang="en-US" sz="2300" dirty="0">
                <a:solidFill>
                  <a:schemeClr val="bg1"/>
                </a:solidFill>
                <a:latin typeface="NVIDIA Sans Medium" panose="020B0603020203020204" pitchFamily="34" charset="0"/>
                <a:cs typeface="NVIDIA Sans Medium" panose="020B0603020203020204" pitchFamily="34" charset="0"/>
              </a:rPr>
              <a:t>NVIDIA CONFIDENTIAL. DO NOT DISTRIBUTE.</a:t>
            </a:r>
          </a:p>
        </p:txBody>
      </p:sp>
    </p:spTree>
    <p:extLst>
      <p:ext uri="{BB962C8B-B14F-4D97-AF65-F5344CB8AC3E}">
        <p14:creationId xmlns:p14="http://schemas.microsoft.com/office/powerpoint/2010/main" val="3653953544"/>
      </p:ext>
    </p:extLst>
  </p:cSld>
  <p:clrMapOvr>
    <a:masterClrMapping/>
  </p:clrMapOvr>
  <mc:AlternateContent xmlns:mc="http://schemas.openxmlformats.org/markup-compatibility/2006" xmlns:p14="http://schemas.microsoft.com/office/powerpoint/2010/main">
    <mc:Choice Requires="p14">
      <p:transition p14:dur="10"/>
    </mc:Choice>
    <mc:Fallback xmlns="" xmlns:a16="http://schemas.microsoft.com/office/drawing/2014/main">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CD6812F5-ABE3-E984-84D2-2BCF62F74953}"/>
              </a:ext>
            </a:extLst>
          </p:cNvPr>
          <p:cNvSpPr>
            <a:spLocks noGrp="1"/>
          </p:cNvSpPr>
          <p:nvPr>
            <p:ph type="title" hasCustomPrompt="1"/>
          </p:nvPr>
        </p:nvSpPr>
        <p:spPr>
          <a:xfrm>
            <a:off x="2514600" y="0"/>
            <a:ext cx="31546800" cy="2514601"/>
          </a:xfrm>
        </p:spPr>
        <p:txBody>
          <a:bodyPr/>
          <a:lstStyle>
            <a:lvl1pPr>
              <a:defRPr sz="7200" b="1" cap="none">
                <a:latin typeface="NVIDIA Sans" panose="020B0503020203020204" pitchFamily="34" charset="0"/>
                <a:cs typeface="NVIDIA Sans" panose="020B0503020203020204" pitchFamily="34" charset="0"/>
              </a:defRPr>
            </a:lvl1pPr>
          </a:lstStyle>
          <a:p>
            <a:r>
              <a:rPr lang="en-US" dirty="0"/>
              <a:t>Click To Add Title</a:t>
            </a:r>
          </a:p>
        </p:txBody>
      </p:sp>
      <p:sp>
        <p:nvSpPr>
          <p:cNvPr id="11" name="Text Placeholder 7">
            <a:extLst>
              <a:ext uri="{FF2B5EF4-FFF2-40B4-BE49-F238E27FC236}">
                <a16:creationId xmlns:a16="http://schemas.microsoft.com/office/drawing/2014/main" id="{C8D5FFB6-C6A8-037E-5413-097EB66C5C6C}"/>
              </a:ext>
            </a:extLst>
          </p:cNvPr>
          <p:cNvSpPr>
            <a:spLocks noGrp="1"/>
          </p:cNvSpPr>
          <p:nvPr>
            <p:ph type="body" sz="quarter" idx="10" hasCustomPrompt="1"/>
          </p:nvPr>
        </p:nvSpPr>
        <p:spPr>
          <a:xfrm>
            <a:off x="2514600" y="2487168"/>
            <a:ext cx="31546800" cy="1408176"/>
          </a:xfrm>
          <a:prstGeom prst="rect">
            <a:avLst/>
          </a:prstGeom>
        </p:spPr>
        <p:txBody>
          <a:bodyPr/>
          <a:lstStyle>
            <a:lvl1pPr marL="0" indent="0" algn="ctr">
              <a:spcBef>
                <a:spcPts val="0"/>
              </a:spcBef>
              <a:buFontTx/>
              <a:buNone/>
              <a:defRPr sz="4800">
                <a:solidFill>
                  <a:schemeClr val="tx2"/>
                </a:solidFill>
                <a:latin typeface="NVIDIA Sans" panose="020B0503020203020204" pitchFamily="34" charset="0"/>
                <a:cs typeface="NVIDIA Sans" panose="020B0503020203020204" pitchFamily="34" charset="0"/>
              </a:defRPr>
            </a:lvl1pPr>
            <a:lvl2pPr marL="1371600" indent="0" algn="ctr">
              <a:buFontTx/>
              <a:buNone/>
              <a:defRPr sz="4400">
                <a:latin typeface="NVIDIA Sans" panose="020B0503020203020204" pitchFamily="34" charset="0"/>
              </a:defRPr>
            </a:lvl2pPr>
            <a:lvl3pPr marL="2743200" indent="0" algn="ctr">
              <a:buFontTx/>
              <a:buNone/>
              <a:defRPr sz="4400">
                <a:latin typeface="NVIDIA Sans" panose="020B0503020203020204" pitchFamily="34" charset="0"/>
              </a:defRPr>
            </a:lvl3pPr>
            <a:lvl4pPr marL="4114800" indent="0" algn="ctr">
              <a:buFontTx/>
              <a:buNone/>
              <a:defRPr sz="4400">
                <a:latin typeface="NVIDIA Sans" panose="020B0503020203020204" pitchFamily="34" charset="0"/>
              </a:defRPr>
            </a:lvl4pPr>
            <a:lvl5pPr marL="5486400" indent="0" algn="ctr">
              <a:buFontTx/>
              <a:buNone/>
              <a:defRPr sz="4400">
                <a:latin typeface="NVIDIA Sans" panose="020B0503020203020204" pitchFamily="34" charset="0"/>
              </a:defRPr>
            </a:lvl5pPr>
          </a:lstStyle>
          <a:p>
            <a:pPr lvl="0"/>
            <a:r>
              <a:rPr lang="en-US" dirty="0"/>
              <a:t>Click to add subtitle</a:t>
            </a:r>
          </a:p>
        </p:txBody>
      </p:sp>
      <p:sp>
        <p:nvSpPr>
          <p:cNvPr id="12" name="Content Placeholder 2">
            <a:extLst>
              <a:ext uri="{FF2B5EF4-FFF2-40B4-BE49-F238E27FC236}">
                <a16:creationId xmlns:a16="http://schemas.microsoft.com/office/drawing/2014/main" id="{22EAC335-6BA5-09DF-D45A-2D1E4919D600}"/>
              </a:ext>
            </a:extLst>
          </p:cNvPr>
          <p:cNvSpPr>
            <a:spLocks noGrp="1"/>
          </p:cNvSpPr>
          <p:nvPr>
            <p:ph idx="1" hasCustomPrompt="1"/>
          </p:nvPr>
        </p:nvSpPr>
        <p:spPr>
          <a:xfrm>
            <a:off x="2514600" y="4846320"/>
            <a:ext cx="15215615" cy="13651992"/>
          </a:xfrm>
          <a:prstGeom prst="rect">
            <a:avLst/>
          </a:prstGeom>
        </p:spPr>
        <p:txBody>
          <a:bodyPr/>
          <a:lstStyle>
            <a:lvl1pPr marL="457200" indent="-457200">
              <a:buClr>
                <a:schemeClr val="tx2"/>
              </a:buClr>
              <a:buFont typeface="NVIDIA Sans" panose="020B0503020203020204" pitchFamily="34" charset="0"/>
              <a:buChar char="•"/>
              <a:defRPr sz="4400">
                <a:solidFill>
                  <a:schemeClr val="bg1"/>
                </a:solidFill>
                <a:latin typeface="NVIDIA Sans" panose="020B0503020203020204" pitchFamily="34" charset="0"/>
                <a:cs typeface="NVIDIA Sans" panose="020B0503020203020204" pitchFamily="34" charset="0"/>
              </a:defRPr>
            </a:lvl1pPr>
            <a:lvl2pPr marL="1371600" indent="-457200">
              <a:buClr>
                <a:schemeClr val="tx2"/>
              </a:buClr>
              <a:buFont typeface="NVIDIA Sans" panose="020B0503020203020204" pitchFamily="34" charset="0"/>
              <a:buChar char="•"/>
              <a:defRPr sz="4000">
                <a:solidFill>
                  <a:schemeClr val="bg1"/>
                </a:solidFill>
                <a:latin typeface="NVIDIA Sans" panose="020B0503020203020204" pitchFamily="34" charset="0"/>
                <a:cs typeface="NVIDIA Sans" panose="020B0503020203020204" pitchFamily="34" charset="0"/>
              </a:defRPr>
            </a:lvl2pPr>
            <a:lvl3pPr marL="2286000" indent="-457200">
              <a:buClr>
                <a:schemeClr val="tx2"/>
              </a:buClr>
              <a:buFont typeface="NVIDIA Sans" panose="020B0503020203020204" pitchFamily="34" charset="0"/>
              <a:buChar char="•"/>
              <a:defRPr sz="3600">
                <a:solidFill>
                  <a:schemeClr val="bg1"/>
                </a:solidFill>
                <a:latin typeface="NVIDIA Sans" panose="020B0503020203020204" pitchFamily="34" charset="0"/>
                <a:cs typeface="NVIDIA Sans" panose="020B0503020203020204" pitchFamily="34" charset="0"/>
              </a:defRPr>
            </a:lvl3pPr>
            <a:lvl4pPr marL="3200400" indent="-457200">
              <a:buClr>
                <a:schemeClr val="tx2"/>
              </a:buClr>
              <a:buFont typeface="NVIDIA Sans" panose="020B0503020203020204" pitchFamily="34" charset="0"/>
              <a:buChar char="•"/>
              <a:defRPr sz="3200">
                <a:solidFill>
                  <a:schemeClr val="bg1"/>
                </a:solidFill>
                <a:latin typeface="NVIDIA Sans" panose="020B0503020203020204" pitchFamily="34" charset="0"/>
                <a:cs typeface="NVIDIA Sans" panose="020B0503020203020204" pitchFamily="34" charset="0"/>
              </a:defRPr>
            </a:lvl4pPr>
            <a:lvl5pPr marL="4054475" indent="-396875">
              <a:buClr>
                <a:schemeClr val="tx2"/>
              </a:buClr>
              <a:buFont typeface="NVIDIA Sans" panose="020B0503020203020204" pitchFamily="34" charset="0"/>
              <a:buChar char="•"/>
              <a:defRPr sz="2800">
                <a:solidFill>
                  <a:schemeClr val="bg1"/>
                </a:solidFill>
                <a:latin typeface="NVIDIA Sans" panose="020B0503020203020204" pitchFamily="34" charset="0"/>
                <a:cs typeface="NVIDIA Sans" panose="020B0503020203020204" pitchFamily="34" charset="0"/>
              </a:defRPr>
            </a:lvl5pPr>
          </a:lstStyle>
          <a:p>
            <a:pPr lvl="0"/>
            <a:r>
              <a:rPr lang="en-US" dirty="0"/>
              <a:t>Click to edit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2">
            <a:extLst>
              <a:ext uri="{FF2B5EF4-FFF2-40B4-BE49-F238E27FC236}">
                <a16:creationId xmlns:a16="http://schemas.microsoft.com/office/drawing/2014/main" id="{587F3906-FA1F-F5DB-AEEC-275E973390EF}"/>
              </a:ext>
            </a:extLst>
          </p:cNvPr>
          <p:cNvSpPr>
            <a:spLocks noGrp="1"/>
          </p:cNvSpPr>
          <p:nvPr>
            <p:ph idx="12" hasCustomPrompt="1"/>
          </p:nvPr>
        </p:nvSpPr>
        <p:spPr>
          <a:xfrm>
            <a:off x="18845785" y="4846320"/>
            <a:ext cx="15215615" cy="13651992"/>
          </a:xfrm>
          <a:prstGeom prst="rect">
            <a:avLst/>
          </a:prstGeom>
        </p:spPr>
        <p:txBody>
          <a:bodyPr/>
          <a:lstStyle>
            <a:lvl1pPr marL="457200" indent="-457200">
              <a:buClr>
                <a:schemeClr val="tx2"/>
              </a:buClr>
              <a:buFont typeface="NVIDIA Sans" panose="020B0503020203020204" pitchFamily="34" charset="0"/>
              <a:buChar char="•"/>
              <a:defRPr sz="4400">
                <a:solidFill>
                  <a:schemeClr val="bg1"/>
                </a:solidFill>
                <a:latin typeface="NVIDIA Sans" panose="020B0503020203020204" pitchFamily="34" charset="0"/>
                <a:cs typeface="NVIDIA Sans" panose="020B0503020203020204" pitchFamily="34" charset="0"/>
              </a:defRPr>
            </a:lvl1pPr>
            <a:lvl2pPr marL="1371600" indent="-457200">
              <a:buClr>
                <a:schemeClr val="tx2"/>
              </a:buClr>
              <a:buFont typeface="NVIDIA Sans" panose="020B0503020203020204" pitchFamily="34" charset="0"/>
              <a:buChar char="•"/>
              <a:defRPr sz="4000">
                <a:solidFill>
                  <a:schemeClr val="bg1"/>
                </a:solidFill>
                <a:latin typeface="NVIDIA Sans" panose="020B0503020203020204" pitchFamily="34" charset="0"/>
                <a:cs typeface="NVIDIA Sans" panose="020B0503020203020204" pitchFamily="34" charset="0"/>
              </a:defRPr>
            </a:lvl2pPr>
            <a:lvl3pPr marL="2286000" indent="-457200">
              <a:buClr>
                <a:schemeClr val="tx2"/>
              </a:buClr>
              <a:buFont typeface="NVIDIA Sans" panose="020B0503020203020204" pitchFamily="34" charset="0"/>
              <a:buChar char="•"/>
              <a:defRPr sz="3600">
                <a:solidFill>
                  <a:schemeClr val="bg1"/>
                </a:solidFill>
                <a:latin typeface="NVIDIA Sans" panose="020B0503020203020204" pitchFamily="34" charset="0"/>
                <a:cs typeface="NVIDIA Sans" panose="020B0503020203020204" pitchFamily="34" charset="0"/>
              </a:defRPr>
            </a:lvl3pPr>
            <a:lvl4pPr marL="3200400" indent="-457200">
              <a:buClr>
                <a:schemeClr val="tx2"/>
              </a:buClr>
              <a:buFont typeface="NVIDIA Sans" panose="020B0503020203020204" pitchFamily="34" charset="0"/>
              <a:buChar char="•"/>
              <a:defRPr sz="3200">
                <a:solidFill>
                  <a:schemeClr val="bg1"/>
                </a:solidFill>
                <a:latin typeface="NVIDIA Sans" panose="020B0503020203020204" pitchFamily="34" charset="0"/>
                <a:cs typeface="NVIDIA Sans" panose="020B0503020203020204" pitchFamily="34" charset="0"/>
              </a:defRPr>
            </a:lvl4pPr>
            <a:lvl5pPr marL="4054475" indent="-396875">
              <a:buClr>
                <a:schemeClr val="tx2"/>
              </a:buClr>
              <a:buFont typeface="NVIDIA Sans" panose="020B0503020203020204" pitchFamily="34" charset="0"/>
              <a:buChar char="•"/>
              <a:defRPr sz="2800">
                <a:solidFill>
                  <a:schemeClr val="bg1"/>
                </a:solidFill>
                <a:latin typeface="NVIDIA Sans" panose="020B0503020203020204" pitchFamily="34" charset="0"/>
                <a:cs typeface="NVIDIA Sans" panose="020B0503020203020204" pitchFamily="34" charset="0"/>
              </a:defRPr>
            </a:lvl5pPr>
          </a:lstStyle>
          <a:p>
            <a:pPr lvl="0"/>
            <a:r>
              <a:rPr lang="en-US" dirty="0"/>
              <a:t>Click to edit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28003709"/>
      </p:ext>
    </p:extLst>
  </p:cSld>
  <p:clrMapOvr>
    <a:masterClrMapping/>
  </p:clrMapOvr>
  <mc:AlternateContent xmlns:mc="http://schemas.openxmlformats.org/markup-compatibility/2006" xmlns:p14="http://schemas.microsoft.com/office/powerpoint/2010/main">
    <mc:Choice Requires="p14">
      <p:transition p14:dur="10"/>
    </mc:Choice>
    <mc:Fallback xmlns="" xmlns:a16="http://schemas.microsoft.com/office/drawing/2014/main">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FIDENTIAL_Two Column">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402BC1FA-1DB5-2C7E-04B8-FED750886E98}"/>
              </a:ext>
            </a:extLst>
          </p:cNvPr>
          <p:cNvSpPr>
            <a:spLocks noGrp="1"/>
          </p:cNvSpPr>
          <p:nvPr>
            <p:ph type="title" hasCustomPrompt="1"/>
          </p:nvPr>
        </p:nvSpPr>
        <p:spPr>
          <a:xfrm>
            <a:off x="2514600" y="0"/>
            <a:ext cx="31546800" cy="2514601"/>
          </a:xfrm>
        </p:spPr>
        <p:txBody>
          <a:bodyPr/>
          <a:lstStyle>
            <a:lvl1pPr>
              <a:defRPr sz="7200" b="1" cap="none">
                <a:latin typeface="NVIDIA Sans" panose="020B0503020203020204" pitchFamily="34" charset="0"/>
                <a:cs typeface="NVIDIA Sans" panose="020B0503020203020204" pitchFamily="34" charset="0"/>
              </a:defRPr>
            </a:lvl1pPr>
          </a:lstStyle>
          <a:p>
            <a:r>
              <a:rPr lang="en-US" dirty="0"/>
              <a:t>Click To Add Title</a:t>
            </a:r>
          </a:p>
        </p:txBody>
      </p:sp>
      <p:sp>
        <p:nvSpPr>
          <p:cNvPr id="11" name="Text Placeholder 7">
            <a:extLst>
              <a:ext uri="{FF2B5EF4-FFF2-40B4-BE49-F238E27FC236}">
                <a16:creationId xmlns:a16="http://schemas.microsoft.com/office/drawing/2014/main" id="{A2AEF98B-5FB8-3A4F-796B-DD99AF3F272A}"/>
              </a:ext>
            </a:extLst>
          </p:cNvPr>
          <p:cNvSpPr>
            <a:spLocks noGrp="1"/>
          </p:cNvSpPr>
          <p:nvPr>
            <p:ph type="body" sz="quarter" idx="10" hasCustomPrompt="1"/>
          </p:nvPr>
        </p:nvSpPr>
        <p:spPr>
          <a:xfrm>
            <a:off x="2514600" y="2487168"/>
            <a:ext cx="31546800" cy="1408176"/>
          </a:xfrm>
          <a:prstGeom prst="rect">
            <a:avLst/>
          </a:prstGeom>
        </p:spPr>
        <p:txBody>
          <a:bodyPr/>
          <a:lstStyle>
            <a:lvl1pPr marL="0" indent="0" algn="ctr">
              <a:spcBef>
                <a:spcPts val="0"/>
              </a:spcBef>
              <a:buFontTx/>
              <a:buNone/>
              <a:defRPr sz="4800">
                <a:solidFill>
                  <a:schemeClr val="tx2"/>
                </a:solidFill>
                <a:latin typeface="NVIDIA Sans" panose="020B0503020203020204" pitchFamily="34" charset="0"/>
                <a:cs typeface="NVIDIA Sans" panose="020B0503020203020204" pitchFamily="34" charset="0"/>
              </a:defRPr>
            </a:lvl1pPr>
            <a:lvl2pPr marL="1371600" indent="0" algn="ctr">
              <a:buFontTx/>
              <a:buNone/>
              <a:defRPr sz="4400">
                <a:latin typeface="NVIDIA Sans" panose="020B0503020203020204" pitchFamily="34" charset="0"/>
              </a:defRPr>
            </a:lvl2pPr>
            <a:lvl3pPr marL="2743200" indent="0" algn="ctr">
              <a:buFontTx/>
              <a:buNone/>
              <a:defRPr sz="4400">
                <a:latin typeface="NVIDIA Sans" panose="020B0503020203020204" pitchFamily="34" charset="0"/>
              </a:defRPr>
            </a:lvl3pPr>
            <a:lvl4pPr marL="4114800" indent="0" algn="ctr">
              <a:buFontTx/>
              <a:buNone/>
              <a:defRPr sz="4400">
                <a:latin typeface="NVIDIA Sans" panose="020B0503020203020204" pitchFamily="34" charset="0"/>
              </a:defRPr>
            </a:lvl4pPr>
            <a:lvl5pPr marL="5486400" indent="0" algn="ctr">
              <a:buFontTx/>
              <a:buNone/>
              <a:defRPr sz="4400">
                <a:latin typeface="NVIDIA Sans" panose="020B0503020203020204" pitchFamily="34" charset="0"/>
              </a:defRPr>
            </a:lvl5pPr>
          </a:lstStyle>
          <a:p>
            <a:pPr lvl="0"/>
            <a:r>
              <a:rPr lang="en-US" dirty="0"/>
              <a:t>Click to add subtitle</a:t>
            </a:r>
          </a:p>
        </p:txBody>
      </p:sp>
      <p:sp>
        <p:nvSpPr>
          <p:cNvPr id="12" name="Content Placeholder 2">
            <a:extLst>
              <a:ext uri="{FF2B5EF4-FFF2-40B4-BE49-F238E27FC236}">
                <a16:creationId xmlns:a16="http://schemas.microsoft.com/office/drawing/2014/main" id="{8251F2F2-6278-B4DF-1110-A1875E182B4B}"/>
              </a:ext>
            </a:extLst>
          </p:cNvPr>
          <p:cNvSpPr>
            <a:spLocks noGrp="1"/>
          </p:cNvSpPr>
          <p:nvPr>
            <p:ph idx="1" hasCustomPrompt="1"/>
          </p:nvPr>
        </p:nvSpPr>
        <p:spPr>
          <a:xfrm>
            <a:off x="2514600" y="4846320"/>
            <a:ext cx="15215615" cy="13651992"/>
          </a:xfrm>
          <a:prstGeom prst="rect">
            <a:avLst/>
          </a:prstGeom>
        </p:spPr>
        <p:txBody>
          <a:bodyPr/>
          <a:lstStyle>
            <a:lvl1pPr marL="457200" indent="-457200">
              <a:buClr>
                <a:schemeClr val="tx2"/>
              </a:buClr>
              <a:buFont typeface="NVIDIA Sans" panose="020B0503020203020204" pitchFamily="34" charset="0"/>
              <a:buChar char="•"/>
              <a:defRPr sz="4400">
                <a:solidFill>
                  <a:schemeClr val="bg1"/>
                </a:solidFill>
                <a:latin typeface="NVIDIA Sans" panose="020B0503020203020204" pitchFamily="34" charset="0"/>
                <a:cs typeface="NVIDIA Sans" panose="020B0503020203020204" pitchFamily="34" charset="0"/>
              </a:defRPr>
            </a:lvl1pPr>
            <a:lvl2pPr marL="1371600" indent="-457200">
              <a:buClr>
                <a:schemeClr val="tx2"/>
              </a:buClr>
              <a:buFont typeface="NVIDIA Sans" panose="020B0503020203020204" pitchFamily="34" charset="0"/>
              <a:buChar char="•"/>
              <a:defRPr sz="4000">
                <a:solidFill>
                  <a:schemeClr val="bg1"/>
                </a:solidFill>
                <a:latin typeface="NVIDIA Sans" panose="020B0503020203020204" pitchFamily="34" charset="0"/>
                <a:cs typeface="NVIDIA Sans" panose="020B0503020203020204" pitchFamily="34" charset="0"/>
              </a:defRPr>
            </a:lvl2pPr>
            <a:lvl3pPr marL="2286000" indent="-457200">
              <a:buClr>
                <a:schemeClr val="tx2"/>
              </a:buClr>
              <a:buFont typeface="NVIDIA Sans" panose="020B0503020203020204" pitchFamily="34" charset="0"/>
              <a:buChar char="•"/>
              <a:defRPr sz="3600">
                <a:solidFill>
                  <a:schemeClr val="bg1"/>
                </a:solidFill>
                <a:latin typeface="NVIDIA Sans" panose="020B0503020203020204" pitchFamily="34" charset="0"/>
                <a:cs typeface="NVIDIA Sans" panose="020B0503020203020204" pitchFamily="34" charset="0"/>
              </a:defRPr>
            </a:lvl3pPr>
            <a:lvl4pPr marL="3200400" indent="-457200">
              <a:buClr>
                <a:schemeClr val="tx2"/>
              </a:buClr>
              <a:buFont typeface="NVIDIA Sans" panose="020B0503020203020204" pitchFamily="34" charset="0"/>
              <a:buChar char="•"/>
              <a:defRPr sz="3200">
                <a:solidFill>
                  <a:schemeClr val="bg1"/>
                </a:solidFill>
                <a:latin typeface="NVIDIA Sans" panose="020B0503020203020204" pitchFamily="34" charset="0"/>
                <a:cs typeface="NVIDIA Sans" panose="020B0503020203020204" pitchFamily="34" charset="0"/>
              </a:defRPr>
            </a:lvl4pPr>
            <a:lvl5pPr marL="4054475" indent="-396875">
              <a:buClr>
                <a:schemeClr val="tx2"/>
              </a:buClr>
              <a:buFont typeface="NVIDIA Sans" panose="020B0503020203020204" pitchFamily="34" charset="0"/>
              <a:buChar char="•"/>
              <a:defRPr sz="2800">
                <a:solidFill>
                  <a:schemeClr val="bg1"/>
                </a:solidFill>
                <a:latin typeface="NVIDIA Sans" panose="020B0503020203020204" pitchFamily="34" charset="0"/>
                <a:cs typeface="NVIDIA Sans" panose="020B0503020203020204" pitchFamily="34" charset="0"/>
              </a:defRPr>
            </a:lvl5pPr>
          </a:lstStyle>
          <a:p>
            <a:pPr lvl="0"/>
            <a:r>
              <a:rPr lang="en-US" dirty="0"/>
              <a:t>Click to edit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2">
            <a:extLst>
              <a:ext uri="{FF2B5EF4-FFF2-40B4-BE49-F238E27FC236}">
                <a16:creationId xmlns:a16="http://schemas.microsoft.com/office/drawing/2014/main" id="{7B4011BA-8847-33A7-3882-701220150547}"/>
              </a:ext>
            </a:extLst>
          </p:cNvPr>
          <p:cNvSpPr>
            <a:spLocks noGrp="1"/>
          </p:cNvSpPr>
          <p:nvPr>
            <p:ph idx="12" hasCustomPrompt="1"/>
          </p:nvPr>
        </p:nvSpPr>
        <p:spPr>
          <a:xfrm>
            <a:off x="18845785" y="4846320"/>
            <a:ext cx="15215615" cy="13651992"/>
          </a:xfrm>
          <a:prstGeom prst="rect">
            <a:avLst/>
          </a:prstGeom>
        </p:spPr>
        <p:txBody>
          <a:bodyPr/>
          <a:lstStyle>
            <a:lvl1pPr marL="457200" indent="-457200">
              <a:buClr>
                <a:schemeClr val="tx2"/>
              </a:buClr>
              <a:buFont typeface="NVIDIA Sans" panose="020B0503020203020204" pitchFamily="34" charset="0"/>
              <a:buChar char="•"/>
              <a:defRPr sz="4400">
                <a:solidFill>
                  <a:schemeClr val="bg1"/>
                </a:solidFill>
                <a:latin typeface="NVIDIA Sans" panose="020B0503020203020204" pitchFamily="34" charset="0"/>
                <a:cs typeface="NVIDIA Sans" panose="020B0503020203020204" pitchFamily="34" charset="0"/>
              </a:defRPr>
            </a:lvl1pPr>
            <a:lvl2pPr marL="1371600" indent="-457200">
              <a:buClr>
                <a:schemeClr val="tx2"/>
              </a:buClr>
              <a:buFont typeface="NVIDIA Sans" panose="020B0503020203020204" pitchFamily="34" charset="0"/>
              <a:buChar char="•"/>
              <a:defRPr sz="4000">
                <a:solidFill>
                  <a:schemeClr val="bg1"/>
                </a:solidFill>
                <a:latin typeface="NVIDIA Sans" panose="020B0503020203020204" pitchFamily="34" charset="0"/>
                <a:cs typeface="NVIDIA Sans" panose="020B0503020203020204" pitchFamily="34" charset="0"/>
              </a:defRPr>
            </a:lvl2pPr>
            <a:lvl3pPr marL="2286000" indent="-457200">
              <a:buClr>
                <a:schemeClr val="tx2"/>
              </a:buClr>
              <a:buFont typeface="NVIDIA Sans" panose="020B0503020203020204" pitchFamily="34" charset="0"/>
              <a:buChar char="•"/>
              <a:defRPr sz="3600">
                <a:solidFill>
                  <a:schemeClr val="bg1"/>
                </a:solidFill>
                <a:latin typeface="NVIDIA Sans" panose="020B0503020203020204" pitchFamily="34" charset="0"/>
                <a:cs typeface="NVIDIA Sans" panose="020B0503020203020204" pitchFamily="34" charset="0"/>
              </a:defRPr>
            </a:lvl3pPr>
            <a:lvl4pPr marL="3200400" indent="-457200">
              <a:buClr>
                <a:schemeClr val="tx2"/>
              </a:buClr>
              <a:buFont typeface="NVIDIA Sans" panose="020B0503020203020204" pitchFamily="34" charset="0"/>
              <a:buChar char="•"/>
              <a:defRPr sz="3200">
                <a:solidFill>
                  <a:schemeClr val="bg1"/>
                </a:solidFill>
                <a:latin typeface="NVIDIA Sans" panose="020B0503020203020204" pitchFamily="34" charset="0"/>
                <a:cs typeface="NVIDIA Sans" panose="020B0503020203020204" pitchFamily="34" charset="0"/>
              </a:defRPr>
            </a:lvl4pPr>
            <a:lvl5pPr marL="4054475" indent="-396875">
              <a:buClr>
                <a:schemeClr val="tx2"/>
              </a:buClr>
              <a:buFont typeface="NVIDIA Sans" panose="020B0503020203020204" pitchFamily="34" charset="0"/>
              <a:buChar char="•"/>
              <a:defRPr sz="2800">
                <a:solidFill>
                  <a:schemeClr val="bg1"/>
                </a:solidFill>
                <a:latin typeface="NVIDIA Sans" panose="020B0503020203020204" pitchFamily="34" charset="0"/>
                <a:cs typeface="NVIDIA Sans" panose="020B0503020203020204" pitchFamily="34" charset="0"/>
              </a:defRPr>
            </a:lvl5pPr>
          </a:lstStyle>
          <a:p>
            <a:pPr lvl="0"/>
            <a:r>
              <a:rPr lang="en-US" dirty="0"/>
              <a:t>Click to edit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Box 13">
            <a:extLst>
              <a:ext uri="{FF2B5EF4-FFF2-40B4-BE49-F238E27FC236}">
                <a16:creationId xmlns:a16="http://schemas.microsoft.com/office/drawing/2014/main" id="{4CB4AC74-E8E5-AA23-89B3-FDB8D3DEFA54}"/>
              </a:ext>
            </a:extLst>
          </p:cNvPr>
          <p:cNvSpPr txBox="1"/>
          <p:nvPr userDrawn="1"/>
        </p:nvSpPr>
        <p:spPr>
          <a:xfrm>
            <a:off x="708485" y="19635786"/>
            <a:ext cx="6504666" cy="446276"/>
          </a:xfrm>
          <a:prstGeom prst="rect">
            <a:avLst/>
          </a:prstGeom>
          <a:noFill/>
        </p:spPr>
        <p:txBody>
          <a:bodyPr wrap="none" rtlCol="0">
            <a:spAutoFit/>
          </a:bodyPr>
          <a:lstStyle/>
          <a:p>
            <a:r>
              <a:rPr lang="en-US" sz="2300" dirty="0">
                <a:solidFill>
                  <a:schemeClr val="bg1"/>
                </a:solidFill>
                <a:latin typeface="NVIDIA Sans Medium" panose="020B0603020203020204" pitchFamily="34" charset="0"/>
                <a:cs typeface="NVIDIA Sans Medium" panose="020B0603020203020204" pitchFamily="34" charset="0"/>
              </a:rPr>
              <a:t>NVIDIA CONFIDENTIAL. DO NOT DISTRIBUTE.</a:t>
            </a:r>
          </a:p>
        </p:txBody>
      </p:sp>
    </p:spTree>
    <p:extLst>
      <p:ext uri="{BB962C8B-B14F-4D97-AF65-F5344CB8AC3E}">
        <p14:creationId xmlns:p14="http://schemas.microsoft.com/office/powerpoint/2010/main" val="2969517273"/>
      </p:ext>
    </p:extLst>
  </p:cSld>
  <p:clrMapOvr>
    <a:masterClrMapping/>
  </p:clrMapOvr>
  <mc:AlternateContent xmlns:mc="http://schemas.openxmlformats.org/markup-compatibility/2006" xmlns:p14="http://schemas.microsoft.com/office/powerpoint/2010/main">
    <mc:Choice Requires="p14">
      <p:transition p14:dur="10"/>
    </mc:Choice>
    <mc:Fallback xmlns="" xmlns:a16="http://schemas.microsoft.com/office/drawing/2014/main">
      <p:transition/>
    </mc:Fallback>
  </mc:AlternateConten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image" Target="../media/image1.png"/><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514600" y="0"/>
            <a:ext cx="31546800" cy="2514600"/>
          </a:xfrm>
          <a:prstGeom prst="rect">
            <a:avLst/>
          </a:prstGeom>
        </p:spPr>
        <p:txBody>
          <a:bodyPr vert="horz" lIns="91440" tIns="45720" rIns="91440" bIns="45720" rtlCol="0" anchor="b">
            <a:normAutofit/>
          </a:bodyPr>
          <a:lstStyle/>
          <a:p>
            <a:r>
              <a:rPr lang="en-US" dirty="0"/>
              <a:t>Click To Add Title</a:t>
            </a:r>
          </a:p>
        </p:txBody>
      </p:sp>
      <p:grpSp>
        <p:nvGrpSpPr>
          <p:cNvPr id="8" name="Group 7">
            <a:extLst>
              <a:ext uri="{FF2B5EF4-FFF2-40B4-BE49-F238E27FC236}">
                <a16:creationId xmlns:a16="http://schemas.microsoft.com/office/drawing/2014/main" id="{71DA1210-4468-5B83-C91A-BBA62AF1227D}"/>
              </a:ext>
            </a:extLst>
          </p:cNvPr>
          <p:cNvGrpSpPr/>
          <p:nvPr userDrawn="1"/>
        </p:nvGrpSpPr>
        <p:grpSpPr>
          <a:xfrm>
            <a:off x="34061399" y="19504414"/>
            <a:ext cx="2514601" cy="1072783"/>
            <a:chOff x="34061399" y="19504414"/>
            <a:chExt cx="2514601" cy="1072783"/>
          </a:xfrm>
        </p:grpSpPr>
        <p:sp>
          <p:nvSpPr>
            <p:cNvPr id="5" name="Rectangle 4">
              <a:extLst>
                <a:ext uri="{FF2B5EF4-FFF2-40B4-BE49-F238E27FC236}">
                  <a16:creationId xmlns:a16="http://schemas.microsoft.com/office/drawing/2014/main" id="{B76547AF-589A-45F3-BD57-EACA3BF60CFD}"/>
                </a:ext>
              </a:extLst>
            </p:cNvPr>
            <p:cNvSpPr/>
            <p:nvPr userDrawn="1"/>
          </p:nvSpPr>
          <p:spPr>
            <a:xfrm>
              <a:off x="36420552" y="19687526"/>
              <a:ext cx="155448" cy="88967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dirty="0" err="1">
                <a:solidFill>
                  <a:schemeClr val="tx1"/>
                </a:solidFill>
                <a:latin typeface="NVIDIA Sans" panose="020B0503020203020204" pitchFamily="34" charset="0"/>
              </a:endParaRPr>
            </a:p>
          </p:txBody>
        </p:sp>
        <p:pic>
          <p:nvPicPr>
            <p:cNvPr id="9" name="Picture 8" descr="A picture containing shape&#10;&#10;Description automatically generated">
              <a:extLst>
                <a:ext uri="{FF2B5EF4-FFF2-40B4-BE49-F238E27FC236}">
                  <a16:creationId xmlns:a16="http://schemas.microsoft.com/office/drawing/2014/main" id="{0F64E9CA-B4B2-365B-092F-3051F7475EA8}"/>
                </a:ext>
              </a:extLst>
            </p:cNvPr>
            <p:cNvPicPr>
              <a:picLocks noChangeAspect="1"/>
            </p:cNvPicPr>
            <p:nvPr userDrawn="1"/>
          </p:nvPicPr>
          <p:blipFill>
            <a:blip r:embed="rId42">
              <a:extLst>
                <a:ext uri="{28A0092B-C50C-407E-A947-70E740481C1C}">
                  <a14:useLocalDpi xmlns:a14="http://schemas.microsoft.com/office/drawing/2010/main" val="0"/>
                </a:ext>
              </a:extLst>
            </a:blip>
            <a:stretch>
              <a:fillRect/>
            </a:stretch>
          </p:blipFill>
          <p:spPr>
            <a:xfrm>
              <a:off x="34061399" y="19504414"/>
              <a:ext cx="2003438" cy="690238"/>
            </a:xfrm>
            <a:prstGeom prst="rect">
              <a:avLst/>
            </a:prstGeom>
          </p:spPr>
        </p:pic>
      </p:grpSp>
    </p:spTree>
    <p:extLst>
      <p:ext uri="{BB962C8B-B14F-4D97-AF65-F5344CB8AC3E}">
        <p14:creationId xmlns:p14="http://schemas.microsoft.com/office/powerpoint/2010/main" val="83240757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722" r:id="rId3"/>
    <p:sldLayoutId id="2147483718" r:id="rId4"/>
    <p:sldLayoutId id="2147483681" r:id="rId5"/>
    <p:sldLayoutId id="2147483680" r:id="rId6"/>
    <p:sldLayoutId id="2147483682" r:id="rId7"/>
    <p:sldLayoutId id="2147483683" r:id="rId8"/>
    <p:sldLayoutId id="2147483705" r:id="rId9"/>
    <p:sldLayoutId id="2147483685" r:id="rId10"/>
    <p:sldLayoutId id="2147483686" r:id="rId11"/>
    <p:sldLayoutId id="2147483687" r:id="rId12"/>
    <p:sldLayoutId id="2147483691" r:id="rId13"/>
    <p:sldLayoutId id="2147483688" r:id="rId14"/>
    <p:sldLayoutId id="2147483690" r:id="rId15"/>
    <p:sldLayoutId id="2147483689" r:id="rId16"/>
    <p:sldLayoutId id="2147483692" r:id="rId17"/>
    <p:sldLayoutId id="2147483693" r:id="rId18"/>
    <p:sldLayoutId id="2147483709" r:id="rId19"/>
    <p:sldLayoutId id="2147483723" r:id="rId20"/>
    <p:sldLayoutId id="2147483710" r:id="rId21"/>
    <p:sldLayoutId id="2147483711" r:id="rId22"/>
    <p:sldLayoutId id="2147483712" r:id="rId23"/>
    <p:sldLayoutId id="2147483713" r:id="rId24"/>
    <p:sldLayoutId id="2147483714" r:id="rId25"/>
    <p:sldLayoutId id="2147483715" r:id="rId26"/>
    <p:sldLayoutId id="2147483716" r:id="rId27"/>
    <p:sldLayoutId id="2147483717" r:id="rId28"/>
    <p:sldLayoutId id="2147483695" r:id="rId29"/>
    <p:sldLayoutId id="2147483721" r:id="rId30"/>
    <p:sldLayoutId id="2147483694" r:id="rId31"/>
    <p:sldLayoutId id="2147483719" r:id="rId32"/>
    <p:sldLayoutId id="2147483724" r:id="rId33"/>
    <p:sldLayoutId id="2147483720" r:id="rId34"/>
    <p:sldLayoutId id="2147483672" r:id="rId35"/>
    <p:sldLayoutId id="2147483708" r:id="rId36"/>
    <p:sldLayoutId id="2147483725" r:id="rId37"/>
    <p:sldLayoutId id="2147483679" r:id="rId38"/>
    <p:sldLayoutId id="2147483676" r:id="rId39"/>
    <p:sldLayoutId id="2147483684" r:id="rId40"/>
  </p:sldLayoutIdLst>
  <mc:AlternateContent xmlns:mc="http://schemas.openxmlformats.org/markup-compatibility/2006" xmlns:p14="http://schemas.microsoft.com/office/powerpoint/2010/main">
    <mc:Choice Requires="p14">
      <p:transition p14:dur="10"/>
    </mc:Choice>
    <mc:Fallback xmlns="" xmlns:a14="http://schemas.microsoft.com/office/drawing/2010/main" xmlns:a16="http://schemas.microsoft.com/office/drawing/2014/main">
      <p:transition/>
    </mc:Fallback>
  </mc:AlternateContent>
  <p:txStyles>
    <p:titleStyle>
      <a:lvl1pPr algn="ctr" defTabSz="2743200" rtl="0" eaLnBrk="1" latinLnBrk="0" hangingPunct="1">
        <a:lnSpc>
          <a:spcPct val="90000"/>
        </a:lnSpc>
        <a:spcBef>
          <a:spcPct val="0"/>
        </a:spcBef>
        <a:buNone/>
        <a:defRPr sz="7200" b="1" kern="1200" cap="none" baseline="0">
          <a:solidFill>
            <a:schemeClr val="bg1"/>
          </a:solidFill>
          <a:latin typeface="NVIDIA Sans" panose="020B0503020203020204" pitchFamily="34" charset="0"/>
          <a:ea typeface="+mj-ea"/>
          <a:cs typeface="NVIDIA Sans" panose="020B0503020203020204" pitchFamily="34" charset="0"/>
        </a:defRPr>
      </a:lvl1pPr>
    </p:titleStyle>
    <p:bodyStyle>
      <a:lvl1pPr marL="685800" indent="-685800" algn="l" defTabSz="2743200" rtl="0" eaLnBrk="1" latinLnBrk="0" hangingPunct="1">
        <a:lnSpc>
          <a:spcPct val="90000"/>
        </a:lnSpc>
        <a:spcBef>
          <a:spcPts val="3000"/>
        </a:spcBef>
        <a:buFont typeface="NVIDIA Sans" panose="020B0503020203020204" pitchFamily="34" charset="0"/>
        <a:buChar char="•"/>
        <a:defRPr sz="8400" kern="120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NVIDIA Sans" panose="020B0503020203020204" pitchFamily="34" charset="0"/>
        <a:buChar char="•"/>
        <a:defRPr sz="72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NVIDIA Sans" panose="020B0503020203020204" pitchFamily="34" charset="0"/>
        <a:buChar char="•"/>
        <a:defRPr sz="60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NVIDIA Sans" panose="020B0503020203020204" pitchFamily="34" charset="0"/>
        <a:buChar char="•"/>
        <a:defRPr sz="54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NVIDIA Sans" panose="020B0503020203020204" pitchFamily="34" charset="0"/>
        <a:buChar char="•"/>
        <a:defRPr sz="54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NVIDIA Sans" panose="020B0503020203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NVIDIA Sans" panose="020B0503020203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NVIDIA Sans" panose="020B0503020203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NVIDIA Sans" panose="020B0503020203020204" pitchFamily="34" charset="0"/>
        <a:buChar char="•"/>
        <a:defRPr sz="5400" kern="1200">
          <a:solidFill>
            <a:schemeClr val="tx1"/>
          </a:solidFill>
          <a:latin typeface="+mn-lt"/>
          <a:ea typeface="+mn-ea"/>
          <a:cs typeface="+mn-cs"/>
        </a:defRPr>
      </a:lvl9pPr>
    </p:bodyStyle>
    <p:otherStyle>
      <a:defPPr>
        <a:defRPr lang="en-US"/>
      </a:defPPr>
      <a:lvl1pPr marL="0" algn="l" defTabSz="2743200" rtl="0" eaLnBrk="1" latinLnBrk="0" hangingPunct="1">
        <a:defRPr sz="5400" kern="1200">
          <a:solidFill>
            <a:schemeClr val="tx1"/>
          </a:solidFill>
          <a:latin typeface="+mn-lt"/>
          <a:ea typeface="+mn-ea"/>
          <a:cs typeface="+mn-cs"/>
        </a:defRPr>
      </a:lvl1pPr>
      <a:lvl2pPr marL="1371600" algn="l" defTabSz="2743200" rtl="0" eaLnBrk="1" latinLnBrk="0" hangingPunct="1">
        <a:defRPr sz="5400" kern="1200">
          <a:solidFill>
            <a:schemeClr val="tx1"/>
          </a:solidFill>
          <a:latin typeface="+mn-lt"/>
          <a:ea typeface="+mn-ea"/>
          <a:cs typeface="+mn-cs"/>
        </a:defRPr>
      </a:lvl2pPr>
      <a:lvl3pPr marL="2743200" algn="l" defTabSz="2743200" rtl="0" eaLnBrk="1" latinLnBrk="0" hangingPunct="1">
        <a:defRPr sz="5400" kern="1200">
          <a:solidFill>
            <a:schemeClr val="tx1"/>
          </a:solidFill>
          <a:latin typeface="+mn-lt"/>
          <a:ea typeface="+mn-ea"/>
          <a:cs typeface="+mn-cs"/>
        </a:defRPr>
      </a:lvl3pPr>
      <a:lvl4pPr marL="4114800" algn="l" defTabSz="2743200" rtl="0" eaLnBrk="1" latinLnBrk="0" hangingPunct="1">
        <a:defRPr sz="5400" kern="1200">
          <a:solidFill>
            <a:schemeClr val="tx1"/>
          </a:solidFill>
          <a:latin typeface="+mn-lt"/>
          <a:ea typeface="+mn-ea"/>
          <a:cs typeface="+mn-cs"/>
        </a:defRPr>
      </a:lvl4pPr>
      <a:lvl5pPr marL="5486400" algn="l" defTabSz="2743200" rtl="0" eaLnBrk="1" latinLnBrk="0" hangingPunct="1">
        <a:defRPr sz="5400" kern="1200">
          <a:solidFill>
            <a:schemeClr val="tx1"/>
          </a:solidFill>
          <a:latin typeface="+mn-lt"/>
          <a:ea typeface="+mn-ea"/>
          <a:cs typeface="+mn-cs"/>
        </a:defRPr>
      </a:lvl5pPr>
      <a:lvl6pPr marL="6858000" algn="l" defTabSz="2743200" rtl="0" eaLnBrk="1" latinLnBrk="0" hangingPunct="1">
        <a:defRPr sz="5400" kern="1200">
          <a:solidFill>
            <a:schemeClr val="tx1"/>
          </a:solidFill>
          <a:latin typeface="+mn-lt"/>
          <a:ea typeface="+mn-ea"/>
          <a:cs typeface="+mn-cs"/>
        </a:defRPr>
      </a:lvl6pPr>
      <a:lvl7pPr marL="8229600" algn="l" defTabSz="2743200" rtl="0" eaLnBrk="1" latinLnBrk="0" hangingPunct="1">
        <a:defRPr sz="5400" kern="1200">
          <a:solidFill>
            <a:schemeClr val="tx1"/>
          </a:solidFill>
          <a:latin typeface="+mn-lt"/>
          <a:ea typeface="+mn-ea"/>
          <a:cs typeface="+mn-cs"/>
        </a:defRPr>
      </a:lvl7pPr>
      <a:lvl8pPr marL="9601200" algn="l" defTabSz="2743200" rtl="0" eaLnBrk="1" latinLnBrk="0" hangingPunct="1">
        <a:defRPr sz="5400" kern="1200">
          <a:solidFill>
            <a:schemeClr val="tx1"/>
          </a:solidFill>
          <a:latin typeface="+mn-lt"/>
          <a:ea typeface="+mn-ea"/>
          <a:cs typeface="+mn-cs"/>
        </a:defRPr>
      </a:lvl8pPr>
      <a:lvl9pPr marL="10972800" algn="l" defTabSz="2743200" rtl="0" eaLnBrk="1" latinLnBrk="0" hangingPunct="1">
        <a:defRPr sz="5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16C5838-5B15-4295-A6AB-336C44034843}"/>
              </a:ext>
            </a:extLst>
          </p:cNvPr>
          <p:cNvSpPr>
            <a:spLocks noGrp="1"/>
          </p:cNvSpPr>
          <p:nvPr>
            <p:ph type="ctrTitle"/>
          </p:nvPr>
        </p:nvSpPr>
        <p:spPr>
          <a:xfrm>
            <a:off x="1513011" y="2983577"/>
            <a:ext cx="28047334" cy="4937760"/>
          </a:xfrm>
        </p:spPr>
        <p:txBody>
          <a:bodyPr/>
          <a:lstStyle/>
          <a:p>
            <a:r>
              <a:rPr lang="en-US" i="1" dirty="0"/>
              <a:t>Race Ya!</a:t>
            </a:r>
            <a:br>
              <a:rPr lang="en-US" i="1" dirty="0"/>
            </a:br>
            <a:r>
              <a:rPr lang="en-US" i="1" dirty="0"/>
              <a:t>	- </a:t>
            </a:r>
            <a:r>
              <a:rPr lang="en-US" dirty="0"/>
              <a:t>An Accelerator-Native I/O Pipeline for HDF5  </a:t>
            </a:r>
          </a:p>
        </p:txBody>
      </p:sp>
      <p:sp>
        <p:nvSpPr>
          <p:cNvPr id="10" name="Subtitle 9">
            <a:extLst>
              <a:ext uri="{FF2B5EF4-FFF2-40B4-BE49-F238E27FC236}">
                <a16:creationId xmlns:a16="http://schemas.microsoft.com/office/drawing/2014/main" id="{4C4E44C6-E88C-4CDE-9E6A-035AA5A6FA95}"/>
              </a:ext>
            </a:extLst>
          </p:cNvPr>
          <p:cNvSpPr>
            <a:spLocks noGrp="1"/>
          </p:cNvSpPr>
          <p:nvPr>
            <p:ph type="subTitle" idx="1"/>
          </p:nvPr>
        </p:nvSpPr>
        <p:spPr>
          <a:xfrm>
            <a:off x="1513012" y="7941727"/>
            <a:ext cx="19282214" cy="1703832"/>
          </a:xfrm>
        </p:spPr>
        <p:txBody>
          <a:bodyPr/>
          <a:lstStyle/>
          <a:p>
            <a:r>
              <a:rPr lang="en-US" dirty="0"/>
              <a:t>Quincey Koziol, Principal Engineer |  EuroHUG25</a:t>
            </a:r>
          </a:p>
        </p:txBody>
      </p:sp>
    </p:spTree>
    <p:extLst>
      <p:ext uri="{BB962C8B-B14F-4D97-AF65-F5344CB8AC3E}">
        <p14:creationId xmlns:p14="http://schemas.microsoft.com/office/powerpoint/2010/main" val="1887837470"/>
      </p:ext>
    </p:extLst>
  </p:cSld>
  <p:clrMapOvr>
    <a:masterClrMapping/>
  </p:clrMapOvr>
  <mc:AlternateContent xmlns:mc="http://schemas.openxmlformats.org/markup-compatibility/2006" xmlns:p14="http://schemas.microsoft.com/office/powerpoint/2010/main">
    <mc:Choice Requires="p14">
      <p:transition p14:dur="10"/>
    </mc:Choice>
    <mc:Fallback xmlns="" xmlns:a16="http://schemas.microsoft.com/office/drawing/2014/main">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8DAB94A-5E86-4B64-9DAC-574AA2E4D2CA}"/>
              </a:ext>
            </a:extLst>
          </p:cNvPr>
          <p:cNvSpPr>
            <a:spLocks noGrp="1"/>
          </p:cNvSpPr>
          <p:nvPr>
            <p:ph type="title"/>
          </p:nvPr>
        </p:nvSpPr>
        <p:spPr/>
        <p:txBody>
          <a:bodyPr>
            <a:normAutofit/>
          </a:bodyPr>
          <a:lstStyle/>
          <a:p>
            <a:r>
              <a:rPr lang="en-US" sz="11500" dirty="0"/>
              <a:t>CPU-Based I/O Pipeline</a:t>
            </a:r>
          </a:p>
        </p:txBody>
      </p:sp>
      <p:sp>
        <p:nvSpPr>
          <p:cNvPr id="33" name="Can 32">
            <a:extLst>
              <a:ext uri="{FF2B5EF4-FFF2-40B4-BE49-F238E27FC236}">
                <a16:creationId xmlns:a16="http://schemas.microsoft.com/office/drawing/2014/main" id="{55ABB727-EB2C-7CA2-2AC2-62255C4B6BFF}"/>
              </a:ext>
            </a:extLst>
          </p:cNvPr>
          <p:cNvSpPr/>
          <p:nvPr/>
        </p:nvSpPr>
        <p:spPr>
          <a:xfrm>
            <a:off x="2765898" y="12996159"/>
            <a:ext cx="3891064" cy="5350213"/>
          </a:xfrm>
          <a:prstGeom prst="can">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dirty="0" err="1">
              <a:solidFill>
                <a:schemeClr val="tx1"/>
              </a:solidFill>
              <a:latin typeface="Trebuchet MS" panose="020B0603020202020204" pitchFamily="34" charset="0"/>
            </a:endParaRPr>
          </a:p>
        </p:txBody>
      </p:sp>
      <p:sp>
        <p:nvSpPr>
          <p:cNvPr id="34" name="Rounded Rectangle 33">
            <a:extLst>
              <a:ext uri="{FF2B5EF4-FFF2-40B4-BE49-F238E27FC236}">
                <a16:creationId xmlns:a16="http://schemas.microsoft.com/office/drawing/2014/main" id="{944B3EBC-9BA4-9B02-2E2B-2DDE93EB9FA3}"/>
              </a:ext>
            </a:extLst>
          </p:cNvPr>
          <p:cNvSpPr/>
          <p:nvPr/>
        </p:nvSpPr>
        <p:spPr>
          <a:xfrm>
            <a:off x="8296073" y="3501964"/>
            <a:ext cx="12198485" cy="9494195"/>
          </a:xfrm>
          <a:prstGeom prst="round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dirty="0" err="1">
              <a:solidFill>
                <a:schemeClr val="tx1"/>
              </a:solidFill>
              <a:latin typeface="Trebuchet MS" panose="020B0603020202020204" pitchFamily="34" charset="0"/>
            </a:endParaRPr>
          </a:p>
        </p:txBody>
      </p:sp>
      <p:sp>
        <p:nvSpPr>
          <p:cNvPr id="35" name="Plaque 34">
            <a:extLst>
              <a:ext uri="{FF2B5EF4-FFF2-40B4-BE49-F238E27FC236}">
                <a16:creationId xmlns:a16="http://schemas.microsoft.com/office/drawing/2014/main" id="{E4EA8D74-FA4B-4FBE-3FD9-BF2345DEB890}"/>
              </a:ext>
            </a:extLst>
          </p:cNvPr>
          <p:cNvSpPr/>
          <p:nvPr/>
        </p:nvSpPr>
        <p:spPr>
          <a:xfrm>
            <a:off x="12274685" y="4197492"/>
            <a:ext cx="4241260" cy="1906621"/>
          </a:xfrm>
          <a:prstGeom prst="plaqu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dirty="0" err="1">
              <a:solidFill>
                <a:schemeClr val="tx1"/>
              </a:solidFill>
              <a:latin typeface="Trebuchet MS" panose="020B0603020202020204" pitchFamily="34" charset="0"/>
            </a:endParaRPr>
          </a:p>
        </p:txBody>
      </p:sp>
      <p:sp>
        <p:nvSpPr>
          <p:cNvPr id="36" name="Rectangle 35">
            <a:extLst>
              <a:ext uri="{FF2B5EF4-FFF2-40B4-BE49-F238E27FC236}">
                <a16:creationId xmlns:a16="http://schemas.microsoft.com/office/drawing/2014/main" id="{E0C03C0B-43A9-D1E6-479D-4957B5E2F69D}"/>
              </a:ext>
            </a:extLst>
          </p:cNvPr>
          <p:cNvSpPr/>
          <p:nvPr/>
        </p:nvSpPr>
        <p:spPr>
          <a:xfrm>
            <a:off x="9443937" y="6692637"/>
            <a:ext cx="10389140" cy="5544766"/>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dirty="0" err="1">
              <a:solidFill>
                <a:schemeClr val="tx1"/>
              </a:solidFill>
              <a:latin typeface="Trebuchet MS" panose="020B0603020202020204" pitchFamily="34" charset="0"/>
            </a:endParaRPr>
          </a:p>
        </p:txBody>
      </p:sp>
      <p:sp>
        <p:nvSpPr>
          <p:cNvPr id="37" name="Rectangle 36">
            <a:extLst>
              <a:ext uri="{FF2B5EF4-FFF2-40B4-BE49-F238E27FC236}">
                <a16:creationId xmlns:a16="http://schemas.microsoft.com/office/drawing/2014/main" id="{61847D64-4327-4594-DEA3-E90527C0E3A4}"/>
              </a:ext>
            </a:extLst>
          </p:cNvPr>
          <p:cNvSpPr/>
          <p:nvPr/>
        </p:nvSpPr>
        <p:spPr>
          <a:xfrm>
            <a:off x="10183239" y="7198477"/>
            <a:ext cx="1186774" cy="10116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dirty="0" err="1">
              <a:solidFill>
                <a:schemeClr val="tx1"/>
              </a:solidFill>
              <a:latin typeface="Trebuchet MS" panose="020B0603020202020204" pitchFamily="34" charset="0"/>
            </a:endParaRPr>
          </a:p>
        </p:txBody>
      </p:sp>
      <p:sp>
        <p:nvSpPr>
          <p:cNvPr id="38" name="Rectangle 37">
            <a:extLst>
              <a:ext uri="{FF2B5EF4-FFF2-40B4-BE49-F238E27FC236}">
                <a16:creationId xmlns:a16="http://schemas.microsoft.com/office/drawing/2014/main" id="{C8AC3A78-FA21-F1ED-CA8C-1F1E3EEAACD9}"/>
              </a:ext>
            </a:extLst>
          </p:cNvPr>
          <p:cNvSpPr/>
          <p:nvPr/>
        </p:nvSpPr>
        <p:spPr>
          <a:xfrm>
            <a:off x="10183239" y="8365796"/>
            <a:ext cx="1186774" cy="101167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dirty="0" err="1">
              <a:solidFill>
                <a:schemeClr val="tx1"/>
              </a:solidFill>
              <a:latin typeface="Trebuchet MS" panose="020B0603020202020204" pitchFamily="34" charset="0"/>
            </a:endParaRPr>
          </a:p>
        </p:txBody>
      </p:sp>
      <p:sp>
        <p:nvSpPr>
          <p:cNvPr id="39" name="Rectangle 38">
            <a:extLst>
              <a:ext uri="{FF2B5EF4-FFF2-40B4-BE49-F238E27FC236}">
                <a16:creationId xmlns:a16="http://schemas.microsoft.com/office/drawing/2014/main" id="{6C46196A-0601-7850-EF23-768FFBF18BE0}"/>
              </a:ext>
            </a:extLst>
          </p:cNvPr>
          <p:cNvSpPr/>
          <p:nvPr/>
        </p:nvSpPr>
        <p:spPr>
          <a:xfrm>
            <a:off x="10183239" y="9542845"/>
            <a:ext cx="1186774" cy="10116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dirty="0" err="1">
              <a:solidFill>
                <a:schemeClr val="tx1"/>
              </a:solidFill>
              <a:latin typeface="Trebuchet MS" panose="020B0603020202020204" pitchFamily="34" charset="0"/>
            </a:endParaRPr>
          </a:p>
        </p:txBody>
      </p:sp>
      <p:sp>
        <p:nvSpPr>
          <p:cNvPr id="40" name="Rectangle 39">
            <a:extLst>
              <a:ext uri="{FF2B5EF4-FFF2-40B4-BE49-F238E27FC236}">
                <a16:creationId xmlns:a16="http://schemas.microsoft.com/office/drawing/2014/main" id="{9EB50BD1-C1F4-1919-A841-591B32604214}"/>
              </a:ext>
            </a:extLst>
          </p:cNvPr>
          <p:cNvSpPr/>
          <p:nvPr/>
        </p:nvSpPr>
        <p:spPr>
          <a:xfrm>
            <a:off x="10183239" y="10807438"/>
            <a:ext cx="1186774" cy="101167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dirty="0" err="1">
              <a:solidFill>
                <a:schemeClr val="tx1"/>
              </a:solidFill>
              <a:latin typeface="Trebuchet MS" panose="020B0603020202020204" pitchFamily="34" charset="0"/>
            </a:endParaRPr>
          </a:p>
        </p:txBody>
      </p:sp>
      <p:sp>
        <p:nvSpPr>
          <p:cNvPr id="45" name="Rounded Rectangle 44">
            <a:extLst>
              <a:ext uri="{FF2B5EF4-FFF2-40B4-BE49-F238E27FC236}">
                <a16:creationId xmlns:a16="http://schemas.microsoft.com/office/drawing/2014/main" id="{B1F2A7DC-094E-8E80-CB44-262EABAD1484}"/>
              </a:ext>
            </a:extLst>
          </p:cNvPr>
          <p:cNvSpPr/>
          <p:nvPr/>
        </p:nvSpPr>
        <p:spPr>
          <a:xfrm>
            <a:off x="22483864" y="9630385"/>
            <a:ext cx="12198485" cy="9494195"/>
          </a:xfrm>
          <a:prstGeom prst="round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dirty="0" err="1">
              <a:solidFill>
                <a:schemeClr val="tx1"/>
              </a:solidFill>
              <a:latin typeface="Trebuchet MS" panose="020B0603020202020204" pitchFamily="34" charset="0"/>
            </a:endParaRPr>
          </a:p>
        </p:txBody>
      </p:sp>
      <p:sp>
        <p:nvSpPr>
          <p:cNvPr id="46" name="Plaque 45">
            <a:extLst>
              <a:ext uri="{FF2B5EF4-FFF2-40B4-BE49-F238E27FC236}">
                <a16:creationId xmlns:a16="http://schemas.microsoft.com/office/drawing/2014/main" id="{00465BA8-7DAD-0EAB-5588-0AD439FE4504}"/>
              </a:ext>
            </a:extLst>
          </p:cNvPr>
          <p:cNvSpPr/>
          <p:nvPr/>
        </p:nvSpPr>
        <p:spPr>
          <a:xfrm>
            <a:off x="26462476" y="10379417"/>
            <a:ext cx="4241260" cy="1906621"/>
          </a:xfrm>
          <a:prstGeom prst="plaqu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dirty="0" err="1">
              <a:solidFill>
                <a:schemeClr val="tx1"/>
              </a:solidFill>
              <a:latin typeface="Trebuchet MS" panose="020B0603020202020204" pitchFamily="34" charset="0"/>
            </a:endParaRPr>
          </a:p>
        </p:txBody>
      </p:sp>
      <p:sp>
        <p:nvSpPr>
          <p:cNvPr id="47" name="Rectangle 46">
            <a:extLst>
              <a:ext uri="{FF2B5EF4-FFF2-40B4-BE49-F238E27FC236}">
                <a16:creationId xmlns:a16="http://schemas.microsoft.com/office/drawing/2014/main" id="{37C4DFC9-E092-9943-2D30-F1B2DEE73A67}"/>
              </a:ext>
            </a:extLst>
          </p:cNvPr>
          <p:cNvSpPr/>
          <p:nvPr/>
        </p:nvSpPr>
        <p:spPr>
          <a:xfrm>
            <a:off x="23631728" y="12821058"/>
            <a:ext cx="10389140" cy="5544766"/>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dirty="0" err="1">
              <a:solidFill>
                <a:schemeClr val="tx1"/>
              </a:solidFill>
              <a:latin typeface="Trebuchet MS" panose="020B0603020202020204" pitchFamily="34" charset="0"/>
            </a:endParaRPr>
          </a:p>
        </p:txBody>
      </p:sp>
      <p:sp>
        <p:nvSpPr>
          <p:cNvPr id="56" name="TextBox 55">
            <a:extLst>
              <a:ext uri="{FF2B5EF4-FFF2-40B4-BE49-F238E27FC236}">
                <a16:creationId xmlns:a16="http://schemas.microsoft.com/office/drawing/2014/main" id="{A86B447D-E481-141E-952C-1ACC3D35C4A8}"/>
              </a:ext>
            </a:extLst>
          </p:cNvPr>
          <p:cNvSpPr txBox="1"/>
          <p:nvPr/>
        </p:nvSpPr>
        <p:spPr>
          <a:xfrm>
            <a:off x="13578192" y="4689137"/>
            <a:ext cx="1579278" cy="923330"/>
          </a:xfrm>
          <a:prstGeom prst="rect">
            <a:avLst/>
          </a:prstGeom>
          <a:noFill/>
        </p:spPr>
        <p:txBody>
          <a:bodyPr wrap="none" rtlCol="0">
            <a:spAutoFit/>
          </a:bodyPr>
          <a:lstStyle/>
          <a:p>
            <a:pPr algn="ctr"/>
            <a:r>
              <a:rPr lang="en-US" sz="5400" dirty="0">
                <a:solidFill>
                  <a:schemeClr val="bg1"/>
                </a:solidFill>
                <a:latin typeface="NVIDIA Sans" panose="020B0503020203020204" pitchFamily="34" charset="0"/>
                <a:cs typeface="NVIDIA Sans" panose="020B0503020203020204" pitchFamily="34" charset="0"/>
              </a:rPr>
              <a:t>CPU</a:t>
            </a:r>
          </a:p>
        </p:txBody>
      </p:sp>
      <p:sp>
        <p:nvSpPr>
          <p:cNvPr id="57" name="TextBox 56">
            <a:extLst>
              <a:ext uri="{FF2B5EF4-FFF2-40B4-BE49-F238E27FC236}">
                <a16:creationId xmlns:a16="http://schemas.microsoft.com/office/drawing/2014/main" id="{E599D0C4-44E5-F71B-387E-D41C7BB9EE10}"/>
              </a:ext>
            </a:extLst>
          </p:cNvPr>
          <p:cNvSpPr txBox="1"/>
          <p:nvPr/>
        </p:nvSpPr>
        <p:spPr>
          <a:xfrm>
            <a:off x="27780642" y="10895784"/>
            <a:ext cx="1604927" cy="923330"/>
          </a:xfrm>
          <a:prstGeom prst="rect">
            <a:avLst/>
          </a:prstGeom>
          <a:noFill/>
        </p:spPr>
        <p:txBody>
          <a:bodyPr wrap="none" rtlCol="0">
            <a:spAutoFit/>
          </a:bodyPr>
          <a:lstStyle/>
          <a:p>
            <a:pPr algn="ctr"/>
            <a:r>
              <a:rPr lang="en-US" sz="5400" dirty="0">
                <a:solidFill>
                  <a:schemeClr val="bg1"/>
                </a:solidFill>
                <a:latin typeface="NVIDIA Sans" panose="020B0503020203020204" pitchFamily="34" charset="0"/>
                <a:cs typeface="NVIDIA Sans" panose="020B0503020203020204" pitchFamily="34" charset="0"/>
              </a:rPr>
              <a:t>GPU</a:t>
            </a:r>
          </a:p>
        </p:txBody>
      </p:sp>
      <p:sp>
        <p:nvSpPr>
          <p:cNvPr id="60" name="TextBox 59">
            <a:extLst>
              <a:ext uri="{FF2B5EF4-FFF2-40B4-BE49-F238E27FC236}">
                <a16:creationId xmlns:a16="http://schemas.microsoft.com/office/drawing/2014/main" id="{32B6A9E0-EDE9-FCD1-3D7A-D47B22F8986F}"/>
              </a:ext>
            </a:extLst>
          </p:cNvPr>
          <p:cNvSpPr txBox="1"/>
          <p:nvPr/>
        </p:nvSpPr>
        <p:spPr>
          <a:xfrm>
            <a:off x="3339966" y="18662915"/>
            <a:ext cx="2742931" cy="923330"/>
          </a:xfrm>
          <a:prstGeom prst="rect">
            <a:avLst/>
          </a:prstGeom>
          <a:noFill/>
        </p:spPr>
        <p:txBody>
          <a:bodyPr wrap="none" rtlCol="0">
            <a:spAutoFit/>
          </a:bodyPr>
          <a:lstStyle/>
          <a:p>
            <a:pPr algn="ctr"/>
            <a:r>
              <a:rPr lang="en-US" sz="5400" dirty="0">
                <a:solidFill>
                  <a:schemeClr val="bg1"/>
                </a:solidFill>
                <a:latin typeface="NVIDIA Sans" panose="020B0503020203020204" pitchFamily="34" charset="0"/>
                <a:cs typeface="NVIDIA Sans" panose="020B0503020203020204" pitchFamily="34" charset="0"/>
              </a:rPr>
              <a:t>Storage</a:t>
            </a:r>
          </a:p>
        </p:txBody>
      </p:sp>
      <p:sp>
        <p:nvSpPr>
          <p:cNvPr id="61" name="Left-Right-Up Arrow 60">
            <a:extLst>
              <a:ext uri="{FF2B5EF4-FFF2-40B4-BE49-F238E27FC236}">
                <a16:creationId xmlns:a16="http://schemas.microsoft.com/office/drawing/2014/main" id="{44131C27-B24C-6E85-464E-1C0FFF47B15D}"/>
              </a:ext>
            </a:extLst>
          </p:cNvPr>
          <p:cNvSpPr/>
          <p:nvPr/>
        </p:nvSpPr>
        <p:spPr>
          <a:xfrm>
            <a:off x="6656962" y="12996158"/>
            <a:ext cx="15826902" cy="4075877"/>
          </a:xfrm>
          <a:prstGeom prst="leftRightUp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dirty="0" err="1">
              <a:solidFill>
                <a:schemeClr val="tx1"/>
              </a:solidFill>
              <a:latin typeface="Trebuchet MS" panose="020B0603020202020204" pitchFamily="34" charset="0"/>
            </a:endParaRPr>
          </a:p>
        </p:txBody>
      </p:sp>
      <p:sp>
        <p:nvSpPr>
          <p:cNvPr id="62" name="TextBox 61">
            <a:extLst>
              <a:ext uri="{FF2B5EF4-FFF2-40B4-BE49-F238E27FC236}">
                <a16:creationId xmlns:a16="http://schemas.microsoft.com/office/drawing/2014/main" id="{8B4F027E-6D6F-F8C4-4EC8-094CEDC1FEBA}"/>
              </a:ext>
            </a:extLst>
          </p:cNvPr>
          <p:cNvSpPr txBox="1"/>
          <p:nvPr/>
        </p:nvSpPr>
        <p:spPr>
          <a:xfrm>
            <a:off x="10883959" y="16845732"/>
            <a:ext cx="7372917" cy="923330"/>
          </a:xfrm>
          <a:prstGeom prst="rect">
            <a:avLst/>
          </a:prstGeom>
          <a:noFill/>
        </p:spPr>
        <p:txBody>
          <a:bodyPr wrap="none" rtlCol="0">
            <a:spAutoFit/>
          </a:bodyPr>
          <a:lstStyle/>
          <a:p>
            <a:pPr algn="ctr"/>
            <a:r>
              <a:rPr lang="en-US" sz="5400" dirty="0">
                <a:solidFill>
                  <a:schemeClr val="bg1"/>
                </a:solidFill>
                <a:latin typeface="NVIDIA Sans" panose="020B0503020203020204" pitchFamily="34" charset="0"/>
                <a:cs typeface="NVIDIA Sans" panose="020B0503020203020204" pitchFamily="34" charset="0"/>
              </a:rPr>
              <a:t>On-node Interconnect</a:t>
            </a:r>
          </a:p>
        </p:txBody>
      </p:sp>
      <p:sp>
        <p:nvSpPr>
          <p:cNvPr id="2" name="TextBox 1">
            <a:extLst>
              <a:ext uri="{FF2B5EF4-FFF2-40B4-BE49-F238E27FC236}">
                <a16:creationId xmlns:a16="http://schemas.microsoft.com/office/drawing/2014/main" id="{54E35AA0-149E-D6EF-E4AA-5052C0F3354A}"/>
              </a:ext>
            </a:extLst>
          </p:cNvPr>
          <p:cNvSpPr txBox="1"/>
          <p:nvPr/>
        </p:nvSpPr>
        <p:spPr>
          <a:xfrm>
            <a:off x="18846876" y="8069531"/>
            <a:ext cx="1015663" cy="2778582"/>
          </a:xfrm>
          <a:prstGeom prst="rect">
            <a:avLst/>
          </a:prstGeom>
          <a:noFill/>
        </p:spPr>
        <p:txBody>
          <a:bodyPr vert="vert" wrap="none" rtlCol="0">
            <a:spAutoFit/>
          </a:bodyPr>
          <a:lstStyle/>
          <a:p>
            <a:pPr algn="ctr"/>
            <a:r>
              <a:rPr lang="en-US" sz="5400" dirty="0">
                <a:solidFill>
                  <a:schemeClr val="bg1"/>
                </a:solidFill>
                <a:latin typeface="NVIDIA Sans" panose="020B0503020203020204" pitchFamily="34" charset="0"/>
                <a:cs typeface="NVIDIA Sans" panose="020B0503020203020204" pitchFamily="34" charset="0"/>
              </a:rPr>
              <a:t>Memory</a:t>
            </a:r>
          </a:p>
        </p:txBody>
      </p:sp>
      <p:sp>
        <p:nvSpPr>
          <p:cNvPr id="3" name="TextBox 2">
            <a:extLst>
              <a:ext uri="{FF2B5EF4-FFF2-40B4-BE49-F238E27FC236}">
                <a16:creationId xmlns:a16="http://schemas.microsoft.com/office/drawing/2014/main" id="{AD5568E1-00BE-52FC-6A35-8CD16F3D9608}"/>
              </a:ext>
            </a:extLst>
          </p:cNvPr>
          <p:cNvSpPr txBox="1"/>
          <p:nvPr/>
        </p:nvSpPr>
        <p:spPr>
          <a:xfrm>
            <a:off x="33005205" y="14281974"/>
            <a:ext cx="1015663" cy="2778582"/>
          </a:xfrm>
          <a:prstGeom prst="rect">
            <a:avLst/>
          </a:prstGeom>
          <a:noFill/>
        </p:spPr>
        <p:txBody>
          <a:bodyPr vert="vert" wrap="none" rtlCol="0">
            <a:spAutoFit/>
          </a:bodyPr>
          <a:lstStyle/>
          <a:p>
            <a:pPr algn="ctr"/>
            <a:r>
              <a:rPr lang="en-US" sz="5400" dirty="0">
                <a:solidFill>
                  <a:schemeClr val="bg1"/>
                </a:solidFill>
                <a:latin typeface="NVIDIA Sans" panose="020B0503020203020204" pitchFamily="34" charset="0"/>
                <a:cs typeface="NVIDIA Sans" panose="020B0503020203020204" pitchFamily="34" charset="0"/>
              </a:rPr>
              <a:t>Memory</a:t>
            </a:r>
          </a:p>
        </p:txBody>
      </p:sp>
      <p:cxnSp>
        <p:nvCxnSpPr>
          <p:cNvPr id="5" name="Curved Connector 4">
            <a:extLst>
              <a:ext uri="{FF2B5EF4-FFF2-40B4-BE49-F238E27FC236}">
                <a16:creationId xmlns:a16="http://schemas.microsoft.com/office/drawing/2014/main" id="{C61FCDDF-DA68-3F3D-076A-FA802A529C4B}"/>
              </a:ext>
            </a:extLst>
          </p:cNvPr>
          <p:cNvCxnSpPr>
            <a:cxnSpLocks/>
          </p:cNvCxnSpPr>
          <p:nvPr/>
        </p:nvCxnSpPr>
        <p:spPr>
          <a:xfrm rot="5400000" flipH="1" flipV="1">
            <a:off x="4801412" y="7614333"/>
            <a:ext cx="5291844" cy="5471809"/>
          </a:xfrm>
          <a:prstGeom prst="curvedConnector2">
            <a:avLst/>
          </a:prstGeom>
          <a:ln w="63500">
            <a:solidFill>
              <a:srgbClr val="FF0000"/>
            </a:solidFill>
            <a:headEnd type="oval"/>
            <a:tailEnd type="triangle" w="lg" len="lg"/>
          </a:ln>
        </p:spPr>
        <p:style>
          <a:lnRef idx="1">
            <a:schemeClr val="accent1"/>
          </a:lnRef>
          <a:fillRef idx="0">
            <a:schemeClr val="accent1"/>
          </a:fillRef>
          <a:effectRef idx="0">
            <a:schemeClr val="accent1"/>
          </a:effectRef>
          <a:fontRef idx="minor">
            <a:schemeClr val="tx1"/>
          </a:fontRef>
        </p:style>
      </p:cxnSp>
      <p:cxnSp>
        <p:nvCxnSpPr>
          <p:cNvPr id="6" name="Curved Connector 5">
            <a:extLst>
              <a:ext uri="{FF2B5EF4-FFF2-40B4-BE49-F238E27FC236}">
                <a16:creationId xmlns:a16="http://schemas.microsoft.com/office/drawing/2014/main" id="{BF1BBAA1-2F0C-2B98-8814-A43E89503AB0}"/>
              </a:ext>
            </a:extLst>
          </p:cNvPr>
          <p:cNvCxnSpPr>
            <a:cxnSpLocks/>
          </p:cNvCxnSpPr>
          <p:nvPr/>
        </p:nvCxnSpPr>
        <p:spPr>
          <a:xfrm rot="5400000" flipH="1" flipV="1">
            <a:off x="5385072" y="8197993"/>
            <a:ext cx="4124525" cy="5471809"/>
          </a:xfrm>
          <a:prstGeom prst="curvedConnector2">
            <a:avLst/>
          </a:prstGeom>
          <a:ln w="63500">
            <a:solidFill>
              <a:srgbClr val="FF0000"/>
            </a:solidFill>
            <a:headEnd type="oval"/>
            <a:tailEnd type="triangle" w="lg" len="lg"/>
          </a:ln>
        </p:spPr>
        <p:style>
          <a:lnRef idx="1">
            <a:schemeClr val="accent1"/>
          </a:lnRef>
          <a:fillRef idx="0">
            <a:schemeClr val="accent1"/>
          </a:fillRef>
          <a:effectRef idx="0">
            <a:schemeClr val="accent1"/>
          </a:effectRef>
          <a:fontRef idx="minor">
            <a:schemeClr val="tx1"/>
          </a:fontRef>
        </p:style>
      </p:cxnSp>
      <p:cxnSp>
        <p:nvCxnSpPr>
          <p:cNvPr id="8" name="Curved Connector 7">
            <a:extLst>
              <a:ext uri="{FF2B5EF4-FFF2-40B4-BE49-F238E27FC236}">
                <a16:creationId xmlns:a16="http://schemas.microsoft.com/office/drawing/2014/main" id="{1C4CB92A-55A8-DA14-D39F-9E40F855A245}"/>
              </a:ext>
            </a:extLst>
          </p:cNvPr>
          <p:cNvCxnSpPr>
            <a:cxnSpLocks/>
          </p:cNvCxnSpPr>
          <p:nvPr/>
        </p:nvCxnSpPr>
        <p:spPr>
          <a:xfrm rot="5400000" flipH="1" flipV="1">
            <a:off x="5973596" y="8786517"/>
            <a:ext cx="2947476" cy="5471809"/>
          </a:xfrm>
          <a:prstGeom prst="curvedConnector2">
            <a:avLst/>
          </a:prstGeom>
          <a:ln w="63500">
            <a:solidFill>
              <a:srgbClr val="FF0000"/>
            </a:solidFill>
            <a:headEnd type="oval"/>
            <a:tailEnd type="triangle" w="lg" len="lg"/>
          </a:ln>
        </p:spPr>
        <p:style>
          <a:lnRef idx="1">
            <a:schemeClr val="accent1"/>
          </a:lnRef>
          <a:fillRef idx="0">
            <a:schemeClr val="accent1"/>
          </a:fillRef>
          <a:effectRef idx="0">
            <a:schemeClr val="accent1"/>
          </a:effectRef>
          <a:fontRef idx="minor">
            <a:schemeClr val="tx1"/>
          </a:fontRef>
        </p:style>
      </p:cxnSp>
      <p:cxnSp>
        <p:nvCxnSpPr>
          <p:cNvPr id="9" name="Curved Connector 8">
            <a:extLst>
              <a:ext uri="{FF2B5EF4-FFF2-40B4-BE49-F238E27FC236}">
                <a16:creationId xmlns:a16="http://schemas.microsoft.com/office/drawing/2014/main" id="{F6D8AB08-2DFD-DC39-46E6-FEEC79C50930}"/>
              </a:ext>
            </a:extLst>
          </p:cNvPr>
          <p:cNvCxnSpPr>
            <a:cxnSpLocks/>
          </p:cNvCxnSpPr>
          <p:nvPr/>
        </p:nvCxnSpPr>
        <p:spPr>
          <a:xfrm rot="5400000" flipH="1" flipV="1">
            <a:off x="6605893" y="9418814"/>
            <a:ext cx="1682883" cy="5471809"/>
          </a:xfrm>
          <a:prstGeom prst="curvedConnector2">
            <a:avLst/>
          </a:prstGeom>
          <a:ln w="63500">
            <a:solidFill>
              <a:srgbClr val="FF0000"/>
            </a:solidFill>
            <a:headEnd type="oval"/>
            <a:tailEnd type="triangle" w="lg" len="lg"/>
          </a:ln>
        </p:spPr>
        <p:style>
          <a:lnRef idx="1">
            <a:schemeClr val="accent1"/>
          </a:lnRef>
          <a:fillRef idx="0">
            <a:schemeClr val="accent1"/>
          </a:fillRef>
          <a:effectRef idx="0">
            <a:schemeClr val="accent1"/>
          </a:effectRef>
          <a:fontRef idx="minor">
            <a:schemeClr val="tx1"/>
          </a:fontRef>
        </p:style>
      </p:cxnSp>
      <p:sp>
        <p:nvSpPr>
          <p:cNvPr id="10" name="Text Box 197">
            <a:extLst>
              <a:ext uri="{FF2B5EF4-FFF2-40B4-BE49-F238E27FC236}">
                <a16:creationId xmlns:a16="http://schemas.microsoft.com/office/drawing/2014/main" id="{392334B3-9A3F-69B0-9355-B1EFB3DB30E3}"/>
              </a:ext>
            </a:extLst>
          </p:cNvPr>
          <p:cNvSpPr txBox="1">
            <a:spLocks noChangeArrowheads="1"/>
          </p:cNvSpPr>
          <p:nvPr/>
        </p:nvSpPr>
        <p:spPr bwMode="auto">
          <a:xfrm>
            <a:off x="2722123" y="4400108"/>
            <a:ext cx="5891803" cy="4154984"/>
          </a:xfrm>
          <a:prstGeom prst="rect">
            <a:avLst/>
          </a:prstGeom>
          <a:noFill/>
          <a:ln w="9525">
            <a:noFill/>
            <a:miter lim="800000"/>
            <a:headEnd/>
            <a:tailEnd/>
          </a:ln>
          <a:effectLst/>
        </p:spPr>
        <p:txBody>
          <a:bodyPr wrap="square">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6600" dirty="0">
                <a:solidFill>
                  <a:schemeClr val="bg1"/>
                </a:solidFill>
                <a:effectLst>
                  <a:outerShdw blurRad="38100" dist="38100" dir="2700000" algn="tl">
                    <a:srgbClr val="C0C0C0"/>
                  </a:outerShdw>
                </a:effectLst>
                <a:latin typeface="+mj-lt"/>
              </a:rPr>
              <a:t>Dataset chunks are cached in CPU memory</a:t>
            </a:r>
          </a:p>
        </p:txBody>
      </p:sp>
    </p:spTree>
    <p:extLst>
      <p:ext uri="{BB962C8B-B14F-4D97-AF65-F5344CB8AC3E}">
        <p14:creationId xmlns:p14="http://schemas.microsoft.com/office/powerpoint/2010/main" val="19954128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8DAB94A-5E86-4B64-9DAC-574AA2E4D2CA}"/>
              </a:ext>
            </a:extLst>
          </p:cNvPr>
          <p:cNvSpPr>
            <a:spLocks noGrp="1"/>
          </p:cNvSpPr>
          <p:nvPr>
            <p:ph type="title"/>
          </p:nvPr>
        </p:nvSpPr>
        <p:spPr/>
        <p:txBody>
          <a:bodyPr>
            <a:normAutofit/>
          </a:bodyPr>
          <a:lstStyle/>
          <a:p>
            <a:r>
              <a:rPr lang="en-US" sz="11500" dirty="0"/>
              <a:t>CPU-Based I/O Pipeline</a:t>
            </a:r>
          </a:p>
        </p:txBody>
      </p:sp>
      <p:sp>
        <p:nvSpPr>
          <p:cNvPr id="33" name="Can 32">
            <a:extLst>
              <a:ext uri="{FF2B5EF4-FFF2-40B4-BE49-F238E27FC236}">
                <a16:creationId xmlns:a16="http://schemas.microsoft.com/office/drawing/2014/main" id="{55ABB727-EB2C-7CA2-2AC2-62255C4B6BFF}"/>
              </a:ext>
            </a:extLst>
          </p:cNvPr>
          <p:cNvSpPr/>
          <p:nvPr/>
        </p:nvSpPr>
        <p:spPr>
          <a:xfrm>
            <a:off x="2765898" y="12996159"/>
            <a:ext cx="3891064" cy="5350213"/>
          </a:xfrm>
          <a:prstGeom prst="can">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dirty="0" err="1">
              <a:solidFill>
                <a:schemeClr val="tx1"/>
              </a:solidFill>
              <a:latin typeface="Trebuchet MS" panose="020B0603020202020204" pitchFamily="34" charset="0"/>
            </a:endParaRPr>
          </a:p>
        </p:txBody>
      </p:sp>
      <p:sp>
        <p:nvSpPr>
          <p:cNvPr id="34" name="Rounded Rectangle 33">
            <a:extLst>
              <a:ext uri="{FF2B5EF4-FFF2-40B4-BE49-F238E27FC236}">
                <a16:creationId xmlns:a16="http://schemas.microsoft.com/office/drawing/2014/main" id="{944B3EBC-9BA4-9B02-2E2B-2DDE93EB9FA3}"/>
              </a:ext>
            </a:extLst>
          </p:cNvPr>
          <p:cNvSpPr/>
          <p:nvPr/>
        </p:nvSpPr>
        <p:spPr>
          <a:xfrm>
            <a:off x="8296073" y="3501964"/>
            <a:ext cx="12198485" cy="9494195"/>
          </a:xfrm>
          <a:prstGeom prst="round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dirty="0" err="1">
              <a:solidFill>
                <a:schemeClr val="tx1"/>
              </a:solidFill>
              <a:latin typeface="Trebuchet MS" panose="020B0603020202020204" pitchFamily="34" charset="0"/>
            </a:endParaRPr>
          </a:p>
        </p:txBody>
      </p:sp>
      <p:sp>
        <p:nvSpPr>
          <p:cNvPr id="35" name="Plaque 34">
            <a:extLst>
              <a:ext uri="{FF2B5EF4-FFF2-40B4-BE49-F238E27FC236}">
                <a16:creationId xmlns:a16="http://schemas.microsoft.com/office/drawing/2014/main" id="{E4EA8D74-FA4B-4FBE-3FD9-BF2345DEB890}"/>
              </a:ext>
            </a:extLst>
          </p:cNvPr>
          <p:cNvSpPr/>
          <p:nvPr/>
        </p:nvSpPr>
        <p:spPr>
          <a:xfrm>
            <a:off x="12274685" y="4197492"/>
            <a:ext cx="4241260" cy="1906621"/>
          </a:xfrm>
          <a:prstGeom prst="plaqu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dirty="0" err="1">
              <a:solidFill>
                <a:schemeClr val="tx1"/>
              </a:solidFill>
              <a:latin typeface="Trebuchet MS" panose="020B0603020202020204" pitchFamily="34" charset="0"/>
            </a:endParaRPr>
          </a:p>
        </p:txBody>
      </p:sp>
      <p:sp>
        <p:nvSpPr>
          <p:cNvPr id="36" name="Rectangle 35">
            <a:extLst>
              <a:ext uri="{FF2B5EF4-FFF2-40B4-BE49-F238E27FC236}">
                <a16:creationId xmlns:a16="http://schemas.microsoft.com/office/drawing/2014/main" id="{E0C03C0B-43A9-D1E6-479D-4957B5E2F69D}"/>
              </a:ext>
            </a:extLst>
          </p:cNvPr>
          <p:cNvSpPr/>
          <p:nvPr/>
        </p:nvSpPr>
        <p:spPr>
          <a:xfrm>
            <a:off x="9443937" y="6692637"/>
            <a:ext cx="10389140" cy="5544766"/>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dirty="0" err="1">
              <a:solidFill>
                <a:schemeClr val="tx1"/>
              </a:solidFill>
              <a:latin typeface="Trebuchet MS" panose="020B0603020202020204" pitchFamily="34" charset="0"/>
            </a:endParaRPr>
          </a:p>
        </p:txBody>
      </p:sp>
      <p:sp>
        <p:nvSpPr>
          <p:cNvPr id="37" name="Rectangle 36">
            <a:extLst>
              <a:ext uri="{FF2B5EF4-FFF2-40B4-BE49-F238E27FC236}">
                <a16:creationId xmlns:a16="http://schemas.microsoft.com/office/drawing/2014/main" id="{61847D64-4327-4594-DEA3-E90527C0E3A4}"/>
              </a:ext>
            </a:extLst>
          </p:cNvPr>
          <p:cNvSpPr/>
          <p:nvPr/>
        </p:nvSpPr>
        <p:spPr>
          <a:xfrm>
            <a:off x="10183239" y="7198477"/>
            <a:ext cx="1186774" cy="10116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dirty="0" err="1">
              <a:solidFill>
                <a:schemeClr val="tx1"/>
              </a:solidFill>
              <a:latin typeface="Trebuchet MS" panose="020B0603020202020204" pitchFamily="34" charset="0"/>
            </a:endParaRPr>
          </a:p>
        </p:txBody>
      </p:sp>
      <p:sp>
        <p:nvSpPr>
          <p:cNvPr id="38" name="Rectangle 37">
            <a:extLst>
              <a:ext uri="{FF2B5EF4-FFF2-40B4-BE49-F238E27FC236}">
                <a16:creationId xmlns:a16="http://schemas.microsoft.com/office/drawing/2014/main" id="{C8AC3A78-FA21-F1ED-CA8C-1F1E3EEAACD9}"/>
              </a:ext>
            </a:extLst>
          </p:cNvPr>
          <p:cNvSpPr/>
          <p:nvPr/>
        </p:nvSpPr>
        <p:spPr>
          <a:xfrm>
            <a:off x="10183239" y="8365796"/>
            <a:ext cx="1186774" cy="101167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dirty="0" err="1">
              <a:solidFill>
                <a:schemeClr val="tx1"/>
              </a:solidFill>
              <a:latin typeface="Trebuchet MS" panose="020B0603020202020204" pitchFamily="34" charset="0"/>
            </a:endParaRPr>
          </a:p>
        </p:txBody>
      </p:sp>
      <p:sp>
        <p:nvSpPr>
          <p:cNvPr id="39" name="Rectangle 38">
            <a:extLst>
              <a:ext uri="{FF2B5EF4-FFF2-40B4-BE49-F238E27FC236}">
                <a16:creationId xmlns:a16="http://schemas.microsoft.com/office/drawing/2014/main" id="{6C46196A-0601-7850-EF23-768FFBF18BE0}"/>
              </a:ext>
            </a:extLst>
          </p:cNvPr>
          <p:cNvSpPr/>
          <p:nvPr/>
        </p:nvSpPr>
        <p:spPr>
          <a:xfrm>
            <a:off x="10183239" y="9542845"/>
            <a:ext cx="1186774" cy="10116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dirty="0" err="1">
              <a:solidFill>
                <a:schemeClr val="tx1"/>
              </a:solidFill>
              <a:latin typeface="Trebuchet MS" panose="020B0603020202020204" pitchFamily="34" charset="0"/>
            </a:endParaRPr>
          </a:p>
        </p:txBody>
      </p:sp>
      <p:sp>
        <p:nvSpPr>
          <p:cNvPr id="40" name="Rectangle 39">
            <a:extLst>
              <a:ext uri="{FF2B5EF4-FFF2-40B4-BE49-F238E27FC236}">
                <a16:creationId xmlns:a16="http://schemas.microsoft.com/office/drawing/2014/main" id="{9EB50BD1-C1F4-1919-A841-591B32604214}"/>
              </a:ext>
            </a:extLst>
          </p:cNvPr>
          <p:cNvSpPr/>
          <p:nvPr/>
        </p:nvSpPr>
        <p:spPr>
          <a:xfrm>
            <a:off x="10183239" y="10807438"/>
            <a:ext cx="1186774" cy="101167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dirty="0" err="1">
              <a:solidFill>
                <a:schemeClr val="tx1"/>
              </a:solidFill>
              <a:latin typeface="Trebuchet MS" panose="020B0603020202020204" pitchFamily="34" charset="0"/>
            </a:endParaRPr>
          </a:p>
        </p:txBody>
      </p:sp>
      <p:sp>
        <p:nvSpPr>
          <p:cNvPr id="41" name="Rectangle 40">
            <a:extLst>
              <a:ext uri="{FF2B5EF4-FFF2-40B4-BE49-F238E27FC236}">
                <a16:creationId xmlns:a16="http://schemas.microsoft.com/office/drawing/2014/main" id="{D0B68185-8485-90D8-FD65-62E1DAA92FB8}"/>
              </a:ext>
            </a:extLst>
          </p:cNvPr>
          <p:cNvSpPr/>
          <p:nvPr/>
        </p:nvSpPr>
        <p:spPr>
          <a:xfrm>
            <a:off x="13587919" y="7198476"/>
            <a:ext cx="2120629" cy="20428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dirty="0" err="1">
              <a:solidFill>
                <a:schemeClr val="tx1"/>
              </a:solidFill>
              <a:latin typeface="Trebuchet MS" panose="020B0603020202020204" pitchFamily="34" charset="0"/>
            </a:endParaRPr>
          </a:p>
        </p:txBody>
      </p:sp>
      <p:sp>
        <p:nvSpPr>
          <p:cNvPr id="42" name="Rectangle 41">
            <a:extLst>
              <a:ext uri="{FF2B5EF4-FFF2-40B4-BE49-F238E27FC236}">
                <a16:creationId xmlns:a16="http://schemas.microsoft.com/office/drawing/2014/main" id="{A222E759-F5F0-419E-1D46-2DD0011D5864}"/>
              </a:ext>
            </a:extLst>
          </p:cNvPr>
          <p:cNvSpPr/>
          <p:nvPr/>
        </p:nvSpPr>
        <p:spPr>
          <a:xfrm>
            <a:off x="13578192" y="9776306"/>
            <a:ext cx="2120629" cy="20428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dirty="0" err="1">
              <a:solidFill>
                <a:schemeClr val="tx1"/>
              </a:solidFill>
              <a:latin typeface="Trebuchet MS" panose="020B0603020202020204" pitchFamily="34" charset="0"/>
            </a:endParaRPr>
          </a:p>
        </p:txBody>
      </p:sp>
      <p:sp>
        <p:nvSpPr>
          <p:cNvPr id="43" name="Rectangle 42">
            <a:extLst>
              <a:ext uri="{FF2B5EF4-FFF2-40B4-BE49-F238E27FC236}">
                <a16:creationId xmlns:a16="http://schemas.microsoft.com/office/drawing/2014/main" id="{2544BFC0-2904-836E-587C-45EC3CDCBC91}"/>
              </a:ext>
            </a:extLst>
          </p:cNvPr>
          <p:cNvSpPr/>
          <p:nvPr/>
        </p:nvSpPr>
        <p:spPr>
          <a:xfrm>
            <a:off x="16308422" y="7198476"/>
            <a:ext cx="2120629" cy="20428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dirty="0" err="1">
              <a:solidFill>
                <a:schemeClr val="tx1"/>
              </a:solidFill>
              <a:latin typeface="Trebuchet MS" panose="020B0603020202020204" pitchFamily="34" charset="0"/>
            </a:endParaRPr>
          </a:p>
        </p:txBody>
      </p:sp>
      <p:sp>
        <p:nvSpPr>
          <p:cNvPr id="44" name="Rectangle 43">
            <a:extLst>
              <a:ext uri="{FF2B5EF4-FFF2-40B4-BE49-F238E27FC236}">
                <a16:creationId xmlns:a16="http://schemas.microsoft.com/office/drawing/2014/main" id="{01D5C01F-D776-6B7F-2E5B-D3636B23FACD}"/>
              </a:ext>
            </a:extLst>
          </p:cNvPr>
          <p:cNvSpPr/>
          <p:nvPr/>
        </p:nvSpPr>
        <p:spPr>
          <a:xfrm>
            <a:off x="16298695" y="9776306"/>
            <a:ext cx="2120629" cy="20428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dirty="0" err="1">
              <a:solidFill>
                <a:schemeClr val="tx1"/>
              </a:solidFill>
              <a:latin typeface="Trebuchet MS" panose="020B0603020202020204" pitchFamily="34" charset="0"/>
            </a:endParaRPr>
          </a:p>
        </p:txBody>
      </p:sp>
      <p:sp>
        <p:nvSpPr>
          <p:cNvPr id="45" name="Rounded Rectangle 44">
            <a:extLst>
              <a:ext uri="{FF2B5EF4-FFF2-40B4-BE49-F238E27FC236}">
                <a16:creationId xmlns:a16="http://schemas.microsoft.com/office/drawing/2014/main" id="{B1F2A7DC-094E-8E80-CB44-262EABAD1484}"/>
              </a:ext>
            </a:extLst>
          </p:cNvPr>
          <p:cNvSpPr/>
          <p:nvPr/>
        </p:nvSpPr>
        <p:spPr>
          <a:xfrm>
            <a:off x="22483864" y="9630385"/>
            <a:ext cx="12198485" cy="9494195"/>
          </a:xfrm>
          <a:prstGeom prst="round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dirty="0" err="1">
              <a:solidFill>
                <a:schemeClr val="tx1"/>
              </a:solidFill>
              <a:latin typeface="Trebuchet MS" panose="020B0603020202020204" pitchFamily="34" charset="0"/>
            </a:endParaRPr>
          </a:p>
        </p:txBody>
      </p:sp>
      <p:sp>
        <p:nvSpPr>
          <p:cNvPr id="46" name="Plaque 45">
            <a:extLst>
              <a:ext uri="{FF2B5EF4-FFF2-40B4-BE49-F238E27FC236}">
                <a16:creationId xmlns:a16="http://schemas.microsoft.com/office/drawing/2014/main" id="{00465BA8-7DAD-0EAB-5588-0AD439FE4504}"/>
              </a:ext>
            </a:extLst>
          </p:cNvPr>
          <p:cNvSpPr/>
          <p:nvPr/>
        </p:nvSpPr>
        <p:spPr>
          <a:xfrm>
            <a:off x="26462476" y="10379417"/>
            <a:ext cx="4241260" cy="1906621"/>
          </a:xfrm>
          <a:prstGeom prst="plaqu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dirty="0" err="1">
              <a:solidFill>
                <a:schemeClr val="tx1"/>
              </a:solidFill>
              <a:latin typeface="Trebuchet MS" panose="020B0603020202020204" pitchFamily="34" charset="0"/>
            </a:endParaRPr>
          </a:p>
        </p:txBody>
      </p:sp>
      <p:sp>
        <p:nvSpPr>
          <p:cNvPr id="56" name="TextBox 55">
            <a:extLst>
              <a:ext uri="{FF2B5EF4-FFF2-40B4-BE49-F238E27FC236}">
                <a16:creationId xmlns:a16="http://schemas.microsoft.com/office/drawing/2014/main" id="{A86B447D-E481-141E-952C-1ACC3D35C4A8}"/>
              </a:ext>
            </a:extLst>
          </p:cNvPr>
          <p:cNvSpPr txBox="1"/>
          <p:nvPr/>
        </p:nvSpPr>
        <p:spPr>
          <a:xfrm>
            <a:off x="13578192" y="4689137"/>
            <a:ext cx="1579278" cy="923330"/>
          </a:xfrm>
          <a:prstGeom prst="rect">
            <a:avLst/>
          </a:prstGeom>
          <a:noFill/>
        </p:spPr>
        <p:txBody>
          <a:bodyPr wrap="none" rtlCol="0">
            <a:spAutoFit/>
          </a:bodyPr>
          <a:lstStyle/>
          <a:p>
            <a:pPr algn="ctr"/>
            <a:r>
              <a:rPr lang="en-US" sz="5400" dirty="0">
                <a:solidFill>
                  <a:schemeClr val="bg1"/>
                </a:solidFill>
                <a:latin typeface="NVIDIA Sans" panose="020B0503020203020204" pitchFamily="34" charset="0"/>
                <a:cs typeface="NVIDIA Sans" panose="020B0503020203020204" pitchFamily="34" charset="0"/>
              </a:rPr>
              <a:t>CPU</a:t>
            </a:r>
          </a:p>
        </p:txBody>
      </p:sp>
      <p:sp>
        <p:nvSpPr>
          <p:cNvPr id="57" name="TextBox 56">
            <a:extLst>
              <a:ext uri="{FF2B5EF4-FFF2-40B4-BE49-F238E27FC236}">
                <a16:creationId xmlns:a16="http://schemas.microsoft.com/office/drawing/2014/main" id="{E599D0C4-44E5-F71B-387E-D41C7BB9EE10}"/>
              </a:ext>
            </a:extLst>
          </p:cNvPr>
          <p:cNvSpPr txBox="1"/>
          <p:nvPr/>
        </p:nvSpPr>
        <p:spPr>
          <a:xfrm>
            <a:off x="27780642" y="10895784"/>
            <a:ext cx="1604927" cy="923330"/>
          </a:xfrm>
          <a:prstGeom prst="rect">
            <a:avLst/>
          </a:prstGeom>
          <a:noFill/>
        </p:spPr>
        <p:txBody>
          <a:bodyPr wrap="none" rtlCol="0">
            <a:spAutoFit/>
          </a:bodyPr>
          <a:lstStyle/>
          <a:p>
            <a:pPr algn="ctr"/>
            <a:r>
              <a:rPr lang="en-US" sz="5400" dirty="0">
                <a:solidFill>
                  <a:schemeClr val="bg1"/>
                </a:solidFill>
                <a:latin typeface="NVIDIA Sans" panose="020B0503020203020204" pitchFamily="34" charset="0"/>
                <a:cs typeface="NVIDIA Sans" panose="020B0503020203020204" pitchFamily="34" charset="0"/>
              </a:rPr>
              <a:t>GPU</a:t>
            </a:r>
          </a:p>
        </p:txBody>
      </p:sp>
      <p:sp>
        <p:nvSpPr>
          <p:cNvPr id="60" name="TextBox 59">
            <a:extLst>
              <a:ext uri="{FF2B5EF4-FFF2-40B4-BE49-F238E27FC236}">
                <a16:creationId xmlns:a16="http://schemas.microsoft.com/office/drawing/2014/main" id="{32B6A9E0-EDE9-FCD1-3D7A-D47B22F8986F}"/>
              </a:ext>
            </a:extLst>
          </p:cNvPr>
          <p:cNvSpPr txBox="1"/>
          <p:nvPr/>
        </p:nvSpPr>
        <p:spPr>
          <a:xfrm>
            <a:off x="3339966" y="18662915"/>
            <a:ext cx="2742931" cy="923330"/>
          </a:xfrm>
          <a:prstGeom prst="rect">
            <a:avLst/>
          </a:prstGeom>
          <a:noFill/>
        </p:spPr>
        <p:txBody>
          <a:bodyPr wrap="none" rtlCol="0">
            <a:spAutoFit/>
          </a:bodyPr>
          <a:lstStyle/>
          <a:p>
            <a:pPr algn="ctr"/>
            <a:r>
              <a:rPr lang="en-US" sz="5400" dirty="0">
                <a:solidFill>
                  <a:schemeClr val="bg1"/>
                </a:solidFill>
                <a:latin typeface="NVIDIA Sans" panose="020B0503020203020204" pitchFamily="34" charset="0"/>
                <a:cs typeface="NVIDIA Sans" panose="020B0503020203020204" pitchFamily="34" charset="0"/>
              </a:rPr>
              <a:t>Storage</a:t>
            </a:r>
          </a:p>
        </p:txBody>
      </p:sp>
      <p:sp>
        <p:nvSpPr>
          <p:cNvPr id="61" name="Left-Right-Up Arrow 60">
            <a:extLst>
              <a:ext uri="{FF2B5EF4-FFF2-40B4-BE49-F238E27FC236}">
                <a16:creationId xmlns:a16="http://schemas.microsoft.com/office/drawing/2014/main" id="{44131C27-B24C-6E85-464E-1C0FFF47B15D}"/>
              </a:ext>
            </a:extLst>
          </p:cNvPr>
          <p:cNvSpPr/>
          <p:nvPr/>
        </p:nvSpPr>
        <p:spPr>
          <a:xfrm>
            <a:off x="6656962" y="12996158"/>
            <a:ext cx="15826902" cy="4075877"/>
          </a:xfrm>
          <a:prstGeom prst="leftRightUp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dirty="0" err="1">
              <a:solidFill>
                <a:schemeClr val="tx1"/>
              </a:solidFill>
              <a:latin typeface="Trebuchet MS" panose="020B0603020202020204" pitchFamily="34" charset="0"/>
            </a:endParaRPr>
          </a:p>
        </p:txBody>
      </p:sp>
      <p:sp>
        <p:nvSpPr>
          <p:cNvPr id="62" name="TextBox 61">
            <a:extLst>
              <a:ext uri="{FF2B5EF4-FFF2-40B4-BE49-F238E27FC236}">
                <a16:creationId xmlns:a16="http://schemas.microsoft.com/office/drawing/2014/main" id="{8B4F027E-6D6F-F8C4-4EC8-094CEDC1FEBA}"/>
              </a:ext>
            </a:extLst>
          </p:cNvPr>
          <p:cNvSpPr txBox="1"/>
          <p:nvPr/>
        </p:nvSpPr>
        <p:spPr>
          <a:xfrm>
            <a:off x="10883959" y="16845732"/>
            <a:ext cx="7372917" cy="923330"/>
          </a:xfrm>
          <a:prstGeom prst="rect">
            <a:avLst/>
          </a:prstGeom>
          <a:noFill/>
        </p:spPr>
        <p:txBody>
          <a:bodyPr wrap="none" rtlCol="0">
            <a:spAutoFit/>
          </a:bodyPr>
          <a:lstStyle/>
          <a:p>
            <a:pPr algn="ctr"/>
            <a:r>
              <a:rPr lang="en-US" sz="5400" dirty="0">
                <a:solidFill>
                  <a:schemeClr val="bg1"/>
                </a:solidFill>
                <a:latin typeface="NVIDIA Sans" panose="020B0503020203020204" pitchFamily="34" charset="0"/>
                <a:cs typeface="NVIDIA Sans" panose="020B0503020203020204" pitchFamily="34" charset="0"/>
              </a:rPr>
              <a:t>On-node Interconnect</a:t>
            </a:r>
          </a:p>
        </p:txBody>
      </p:sp>
      <p:sp>
        <p:nvSpPr>
          <p:cNvPr id="2" name="TextBox 1">
            <a:extLst>
              <a:ext uri="{FF2B5EF4-FFF2-40B4-BE49-F238E27FC236}">
                <a16:creationId xmlns:a16="http://schemas.microsoft.com/office/drawing/2014/main" id="{54E35AA0-149E-D6EF-E4AA-5052C0F3354A}"/>
              </a:ext>
            </a:extLst>
          </p:cNvPr>
          <p:cNvSpPr txBox="1"/>
          <p:nvPr/>
        </p:nvSpPr>
        <p:spPr>
          <a:xfrm>
            <a:off x="18846876" y="8069531"/>
            <a:ext cx="1015663" cy="2778582"/>
          </a:xfrm>
          <a:prstGeom prst="rect">
            <a:avLst/>
          </a:prstGeom>
          <a:noFill/>
        </p:spPr>
        <p:txBody>
          <a:bodyPr vert="vert" wrap="none" rtlCol="0">
            <a:spAutoFit/>
          </a:bodyPr>
          <a:lstStyle/>
          <a:p>
            <a:pPr algn="ctr"/>
            <a:r>
              <a:rPr lang="en-US" sz="5400" dirty="0">
                <a:solidFill>
                  <a:schemeClr val="bg1"/>
                </a:solidFill>
                <a:latin typeface="NVIDIA Sans" panose="020B0503020203020204" pitchFamily="34" charset="0"/>
                <a:cs typeface="NVIDIA Sans" panose="020B0503020203020204" pitchFamily="34" charset="0"/>
              </a:rPr>
              <a:t>Memory</a:t>
            </a:r>
          </a:p>
        </p:txBody>
      </p:sp>
      <p:sp>
        <p:nvSpPr>
          <p:cNvPr id="3" name="TextBox 2">
            <a:extLst>
              <a:ext uri="{FF2B5EF4-FFF2-40B4-BE49-F238E27FC236}">
                <a16:creationId xmlns:a16="http://schemas.microsoft.com/office/drawing/2014/main" id="{AD5568E1-00BE-52FC-6A35-8CD16F3D9608}"/>
              </a:ext>
            </a:extLst>
          </p:cNvPr>
          <p:cNvSpPr txBox="1"/>
          <p:nvPr/>
        </p:nvSpPr>
        <p:spPr>
          <a:xfrm>
            <a:off x="33005205" y="14281974"/>
            <a:ext cx="1015663" cy="2778582"/>
          </a:xfrm>
          <a:prstGeom prst="rect">
            <a:avLst/>
          </a:prstGeom>
          <a:noFill/>
        </p:spPr>
        <p:txBody>
          <a:bodyPr vert="vert" wrap="none" rtlCol="0">
            <a:spAutoFit/>
          </a:bodyPr>
          <a:lstStyle/>
          <a:p>
            <a:pPr algn="ctr"/>
            <a:r>
              <a:rPr lang="en-US" sz="5400" dirty="0">
                <a:solidFill>
                  <a:schemeClr val="bg1"/>
                </a:solidFill>
                <a:latin typeface="NVIDIA Sans" panose="020B0503020203020204" pitchFamily="34" charset="0"/>
                <a:cs typeface="NVIDIA Sans" panose="020B0503020203020204" pitchFamily="34" charset="0"/>
              </a:rPr>
              <a:t>Memory</a:t>
            </a:r>
          </a:p>
        </p:txBody>
      </p:sp>
      <p:cxnSp>
        <p:nvCxnSpPr>
          <p:cNvPr id="5" name="Curved Connector 4">
            <a:extLst>
              <a:ext uri="{FF2B5EF4-FFF2-40B4-BE49-F238E27FC236}">
                <a16:creationId xmlns:a16="http://schemas.microsoft.com/office/drawing/2014/main" id="{39BE3CD8-57D9-532E-82A9-0757A2D51586}"/>
              </a:ext>
            </a:extLst>
          </p:cNvPr>
          <p:cNvCxnSpPr>
            <a:cxnSpLocks/>
          </p:cNvCxnSpPr>
          <p:nvPr/>
        </p:nvCxnSpPr>
        <p:spPr>
          <a:xfrm flipV="1">
            <a:off x="11370013" y="5995610"/>
            <a:ext cx="1313234" cy="1708705"/>
          </a:xfrm>
          <a:prstGeom prst="curvedConnector2">
            <a:avLst/>
          </a:prstGeom>
          <a:ln w="63500">
            <a:solidFill>
              <a:srgbClr val="FF0000"/>
            </a:solidFill>
            <a:headEnd type="oval"/>
            <a:tailEnd type="triangle" w="lg" len="lg"/>
          </a:ln>
        </p:spPr>
        <p:style>
          <a:lnRef idx="1">
            <a:schemeClr val="accent1"/>
          </a:lnRef>
          <a:fillRef idx="0">
            <a:schemeClr val="accent1"/>
          </a:fillRef>
          <a:effectRef idx="0">
            <a:schemeClr val="accent1"/>
          </a:effectRef>
          <a:fontRef idx="minor">
            <a:schemeClr val="tx1"/>
          </a:fontRef>
        </p:style>
      </p:cxnSp>
      <p:cxnSp>
        <p:nvCxnSpPr>
          <p:cNvPr id="6" name="Curved Connector 5">
            <a:extLst>
              <a:ext uri="{FF2B5EF4-FFF2-40B4-BE49-F238E27FC236}">
                <a16:creationId xmlns:a16="http://schemas.microsoft.com/office/drawing/2014/main" id="{18DE5DF8-5F13-B034-E022-66138C482AE4}"/>
              </a:ext>
            </a:extLst>
          </p:cNvPr>
          <p:cNvCxnSpPr>
            <a:cxnSpLocks/>
          </p:cNvCxnSpPr>
          <p:nvPr/>
        </p:nvCxnSpPr>
        <p:spPr>
          <a:xfrm flipV="1">
            <a:off x="11370013" y="6078668"/>
            <a:ext cx="1313234" cy="2792966"/>
          </a:xfrm>
          <a:prstGeom prst="curvedConnector2">
            <a:avLst/>
          </a:prstGeom>
          <a:ln w="63500">
            <a:solidFill>
              <a:srgbClr val="FF0000"/>
            </a:solidFill>
            <a:headEnd type="oval"/>
            <a:tailEnd type="triangle" w="lg" len="lg"/>
          </a:ln>
        </p:spPr>
        <p:style>
          <a:lnRef idx="1">
            <a:schemeClr val="accent1"/>
          </a:lnRef>
          <a:fillRef idx="0">
            <a:schemeClr val="accent1"/>
          </a:fillRef>
          <a:effectRef idx="0">
            <a:schemeClr val="accent1"/>
          </a:effectRef>
          <a:fontRef idx="minor">
            <a:schemeClr val="tx1"/>
          </a:fontRef>
        </p:style>
      </p:cxnSp>
      <p:cxnSp>
        <p:nvCxnSpPr>
          <p:cNvPr id="8" name="Curved Connector 7">
            <a:extLst>
              <a:ext uri="{FF2B5EF4-FFF2-40B4-BE49-F238E27FC236}">
                <a16:creationId xmlns:a16="http://schemas.microsoft.com/office/drawing/2014/main" id="{2D88FF8C-720E-D916-176A-B9F6FFB33444}"/>
              </a:ext>
            </a:extLst>
          </p:cNvPr>
          <p:cNvCxnSpPr>
            <a:cxnSpLocks/>
          </p:cNvCxnSpPr>
          <p:nvPr/>
        </p:nvCxnSpPr>
        <p:spPr>
          <a:xfrm flipV="1">
            <a:off x="11370013" y="6187171"/>
            <a:ext cx="1313234" cy="3861512"/>
          </a:xfrm>
          <a:prstGeom prst="curvedConnector2">
            <a:avLst/>
          </a:prstGeom>
          <a:ln w="63500">
            <a:solidFill>
              <a:srgbClr val="FF0000"/>
            </a:solidFill>
            <a:headEnd type="oval"/>
            <a:tailEnd type="triangle" w="lg" len="lg"/>
          </a:ln>
        </p:spPr>
        <p:style>
          <a:lnRef idx="1">
            <a:schemeClr val="accent1"/>
          </a:lnRef>
          <a:fillRef idx="0">
            <a:schemeClr val="accent1"/>
          </a:fillRef>
          <a:effectRef idx="0">
            <a:schemeClr val="accent1"/>
          </a:effectRef>
          <a:fontRef idx="minor">
            <a:schemeClr val="tx1"/>
          </a:fontRef>
        </p:style>
      </p:cxnSp>
      <p:cxnSp>
        <p:nvCxnSpPr>
          <p:cNvPr id="9" name="Curved Connector 8">
            <a:extLst>
              <a:ext uri="{FF2B5EF4-FFF2-40B4-BE49-F238E27FC236}">
                <a16:creationId xmlns:a16="http://schemas.microsoft.com/office/drawing/2014/main" id="{837915B0-4FA1-5E56-F96D-0D91ED3CE1A8}"/>
              </a:ext>
            </a:extLst>
          </p:cNvPr>
          <p:cNvCxnSpPr>
            <a:cxnSpLocks/>
          </p:cNvCxnSpPr>
          <p:nvPr/>
        </p:nvCxnSpPr>
        <p:spPr>
          <a:xfrm flipV="1">
            <a:off x="11370013" y="6187169"/>
            <a:ext cx="1332689" cy="5126107"/>
          </a:xfrm>
          <a:prstGeom prst="curvedConnector2">
            <a:avLst/>
          </a:prstGeom>
          <a:ln w="63500">
            <a:solidFill>
              <a:srgbClr val="FF0000"/>
            </a:solidFill>
            <a:headEnd type="oval"/>
            <a:tailEnd type="triangle" w="lg" len="lg"/>
          </a:ln>
        </p:spPr>
        <p:style>
          <a:lnRef idx="1">
            <a:schemeClr val="accent1"/>
          </a:lnRef>
          <a:fillRef idx="0">
            <a:schemeClr val="accent1"/>
          </a:fillRef>
          <a:effectRef idx="0">
            <a:schemeClr val="accent1"/>
          </a:effectRef>
          <a:fontRef idx="minor">
            <a:schemeClr val="tx1"/>
          </a:fontRef>
        </p:style>
      </p:cxnSp>
      <p:cxnSp>
        <p:nvCxnSpPr>
          <p:cNvPr id="10" name="Curved Connector 9">
            <a:extLst>
              <a:ext uri="{FF2B5EF4-FFF2-40B4-BE49-F238E27FC236}">
                <a16:creationId xmlns:a16="http://schemas.microsoft.com/office/drawing/2014/main" id="{9152CFB8-7A99-DEFA-D092-6282B973A93B}"/>
              </a:ext>
            </a:extLst>
          </p:cNvPr>
          <p:cNvCxnSpPr>
            <a:cxnSpLocks/>
          </p:cNvCxnSpPr>
          <p:nvPr/>
        </p:nvCxnSpPr>
        <p:spPr>
          <a:xfrm rot="16200000" flipH="1">
            <a:off x="11033596" y="8253114"/>
            <a:ext cx="4693600" cy="395592"/>
          </a:xfrm>
          <a:prstGeom prst="curvedConnector2">
            <a:avLst/>
          </a:prstGeom>
          <a:ln w="63500">
            <a:solidFill>
              <a:srgbClr val="FF0000"/>
            </a:solidFill>
            <a:headEnd type="oval"/>
            <a:tailEnd type="triangle" w="lg" len="lg"/>
          </a:ln>
        </p:spPr>
        <p:style>
          <a:lnRef idx="1">
            <a:schemeClr val="accent1"/>
          </a:lnRef>
          <a:fillRef idx="0">
            <a:schemeClr val="accent1"/>
          </a:fillRef>
          <a:effectRef idx="0">
            <a:schemeClr val="accent1"/>
          </a:effectRef>
          <a:fontRef idx="minor">
            <a:schemeClr val="tx1"/>
          </a:fontRef>
        </p:style>
      </p:cxnSp>
      <p:sp>
        <p:nvSpPr>
          <p:cNvPr id="11" name="Lightning Bolt 10">
            <a:extLst>
              <a:ext uri="{FF2B5EF4-FFF2-40B4-BE49-F238E27FC236}">
                <a16:creationId xmlns:a16="http://schemas.microsoft.com/office/drawing/2014/main" id="{F54B04B1-F765-5D0A-C66E-4D47CC5F1CDF}"/>
              </a:ext>
            </a:extLst>
          </p:cNvPr>
          <p:cNvSpPr/>
          <p:nvPr/>
        </p:nvSpPr>
        <p:spPr>
          <a:xfrm>
            <a:off x="9939130" y="2514601"/>
            <a:ext cx="2345283" cy="2097156"/>
          </a:xfrm>
          <a:prstGeom prst="lightningBol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dirty="0" err="1">
              <a:solidFill>
                <a:schemeClr val="tx1"/>
              </a:solidFill>
              <a:latin typeface="Trebuchet MS" panose="020B0603020202020204" pitchFamily="34" charset="0"/>
            </a:endParaRPr>
          </a:p>
        </p:txBody>
      </p:sp>
      <p:sp>
        <p:nvSpPr>
          <p:cNvPr id="12" name="Text Box 197">
            <a:extLst>
              <a:ext uri="{FF2B5EF4-FFF2-40B4-BE49-F238E27FC236}">
                <a16:creationId xmlns:a16="http://schemas.microsoft.com/office/drawing/2014/main" id="{AF106976-27C8-8967-B2D0-D0624B8B4F52}"/>
              </a:ext>
            </a:extLst>
          </p:cNvPr>
          <p:cNvSpPr txBox="1">
            <a:spLocks noChangeArrowheads="1"/>
          </p:cNvSpPr>
          <p:nvPr/>
        </p:nvSpPr>
        <p:spPr bwMode="auto">
          <a:xfrm>
            <a:off x="17331041" y="2556469"/>
            <a:ext cx="9926566" cy="4154984"/>
          </a:xfrm>
          <a:prstGeom prst="rect">
            <a:avLst/>
          </a:prstGeom>
          <a:noFill/>
          <a:ln w="9525">
            <a:noFill/>
            <a:miter lim="800000"/>
            <a:headEnd/>
            <a:tailEnd/>
          </a:ln>
          <a:effectLst/>
        </p:spPr>
        <p:txBody>
          <a:bodyPr wrap="square">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6600" dirty="0">
                <a:solidFill>
                  <a:schemeClr val="bg1"/>
                </a:solidFill>
                <a:effectLst>
                  <a:outerShdw blurRad="38100" dist="38100" dir="2700000" algn="tl">
                    <a:srgbClr val="C0C0C0"/>
                  </a:outerShdw>
                </a:effectLst>
                <a:latin typeface="+mj-lt"/>
              </a:rPr>
              <a:t>I/O filters and datatype conversion run on CPU and access chunks in host memory</a:t>
            </a:r>
          </a:p>
        </p:txBody>
      </p:sp>
      <p:cxnSp>
        <p:nvCxnSpPr>
          <p:cNvPr id="16" name="Curved Connector 15">
            <a:extLst>
              <a:ext uri="{FF2B5EF4-FFF2-40B4-BE49-F238E27FC236}">
                <a16:creationId xmlns:a16="http://schemas.microsoft.com/office/drawing/2014/main" id="{BB6F256E-B632-6C5A-F575-A65898705B0E}"/>
              </a:ext>
            </a:extLst>
          </p:cNvPr>
          <p:cNvCxnSpPr>
            <a:cxnSpLocks/>
          </p:cNvCxnSpPr>
          <p:nvPr/>
        </p:nvCxnSpPr>
        <p:spPr>
          <a:xfrm>
            <a:off x="13158281" y="6078665"/>
            <a:ext cx="1489953" cy="1119811"/>
          </a:xfrm>
          <a:prstGeom prst="curvedConnector2">
            <a:avLst/>
          </a:prstGeom>
          <a:ln w="63500">
            <a:solidFill>
              <a:srgbClr val="FF0000"/>
            </a:solidFill>
            <a:headEnd type="oval"/>
            <a:tailEnd type="triangle" w="lg" len="lg"/>
          </a:ln>
        </p:spPr>
        <p:style>
          <a:lnRef idx="1">
            <a:schemeClr val="accent1"/>
          </a:lnRef>
          <a:fillRef idx="0">
            <a:schemeClr val="accent1"/>
          </a:fillRef>
          <a:effectRef idx="0">
            <a:schemeClr val="accent1"/>
          </a:effectRef>
          <a:fontRef idx="minor">
            <a:schemeClr val="tx1"/>
          </a:fontRef>
        </p:style>
      </p:cxnSp>
      <p:cxnSp>
        <p:nvCxnSpPr>
          <p:cNvPr id="17" name="Curved Connector 16">
            <a:extLst>
              <a:ext uri="{FF2B5EF4-FFF2-40B4-BE49-F238E27FC236}">
                <a16:creationId xmlns:a16="http://schemas.microsoft.com/office/drawing/2014/main" id="{635D01BA-9775-A8B1-631F-19499C5933AC}"/>
              </a:ext>
            </a:extLst>
          </p:cNvPr>
          <p:cNvCxnSpPr>
            <a:cxnSpLocks/>
          </p:cNvCxnSpPr>
          <p:nvPr/>
        </p:nvCxnSpPr>
        <p:spPr>
          <a:xfrm>
            <a:off x="13158281" y="6104112"/>
            <a:ext cx="4210456" cy="1094364"/>
          </a:xfrm>
          <a:prstGeom prst="curvedConnector2">
            <a:avLst/>
          </a:prstGeom>
          <a:ln w="63500">
            <a:solidFill>
              <a:srgbClr val="FF0000"/>
            </a:solidFill>
            <a:headEnd type="oval"/>
            <a:tailEnd type="triangle" w="lg" len="lg"/>
          </a:ln>
        </p:spPr>
        <p:style>
          <a:lnRef idx="1">
            <a:schemeClr val="accent1"/>
          </a:lnRef>
          <a:fillRef idx="0">
            <a:schemeClr val="accent1"/>
          </a:fillRef>
          <a:effectRef idx="0">
            <a:schemeClr val="accent1"/>
          </a:effectRef>
          <a:fontRef idx="minor">
            <a:schemeClr val="tx1"/>
          </a:fontRef>
        </p:style>
      </p:cxnSp>
      <p:cxnSp>
        <p:nvCxnSpPr>
          <p:cNvPr id="18" name="Curved Connector 17">
            <a:extLst>
              <a:ext uri="{FF2B5EF4-FFF2-40B4-BE49-F238E27FC236}">
                <a16:creationId xmlns:a16="http://schemas.microsoft.com/office/drawing/2014/main" id="{A360D8D8-9C70-83D4-8AB5-BBCD09DBC746}"/>
              </a:ext>
            </a:extLst>
          </p:cNvPr>
          <p:cNvCxnSpPr>
            <a:cxnSpLocks/>
          </p:cNvCxnSpPr>
          <p:nvPr/>
        </p:nvCxnSpPr>
        <p:spPr>
          <a:xfrm>
            <a:off x="13158279" y="6078663"/>
            <a:ext cx="4200731" cy="3697643"/>
          </a:xfrm>
          <a:prstGeom prst="curvedConnector2">
            <a:avLst/>
          </a:prstGeom>
          <a:ln w="63500">
            <a:solidFill>
              <a:srgbClr val="FF0000"/>
            </a:solidFill>
            <a:headEnd type="oval"/>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1341326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8DAB94A-5E86-4B64-9DAC-574AA2E4D2CA}"/>
              </a:ext>
            </a:extLst>
          </p:cNvPr>
          <p:cNvSpPr>
            <a:spLocks noGrp="1"/>
          </p:cNvSpPr>
          <p:nvPr>
            <p:ph type="title"/>
          </p:nvPr>
        </p:nvSpPr>
        <p:spPr/>
        <p:txBody>
          <a:bodyPr>
            <a:normAutofit/>
          </a:bodyPr>
          <a:lstStyle/>
          <a:p>
            <a:r>
              <a:rPr lang="en-US" sz="11500" dirty="0"/>
              <a:t>CPU-Based I/O Pipeline</a:t>
            </a:r>
          </a:p>
        </p:txBody>
      </p:sp>
      <p:sp>
        <p:nvSpPr>
          <p:cNvPr id="33" name="Can 32">
            <a:extLst>
              <a:ext uri="{FF2B5EF4-FFF2-40B4-BE49-F238E27FC236}">
                <a16:creationId xmlns:a16="http://schemas.microsoft.com/office/drawing/2014/main" id="{55ABB727-EB2C-7CA2-2AC2-62255C4B6BFF}"/>
              </a:ext>
            </a:extLst>
          </p:cNvPr>
          <p:cNvSpPr/>
          <p:nvPr/>
        </p:nvSpPr>
        <p:spPr>
          <a:xfrm>
            <a:off x="2765898" y="12996159"/>
            <a:ext cx="3891064" cy="5350213"/>
          </a:xfrm>
          <a:prstGeom prst="can">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dirty="0" err="1">
              <a:solidFill>
                <a:schemeClr val="tx1"/>
              </a:solidFill>
              <a:latin typeface="Trebuchet MS" panose="020B0603020202020204" pitchFamily="34" charset="0"/>
            </a:endParaRPr>
          </a:p>
        </p:txBody>
      </p:sp>
      <p:sp>
        <p:nvSpPr>
          <p:cNvPr id="34" name="Rounded Rectangle 33">
            <a:extLst>
              <a:ext uri="{FF2B5EF4-FFF2-40B4-BE49-F238E27FC236}">
                <a16:creationId xmlns:a16="http://schemas.microsoft.com/office/drawing/2014/main" id="{944B3EBC-9BA4-9B02-2E2B-2DDE93EB9FA3}"/>
              </a:ext>
            </a:extLst>
          </p:cNvPr>
          <p:cNvSpPr/>
          <p:nvPr/>
        </p:nvSpPr>
        <p:spPr>
          <a:xfrm>
            <a:off x="8296073" y="3501964"/>
            <a:ext cx="12198485" cy="9494195"/>
          </a:xfrm>
          <a:prstGeom prst="round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dirty="0" err="1">
              <a:solidFill>
                <a:schemeClr val="tx1"/>
              </a:solidFill>
              <a:latin typeface="Trebuchet MS" panose="020B0603020202020204" pitchFamily="34" charset="0"/>
            </a:endParaRPr>
          </a:p>
        </p:txBody>
      </p:sp>
      <p:sp>
        <p:nvSpPr>
          <p:cNvPr id="35" name="Plaque 34">
            <a:extLst>
              <a:ext uri="{FF2B5EF4-FFF2-40B4-BE49-F238E27FC236}">
                <a16:creationId xmlns:a16="http://schemas.microsoft.com/office/drawing/2014/main" id="{E4EA8D74-FA4B-4FBE-3FD9-BF2345DEB890}"/>
              </a:ext>
            </a:extLst>
          </p:cNvPr>
          <p:cNvSpPr/>
          <p:nvPr/>
        </p:nvSpPr>
        <p:spPr>
          <a:xfrm>
            <a:off x="12274685" y="4197492"/>
            <a:ext cx="4241260" cy="1906621"/>
          </a:xfrm>
          <a:prstGeom prst="plaqu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dirty="0" err="1">
              <a:solidFill>
                <a:schemeClr val="tx1"/>
              </a:solidFill>
              <a:latin typeface="Trebuchet MS" panose="020B0603020202020204" pitchFamily="34" charset="0"/>
            </a:endParaRPr>
          </a:p>
        </p:txBody>
      </p:sp>
      <p:sp>
        <p:nvSpPr>
          <p:cNvPr id="36" name="Rectangle 35">
            <a:extLst>
              <a:ext uri="{FF2B5EF4-FFF2-40B4-BE49-F238E27FC236}">
                <a16:creationId xmlns:a16="http://schemas.microsoft.com/office/drawing/2014/main" id="{E0C03C0B-43A9-D1E6-479D-4957B5E2F69D}"/>
              </a:ext>
            </a:extLst>
          </p:cNvPr>
          <p:cNvSpPr/>
          <p:nvPr/>
        </p:nvSpPr>
        <p:spPr>
          <a:xfrm>
            <a:off x="9443937" y="6692637"/>
            <a:ext cx="10389140" cy="5544766"/>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dirty="0" err="1">
              <a:solidFill>
                <a:schemeClr val="tx1"/>
              </a:solidFill>
              <a:latin typeface="Trebuchet MS" panose="020B0603020202020204" pitchFamily="34" charset="0"/>
            </a:endParaRPr>
          </a:p>
        </p:txBody>
      </p:sp>
      <p:sp>
        <p:nvSpPr>
          <p:cNvPr id="37" name="Rectangle 36">
            <a:extLst>
              <a:ext uri="{FF2B5EF4-FFF2-40B4-BE49-F238E27FC236}">
                <a16:creationId xmlns:a16="http://schemas.microsoft.com/office/drawing/2014/main" id="{61847D64-4327-4594-DEA3-E90527C0E3A4}"/>
              </a:ext>
            </a:extLst>
          </p:cNvPr>
          <p:cNvSpPr/>
          <p:nvPr/>
        </p:nvSpPr>
        <p:spPr>
          <a:xfrm>
            <a:off x="10183239" y="7198477"/>
            <a:ext cx="1186774" cy="10116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dirty="0" err="1">
              <a:solidFill>
                <a:schemeClr val="tx1"/>
              </a:solidFill>
              <a:latin typeface="Trebuchet MS" panose="020B0603020202020204" pitchFamily="34" charset="0"/>
            </a:endParaRPr>
          </a:p>
        </p:txBody>
      </p:sp>
      <p:sp>
        <p:nvSpPr>
          <p:cNvPr id="38" name="Rectangle 37">
            <a:extLst>
              <a:ext uri="{FF2B5EF4-FFF2-40B4-BE49-F238E27FC236}">
                <a16:creationId xmlns:a16="http://schemas.microsoft.com/office/drawing/2014/main" id="{C8AC3A78-FA21-F1ED-CA8C-1F1E3EEAACD9}"/>
              </a:ext>
            </a:extLst>
          </p:cNvPr>
          <p:cNvSpPr/>
          <p:nvPr/>
        </p:nvSpPr>
        <p:spPr>
          <a:xfrm>
            <a:off x="10183239" y="8365796"/>
            <a:ext cx="1186774" cy="101167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dirty="0" err="1">
              <a:solidFill>
                <a:schemeClr val="tx1"/>
              </a:solidFill>
              <a:latin typeface="Trebuchet MS" panose="020B0603020202020204" pitchFamily="34" charset="0"/>
            </a:endParaRPr>
          </a:p>
        </p:txBody>
      </p:sp>
      <p:sp>
        <p:nvSpPr>
          <p:cNvPr id="39" name="Rectangle 38">
            <a:extLst>
              <a:ext uri="{FF2B5EF4-FFF2-40B4-BE49-F238E27FC236}">
                <a16:creationId xmlns:a16="http://schemas.microsoft.com/office/drawing/2014/main" id="{6C46196A-0601-7850-EF23-768FFBF18BE0}"/>
              </a:ext>
            </a:extLst>
          </p:cNvPr>
          <p:cNvSpPr/>
          <p:nvPr/>
        </p:nvSpPr>
        <p:spPr>
          <a:xfrm>
            <a:off x="10183239" y="9542845"/>
            <a:ext cx="1186774" cy="10116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dirty="0" err="1">
              <a:solidFill>
                <a:schemeClr val="tx1"/>
              </a:solidFill>
              <a:latin typeface="Trebuchet MS" panose="020B0603020202020204" pitchFamily="34" charset="0"/>
            </a:endParaRPr>
          </a:p>
        </p:txBody>
      </p:sp>
      <p:sp>
        <p:nvSpPr>
          <p:cNvPr id="40" name="Rectangle 39">
            <a:extLst>
              <a:ext uri="{FF2B5EF4-FFF2-40B4-BE49-F238E27FC236}">
                <a16:creationId xmlns:a16="http://schemas.microsoft.com/office/drawing/2014/main" id="{9EB50BD1-C1F4-1919-A841-591B32604214}"/>
              </a:ext>
            </a:extLst>
          </p:cNvPr>
          <p:cNvSpPr/>
          <p:nvPr/>
        </p:nvSpPr>
        <p:spPr>
          <a:xfrm>
            <a:off x="10183239" y="10807438"/>
            <a:ext cx="1186774" cy="101167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dirty="0" err="1">
              <a:solidFill>
                <a:schemeClr val="tx1"/>
              </a:solidFill>
              <a:latin typeface="Trebuchet MS" panose="020B0603020202020204" pitchFamily="34" charset="0"/>
            </a:endParaRPr>
          </a:p>
        </p:txBody>
      </p:sp>
      <p:sp>
        <p:nvSpPr>
          <p:cNvPr id="41" name="Rectangle 40">
            <a:extLst>
              <a:ext uri="{FF2B5EF4-FFF2-40B4-BE49-F238E27FC236}">
                <a16:creationId xmlns:a16="http://schemas.microsoft.com/office/drawing/2014/main" id="{D0B68185-8485-90D8-FD65-62E1DAA92FB8}"/>
              </a:ext>
            </a:extLst>
          </p:cNvPr>
          <p:cNvSpPr/>
          <p:nvPr/>
        </p:nvSpPr>
        <p:spPr>
          <a:xfrm>
            <a:off x="13587919" y="7198476"/>
            <a:ext cx="2120629" cy="20428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dirty="0" err="1">
              <a:solidFill>
                <a:schemeClr val="tx1"/>
              </a:solidFill>
              <a:latin typeface="Trebuchet MS" panose="020B0603020202020204" pitchFamily="34" charset="0"/>
            </a:endParaRPr>
          </a:p>
        </p:txBody>
      </p:sp>
      <p:sp>
        <p:nvSpPr>
          <p:cNvPr id="42" name="Rectangle 41">
            <a:extLst>
              <a:ext uri="{FF2B5EF4-FFF2-40B4-BE49-F238E27FC236}">
                <a16:creationId xmlns:a16="http://schemas.microsoft.com/office/drawing/2014/main" id="{A222E759-F5F0-419E-1D46-2DD0011D5864}"/>
              </a:ext>
            </a:extLst>
          </p:cNvPr>
          <p:cNvSpPr/>
          <p:nvPr/>
        </p:nvSpPr>
        <p:spPr>
          <a:xfrm>
            <a:off x="13578192" y="9776306"/>
            <a:ext cx="2120629" cy="20428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dirty="0" err="1">
              <a:solidFill>
                <a:schemeClr val="tx1"/>
              </a:solidFill>
              <a:latin typeface="Trebuchet MS" panose="020B0603020202020204" pitchFamily="34" charset="0"/>
            </a:endParaRPr>
          </a:p>
        </p:txBody>
      </p:sp>
      <p:sp>
        <p:nvSpPr>
          <p:cNvPr id="43" name="Rectangle 42">
            <a:extLst>
              <a:ext uri="{FF2B5EF4-FFF2-40B4-BE49-F238E27FC236}">
                <a16:creationId xmlns:a16="http://schemas.microsoft.com/office/drawing/2014/main" id="{2544BFC0-2904-836E-587C-45EC3CDCBC91}"/>
              </a:ext>
            </a:extLst>
          </p:cNvPr>
          <p:cNvSpPr/>
          <p:nvPr/>
        </p:nvSpPr>
        <p:spPr>
          <a:xfrm>
            <a:off x="16308422" y="7198476"/>
            <a:ext cx="2120629" cy="20428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dirty="0" err="1">
              <a:solidFill>
                <a:schemeClr val="tx1"/>
              </a:solidFill>
              <a:latin typeface="Trebuchet MS" panose="020B0603020202020204" pitchFamily="34" charset="0"/>
            </a:endParaRPr>
          </a:p>
        </p:txBody>
      </p:sp>
      <p:sp>
        <p:nvSpPr>
          <p:cNvPr id="44" name="Rectangle 43">
            <a:extLst>
              <a:ext uri="{FF2B5EF4-FFF2-40B4-BE49-F238E27FC236}">
                <a16:creationId xmlns:a16="http://schemas.microsoft.com/office/drawing/2014/main" id="{01D5C01F-D776-6B7F-2E5B-D3636B23FACD}"/>
              </a:ext>
            </a:extLst>
          </p:cNvPr>
          <p:cNvSpPr/>
          <p:nvPr/>
        </p:nvSpPr>
        <p:spPr>
          <a:xfrm>
            <a:off x="16298695" y="9776306"/>
            <a:ext cx="2120629" cy="20428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dirty="0" err="1">
              <a:solidFill>
                <a:schemeClr val="tx1"/>
              </a:solidFill>
              <a:latin typeface="Trebuchet MS" panose="020B0603020202020204" pitchFamily="34" charset="0"/>
            </a:endParaRPr>
          </a:p>
        </p:txBody>
      </p:sp>
      <p:sp>
        <p:nvSpPr>
          <p:cNvPr id="45" name="Rounded Rectangle 44">
            <a:extLst>
              <a:ext uri="{FF2B5EF4-FFF2-40B4-BE49-F238E27FC236}">
                <a16:creationId xmlns:a16="http://schemas.microsoft.com/office/drawing/2014/main" id="{B1F2A7DC-094E-8E80-CB44-262EABAD1484}"/>
              </a:ext>
            </a:extLst>
          </p:cNvPr>
          <p:cNvSpPr/>
          <p:nvPr/>
        </p:nvSpPr>
        <p:spPr>
          <a:xfrm>
            <a:off x="22483864" y="9630385"/>
            <a:ext cx="12198485" cy="9494195"/>
          </a:xfrm>
          <a:prstGeom prst="round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dirty="0" err="1">
              <a:solidFill>
                <a:schemeClr val="tx1"/>
              </a:solidFill>
              <a:latin typeface="Trebuchet MS" panose="020B0603020202020204" pitchFamily="34" charset="0"/>
            </a:endParaRPr>
          </a:p>
        </p:txBody>
      </p:sp>
      <p:sp>
        <p:nvSpPr>
          <p:cNvPr id="46" name="Plaque 45">
            <a:extLst>
              <a:ext uri="{FF2B5EF4-FFF2-40B4-BE49-F238E27FC236}">
                <a16:creationId xmlns:a16="http://schemas.microsoft.com/office/drawing/2014/main" id="{00465BA8-7DAD-0EAB-5588-0AD439FE4504}"/>
              </a:ext>
            </a:extLst>
          </p:cNvPr>
          <p:cNvSpPr/>
          <p:nvPr/>
        </p:nvSpPr>
        <p:spPr>
          <a:xfrm>
            <a:off x="26462476" y="10379417"/>
            <a:ext cx="4241260" cy="1906621"/>
          </a:xfrm>
          <a:prstGeom prst="plaqu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dirty="0" err="1">
              <a:solidFill>
                <a:schemeClr val="tx1"/>
              </a:solidFill>
              <a:latin typeface="Trebuchet MS" panose="020B0603020202020204" pitchFamily="34" charset="0"/>
            </a:endParaRPr>
          </a:p>
        </p:txBody>
      </p:sp>
      <p:sp>
        <p:nvSpPr>
          <p:cNvPr id="47" name="Rectangle 46">
            <a:extLst>
              <a:ext uri="{FF2B5EF4-FFF2-40B4-BE49-F238E27FC236}">
                <a16:creationId xmlns:a16="http://schemas.microsoft.com/office/drawing/2014/main" id="{37C4DFC9-E092-9943-2D30-F1B2DEE73A67}"/>
              </a:ext>
            </a:extLst>
          </p:cNvPr>
          <p:cNvSpPr/>
          <p:nvPr/>
        </p:nvSpPr>
        <p:spPr>
          <a:xfrm>
            <a:off x="23631728" y="12821058"/>
            <a:ext cx="10389140" cy="5544766"/>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dirty="0" err="1">
              <a:solidFill>
                <a:schemeClr val="tx1"/>
              </a:solidFill>
              <a:latin typeface="Trebuchet MS" panose="020B0603020202020204" pitchFamily="34" charset="0"/>
            </a:endParaRPr>
          </a:p>
        </p:txBody>
      </p:sp>
      <p:sp>
        <p:nvSpPr>
          <p:cNvPr id="52" name="Rectangle 51">
            <a:extLst>
              <a:ext uri="{FF2B5EF4-FFF2-40B4-BE49-F238E27FC236}">
                <a16:creationId xmlns:a16="http://schemas.microsoft.com/office/drawing/2014/main" id="{AD13D02A-4189-0CBC-226B-3F116683D07F}"/>
              </a:ext>
            </a:extLst>
          </p:cNvPr>
          <p:cNvSpPr/>
          <p:nvPr/>
        </p:nvSpPr>
        <p:spPr>
          <a:xfrm>
            <a:off x="27775710" y="13326897"/>
            <a:ext cx="2120629" cy="20428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dirty="0" err="1">
              <a:solidFill>
                <a:schemeClr val="tx1"/>
              </a:solidFill>
              <a:latin typeface="Trebuchet MS" panose="020B0603020202020204" pitchFamily="34" charset="0"/>
            </a:endParaRPr>
          </a:p>
        </p:txBody>
      </p:sp>
      <p:sp>
        <p:nvSpPr>
          <p:cNvPr id="53" name="Rectangle 52">
            <a:extLst>
              <a:ext uri="{FF2B5EF4-FFF2-40B4-BE49-F238E27FC236}">
                <a16:creationId xmlns:a16="http://schemas.microsoft.com/office/drawing/2014/main" id="{979E45C0-A255-50F5-023A-3825AC4B5FF2}"/>
              </a:ext>
            </a:extLst>
          </p:cNvPr>
          <p:cNvSpPr/>
          <p:nvPr/>
        </p:nvSpPr>
        <p:spPr>
          <a:xfrm>
            <a:off x="27765983" y="15904727"/>
            <a:ext cx="2120629" cy="20428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dirty="0" err="1">
              <a:solidFill>
                <a:schemeClr val="tx1"/>
              </a:solidFill>
              <a:latin typeface="Trebuchet MS" panose="020B0603020202020204" pitchFamily="34" charset="0"/>
            </a:endParaRPr>
          </a:p>
        </p:txBody>
      </p:sp>
      <p:sp>
        <p:nvSpPr>
          <p:cNvPr id="54" name="Rectangle 53">
            <a:extLst>
              <a:ext uri="{FF2B5EF4-FFF2-40B4-BE49-F238E27FC236}">
                <a16:creationId xmlns:a16="http://schemas.microsoft.com/office/drawing/2014/main" id="{E552CED2-FBB4-570D-AD04-D745CF464E05}"/>
              </a:ext>
            </a:extLst>
          </p:cNvPr>
          <p:cNvSpPr/>
          <p:nvPr/>
        </p:nvSpPr>
        <p:spPr>
          <a:xfrm>
            <a:off x="30496213" y="13326897"/>
            <a:ext cx="2120629" cy="20428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dirty="0" err="1">
              <a:solidFill>
                <a:schemeClr val="tx1"/>
              </a:solidFill>
              <a:latin typeface="Trebuchet MS" panose="020B0603020202020204" pitchFamily="34" charset="0"/>
            </a:endParaRPr>
          </a:p>
        </p:txBody>
      </p:sp>
      <p:sp>
        <p:nvSpPr>
          <p:cNvPr id="55" name="Rectangle 54">
            <a:extLst>
              <a:ext uri="{FF2B5EF4-FFF2-40B4-BE49-F238E27FC236}">
                <a16:creationId xmlns:a16="http://schemas.microsoft.com/office/drawing/2014/main" id="{AF7D83C4-128A-2929-9994-5EA5F4862316}"/>
              </a:ext>
            </a:extLst>
          </p:cNvPr>
          <p:cNvSpPr/>
          <p:nvPr/>
        </p:nvSpPr>
        <p:spPr>
          <a:xfrm>
            <a:off x="30486486" y="15904727"/>
            <a:ext cx="2120629" cy="20428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dirty="0" err="1">
              <a:solidFill>
                <a:schemeClr val="tx1"/>
              </a:solidFill>
              <a:latin typeface="Trebuchet MS" panose="020B0603020202020204" pitchFamily="34" charset="0"/>
            </a:endParaRPr>
          </a:p>
        </p:txBody>
      </p:sp>
      <p:sp>
        <p:nvSpPr>
          <p:cNvPr id="56" name="TextBox 55">
            <a:extLst>
              <a:ext uri="{FF2B5EF4-FFF2-40B4-BE49-F238E27FC236}">
                <a16:creationId xmlns:a16="http://schemas.microsoft.com/office/drawing/2014/main" id="{A86B447D-E481-141E-952C-1ACC3D35C4A8}"/>
              </a:ext>
            </a:extLst>
          </p:cNvPr>
          <p:cNvSpPr txBox="1"/>
          <p:nvPr/>
        </p:nvSpPr>
        <p:spPr>
          <a:xfrm>
            <a:off x="13578192" y="4689137"/>
            <a:ext cx="1579278" cy="923330"/>
          </a:xfrm>
          <a:prstGeom prst="rect">
            <a:avLst/>
          </a:prstGeom>
          <a:noFill/>
        </p:spPr>
        <p:txBody>
          <a:bodyPr wrap="none" rtlCol="0">
            <a:spAutoFit/>
          </a:bodyPr>
          <a:lstStyle/>
          <a:p>
            <a:pPr algn="ctr"/>
            <a:r>
              <a:rPr lang="en-US" sz="5400" dirty="0">
                <a:solidFill>
                  <a:schemeClr val="bg1"/>
                </a:solidFill>
                <a:latin typeface="NVIDIA Sans" panose="020B0503020203020204" pitchFamily="34" charset="0"/>
                <a:cs typeface="NVIDIA Sans" panose="020B0503020203020204" pitchFamily="34" charset="0"/>
              </a:rPr>
              <a:t>CPU</a:t>
            </a:r>
          </a:p>
        </p:txBody>
      </p:sp>
      <p:sp>
        <p:nvSpPr>
          <p:cNvPr id="57" name="TextBox 56">
            <a:extLst>
              <a:ext uri="{FF2B5EF4-FFF2-40B4-BE49-F238E27FC236}">
                <a16:creationId xmlns:a16="http://schemas.microsoft.com/office/drawing/2014/main" id="{E599D0C4-44E5-F71B-387E-D41C7BB9EE10}"/>
              </a:ext>
            </a:extLst>
          </p:cNvPr>
          <p:cNvSpPr txBox="1"/>
          <p:nvPr/>
        </p:nvSpPr>
        <p:spPr>
          <a:xfrm>
            <a:off x="27780642" y="10895784"/>
            <a:ext cx="1604927" cy="923330"/>
          </a:xfrm>
          <a:prstGeom prst="rect">
            <a:avLst/>
          </a:prstGeom>
          <a:noFill/>
        </p:spPr>
        <p:txBody>
          <a:bodyPr wrap="none" rtlCol="0">
            <a:spAutoFit/>
          </a:bodyPr>
          <a:lstStyle/>
          <a:p>
            <a:pPr algn="ctr"/>
            <a:r>
              <a:rPr lang="en-US" sz="5400" dirty="0">
                <a:solidFill>
                  <a:schemeClr val="bg1"/>
                </a:solidFill>
                <a:latin typeface="NVIDIA Sans" panose="020B0503020203020204" pitchFamily="34" charset="0"/>
                <a:cs typeface="NVIDIA Sans" panose="020B0503020203020204" pitchFamily="34" charset="0"/>
              </a:rPr>
              <a:t>GPU</a:t>
            </a:r>
          </a:p>
        </p:txBody>
      </p:sp>
      <p:sp>
        <p:nvSpPr>
          <p:cNvPr id="60" name="TextBox 59">
            <a:extLst>
              <a:ext uri="{FF2B5EF4-FFF2-40B4-BE49-F238E27FC236}">
                <a16:creationId xmlns:a16="http://schemas.microsoft.com/office/drawing/2014/main" id="{32B6A9E0-EDE9-FCD1-3D7A-D47B22F8986F}"/>
              </a:ext>
            </a:extLst>
          </p:cNvPr>
          <p:cNvSpPr txBox="1"/>
          <p:nvPr/>
        </p:nvSpPr>
        <p:spPr>
          <a:xfrm>
            <a:off x="3339966" y="18662915"/>
            <a:ext cx="2742931" cy="923330"/>
          </a:xfrm>
          <a:prstGeom prst="rect">
            <a:avLst/>
          </a:prstGeom>
          <a:noFill/>
        </p:spPr>
        <p:txBody>
          <a:bodyPr wrap="none" rtlCol="0">
            <a:spAutoFit/>
          </a:bodyPr>
          <a:lstStyle/>
          <a:p>
            <a:pPr algn="ctr"/>
            <a:r>
              <a:rPr lang="en-US" sz="5400" dirty="0">
                <a:solidFill>
                  <a:schemeClr val="bg1"/>
                </a:solidFill>
                <a:latin typeface="NVIDIA Sans" panose="020B0503020203020204" pitchFamily="34" charset="0"/>
                <a:cs typeface="NVIDIA Sans" panose="020B0503020203020204" pitchFamily="34" charset="0"/>
              </a:rPr>
              <a:t>Storage</a:t>
            </a:r>
          </a:p>
        </p:txBody>
      </p:sp>
      <p:sp>
        <p:nvSpPr>
          <p:cNvPr id="61" name="Left-Right-Up Arrow 60">
            <a:extLst>
              <a:ext uri="{FF2B5EF4-FFF2-40B4-BE49-F238E27FC236}">
                <a16:creationId xmlns:a16="http://schemas.microsoft.com/office/drawing/2014/main" id="{44131C27-B24C-6E85-464E-1C0FFF47B15D}"/>
              </a:ext>
            </a:extLst>
          </p:cNvPr>
          <p:cNvSpPr/>
          <p:nvPr/>
        </p:nvSpPr>
        <p:spPr>
          <a:xfrm>
            <a:off x="6656962" y="12996158"/>
            <a:ext cx="15826902" cy="4075877"/>
          </a:xfrm>
          <a:prstGeom prst="leftRightUp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dirty="0" err="1">
              <a:solidFill>
                <a:schemeClr val="tx1"/>
              </a:solidFill>
              <a:latin typeface="Trebuchet MS" panose="020B0603020202020204" pitchFamily="34" charset="0"/>
            </a:endParaRPr>
          </a:p>
        </p:txBody>
      </p:sp>
      <p:sp>
        <p:nvSpPr>
          <p:cNvPr id="62" name="TextBox 61">
            <a:extLst>
              <a:ext uri="{FF2B5EF4-FFF2-40B4-BE49-F238E27FC236}">
                <a16:creationId xmlns:a16="http://schemas.microsoft.com/office/drawing/2014/main" id="{8B4F027E-6D6F-F8C4-4EC8-094CEDC1FEBA}"/>
              </a:ext>
            </a:extLst>
          </p:cNvPr>
          <p:cNvSpPr txBox="1"/>
          <p:nvPr/>
        </p:nvSpPr>
        <p:spPr>
          <a:xfrm>
            <a:off x="10883959" y="16845732"/>
            <a:ext cx="7372917" cy="923330"/>
          </a:xfrm>
          <a:prstGeom prst="rect">
            <a:avLst/>
          </a:prstGeom>
          <a:noFill/>
        </p:spPr>
        <p:txBody>
          <a:bodyPr wrap="none" rtlCol="0">
            <a:spAutoFit/>
          </a:bodyPr>
          <a:lstStyle/>
          <a:p>
            <a:pPr algn="ctr"/>
            <a:r>
              <a:rPr lang="en-US" sz="5400" dirty="0">
                <a:solidFill>
                  <a:schemeClr val="bg1"/>
                </a:solidFill>
                <a:latin typeface="NVIDIA Sans" panose="020B0503020203020204" pitchFamily="34" charset="0"/>
                <a:cs typeface="NVIDIA Sans" panose="020B0503020203020204" pitchFamily="34" charset="0"/>
              </a:rPr>
              <a:t>On-node Interconnect</a:t>
            </a:r>
          </a:p>
        </p:txBody>
      </p:sp>
      <p:sp>
        <p:nvSpPr>
          <p:cNvPr id="2" name="TextBox 1">
            <a:extLst>
              <a:ext uri="{FF2B5EF4-FFF2-40B4-BE49-F238E27FC236}">
                <a16:creationId xmlns:a16="http://schemas.microsoft.com/office/drawing/2014/main" id="{54E35AA0-149E-D6EF-E4AA-5052C0F3354A}"/>
              </a:ext>
            </a:extLst>
          </p:cNvPr>
          <p:cNvSpPr txBox="1"/>
          <p:nvPr/>
        </p:nvSpPr>
        <p:spPr>
          <a:xfrm>
            <a:off x="18846876" y="8069531"/>
            <a:ext cx="1015663" cy="2778582"/>
          </a:xfrm>
          <a:prstGeom prst="rect">
            <a:avLst/>
          </a:prstGeom>
          <a:noFill/>
        </p:spPr>
        <p:txBody>
          <a:bodyPr vert="vert" wrap="none" rtlCol="0">
            <a:spAutoFit/>
          </a:bodyPr>
          <a:lstStyle/>
          <a:p>
            <a:pPr algn="ctr"/>
            <a:r>
              <a:rPr lang="en-US" sz="5400" dirty="0">
                <a:solidFill>
                  <a:schemeClr val="bg1"/>
                </a:solidFill>
                <a:latin typeface="NVIDIA Sans" panose="020B0503020203020204" pitchFamily="34" charset="0"/>
                <a:cs typeface="NVIDIA Sans" panose="020B0503020203020204" pitchFamily="34" charset="0"/>
              </a:rPr>
              <a:t>Memory</a:t>
            </a:r>
          </a:p>
        </p:txBody>
      </p:sp>
      <p:sp>
        <p:nvSpPr>
          <p:cNvPr id="3" name="TextBox 2">
            <a:extLst>
              <a:ext uri="{FF2B5EF4-FFF2-40B4-BE49-F238E27FC236}">
                <a16:creationId xmlns:a16="http://schemas.microsoft.com/office/drawing/2014/main" id="{AD5568E1-00BE-52FC-6A35-8CD16F3D9608}"/>
              </a:ext>
            </a:extLst>
          </p:cNvPr>
          <p:cNvSpPr txBox="1"/>
          <p:nvPr/>
        </p:nvSpPr>
        <p:spPr>
          <a:xfrm>
            <a:off x="33005205" y="14281974"/>
            <a:ext cx="1015663" cy="2778582"/>
          </a:xfrm>
          <a:prstGeom prst="rect">
            <a:avLst/>
          </a:prstGeom>
          <a:noFill/>
        </p:spPr>
        <p:txBody>
          <a:bodyPr vert="vert" wrap="none" rtlCol="0">
            <a:spAutoFit/>
          </a:bodyPr>
          <a:lstStyle/>
          <a:p>
            <a:pPr algn="ctr"/>
            <a:r>
              <a:rPr lang="en-US" sz="5400" dirty="0">
                <a:solidFill>
                  <a:schemeClr val="bg1"/>
                </a:solidFill>
                <a:latin typeface="NVIDIA Sans" panose="020B0503020203020204" pitchFamily="34" charset="0"/>
                <a:cs typeface="NVIDIA Sans" panose="020B0503020203020204" pitchFamily="34" charset="0"/>
              </a:rPr>
              <a:t>Memory</a:t>
            </a:r>
          </a:p>
        </p:txBody>
      </p:sp>
      <p:cxnSp>
        <p:nvCxnSpPr>
          <p:cNvPr id="5" name="Curved Connector 4">
            <a:extLst>
              <a:ext uri="{FF2B5EF4-FFF2-40B4-BE49-F238E27FC236}">
                <a16:creationId xmlns:a16="http://schemas.microsoft.com/office/drawing/2014/main" id="{AA31B6D3-AAC4-75D9-53ED-AB91CCA46041}"/>
              </a:ext>
            </a:extLst>
          </p:cNvPr>
          <p:cNvCxnSpPr>
            <a:cxnSpLocks/>
          </p:cNvCxnSpPr>
          <p:nvPr/>
        </p:nvCxnSpPr>
        <p:spPr>
          <a:xfrm>
            <a:off x="15708548" y="8219880"/>
            <a:ext cx="12067162" cy="6128421"/>
          </a:xfrm>
          <a:prstGeom prst="curvedConnector3">
            <a:avLst>
              <a:gd name="adj1" fmla="val 50000"/>
            </a:avLst>
          </a:prstGeom>
          <a:ln w="63500">
            <a:solidFill>
              <a:srgbClr val="FF0000"/>
            </a:solidFill>
            <a:headEnd type="oval"/>
            <a:tailEnd type="triangle" w="lg" len="lg"/>
          </a:ln>
        </p:spPr>
        <p:style>
          <a:lnRef idx="1">
            <a:schemeClr val="accent1"/>
          </a:lnRef>
          <a:fillRef idx="0">
            <a:schemeClr val="accent1"/>
          </a:fillRef>
          <a:effectRef idx="0">
            <a:schemeClr val="accent1"/>
          </a:effectRef>
          <a:fontRef idx="minor">
            <a:schemeClr val="tx1"/>
          </a:fontRef>
        </p:style>
      </p:cxnSp>
      <p:cxnSp>
        <p:nvCxnSpPr>
          <p:cNvPr id="6" name="Curved Connector 5">
            <a:extLst>
              <a:ext uri="{FF2B5EF4-FFF2-40B4-BE49-F238E27FC236}">
                <a16:creationId xmlns:a16="http://schemas.microsoft.com/office/drawing/2014/main" id="{C5992B3D-9894-C211-BA20-94960B09392C}"/>
              </a:ext>
            </a:extLst>
          </p:cNvPr>
          <p:cNvCxnSpPr>
            <a:cxnSpLocks/>
          </p:cNvCxnSpPr>
          <p:nvPr/>
        </p:nvCxnSpPr>
        <p:spPr>
          <a:xfrm>
            <a:off x="18429051" y="8249061"/>
            <a:ext cx="12067162" cy="6099240"/>
          </a:xfrm>
          <a:prstGeom prst="curvedConnector3">
            <a:avLst>
              <a:gd name="adj1" fmla="val 50000"/>
            </a:avLst>
          </a:prstGeom>
          <a:ln w="63500">
            <a:solidFill>
              <a:srgbClr val="FF0000"/>
            </a:solidFill>
            <a:headEnd type="oval"/>
            <a:tailEnd type="triangle" w="lg" len="lg"/>
          </a:ln>
        </p:spPr>
        <p:style>
          <a:lnRef idx="1">
            <a:schemeClr val="accent1"/>
          </a:lnRef>
          <a:fillRef idx="0">
            <a:schemeClr val="accent1"/>
          </a:fillRef>
          <a:effectRef idx="0">
            <a:schemeClr val="accent1"/>
          </a:effectRef>
          <a:fontRef idx="minor">
            <a:schemeClr val="tx1"/>
          </a:fontRef>
        </p:style>
      </p:cxnSp>
      <p:cxnSp>
        <p:nvCxnSpPr>
          <p:cNvPr id="8" name="Curved Connector 7">
            <a:extLst>
              <a:ext uri="{FF2B5EF4-FFF2-40B4-BE49-F238E27FC236}">
                <a16:creationId xmlns:a16="http://schemas.microsoft.com/office/drawing/2014/main" id="{21DB964D-AA41-48EC-3143-7F02B788B2D8}"/>
              </a:ext>
            </a:extLst>
          </p:cNvPr>
          <p:cNvCxnSpPr>
            <a:cxnSpLocks/>
          </p:cNvCxnSpPr>
          <p:nvPr/>
        </p:nvCxnSpPr>
        <p:spPr>
          <a:xfrm>
            <a:off x="15698821" y="10797710"/>
            <a:ext cx="12067162" cy="6128421"/>
          </a:xfrm>
          <a:prstGeom prst="curvedConnector3">
            <a:avLst>
              <a:gd name="adj1" fmla="val 50000"/>
            </a:avLst>
          </a:prstGeom>
          <a:ln w="63500">
            <a:solidFill>
              <a:srgbClr val="FF0000"/>
            </a:solidFill>
            <a:headEnd type="oval"/>
            <a:tailEnd type="triangle" w="lg" len="lg"/>
          </a:ln>
        </p:spPr>
        <p:style>
          <a:lnRef idx="1">
            <a:schemeClr val="accent1"/>
          </a:lnRef>
          <a:fillRef idx="0">
            <a:schemeClr val="accent1"/>
          </a:fillRef>
          <a:effectRef idx="0">
            <a:schemeClr val="accent1"/>
          </a:effectRef>
          <a:fontRef idx="minor">
            <a:schemeClr val="tx1"/>
          </a:fontRef>
        </p:style>
      </p:cxnSp>
      <p:cxnSp>
        <p:nvCxnSpPr>
          <p:cNvPr id="9" name="Curved Connector 8">
            <a:extLst>
              <a:ext uri="{FF2B5EF4-FFF2-40B4-BE49-F238E27FC236}">
                <a16:creationId xmlns:a16="http://schemas.microsoft.com/office/drawing/2014/main" id="{51DA0713-5BC9-72A3-3727-CFF164E9499D}"/>
              </a:ext>
            </a:extLst>
          </p:cNvPr>
          <p:cNvCxnSpPr>
            <a:cxnSpLocks/>
          </p:cNvCxnSpPr>
          <p:nvPr/>
        </p:nvCxnSpPr>
        <p:spPr>
          <a:xfrm>
            <a:off x="18451435" y="10822028"/>
            <a:ext cx="12035051" cy="6104103"/>
          </a:xfrm>
          <a:prstGeom prst="curvedConnector3">
            <a:avLst>
              <a:gd name="adj1" fmla="val 50000"/>
            </a:avLst>
          </a:prstGeom>
          <a:ln w="63500">
            <a:solidFill>
              <a:srgbClr val="FF0000"/>
            </a:solidFill>
            <a:headEnd type="oval"/>
            <a:tailEnd type="triangle" w="lg" len="lg"/>
          </a:ln>
        </p:spPr>
        <p:style>
          <a:lnRef idx="1">
            <a:schemeClr val="accent1"/>
          </a:lnRef>
          <a:fillRef idx="0">
            <a:schemeClr val="accent1"/>
          </a:fillRef>
          <a:effectRef idx="0">
            <a:schemeClr val="accent1"/>
          </a:effectRef>
          <a:fontRef idx="minor">
            <a:schemeClr val="tx1"/>
          </a:fontRef>
        </p:style>
      </p:cxnSp>
      <p:sp>
        <p:nvSpPr>
          <p:cNvPr id="10" name="Text Box 197">
            <a:extLst>
              <a:ext uri="{FF2B5EF4-FFF2-40B4-BE49-F238E27FC236}">
                <a16:creationId xmlns:a16="http://schemas.microsoft.com/office/drawing/2014/main" id="{6F995083-C203-FDD6-F505-81D52D0A4FE7}"/>
              </a:ext>
            </a:extLst>
          </p:cNvPr>
          <p:cNvSpPr txBox="1">
            <a:spLocks noChangeArrowheads="1"/>
          </p:cNvSpPr>
          <p:nvPr/>
        </p:nvSpPr>
        <p:spPr bwMode="auto">
          <a:xfrm>
            <a:off x="21306493" y="4475886"/>
            <a:ext cx="7415464" cy="3139321"/>
          </a:xfrm>
          <a:prstGeom prst="rect">
            <a:avLst/>
          </a:prstGeom>
          <a:noFill/>
          <a:ln w="9525">
            <a:noFill/>
            <a:miter lim="800000"/>
            <a:headEnd/>
            <a:tailEnd/>
          </a:ln>
          <a:effectLst/>
        </p:spPr>
        <p:txBody>
          <a:bodyPr wrap="square">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6600" dirty="0">
                <a:solidFill>
                  <a:schemeClr val="bg1"/>
                </a:solidFill>
                <a:effectLst>
                  <a:outerShdw blurRad="38100" dist="38100" dir="2700000" algn="tl">
                    <a:srgbClr val="C0C0C0"/>
                  </a:outerShdw>
                </a:effectLst>
                <a:latin typeface="+mj-lt"/>
              </a:rPr>
              <a:t>Transformed data is transferred to GPU memory</a:t>
            </a:r>
          </a:p>
        </p:txBody>
      </p:sp>
    </p:spTree>
    <p:extLst>
      <p:ext uri="{BB962C8B-B14F-4D97-AF65-F5344CB8AC3E}">
        <p14:creationId xmlns:p14="http://schemas.microsoft.com/office/powerpoint/2010/main" val="329754315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38DC0023-DC65-CC23-64FD-E76EE9E2AB34}"/>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2F6BFF04-8D13-7A0F-FFAF-C2579C3BB929}"/>
              </a:ext>
            </a:extLst>
          </p:cNvPr>
          <p:cNvSpPr>
            <a:spLocks noGrp="1"/>
          </p:cNvSpPr>
          <p:nvPr>
            <p:ph type="title"/>
          </p:nvPr>
        </p:nvSpPr>
        <p:spPr/>
        <p:txBody>
          <a:bodyPr>
            <a:normAutofit/>
          </a:bodyPr>
          <a:lstStyle/>
          <a:p>
            <a:r>
              <a:rPr lang="en-US" sz="11500" dirty="0"/>
              <a:t>CPU-Based I/O Pipeline</a:t>
            </a:r>
          </a:p>
        </p:txBody>
      </p:sp>
      <p:sp>
        <p:nvSpPr>
          <p:cNvPr id="33" name="Can 32">
            <a:extLst>
              <a:ext uri="{FF2B5EF4-FFF2-40B4-BE49-F238E27FC236}">
                <a16:creationId xmlns:a16="http://schemas.microsoft.com/office/drawing/2014/main" id="{5DDACE8B-2276-0F55-CD35-CA64EC8C7F32}"/>
              </a:ext>
            </a:extLst>
          </p:cNvPr>
          <p:cNvSpPr/>
          <p:nvPr/>
        </p:nvSpPr>
        <p:spPr>
          <a:xfrm>
            <a:off x="2765898" y="12996159"/>
            <a:ext cx="3891064" cy="5350213"/>
          </a:xfrm>
          <a:prstGeom prst="can">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dirty="0" err="1">
              <a:solidFill>
                <a:schemeClr val="tx1"/>
              </a:solidFill>
              <a:latin typeface="Trebuchet MS" panose="020B0603020202020204" pitchFamily="34" charset="0"/>
            </a:endParaRPr>
          </a:p>
        </p:txBody>
      </p:sp>
      <p:sp>
        <p:nvSpPr>
          <p:cNvPr id="34" name="Rounded Rectangle 33">
            <a:extLst>
              <a:ext uri="{FF2B5EF4-FFF2-40B4-BE49-F238E27FC236}">
                <a16:creationId xmlns:a16="http://schemas.microsoft.com/office/drawing/2014/main" id="{44BBD13B-55D6-5BEC-C1E4-2887D975F5A9}"/>
              </a:ext>
            </a:extLst>
          </p:cNvPr>
          <p:cNvSpPr/>
          <p:nvPr/>
        </p:nvSpPr>
        <p:spPr>
          <a:xfrm>
            <a:off x="8296073" y="3501964"/>
            <a:ext cx="12198485" cy="9494195"/>
          </a:xfrm>
          <a:prstGeom prst="round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dirty="0" err="1">
              <a:solidFill>
                <a:schemeClr val="tx1"/>
              </a:solidFill>
              <a:latin typeface="Trebuchet MS" panose="020B0603020202020204" pitchFamily="34" charset="0"/>
            </a:endParaRPr>
          </a:p>
        </p:txBody>
      </p:sp>
      <p:sp>
        <p:nvSpPr>
          <p:cNvPr id="35" name="Plaque 34">
            <a:extLst>
              <a:ext uri="{FF2B5EF4-FFF2-40B4-BE49-F238E27FC236}">
                <a16:creationId xmlns:a16="http://schemas.microsoft.com/office/drawing/2014/main" id="{163E9A59-E01A-F26B-D74F-B004333FE039}"/>
              </a:ext>
            </a:extLst>
          </p:cNvPr>
          <p:cNvSpPr/>
          <p:nvPr/>
        </p:nvSpPr>
        <p:spPr>
          <a:xfrm>
            <a:off x="12274685" y="4197492"/>
            <a:ext cx="4241260" cy="1906621"/>
          </a:xfrm>
          <a:prstGeom prst="plaqu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dirty="0" err="1">
              <a:solidFill>
                <a:schemeClr val="tx1"/>
              </a:solidFill>
              <a:latin typeface="Trebuchet MS" panose="020B0603020202020204" pitchFamily="34" charset="0"/>
            </a:endParaRPr>
          </a:p>
        </p:txBody>
      </p:sp>
      <p:sp>
        <p:nvSpPr>
          <p:cNvPr id="36" name="Rectangle 35">
            <a:extLst>
              <a:ext uri="{FF2B5EF4-FFF2-40B4-BE49-F238E27FC236}">
                <a16:creationId xmlns:a16="http://schemas.microsoft.com/office/drawing/2014/main" id="{3FC9AE28-BF74-F97E-7A72-44B1B10FE8C2}"/>
              </a:ext>
            </a:extLst>
          </p:cNvPr>
          <p:cNvSpPr/>
          <p:nvPr/>
        </p:nvSpPr>
        <p:spPr>
          <a:xfrm>
            <a:off x="9443937" y="6692637"/>
            <a:ext cx="10389140" cy="5544766"/>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dirty="0" err="1">
              <a:solidFill>
                <a:schemeClr val="tx1"/>
              </a:solidFill>
              <a:latin typeface="Trebuchet MS" panose="020B0603020202020204" pitchFamily="34" charset="0"/>
            </a:endParaRPr>
          </a:p>
        </p:txBody>
      </p:sp>
      <p:sp>
        <p:nvSpPr>
          <p:cNvPr id="45" name="Rounded Rectangle 44">
            <a:extLst>
              <a:ext uri="{FF2B5EF4-FFF2-40B4-BE49-F238E27FC236}">
                <a16:creationId xmlns:a16="http://schemas.microsoft.com/office/drawing/2014/main" id="{47C7134F-BFDC-C2D0-0081-A5821ACB5A97}"/>
              </a:ext>
            </a:extLst>
          </p:cNvPr>
          <p:cNvSpPr/>
          <p:nvPr/>
        </p:nvSpPr>
        <p:spPr>
          <a:xfrm>
            <a:off x="22483864" y="9630385"/>
            <a:ext cx="12198485" cy="9494195"/>
          </a:xfrm>
          <a:prstGeom prst="round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dirty="0" err="1">
              <a:solidFill>
                <a:schemeClr val="tx1"/>
              </a:solidFill>
              <a:latin typeface="Trebuchet MS" panose="020B0603020202020204" pitchFamily="34" charset="0"/>
            </a:endParaRPr>
          </a:p>
        </p:txBody>
      </p:sp>
      <p:sp>
        <p:nvSpPr>
          <p:cNvPr id="46" name="Plaque 45">
            <a:extLst>
              <a:ext uri="{FF2B5EF4-FFF2-40B4-BE49-F238E27FC236}">
                <a16:creationId xmlns:a16="http://schemas.microsoft.com/office/drawing/2014/main" id="{D5D6F303-0E7E-37AC-698E-122AC4EE877D}"/>
              </a:ext>
            </a:extLst>
          </p:cNvPr>
          <p:cNvSpPr/>
          <p:nvPr/>
        </p:nvSpPr>
        <p:spPr>
          <a:xfrm>
            <a:off x="26462476" y="10379417"/>
            <a:ext cx="4241260" cy="1906621"/>
          </a:xfrm>
          <a:prstGeom prst="plaqu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dirty="0" err="1">
              <a:solidFill>
                <a:schemeClr val="tx1"/>
              </a:solidFill>
              <a:latin typeface="Trebuchet MS" panose="020B0603020202020204" pitchFamily="34" charset="0"/>
            </a:endParaRPr>
          </a:p>
        </p:txBody>
      </p:sp>
      <p:sp>
        <p:nvSpPr>
          <p:cNvPr id="47" name="Rectangle 46">
            <a:extLst>
              <a:ext uri="{FF2B5EF4-FFF2-40B4-BE49-F238E27FC236}">
                <a16:creationId xmlns:a16="http://schemas.microsoft.com/office/drawing/2014/main" id="{08583D5C-B9FA-74CB-6C41-005C07CD4059}"/>
              </a:ext>
            </a:extLst>
          </p:cNvPr>
          <p:cNvSpPr/>
          <p:nvPr/>
        </p:nvSpPr>
        <p:spPr>
          <a:xfrm>
            <a:off x="23631728" y="12821058"/>
            <a:ext cx="10389140" cy="5544766"/>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dirty="0" err="1">
              <a:solidFill>
                <a:schemeClr val="tx1"/>
              </a:solidFill>
              <a:latin typeface="Trebuchet MS" panose="020B0603020202020204" pitchFamily="34" charset="0"/>
            </a:endParaRPr>
          </a:p>
        </p:txBody>
      </p:sp>
      <p:sp>
        <p:nvSpPr>
          <p:cNvPr id="56" name="TextBox 55">
            <a:extLst>
              <a:ext uri="{FF2B5EF4-FFF2-40B4-BE49-F238E27FC236}">
                <a16:creationId xmlns:a16="http://schemas.microsoft.com/office/drawing/2014/main" id="{725ECB9A-16A3-0B32-18F7-B1A4A1BA969A}"/>
              </a:ext>
            </a:extLst>
          </p:cNvPr>
          <p:cNvSpPr txBox="1"/>
          <p:nvPr/>
        </p:nvSpPr>
        <p:spPr>
          <a:xfrm>
            <a:off x="13578192" y="4689137"/>
            <a:ext cx="1579278" cy="923330"/>
          </a:xfrm>
          <a:prstGeom prst="rect">
            <a:avLst/>
          </a:prstGeom>
          <a:noFill/>
        </p:spPr>
        <p:txBody>
          <a:bodyPr wrap="none" rtlCol="0">
            <a:spAutoFit/>
          </a:bodyPr>
          <a:lstStyle/>
          <a:p>
            <a:pPr algn="ctr"/>
            <a:r>
              <a:rPr lang="en-US" sz="5400" dirty="0">
                <a:solidFill>
                  <a:schemeClr val="bg1"/>
                </a:solidFill>
                <a:latin typeface="NVIDIA Sans" panose="020B0503020203020204" pitchFamily="34" charset="0"/>
                <a:cs typeface="NVIDIA Sans" panose="020B0503020203020204" pitchFamily="34" charset="0"/>
              </a:rPr>
              <a:t>CPU</a:t>
            </a:r>
          </a:p>
        </p:txBody>
      </p:sp>
      <p:sp>
        <p:nvSpPr>
          <p:cNvPr id="58" name="TextBox 57">
            <a:extLst>
              <a:ext uri="{FF2B5EF4-FFF2-40B4-BE49-F238E27FC236}">
                <a16:creationId xmlns:a16="http://schemas.microsoft.com/office/drawing/2014/main" id="{68E107BC-E2C1-48CB-0845-B8496AF0EF79}"/>
              </a:ext>
            </a:extLst>
          </p:cNvPr>
          <p:cNvSpPr txBox="1"/>
          <p:nvPr/>
        </p:nvSpPr>
        <p:spPr>
          <a:xfrm>
            <a:off x="18846876" y="8069531"/>
            <a:ext cx="1015663" cy="2778582"/>
          </a:xfrm>
          <a:prstGeom prst="rect">
            <a:avLst/>
          </a:prstGeom>
          <a:noFill/>
        </p:spPr>
        <p:txBody>
          <a:bodyPr vert="vert" wrap="none" rtlCol="0">
            <a:spAutoFit/>
          </a:bodyPr>
          <a:lstStyle/>
          <a:p>
            <a:pPr algn="ctr"/>
            <a:r>
              <a:rPr lang="en-US" sz="5400" dirty="0">
                <a:solidFill>
                  <a:schemeClr val="bg1"/>
                </a:solidFill>
                <a:latin typeface="NVIDIA Sans" panose="020B0503020203020204" pitchFamily="34" charset="0"/>
                <a:cs typeface="NVIDIA Sans" panose="020B0503020203020204" pitchFamily="34" charset="0"/>
              </a:rPr>
              <a:t>Memory</a:t>
            </a:r>
          </a:p>
        </p:txBody>
      </p:sp>
      <p:sp>
        <p:nvSpPr>
          <p:cNvPr id="60" name="TextBox 59">
            <a:extLst>
              <a:ext uri="{FF2B5EF4-FFF2-40B4-BE49-F238E27FC236}">
                <a16:creationId xmlns:a16="http://schemas.microsoft.com/office/drawing/2014/main" id="{8358FD6B-3572-ADF9-CE96-24923E335E62}"/>
              </a:ext>
            </a:extLst>
          </p:cNvPr>
          <p:cNvSpPr txBox="1"/>
          <p:nvPr/>
        </p:nvSpPr>
        <p:spPr>
          <a:xfrm>
            <a:off x="3339966" y="18662915"/>
            <a:ext cx="2742931" cy="923330"/>
          </a:xfrm>
          <a:prstGeom prst="rect">
            <a:avLst/>
          </a:prstGeom>
          <a:noFill/>
        </p:spPr>
        <p:txBody>
          <a:bodyPr wrap="none" rtlCol="0">
            <a:spAutoFit/>
          </a:bodyPr>
          <a:lstStyle/>
          <a:p>
            <a:pPr algn="ctr"/>
            <a:r>
              <a:rPr lang="en-US" sz="5400" dirty="0">
                <a:solidFill>
                  <a:schemeClr val="bg1"/>
                </a:solidFill>
                <a:latin typeface="NVIDIA Sans" panose="020B0503020203020204" pitchFamily="34" charset="0"/>
                <a:cs typeface="NVIDIA Sans" panose="020B0503020203020204" pitchFamily="34" charset="0"/>
              </a:rPr>
              <a:t>Storage</a:t>
            </a:r>
          </a:p>
        </p:txBody>
      </p:sp>
      <p:sp>
        <p:nvSpPr>
          <p:cNvPr id="61" name="Left-Right-Up Arrow 60">
            <a:extLst>
              <a:ext uri="{FF2B5EF4-FFF2-40B4-BE49-F238E27FC236}">
                <a16:creationId xmlns:a16="http://schemas.microsoft.com/office/drawing/2014/main" id="{7C8D72AB-9D07-9334-1577-0A3727175BE3}"/>
              </a:ext>
            </a:extLst>
          </p:cNvPr>
          <p:cNvSpPr/>
          <p:nvPr/>
        </p:nvSpPr>
        <p:spPr>
          <a:xfrm>
            <a:off x="6656962" y="12996158"/>
            <a:ext cx="15826902" cy="4075877"/>
          </a:xfrm>
          <a:prstGeom prst="leftRightUp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dirty="0" err="1">
              <a:solidFill>
                <a:schemeClr val="tx1"/>
              </a:solidFill>
              <a:latin typeface="Trebuchet MS" panose="020B0603020202020204" pitchFamily="34" charset="0"/>
            </a:endParaRPr>
          </a:p>
        </p:txBody>
      </p:sp>
      <p:sp>
        <p:nvSpPr>
          <p:cNvPr id="62" name="TextBox 61">
            <a:extLst>
              <a:ext uri="{FF2B5EF4-FFF2-40B4-BE49-F238E27FC236}">
                <a16:creationId xmlns:a16="http://schemas.microsoft.com/office/drawing/2014/main" id="{848BBB78-80F6-14A1-2EFB-B118CEA7FAE6}"/>
              </a:ext>
            </a:extLst>
          </p:cNvPr>
          <p:cNvSpPr txBox="1"/>
          <p:nvPr/>
        </p:nvSpPr>
        <p:spPr>
          <a:xfrm>
            <a:off x="10883959" y="16845732"/>
            <a:ext cx="7372917" cy="923330"/>
          </a:xfrm>
          <a:prstGeom prst="rect">
            <a:avLst/>
          </a:prstGeom>
          <a:noFill/>
        </p:spPr>
        <p:txBody>
          <a:bodyPr wrap="none" rtlCol="0">
            <a:spAutoFit/>
          </a:bodyPr>
          <a:lstStyle/>
          <a:p>
            <a:pPr algn="ctr"/>
            <a:r>
              <a:rPr lang="en-US" sz="5400" dirty="0">
                <a:solidFill>
                  <a:schemeClr val="bg1"/>
                </a:solidFill>
                <a:latin typeface="NVIDIA Sans" panose="020B0503020203020204" pitchFamily="34" charset="0"/>
                <a:cs typeface="NVIDIA Sans" panose="020B0503020203020204" pitchFamily="34" charset="0"/>
              </a:rPr>
              <a:t>On-node Interconnect</a:t>
            </a:r>
          </a:p>
        </p:txBody>
      </p:sp>
      <p:sp>
        <p:nvSpPr>
          <p:cNvPr id="3" name="TextBox 2">
            <a:extLst>
              <a:ext uri="{FF2B5EF4-FFF2-40B4-BE49-F238E27FC236}">
                <a16:creationId xmlns:a16="http://schemas.microsoft.com/office/drawing/2014/main" id="{37B65EF0-8D87-B75B-576E-22769D53BF3F}"/>
              </a:ext>
            </a:extLst>
          </p:cNvPr>
          <p:cNvSpPr txBox="1"/>
          <p:nvPr/>
        </p:nvSpPr>
        <p:spPr>
          <a:xfrm>
            <a:off x="33005205" y="14281974"/>
            <a:ext cx="1015663" cy="2778582"/>
          </a:xfrm>
          <a:prstGeom prst="rect">
            <a:avLst/>
          </a:prstGeom>
          <a:noFill/>
        </p:spPr>
        <p:txBody>
          <a:bodyPr vert="vert" wrap="none" rtlCol="0">
            <a:spAutoFit/>
          </a:bodyPr>
          <a:lstStyle/>
          <a:p>
            <a:pPr algn="ctr"/>
            <a:r>
              <a:rPr lang="en-US" sz="5400" dirty="0">
                <a:solidFill>
                  <a:schemeClr val="bg1"/>
                </a:solidFill>
                <a:latin typeface="NVIDIA Sans" panose="020B0503020203020204" pitchFamily="34" charset="0"/>
                <a:cs typeface="NVIDIA Sans" panose="020B0503020203020204" pitchFamily="34" charset="0"/>
              </a:rPr>
              <a:t>Memory</a:t>
            </a:r>
          </a:p>
        </p:txBody>
      </p:sp>
      <p:sp>
        <p:nvSpPr>
          <p:cNvPr id="10" name="Rectangle 9">
            <a:extLst>
              <a:ext uri="{FF2B5EF4-FFF2-40B4-BE49-F238E27FC236}">
                <a16:creationId xmlns:a16="http://schemas.microsoft.com/office/drawing/2014/main" id="{7D9F77E3-3B8A-D037-88AE-5B6C076BC9DC}"/>
              </a:ext>
            </a:extLst>
          </p:cNvPr>
          <p:cNvSpPr/>
          <p:nvPr/>
        </p:nvSpPr>
        <p:spPr>
          <a:xfrm>
            <a:off x="27775710" y="13326897"/>
            <a:ext cx="2120629" cy="20428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dirty="0" err="1">
              <a:solidFill>
                <a:schemeClr val="tx1"/>
              </a:solidFill>
              <a:latin typeface="Trebuchet MS" panose="020B0603020202020204" pitchFamily="34" charset="0"/>
            </a:endParaRPr>
          </a:p>
        </p:txBody>
      </p:sp>
      <p:sp>
        <p:nvSpPr>
          <p:cNvPr id="13" name="Rectangle 12">
            <a:extLst>
              <a:ext uri="{FF2B5EF4-FFF2-40B4-BE49-F238E27FC236}">
                <a16:creationId xmlns:a16="http://schemas.microsoft.com/office/drawing/2014/main" id="{47EC72D8-10D7-3DA6-F167-B7F98535E8A6}"/>
              </a:ext>
            </a:extLst>
          </p:cNvPr>
          <p:cNvSpPr/>
          <p:nvPr/>
        </p:nvSpPr>
        <p:spPr>
          <a:xfrm>
            <a:off x="30496213" y="13326897"/>
            <a:ext cx="2120629" cy="20428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dirty="0" err="1">
              <a:solidFill>
                <a:schemeClr val="tx1"/>
              </a:solidFill>
              <a:latin typeface="Trebuchet MS" panose="020B0603020202020204" pitchFamily="34" charset="0"/>
            </a:endParaRPr>
          </a:p>
        </p:txBody>
      </p:sp>
      <p:sp>
        <p:nvSpPr>
          <p:cNvPr id="11" name="Rectangle 10">
            <a:extLst>
              <a:ext uri="{FF2B5EF4-FFF2-40B4-BE49-F238E27FC236}">
                <a16:creationId xmlns:a16="http://schemas.microsoft.com/office/drawing/2014/main" id="{C4BA732E-52E3-8031-B27E-3D5C599D3012}"/>
              </a:ext>
            </a:extLst>
          </p:cNvPr>
          <p:cNvSpPr/>
          <p:nvPr/>
        </p:nvSpPr>
        <p:spPr>
          <a:xfrm>
            <a:off x="27765983" y="15904727"/>
            <a:ext cx="2120629" cy="20428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dirty="0" err="1">
              <a:solidFill>
                <a:schemeClr val="tx1"/>
              </a:solidFill>
              <a:latin typeface="Trebuchet MS" panose="020B0603020202020204" pitchFamily="34" charset="0"/>
            </a:endParaRPr>
          </a:p>
        </p:txBody>
      </p:sp>
      <p:sp>
        <p:nvSpPr>
          <p:cNvPr id="14" name="Rectangle 13">
            <a:extLst>
              <a:ext uri="{FF2B5EF4-FFF2-40B4-BE49-F238E27FC236}">
                <a16:creationId xmlns:a16="http://schemas.microsoft.com/office/drawing/2014/main" id="{139803FF-A629-3B96-BDC0-7FFF04DC7EDE}"/>
              </a:ext>
            </a:extLst>
          </p:cNvPr>
          <p:cNvSpPr/>
          <p:nvPr/>
        </p:nvSpPr>
        <p:spPr>
          <a:xfrm>
            <a:off x="30486486" y="15904727"/>
            <a:ext cx="2120629" cy="20428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dirty="0" err="1">
              <a:solidFill>
                <a:schemeClr val="tx1"/>
              </a:solidFill>
              <a:latin typeface="Trebuchet MS" panose="020B0603020202020204" pitchFamily="34" charset="0"/>
            </a:endParaRPr>
          </a:p>
        </p:txBody>
      </p:sp>
      <p:sp>
        <p:nvSpPr>
          <p:cNvPr id="2" name="&quot;No&quot; Symbol 1">
            <a:extLst>
              <a:ext uri="{FF2B5EF4-FFF2-40B4-BE49-F238E27FC236}">
                <a16:creationId xmlns:a16="http://schemas.microsoft.com/office/drawing/2014/main" id="{D5330A84-280E-0EFF-9E9C-A9D74D4E07BA}"/>
              </a:ext>
            </a:extLst>
          </p:cNvPr>
          <p:cNvSpPr/>
          <p:nvPr/>
        </p:nvSpPr>
        <p:spPr>
          <a:xfrm>
            <a:off x="25740514" y="9949307"/>
            <a:ext cx="5685182" cy="2871751"/>
          </a:xfrm>
          <a:prstGeom prst="noSmoking">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dirty="0" err="1">
              <a:solidFill>
                <a:schemeClr val="tx1"/>
              </a:solidFill>
              <a:latin typeface="Trebuchet MS" panose="020B0603020202020204" pitchFamily="34" charset="0"/>
            </a:endParaRPr>
          </a:p>
        </p:txBody>
      </p:sp>
      <p:sp>
        <p:nvSpPr>
          <p:cNvPr id="57" name="TextBox 56">
            <a:extLst>
              <a:ext uri="{FF2B5EF4-FFF2-40B4-BE49-F238E27FC236}">
                <a16:creationId xmlns:a16="http://schemas.microsoft.com/office/drawing/2014/main" id="{3CF542C9-6B3F-0710-08AE-C8F8D68AE9F9}"/>
              </a:ext>
            </a:extLst>
          </p:cNvPr>
          <p:cNvSpPr txBox="1"/>
          <p:nvPr/>
        </p:nvSpPr>
        <p:spPr>
          <a:xfrm>
            <a:off x="27780642" y="10895784"/>
            <a:ext cx="1604927" cy="923330"/>
          </a:xfrm>
          <a:prstGeom prst="rect">
            <a:avLst/>
          </a:prstGeom>
          <a:noFill/>
        </p:spPr>
        <p:txBody>
          <a:bodyPr wrap="none" rtlCol="0">
            <a:spAutoFit/>
          </a:bodyPr>
          <a:lstStyle/>
          <a:p>
            <a:pPr algn="ctr"/>
            <a:r>
              <a:rPr lang="en-US" sz="5400" dirty="0">
                <a:solidFill>
                  <a:schemeClr val="bg1"/>
                </a:solidFill>
                <a:latin typeface="NVIDIA Sans" panose="020B0503020203020204" pitchFamily="34" charset="0"/>
                <a:cs typeface="NVIDIA Sans" panose="020B0503020203020204" pitchFamily="34" charset="0"/>
              </a:rPr>
              <a:t>GPU</a:t>
            </a:r>
          </a:p>
        </p:txBody>
      </p:sp>
    </p:spTree>
    <p:extLst>
      <p:ext uri="{BB962C8B-B14F-4D97-AF65-F5344CB8AC3E}">
        <p14:creationId xmlns:p14="http://schemas.microsoft.com/office/powerpoint/2010/main" val="37552663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8DAB94A-5E86-4B64-9DAC-574AA2E4D2CA}"/>
              </a:ext>
            </a:extLst>
          </p:cNvPr>
          <p:cNvSpPr>
            <a:spLocks noGrp="1"/>
          </p:cNvSpPr>
          <p:nvPr>
            <p:ph type="title"/>
          </p:nvPr>
        </p:nvSpPr>
        <p:spPr/>
        <p:txBody>
          <a:bodyPr>
            <a:normAutofit/>
          </a:bodyPr>
          <a:lstStyle/>
          <a:p>
            <a:r>
              <a:rPr lang="en-US" sz="11500" dirty="0"/>
              <a:t>CPU-Based I/O Pipeline</a:t>
            </a:r>
          </a:p>
        </p:txBody>
      </p:sp>
      <p:sp>
        <p:nvSpPr>
          <p:cNvPr id="33" name="Can 32">
            <a:extLst>
              <a:ext uri="{FF2B5EF4-FFF2-40B4-BE49-F238E27FC236}">
                <a16:creationId xmlns:a16="http://schemas.microsoft.com/office/drawing/2014/main" id="{55ABB727-EB2C-7CA2-2AC2-62255C4B6BFF}"/>
              </a:ext>
            </a:extLst>
          </p:cNvPr>
          <p:cNvSpPr/>
          <p:nvPr/>
        </p:nvSpPr>
        <p:spPr>
          <a:xfrm>
            <a:off x="2765898" y="12996159"/>
            <a:ext cx="3891064" cy="5350213"/>
          </a:xfrm>
          <a:prstGeom prst="can">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dirty="0" err="1">
              <a:solidFill>
                <a:schemeClr val="tx1"/>
              </a:solidFill>
              <a:latin typeface="Trebuchet MS" panose="020B0603020202020204" pitchFamily="34" charset="0"/>
            </a:endParaRPr>
          </a:p>
        </p:txBody>
      </p:sp>
      <p:sp>
        <p:nvSpPr>
          <p:cNvPr id="34" name="Rounded Rectangle 33">
            <a:extLst>
              <a:ext uri="{FF2B5EF4-FFF2-40B4-BE49-F238E27FC236}">
                <a16:creationId xmlns:a16="http://schemas.microsoft.com/office/drawing/2014/main" id="{944B3EBC-9BA4-9B02-2E2B-2DDE93EB9FA3}"/>
              </a:ext>
            </a:extLst>
          </p:cNvPr>
          <p:cNvSpPr/>
          <p:nvPr/>
        </p:nvSpPr>
        <p:spPr>
          <a:xfrm>
            <a:off x="8296073" y="3501964"/>
            <a:ext cx="12198485" cy="9494195"/>
          </a:xfrm>
          <a:prstGeom prst="round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dirty="0" err="1">
              <a:solidFill>
                <a:schemeClr val="tx1"/>
              </a:solidFill>
              <a:latin typeface="Trebuchet MS" panose="020B0603020202020204" pitchFamily="34" charset="0"/>
            </a:endParaRPr>
          </a:p>
        </p:txBody>
      </p:sp>
      <p:sp>
        <p:nvSpPr>
          <p:cNvPr id="35" name="Plaque 34">
            <a:extLst>
              <a:ext uri="{FF2B5EF4-FFF2-40B4-BE49-F238E27FC236}">
                <a16:creationId xmlns:a16="http://schemas.microsoft.com/office/drawing/2014/main" id="{E4EA8D74-FA4B-4FBE-3FD9-BF2345DEB890}"/>
              </a:ext>
            </a:extLst>
          </p:cNvPr>
          <p:cNvSpPr/>
          <p:nvPr/>
        </p:nvSpPr>
        <p:spPr>
          <a:xfrm>
            <a:off x="12274685" y="4197492"/>
            <a:ext cx="4241260" cy="1906621"/>
          </a:xfrm>
          <a:prstGeom prst="plaqu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dirty="0" err="1">
              <a:solidFill>
                <a:schemeClr val="tx1"/>
              </a:solidFill>
              <a:latin typeface="Trebuchet MS" panose="020B0603020202020204" pitchFamily="34" charset="0"/>
            </a:endParaRPr>
          </a:p>
        </p:txBody>
      </p:sp>
      <p:sp>
        <p:nvSpPr>
          <p:cNvPr id="36" name="Rectangle 35">
            <a:extLst>
              <a:ext uri="{FF2B5EF4-FFF2-40B4-BE49-F238E27FC236}">
                <a16:creationId xmlns:a16="http://schemas.microsoft.com/office/drawing/2014/main" id="{E0C03C0B-43A9-D1E6-479D-4957B5E2F69D}"/>
              </a:ext>
            </a:extLst>
          </p:cNvPr>
          <p:cNvSpPr/>
          <p:nvPr/>
        </p:nvSpPr>
        <p:spPr>
          <a:xfrm>
            <a:off x="9443937" y="6692637"/>
            <a:ext cx="10389140" cy="5544766"/>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dirty="0" err="1">
              <a:solidFill>
                <a:schemeClr val="tx1"/>
              </a:solidFill>
              <a:latin typeface="Trebuchet MS" panose="020B0603020202020204" pitchFamily="34" charset="0"/>
            </a:endParaRPr>
          </a:p>
        </p:txBody>
      </p:sp>
      <p:sp>
        <p:nvSpPr>
          <p:cNvPr id="37" name="Rectangle 36">
            <a:extLst>
              <a:ext uri="{FF2B5EF4-FFF2-40B4-BE49-F238E27FC236}">
                <a16:creationId xmlns:a16="http://schemas.microsoft.com/office/drawing/2014/main" id="{61847D64-4327-4594-DEA3-E90527C0E3A4}"/>
              </a:ext>
            </a:extLst>
          </p:cNvPr>
          <p:cNvSpPr/>
          <p:nvPr/>
        </p:nvSpPr>
        <p:spPr>
          <a:xfrm>
            <a:off x="10183239" y="7198477"/>
            <a:ext cx="1186774" cy="10116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dirty="0" err="1">
              <a:solidFill>
                <a:schemeClr val="tx1"/>
              </a:solidFill>
              <a:latin typeface="Trebuchet MS" panose="020B0603020202020204" pitchFamily="34" charset="0"/>
            </a:endParaRPr>
          </a:p>
        </p:txBody>
      </p:sp>
      <p:sp>
        <p:nvSpPr>
          <p:cNvPr id="38" name="Rectangle 37">
            <a:extLst>
              <a:ext uri="{FF2B5EF4-FFF2-40B4-BE49-F238E27FC236}">
                <a16:creationId xmlns:a16="http://schemas.microsoft.com/office/drawing/2014/main" id="{C8AC3A78-FA21-F1ED-CA8C-1F1E3EEAACD9}"/>
              </a:ext>
            </a:extLst>
          </p:cNvPr>
          <p:cNvSpPr/>
          <p:nvPr/>
        </p:nvSpPr>
        <p:spPr>
          <a:xfrm>
            <a:off x="10183239" y="8365796"/>
            <a:ext cx="1186774" cy="101167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dirty="0" err="1">
              <a:solidFill>
                <a:schemeClr val="tx1"/>
              </a:solidFill>
              <a:latin typeface="Trebuchet MS" panose="020B0603020202020204" pitchFamily="34" charset="0"/>
            </a:endParaRPr>
          </a:p>
        </p:txBody>
      </p:sp>
      <p:sp>
        <p:nvSpPr>
          <p:cNvPr id="39" name="Rectangle 38">
            <a:extLst>
              <a:ext uri="{FF2B5EF4-FFF2-40B4-BE49-F238E27FC236}">
                <a16:creationId xmlns:a16="http://schemas.microsoft.com/office/drawing/2014/main" id="{6C46196A-0601-7850-EF23-768FFBF18BE0}"/>
              </a:ext>
            </a:extLst>
          </p:cNvPr>
          <p:cNvSpPr/>
          <p:nvPr/>
        </p:nvSpPr>
        <p:spPr>
          <a:xfrm>
            <a:off x="10183239" y="9542845"/>
            <a:ext cx="1186774" cy="10116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dirty="0" err="1">
              <a:solidFill>
                <a:schemeClr val="tx1"/>
              </a:solidFill>
              <a:latin typeface="Trebuchet MS" panose="020B0603020202020204" pitchFamily="34" charset="0"/>
            </a:endParaRPr>
          </a:p>
        </p:txBody>
      </p:sp>
      <p:sp>
        <p:nvSpPr>
          <p:cNvPr id="40" name="Rectangle 39">
            <a:extLst>
              <a:ext uri="{FF2B5EF4-FFF2-40B4-BE49-F238E27FC236}">
                <a16:creationId xmlns:a16="http://schemas.microsoft.com/office/drawing/2014/main" id="{9EB50BD1-C1F4-1919-A841-591B32604214}"/>
              </a:ext>
            </a:extLst>
          </p:cNvPr>
          <p:cNvSpPr/>
          <p:nvPr/>
        </p:nvSpPr>
        <p:spPr>
          <a:xfrm>
            <a:off x="10183239" y="10807438"/>
            <a:ext cx="1186774" cy="101167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dirty="0" err="1">
              <a:solidFill>
                <a:schemeClr val="tx1"/>
              </a:solidFill>
              <a:latin typeface="Trebuchet MS" panose="020B0603020202020204" pitchFamily="34" charset="0"/>
            </a:endParaRPr>
          </a:p>
        </p:txBody>
      </p:sp>
      <p:sp>
        <p:nvSpPr>
          <p:cNvPr id="41" name="Rectangle 40">
            <a:extLst>
              <a:ext uri="{FF2B5EF4-FFF2-40B4-BE49-F238E27FC236}">
                <a16:creationId xmlns:a16="http://schemas.microsoft.com/office/drawing/2014/main" id="{D0B68185-8485-90D8-FD65-62E1DAA92FB8}"/>
              </a:ext>
            </a:extLst>
          </p:cNvPr>
          <p:cNvSpPr/>
          <p:nvPr/>
        </p:nvSpPr>
        <p:spPr>
          <a:xfrm>
            <a:off x="13587919" y="7198476"/>
            <a:ext cx="2120629" cy="20428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dirty="0" err="1">
              <a:solidFill>
                <a:schemeClr val="tx1"/>
              </a:solidFill>
              <a:latin typeface="Trebuchet MS" panose="020B0603020202020204" pitchFamily="34" charset="0"/>
            </a:endParaRPr>
          </a:p>
        </p:txBody>
      </p:sp>
      <p:sp>
        <p:nvSpPr>
          <p:cNvPr id="42" name="Rectangle 41">
            <a:extLst>
              <a:ext uri="{FF2B5EF4-FFF2-40B4-BE49-F238E27FC236}">
                <a16:creationId xmlns:a16="http://schemas.microsoft.com/office/drawing/2014/main" id="{A222E759-F5F0-419E-1D46-2DD0011D5864}"/>
              </a:ext>
            </a:extLst>
          </p:cNvPr>
          <p:cNvSpPr/>
          <p:nvPr/>
        </p:nvSpPr>
        <p:spPr>
          <a:xfrm>
            <a:off x="13578192" y="9776306"/>
            <a:ext cx="2120629" cy="20428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dirty="0" err="1">
              <a:solidFill>
                <a:schemeClr val="tx1"/>
              </a:solidFill>
              <a:latin typeface="Trebuchet MS" panose="020B0603020202020204" pitchFamily="34" charset="0"/>
            </a:endParaRPr>
          </a:p>
        </p:txBody>
      </p:sp>
      <p:sp>
        <p:nvSpPr>
          <p:cNvPr id="43" name="Rectangle 42">
            <a:extLst>
              <a:ext uri="{FF2B5EF4-FFF2-40B4-BE49-F238E27FC236}">
                <a16:creationId xmlns:a16="http://schemas.microsoft.com/office/drawing/2014/main" id="{2544BFC0-2904-836E-587C-45EC3CDCBC91}"/>
              </a:ext>
            </a:extLst>
          </p:cNvPr>
          <p:cNvSpPr/>
          <p:nvPr/>
        </p:nvSpPr>
        <p:spPr>
          <a:xfrm>
            <a:off x="16308422" y="7198476"/>
            <a:ext cx="2120629" cy="20428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dirty="0" err="1">
              <a:solidFill>
                <a:schemeClr val="tx1"/>
              </a:solidFill>
              <a:latin typeface="Trebuchet MS" panose="020B0603020202020204" pitchFamily="34" charset="0"/>
            </a:endParaRPr>
          </a:p>
        </p:txBody>
      </p:sp>
      <p:sp>
        <p:nvSpPr>
          <p:cNvPr id="44" name="Rectangle 43">
            <a:extLst>
              <a:ext uri="{FF2B5EF4-FFF2-40B4-BE49-F238E27FC236}">
                <a16:creationId xmlns:a16="http://schemas.microsoft.com/office/drawing/2014/main" id="{01D5C01F-D776-6B7F-2E5B-D3636B23FACD}"/>
              </a:ext>
            </a:extLst>
          </p:cNvPr>
          <p:cNvSpPr/>
          <p:nvPr/>
        </p:nvSpPr>
        <p:spPr>
          <a:xfrm>
            <a:off x="16298695" y="9776306"/>
            <a:ext cx="2120629" cy="20428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dirty="0" err="1">
              <a:solidFill>
                <a:schemeClr val="tx1"/>
              </a:solidFill>
              <a:latin typeface="Trebuchet MS" panose="020B0603020202020204" pitchFamily="34" charset="0"/>
            </a:endParaRPr>
          </a:p>
        </p:txBody>
      </p:sp>
      <p:sp>
        <p:nvSpPr>
          <p:cNvPr id="45" name="Rounded Rectangle 44">
            <a:extLst>
              <a:ext uri="{FF2B5EF4-FFF2-40B4-BE49-F238E27FC236}">
                <a16:creationId xmlns:a16="http://schemas.microsoft.com/office/drawing/2014/main" id="{B1F2A7DC-094E-8E80-CB44-262EABAD1484}"/>
              </a:ext>
            </a:extLst>
          </p:cNvPr>
          <p:cNvSpPr/>
          <p:nvPr/>
        </p:nvSpPr>
        <p:spPr>
          <a:xfrm>
            <a:off x="22483864" y="9630385"/>
            <a:ext cx="12198485" cy="9494195"/>
          </a:xfrm>
          <a:prstGeom prst="round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dirty="0" err="1">
              <a:solidFill>
                <a:schemeClr val="tx1"/>
              </a:solidFill>
              <a:latin typeface="Trebuchet MS" panose="020B0603020202020204" pitchFamily="34" charset="0"/>
            </a:endParaRPr>
          </a:p>
        </p:txBody>
      </p:sp>
      <p:sp>
        <p:nvSpPr>
          <p:cNvPr id="46" name="Plaque 45">
            <a:extLst>
              <a:ext uri="{FF2B5EF4-FFF2-40B4-BE49-F238E27FC236}">
                <a16:creationId xmlns:a16="http://schemas.microsoft.com/office/drawing/2014/main" id="{00465BA8-7DAD-0EAB-5588-0AD439FE4504}"/>
              </a:ext>
            </a:extLst>
          </p:cNvPr>
          <p:cNvSpPr/>
          <p:nvPr/>
        </p:nvSpPr>
        <p:spPr>
          <a:xfrm>
            <a:off x="26462476" y="10379417"/>
            <a:ext cx="4241260" cy="1906621"/>
          </a:xfrm>
          <a:prstGeom prst="plaqu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dirty="0" err="1">
              <a:solidFill>
                <a:schemeClr val="tx1"/>
              </a:solidFill>
              <a:latin typeface="Trebuchet MS" panose="020B0603020202020204" pitchFamily="34" charset="0"/>
            </a:endParaRPr>
          </a:p>
        </p:txBody>
      </p:sp>
      <p:sp>
        <p:nvSpPr>
          <p:cNvPr id="47" name="Rectangle 46">
            <a:extLst>
              <a:ext uri="{FF2B5EF4-FFF2-40B4-BE49-F238E27FC236}">
                <a16:creationId xmlns:a16="http://schemas.microsoft.com/office/drawing/2014/main" id="{37C4DFC9-E092-9943-2D30-F1B2DEE73A67}"/>
              </a:ext>
            </a:extLst>
          </p:cNvPr>
          <p:cNvSpPr/>
          <p:nvPr/>
        </p:nvSpPr>
        <p:spPr>
          <a:xfrm>
            <a:off x="23631728" y="12821058"/>
            <a:ext cx="10389140" cy="5544766"/>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dirty="0" err="1">
              <a:solidFill>
                <a:schemeClr val="tx1"/>
              </a:solidFill>
              <a:latin typeface="Trebuchet MS" panose="020B0603020202020204" pitchFamily="34" charset="0"/>
            </a:endParaRPr>
          </a:p>
        </p:txBody>
      </p:sp>
      <p:sp>
        <p:nvSpPr>
          <p:cNvPr id="52" name="Rectangle 51">
            <a:extLst>
              <a:ext uri="{FF2B5EF4-FFF2-40B4-BE49-F238E27FC236}">
                <a16:creationId xmlns:a16="http://schemas.microsoft.com/office/drawing/2014/main" id="{AD13D02A-4189-0CBC-226B-3F116683D07F}"/>
              </a:ext>
            </a:extLst>
          </p:cNvPr>
          <p:cNvSpPr/>
          <p:nvPr/>
        </p:nvSpPr>
        <p:spPr>
          <a:xfrm>
            <a:off x="27775710" y="13326897"/>
            <a:ext cx="2120629" cy="20428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dirty="0" err="1">
              <a:solidFill>
                <a:schemeClr val="tx1"/>
              </a:solidFill>
              <a:latin typeface="Trebuchet MS" panose="020B0603020202020204" pitchFamily="34" charset="0"/>
            </a:endParaRPr>
          </a:p>
        </p:txBody>
      </p:sp>
      <p:sp>
        <p:nvSpPr>
          <p:cNvPr id="53" name="Rectangle 52">
            <a:extLst>
              <a:ext uri="{FF2B5EF4-FFF2-40B4-BE49-F238E27FC236}">
                <a16:creationId xmlns:a16="http://schemas.microsoft.com/office/drawing/2014/main" id="{979E45C0-A255-50F5-023A-3825AC4B5FF2}"/>
              </a:ext>
            </a:extLst>
          </p:cNvPr>
          <p:cNvSpPr/>
          <p:nvPr/>
        </p:nvSpPr>
        <p:spPr>
          <a:xfrm>
            <a:off x="27765983" y="15904727"/>
            <a:ext cx="2120629" cy="20428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dirty="0" err="1">
              <a:solidFill>
                <a:schemeClr val="tx1"/>
              </a:solidFill>
              <a:latin typeface="Trebuchet MS" panose="020B0603020202020204" pitchFamily="34" charset="0"/>
            </a:endParaRPr>
          </a:p>
        </p:txBody>
      </p:sp>
      <p:sp>
        <p:nvSpPr>
          <p:cNvPr id="54" name="Rectangle 53">
            <a:extLst>
              <a:ext uri="{FF2B5EF4-FFF2-40B4-BE49-F238E27FC236}">
                <a16:creationId xmlns:a16="http://schemas.microsoft.com/office/drawing/2014/main" id="{E552CED2-FBB4-570D-AD04-D745CF464E05}"/>
              </a:ext>
            </a:extLst>
          </p:cNvPr>
          <p:cNvSpPr/>
          <p:nvPr/>
        </p:nvSpPr>
        <p:spPr>
          <a:xfrm>
            <a:off x="30496213" y="13326897"/>
            <a:ext cx="2120629" cy="20428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dirty="0" err="1">
              <a:solidFill>
                <a:schemeClr val="tx1"/>
              </a:solidFill>
              <a:latin typeface="Trebuchet MS" panose="020B0603020202020204" pitchFamily="34" charset="0"/>
            </a:endParaRPr>
          </a:p>
        </p:txBody>
      </p:sp>
      <p:sp>
        <p:nvSpPr>
          <p:cNvPr id="55" name="Rectangle 54">
            <a:extLst>
              <a:ext uri="{FF2B5EF4-FFF2-40B4-BE49-F238E27FC236}">
                <a16:creationId xmlns:a16="http://schemas.microsoft.com/office/drawing/2014/main" id="{AF7D83C4-128A-2929-9994-5EA5F4862316}"/>
              </a:ext>
            </a:extLst>
          </p:cNvPr>
          <p:cNvSpPr/>
          <p:nvPr/>
        </p:nvSpPr>
        <p:spPr>
          <a:xfrm>
            <a:off x="30486486" y="15904727"/>
            <a:ext cx="2120629" cy="20428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dirty="0" err="1">
              <a:solidFill>
                <a:schemeClr val="tx1"/>
              </a:solidFill>
              <a:latin typeface="Trebuchet MS" panose="020B0603020202020204" pitchFamily="34" charset="0"/>
            </a:endParaRPr>
          </a:p>
        </p:txBody>
      </p:sp>
      <p:sp>
        <p:nvSpPr>
          <p:cNvPr id="56" name="TextBox 55">
            <a:extLst>
              <a:ext uri="{FF2B5EF4-FFF2-40B4-BE49-F238E27FC236}">
                <a16:creationId xmlns:a16="http://schemas.microsoft.com/office/drawing/2014/main" id="{A86B447D-E481-141E-952C-1ACC3D35C4A8}"/>
              </a:ext>
            </a:extLst>
          </p:cNvPr>
          <p:cNvSpPr txBox="1"/>
          <p:nvPr/>
        </p:nvSpPr>
        <p:spPr>
          <a:xfrm>
            <a:off x="13578192" y="4689137"/>
            <a:ext cx="1579278" cy="923330"/>
          </a:xfrm>
          <a:prstGeom prst="rect">
            <a:avLst/>
          </a:prstGeom>
          <a:noFill/>
        </p:spPr>
        <p:txBody>
          <a:bodyPr wrap="none" rtlCol="0">
            <a:spAutoFit/>
          </a:bodyPr>
          <a:lstStyle/>
          <a:p>
            <a:pPr algn="ctr"/>
            <a:r>
              <a:rPr lang="en-US" sz="5400" dirty="0">
                <a:solidFill>
                  <a:schemeClr val="bg1"/>
                </a:solidFill>
                <a:latin typeface="NVIDIA Sans" panose="020B0503020203020204" pitchFamily="34" charset="0"/>
                <a:cs typeface="NVIDIA Sans" panose="020B0503020203020204" pitchFamily="34" charset="0"/>
              </a:rPr>
              <a:t>CPU</a:t>
            </a:r>
          </a:p>
        </p:txBody>
      </p:sp>
      <p:sp>
        <p:nvSpPr>
          <p:cNvPr id="60" name="TextBox 59">
            <a:extLst>
              <a:ext uri="{FF2B5EF4-FFF2-40B4-BE49-F238E27FC236}">
                <a16:creationId xmlns:a16="http://schemas.microsoft.com/office/drawing/2014/main" id="{32B6A9E0-EDE9-FCD1-3D7A-D47B22F8986F}"/>
              </a:ext>
            </a:extLst>
          </p:cNvPr>
          <p:cNvSpPr txBox="1"/>
          <p:nvPr/>
        </p:nvSpPr>
        <p:spPr>
          <a:xfrm>
            <a:off x="3339966" y="18662915"/>
            <a:ext cx="2742931" cy="923330"/>
          </a:xfrm>
          <a:prstGeom prst="rect">
            <a:avLst/>
          </a:prstGeom>
          <a:noFill/>
        </p:spPr>
        <p:txBody>
          <a:bodyPr wrap="none" rtlCol="0">
            <a:spAutoFit/>
          </a:bodyPr>
          <a:lstStyle/>
          <a:p>
            <a:pPr algn="ctr"/>
            <a:r>
              <a:rPr lang="en-US" sz="5400" dirty="0">
                <a:solidFill>
                  <a:schemeClr val="bg1"/>
                </a:solidFill>
                <a:latin typeface="NVIDIA Sans" panose="020B0503020203020204" pitchFamily="34" charset="0"/>
                <a:cs typeface="NVIDIA Sans" panose="020B0503020203020204" pitchFamily="34" charset="0"/>
              </a:rPr>
              <a:t>Storage</a:t>
            </a:r>
          </a:p>
        </p:txBody>
      </p:sp>
      <p:sp>
        <p:nvSpPr>
          <p:cNvPr id="61" name="Left-Right-Up Arrow 60">
            <a:extLst>
              <a:ext uri="{FF2B5EF4-FFF2-40B4-BE49-F238E27FC236}">
                <a16:creationId xmlns:a16="http://schemas.microsoft.com/office/drawing/2014/main" id="{44131C27-B24C-6E85-464E-1C0FFF47B15D}"/>
              </a:ext>
            </a:extLst>
          </p:cNvPr>
          <p:cNvSpPr/>
          <p:nvPr/>
        </p:nvSpPr>
        <p:spPr>
          <a:xfrm>
            <a:off x="6656962" y="12996158"/>
            <a:ext cx="15826902" cy="4075877"/>
          </a:xfrm>
          <a:prstGeom prst="leftRightUp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dirty="0" err="1">
              <a:solidFill>
                <a:schemeClr val="tx1"/>
              </a:solidFill>
              <a:latin typeface="Trebuchet MS" panose="020B0603020202020204" pitchFamily="34" charset="0"/>
            </a:endParaRPr>
          </a:p>
        </p:txBody>
      </p:sp>
      <p:sp>
        <p:nvSpPr>
          <p:cNvPr id="62" name="TextBox 61">
            <a:extLst>
              <a:ext uri="{FF2B5EF4-FFF2-40B4-BE49-F238E27FC236}">
                <a16:creationId xmlns:a16="http://schemas.microsoft.com/office/drawing/2014/main" id="{8B4F027E-6D6F-F8C4-4EC8-094CEDC1FEBA}"/>
              </a:ext>
            </a:extLst>
          </p:cNvPr>
          <p:cNvSpPr txBox="1"/>
          <p:nvPr/>
        </p:nvSpPr>
        <p:spPr>
          <a:xfrm>
            <a:off x="10883959" y="16845732"/>
            <a:ext cx="7372917" cy="923330"/>
          </a:xfrm>
          <a:prstGeom prst="rect">
            <a:avLst/>
          </a:prstGeom>
          <a:noFill/>
        </p:spPr>
        <p:txBody>
          <a:bodyPr wrap="none" rtlCol="0">
            <a:spAutoFit/>
          </a:bodyPr>
          <a:lstStyle/>
          <a:p>
            <a:pPr algn="ctr"/>
            <a:r>
              <a:rPr lang="en-US" sz="5400" dirty="0">
                <a:solidFill>
                  <a:schemeClr val="bg1"/>
                </a:solidFill>
                <a:latin typeface="NVIDIA Sans" panose="020B0503020203020204" pitchFamily="34" charset="0"/>
                <a:cs typeface="NVIDIA Sans" panose="020B0503020203020204" pitchFamily="34" charset="0"/>
              </a:rPr>
              <a:t>On-node Interconnect</a:t>
            </a:r>
          </a:p>
        </p:txBody>
      </p:sp>
      <p:cxnSp>
        <p:nvCxnSpPr>
          <p:cNvPr id="69" name="Curved Connector 68">
            <a:extLst>
              <a:ext uri="{FF2B5EF4-FFF2-40B4-BE49-F238E27FC236}">
                <a16:creationId xmlns:a16="http://schemas.microsoft.com/office/drawing/2014/main" id="{CC98AD48-E9EB-87A1-EDB2-338F0A8A9033}"/>
              </a:ext>
            </a:extLst>
          </p:cNvPr>
          <p:cNvCxnSpPr>
            <a:cxnSpLocks/>
            <a:stCxn id="35" idx="1"/>
          </p:cNvCxnSpPr>
          <p:nvPr/>
        </p:nvCxnSpPr>
        <p:spPr>
          <a:xfrm rot="10800000" flipV="1">
            <a:off x="4443425" y="5150803"/>
            <a:ext cx="7831260" cy="7845354"/>
          </a:xfrm>
          <a:prstGeom prst="curvedConnector2">
            <a:avLst/>
          </a:prstGeom>
          <a:ln w="63500">
            <a:solidFill>
              <a:srgbClr val="FF0000"/>
            </a:solidFill>
            <a:headEnd type="oval"/>
            <a:tailEnd type="triangle" w="lg" len="lg"/>
          </a:ln>
        </p:spPr>
        <p:style>
          <a:lnRef idx="1">
            <a:schemeClr val="accent1"/>
          </a:lnRef>
          <a:fillRef idx="0">
            <a:schemeClr val="accent1"/>
          </a:fillRef>
          <a:effectRef idx="0">
            <a:schemeClr val="accent1"/>
          </a:effectRef>
          <a:fontRef idx="minor">
            <a:schemeClr val="tx1"/>
          </a:fontRef>
        </p:style>
      </p:cxnSp>
      <p:cxnSp>
        <p:nvCxnSpPr>
          <p:cNvPr id="78" name="Curved Connector 77">
            <a:extLst>
              <a:ext uri="{FF2B5EF4-FFF2-40B4-BE49-F238E27FC236}">
                <a16:creationId xmlns:a16="http://schemas.microsoft.com/office/drawing/2014/main" id="{6F64569A-399A-2C67-5AFC-51EA2B8DF198}"/>
              </a:ext>
            </a:extLst>
          </p:cNvPr>
          <p:cNvCxnSpPr>
            <a:cxnSpLocks/>
            <a:stCxn id="33" idx="1"/>
            <a:endCxn id="37" idx="1"/>
          </p:cNvCxnSpPr>
          <p:nvPr/>
        </p:nvCxnSpPr>
        <p:spPr>
          <a:xfrm rot="5400000" flipH="1" flipV="1">
            <a:off x="4801412" y="7614333"/>
            <a:ext cx="5291844" cy="5471809"/>
          </a:xfrm>
          <a:prstGeom prst="curvedConnector2">
            <a:avLst/>
          </a:prstGeom>
          <a:ln w="63500">
            <a:solidFill>
              <a:srgbClr val="FF0000"/>
            </a:solidFill>
            <a:headEnd type="oval"/>
            <a:tailEnd type="triangle" w="lg" len="lg"/>
          </a:ln>
        </p:spPr>
        <p:style>
          <a:lnRef idx="1">
            <a:schemeClr val="accent1"/>
          </a:lnRef>
          <a:fillRef idx="0">
            <a:schemeClr val="accent1"/>
          </a:fillRef>
          <a:effectRef idx="0">
            <a:schemeClr val="accent1"/>
          </a:effectRef>
          <a:fontRef idx="minor">
            <a:schemeClr val="tx1"/>
          </a:fontRef>
        </p:style>
      </p:cxnSp>
      <p:cxnSp>
        <p:nvCxnSpPr>
          <p:cNvPr id="82" name="Curved Connector 81">
            <a:extLst>
              <a:ext uri="{FF2B5EF4-FFF2-40B4-BE49-F238E27FC236}">
                <a16:creationId xmlns:a16="http://schemas.microsoft.com/office/drawing/2014/main" id="{89219782-C861-1D47-6853-94A458CB0D72}"/>
              </a:ext>
            </a:extLst>
          </p:cNvPr>
          <p:cNvCxnSpPr>
            <a:cxnSpLocks/>
            <a:stCxn id="33" idx="1"/>
            <a:endCxn id="38" idx="1"/>
          </p:cNvCxnSpPr>
          <p:nvPr/>
        </p:nvCxnSpPr>
        <p:spPr>
          <a:xfrm rot="5400000" flipH="1" flipV="1">
            <a:off x="5385072" y="8197993"/>
            <a:ext cx="4124525" cy="5471809"/>
          </a:xfrm>
          <a:prstGeom prst="curvedConnector2">
            <a:avLst/>
          </a:prstGeom>
          <a:ln w="63500">
            <a:solidFill>
              <a:srgbClr val="FF0000"/>
            </a:solidFill>
            <a:headEnd type="oval"/>
            <a:tailEnd type="triangle" w="lg" len="lg"/>
          </a:ln>
        </p:spPr>
        <p:style>
          <a:lnRef idx="1">
            <a:schemeClr val="accent1"/>
          </a:lnRef>
          <a:fillRef idx="0">
            <a:schemeClr val="accent1"/>
          </a:fillRef>
          <a:effectRef idx="0">
            <a:schemeClr val="accent1"/>
          </a:effectRef>
          <a:fontRef idx="minor">
            <a:schemeClr val="tx1"/>
          </a:fontRef>
        </p:style>
      </p:cxnSp>
      <p:cxnSp>
        <p:nvCxnSpPr>
          <p:cNvPr id="85" name="Curved Connector 84">
            <a:extLst>
              <a:ext uri="{FF2B5EF4-FFF2-40B4-BE49-F238E27FC236}">
                <a16:creationId xmlns:a16="http://schemas.microsoft.com/office/drawing/2014/main" id="{4483E8B8-235E-858E-BFD1-9738C4CEADC8}"/>
              </a:ext>
            </a:extLst>
          </p:cNvPr>
          <p:cNvCxnSpPr>
            <a:cxnSpLocks/>
            <a:stCxn id="33" idx="1"/>
            <a:endCxn id="39" idx="1"/>
          </p:cNvCxnSpPr>
          <p:nvPr/>
        </p:nvCxnSpPr>
        <p:spPr>
          <a:xfrm rot="5400000" flipH="1" flipV="1">
            <a:off x="5973596" y="8786517"/>
            <a:ext cx="2947476" cy="5471809"/>
          </a:xfrm>
          <a:prstGeom prst="curvedConnector2">
            <a:avLst/>
          </a:prstGeom>
          <a:ln w="63500">
            <a:solidFill>
              <a:srgbClr val="FF0000"/>
            </a:solidFill>
            <a:headEnd type="oval"/>
            <a:tailEnd type="triangle" w="lg" len="lg"/>
          </a:ln>
        </p:spPr>
        <p:style>
          <a:lnRef idx="1">
            <a:schemeClr val="accent1"/>
          </a:lnRef>
          <a:fillRef idx="0">
            <a:schemeClr val="accent1"/>
          </a:fillRef>
          <a:effectRef idx="0">
            <a:schemeClr val="accent1"/>
          </a:effectRef>
          <a:fontRef idx="minor">
            <a:schemeClr val="tx1"/>
          </a:fontRef>
        </p:style>
      </p:cxnSp>
      <p:cxnSp>
        <p:nvCxnSpPr>
          <p:cNvPr id="88" name="Curved Connector 87">
            <a:extLst>
              <a:ext uri="{FF2B5EF4-FFF2-40B4-BE49-F238E27FC236}">
                <a16:creationId xmlns:a16="http://schemas.microsoft.com/office/drawing/2014/main" id="{2CC00EB5-762D-E905-93F1-A178FEA60A43}"/>
              </a:ext>
            </a:extLst>
          </p:cNvPr>
          <p:cNvCxnSpPr>
            <a:cxnSpLocks/>
            <a:stCxn id="33" idx="1"/>
            <a:endCxn id="40" idx="1"/>
          </p:cNvCxnSpPr>
          <p:nvPr/>
        </p:nvCxnSpPr>
        <p:spPr>
          <a:xfrm rot="5400000" flipH="1" flipV="1">
            <a:off x="6605893" y="9418814"/>
            <a:ext cx="1682883" cy="5471809"/>
          </a:xfrm>
          <a:prstGeom prst="curvedConnector2">
            <a:avLst/>
          </a:prstGeom>
          <a:ln w="63500">
            <a:solidFill>
              <a:srgbClr val="FF0000"/>
            </a:solidFill>
            <a:headEnd type="oval"/>
            <a:tailEnd type="triangle" w="lg" len="lg"/>
          </a:ln>
        </p:spPr>
        <p:style>
          <a:lnRef idx="1">
            <a:schemeClr val="accent1"/>
          </a:lnRef>
          <a:fillRef idx="0">
            <a:schemeClr val="accent1"/>
          </a:fillRef>
          <a:effectRef idx="0">
            <a:schemeClr val="accent1"/>
          </a:effectRef>
          <a:fontRef idx="minor">
            <a:schemeClr val="tx1"/>
          </a:fontRef>
        </p:style>
      </p:cxnSp>
      <p:cxnSp>
        <p:nvCxnSpPr>
          <p:cNvPr id="91" name="Curved Connector 90">
            <a:extLst>
              <a:ext uri="{FF2B5EF4-FFF2-40B4-BE49-F238E27FC236}">
                <a16:creationId xmlns:a16="http://schemas.microsoft.com/office/drawing/2014/main" id="{0BEB802F-E886-293E-E5F0-0051145C94D2}"/>
              </a:ext>
            </a:extLst>
          </p:cNvPr>
          <p:cNvCxnSpPr>
            <a:cxnSpLocks/>
            <a:stCxn id="37" idx="3"/>
          </p:cNvCxnSpPr>
          <p:nvPr/>
        </p:nvCxnSpPr>
        <p:spPr>
          <a:xfrm flipV="1">
            <a:off x="11370013" y="5995610"/>
            <a:ext cx="1313234" cy="1708705"/>
          </a:xfrm>
          <a:prstGeom prst="curvedConnector2">
            <a:avLst/>
          </a:prstGeom>
          <a:ln w="63500">
            <a:solidFill>
              <a:srgbClr val="FF0000"/>
            </a:solidFill>
            <a:headEnd type="oval"/>
            <a:tailEnd type="triangle" w="lg" len="lg"/>
          </a:ln>
        </p:spPr>
        <p:style>
          <a:lnRef idx="1">
            <a:schemeClr val="accent1"/>
          </a:lnRef>
          <a:fillRef idx="0">
            <a:schemeClr val="accent1"/>
          </a:fillRef>
          <a:effectRef idx="0">
            <a:schemeClr val="accent1"/>
          </a:effectRef>
          <a:fontRef idx="minor">
            <a:schemeClr val="tx1"/>
          </a:fontRef>
        </p:style>
      </p:cxnSp>
      <p:cxnSp>
        <p:nvCxnSpPr>
          <p:cNvPr id="94" name="Curved Connector 93">
            <a:extLst>
              <a:ext uri="{FF2B5EF4-FFF2-40B4-BE49-F238E27FC236}">
                <a16:creationId xmlns:a16="http://schemas.microsoft.com/office/drawing/2014/main" id="{A703713E-6591-D755-EF71-71B041A72383}"/>
              </a:ext>
            </a:extLst>
          </p:cNvPr>
          <p:cNvCxnSpPr>
            <a:cxnSpLocks/>
            <a:stCxn id="38" idx="3"/>
          </p:cNvCxnSpPr>
          <p:nvPr/>
        </p:nvCxnSpPr>
        <p:spPr>
          <a:xfrm flipV="1">
            <a:off x="11370013" y="6078668"/>
            <a:ext cx="1313234" cy="2792966"/>
          </a:xfrm>
          <a:prstGeom prst="curvedConnector2">
            <a:avLst/>
          </a:prstGeom>
          <a:ln w="63500">
            <a:solidFill>
              <a:srgbClr val="FF0000"/>
            </a:solidFill>
            <a:headEnd type="oval"/>
            <a:tailEnd type="triangle" w="lg" len="lg"/>
          </a:ln>
        </p:spPr>
        <p:style>
          <a:lnRef idx="1">
            <a:schemeClr val="accent1"/>
          </a:lnRef>
          <a:fillRef idx="0">
            <a:schemeClr val="accent1"/>
          </a:fillRef>
          <a:effectRef idx="0">
            <a:schemeClr val="accent1"/>
          </a:effectRef>
          <a:fontRef idx="minor">
            <a:schemeClr val="tx1"/>
          </a:fontRef>
        </p:style>
      </p:cxnSp>
      <p:cxnSp>
        <p:nvCxnSpPr>
          <p:cNvPr id="98" name="Curved Connector 97">
            <a:extLst>
              <a:ext uri="{FF2B5EF4-FFF2-40B4-BE49-F238E27FC236}">
                <a16:creationId xmlns:a16="http://schemas.microsoft.com/office/drawing/2014/main" id="{0A94FD79-B7B6-3647-4FE5-8AD006BA63DA}"/>
              </a:ext>
            </a:extLst>
          </p:cNvPr>
          <p:cNvCxnSpPr>
            <a:cxnSpLocks/>
            <a:stCxn id="39" idx="3"/>
          </p:cNvCxnSpPr>
          <p:nvPr/>
        </p:nvCxnSpPr>
        <p:spPr>
          <a:xfrm flipV="1">
            <a:off x="11370013" y="6187171"/>
            <a:ext cx="1313234" cy="3861512"/>
          </a:xfrm>
          <a:prstGeom prst="curvedConnector2">
            <a:avLst/>
          </a:prstGeom>
          <a:ln w="63500">
            <a:solidFill>
              <a:srgbClr val="FF0000"/>
            </a:solidFill>
            <a:headEnd type="oval"/>
            <a:tailEnd type="triangle" w="lg" len="lg"/>
          </a:ln>
        </p:spPr>
        <p:style>
          <a:lnRef idx="1">
            <a:schemeClr val="accent1"/>
          </a:lnRef>
          <a:fillRef idx="0">
            <a:schemeClr val="accent1"/>
          </a:fillRef>
          <a:effectRef idx="0">
            <a:schemeClr val="accent1"/>
          </a:effectRef>
          <a:fontRef idx="minor">
            <a:schemeClr val="tx1"/>
          </a:fontRef>
        </p:style>
      </p:cxnSp>
      <p:cxnSp>
        <p:nvCxnSpPr>
          <p:cNvPr id="102" name="Curved Connector 101">
            <a:extLst>
              <a:ext uri="{FF2B5EF4-FFF2-40B4-BE49-F238E27FC236}">
                <a16:creationId xmlns:a16="http://schemas.microsoft.com/office/drawing/2014/main" id="{4F47A3F1-BE0E-7973-AEDF-FA6624CF0A9B}"/>
              </a:ext>
            </a:extLst>
          </p:cNvPr>
          <p:cNvCxnSpPr>
            <a:cxnSpLocks/>
            <a:stCxn id="40" idx="3"/>
          </p:cNvCxnSpPr>
          <p:nvPr/>
        </p:nvCxnSpPr>
        <p:spPr>
          <a:xfrm flipV="1">
            <a:off x="11370013" y="6187169"/>
            <a:ext cx="1332689" cy="5126107"/>
          </a:xfrm>
          <a:prstGeom prst="curvedConnector2">
            <a:avLst/>
          </a:prstGeom>
          <a:ln w="63500">
            <a:solidFill>
              <a:srgbClr val="FF0000"/>
            </a:solidFill>
            <a:headEnd type="oval"/>
            <a:tailEnd type="triangle" w="lg" len="lg"/>
          </a:ln>
        </p:spPr>
        <p:style>
          <a:lnRef idx="1">
            <a:schemeClr val="accent1"/>
          </a:lnRef>
          <a:fillRef idx="0">
            <a:schemeClr val="accent1"/>
          </a:fillRef>
          <a:effectRef idx="0">
            <a:schemeClr val="accent1"/>
          </a:effectRef>
          <a:fontRef idx="minor">
            <a:schemeClr val="tx1"/>
          </a:fontRef>
        </p:style>
      </p:cxnSp>
      <p:cxnSp>
        <p:nvCxnSpPr>
          <p:cNvPr id="105" name="Curved Connector 104">
            <a:extLst>
              <a:ext uri="{FF2B5EF4-FFF2-40B4-BE49-F238E27FC236}">
                <a16:creationId xmlns:a16="http://schemas.microsoft.com/office/drawing/2014/main" id="{8F0B7A04-EA0B-7180-C5BE-4C148AA30555}"/>
              </a:ext>
            </a:extLst>
          </p:cNvPr>
          <p:cNvCxnSpPr>
            <a:cxnSpLocks/>
            <a:endCxn id="41" idx="0"/>
          </p:cNvCxnSpPr>
          <p:nvPr/>
        </p:nvCxnSpPr>
        <p:spPr>
          <a:xfrm>
            <a:off x="13158281" y="6078665"/>
            <a:ext cx="1489953" cy="1119811"/>
          </a:xfrm>
          <a:prstGeom prst="curvedConnector2">
            <a:avLst/>
          </a:prstGeom>
          <a:ln w="63500">
            <a:solidFill>
              <a:srgbClr val="FF0000"/>
            </a:solidFill>
            <a:headEnd type="oval"/>
            <a:tailEnd type="triangle" w="lg" len="lg"/>
          </a:ln>
        </p:spPr>
        <p:style>
          <a:lnRef idx="1">
            <a:schemeClr val="accent1"/>
          </a:lnRef>
          <a:fillRef idx="0">
            <a:schemeClr val="accent1"/>
          </a:fillRef>
          <a:effectRef idx="0">
            <a:schemeClr val="accent1"/>
          </a:effectRef>
          <a:fontRef idx="minor">
            <a:schemeClr val="tx1"/>
          </a:fontRef>
        </p:style>
      </p:cxnSp>
      <p:cxnSp>
        <p:nvCxnSpPr>
          <p:cNvPr id="109" name="Curved Connector 108">
            <a:extLst>
              <a:ext uri="{FF2B5EF4-FFF2-40B4-BE49-F238E27FC236}">
                <a16:creationId xmlns:a16="http://schemas.microsoft.com/office/drawing/2014/main" id="{E93D08BE-891D-0AC1-4173-51AB3E28ECC1}"/>
              </a:ext>
            </a:extLst>
          </p:cNvPr>
          <p:cNvCxnSpPr>
            <a:cxnSpLocks/>
            <a:endCxn id="43" idx="0"/>
          </p:cNvCxnSpPr>
          <p:nvPr/>
        </p:nvCxnSpPr>
        <p:spPr>
          <a:xfrm>
            <a:off x="13158281" y="6104112"/>
            <a:ext cx="4210456" cy="1094364"/>
          </a:xfrm>
          <a:prstGeom prst="curvedConnector2">
            <a:avLst/>
          </a:prstGeom>
          <a:ln w="63500">
            <a:solidFill>
              <a:srgbClr val="FF0000"/>
            </a:solidFill>
            <a:headEnd type="oval"/>
            <a:tailEnd type="triangle" w="lg" len="lg"/>
          </a:ln>
        </p:spPr>
        <p:style>
          <a:lnRef idx="1">
            <a:schemeClr val="accent1"/>
          </a:lnRef>
          <a:fillRef idx="0">
            <a:schemeClr val="accent1"/>
          </a:fillRef>
          <a:effectRef idx="0">
            <a:schemeClr val="accent1"/>
          </a:effectRef>
          <a:fontRef idx="minor">
            <a:schemeClr val="tx1"/>
          </a:fontRef>
        </p:style>
      </p:cxnSp>
      <p:cxnSp>
        <p:nvCxnSpPr>
          <p:cNvPr id="118" name="Curved Connector 117">
            <a:extLst>
              <a:ext uri="{FF2B5EF4-FFF2-40B4-BE49-F238E27FC236}">
                <a16:creationId xmlns:a16="http://schemas.microsoft.com/office/drawing/2014/main" id="{C8A7FAE9-4C81-2000-988A-59A03216AA7C}"/>
              </a:ext>
            </a:extLst>
          </p:cNvPr>
          <p:cNvCxnSpPr>
            <a:cxnSpLocks/>
            <a:endCxn id="44" idx="0"/>
          </p:cNvCxnSpPr>
          <p:nvPr/>
        </p:nvCxnSpPr>
        <p:spPr>
          <a:xfrm>
            <a:off x="13158279" y="6078663"/>
            <a:ext cx="4200731" cy="3697643"/>
          </a:xfrm>
          <a:prstGeom prst="curvedConnector2">
            <a:avLst/>
          </a:prstGeom>
          <a:ln w="63500">
            <a:solidFill>
              <a:srgbClr val="FF0000"/>
            </a:solidFill>
            <a:headEnd type="oval"/>
            <a:tailEnd type="triangle" w="lg" len="lg"/>
          </a:ln>
        </p:spPr>
        <p:style>
          <a:lnRef idx="1">
            <a:schemeClr val="accent1"/>
          </a:lnRef>
          <a:fillRef idx="0">
            <a:schemeClr val="accent1"/>
          </a:fillRef>
          <a:effectRef idx="0">
            <a:schemeClr val="accent1"/>
          </a:effectRef>
          <a:fontRef idx="minor">
            <a:schemeClr val="tx1"/>
          </a:fontRef>
        </p:style>
      </p:cxnSp>
      <p:cxnSp>
        <p:nvCxnSpPr>
          <p:cNvPr id="124" name="Curved Connector 123">
            <a:extLst>
              <a:ext uri="{FF2B5EF4-FFF2-40B4-BE49-F238E27FC236}">
                <a16:creationId xmlns:a16="http://schemas.microsoft.com/office/drawing/2014/main" id="{1C3E7D4E-BE26-CC74-32A2-CA5332F44F96}"/>
              </a:ext>
            </a:extLst>
          </p:cNvPr>
          <p:cNvCxnSpPr>
            <a:cxnSpLocks/>
            <a:endCxn id="42" idx="1"/>
          </p:cNvCxnSpPr>
          <p:nvPr/>
        </p:nvCxnSpPr>
        <p:spPr>
          <a:xfrm rot="16200000" flipH="1">
            <a:off x="11033596" y="8253114"/>
            <a:ext cx="4693600" cy="395592"/>
          </a:xfrm>
          <a:prstGeom prst="curvedConnector2">
            <a:avLst/>
          </a:prstGeom>
          <a:ln w="63500">
            <a:solidFill>
              <a:srgbClr val="FF0000"/>
            </a:solidFill>
            <a:headEnd type="oval"/>
            <a:tailEnd type="triangle" w="lg" len="lg"/>
          </a:ln>
        </p:spPr>
        <p:style>
          <a:lnRef idx="1">
            <a:schemeClr val="accent1"/>
          </a:lnRef>
          <a:fillRef idx="0">
            <a:schemeClr val="accent1"/>
          </a:fillRef>
          <a:effectRef idx="0">
            <a:schemeClr val="accent1"/>
          </a:effectRef>
          <a:fontRef idx="minor">
            <a:schemeClr val="tx1"/>
          </a:fontRef>
        </p:style>
      </p:cxnSp>
      <p:cxnSp>
        <p:nvCxnSpPr>
          <p:cNvPr id="128" name="Curved Connector 127">
            <a:extLst>
              <a:ext uri="{FF2B5EF4-FFF2-40B4-BE49-F238E27FC236}">
                <a16:creationId xmlns:a16="http://schemas.microsoft.com/office/drawing/2014/main" id="{8EE795B9-61FA-FA3C-F356-3AF8F6BC822A}"/>
              </a:ext>
            </a:extLst>
          </p:cNvPr>
          <p:cNvCxnSpPr>
            <a:cxnSpLocks/>
            <a:stCxn id="41" idx="3"/>
            <a:endCxn id="52" idx="1"/>
          </p:cNvCxnSpPr>
          <p:nvPr/>
        </p:nvCxnSpPr>
        <p:spPr>
          <a:xfrm>
            <a:off x="15708548" y="8219880"/>
            <a:ext cx="12067162" cy="6128421"/>
          </a:xfrm>
          <a:prstGeom prst="curvedConnector3">
            <a:avLst>
              <a:gd name="adj1" fmla="val 50000"/>
            </a:avLst>
          </a:prstGeom>
          <a:ln w="63500">
            <a:solidFill>
              <a:srgbClr val="FF0000"/>
            </a:solidFill>
            <a:headEnd type="oval"/>
            <a:tailEnd type="triangle" w="lg" len="lg"/>
          </a:ln>
        </p:spPr>
        <p:style>
          <a:lnRef idx="1">
            <a:schemeClr val="accent1"/>
          </a:lnRef>
          <a:fillRef idx="0">
            <a:schemeClr val="accent1"/>
          </a:fillRef>
          <a:effectRef idx="0">
            <a:schemeClr val="accent1"/>
          </a:effectRef>
          <a:fontRef idx="minor">
            <a:schemeClr val="tx1"/>
          </a:fontRef>
        </p:style>
      </p:cxnSp>
      <p:cxnSp>
        <p:nvCxnSpPr>
          <p:cNvPr id="131" name="Curved Connector 130">
            <a:extLst>
              <a:ext uri="{FF2B5EF4-FFF2-40B4-BE49-F238E27FC236}">
                <a16:creationId xmlns:a16="http://schemas.microsoft.com/office/drawing/2014/main" id="{4FF74B54-E1A5-6C20-39BE-BBDFDAC268E4}"/>
              </a:ext>
            </a:extLst>
          </p:cNvPr>
          <p:cNvCxnSpPr>
            <a:cxnSpLocks/>
            <a:endCxn id="54" idx="1"/>
          </p:cNvCxnSpPr>
          <p:nvPr/>
        </p:nvCxnSpPr>
        <p:spPr>
          <a:xfrm>
            <a:off x="18429051" y="8249061"/>
            <a:ext cx="12067162" cy="6099240"/>
          </a:xfrm>
          <a:prstGeom prst="curvedConnector3">
            <a:avLst>
              <a:gd name="adj1" fmla="val 50000"/>
            </a:avLst>
          </a:prstGeom>
          <a:ln w="63500">
            <a:solidFill>
              <a:srgbClr val="FF0000"/>
            </a:solidFill>
            <a:headEnd type="oval"/>
            <a:tailEnd type="triangle" w="lg" len="lg"/>
          </a:ln>
        </p:spPr>
        <p:style>
          <a:lnRef idx="1">
            <a:schemeClr val="accent1"/>
          </a:lnRef>
          <a:fillRef idx="0">
            <a:schemeClr val="accent1"/>
          </a:fillRef>
          <a:effectRef idx="0">
            <a:schemeClr val="accent1"/>
          </a:effectRef>
          <a:fontRef idx="minor">
            <a:schemeClr val="tx1"/>
          </a:fontRef>
        </p:style>
      </p:cxnSp>
      <p:cxnSp>
        <p:nvCxnSpPr>
          <p:cNvPr id="134" name="Curved Connector 133">
            <a:extLst>
              <a:ext uri="{FF2B5EF4-FFF2-40B4-BE49-F238E27FC236}">
                <a16:creationId xmlns:a16="http://schemas.microsoft.com/office/drawing/2014/main" id="{73D33FB2-6F94-42FF-6114-D8068A7E125F}"/>
              </a:ext>
            </a:extLst>
          </p:cNvPr>
          <p:cNvCxnSpPr>
            <a:cxnSpLocks/>
            <a:stCxn id="42" idx="3"/>
          </p:cNvCxnSpPr>
          <p:nvPr/>
        </p:nvCxnSpPr>
        <p:spPr>
          <a:xfrm>
            <a:off x="15698821" y="10797710"/>
            <a:ext cx="12067162" cy="6128421"/>
          </a:xfrm>
          <a:prstGeom prst="curvedConnector3">
            <a:avLst>
              <a:gd name="adj1" fmla="val 50000"/>
            </a:avLst>
          </a:prstGeom>
          <a:ln w="63500">
            <a:solidFill>
              <a:srgbClr val="FF0000"/>
            </a:solidFill>
            <a:headEnd type="oval"/>
            <a:tailEnd type="triangle" w="lg" len="lg"/>
          </a:ln>
        </p:spPr>
        <p:style>
          <a:lnRef idx="1">
            <a:schemeClr val="accent1"/>
          </a:lnRef>
          <a:fillRef idx="0">
            <a:schemeClr val="accent1"/>
          </a:fillRef>
          <a:effectRef idx="0">
            <a:schemeClr val="accent1"/>
          </a:effectRef>
          <a:fontRef idx="minor">
            <a:schemeClr val="tx1"/>
          </a:fontRef>
        </p:style>
      </p:cxnSp>
      <p:cxnSp>
        <p:nvCxnSpPr>
          <p:cNvPr id="137" name="Curved Connector 136">
            <a:extLst>
              <a:ext uri="{FF2B5EF4-FFF2-40B4-BE49-F238E27FC236}">
                <a16:creationId xmlns:a16="http://schemas.microsoft.com/office/drawing/2014/main" id="{D1DCD766-FD18-A9D4-B489-C057C4551BF9}"/>
              </a:ext>
            </a:extLst>
          </p:cNvPr>
          <p:cNvCxnSpPr>
            <a:cxnSpLocks/>
            <a:endCxn id="55" idx="1"/>
          </p:cNvCxnSpPr>
          <p:nvPr/>
        </p:nvCxnSpPr>
        <p:spPr>
          <a:xfrm>
            <a:off x="18451435" y="10822028"/>
            <a:ext cx="12035051" cy="6104103"/>
          </a:xfrm>
          <a:prstGeom prst="curvedConnector3">
            <a:avLst>
              <a:gd name="adj1" fmla="val 50000"/>
            </a:avLst>
          </a:prstGeom>
          <a:ln w="63500">
            <a:solidFill>
              <a:srgbClr val="FF0000"/>
            </a:solidFill>
            <a:headEnd type="oval"/>
            <a:tailEnd type="triangle" w="lg" len="lg"/>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54E35AA0-149E-D6EF-E4AA-5052C0F3354A}"/>
              </a:ext>
            </a:extLst>
          </p:cNvPr>
          <p:cNvSpPr txBox="1"/>
          <p:nvPr/>
        </p:nvSpPr>
        <p:spPr>
          <a:xfrm>
            <a:off x="18846876" y="8069531"/>
            <a:ext cx="1015663" cy="2778582"/>
          </a:xfrm>
          <a:prstGeom prst="rect">
            <a:avLst/>
          </a:prstGeom>
          <a:noFill/>
        </p:spPr>
        <p:txBody>
          <a:bodyPr vert="vert" wrap="none" rtlCol="0">
            <a:spAutoFit/>
          </a:bodyPr>
          <a:lstStyle/>
          <a:p>
            <a:pPr algn="ctr"/>
            <a:r>
              <a:rPr lang="en-US" sz="5400" dirty="0">
                <a:solidFill>
                  <a:schemeClr val="bg1"/>
                </a:solidFill>
                <a:latin typeface="NVIDIA Sans" panose="020B0503020203020204" pitchFamily="34" charset="0"/>
                <a:cs typeface="NVIDIA Sans" panose="020B0503020203020204" pitchFamily="34" charset="0"/>
              </a:rPr>
              <a:t>Memory</a:t>
            </a:r>
          </a:p>
        </p:txBody>
      </p:sp>
      <p:sp>
        <p:nvSpPr>
          <p:cNvPr id="3" name="TextBox 2">
            <a:extLst>
              <a:ext uri="{FF2B5EF4-FFF2-40B4-BE49-F238E27FC236}">
                <a16:creationId xmlns:a16="http://schemas.microsoft.com/office/drawing/2014/main" id="{AD5568E1-00BE-52FC-6A35-8CD16F3D9608}"/>
              </a:ext>
            </a:extLst>
          </p:cNvPr>
          <p:cNvSpPr txBox="1"/>
          <p:nvPr/>
        </p:nvSpPr>
        <p:spPr>
          <a:xfrm>
            <a:off x="33005205" y="14281974"/>
            <a:ext cx="1015663" cy="2778582"/>
          </a:xfrm>
          <a:prstGeom prst="rect">
            <a:avLst/>
          </a:prstGeom>
          <a:noFill/>
        </p:spPr>
        <p:txBody>
          <a:bodyPr vert="vert" wrap="none" rtlCol="0">
            <a:spAutoFit/>
          </a:bodyPr>
          <a:lstStyle/>
          <a:p>
            <a:pPr algn="ctr"/>
            <a:r>
              <a:rPr lang="en-US" sz="5400" dirty="0">
                <a:solidFill>
                  <a:schemeClr val="bg1"/>
                </a:solidFill>
                <a:latin typeface="NVIDIA Sans" panose="020B0503020203020204" pitchFamily="34" charset="0"/>
                <a:cs typeface="NVIDIA Sans" panose="020B0503020203020204" pitchFamily="34" charset="0"/>
              </a:rPr>
              <a:t>Memory</a:t>
            </a:r>
          </a:p>
        </p:txBody>
      </p:sp>
      <p:sp>
        <p:nvSpPr>
          <p:cNvPr id="4" name="Lightning Bolt 3">
            <a:extLst>
              <a:ext uri="{FF2B5EF4-FFF2-40B4-BE49-F238E27FC236}">
                <a16:creationId xmlns:a16="http://schemas.microsoft.com/office/drawing/2014/main" id="{35CC0DD2-05E5-5E43-0375-6E0927141575}"/>
              </a:ext>
            </a:extLst>
          </p:cNvPr>
          <p:cNvSpPr/>
          <p:nvPr/>
        </p:nvSpPr>
        <p:spPr>
          <a:xfrm>
            <a:off x="9939130" y="2514601"/>
            <a:ext cx="2345283" cy="2097156"/>
          </a:xfrm>
          <a:prstGeom prst="lightningBol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dirty="0" err="1">
              <a:solidFill>
                <a:schemeClr val="tx1"/>
              </a:solidFill>
              <a:latin typeface="Trebuchet MS" panose="020B0603020202020204" pitchFamily="34" charset="0"/>
            </a:endParaRPr>
          </a:p>
        </p:txBody>
      </p:sp>
      <p:sp>
        <p:nvSpPr>
          <p:cNvPr id="6" name="&quot;No&quot; Symbol 5">
            <a:extLst>
              <a:ext uri="{FF2B5EF4-FFF2-40B4-BE49-F238E27FC236}">
                <a16:creationId xmlns:a16="http://schemas.microsoft.com/office/drawing/2014/main" id="{76FAE794-DDF4-9110-5802-4C66EC0220AB}"/>
              </a:ext>
            </a:extLst>
          </p:cNvPr>
          <p:cNvSpPr/>
          <p:nvPr/>
        </p:nvSpPr>
        <p:spPr>
          <a:xfrm>
            <a:off x="25740514" y="9949307"/>
            <a:ext cx="5685182" cy="2871751"/>
          </a:xfrm>
          <a:prstGeom prst="noSmoking">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dirty="0" err="1">
              <a:solidFill>
                <a:schemeClr val="tx1"/>
              </a:solidFill>
              <a:latin typeface="Trebuchet MS" panose="020B0603020202020204" pitchFamily="34" charset="0"/>
            </a:endParaRPr>
          </a:p>
        </p:txBody>
      </p:sp>
      <p:sp>
        <p:nvSpPr>
          <p:cNvPr id="57" name="TextBox 56">
            <a:extLst>
              <a:ext uri="{FF2B5EF4-FFF2-40B4-BE49-F238E27FC236}">
                <a16:creationId xmlns:a16="http://schemas.microsoft.com/office/drawing/2014/main" id="{E599D0C4-44E5-F71B-387E-D41C7BB9EE10}"/>
              </a:ext>
            </a:extLst>
          </p:cNvPr>
          <p:cNvSpPr txBox="1"/>
          <p:nvPr/>
        </p:nvSpPr>
        <p:spPr>
          <a:xfrm>
            <a:off x="27780642" y="10895784"/>
            <a:ext cx="1604927" cy="923330"/>
          </a:xfrm>
          <a:prstGeom prst="rect">
            <a:avLst/>
          </a:prstGeom>
          <a:noFill/>
        </p:spPr>
        <p:txBody>
          <a:bodyPr wrap="none" rtlCol="0">
            <a:spAutoFit/>
          </a:bodyPr>
          <a:lstStyle/>
          <a:p>
            <a:pPr algn="ctr"/>
            <a:r>
              <a:rPr lang="en-US" sz="5400" dirty="0">
                <a:solidFill>
                  <a:schemeClr val="bg1"/>
                </a:solidFill>
                <a:latin typeface="NVIDIA Sans" panose="020B0503020203020204" pitchFamily="34" charset="0"/>
                <a:cs typeface="NVIDIA Sans" panose="020B0503020203020204" pitchFamily="34" charset="0"/>
              </a:rPr>
              <a:t>GPU</a:t>
            </a:r>
          </a:p>
        </p:txBody>
      </p:sp>
    </p:spTree>
    <p:extLst>
      <p:ext uri="{BB962C8B-B14F-4D97-AF65-F5344CB8AC3E}">
        <p14:creationId xmlns:p14="http://schemas.microsoft.com/office/powerpoint/2010/main" val="123889181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16C5838-5B15-4295-A6AB-336C44034843}"/>
              </a:ext>
            </a:extLst>
          </p:cNvPr>
          <p:cNvSpPr>
            <a:spLocks noGrp="1"/>
          </p:cNvSpPr>
          <p:nvPr>
            <p:ph type="title"/>
          </p:nvPr>
        </p:nvSpPr>
        <p:spPr/>
        <p:txBody>
          <a:bodyPr>
            <a:normAutofit/>
          </a:bodyPr>
          <a:lstStyle/>
          <a:p>
            <a:r>
              <a:rPr lang="en-US" sz="11500" dirty="0"/>
              <a:t>GPU-Based I/O Pipeline</a:t>
            </a:r>
          </a:p>
        </p:txBody>
      </p:sp>
      <p:sp>
        <p:nvSpPr>
          <p:cNvPr id="10" name="Subtitle 9">
            <a:extLst>
              <a:ext uri="{FF2B5EF4-FFF2-40B4-BE49-F238E27FC236}">
                <a16:creationId xmlns:a16="http://schemas.microsoft.com/office/drawing/2014/main" id="{4C4E44C6-E88C-4CDE-9E6A-035AA5A6FA95}"/>
              </a:ext>
            </a:extLst>
          </p:cNvPr>
          <p:cNvSpPr>
            <a:spLocks noGrp="1"/>
          </p:cNvSpPr>
          <p:nvPr>
            <p:ph idx="1"/>
          </p:nvPr>
        </p:nvSpPr>
        <p:spPr/>
        <p:txBody>
          <a:bodyPr/>
          <a:lstStyle/>
          <a:p>
            <a:r>
              <a:rPr lang="en-US" sz="6600" b="1" dirty="0">
                <a:solidFill>
                  <a:schemeClr val="tx2"/>
                </a:solidFill>
              </a:rPr>
              <a:t>I/O is performed with </a:t>
            </a:r>
            <a:r>
              <a:rPr lang="en-US" sz="6600" b="1" dirty="0" err="1">
                <a:solidFill>
                  <a:schemeClr val="tx2"/>
                </a:solidFill>
                <a:highlight>
                  <a:srgbClr val="FFFF00"/>
                </a:highlight>
              </a:rPr>
              <a:t>GPUDirect</a:t>
            </a:r>
            <a:r>
              <a:rPr lang="en-US" sz="6600" b="1" dirty="0">
                <a:solidFill>
                  <a:schemeClr val="tx2"/>
                </a:solidFill>
                <a:highlight>
                  <a:srgbClr val="FFFF00"/>
                </a:highlight>
              </a:rPr>
              <a:t> Storage (GDS)</a:t>
            </a:r>
            <a:r>
              <a:rPr lang="en-US" sz="6600" b="1" dirty="0">
                <a:solidFill>
                  <a:schemeClr val="tx2"/>
                </a:solidFill>
              </a:rPr>
              <a:t> calls</a:t>
            </a:r>
          </a:p>
          <a:p>
            <a:r>
              <a:rPr lang="en-US" sz="6600" b="1" dirty="0">
                <a:solidFill>
                  <a:schemeClr val="tx2"/>
                </a:solidFill>
              </a:rPr>
              <a:t>Dataset chunks are cached in </a:t>
            </a:r>
            <a:r>
              <a:rPr lang="en-US" sz="6600" b="1" dirty="0">
                <a:solidFill>
                  <a:schemeClr val="tx2"/>
                </a:solidFill>
                <a:highlight>
                  <a:srgbClr val="FFFF00"/>
                </a:highlight>
              </a:rPr>
              <a:t>GPU</a:t>
            </a:r>
            <a:r>
              <a:rPr lang="en-US" sz="6600" b="1" dirty="0">
                <a:solidFill>
                  <a:schemeClr val="tx2"/>
                </a:solidFill>
              </a:rPr>
              <a:t> memory</a:t>
            </a:r>
            <a:endParaRPr lang="en-US" sz="6200" b="1" dirty="0">
              <a:solidFill>
                <a:schemeClr val="tx2"/>
              </a:solidFill>
            </a:endParaRPr>
          </a:p>
          <a:p>
            <a:r>
              <a:rPr lang="en-US" sz="6600" b="1" dirty="0">
                <a:solidFill>
                  <a:schemeClr val="tx2"/>
                </a:solidFill>
              </a:rPr>
              <a:t>I/O filters run as </a:t>
            </a:r>
            <a:r>
              <a:rPr lang="en-US" sz="6600" b="1" dirty="0">
                <a:solidFill>
                  <a:schemeClr val="tx2"/>
                </a:solidFill>
                <a:highlight>
                  <a:srgbClr val="FFFF00"/>
                </a:highlight>
              </a:rPr>
              <a:t>GPU kernels and access chunks in GPU memory</a:t>
            </a:r>
          </a:p>
          <a:p>
            <a:pPr lvl="1"/>
            <a:r>
              <a:rPr lang="en-US" sz="6200" b="1" dirty="0">
                <a:solidFill>
                  <a:schemeClr val="tx2"/>
                </a:solidFill>
              </a:rPr>
              <a:t>Including using the hardware accelerated decompression engine in upcoming NVIDIA GPUs</a:t>
            </a:r>
          </a:p>
          <a:p>
            <a:r>
              <a:rPr lang="en-US" sz="6600" b="1" strike="sngStrike" dirty="0">
                <a:solidFill>
                  <a:schemeClr val="tx2"/>
                </a:solidFill>
              </a:rPr>
              <a:t>Uncompressed data is transferred to GPU memory</a:t>
            </a:r>
          </a:p>
          <a:p>
            <a:endParaRPr lang="en-US" sz="6600" dirty="0"/>
          </a:p>
        </p:txBody>
      </p:sp>
    </p:spTree>
    <p:extLst>
      <p:ext uri="{BB962C8B-B14F-4D97-AF65-F5344CB8AC3E}">
        <p14:creationId xmlns:p14="http://schemas.microsoft.com/office/powerpoint/2010/main" val="415066776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8DAB94A-5E86-4B64-9DAC-574AA2E4D2CA}"/>
              </a:ext>
            </a:extLst>
          </p:cNvPr>
          <p:cNvSpPr>
            <a:spLocks noGrp="1"/>
          </p:cNvSpPr>
          <p:nvPr>
            <p:ph type="title"/>
          </p:nvPr>
        </p:nvSpPr>
        <p:spPr/>
        <p:txBody>
          <a:bodyPr>
            <a:normAutofit/>
          </a:bodyPr>
          <a:lstStyle/>
          <a:p>
            <a:r>
              <a:rPr lang="en-US" sz="11500" dirty="0"/>
              <a:t>GPU-Based I/O Pipeline</a:t>
            </a:r>
          </a:p>
        </p:txBody>
      </p:sp>
      <p:sp>
        <p:nvSpPr>
          <p:cNvPr id="33" name="Can 32">
            <a:extLst>
              <a:ext uri="{FF2B5EF4-FFF2-40B4-BE49-F238E27FC236}">
                <a16:creationId xmlns:a16="http://schemas.microsoft.com/office/drawing/2014/main" id="{55ABB727-EB2C-7CA2-2AC2-62255C4B6BFF}"/>
              </a:ext>
            </a:extLst>
          </p:cNvPr>
          <p:cNvSpPr/>
          <p:nvPr/>
        </p:nvSpPr>
        <p:spPr>
          <a:xfrm>
            <a:off x="2765898" y="12996159"/>
            <a:ext cx="3891064" cy="5350213"/>
          </a:xfrm>
          <a:prstGeom prst="can">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dirty="0" err="1">
              <a:solidFill>
                <a:schemeClr val="tx1"/>
              </a:solidFill>
              <a:latin typeface="Trebuchet MS" panose="020B0603020202020204" pitchFamily="34" charset="0"/>
            </a:endParaRPr>
          </a:p>
        </p:txBody>
      </p:sp>
      <p:sp>
        <p:nvSpPr>
          <p:cNvPr id="34" name="Rounded Rectangle 33">
            <a:extLst>
              <a:ext uri="{FF2B5EF4-FFF2-40B4-BE49-F238E27FC236}">
                <a16:creationId xmlns:a16="http://schemas.microsoft.com/office/drawing/2014/main" id="{944B3EBC-9BA4-9B02-2E2B-2DDE93EB9FA3}"/>
              </a:ext>
            </a:extLst>
          </p:cNvPr>
          <p:cNvSpPr/>
          <p:nvPr/>
        </p:nvSpPr>
        <p:spPr>
          <a:xfrm>
            <a:off x="8296073" y="3501964"/>
            <a:ext cx="12198485" cy="9494195"/>
          </a:xfrm>
          <a:prstGeom prst="round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dirty="0" err="1">
              <a:solidFill>
                <a:schemeClr val="tx1"/>
              </a:solidFill>
              <a:latin typeface="Trebuchet MS" panose="020B0603020202020204" pitchFamily="34" charset="0"/>
            </a:endParaRPr>
          </a:p>
        </p:txBody>
      </p:sp>
      <p:sp>
        <p:nvSpPr>
          <p:cNvPr id="35" name="Plaque 34">
            <a:extLst>
              <a:ext uri="{FF2B5EF4-FFF2-40B4-BE49-F238E27FC236}">
                <a16:creationId xmlns:a16="http://schemas.microsoft.com/office/drawing/2014/main" id="{E4EA8D74-FA4B-4FBE-3FD9-BF2345DEB890}"/>
              </a:ext>
            </a:extLst>
          </p:cNvPr>
          <p:cNvSpPr/>
          <p:nvPr/>
        </p:nvSpPr>
        <p:spPr>
          <a:xfrm>
            <a:off x="12274685" y="4197492"/>
            <a:ext cx="4241260" cy="1906621"/>
          </a:xfrm>
          <a:prstGeom prst="plaqu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dirty="0" err="1">
              <a:solidFill>
                <a:schemeClr val="tx1"/>
              </a:solidFill>
              <a:latin typeface="Trebuchet MS" panose="020B0603020202020204" pitchFamily="34" charset="0"/>
            </a:endParaRPr>
          </a:p>
        </p:txBody>
      </p:sp>
      <p:sp>
        <p:nvSpPr>
          <p:cNvPr id="36" name="Rectangle 35">
            <a:extLst>
              <a:ext uri="{FF2B5EF4-FFF2-40B4-BE49-F238E27FC236}">
                <a16:creationId xmlns:a16="http://schemas.microsoft.com/office/drawing/2014/main" id="{E0C03C0B-43A9-D1E6-479D-4957B5E2F69D}"/>
              </a:ext>
            </a:extLst>
          </p:cNvPr>
          <p:cNvSpPr/>
          <p:nvPr/>
        </p:nvSpPr>
        <p:spPr>
          <a:xfrm>
            <a:off x="9443937" y="6692637"/>
            <a:ext cx="10389140" cy="5544766"/>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dirty="0" err="1">
              <a:solidFill>
                <a:schemeClr val="tx1"/>
              </a:solidFill>
              <a:latin typeface="Trebuchet MS" panose="020B0603020202020204" pitchFamily="34" charset="0"/>
            </a:endParaRPr>
          </a:p>
        </p:txBody>
      </p:sp>
      <p:sp>
        <p:nvSpPr>
          <p:cNvPr id="45" name="Rounded Rectangle 44">
            <a:extLst>
              <a:ext uri="{FF2B5EF4-FFF2-40B4-BE49-F238E27FC236}">
                <a16:creationId xmlns:a16="http://schemas.microsoft.com/office/drawing/2014/main" id="{B1F2A7DC-094E-8E80-CB44-262EABAD1484}"/>
              </a:ext>
            </a:extLst>
          </p:cNvPr>
          <p:cNvSpPr/>
          <p:nvPr/>
        </p:nvSpPr>
        <p:spPr>
          <a:xfrm>
            <a:off x="22483864" y="9630385"/>
            <a:ext cx="12198485" cy="9494195"/>
          </a:xfrm>
          <a:prstGeom prst="round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dirty="0" err="1">
              <a:solidFill>
                <a:schemeClr val="tx1"/>
              </a:solidFill>
              <a:latin typeface="Trebuchet MS" panose="020B0603020202020204" pitchFamily="34" charset="0"/>
            </a:endParaRPr>
          </a:p>
        </p:txBody>
      </p:sp>
      <p:sp>
        <p:nvSpPr>
          <p:cNvPr id="46" name="Plaque 45">
            <a:extLst>
              <a:ext uri="{FF2B5EF4-FFF2-40B4-BE49-F238E27FC236}">
                <a16:creationId xmlns:a16="http://schemas.microsoft.com/office/drawing/2014/main" id="{00465BA8-7DAD-0EAB-5588-0AD439FE4504}"/>
              </a:ext>
            </a:extLst>
          </p:cNvPr>
          <p:cNvSpPr/>
          <p:nvPr/>
        </p:nvSpPr>
        <p:spPr>
          <a:xfrm>
            <a:off x="26462476" y="10379417"/>
            <a:ext cx="4241260" cy="1906621"/>
          </a:xfrm>
          <a:prstGeom prst="plaqu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dirty="0" err="1">
              <a:solidFill>
                <a:schemeClr val="tx1"/>
              </a:solidFill>
              <a:latin typeface="Trebuchet MS" panose="020B0603020202020204" pitchFamily="34" charset="0"/>
            </a:endParaRPr>
          </a:p>
        </p:txBody>
      </p:sp>
      <p:sp>
        <p:nvSpPr>
          <p:cNvPr id="47" name="Rectangle 46">
            <a:extLst>
              <a:ext uri="{FF2B5EF4-FFF2-40B4-BE49-F238E27FC236}">
                <a16:creationId xmlns:a16="http://schemas.microsoft.com/office/drawing/2014/main" id="{37C4DFC9-E092-9943-2D30-F1B2DEE73A67}"/>
              </a:ext>
            </a:extLst>
          </p:cNvPr>
          <p:cNvSpPr/>
          <p:nvPr/>
        </p:nvSpPr>
        <p:spPr>
          <a:xfrm>
            <a:off x="23631728" y="12821058"/>
            <a:ext cx="10389140" cy="5544766"/>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dirty="0" err="1">
              <a:solidFill>
                <a:schemeClr val="tx1"/>
              </a:solidFill>
              <a:latin typeface="Trebuchet MS" panose="020B0603020202020204" pitchFamily="34" charset="0"/>
            </a:endParaRPr>
          </a:p>
        </p:txBody>
      </p:sp>
      <p:sp>
        <p:nvSpPr>
          <p:cNvPr id="56" name="TextBox 55">
            <a:extLst>
              <a:ext uri="{FF2B5EF4-FFF2-40B4-BE49-F238E27FC236}">
                <a16:creationId xmlns:a16="http://schemas.microsoft.com/office/drawing/2014/main" id="{A86B447D-E481-141E-952C-1ACC3D35C4A8}"/>
              </a:ext>
            </a:extLst>
          </p:cNvPr>
          <p:cNvSpPr txBox="1"/>
          <p:nvPr/>
        </p:nvSpPr>
        <p:spPr>
          <a:xfrm>
            <a:off x="13578192" y="4689137"/>
            <a:ext cx="1579278" cy="923330"/>
          </a:xfrm>
          <a:prstGeom prst="rect">
            <a:avLst/>
          </a:prstGeom>
          <a:noFill/>
        </p:spPr>
        <p:txBody>
          <a:bodyPr wrap="none" rtlCol="0">
            <a:spAutoFit/>
          </a:bodyPr>
          <a:lstStyle/>
          <a:p>
            <a:pPr algn="ctr"/>
            <a:r>
              <a:rPr lang="en-US" sz="5400" dirty="0">
                <a:solidFill>
                  <a:schemeClr val="bg1"/>
                </a:solidFill>
                <a:latin typeface="NVIDIA Sans" panose="020B0503020203020204" pitchFamily="34" charset="0"/>
                <a:cs typeface="NVIDIA Sans" panose="020B0503020203020204" pitchFamily="34" charset="0"/>
              </a:rPr>
              <a:t>CPU</a:t>
            </a:r>
          </a:p>
        </p:txBody>
      </p:sp>
      <p:sp>
        <p:nvSpPr>
          <p:cNvPr id="57" name="TextBox 56">
            <a:extLst>
              <a:ext uri="{FF2B5EF4-FFF2-40B4-BE49-F238E27FC236}">
                <a16:creationId xmlns:a16="http://schemas.microsoft.com/office/drawing/2014/main" id="{E599D0C4-44E5-F71B-387E-D41C7BB9EE10}"/>
              </a:ext>
            </a:extLst>
          </p:cNvPr>
          <p:cNvSpPr txBox="1"/>
          <p:nvPr/>
        </p:nvSpPr>
        <p:spPr>
          <a:xfrm>
            <a:off x="27780642" y="10895784"/>
            <a:ext cx="1604927" cy="923330"/>
          </a:xfrm>
          <a:prstGeom prst="rect">
            <a:avLst/>
          </a:prstGeom>
          <a:noFill/>
        </p:spPr>
        <p:txBody>
          <a:bodyPr wrap="none" rtlCol="0">
            <a:spAutoFit/>
          </a:bodyPr>
          <a:lstStyle/>
          <a:p>
            <a:pPr algn="ctr"/>
            <a:r>
              <a:rPr lang="en-US" sz="5400" dirty="0">
                <a:solidFill>
                  <a:schemeClr val="bg1"/>
                </a:solidFill>
                <a:latin typeface="NVIDIA Sans" panose="020B0503020203020204" pitchFamily="34" charset="0"/>
                <a:cs typeface="NVIDIA Sans" panose="020B0503020203020204" pitchFamily="34" charset="0"/>
              </a:rPr>
              <a:t>GPU</a:t>
            </a:r>
          </a:p>
        </p:txBody>
      </p:sp>
      <p:sp>
        <p:nvSpPr>
          <p:cNvPr id="58" name="TextBox 57">
            <a:extLst>
              <a:ext uri="{FF2B5EF4-FFF2-40B4-BE49-F238E27FC236}">
                <a16:creationId xmlns:a16="http://schemas.microsoft.com/office/drawing/2014/main" id="{E86C46D4-1C41-EAA2-8140-F776D6EFB2A3}"/>
              </a:ext>
            </a:extLst>
          </p:cNvPr>
          <p:cNvSpPr txBox="1"/>
          <p:nvPr/>
        </p:nvSpPr>
        <p:spPr>
          <a:xfrm>
            <a:off x="18846876" y="8069531"/>
            <a:ext cx="1015663" cy="2778582"/>
          </a:xfrm>
          <a:prstGeom prst="rect">
            <a:avLst/>
          </a:prstGeom>
          <a:noFill/>
        </p:spPr>
        <p:txBody>
          <a:bodyPr vert="vert" wrap="none" rtlCol="0">
            <a:spAutoFit/>
          </a:bodyPr>
          <a:lstStyle/>
          <a:p>
            <a:pPr algn="ctr"/>
            <a:r>
              <a:rPr lang="en-US" sz="5400" dirty="0">
                <a:solidFill>
                  <a:schemeClr val="bg1"/>
                </a:solidFill>
                <a:latin typeface="NVIDIA Sans" panose="020B0503020203020204" pitchFamily="34" charset="0"/>
                <a:cs typeface="NVIDIA Sans" panose="020B0503020203020204" pitchFamily="34" charset="0"/>
              </a:rPr>
              <a:t>Memory</a:t>
            </a:r>
          </a:p>
        </p:txBody>
      </p:sp>
      <p:sp>
        <p:nvSpPr>
          <p:cNvPr id="60" name="TextBox 59">
            <a:extLst>
              <a:ext uri="{FF2B5EF4-FFF2-40B4-BE49-F238E27FC236}">
                <a16:creationId xmlns:a16="http://schemas.microsoft.com/office/drawing/2014/main" id="{32B6A9E0-EDE9-FCD1-3D7A-D47B22F8986F}"/>
              </a:ext>
            </a:extLst>
          </p:cNvPr>
          <p:cNvSpPr txBox="1"/>
          <p:nvPr/>
        </p:nvSpPr>
        <p:spPr>
          <a:xfrm>
            <a:off x="3339966" y="18662915"/>
            <a:ext cx="2742931" cy="923330"/>
          </a:xfrm>
          <a:prstGeom prst="rect">
            <a:avLst/>
          </a:prstGeom>
          <a:noFill/>
        </p:spPr>
        <p:txBody>
          <a:bodyPr wrap="none" rtlCol="0">
            <a:spAutoFit/>
          </a:bodyPr>
          <a:lstStyle/>
          <a:p>
            <a:pPr algn="ctr"/>
            <a:r>
              <a:rPr lang="en-US" sz="5400" dirty="0">
                <a:solidFill>
                  <a:schemeClr val="bg1"/>
                </a:solidFill>
                <a:latin typeface="NVIDIA Sans" panose="020B0503020203020204" pitchFamily="34" charset="0"/>
                <a:cs typeface="NVIDIA Sans" panose="020B0503020203020204" pitchFamily="34" charset="0"/>
              </a:rPr>
              <a:t>Storage</a:t>
            </a:r>
          </a:p>
        </p:txBody>
      </p:sp>
      <p:sp>
        <p:nvSpPr>
          <p:cNvPr id="61" name="Left-Right-Up Arrow 60">
            <a:extLst>
              <a:ext uri="{FF2B5EF4-FFF2-40B4-BE49-F238E27FC236}">
                <a16:creationId xmlns:a16="http://schemas.microsoft.com/office/drawing/2014/main" id="{44131C27-B24C-6E85-464E-1C0FFF47B15D}"/>
              </a:ext>
            </a:extLst>
          </p:cNvPr>
          <p:cNvSpPr/>
          <p:nvPr/>
        </p:nvSpPr>
        <p:spPr>
          <a:xfrm>
            <a:off x="6656962" y="12996158"/>
            <a:ext cx="15826902" cy="4075877"/>
          </a:xfrm>
          <a:prstGeom prst="leftRightUp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dirty="0" err="1">
              <a:solidFill>
                <a:schemeClr val="tx1"/>
              </a:solidFill>
              <a:latin typeface="Trebuchet MS" panose="020B0603020202020204" pitchFamily="34" charset="0"/>
            </a:endParaRPr>
          </a:p>
        </p:txBody>
      </p:sp>
      <p:sp>
        <p:nvSpPr>
          <p:cNvPr id="62" name="TextBox 61">
            <a:extLst>
              <a:ext uri="{FF2B5EF4-FFF2-40B4-BE49-F238E27FC236}">
                <a16:creationId xmlns:a16="http://schemas.microsoft.com/office/drawing/2014/main" id="{8B4F027E-6D6F-F8C4-4EC8-094CEDC1FEBA}"/>
              </a:ext>
            </a:extLst>
          </p:cNvPr>
          <p:cNvSpPr txBox="1"/>
          <p:nvPr/>
        </p:nvSpPr>
        <p:spPr>
          <a:xfrm>
            <a:off x="10883959" y="16845732"/>
            <a:ext cx="7372917" cy="923330"/>
          </a:xfrm>
          <a:prstGeom prst="rect">
            <a:avLst/>
          </a:prstGeom>
          <a:noFill/>
        </p:spPr>
        <p:txBody>
          <a:bodyPr wrap="none" rtlCol="0">
            <a:spAutoFit/>
          </a:bodyPr>
          <a:lstStyle/>
          <a:p>
            <a:pPr algn="ctr"/>
            <a:r>
              <a:rPr lang="en-US" sz="5400" dirty="0">
                <a:solidFill>
                  <a:schemeClr val="bg1"/>
                </a:solidFill>
                <a:latin typeface="NVIDIA Sans" panose="020B0503020203020204" pitchFamily="34" charset="0"/>
                <a:cs typeface="NVIDIA Sans" panose="020B0503020203020204" pitchFamily="34" charset="0"/>
              </a:rPr>
              <a:t>On-node Interconnect</a:t>
            </a:r>
          </a:p>
        </p:txBody>
      </p:sp>
      <p:sp>
        <p:nvSpPr>
          <p:cNvPr id="3" name="TextBox 2">
            <a:extLst>
              <a:ext uri="{FF2B5EF4-FFF2-40B4-BE49-F238E27FC236}">
                <a16:creationId xmlns:a16="http://schemas.microsoft.com/office/drawing/2014/main" id="{D0B02CC5-EBBE-61C8-7817-C2B3EB3BDD63}"/>
              </a:ext>
            </a:extLst>
          </p:cNvPr>
          <p:cNvSpPr txBox="1"/>
          <p:nvPr/>
        </p:nvSpPr>
        <p:spPr>
          <a:xfrm>
            <a:off x="33005205" y="14281974"/>
            <a:ext cx="1015663" cy="2778582"/>
          </a:xfrm>
          <a:prstGeom prst="rect">
            <a:avLst/>
          </a:prstGeom>
          <a:noFill/>
        </p:spPr>
        <p:txBody>
          <a:bodyPr vert="vert" wrap="none" rtlCol="0">
            <a:spAutoFit/>
          </a:bodyPr>
          <a:lstStyle/>
          <a:p>
            <a:pPr algn="ctr"/>
            <a:r>
              <a:rPr lang="en-US" sz="5400" dirty="0">
                <a:solidFill>
                  <a:schemeClr val="bg1"/>
                </a:solidFill>
                <a:latin typeface="NVIDIA Sans" panose="020B0503020203020204" pitchFamily="34" charset="0"/>
                <a:cs typeface="NVIDIA Sans" panose="020B0503020203020204" pitchFamily="34" charset="0"/>
              </a:rPr>
              <a:t>Memory</a:t>
            </a:r>
          </a:p>
        </p:txBody>
      </p:sp>
      <p:cxnSp>
        <p:nvCxnSpPr>
          <p:cNvPr id="2" name="Curved Connector 1">
            <a:extLst>
              <a:ext uri="{FF2B5EF4-FFF2-40B4-BE49-F238E27FC236}">
                <a16:creationId xmlns:a16="http://schemas.microsoft.com/office/drawing/2014/main" id="{41ACBA36-E27C-5EEB-41B7-D3E199762DC9}"/>
              </a:ext>
            </a:extLst>
          </p:cNvPr>
          <p:cNvCxnSpPr>
            <a:cxnSpLocks/>
          </p:cNvCxnSpPr>
          <p:nvPr/>
        </p:nvCxnSpPr>
        <p:spPr>
          <a:xfrm rot="10800000">
            <a:off x="16515946" y="5128592"/>
            <a:ext cx="9946533" cy="6162259"/>
          </a:xfrm>
          <a:prstGeom prst="curvedConnector3">
            <a:avLst>
              <a:gd name="adj1" fmla="val 50000"/>
            </a:avLst>
          </a:prstGeom>
          <a:ln w="63500">
            <a:solidFill>
              <a:srgbClr val="FF0000"/>
            </a:solidFill>
            <a:headEnd type="oval"/>
            <a:tailEnd type="triangle" w="lg" len="lg"/>
          </a:ln>
        </p:spPr>
        <p:style>
          <a:lnRef idx="1">
            <a:schemeClr val="accent1"/>
          </a:lnRef>
          <a:fillRef idx="0">
            <a:schemeClr val="accent1"/>
          </a:fillRef>
          <a:effectRef idx="0">
            <a:schemeClr val="accent1"/>
          </a:effectRef>
          <a:fontRef idx="minor">
            <a:schemeClr val="tx1"/>
          </a:fontRef>
        </p:style>
      </p:cxnSp>
      <p:sp>
        <p:nvSpPr>
          <p:cNvPr id="4" name="Text Box 197">
            <a:extLst>
              <a:ext uri="{FF2B5EF4-FFF2-40B4-BE49-F238E27FC236}">
                <a16:creationId xmlns:a16="http://schemas.microsoft.com/office/drawing/2014/main" id="{15A0BD4C-168D-7186-E851-B910F413A58E}"/>
              </a:ext>
            </a:extLst>
          </p:cNvPr>
          <p:cNvSpPr txBox="1">
            <a:spLocks noChangeArrowheads="1"/>
          </p:cNvSpPr>
          <p:nvPr/>
        </p:nvSpPr>
        <p:spPr bwMode="auto">
          <a:xfrm>
            <a:off x="22021369" y="6373055"/>
            <a:ext cx="6693062" cy="1107996"/>
          </a:xfrm>
          <a:prstGeom prst="rect">
            <a:avLst/>
          </a:prstGeom>
          <a:noFill/>
          <a:ln w="9525">
            <a:noFill/>
            <a:miter lim="800000"/>
            <a:headEnd/>
            <a:tailEnd/>
          </a:ln>
          <a:effectLst/>
        </p:spPr>
        <p:txBody>
          <a:bodyPr wrap="square">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6600" dirty="0">
                <a:solidFill>
                  <a:schemeClr val="bg1"/>
                </a:solidFill>
                <a:effectLst>
                  <a:outerShdw blurRad="38100" dist="38100" dir="2700000" algn="tl">
                    <a:srgbClr val="C0C0C0"/>
                  </a:outerShdw>
                </a:effectLst>
                <a:latin typeface="+mj-lt"/>
              </a:rPr>
              <a:t>GPU needs data</a:t>
            </a:r>
          </a:p>
        </p:txBody>
      </p:sp>
    </p:spTree>
    <p:extLst>
      <p:ext uri="{BB962C8B-B14F-4D97-AF65-F5344CB8AC3E}">
        <p14:creationId xmlns:p14="http://schemas.microsoft.com/office/powerpoint/2010/main" val="76257988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8DAB94A-5E86-4B64-9DAC-574AA2E4D2CA}"/>
              </a:ext>
            </a:extLst>
          </p:cNvPr>
          <p:cNvSpPr>
            <a:spLocks noGrp="1"/>
          </p:cNvSpPr>
          <p:nvPr>
            <p:ph type="title"/>
          </p:nvPr>
        </p:nvSpPr>
        <p:spPr/>
        <p:txBody>
          <a:bodyPr>
            <a:normAutofit/>
          </a:bodyPr>
          <a:lstStyle/>
          <a:p>
            <a:r>
              <a:rPr lang="en-US" sz="11500" dirty="0"/>
              <a:t>GPU-Based I/O Pipeline</a:t>
            </a:r>
          </a:p>
        </p:txBody>
      </p:sp>
      <p:sp>
        <p:nvSpPr>
          <p:cNvPr id="33" name="Can 32">
            <a:extLst>
              <a:ext uri="{FF2B5EF4-FFF2-40B4-BE49-F238E27FC236}">
                <a16:creationId xmlns:a16="http://schemas.microsoft.com/office/drawing/2014/main" id="{55ABB727-EB2C-7CA2-2AC2-62255C4B6BFF}"/>
              </a:ext>
            </a:extLst>
          </p:cNvPr>
          <p:cNvSpPr/>
          <p:nvPr/>
        </p:nvSpPr>
        <p:spPr>
          <a:xfrm>
            <a:off x="2765898" y="12996159"/>
            <a:ext cx="3891064" cy="5350213"/>
          </a:xfrm>
          <a:prstGeom prst="can">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dirty="0" err="1">
              <a:solidFill>
                <a:schemeClr val="tx1"/>
              </a:solidFill>
              <a:latin typeface="Trebuchet MS" panose="020B0603020202020204" pitchFamily="34" charset="0"/>
            </a:endParaRPr>
          </a:p>
        </p:txBody>
      </p:sp>
      <p:sp>
        <p:nvSpPr>
          <p:cNvPr id="34" name="Rounded Rectangle 33">
            <a:extLst>
              <a:ext uri="{FF2B5EF4-FFF2-40B4-BE49-F238E27FC236}">
                <a16:creationId xmlns:a16="http://schemas.microsoft.com/office/drawing/2014/main" id="{944B3EBC-9BA4-9B02-2E2B-2DDE93EB9FA3}"/>
              </a:ext>
            </a:extLst>
          </p:cNvPr>
          <p:cNvSpPr/>
          <p:nvPr/>
        </p:nvSpPr>
        <p:spPr>
          <a:xfrm>
            <a:off x="8296073" y="3501964"/>
            <a:ext cx="12198485" cy="9494195"/>
          </a:xfrm>
          <a:prstGeom prst="round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dirty="0" err="1">
              <a:solidFill>
                <a:schemeClr val="tx1"/>
              </a:solidFill>
              <a:latin typeface="Trebuchet MS" panose="020B0603020202020204" pitchFamily="34" charset="0"/>
            </a:endParaRPr>
          </a:p>
        </p:txBody>
      </p:sp>
      <p:sp>
        <p:nvSpPr>
          <p:cNvPr id="35" name="Plaque 34">
            <a:extLst>
              <a:ext uri="{FF2B5EF4-FFF2-40B4-BE49-F238E27FC236}">
                <a16:creationId xmlns:a16="http://schemas.microsoft.com/office/drawing/2014/main" id="{E4EA8D74-FA4B-4FBE-3FD9-BF2345DEB890}"/>
              </a:ext>
            </a:extLst>
          </p:cNvPr>
          <p:cNvSpPr/>
          <p:nvPr/>
        </p:nvSpPr>
        <p:spPr>
          <a:xfrm>
            <a:off x="12274685" y="4197492"/>
            <a:ext cx="4241260" cy="1906621"/>
          </a:xfrm>
          <a:prstGeom prst="plaqu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dirty="0" err="1">
              <a:solidFill>
                <a:schemeClr val="tx1"/>
              </a:solidFill>
              <a:latin typeface="Trebuchet MS" panose="020B0603020202020204" pitchFamily="34" charset="0"/>
            </a:endParaRPr>
          </a:p>
        </p:txBody>
      </p:sp>
      <p:sp>
        <p:nvSpPr>
          <p:cNvPr id="36" name="Rectangle 35">
            <a:extLst>
              <a:ext uri="{FF2B5EF4-FFF2-40B4-BE49-F238E27FC236}">
                <a16:creationId xmlns:a16="http://schemas.microsoft.com/office/drawing/2014/main" id="{E0C03C0B-43A9-D1E6-479D-4957B5E2F69D}"/>
              </a:ext>
            </a:extLst>
          </p:cNvPr>
          <p:cNvSpPr/>
          <p:nvPr/>
        </p:nvSpPr>
        <p:spPr>
          <a:xfrm>
            <a:off x="9443937" y="6692637"/>
            <a:ext cx="10389140" cy="5544766"/>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dirty="0" err="1">
              <a:solidFill>
                <a:schemeClr val="tx1"/>
              </a:solidFill>
              <a:latin typeface="Trebuchet MS" panose="020B0603020202020204" pitchFamily="34" charset="0"/>
            </a:endParaRPr>
          </a:p>
        </p:txBody>
      </p:sp>
      <p:sp>
        <p:nvSpPr>
          <p:cNvPr id="45" name="Rounded Rectangle 44">
            <a:extLst>
              <a:ext uri="{FF2B5EF4-FFF2-40B4-BE49-F238E27FC236}">
                <a16:creationId xmlns:a16="http://schemas.microsoft.com/office/drawing/2014/main" id="{B1F2A7DC-094E-8E80-CB44-262EABAD1484}"/>
              </a:ext>
            </a:extLst>
          </p:cNvPr>
          <p:cNvSpPr/>
          <p:nvPr/>
        </p:nvSpPr>
        <p:spPr>
          <a:xfrm>
            <a:off x="22483864" y="9630385"/>
            <a:ext cx="12198485" cy="9494195"/>
          </a:xfrm>
          <a:prstGeom prst="round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dirty="0" err="1">
              <a:solidFill>
                <a:schemeClr val="tx1"/>
              </a:solidFill>
              <a:latin typeface="Trebuchet MS" panose="020B0603020202020204" pitchFamily="34" charset="0"/>
            </a:endParaRPr>
          </a:p>
        </p:txBody>
      </p:sp>
      <p:sp>
        <p:nvSpPr>
          <p:cNvPr id="46" name="Plaque 45">
            <a:extLst>
              <a:ext uri="{FF2B5EF4-FFF2-40B4-BE49-F238E27FC236}">
                <a16:creationId xmlns:a16="http://schemas.microsoft.com/office/drawing/2014/main" id="{00465BA8-7DAD-0EAB-5588-0AD439FE4504}"/>
              </a:ext>
            </a:extLst>
          </p:cNvPr>
          <p:cNvSpPr/>
          <p:nvPr/>
        </p:nvSpPr>
        <p:spPr>
          <a:xfrm>
            <a:off x="26462476" y="10379417"/>
            <a:ext cx="4241260" cy="1906621"/>
          </a:xfrm>
          <a:prstGeom prst="plaqu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dirty="0" err="1">
              <a:solidFill>
                <a:schemeClr val="tx1"/>
              </a:solidFill>
              <a:latin typeface="Trebuchet MS" panose="020B0603020202020204" pitchFamily="34" charset="0"/>
            </a:endParaRPr>
          </a:p>
        </p:txBody>
      </p:sp>
      <p:sp>
        <p:nvSpPr>
          <p:cNvPr id="47" name="Rectangle 46">
            <a:extLst>
              <a:ext uri="{FF2B5EF4-FFF2-40B4-BE49-F238E27FC236}">
                <a16:creationId xmlns:a16="http://schemas.microsoft.com/office/drawing/2014/main" id="{37C4DFC9-E092-9943-2D30-F1B2DEE73A67}"/>
              </a:ext>
            </a:extLst>
          </p:cNvPr>
          <p:cNvSpPr/>
          <p:nvPr/>
        </p:nvSpPr>
        <p:spPr>
          <a:xfrm>
            <a:off x="23631728" y="12821058"/>
            <a:ext cx="10389140" cy="5544766"/>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dirty="0" err="1">
              <a:solidFill>
                <a:schemeClr val="tx1"/>
              </a:solidFill>
              <a:latin typeface="Trebuchet MS" panose="020B0603020202020204" pitchFamily="34" charset="0"/>
            </a:endParaRPr>
          </a:p>
        </p:txBody>
      </p:sp>
      <p:sp>
        <p:nvSpPr>
          <p:cNvPr id="56" name="TextBox 55">
            <a:extLst>
              <a:ext uri="{FF2B5EF4-FFF2-40B4-BE49-F238E27FC236}">
                <a16:creationId xmlns:a16="http://schemas.microsoft.com/office/drawing/2014/main" id="{A86B447D-E481-141E-952C-1ACC3D35C4A8}"/>
              </a:ext>
            </a:extLst>
          </p:cNvPr>
          <p:cNvSpPr txBox="1"/>
          <p:nvPr/>
        </p:nvSpPr>
        <p:spPr>
          <a:xfrm>
            <a:off x="13578192" y="4689137"/>
            <a:ext cx="1579278" cy="923330"/>
          </a:xfrm>
          <a:prstGeom prst="rect">
            <a:avLst/>
          </a:prstGeom>
          <a:noFill/>
        </p:spPr>
        <p:txBody>
          <a:bodyPr wrap="none" rtlCol="0">
            <a:spAutoFit/>
          </a:bodyPr>
          <a:lstStyle/>
          <a:p>
            <a:pPr algn="ctr"/>
            <a:r>
              <a:rPr lang="en-US" sz="5400" dirty="0">
                <a:solidFill>
                  <a:schemeClr val="bg1"/>
                </a:solidFill>
                <a:latin typeface="NVIDIA Sans" panose="020B0503020203020204" pitchFamily="34" charset="0"/>
                <a:cs typeface="NVIDIA Sans" panose="020B0503020203020204" pitchFamily="34" charset="0"/>
              </a:rPr>
              <a:t>CPU</a:t>
            </a:r>
          </a:p>
        </p:txBody>
      </p:sp>
      <p:sp>
        <p:nvSpPr>
          <p:cNvPr id="57" name="TextBox 56">
            <a:extLst>
              <a:ext uri="{FF2B5EF4-FFF2-40B4-BE49-F238E27FC236}">
                <a16:creationId xmlns:a16="http://schemas.microsoft.com/office/drawing/2014/main" id="{E599D0C4-44E5-F71B-387E-D41C7BB9EE10}"/>
              </a:ext>
            </a:extLst>
          </p:cNvPr>
          <p:cNvSpPr txBox="1"/>
          <p:nvPr/>
        </p:nvSpPr>
        <p:spPr>
          <a:xfrm>
            <a:off x="27780642" y="10895784"/>
            <a:ext cx="1604927" cy="923330"/>
          </a:xfrm>
          <a:prstGeom prst="rect">
            <a:avLst/>
          </a:prstGeom>
          <a:noFill/>
        </p:spPr>
        <p:txBody>
          <a:bodyPr wrap="none" rtlCol="0">
            <a:spAutoFit/>
          </a:bodyPr>
          <a:lstStyle/>
          <a:p>
            <a:pPr algn="ctr"/>
            <a:r>
              <a:rPr lang="en-US" sz="5400" dirty="0">
                <a:solidFill>
                  <a:schemeClr val="bg1"/>
                </a:solidFill>
                <a:latin typeface="NVIDIA Sans" panose="020B0503020203020204" pitchFamily="34" charset="0"/>
                <a:cs typeface="NVIDIA Sans" panose="020B0503020203020204" pitchFamily="34" charset="0"/>
              </a:rPr>
              <a:t>GPU</a:t>
            </a:r>
          </a:p>
        </p:txBody>
      </p:sp>
      <p:sp>
        <p:nvSpPr>
          <p:cNvPr id="60" name="TextBox 59">
            <a:extLst>
              <a:ext uri="{FF2B5EF4-FFF2-40B4-BE49-F238E27FC236}">
                <a16:creationId xmlns:a16="http://schemas.microsoft.com/office/drawing/2014/main" id="{32B6A9E0-EDE9-FCD1-3D7A-D47B22F8986F}"/>
              </a:ext>
            </a:extLst>
          </p:cNvPr>
          <p:cNvSpPr txBox="1"/>
          <p:nvPr/>
        </p:nvSpPr>
        <p:spPr>
          <a:xfrm>
            <a:off x="3339966" y="18662915"/>
            <a:ext cx="2742931" cy="923330"/>
          </a:xfrm>
          <a:prstGeom prst="rect">
            <a:avLst/>
          </a:prstGeom>
          <a:noFill/>
        </p:spPr>
        <p:txBody>
          <a:bodyPr wrap="none" rtlCol="0">
            <a:spAutoFit/>
          </a:bodyPr>
          <a:lstStyle/>
          <a:p>
            <a:pPr algn="ctr"/>
            <a:r>
              <a:rPr lang="en-US" sz="5400" dirty="0">
                <a:solidFill>
                  <a:schemeClr val="bg1"/>
                </a:solidFill>
                <a:latin typeface="NVIDIA Sans" panose="020B0503020203020204" pitchFamily="34" charset="0"/>
                <a:cs typeface="NVIDIA Sans" panose="020B0503020203020204" pitchFamily="34" charset="0"/>
              </a:rPr>
              <a:t>Storage</a:t>
            </a:r>
          </a:p>
        </p:txBody>
      </p:sp>
      <p:sp>
        <p:nvSpPr>
          <p:cNvPr id="61" name="Left-Right-Up Arrow 60">
            <a:extLst>
              <a:ext uri="{FF2B5EF4-FFF2-40B4-BE49-F238E27FC236}">
                <a16:creationId xmlns:a16="http://schemas.microsoft.com/office/drawing/2014/main" id="{44131C27-B24C-6E85-464E-1C0FFF47B15D}"/>
              </a:ext>
            </a:extLst>
          </p:cNvPr>
          <p:cNvSpPr/>
          <p:nvPr/>
        </p:nvSpPr>
        <p:spPr>
          <a:xfrm>
            <a:off x="6656962" y="12996158"/>
            <a:ext cx="15826902" cy="4075877"/>
          </a:xfrm>
          <a:prstGeom prst="leftRightUp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dirty="0" err="1">
              <a:solidFill>
                <a:schemeClr val="tx1"/>
              </a:solidFill>
              <a:latin typeface="Trebuchet MS" panose="020B0603020202020204" pitchFamily="34" charset="0"/>
            </a:endParaRPr>
          </a:p>
        </p:txBody>
      </p:sp>
      <p:sp>
        <p:nvSpPr>
          <p:cNvPr id="62" name="TextBox 61">
            <a:extLst>
              <a:ext uri="{FF2B5EF4-FFF2-40B4-BE49-F238E27FC236}">
                <a16:creationId xmlns:a16="http://schemas.microsoft.com/office/drawing/2014/main" id="{8B4F027E-6D6F-F8C4-4EC8-094CEDC1FEBA}"/>
              </a:ext>
            </a:extLst>
          </p:cNvPr>
          <p:cNvSpPr txBox="1"/>
          <p:nvPr/>
        </p:nvSpPr>
        <p:spPr>
          <a:xfrm>
            <a:off x="10883959" y="16845732"/>
            <a:ext cx="7372917" cy="923330"/>
          </a:xfrm>
          <a:prstGeom prst="rect">
            <a:avLst/>
          </a:prstGeom>
          <a:noFill/>
        </p:spPr>
        <p:txBody>
          <a:bodyPr wrap="none" rtlCol="0">
            <a:spAutoFit/>
          </a:bodyPr>
          <a:lstStyle/>
          <a:p>
            <a:pPr algn="ctr"/>
            <a:r>
              <a:rPr lang="en-US" sz="5400" dirty="0">
                <a:solidFill>
                  <a:schemeClr val="bg1"/>
                </a:solidFill>
                <a:latin typeface="NVIDIA Sans" panose="020B0503020203020204" pitchFamily="34" charset="0"/>
                <a:cs typeface="NVIDIA Sans" panose="020B0503020203020204" pitchFamily="34" charset="0"/>
              </a:rPr>
              <a:t>On-node Interconnect</a:t>
            </a:r>
          </a:p>
        </p:txBody>
      </p:sp>
      <p:cxnSp>
        <p:nvCxnSpPr>
          <p:cNvPr id="69" name="Curved Connector 68">
            <a:extLst>
              <a:ext uri="{FF2B5EF4-FFF2-40B4-BE49-F238E27FC236}">
                <a16:creationId xmlns:a16="http://schemas.microsoft.com/office/drawing/2014/main" id="{CC98AD48-E9EB-87A1-EDB2-338F0A8A9033}"/>
              </a:ext>
            </a:extLst>
          </p:cNvPr>
          <p:cNvCxnSpPr>
            <a:cxnSpLocks/>
            <a:stCxn id="35" idx="1"/>
          </p:cNvCxnSpPr>
          <p:nvPr/>
        </p:nvCxnSpPr>
        <p:spPr>
          <a:xfrm rot="10800000" flipV="1">
            <a:off x="4443425" y="5150803"/>
            <a:ext cx="7831260" cy="7845354"/>
          </a:xfrm>
          <a:prstGeom prst="curvedConnector2">
            <a:avLst/>
          </a:prstGeom>
          <a:ln w="63500">
            <a:solidFill>
              <a:srgbClr val="FF0000"/>
            </a:solidFill>
            <a:headEnd type="oval"/>
            <a:tailEnd type="triangle" w="lg" len="lg"/>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54E35AA0-149E-D6EF-E4AA-5052C0F3354A}"/>
              </a:ext>
            </a:extLst>
          </p:cNvPr>
          <p:cNvSpPr txBox="1"/>
          <p:nvPr/>
        </p:nvSpPr>
        <p:spPr>
          <a:xfrm>
            <a:off x="18846876" y="8069531"/>
            <a:ext cx="1015663" cy="2778582"/>
          </a:xfrm>
          <a:prstGeom prst="rect">
            <a:avLst/>
          </a:prstGeom>
          <a:noFill/>
        </p:spPr>
        <p:txBody>
          <a:bodyPr vert="vert" wrap="none" rtlCol="0">
            <a:spAutoFit/>
          </a:bodyPr>
          <a:lstStyle/>
          <a:p>
            <a:pPr algn="ctr"/>
            <a:r>
              <a:rPr lang="en-US" sz="5400" dirty="0">
                <a:solidFill>
                  <a:schemeClr val="bg1"/>
                </a:solidFill>
                <a:latin typeface="NVIDIA Sans" panose="020B0503020203020204" pitchFamily="34" charset="0"/>
                <a:cs typeface="NVIDIA Sans" panose="020B0503020203020204" pitchFamily="34" charset="0"/>
              </a:rPr>
              <a:t>Memory</a:t>
            </a:r>
          </a:p>
        </p:txBody>
      </p:sp>
      <p:sp>
        <p:nvSpPr>
          <p:cNvPr id="3" name="TextBox 2">
            <a:extLst>
              <a:ext uri="{FF2B5EF4-FFF2-40B4-BE49-F238E27FC236}">
                <a16:creationId xmlns:a16="http://schemas.microsoft.com/office/drawing/2014/main" id="{AD5568E1-00BE-52FC-6A35-8CD16F3D9608}"/>
              </a:ext>
            </a:extLst>
          </p:cNvPr>
          <p:cNvSpPr txBox="1"/>
          <p:nvPr/>
        </p:nvSpPr>
        <p:spPr>
          <a:xfrm>
            <a:off x="33005205" y="14281974"/>
            <a:ext cx="1015663" cy="2778582"/>
          </a:xfrm>
          <a:prstGeom prst="rect">
            <a:avLst/>
          </a:prstGeom>
          <a:noFill/>
        </p:spPr>
        <p:txBody>
          <a:bodyPr vert="vert" wrap="none" rtlCol="0">
            <a:spAutoFit/>
          </a:bodyPr>
          <a:lstStyle/>
          <a:p>
            <a:pPr algn="ctr"/>
            <a:r>
              <a:rPr lang="en-US" sz="5400" dirty="0">
                <a:solidFill>
                  <a:schemeClr val="bg1"/>
                </a:solidFill>
                <a:latin typeface="NVIDIA Sans" panose="020B0503020203020204" pitchFamily="34" charset="0"/>
                <a:cs typeface="NVIDIA Sans" panose="020B0503020203020204" pitchFamily="34" charset="0"/>
              </a:rPr>
              <a:t>Memory</a:t>
            </a:r>
          </a:p>
        </p:txBody>
      </p:sp>
      <p:sp>
        <p:nvSpPr>
          <p:cNvPr id="4" name="Text Box 197">
            <a:extLst>
              <a:ext uri="{FF2B5EF4-FFF2-40B4-BE49-F238E27FC236}">
                <a16:creationId xmlns:a16="http://schemas.microsoft.com/office/drawing/2014/main" id="{5B558D8E-7438-6D59-681C-4627B763DFDA}"/>
              </a:ext>
            </a:extLst>
          </p:cNvPr>
          <p:cNvSpPr txBox="1">
            <a:spLocks noChangeArrowheads="1"/>
          </p:cNvSpPr>
          <p:nvPr/>
        </p:nvSpPr>
        <p:spPr bwMode="auto">
          <a:xfrm>
            <a:off x="1561205" y="5385840"/>
            <a:ext cx="5095758" cy="4154984"/>
          </a:xfrm>
          <a:prstGeom prst="rect">
            <a:avLst/>
          </a:prstGeom>
          <a:noFill/>
          <a:ln w="9525">
            <a:noFill/>
            <a:miter lim="800000"/>
            <a:headEnd/>
            <a:tailEnd/>
          </a:ln>
          <a:effectLst/>
        </p:spPr>
        <p:txBody>
          <a:bodyPr wrap="square">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6600" dirty="0">
                <a:solidFill>
                  <a:schemeClr val="bg1"/>
                </a:solidFill>
                <a:effectLst>
                  <a:outerShdw blurRad="38100" dist="38100" dir="2700000" algn="tl">
                    <a:srgbClr val="C0C0C0"/>
                  </a:outerShdw>
                </a:effectLst>
                <a:latin typeface="+mj-lt"/>
              </a:rPr>
              <a:t>I/O is performed with GDS calls</a:t>
            </a:r>
          </a:p>
        </p:txBody>
      </p:sp>
    </p:spTree>
    <p:extLst>
      <p:ext uri="{BB962C8B-B14F-4D97-AF65-F5344CB8AC3E}">
        <p14:creationId xmlns:p14="http://schemas.microsoft.com/office/powerpoint/2010/main" val="102167311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8DAB94A-5E86-4B64-9DAC-574AA2E4D2CA}"/>
              </a:ext>
            </a:extLst>
          </p:cNvPr>
          <p:cNvSpPr>
            <a:spLocks noGrp="1"/>
          </p:cNvSpPr>
          <p:nvPr>
            <p:ph type="title"/>
          </p:nvPr>
        </p:nvSpPr>
        <p:spPr/>
        <p:txBody>
          <a:bodyPr>
            <a:normAutofit/>
          </a:bodyPr>
          <a:lstStyle/>
          <a:p>
            <a:r>
              <a:rPr lang="en-US" sz="11500" dirty="0"/>
              <a:t>GPU-Based I/O Pipeline</a:t>
            </a:r>
          </a:p>
        </p:txBody>
      </p:sp>
      <p:sp>
        <p:nvSpPr>
          <p:cNvPr id="33" name="Can 32">
            <a:extLst>
              <a:ext uri="{FF2B5EF4-FFF2-40B4-BE49-F238E27FC236}">
                <a16:creationId xmlns:a16="http://schemas.microsoft.com/office/drawing/2014/main" id="{55ABB727-EB2C-7CA2-2AC2-62255C4B6BFF}"/>
              </a:ext>
            </a:extLst>
          </p:cNvPr>
          <p:cNvSpPr/>
          <p:nvPr/>
        </p:nvSpPr>
        <p:spPr>
          <a:xfrm>
            <a:off x="2765898" y="12996159"/>
            <a:ext cx="3891064" cy="5350213"/>
          </a:xfrm>
          <a:prstGeom prst="can">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dirty="0" err="1">
              <a:solidFill>
                <a:schemeClr val="tx1"/>
              </a:solidFill>
              <a:latin typeface="Trebuchet MS" panose="020B0603020202020204" pitchFamily="34" charset="0"/>
            </a:endParaRPr>
          </a:p>
        </p:txBody>
      </p:sp>
      <p:sp>
        <p:nvSpPr>
          <p:cNvPr id="34" name="Rounded Rectangle 33">
            <a:extLst>
              <a:ext uri="{FF2B5EF4-FFF2-40B4-BE49-F238E27FC236}">
                <a16:creationId xmlns:a16="http://schemas.microsoft.com/office/drawing/2014/main" id="{944B3EBC-9BA4-9B02-2E2B-2DDE93EB9FA3}"/>
              </a:ext>
            </a:extLst>
          </p:cNvPr>
          <p:cNvSpPr/>
          <p:nvPr/>
        </p:nvSpPr>
        <p:spPr>
          <a:xfrm>
            <a:off x="8296073" y="3501964"/>
            <a:ext cx="12198485" cy="9494195"/>
          </a:xfrm>
          <a:prstGeom prst="round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dirty="0" err="1">
              <a:solidFill>
                <a:schemeClr val="tx1"/>
              </a:solidFill>
              <a:latin typeface="Trebuchet MS" panose="020B0603020202020204" pitchFamily="34" charset="0"/>
            </a:endParaRPr>
          </a:p>
        </p:txBody>
      </p:sp>
      <p:sp>
        <p:nvSpPr>
          <p:cNvPr id="35" name="Plaque 34">
            <a:extLst>
              <a:ext uri="{FF2B5EF4-FFF2-40B4-BE49-F238E27FC236}">
                <a16:creationId xmlns:a16="http://schemas.microsoft.com/office/drawing/2014/main" id="{E4EA8D74-FA4B-4FBE-3FD9-BF2345DEB890}"/>
              </a:ext>
            </a:extLst>
          </p:cNvPr>
          <p:cNvSpPr/>
          <p:nvPr/>
        </p:nvSpPr>
        <p:spPr>
          <a:xfrm>
            <a:off x="12274685" y="4197492"/>
            <a:ext cx="4241260" cy="1906621"/>
          </a:xfrm>
          <a:prstGeom prst="plaqu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dirty="0" err="1">
              <a:solidFill>
                <a:schemeClr val="tx1"/>
              </a:solidFill>
              <a:latin typeface="Trebuchet MS" panose="020B0603020202020204" pitchFamily="34" charset="0"/>
            </a:endParaRPr>
          </a:p>
        </p:txBody>
      </p:sp>
      <p:sp>
        <p:nvSpPr>
          <p:cNvPr id="36" name="Rectangle 35">
            <a:extLst>
              <a:ext uri="{FF2B5EF4-FFF2-40B4-BE49-F238E27FC236}">
                <a16:creationId xmlns:a16="http://schemas.microsoft.com/office/drawing/2014/main" id="{E0C03C0B-43A9-D1E6-479D-4957B5E2F69D}"/>
              </a:ext>
            </a:extLst>
          </p:cNvPr>
          <p:cNvSpPr/>
          <p:nvPr/>
        </p:nvSpPr>
        <p:spPr>
          <a:xfrm>
            <a:off x="9443937" y="6692637"/>
            <a:ext cx="10389140" cy="5544766"/>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dirty="0" err="1">
              <a:solidFill>
                <a:schemeClr val="tx1"/>
              </a:solidFill>
              <a:latin typeface="Trebuchet MS" panose="020B0603020202020204" pitchFamily="34" charset="0"/>
            </a:endParaRPr>
          </a:p>
        </p:txBody>
      </p:sp>
      <p:sp>
        <p:nvSpPr>
          <p:cNvPr id="45" name="Rounded Rectangle 44">
            <a:extLst>
              <a:ext uri="{FF2B5EF4-FFF2-40B4-BE49-F238E27FC236}">
                <a16:creationId xmlns:a16="http://schemas.microsoft.com/office/drawing/2014/main" id="{B1F2A7DC-094E-8E80-CB44-262EABAD1484}"/>
              </a:ext>
            </a:extLst>
          </p:cNvPr>
          <p:cNvSpPr/>
          <p:nvPr/>
        </p:nvSpPr>
        <p:spPr>
          <a:xfrm>
            <a:off x="22483864" y="9630385"/>
            <a:ext cx="12198485" cy="9494195"/>
          </a:xfrm>
          <a:prstGeom prst="round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dirty="0" err="1">
              <a:solidFill>
                <a:schemeClr val="tx1"/>
              </a:solidFill>
              <a:latin typeface="Trebuchet MS" panose="020B0603020202020204" pitchFamily="34" charset="0"/>
            </a:endParaRPr>
          </a:p>
        </p:txBody>
      </p:sp>
      <p:sp>
        <p:nvSpPr>
          <p:cNvPr id="46" name="Plaque 45">
            <a:extLst>
              <a:ext uri="{FF2B5EF4-FFF2-40B4-BE49-F238E27FC236}">
                <a16:creationId xmlns:a16="http://schemas.microsoft.com/office/drawing/2014/main" id="{00465BA8-7DAD-0EAB-5588-0AD439FE4504}"/>
              </a:ext>
            </a:extLst>
          </p:cNvPr>
          <p:cNvSpPr/>
          <p:nvPr/>
        </p:nvSpPr>
        <p:spPr>
          <a:xfrm>
            <a:off x="26462476" y="10379417"/>
            <a:ext cx="4241260" cy="1906621"/>
          </a:xfrm>
          <a:prstGeom prst="plaqu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dirty="0" err="1">
              <a:solidFill>
                <a:schemeClr val="tx1"/>
              </a:solidFill>
              <a:latin typeface="Trebuchet MS" panose="020B0603020202020204" pitchFamily="34" charset="0"/>
            </a:endParaRPr>
          </a:p>
        </p:txBody>
      </p:sp>
      <p:sp>
        <p:nvSpPr>
          <p:cNvPr id="47" name="Rectangle 46">
            <a:extLst>
              <a:ext uri="{FF2B5EF4-FFF2-40B4-BE49-F238E27FC236}">
                <a16:creationId xmlns:a16="http://schemas.microsoft.com/office/drawing/2014/main" id="{37C4DFC9-E092-9943-2D30-F1B2DEE73A67}"/>
              </a:ext>
            </a:extLst>
          </p:cNvPr>
          <p:cNvSpPr/>
          <p:nvPr/>
        </p:nvSpPr>
        <p:spPr>
          <a:xfrm>
            <a:off x="23631728" y="12821058"/>
            <a:ext cx="10389140" cy="5544766"/>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dirty="0" err="1">
              <a:solidFill>
                <a:schemeClr val="tx1"/>
              </a:solidFill>
              <a:latin typeface="Trebuchet MS" panose="020B0603020202020204" pitchFamily="34" charset="0"/>
            </a:endParaRPr>
          </a:p>
        </p:txBody>
      </p:sp>
      <p:sp>
        <p:nvSpPr>
          <p:cNvPr id="48" name="Rectangle 47">
            <a:extLst>
              <a:ext uri="{FF2B5EF4-FFF2-40B4-BE49-F238E27FC236}">
                <a16:creationId xmlns:a16="http://schemas.microsoft.com/office/drawing/2014/main" id="{F1C3FEA1-53AA-2348-BCD5-E8E75EE6D202}"/>
              </a:ext>
            </a:extLst>
          </p:cNvPr>
          <p:cNvSpPr/>
          <p:nvPr/>
        </p:nvSpPr>
        <p:spPr>
          <a:xfrm>
            <a:off x="24371030" y="13326898"/>
            <a:ext cx="1186774" cy="10116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dirty="0" err="1">
              <a:solidFill>
                <a:schemeClr val="tx1"/>
              </a:solidFill>
              <a:latin typeface="Trebuchet MS" panose="020B0603020202020204" pitchFamily="34" charset="0"/>
            </a:endParaRPr>
          </a:p>
        </p:txBody>
      </p:sp>
      <p:sp>
        <p:nvSpPr>
          <p:cNvPr id="49" name="Rectangle 48">
            <a:extLst>
              <a:ext uri="{FF2B5EF4-FFF2-40B4-BE49-F238E27FC236}">
                <a16:creationId xmlns:a16="http://schemas.microsoft.com/office/drawing/2014/main" id="{3F19ADC6-EEED-4C92-D239-B64E264DC284}"/>
              </a:ext>
            </a:extLst>
          </p:cNvPr>
          <p:cNvSpPr/>
          <p:nvPr/>
        </p:nvSpPr>
        <p:spPr>
          <a:xfrm>
            <a:off x="24371030" y="14494217"/>
            <a:ext cx="1186774" cy="101167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dirty="0" err="1">
              <a:solidFill>
                <a:schemeClr val="tx1"/>
              </a:solidFill>
              <a:latin typeface="Trebuchet MS" panose="020B0603020202020204" pitchFamily="34" charset="0"/>
            </a:endParaRPr>
          </a:p>
        </p:txBody>
      </p:sp>
      <p:sp>
        <p:nvSpPr>
          <p:cNvPr id="50" name="Rectangle 49">
            <a:extLst>
              <a:ext uri="{FF2B5EF4-FFF2-40B4-BE49-F238E27FC236}">
                <a16:creationId xmlns:a16="http://schemas.microsoft.com/office/drawing/2014/main" id="{4D8BD8DF-F536-76C1-7FF7-6402930579AC}"/>
              </a:ext>
            </a:extLst>
          </p:cNvPr>
          <p:cNvSpPr/>
          <p:nvPr/>
        </p:nvSpPr>
        <p:spPr>
          <a:xfrm>
            <a:off x="24371030" y="15671266"/>
            <a:ext cx="1186774" cy="10116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dirty="0" err="1">
              <a:solidFill>
                <a:schemeClr val="tx1"/>
              </a:solidFill>
              <a:latin typeface="Trebuchet MS" panose="020B0603020202020204" pitchFamily="34" charset="0"/>
            </a:endParaRPr>
          </a:p>
        </p:txBody>
      </p:sp>
      <p:sp>
        <p:nvSpPr>
          <p:cNvPr id="51" name="Rectangle 50">
            <a:extLst>
              <a:ext uri="{FF2B5EF4-FFF2-40B4-BE49-F238E27FC236}">
                <a16:creationId xmlns:a16="http://schemas.microsoft.com/office/drawing/2014/main" id="{B68E6456-378A-6FBE-2AC9-A5F4835A2114}"/>
              </a:ext>
            </a:extLst>
          </p:cNvPr>
          <p:cNvSpPr/>
          <p:nvPr/>
        </p:nvSpPr>
        <p:spPr>
          <a:xfrm>
            <a:off x="24371030" y="16935859"/>
            <a:ext cx="1186774" cy="101167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dirty="0" err="1">
              <a:solidFill>
                <a:schemeClr val="tx1"/>
              </a:solidFill>
              <a:latin typeface="Trebuchet MS" panose="020B0603020202020204" pitchFamily="34" charset="0"/>
            </a:endParaRPr>
          </a:p>
        </p:txBody>
      </p:sp>
      <p:sp>
        <p:nvSpPr>
          <p:cNvPr id="56" name="TextBox 55">
            <a:extLst>
              <a:ext uri="{FF2B5EF4-FFF2-40B4-BE49-F238E27FC236}">
                <a16:creationId xmlns:a16="http://schemas.microsoft.com/office/drawing/2014/main" id="{A86B447D-E481-141E-952C-1ACC3D35C4A8}"/>
              </a:ext>
            </a:extLst>
          </p:cNvPr>
          <p:cNvSpPr txBox="1"/>
          <p:nvPr/>
        </p:nvSpPr>
        <p:spPr>
          <a:xfrm>
            <a:off x="13578192" y="4689137"/>
            <a:ext cx="1579278" cy="923330"/>
          </a:xfrm>
          <a:prstGeom prst="rect">
            <a:avLst/>
          </a:prstGeom>
          <a:noFill/>
        </p:spPr>
        <p:txBody>
          <a:bodyPr wrap="none" rtlCol="0">
            <a:spAutoFit/>
          </a:bodyPr>
          <a:lstStyle/>
          <a:p>
            <a:pPr algn="ctr"/>
            <a:r>
              <a:rPr lang="en-US" sz="5400" dirty="0">
                <a:solidFill>
                  <a:schemeClr val="bg1"/>
                </a:solidFill>
                <a:latin typeface="NVIDIA Sans" panose="020B0503020203020204" pitchFamily="34" charset="0"/>
                <a:cs typeface="NVIDIA Sans" panose="020B0503020203020204" pitchFamily="34" charset="0"/>
              </a:rPr>
              <a:t>CPU</a:t>
            </a:r>
          </a:p>
        </p:txBody>
      </p:sp>
      <p:sp>
        <p:nvSpPr>
          <p:cNvPr id="57" name="TextBox 56">
            <a:extLst>
              <a:ext uri="{FF2B5EF4-FFF2-40B4-BE49-F238E27FC236}">
                <a16:creationId xmlns:a16="http://schemas.microsoft.com/office/drawing/2014/main" id="{E599D0C4-44E5-F71B-387E-D41C7BB9EE10}"/>
              </a:ext>
            </a:extLst>
          </p:cNvPr>
          <p:cNvSpPr txBox="1"/>
          <p:nvPr/>
        </p:nvSpPr>
        <p:spPr>
          <a:xfrm>
            <a:off x="27780642" y="10895784"/>
            <a:ext cx="1604927" cy="923330"/>
          </a:xfrm>
          <a:prstGeom prst="rect">
            <a:avLst/>
          </a:prstGeom>
          <a:noFill/>
        </p:spPr>
        <p:txBody>
          <a:bodyPr wrap="none" rtlCol="0">
            <a:spAutoFit/>
          </a:bodyPr>
          <a:lstStyle/>
          <a:p>
            <a:pPr algn="ctr"/>
            <a:r>
              <a:rPr lang="en-US" sz="5400" dirty="0">
                <a:solidFill>
                  <a:schemeClr val="bg1"/>
                </a:solidFill>
                <a:latin typeface="NVIDIA Sans" panose="020B0503020203020204" pitchFamily="34" charset="0"/>
                <a:cs typeface="NVIDIA Sans" panose="020B0503020203020204" pitchFamily="34" charset="0"/>
              </a:rPr>
              <a:t>GPU</a:t>
            </a:r>
          </a:p>
        </p:txBody>
      </p:sp>
      <p:sp>
        <p:nvSpPr>
          <p:cNvPr id="60" name="TextBox 59">
            <a:extLst>
              <a:ext uri="{FF2B5EF4-FFF2-40B4-BE49-F238E27FC236}">
                <a16:creationId xmlns:a16="http://schemas.microsoft.com/office/drawing/2014/main" id="{32B6A9E0-EDE9-FCD1-3D7A-D47B22F8986F}"/>
              </a:ext>
            </a:extLst>
          </p:cNvPr>
          <p:cNvSpPr txBox="1"/>
          <p:nvPr/>
        </p:nvSpPr>
        <p:spPr>
          <a:xfrm>
            <a:off x="3339966" y="18662915"/>
            <a:ext cx="2742931" cy="923330"/>
          </a:xfrm>
          <a:prstGeom prst="rect">
            <a:avLst/>
          </a:prstGeom>
          <a:noFill/>
        </p:spPr>
        <p:txBody>
          <a:bodyPr wrap="none" rtlCol="0">
            <a:spAutoFit/>
          </a:bodyPr>
          <a:lstStyle/>
          <a:p>
            <a:pPr algn="ctr"/>
            <a:r>
              <a:rPr lang="en-US" sz="5400" dirty="0">
                <a:solidFill>
                  <a:schemeClr val="bg1"/>
                </a:solidFill>
                <a:latin typeface="NVIDIA Sans" panose="020B0503020203020204" pitchFamily="34" charset="0"/>
                <a:cs typeface="NVIDIA Sans" panose="020B0503020203020204" pitchFamily="34" charset="0"/>
              </a:rPr>
              <a:t>Storage</a:t>
            </a:r>
          </a:p>
        </p:txBody>
      </p:sp>
      <p:sp>
        <p:nvSpPr>
          <p:cNvPr id="61" name="Left-Right-Up Arrow 60">
            <a:extLst>
              <a:ext uri="{FF2B5EF4-FFF2-40B4-BE49-F238E27FC236}">
                <a16:creationId xmlns:a16="http://schemas.microsoft.com/office/drawing/2014/main" id="{44131C27-B24C-6E85-464E-1C0FFF47B15D}"/>
              </a:ext>
            </a:extLst>
          </p:cNvPr>
          <p:cNvSpPr/>
          <p:nvPr/>
        </p:nvSpPr>
        <p:spPr>
          <a:xfrm>
            <a:off x="6656962" y="12996158"/>
            <a:ext cx="15826902" cy="4075877"/>
          </a:xfrm>
          <a:prstGeom prst="leftRightUp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dirty="0" err="1">
              <a:solidFill>
                <a:schemeClr val="tx1"/>
              </a:solidFill>
              <a:latin typeface="Trebuchet MS" panose="020B0603020202020204" pitchFamily="34" charset="0"/>
            </a:endParaRPr>
          </a:p>
        </p:txBody>
      </p:sp>
      <p:sp>
        <p:nvSpPr>
          <p:cNvPr id="62" name="TextBox 61">
            <a:extLst>
              <a:ext uri="{FF2B5EF4-FFF2-40B4-BE49-F238E27FC236}">
                <a16:creationId xmlns:a16="http://schemas.microsoft.com/office/drawing/2014/main" id="{8B4F027E-6D6F-F8C4-4EC8-094CEDC1FEBA}"/>
              </a:ext>
            </a:extLst>
          </p:cNvPr>
          <p:cNvSpPr txBox="1"/>
          <p:nvPr/>
        </p:nvSpPr>
        <p:spPr>
          <a:xfrm>
            <a:off x="10883959" y="16845732"/>
            <a:ext cx="7372917" cy="923330"/>
          </a:xfrm>
          <a:prstGeom prst="rect">
            <a:avLst/>
          </a:prstGeom>
          <a:noFill/>
        </p:spPr>
        <p:txBody>
          <a:bodyPr wrap="none" rtlCol="0">
            <a:spAutoFit/>
          </a:bodyPr>
          <a:lstStyle/>
          <a:p>
            <a:pPr algn="ctr"/>
            <a:r>
              <a:rPr lang="en-US" sz="5400" dirty="0">
                <a:solidFill>
                  <a:schemeClr val="bg1"/>
                </a:solidFill>
                <a:latin typeface="NVIDIA Sans" panose="020B0503020203020204" pitchFamily="34" charset="0"/>
                <a:cs typeface="NVIDIA Sans" panose="020B0503020203020204" pitchFamily="34" charset="0"/>
              </a:rPr>
              <a:t>On-node Interconnect</a:t>
            </a:r>
          </a:p>
        </p:txBody>
      </p:sp>
      <p:sp>
        <p:nvSpPr>
          <p:cNvPr id="2" name="TextBox 1">
            <a:extLst>
              <a:ext uri="{FF2B5EF4-FFF2-40B4-BE49-F238E27FC236}">
                <a16:creationId xmlns:a16="http://schemas.microsoft.com/office/drawing/2014/main" id="{54E35AA0-149E-D6EF-E4AA-5052C0F3354A}"/>
              </a:ext>
            </a:extLst>
          </p:cNvPr>
          <p:cNvSpPr txBox="1"/>
          <p:nvPr/>
        </p:nvSpPr>
        <p:spPr>
          <a:xfrm>
            <a:off x="18846876" y="8069531"/>
            <a:ext cx="1015663" cy="2778582"/>
          </a:xfrm>
          <a:prstGeom prst="rect">
            <a:avLst/>
          </a:prstGeom>
          <a:noFill/>
        </p:spPr>
        <p:txBody>
          <a:bodyPr vert="vert" wrap="none" rtlCol="0">
            <a:spAutoFit/>
          </a:bodyPr>
          <a:lstStyle/>
          <a:p>
            <a:pPr algn="ctr"/>
            <a:r>
              <a:rPr lang="en-US" sz="5400" dirty="0">
                <a:solidFill>
                  <a:schemeClr val="bg1"/>
                </a:solidFill>
                <a:latin typeface="NVIDIA Sans" panose="020B0503020203020204" pitchFamily="34" charset="0"/>
                <a:cs typeface="NVIDIA Sans" panose="020B0503020203020204" pitchFamily="34" charset="0"/>
              </a:rPr>
              <a:t>Memory</a:t>
            </a:r>
          </a:p>
        </p:txBody>
      </p:sp>
      <p:sp>
        <p:nvSpPr>
          <p:cNvPr id="3" name="TextBox 2">
            <a:extLst>
              <a:ext uri="{FF2B5EF4-FFF2-40B4-BE49-F238E27FC236}">
                <a16:creationId xmlns:a16="http://schemas.microsoft.com/office/drawing/2014/main" id="{AD5568E1-00BE-52FC-6A35-8CD16F3D9608}"/>
              </a:ext>
            </a:extLst>
          </p:cNvPr>
          <p:cNvSpPr txBox="1"/>
          <p:nvPr/>
        </p:nvSpPr>
        <p:spPr>
          <a:xfrm>
            <a:off x="33005205" y="14281974"/>
            <a:ext cx="1015663" cy="2778582"/>
          </a:xfrm>
          <a:prstGeom prst="rect">
            <a:avLst/>
          </a:prstGeom>
          <a:noFill/>
        </p:spPr>
        <p:txBody>
          <a:bodyPr vert="vert" wrap="none" rtlCol="0">
            <a:spAutoFit/>
          </a:bodyPr>
          <a:lstStyle/>
          <a:p>
            <a:pPr algn="ctr"/>
            <a:r>
              <a:rPr lang="en-US" sz="5400" dirty="0">
                <a:solidFill>
                  <a:schemeClr val="bg1"/>
                </a:solidFill>
                <a:latin typeface="NVIDIA Sans" panose="020B0503020203020204" pitchFamily="34" charset="0"/>
                <a:cs typeface="NVIDIA Sans" panose="020B0503020203020204" pitchFamily="34" charset="0"/>
              </a:rPr>
              <a:t>Memory</a:t>
            </a:r>
          </a:p>
        </p:txBody>
      </p:sp>
      <p:cxnSp>
        <p:nvCxnSpPr>
          <p:cNvPr id="5" name="Curved Connector 4">
            <a:extLst>
              <a:ext uri="{FF2B5EF4-FFF2-40B4-BE49-F238E27FC236}">
                <a16:creationId xmlns:a16="http://schemas.microsoft.com/office/drawing/2014/main" id="{980B77F3-5DB5-421E-4426-B72A87B28CD9}"/>
              </a:ext>
            </a:extLst>
          </p:cNvPr>
          <p:cNvCxnSpPr>
            <a:cxnSpLocks/>
          </p:cNvCxnSpPr>
          <p:nvPr/>
        </p:nvCxnSpPr>
        <p:spPr>
          <a:xfrm flipV="1">
            <a:off x="6656964" y="13832736"/>
            <a:ext cx="17714066" cy="2052129"/>
          </a:xfrm>
          <a:prstGeom prst="curvedConnector3">
            <a:avLst>
              <a:gd name="adj1" fmla="val 50000"/>
            </a:avLst>
          </a:prstGeom>
          <a:ln w="63500">
            <a:solidFill>
              <a:srgbClr val="FF0000"/>
            </a:solidFill>
            <a:headEnd type="oval"/>
            <a:tailEnd type="triangle" w="lg" len="lg"/>
          </a:ln>
        </p:spPr>
        <p:style>
          <a:lnRef idx="1">
            <a:schemeClr val="accent1"/>
          </a:lnRef>
          <a:fillRef idx="0">
            <a:schemeClr val="accent1"/>
          </a:fillRef>
          <a:effectRef idx="0">
            <a:schemeClr val="accent1"/>
          </a:effectRef>
          <a:fontRef idx="minor">
            <a:schemeClr val="tx1"/>
          </a:fontRef>
        </p:style>
      </p:cxnSp>
      <p:cxnSp>
        <p:nvCxnSpPr>
          <p:cNvPr id="6" name="Curved Connector 5">
            <a:extLst>
              <a:ext uri="{FF2B5EF4-FFF2-40B4-BE49-F238E27FC236}">
                <a16:creationId xmlns:a16="http://schemas.microsoft.com/office/drawing/2014/main" id="{047CB0D8-E59F-2B79-4D30-FF93CBE772DC}"/>
              </a:ext>
            </a:extLst>
          </p:cNvPr>
          <p:cNvCxnSpPr>
            <a:cxnSpLocks/>
          </p:cNvCxnSpPr>
          <p:nvPr/>
        </p:nvCxnSpPr>
        <p:spPr>
          <a:xfrm flipV="1">
            <a:off x="6656962" y="15000055"/>
            <a:ext cx="17714068" cy="884808"/>
          </a:xfrm>
          <a:prstGeom prst="curvedConnector3">
            <a:avLst>
              <a:gd name="adj1" fmla="val 50000"/>
            </a:avLst>
          </a:prstGeom>
          <a:ln w="63500">
            <a:solidFill>
              <a:srgbClr val="FF0000"/>
            </a:solidFill>
            <a:headEnd type="oval"/>
            <a:tailEnd type="triangle" w="lg" len="lg"/>
          </a:ln>
        </p:spPr>
        <p:style>
          <a:lnRef idx="1">
            <a:schemeClr val="accent1"/>
          </a:lnRef>
          <a:fillRef idx="0">
            <a:schemeClr val="accent1"/>
          </a:fillRef>
          <a:effectRef idx="0">
            <a:schemeClr val="accent1"/>
          </a:effectRef>
          <a:fontRef idx="minor">
            <a:schemeClr val="tx1"/>
          </a:fontRef>
        </p:style>
      </p:cxnSp>
      <p:cxnSp>
        <p:nvCxnSpPr>
          <p:cNvPr id="8" name="Curved Connector 7">
            <a:extLst>
              <a:ext uri="{FF2B5EF4-FFF2-40B4-BE49-F238E27FC236}">
                <a16:creationId xmlns:a16="http://schemas.microsoft.com/office/drawing/2014/main" id="{5BBBB5CA-686D-ABE1-5A91-33242840F3B8}"/>
              </a:ext>
            </a:extLst>
          </p:cNvPr>
          <p:cNvCxnSpPr>
            <a:cxnSpLocks/>
          </p:cNvCxnSpPr>
          <p:nvPr/>
        </p:nvCxnSpPr>
        <p:spPr>
          <a:xfrm>
            <a:off x="6656962" y="15884863"/>
            <a:ext cx="17714068" cy="292241"/>
          </a:xfrm>
          <a:prstGeom prst="curvedConnector3">
            <a:avLst>
              <a:gd name="adj1" fmla="val 50000"/>
            </a:avLst>
          </a:prstGeom>
          <a:ln w="63500">
            <a:solidFill>
              <a:srgbClr val="FF0000"/>
            </a:solidFill>
            <a:headEnd type="oval"/>
            <a:tailEnd type="triangle" w="lg" len="lg"/>
          </a:ln>
        </p:spPr>
        <p:style>
          <a:lnRef idx="1">
            <a:schemeClr val="accent1"/>
          </a:lnRef>
          <a:fillRef idx="0">
            <a:schemeClr val="accent1"/>
          </a:fillRef>
          <a:effectRef idx="0">
            <a:schemeClr val="accent1"/>
          </a:effectRef>
          <a:fontRef idx="minor">
            <a:schemeClr val="tx1"/>
          </a:fontRef>
        </p:style>
      </p:cxnSp>
      <p:cxnSp>
        <p:nvCxnSpPr>
          <p:cNvPr id="9" name="Curved Connector 8">
            <a:extLst>
              <a:ext uri="{FF2B5EF4-FFF2-40B4-BE49-F238E27FC236}">
                <a16:creationId xmlns:a16="http://schemas.microsoft.com/office/drawing/2014/main" id="{F994A7A7-4B68-9CAD-6AD9-4331BE0DA4EA}"/>
              </a:ext>
            </a:extLst>
          </p:cNvPr>
          <p:cNvCxnSpPr>
            <a:cxnSpLocks/>
          </p:cNvCxnSpPr>
          <p:nvPr/>
        </p:nvCxnSpPr>
        <p:spPr>
          <a:xfrm>
            <a:off x="6838122" y="15884863"/>
            <a:ext cx="17532908" cy="1556834"/>
          </a:xfrm>
          <a:prstGeom prst="curvedConnector3">
            <a:avLst>
              <a:gd name="adj1" fmla="val 50000"/>
            </a:avLst>
          </a:prstGeom>
          <a:ln w="63500">
            <a:solidFill>
              <a:srgbClr val="FF0000"/>
            </a:solidFill>
            <a:headEnd type="oval"/>
            <a:tailEnd type="triangle" w="lg" len="lg"/>
          </a:ln>
        </p:spPr>
        <p:style>
          <a:lnRef idx="1">
            <a:schemeClr val="accent1"/>
          </a:lnRef>
          <a:fillRef idx="0">
            <a:schemeClr val="accent1"/>
          </a:fillRef>
          <a:effectRef idx="0">
            <a:schemeClr val="accent1"/>
          </a:effectRef>
          <a:fontRef idx="minor">
            <a:schemeClr val="tx1"/>
          </a:fontRef>
        </p:style>
      </p:cxnSp>
      <p:sp>
        <p:nvSpPr>
          <p:cNvPr id="10" name="Text Box 197">
            <a:extLst>
              <a:ext uri="{FF2B5EF4-FFF2-40B4-BE49-F238E27FC236}">
                <a16:creationId xmlns:a16="http://schemas.microsoft.com/office/drawing/2014/main" id="{1D54B430-FDC7-4047-0AF6-439EB442703A}"/>
              </a:ext>
            </a:extLst>
          </p:cNvPr>
          <p:cNvSpPr txBox="1">
            <a:spLocks noChangeArrowheads="1"/>
          </p:cNvSpPr>
          <p:nvPr/>
        </p:nvSpPr>
        <p:spPr bwMode="auto">
          <a:xfrm>
            <a:off x="7455569" y="11065581"/>
            <a:ext cx="6408164" cy="4154984"/>
          </a:xfrm>
          <a:prstGeom prst="rect">
            <a:avLst/>
          </a:prstGeom>
          <a:noFill/>
          <a:ln w="9525">
            <a:noFill/>
            <a:miter lim="800000"/>
            <a:headEnd/>
            <a:tailEnd/>
          </a:ln>
          <a:effectLst/>
        </p:spPr>
        <p:txBody>
          <a:bodyPr wrap="square">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6600" dirty="0">
                <a:solidFill>
                  <a:schemeClr val="bg1"/>
                </a:solidFill>
                <a:effectLst>
                  <a:outerShdw blurRad="38100" dist="38100" dir="2700000" algn="tl">
                    <a:srgbClr val="C0C0C0"/>
                  </a:outerShdw>
                </a:effectLst>
                <a:latin typeface="+mj-lt"/>
              </a:rPr>
              <a:t>Dataset chunks are moved directly to GPU memory</a:t>
            </a:r>
          </a:p>
        </p:txBody>
      </p:sp>
    </p:spTree>
    <p:extLst>
      <p:ext uri="{BB962C8B-B14F-4D97-AF65-F5344CB8AC3E}">
        <p14:creationId xmlns:p14="http://schemas.microsoft.com/office/powerpoint/2010/main" val="310329482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8DAB94A-5E86-4B64-9DAC-574AA2E4D2CA}"/>
              </a:ext>
            </a:extLst>
          </p:cNvPr>
          <p:cNvSpPr>
            <a:spLocks noGrp="1"/>
          </p:cNvSpPr>
          <p:nvPr>
            <p:ph type="title"/>
          </p:nvPr>
        </p:nvSpPr>
        <p:spPr/>
        <p:txBody>
          <a:bodyPr>
            <a:normAutofit/>
          </a:bodyPr>
          <a:lstStyle/>
          <a:p>
            <a:r>
              <a:rPr lang="en-US" sz="11500" dirty="0"/>
              <a:t>GPU-Based I/O Pipeline</a:t>
            </a:r>
          </a:p>
        </p:txBody>
      </p:sp>
      <p:sp>
        <p:nvSpPr>
          <p:cNvPr id="33" name="Can 32">
            <a:extLst>
              <a:ext uri="{FF2B5EF4-FFF2-40B4-BE49-F238E27FC236}">
                <a16:creationId xmlns:a16="http://schemas.microsoft.com/office/drawing/2014/main" id="{55ABB727-EB2C-7CA2-2AC2-62255C4B6BFF}"/>
              </a:ext>
            </a:extLst>
          </p:cNvPr>
          <p:cNvSpPr/>
          <p:nvPr/>
        </p:nvSpPr>
        <p:spPr>
          <a:xfrm>
            <a:off x="2765898" y="12996159"/>
            <a:ext cx="3891064" cy="5350213"/>
          </a:xfrm>
          <a:prstGeom prst="can">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dirty="0" err="1">
              <a:solidFill>
                <a:schemeClr val="tx1"/>
              </a:solidFill>
              <a:latin typeface="Trebuchet MS" panose="020B0603020202020204" pitchFamily="34" charset="0"/>
            </a:endParaRPr>
          </a:p>
        </p:txBody>
      </p:sp>
      <p:sp>
        <p:nvSpPr>
          <p:cNvPr id="34" name="Rounded Rectangle 33">
            <a:extLst>
              <a:ext uri="{FF2B5EF4-FFF2-40B4-BE49-F238E27FC236}">
                <a16:creationId xmlns:a16="http://schemas.microsoft.com/office/drawing/2014/main" id="{944B3EBC-9BA4-9B02-2E2B-2DDE93EB9FA3}"/>
              </a:ext>
            </a:extLst>
          </p:cNvPr>
          <p:cNvSpPr/>
          <p:nvPr/>
        </p:nvSpPr>
        <p:spPr>
          <a:xfrm>
            <a:off x="8296073" y="3501964"/>
            <a:ext cx="12198485" cy="9494195"/>
          </a:xfrm>
          <a:prstGeom prst="round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dirty="0" err="1">
              <a:solidFill>
                <a:schemeClr val="tx1"/>
              </a:solidFill>
              <a:latin typeface="Trebuchet MS" panose="020B0603020202020204" pitchFamily="34" charset="0"/>
            </a:endParaRPr>
          </a:p>
        </p:txBody>
      </p:sp>
      <p:sp>
        <p:nvSpPr>
          <p:cNvPr id="35" name="Plaque 34">
            <a:extLst>
              <a:ext uri="{FF2B5EF4-FFF2-40B4-BE49-F238E27FC236}">
                <a16:creationId xmlns:a16="http://schemas.microsoft.com/office/drawing/2014/main" id="{E4EA8D74-FA4B-4FBE-3FD9-BF2345DEB890}"/>
              </a:ext>
            </a:extLst>
          </p:cNvPr>
          <p:cNvSpPr/>
          <p:nvPr/>
        </p:nvSpPr>
        <p:spPr>
          <a:xfrm>
            <a:off x="12274685" y="4197492"/>
            <a:ext cx="4241260" cy="1906621"/>
          </a:xfrm>
          <a:prstGeom prst="plaqu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dirty="0" err="1">
              <a:solidFill>
                <a:schemeClr val="tx1"/>
              </a:solidFill>
              <a:latin typeface="Trebuchet MS" panose="020B0603020202020204" pitchFamily="34" charset="0"/>
            </a:endParaRPr>
          </a:p>
        </p:txBody>
      </p:sp>
      <p:sp>
        <p:nvSpPr>
          <p:cNvPr id="36" name="Rectangle 35">
            <a:extLst>
              <a:ext uri="{FF2B5EF4-FFF2-40B4-BE49-F238E27FC236}">
                <a16:creationId xmlns:a16="http://schemas.microsoft.com/office/drawing/2014/main" id="{E0C03C0B-43A9-D1E6-479D-4957B5E2F69D}"/>
              </a:ext>
            </a:extLst>
          </p:cNvPr>
          <p:cNvSpPr/>
          <p:nvPr/>
        </p:nvSpPr>
        <p:spPr>
          <a:xfrm>
            <a:off x="9443937" y="6692637"/>
            <a:ext cx="10389140" cy="5544766"/>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dirty="0" err="1">
              <a:solidFill>
                <a:schemeClr val="tx1"/>
              </a:solidFill>
              <a:latin typeface="Trebuchet MS" panose="020B0603020202020204" pitchFamily="34" charset="0"/>
            </a:endParaRPr>
          </a:p>
        </p:txBody>
      </p:sp>
      <p:sp>
        <p:nvSpPr>
          <p:cNvPr id="45" name="Rounded Rectangle 44">
            <a:extLst>
              <a:ext uri="{FF2B5EF4-FFF2-40B4-BE49-F238E27FC236}">
                <a16:creationId xmlns:a16="http://schemas.microsoft.com/office/drawing/2014/main" id="{B1F2A7DC-094E-8E80-CB44-262EABAD1484}"/>
              </a:ext>
            </a:extLst>
          </p:cNvPr>
          <p:cNvSpPr/>
          <p:nvPr/>
        </p:nvSpPr>
        <p:spPr>
          <a:xfrm>
            <a:off x="22483864" y="9630385"/>
            <a:ext cx="12198485" cy="9494195"/>
          </a:xfrm>
          <a:prstGeom prst="round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dirty="0" err="1">
              <a:solidFill>
                <a:schemeClr val="tx1"/>
              </a:solidFill>
              <a:latin typeface="Trebuchet MS" panose="020B0603020202020204" pitchFamily="34" charset="0"/>
            </a:endParaRPr>
          </a:p>
        </p:txBody>
      </p:sp>
      <p:sp>
        <p:nvSpPr>
          <p:cNvPr id="46" name="Plaque 45">
            <a:extLst>
              <a:ext uri="{FF2B5EF4-FFF2-40B4-BE49-F238E27FC236}">
                <a16:creationId xmlns:a16="http://schemas.microsoft.com/office/drawing/2014/main" id="{00465BA8-7DAD-0EAB-5588-0AD439FE4504}"/>
              </a:ext>
            </a:extLst>
          </p:cNvPr>
          <p:cNvSpPr/>
          <p:nvPr/>
        </p:nvSpPr>
        <p:spPr>
          <a:xfrm>
            <a:off x="26462476" y="10379417"/>
            <a:ext cx="4241260" cy="1906621"/>
          </a:xfrm>
          <a:prstGeom prst="plaqu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dirty="0" err="1">
              <a:solidFill>
                <a:schemeClr val="tx1"/>
              </a:solidFill>
              <a:latin typeface="Trebuchet MS" panose="020B0603020202020204" pitchFamily="34" charset="0"/>
            </a:endParaRPr>
          </a:p>
        </p:txBody>
      </p:sp>
      <p:sp>
        <p:nvSpPr>
          <p:cNvPr id="47" name="Rectangle 46">
            <a:extLst>
              <a:ext uri="{FF2B5EF4-FFF2-40B4-BE49-F238E27FC236}">
                <a16:creationId xmlns:a16="http://schemas.microsoft.com/office/drawing/2014/main" id="{37C4DFC9-E092-9943-2D30-F1B2DEE73A67}"/>
              </a:ext>
            </a:extLst>
          </p:cNvPr>
          <p:cNvSpPr/>
          <p:nvPr/>
        </p:nvSpPr>
        <p:spPr>
          <a:xfrm>
            <a:off x="23631728" y="12821058"/>
            <a:ext cx="10389140" cy="5544766"/>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dirty="0" err="1">
              <a:solidFill>
                <a:schemeClr val="tx1"/>
              </a:solidFill>
              <a:latin typeface="Trebuchet MS" panose="020B0603020202020204" pitchFamily="34" charset="0"/>
            </a:endParaRPr>
          </a:p>
        </p:txBody>
      </p:sp>
      <p:sp>
        <p:nvSpPr>
          <p:cNvPr id="48" name="Rectangle 47">
            <a:extLst>
              <a:ext uri="{FF2B5EF4-FFF2-40B4-BE49-F238E27FC236}">
                <a16:creationId xmlns:a16="http://schemas.microsoft.com/office/drawing/2014/main" id="{F1C3FEA1-53AA-2348-BCD5-E8E75EE6D202}"/>
              </a:ext>
            </a:extLst>
          </p:cNvPr>
          <p:cNvSpPr/>
          <p:nvPr/>
        </p:nvSpPr>
        <p:spPr>
          <a:xfrm>
            <a:off x="24371030" y="13326898"/>
            <a:ext cx="1186774" cy="10116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dirty="0" err="1">
              <a:solidFill>
                <a:schemeClr val="tx1"/>
              </a:solidFill>
              <a:latin typeface="Trebuchet MS" panose="020B0603020202020204" pitchFamily="34" charset="0"/>
            </a:endParaRPr>
          </a:p>
        </p:txBody>
      </p:sp>
      <p:sp>
        <p:nvSpPr>
          <p:cNvPr id="49" name="Rectangle 48">
            <a:extLst>
              <a:ext uri="{FF2B5EF4-FFF2-40B4-BE49-F238E27FC236}">
                <a16:creationId xmlns:a16="http://schemas.microsoft.com/office/drawing/2014/main" id="{3F19ADC6-EEED-4C92-D239-B64E264DC284}"/>
              </a:ext>
            </a:extLst>
          </p:cNvPr>
          <p:cNvSpPr/>
          <p:nvPr/>
        </p:nvSpPr>
        <p:spPr>
          <a:xfrm>
            <a:off x="24371030" y="14494217"/>
            <a:ext cx="1186774" cy="101167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dirty="0" err="1">
              <a:solidFill>
                <a:schemeClr val="tx1"/>
              </a:solidFill>
              <a:latin typeface="Trebuchet MS" panose="020B0603020202020204" pitchFamily="34" charset="0"/>
            </a:endParaRPr>
          </a:p>
        </p:txBody>
      </p:sp>
      <p:sp>
        <p:nvSpPr>
          <p:cNvPr id="50" name="Rectangle 49">
            <a:extLst>
              <a:ext uri="{FF2B5EF4-FFF2-40B4-BE49-F238E27FC236}">
                <a16:creationId xmlns:a16="http://schemas.microsoft.com/office/drawing/2014/main" id="{4D8BD8DF-F536-76C1-7FF7-6402930579AC}"/>
              </a:ext>
            </a:extLst>
          </p:cNvPr>
          <p:cNvSpPr/>
          <p:nvPr/>
        </p:nvSpPr>
        <p:spPr>
          <a:xfrm>
            <a:off x="24371030" y="15671266"/>
            <a:ext cx="1186774" cy="10116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dirty="0" err="1">
              <a:solidFill>
                <a:schemeClr val="tx1"/>
              </a:solidFill>
              <a:latin typeface="Trebuchet MS" panose="020B0603020202020204" pitchFamily="34" charset="0"/>
            </a:endParaRPr>
          </a:p>
        </p:txBody>
      </p:sp>
      <p:sp>
        <p:nvSpPr>
          <p:cNvPr id="51" name="Rectangle 50">
            <a:extLst>
              <a:ext uri="{FF2B5EF4-FFF2-40B4-BE49-F238E27FC236}">
                <a16:creationId xmlns:a16="http://schemas.microsoft.com/office/drawing/2014/main" id="{B68E6456-378A-6FBE-2AC9-A5F4835A2114}"/>
              </a:ext>
            </a:extLst>
          </p:cNvPr>
          <p:cNvSpPr/>
          <p:nvPr/>
        </p:nvSpPr>
        <p:spPr>
          <a:xfrm>
            <a:off x="24371030" y="16935859"/>
            <a:ext cx="1186774" cy="101167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dirty="0" err="1">
              <a:solidFill>
                <a:schemeClr val="tx1"/>
              </a:solidFill>
              <a:latin typeface="Trebuchet MS" panose="020B0603020202020204" pitchFamily="34" charset="0"/>
            </a:endParaRPr>
          </a:p>
        </p:txBody>
      </p:sp>
      <p:sp>
        <p:nvSpPr>
          <p:cNvPr id="52" name="Rectangle 51">
            <a:extLst>
              <a:ext uri="{FF2B5EF4-FFF2-40B4-BE49-F238E27FC236}">
                <a16:creationId xmlns:a16="http://schemas.microsoft.com/office/drawing/2014/main" id="{AD13D02A-4189-0CBC-226B-3F116683D07F}"/>
              </a:ext>
            </a:extLst>
          </p:cNvPr>
          <p:cNvSpPr/>
          <p:nvPr/>
        </p:nvSpPr>
        <p:spPr>
          <a:xfrm>
            <a:off x="27775710" y="13326897"/>
            <a:ext cx="2120629" cy="20428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dirty="0" err="1">
              <a:solidFill>
                <a:schemeClr val="tx1"/>
              </a:solidFill>
              <a:latin typeface="Trebuchet MS" panose="020B0603020202020204" pitchFamily="34" charset="0"/>
            </a:endParaRPr>
          </a:p>
        </p:txBody>
      </p:sp>
      <p:sp>
        <p:nvSpPr>
          <p:cNvPr id="53" name="Rectangle 52">
            <a:extLst>
              <a:ext uri="{FF2B5EF4-FFF2-40B4-BE49-F238E27FC236}">
                <a16:creationId xmlns:a16="http://schemas.microsoft.com/office/drawing/2014/main" id="{979E45C0-A255-50F5-023A-3825AC4B5FF2}"/>
              </a:ext>
            </a:extLst>
          </p:cNvPr>
          <p:cNvSpPr/>
          <p:nvPr/>
        </p:nvSpPr>
        <p:spPr>
          <a:xfrm>
            <a:off x="27765983" y="15904727"/>
            <a:ext cx="2120629" cy="20428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dirty="0" err="1">
              <a:solidFill>
                <a:schemeClr val="tx1"/>
              </a:solidFill>
              <a:latin typeface="Trebuchet MS" panose="020B0603020202020204" pitchFamily="34" charset="0"/>
            </a:endParaRPr>
          </a:p>
        </p:txBody>
      </p:sp>
      <p:sp>
        <p:nvSpPr>
          <p:cNvPr id="54" name="Rectangle 53">
            <a:extLst>
              <a:ext uri="{FF2B5EF4-FFF2-40B4-BE49-F238E27FC236}">
                <a16:creationId xmlns:a16="http://schemas.microsoft.com/office/drawing/2014/main" id="{E552CED2-FBB4-570D-AD04-D745CF464E05}"/>
              </a:ext>
            </a:extLst>
          </p:cNvPr>
          <p:cNvSpPr/>
          <p:nvPr/>
        </p:nvSpPr>
        <p:spPr>
          <a:xfrm>
            <a:off x="30496213" y="13326897"/>
            <a:ext cx="2120629" cy="20428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dirty="0" err="1">
              <a:solidFill>
                <a:schemeClr val="tx1"/>
              </a:solidFill>
              <a:latin typeface="Trebuchet MS" panose="020B0603020202020204" pitchFamily="34" charset="0"/>
            </a:endParaRPr>
          </a:p>
        </p:txBody>
      </p:sp>
      <p:sp>
        <p:nvSpPr>
          <p:cNvPr id="55" name="Rectangle 54">
            <a:extLst>
              <a:ext uri="{FF2B5EF4-FFF2-40B4-BE49-F238E27FC236}">
                <a16:creationId xmlns:a16="http://schemas.microsoft.com/office/drawing/2014/main" id="{AF7D83C4-128A-2929-9994-5EA5F4862316}"/>
              </a:ext>
            </a:extLst>
          </p:cNvPr>
          <p:cNvSpPr/>
          <p:nvPr/>
        </p:nvSpPr>
        <p:spPr>
          <a:xfrm>
            <a:off x="30486486" y="15904727"/>
            <a:ext cx="2120629" cy="20428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dirty="0" err="1">
              <a:solidFill>
                <a:schemeClr val="tx1"/>
              </a:solidFill>
              <a:latin typeface="Trebuchet MS" panose="020B0603020202020204" pitchFamily="34" charset="0"/>
            </a:endParaRPr>
          </a:p>
        </p:txBody>
      </p:sp>
      <p:sp>
        <p:nvSpPr>
          <p:cNvPr id="56" name="TextBox 55">
            <a:extLst>
              <a:ext uri="{FF2B5EF4-FFF2-40B4-BE49-F238E27FC236}">
                <a16:creationId xmlns:a16="http://schemas.microsoft.com/office/drawing/2014/main" id="{A86B447D-E481-141E-952C-1ACC3D35C4A8}"/>
              </a:ext>
            </a:extLst>
          </p:cNvPr>
          <p:cNvSpPr txBox="1"/>
          <p:nvPr/>
        </p:nvSpPr>
        <p:spPr>
          <a:xfrm>
            <a:off x="13578192" y="4689137"/>
            <a:ext cx="1579278" cy="923330"/>
          </a:xfrm>
          <a:prstGeom prst="rect">
            <a:avLst/>
          </a:prstGeom>
          <a:noFill/>
        </p:spPr>
        <p:txBody>
          <a:bodyPr wrap="none" rtlCol="0">
            <a:spAutoFit/>
          </a:bodyPr>
          <a:lstStyle/>
          <a:p>
            <a:pPr algn="ctr"/>
            <a:r>
              <a:rPr lang="en-US" sz="5400" dirty="0">
                <a:solidFill>
                  <a:schemeClr val="bg1"/>
                </a:solidFill>
                <a:latin typeface="NVIDIA Sans" panose="020B0503020203020204" pitchFamily="34" charset="0"/>
                <a:cs typeface="NVIDIA Sans" panose="020B0503020203020204" pitchFamily="34" charset="0"/>
              </a:rPr>
              <a:t>CPU</a:t>
            </a:r>
          </a:p>
        </p:txBody>
      </p:sp>
      <p:sp>
        <p:nvSpPr>
          <p:cNvPr id="57" name="TextBox 56">
            <a:extLst>
              <a:ext uri="{FF2B5EF4-FFF2-40B4-BE49-F238E27FC236}">
                <a16:creationId xmlns:a16="http://schemas.microsoft.com/office/drawing/2014/main" id="{E599D0C4-44E5-F71B-387E-D41C7BB9EE10}"/>
              </a:ext>
            </a:extLst>
          </p:cNvPr>
          <p:cNvSpPr txBox="1"/>
          <p:nvPr/>
        </p:nvSpPr>
        <p:spPr>
          <a:xfrm>
            <a:off x="27780642" y="10895784"/>
            <a:ext cx="1604927" cy="923330"/>
          </a:xfrm>
          <a:prstGeom prst="rect">
            <a:avLst/>
          </a:prstGeom>
          <a:noFill/>
        </p:spPr>
        <p:txBody>
          <a:bodyPr wrap="none" rtlCol="0">
            <a:spAutoFit/>
          </a:bodyPr>
          <a:lstStyle/>
          <a:p>
            <a:pPr algn="ctr"/>
            <a:r>
              <a:rPr lang="en-US" sz="5400" dirty="0">
                <a:solidFill>
                  <a:schemeClr val="bg1"/>
                </a:solidFill>
                <a:latin typeface="NVIDIA Sans" panose="020B0503020203020204" pitchFamily="34" charset="0"/>
                <a:cs typeface="NVIDIA Sans" panose="020B0503020203020204" pitchFamily="34" charset="0"/>
              </a:rPr>
              <a:t>GPU</a:t>
            </a:r>
          </a:p>
        </p:txBody>
      </p:sp>
      <p:sp>
        <p:nvSpPr>
          <p:cNvPr id="60" name="TextBox 59">
            <a:extLst>
              <a:ext uri="{FF2B5EF4-FFF2-40B4-BE49-F238E27FC236}">
                <a16:creationId xmlns:a16="http://schemas.microsoft.com/office/drawing/2014/main" id="{32B6A9E0-EDE9-FCD1-3D7A-D47B22F8986F}"/>
              </a:ext>
            </a:extLst>
          </p:cNvPr>
          <p:cNvSpPr txBox="1"/>
          <p:nvPr/>
        </p:nvSpPr>
        <p:spPr>
          <a:xfrm>
            <a:off x="3339966" y="18662915"/>
            <a:ext cx="2742931" cy="923330"/>
          </a:xfrm>
          <a:prstGeom prst="rect">
            <a:avLst/>
          </a:prstGeom>
          <a:noFill/>
        </p:spPr>
        <p:txBody>
          <a:bodyPr wrap="none" rtlCol="0">
            <a:spAutoFit/>
          </a:bodyPr>
          <a:lstStyle/>
          <a:p>
            <a:pPr algn="ctr"/>
            <a:r>
              <a:rPr lang="en-US" sz="5400" dirty="0">
                <a:solidFill>
                  <a:schemeClr val="bg1"/>
                </a:solidFill>
                <a:latin typeface="NVIDIA Sans" panose="020B0503020203020204" pitchFamily="34" charset="0"/>
                <a:cs typeface="NVIDIA Sans" panose="020B0503020203020204" pitchFamily="34" charset="0"/>
              </a:rPr>
              <a:t>Storage</a:t>
            </a:r>
          </a:p>
        </p:txBody>
      </p:sp>
      <p:sp>
        <p:nvSpPr>
          <p:cNvPr id="61" name="Left-Right-Up Arrow 60">
            <a:extLst>
              <a:ext uri="{FF2B5EF4-FFF2-40B4-BE49-F238E27FC236}">
                <a16:creationId xmlns:a16="http://schemas.microsoft.com/office/drawing/2014/main" id="{44131C27-B24C-6E85-464E-1C0FFF47B15D}"/>
              </a:ext>
            </a:extLst>
          </p:cNvPr>
          <p:cNvSpPr/>
          <p:nvPr/>
        </p:nvSpPr>
        <p:spPr>
          <a:xfrm>
            <a:off x="6656962" y="12996158"/>
            <a:ext cx="15826902" cy="4075877"/>
          </a:xfrm>
          <a:prstGeom prst="leftRightUp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dirty="0" err="1">
              <a:solidFill>
                <a:schemeClr val="tx1"/>
              </a:solidFill>
              <a:latin typeface="Trebuchet MS" panose="020B0603020202020204" pitchFamily="34" charset="0"/>
            </a:endParaRPr>
          </a:p>
        </p:txBody>
      </p:sp>
      <p:sp>
        <p:nvSpPr>
          <p:cNvPr id="62" name="TextBox 61">
            <a:extLst>
              <a:ext uri="{FF2B5EF4-FFF2-40B4-BE49-F238E27FC236}">
                <a16:creationId xmlns:a16="http://schemas.microsoft.com/office/drawing/2014/main" id="{8B4F027E-6D6F-F8C4-4EC8-094CEDC1FEBA}"/>
              </a:ext>
            </a:extLst>
          </p:cNvPr>
          <p:cNvSpPr txBox="1"/>
          <p:nvPr/>
        </p:nvSpPr>
        <p:spPr>
          <a:xfrm>
            <a:off x="10883959" y="16845732"/>
            <a:ext cx="7372917" cy="923330"/>
          </a:xfrm>
          <a:prstGeom prst="rect">
            <a:avLst/>
          </a:prstGeom>
          <a:noFill/>
        </p:spPr>
        <p:txBody>
          <a:bodyPr wrap="none" rtlCol="0">
            <a:spAutoFit/>
          </a:bodyPr>
          <a:lstStyle/>
          <a:p>
            <a:pPr algn="ctr"/>
            <a:r>
              <a:rPr lang="en-US" sz="5400" dirty="0">
                <a:solidFill>
                  <a:schemeClr val="bg1"/>
                </a:solidFill>
                <a:latin typeface="NVIDIA Sans" panose="020B0503020203020204" pitchFamily="34" charset="0"/>
                <a:cs typeface="NVIDIA Sans" panose="020B0503020203020204" pitchFamily="34" charset="0"/>
              </a:rPr>
              <a:t>On-node Interconnect</a:t>
            </a:r>
          </a:p>
        </p:txBody>
      </p:sp>
      <p:sp>
        <p:nvSpPr>
          <p:cNvPr id="2" name="TextBox 1">
            <a:extLst>
              <a:ext uri="{FF2B5EF4-FFF2-40B4-BE49-F238E27FC236}">
                <a16:creationId xmlns:a16="http://schemas.microsoft.com/office/drawing/2014/main" id="{54E35AA0-149E-D6EF-E4AA-5052C0F3354A}"/>
              </a:ext>
            </a:extLst>
          </p:cNvPr>
          <p:cNvSpPr txBox="1"/>
          <p:nvPr/>
        </p:nvSpPr>
        <p:spPr>
          <a:xfrm>
            <a:off x="18846876" y="8069531"/>
            <a:ext cx="1015663" cy="2778582"/>
          </a:xfrm>
          <a:prstGeom prst="rect">
            <a:avLst/>
          </a:prstGeom>
          <a:noFill/>
        </p:spPr>
        <p:txBody>
          <a:bodyPr vert="vert" wrap="none" rtlCol="0">
            <a:spAutoFit/>
          </a:bodyPr>
          <a:lstStyle/>
          <a:p>
            <a:pPr algn="ctr"/>
            <a:r>
              <a:rPr lang="en-US" sz="5400" dirty="0">
                <a:solidFill>
                  <a:schemeClr val="bg1"/>
                </a:solidFill>
                <a:latin typeface="NVIDIA Sans" panose="020B0503020203020204" pitchFamily="34" charset="0"/>
                <a:cs typeface="NVIDIA Sans" panose="020B0503020203020204" pitchFamily="34" charset="0"/>
              </a:rPr>
              <a:t>Memory</a:t>
            </a:r>
          </a:p>
        </p:txBody>
      </p:sp>
      <p:sp>
        <p:nvSpPr>
          <p:cNvPr id="3" name="TextBox 2">
            <a:extLst>
              <a:ext uri="{FF2B5EF4-FFF2-40B4-BE49-F238E27FC236}">
                <a16:creationId xmlns:a16="http://schemas.microsoft.com/office/drawing/2014/main" id="{AD5568E1-00BE-52FC-6A35-8CD16F3D9608}"/>
              </a:ext>
            </a:extLst>
          </p:cNvPr>
          <p:cNvSpPr txBox="1"/>
          <p:nvPr/>
        </p:nvSpPr>
        <p:spPr>
          <a:xfrm>
            <a:off x="33005205" y="14281974"/>
            <a:ext cx="1015663" cy="2778582"/>
          </a:xfrm>
          <a:prstGeom prst="rect">
            <a:avLst/>
          </a:prstGeom>
          <a:noFill/>
        </p:spPr>
        <p:txBody>
          <a:bodyPr vert="vert" wrap="none" rtlCol="0">
            <a:spAutoFit/>
          </a:bodyPr>
          <a:lstStyle/>
          <a:p>
            <a:pPr algn="ctr"/>
            <a:r>
              <a:rPr lang="en-US" sz="5400" dirty="0">
                <a:solidFill>
                  <a:schemeClr val="bg1"/>
                </a:solidFill>
                <a:latin typeface="NVIDIA Sans" panose="020B0503020203020204" pitchFamily="34" charset="0"/>
                <a:cs typeface="NVIDIA Sans" panose="020B0503020203020204" pitchFamily="34" charset="0"/>
              </a:rPr>
              <a:t>Memory</a:t>
            </a:r>
          </a:p>
        </p:txBody>
      </p:sp>
      <p:sp>
        <p:nvSpPr>
          <p:cNvPr id="4" name="Text Box 197">
            <a:extLst>
              <a:ext uri="{FF2B5EF4-FFF2-40B4-BE49-F238E27FC236}">
                <a16:creationId xmlns:a16="http://schemas.microsoft.com/office/drawing/2014/main" id="{5B558D8E-7438-6D59-681C-4627B763DFDA}"/>
              </a:ext>
            </a:extLst>
          </p:cNvPr>
          <p:cNvSpPr txBox="1">
            <a:spLocks noChangeArrowheads="1"/>
          </p:cNvSpPr>
          <p:nvPr/>
        </p:nvSpPr>
        <p:spPr bwMode="auto">
          <a:xfrm>
            <a:off x="24371029" y="3739527"/>
            <a:ext cx="9690371" cy="4154984"/>
          </a:xfrm>
          <a:prstGeom prst="rect">
            <a:avLst/>
          </a:prstGeom>
          <a:noFill/>
          <a:ln w="9525">
            <a:noFill/>
            <a:miter lim="800000"/>
            <a:headEnd/>
            <a:tailEnd/>
          </a:ln>
          <a:effectLst/>
        </p:spPr>
        <p:txBody>
          <a:bodyPr wrap="square">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6600" dirty="0">
                <a:solidFill>
                  <a:schemeClr val="bg1"/>
                </a:solidFill>
                <a:effectLst>
                  <a:outerShdw blurRad="38100" dist="38100" dir="2700000" algn="tl">
                    <a:srgbClr val="C0C0C0"/>
                  </a:outerShdw>
                </a:effectLst>
                <a:latin typeface="+mj-lt"/>
              </a:rPr>
              <a:t>I/O filters and datatype conversion run as GPU kernels and access the chunks in GPU memory</a:t>
            </a:r>
          </a:p>
        </p:txBody>
      </p:sp>
      <p:cxnSp>
        <p:nvCxnSpPr>
          <p:cNvPr id="5" name="Curved Connector 4">
            <a:extLst>
              <a:ext uri="{FF2B5EF4-FFF2-40B4-BE49-F238E27FC236}">
                <a16:creationId xmlns:a16="http://schemas.microsoft.com/office/drawing/2014/main" id="{88D39084-5B5C-9397-04DB-C869B32B7C7F}"/>
              </a:ext>
            </a:extLst>
          </p:cNvPr>
          <p:cNvCxnSpPr>
            <a:cxnSpLocks/>
          </p:cNvCxnSpPr>
          <p:nvPr/>
        </p:nvCxnSpPr>
        <p:spPr>
          <a:xfrm flipV="1">
            <a:off x="25538415" y="12226979"/>
            <a:ext cx="1313234" cy="1708705"/>
          </a:xfrm>
          <a:prstGeom prst="curvedConnector2">
            <a:avLst/>
          </a:prstGeom>
          <a:ln w="63500">
            <a:solidFill>
              <a:srgbClr val="FF0000"/>
            </a:solidFill>
            <a:headEnd type="oval"/>
            <a:tailEnd type="triangle" w="lg" len="lg"/>
          </a:ln>
        </p:spPr>
        <p:style>
          <a:lnRef idx="1">
            <a:schemeClr val="accent1"/>
          </a:lnRef>
          <a:fillRef idx="0">
            <a:schemeClr val="accent1"/>
          </a:fillRef>
          <a:effectRef idx="0">
            <a:schemeClr val="accent1"/>
          </a:effectRef>
          <a:fontRef idx="minor">
            <a:schemeClr val="tx1"/>
          </a:fontRef>
        </p:style>
      </p:cxnSp>
      <p:cxnSp>
        <p:nvCxnSpPr>
          <p:cNvPr id="6" name="Curved Connector 5">
            <a:extLst>
              <a:ext uri="{FF2B5EF4-FFF2-40B4-BE49-F238E27FC236}">
                <a16:creationId xmlns:a16="http://schemas.microsoft.com/office/drawing/2014/main" id="{7087F37C-748D-B451-824D-C4D84760FBEA}"/>
              </a:ext>
            </a:extLst>
          </p:cNvPr>
          <p:cNvCxnSpPr>
            <a:cxnSpLocks/>
          </p:cNvCxnSpPr>
          <p:nvPr/>
        </p:nvCxnSpPr>
        <p:spPr>
          <a:xfrm flipV="1">
            <a:off x="25538415" y="12310037"/>
            <a:ext cx="1313234" cy="2792966"/>
          </a:xfrm>
          <a:prstGeom prst="curvedConnector2">
            <a:avLst/>
          </a:prstGeom>
          <a:ln w="63500">
            <a:solidFill>
              <a:srgbClr val="FF0000"/>
            </a:solidFill>
            <a:headEnd type="oval"/>
            <a:tailEnd type="triangle" w="lg" len="lg"/>
          </a:ln>
        </p:spPr>
        <p:style>
          <a:lnRef idx="1">
            <a:schemeClr val="accent1"/>
          </a:lnRef>
          <a:fillRef idx="0">
            <a:schemeClr val="accent1"/>
          </a:fillRef>
          <a:effectRef idx="0">
            <a:schemeClr val="accent1"/>
          </a:effectRef>
          <a:fontRef idx="minor">
            <a:schemeClr val="tx1"/>
          </a:fontRef>
        </p:style>
      </p:cxnSp>
      <p:cxnSp>
        <p:nvCxnSpPr>
          <p:cNvPr id="8" name="Curved Connector 7">
            <a:extLst>
              <a:ext uri="{FF2B5EF4-FFF2-40B4-BE49-F238E27FC236}">
                <a16:creationId xmlns:a16="http://schemas.microsoft.com/office/drawing/2014/main" id="{113453C1-09DD-CF94-3725-B3C5D028B118}"/>
              </a:ext>
            </a:extLst>
          </p:cNvPr>
          <p:cNvCxnSpPr>
            <a:cxnSpLocks/>
          </p:cNvCxnSpPr>
          <p:nvPr/>
        </p:nvCxnSpPr>
        <p:spPr>
          <a:xfrm flipV="1">
            <a:off x="25538415" y="12418540"/>
            <a:ext cx="1313234" cy="3861512"/>
          </a:xfrm>
          <a:prstGeom prst="curvedConnector2">
            <a:avLst/>
          </a:prstGeom>
          <a:ln w="63500">
            <a:solidFill>
              <a:srgbClr val="FF0000"/>
            </a:solidFill>
            <a:headEnd type="oval"/>
            <a:tailEnd type="triangle" w="lg" len="lg"/>
          </a:ln>
        </p:spPr>
        <p:style>
          <a:lnRef idx="1">
            <a:schemeClr val="accent1"/>
          </a:lnRef>
          <a:fillRef idx="0">
            <a:schemeClr val="accent1"/>
          </a:fillRef>
          <a:effectRef idx="0">
            <a:schemeClr val="accent1"/>
          </a:effectRef>
          <a:fontRef idx="minor">
            <a:schemeClr val="tx1"/>
          </a:fontRef>
        </p:style>
      </p:cxnSp>
      <p:cxnSp>
        <p:nvCxnSpPr>
          <p:cNvPr id="9" name="Curved Connector 8">
            <a:extLst>
              <a:ext uri="{FF2B5EF4-FFF2-40B4-BE49-F238E27FC236}">
                <a16:creationId xmlns:a16="http://schemas.microsoft.com/office/drawing/2014/main" id="{14B00DFC-33B1-7924-8B9E-96018F089C32}"/>
              </a:ext>
            </a:extLst>
          </p:cNvPr>
          <p:cNvCxnSpPr>
            <a:cxnSpLocks/>
          </p:cNvCxnSpPr>
          <p:nvPr/>
        </p:nvCxnSpPr>
        <p:spPr>
          <a:xfrm flipV="1">
            <a:off x="25538415" y="12418538"/>
            <a:ext cx="1332689" cy="5126107"/>
          </a:xfrm>
          <a:prstGeom prst="curvedConnector2">
            <a:avLst/>
          </a:prstGeom>
          <a:ln w="63500">
            <a:solidFill>
              <a:srgbClr val="FF0000"/>
            </a:solidFill>
            <a:headEnd type="oval"/>
            <a:tailEnd type="triangle" w="lg" len="lg"/>
          </a:ln>
        </p:spPr>
        <p:style>
          <a:lnRef idx="1">
            <a:schemeClr val="accent1"/>
          </a:lnRef>
          <a:fillRef idx="0">
            <a:schemeClr val="accent1"/>
          </a:fillRef>
          <a:effectRef idx="0">
            <a:schemeClr val="accent1"/>
          </a:effectRef>
          <a:fontRef idx="minor">
            <a:schemeClr val="tx1"/>
          </a:fontRef>
        </p:style>
      </p:cxnSp>
      <p:cxnSp>
        <p:nvCxnSpPr>
          <p:cNvPr id="10" name="Curved Connector 9">
            <a:extLst>
              <a:ext uri="{FF2B5EF4-FFF2-40B4-BE49-F238E27FC236}">
                <a16:creationId xmlns:a16="http://schemas.microsoft.com/office/drawing/2014/main" id="{698ABA96-961E-FD7D-654F-EC566108D0A0}"/>
              </a:ext>
            </a:extLst>
          </p:cNvPr>
          <p:cNvCxnSpPr>
            <a:cxnSpLocks/>
          </p:cNvCxnSpPr>
          <p:nvPr/>
        </p:nvCxnSpPr>
        <p:spPr>
          <a:xfrm>
            <a:off x="27326683" y="12310034"/>
            <a:ext cx="1489953" cy="1119811"/>
          </a:xfrm>
          <a:prstGeom prst="curvedConnector2">
            <a:avLst/>
          </a:prstGeom>
          <a:ln w="63500">
            <a:solidFill>
              <a:srgbClr val="FF0000"/>
            </a:solidFill>
            <a:headEnd type="oval"/>
            <a:tailEnd type="triangle" w="lg" len="lg"/>
          </a:ln>
        </p:spPr>
        <p:style>
          <a:lnRef idx="1">
            <a:schemeClr val="accent1"/>
          </a:lnRef>
          <a:fillRef idx="0">
            <a:schemeClr val="accent1"/>
          </a:fillRef>
          <a:effectRef idx="0">
            <a:schemeClr val="accent1"/>
          </a:effectRef>
          <a:fontRef idx="minor">
            <a:schemeClr val="tx1"/>
          </a:fontRef>
        </p:style>
      </p:cxnSp>
      <p:cxnSp>
        <p:nvCxnSpPr>
          <p:cNvPr id="11" name="Curved Connector 10">
            <a:extLst>
              <a:ext uri="{FF2B5EF4-FFF2-40B4-BE49-F238E27FC236}">
                <a16:creationId xmlns:a16="http://schemas.microsoft.com/office/drawing/2014/main" id="{F0D2A6B9-2153-AFBC-55C4-E96B2AB99354}"/>
              </a:ext>
            </a:extLst>
          </p:cNvPr>
          <p:cNvCxnSpPr>
            <a:cxnSpLocks/>
          </p:cNvCxnSpPr>
          <p:nvPr/>
        </p:nvCxnSpPr>
        <p:spPr>
          <a:xfrm>
            <a:off x="27326683" y="12335481"/>
            <a:ext cx="4210456" cy="1094364"/>
          </a:xfrm>
          <a:prstGeom prst="curvedConnector2">
            <a:avLst/>
          </a:prstGeom>
          <a:ln w="63500">
            <a:solidFill>
              <a:srgbClr val="FF0000"/>
            </a:solidFill>
            <a:headEnd type="oval"/>
            <a:tailEnd type="triangle" w="lg" len="lg"/>
          </a:ln>
        </p:spPr>
        <p:style>
          <a:lnRef idx="1">
            <a:schemeClr val="accent1"/>
          </a:lnRef>
          <a:fillRef idx="0">
            <a:schemeClr val="accent1"/>
          </a:fillRef>
          <a:effectRef idx="0">
            <a:schemeClr val="accent1"/>
          </a:effectRef>
          <a:fontRef idx="minor">
            <a:schemeClr val="tx1"/>
          </a:fontRef>
        </p:style>
      </p:cxnSp>
      <p:cxnSp>
        <p:nvCxnSpPr>
          <p:cNvPr id="12" name="Curved Connector 11">
            <a:extLst>
              <a:ext uri="{FF2B5EF4-FFF2-40B4-BE49-F238E27FC236}">
                <a16:creationId xmlns:a16="http://schemas.microsoft.com/office/drawing/2014/main" id="{96C36CF8-245A-AEDC-F7E5-D65F4BA3D7C4}"/>
              </a:ext>
            </a:extLst>
          </p:cNvPr>
          <p:cNvCxnSpPr>
            <a:cxnSpLocks/>
          </p:cNvCxnSpPr>
          <p:nvPr/>
        </p:nvCxnSpPr>
        <p:spPr>
          <a:xfrm>
            <a:off x="27326681" y="12310032"/>
            <a:ext cx="4200731" cy="3697643"/>
          </a:xfrm>
          <a:prstGeom prst="curvedConnector2">
            <a:avLst/>
          </a:prstGeom>
          <a:ln w="63500">
            <a:solidFill>
              <a:srgbClr val="FF0000"/>
            </a:solidFill>
            <a:headEnd type="oval"/>
            <a:tailEnd type="triangle" w="lg" len="lg"/>
          </a:ln>
        </p:spPr>
        <p:style>
          <a:lnRef idx="1">
            <a:schemeClr val="accent1"/>
          </a:lnRef>
          <a:fillRef idx="0">
            <a:schemeClr val="accent1"/>
          </a:fillRef>
          <a:effectRef idx="0">
            <a:schemeClr val="accent1"/>
          </a:effectRef>
          <a:fontRef idx="minor">
            <a:schemeClr val="tx1"/>
          </a:fontRef>
        </p:style>
      </p:cxnSp>
      <p:cxnSp>
        <p:nvCxnSpPr>
          <p:cNvPr id="13" name="Curved Connector 12">
            <a:extLst>
              <a:ext uri="{FF2B5EF4-FFF2-40B4-BE49-F238E27FC236}">
                <a16:creationId xmlns:a16="http://schemas.microsoft.com/office/drawing/2014/main" id="{823B0913-FC8F-11CF-1963-5CC70BC5E6F0}"/>
              </a:ext>
            </a:extLst>
          </p:cNvPr>
          <p:cNvCxnSpPr>
            <a:cxnSpLocks/>
          </p:cNvCxnSpPr>
          <p:nvPr/>
        </p:nvCxnSpPr>
        <p:spPr>
          <a:xfrm rot="16200000" flipH="1">
            <a:off x="25201998" y="14484483"/>
            <a:ext cx="4693600" cy="395592"/>
          </a:xfrm>
          <a:prstGeom prst="curvedConnector2">
            <a:avLst/>
          </a:prstGeom>
          <a:ln w="63500">
            <a:solidFill>
              <a:srgbClr val="FF0000"/>
            </a:solidFill>
            <a:headEnd type="oval"/>
            <a:tailEnd type="triangle" w="lg" len="lg"/>
          </a:ln>
        </p:spPr>
        <p:style>
          <a:lnRef idx="1">
            <a:schemeClr val="accent1"/>
          </a:lnRef>
          <a:fillRef idx="0">
            <a:schemeClr val="accent1"/>
          </a:fillRef>
          <a:effectRef idx="0">
            <a:schemeClr val="accent1"/>
          </a:effectRef>
          <a:fontRef idx="minor">
            <a:schemeClr val="tx1"/>
          </a:fontRef>
        </p:style>
      </p:cxnSp>
      <p:sp>
        <p:nvSpPr>
          <p:cNvPr id="14" name="Lightning Bolt 13">
            <a:extLst>
              <a:ext uri="{FF2B5EF4-FFF2-40B4-BE49-F238E27FC236}">
                <a16:creationId xmlns:a16="http://schemas.microsoft.com/office/drawing/2014/main" id="{3AA58CDC-8355-8970-2C99-3CA1A5DE55B4}"/>
              </a:ext>
            </a:extLst>
          </p:cNvPr>
          <p:cNvSpPr/>
          <p:nvPr/>
        </p:nvSpPr>
        <p:spPr>
          <a:xfrm>
            <a:off x="24089527" y="8343772"/>
            <a:ext cx="2544875" cy="2514601"/>
          </a:xfrm>
          <a:prstGeom prst="lightningBol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dirty="0" err="1">
              <a:solidFill>
                <a:schemeClr val="tx1"/>
              </a:solidFill>
              <a:latin typeface="Trebuchet MS" panose="020B0603020202020204" pitchFamily="34" charset="0"/>
            </a:endParaRPr>
          </a:p>
        </p:txBody>
      </p:sp>
    </p:spTree>
    <p:extLst>
      <p:ext uri="{BB962C8B-B14F-4D97-AF65-F5344CB8AC3E}">
        <p14:creationId xmlns:p14="http://schemas.microsoft.com/office/powerpoint/2010/main" val="13434239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5" name="Table 5">
            <a:extLst>
              <a:ext uri="{FF2B5EF4-FFF2-40B4-BE49-F238E27FC236}">
                <a16:creationId xmlns:a16="http://schemas.microsoft.com/office/drawing/2014/main" id="{78E0B866-8D5C-ABB7-396A-E5AC69D40BD8}"/>
              </a:ext>
            </a:extLst>
          </p:cNvPr>
          <p:cNvGraphicFramePr>
            <a:graphicFrameLocks noGrp="1"/>
          </p:cNvGraphicFramePr>
          <p:nvPr>
            <p:extLst>
              <p:ext uri="{D42A27DB-BD31-4B8C-83A1-F6EECF244321}">
                <p14:modId xmlns:p14="http://schemas.microsoft.com/office/powerpoint/2010/main" val="1608565624"/>
              </p:ext>
            </p:extLst>
          </p:nvPr>
        </p:nvGraphicFramePr>
        <p:xfrm>
          <a:off x="18651265" y="7034764"/>
          <a:ext cx="15895909" cy="10777308"/>
        </p:xfrm>
        <a:graphic>
          <a:graphicData uri="http://schemas.openxmlformats.org/drawingml/2006/table">
            <a:tbl>
              <a:tblPr firstRow="1" bandRow="1">
                <a:tableStyleId>{5C22544A-7EE6-4342-B048-85BDC9FD1C3A}</a:tableStyleId>
              </a:tblPr>
              <a:tblGrid>
                <a:gridCol w="988254">
                  <a:extLst>
                    <a:ext uri="{9D8B030D-6E8A-4147-A177-3AD203B41FA5}">
                      <a16:colId xmlns:a16="http://schemas.microsoft.com/office/drawing/2014/main" val="2906691046"/>
                    </a:ext>
                  </a:extLst>
                </a:gridCol>
                <a:gridCol w="14907655">
                  <a:extLst>
                    <a:ext uri="{9D8B030D-6E8A-4147-A177-3AD203B41FA5}">
                      <a16:colId xmlns:a16="http://schemas.microsoft.com/office/drawing/2014/main" val="3388937594"/>
                    </a:ext>
                  </a:extLst>
                </a:gridCol>
              </a:tblGrid>
              <a:tr h="1796218">
                <a:tc>
                  <a:txBody>
                    <a:bodyPr/>
                    <a:lstStyle/>
                    <a:p>
                      <a:pPr marL="0" indent="0" algn="l">
                        <a:buFont typeface="NVIDIA Sans" panose="020B0503020203020204" pitchFamily="34" charset="0"/>
                        <a:buNone/>
                      </a:pPr>
                      <a:r>
                        <a:rPr lang="en-US" sz="8000" b="0" dirty="0">
                          <a:solidFill>
                            <a:schemeClr val="tx2"/>
                          </a:solidFill>
                          <a:latin typeface="NVIDIA Sans Light" panose="020B0303020203020204" pitchFamily="34" charset="0"/>
                          <a:cs typeface="NVIDIA Sans Light" panose="020B0303020203020204" pitchFamily="34" charset="0"/>
                        </a:rPr>
                        <a:t>•</a:t>
                      </a:r>
                    </a:p>
                  </a:txBody>
                  <a:tcPr marT="0" marB="0" anchor="ct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l">
                        <a:buClr>
                          <a:srgbClr val="B6A56F"/>
                        </a:buClr>
                        <a:buSzPct val="120000"/>
                        <a:buFontTx/>
                        <a:buNone/>
                      </a:pPr>
                      <a:r>
                        <a:rPr lang="en-US" sz="6000" b="0" dirty="0">
                          <a:solidFill>
                            <a:schemeClr val="bg1"/>
                          </a:solidFill>
                          <a:latin typeface="NVIDIA Sans Medium" panose="020B0603020203020204" pitchFamily="34" charset="0"/>
                          <a:cs typeface="NVIDIA Sans Medium" panose="020B0603020203020204" pitchFamily="34" charset="0"/>
                        </a:rPr>
                        <a:t>Intro to HDF5</a:t>
                      </a:r>
                    </a:p>
                  </a:txBody>
                  <a:tcPr marL="0" marR="365760" marT="0" marB="0" anchor="ctr">
                    <a:lnL w="12700" cap="flat" cmpd="sng" algn="ctr">
                      <a:solidFill>
                        <a:schemeClr val="tx1"/>
                      </a:solidFill>
                      <a:prstDash val="solid"/>
                      <a:round/>
                      <a:headEnd type="none" w="med" len="med"/>
                      <a:tailEnd type="none" w="med" len="med"/>
                    </a:lnL>
                    <a:lnR w="12700" cmpd="sng">
                      <a:noFill/>
                    </a:lnR>
                    <a:lnT w="12700" cmpd="sng">
                      <a:noFill/>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04958080"/>
                  </a:ext>
                </a:extLst>
              </a:tr>
              <a:tr h="1796218">
                <a:tc>
                  <a:txBody>
                    <a:bodyPr/>
                    <a:lstStyle/>
                    <a:p>
                      <a:pPr marL="0" indent="0" algn="l">
                        <a:buFont typeface="NVIDIA Sans" panose="020B0503020203020204" pitchFamily="34" charset="0"/>
                        <a:buNone/>
                      </a:pPr>
                      <a:r>
                        <a:rPr lang="en-US" sz="8000" b="0" dirty="0">
                          <a:solidFill>
                            <a:schemeClr val="tx2"/>
                          </a:solidFill>
                          <a:latin typeface="NVIDIA Sans Light" panose="020B0303020203020204" pitchFamily="34" charset="0"/>
                          <a:cs typeface="NVIDIA Sans Light" panose="020B0303020203020204" pitchFamily="34" charset="0"/>
                        </a:rPr>
                        <a:t>•</a:t>
                      </a:r>
                    </a:p>
                  </a:txBody>
                  <a:tcPr marT="0" marB="0"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l">
                        <a:buClr>
                          <a:srgbClr val="B6A56F"/>
                        </a:buClr>
                        <a:buSzPct val="120000"/>
                        <a:buFontTx/>
                        <a:buNone/>
                      </a:pPr>
                      <a:r>
                        <a:rPr lang="en-US" sz="6000" b="0" dirty="0">
                          <a:solidFill>
                            <a:schemeClr val="bg1"/>
                          </a:solidFill>
                          <a:latin typeface="NVIDIA Sans Medium" panose="020B0603020203020204" pitchFamily="34" charset="0"/>
                          <a:cs typeface="NVIDIA Sans Medium" panose="020B0603020203020204" pitchFamily="34" charset="0"/>
                        </a:rPr>
                        <a:t>Recent New Capabilities</a:t>
                      </a:r>
                    </a:p>
                  </a:txBody>
                  <a:tcPr marL="0" marR="365760" marT="0" marB="0" anchor="ctr">
                    <a:lnL w="12700" cap="flat" cmpd="sng" algn="ctr">
                      <a:solidFill>
                        <a:schemeClr val="tx1"/>
                      </a:solidFill>
                      <a:prstDash val="solid"/>
                      <a:round/>
                      <a:headEnd type="none" w="med" len="med"/>
                      <a:tailEnd type="none" w="med" len="med"/>
                    </a:lnL>
                    <a:lnR w="12700" cmpd="sng">
                      <a:noFill/>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77063734"/>
                  </a:ext>
                </a:extLst>
              </a:tr>
              <a:tr h="1796218">
                <a:tc>
                  <a:txBody>
                    <a:bodyPr/>
                    <a:lstStyle/>
                    <a:p>
                      <a:pPr marL="0" indent="0" algn="l">
                        <a:buFont typeface="NVIDIA Sans" panose="020B0503020203020204" pitchFamily="34" charset="0"/>
                        <a:buNone/>
                      </a:pPr>
                      <a:r>
                        <a:rPr lang="en-US" sz="8000" b="0" dirty="0">
                          <a:solidFill>
                            <a:schemeClr val="tx2"/>
                          </a:solidFill>
                          <a:latin typeface="NVIDIA Sans Light" panose="020B0303020203020204" pitchFamily="34" charset="0"/>
                          <a:cs typeface="NVIDIA Sans Light" panose="020B0303020203020204" pitchFamily="34" charset="0"/>
                        </a:rPr>
                        <a:t>•</a:t>
                      </a:r>
                    </a:p>
                  </a:txBody>
                  <a:tcPr marT="0" marB="0"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l">
                        <a:buClr>
                          <a:srgbClr val="B6A56F"/>
                        </a:buClr>
                        <a:buSzPct val="120000"/>
                        <a:buFontTx/>
                        <a:buNone/>
                      </a:pPr>
                      <a:r>
                        <a:rPr lang="en-US" sz="6000" b="0" dirty="0">
                          <a:solidFill>
                            <a:schemeClr val="bg1"/>
                          </a:solidFill>
                          <a:latin typeface="NVIDIA Sans Medium" panose="020B0603020203020204" pitchFamily="34" charset="0"/>
                          <a:cs typeface="NVIDIA Sans Medium" panose="020B0603020203020204" pitchFamily="34" charset="0"/>
                        </a:rPr>
                        <a:t>Multithreaded Concurrency</a:t>
                      </a:r>
                    </a:p>
                  </a:txBody>
                  <a:tcPr marL="0" marR="365760" marT="0" marB="0" anchor="ctr">
                    <a:lnL w="12700" cap="flat" cmpd="sng" algn="ctr">
                      <a:solidFill>
                        <a:schemeClr val="tx1"/>
                      </a:solidFill>
                      <a:prstDash val="solid"/>
                      <a:round/>
                      <a:headEnd type="none" w="med" len="med"/>
                      <a:tailEnd type="none" w="med" len="med"/>
                    </a:lnL>
                    <a:lnR w="12700" cmpd="sng">
                      <a:noFill/>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7309181"/>
                  </a:ext>
                </a:extLst>
              </a:tr>
              <a:tr h="1796218">
                <a:tc>
                  <a:txBody>
                    <a:bodyPr/>
                    <a:lstStyle/>
                    <a:p>
                      <a:pPr marL="0" indent="0" algn="l">
                        <a:buFont typeface="NVIDIA Sans" panose="020B0503020203020204" pitchFamily="34" charset="0"/>
                        <a:buNone/>
                      </a:pPr>
                      <a:r>
                        <a:rPr lang="en-US" sz="8000" dirty="0">
                          <a:solidFill>
                            <a:schemeClr val="tx2"/>
                          </a:solidFill>
                          <a:latin typeface="NVIDIA Sans Light" panose="020B0303020203020204" pitchFamily="34" charset="0"/>
                          <a:cs typeface="NVIDIA Sans Light" panose="020B0303020203020204" pitchFamily="34" charset="0"/>
                        </a:rPr>
                        <a:t>•</a:t>
                      </a:r>
                    </a:p>
                  </a:txBody>
                  <a:tcPr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2743200" rtl="0" eaLnBrk="1" fontAlgn="auto" latinLnBrk="0" hangingPunct="1">
                        <a:lnSpc>
                          <a:spcPct val="100000"/>
                        </a:lnSpc>
                        <a:spcBef>
                          <a:spcPts val="0"/>
                        </a:spcBef>
                        <a:spcAft>
                          <a:spcPts val="0"/>
                        </a:spcAft>
                        <a:buClr>
                          <a:srgbClr val="B6A56F"/>
                        </a:buClr>
                        <a:buSzPct val="120000"/>
                        <a:buFontTx/>
                        <a:buNone/>
                        <a:tabLst/>
                        <a:defRPr/>
                      </a:pPr>
                      <a:r>
                        <a:rPr kumimoji="0" lang="en-US" sz="6000" b="0" i="0" u="none" strike="noStrike" kern="1200" cap="none" spc="0" normalizeH="0" baseline="0" noProof="0" dirty="0">
                          <a:ln>
                            <a:noFill/>
                          </a:ln>
                          <a:solidFill>
                            <a:schemeClr val="bg1"/>
                          </a:solidFill>
                          <a:effectLst/>
                          <a:uLnTx/>
                          <a:uFillTx/>
                          <a:latin typeface="NVIDIA Sans Medium" panose="020B0603020203020204" pitchFamily="34" charset="0"/>
                          <a:ea typeface="+mn-ea"/>
                          <a:cs typeface="NVIDIA Sans Medium" panose="020B0603020203020204" pitchFamily="34" charset="0"/>
                        </a:rPr>
                        <a:t>Accelerator-Native I/O Pipeline</a:t>
                      </a:r>
                    </a:p>
                  </a:txBody>
                  <a:tcPr marL="0" marR="365760" marT="0" marB="0" anchor="ctr">
                    <a:lnL w="12700" cmpd="sng">
                      <a:noFill/>
                    </a:lnL>
                    <a:lnR w="12700" cmpd="sng">
                      <a:noFill/>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38812821"/>
                  </a:ext>
                </a:extLst>
              </a:tr>
              <a:tr h="1796218">
                <a:tc>
                  <a:txBody>
                    <a:bodyPr/>
                    <a:lstStyle/>
                    <a:p>
                      <a:pPr marL="0" indent="0" algn="l">
                        <a:buFont typeface="NVIDIA Sans" panose="020B0503020203020204" pitchFamily="34" charset="0"/>
                        <a:buNone/>
                      </a:pPr>
                      <a:r>
                        <a:rPr lang="en-US" sz="8000" dirty="0">
                          <a:solidFill>
                            <a:schemeClr val="tx2"/>
                          </a:solidFill>
                          <a:latin typeface="NVIDIA Sans Light" panose="020B0303020203020204" pitchFamily="34" charset="0"/>
                          <a:cs typeface="NVIDIA Sans Light" panose="020B0303020203020204" pitchFamily="34" charset="0"/>
                        </a:rPr>
                        <a:t>•</a:t>
                      </a:r>
                    </a:p>
                  </a:txBody>
                  <a:tcPr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2743200" rtl="0" eaLnBrk="1" fontAlgn="auto" latinLnBrk="0" hangingPunct="1">
                        <a:lnSpc>
                          <a:spcPct val="100000"/>
                        </a:lnSpc>
                        <a:spcBef>
                          <a:spcPts val="0"/>
                        </a:spcBef>
                        <a:spcAft>
                          <a:spcPts val="0"/>
                        </a:spcAft>
                        <a:buClr>
                          <a:srgbClr val="B6A56F"/>
                        </a:buClr>
                        <a:buSzPct val="120000"/>
                        <a:buFontTx/>
                        <a:buNone/>
                        <a:tabLst/>
                        <a:defRPr/>
                      </a:pPr>
                      <a:r>
                        <a:rPr kumimoji="0" lang="en-US" sz="6000" b="0" i="0" u="none" strike="noStrike" kern="1200" cap="none" spc="0" normalizeH="0" baseline="0" noProof="0" dirty="0">
                          <a:ln>
                            <a:noFill/>
                          </a:ln>
                          <a:solidFill>
                            <a:schemeClr val="bg1"/>
                          </a:solidFill>
                          <a:effectLst/>
                          <a:uLnTx/>
                          <a:uFillTx/>
                          <a:latin typeface="NVIDIA Sans Medium" panose="020B0603020203020204" pitchFamily="34" charset="0"/>
                          <a:ea typeface="+mn-ea"/>
                          <a:cs typeface="NVIDIA Sans Medium" panose="020B0603020203020204" pitchFamily="34" charset="0"/>
                        </a:rPr>
                        <a:t>Sharded Storage</a:t>
                      </a:r>
                    </a:p>
                  </a:txBody>
                  <a:tcPr marL="0" marR="365760" marT="0" marB="0" anchor="ctr">
                    <a:lnL w="12700" cmpd="sng">
                      <a:noFill/>
                    </a:lnL>
                    <a:lnR w="12700" cmpd="sng">
                      <a:noFill/>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03311925"/>
                  </a:ext>
                </a:extLst>
              </a:tr>
              <a:tr h="1796218">
                <a:tc>
                  <a:txBody>
                    <a:bodyPr/>
                    <a:lstStyle/>
                    <a:p>
                      <a:pPr algn="l"/>
                      <a:r>
                        <a:rPr lang="en-US" sz="8000" dirty="0">
                          <a:solidFill>
                            <a:schemeClr val="tx2"/>
                          </a:solidFill>
                          <a:latin typeface="NVIDIA Sans Light" panose="020B0303020203020204" pitchFamily="34" charset="0"/>
                          <a:cs typeface="NVIDIA Sans Light" panose="020B0303020203020204" pitchFamily="34" charset="0"/>
                        </a:rPr>
                        <a:t>•</a:t>
                      </a:r>
                    </a:p>
                  </a:txBody>
                  <a:tcPr marT="0"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l" defTabSz="2743200" rtl="0" eaLnBrk="1" fontAlgn="auto" latinLnBrk="0" hangingPunct="1">
                        <a:lnSpc>
                          <a:spcPct val="100000"/>
                        </a:lnSpc>
                        <a:spcBef>
                          <a:spcPts val="0"/>
                        </a:spcBef>
                        <a:spcAft>
                          <a:spcPts val="0"/>
                        </a:spcAft>
                        <a:buClr>
                          <a:srgbClr val="B6A56F"/>
                        </a:buClr>
                        <a:buSzPct val="120000"/>
                        <a:buFontTx/>
                        <a:buNone/>
                        <a:tabLst/>
                        <a:defRPr/>
                      </a:pPr>
                      <a:r>
                        <a:rPr kumimoji="0" lang="en-US" sz="6000" b="0" i="0" u="none" strike="noStrike" kern="1200" cap="none" spc="0" normalizeH="0" baseline="0" noProof="0" dirty="0">
                          <a:ln>
                            <a:noFill/>
                          </a:ln>
                          <a:solidFill>
                            <a:schemeClr val="bg1"/>
                          </a:solidFill>
                          <a:effectLst/>
                          <a:uLnTx/>
                          <a:uFillTx/>
                          <a:latin typeface="NVIDIA Sans Medium" panose="020B0603020203020204" pitchFamily="34" charset="0"/>
                          <a:ea typeface="+mn-ea"/>
                          <a:cs typeface="NVIDIA Sans Medium" panose="020B0603020203020204" pitchFamily="34" charset="0"/>
                        </a:rPr>
                        <a:t>Streaming Access</a:t>
                      </a:r>
                    </a:p>
                  </a:txBody>
                  <a:tcPr marL="0" marR="365760" marT="0" marB="0" anchor="ctr">
                    <a:lnL w="12700" cmpd="sng">
                      <a:noFill/>
                    </a:lnL>
                    <a:lnR w="12700" cmpd="sng">
                      <a:noFill/>
                    </a:lnR>
                    <a:lnT w="12700" cap="flat" cmpd="sng" algn="ctr">
                      <a:solidFill>
                        <a:schemeClr val="accent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38937403"/>
                  </a:ext>
                </a:extLst>
              </a:tr>
            </a:tbl>
          </a:graphicData>
        </a:graphic>
      </p:graphicFrame>
      <p:sp>
        <p:nvSpPr>
          <p:cNvPr id="6" name="TextBox 5">
            <a:extLst>
              <a:ext uri="{FF2B5EF4-FFF2-40B4-BE49-F238E27FC236}">
                <a16:creationId xmlns:a16="http://schemas.microsoft.com/office/drawing/2014/main" id="{F743F418-8875-D8F7-3CC1-B6DE2F73A307}"/>
              </a:ext>
            </a:extLst>
          </p:cNvPr>
          <p:cNvSpPr txBox="1"/>
          <p:nvPr/>
        </p:nvSpPr>
        <p:spPr>
          <a:xfrm>
            <a:off x="19524558" y="5114484"/>
            <a:ext cx="11248985" cy="1569660"/>
          </a:xfrm>
          <a:prstGeom prst="rect">
            <a:avLst/>
          </a:prstGeom>
          <a:noFill/>
        </p:spPr>
        <p:txBody>
          <a:bodyPr wrap="square" rtlCol="0" anchor="b">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600" b="1" i="0" u="none" strike="noStrike" kern="1200" cap="none" spc="0" normalizeH="0" baseline="0" noProof="0" dirty="0">
                <a:ln>
                  <a:noFill/>
                </a:ln>
                <a:solidFill>
                  <a:srgbClr val="76B900"/>
                </a:solidFill>
                <a:effectLst/>
                <a:uLnTx/>
                <a:uFillTx/>
                <a:latin typeface="NVIDIA Sans" panose="020B0503020203020204" pitchFamily="34" charset="0"/>
                <a:cs typeface="NVIDIA Sans" panose="020B0503020203020204" pitchFamily="34" charset="0"/>
              </a:rPr>
              <a:t>Agenda</a:t>
            </a:r>
          </a:p>
        </p:txBody>
      </p:sp>
    </p:spTree>
    <p:extLst>
      <p:ext uri="{BB962C8B-B14F-4D97-AF65-F5344CB8AC3E}">
        <p14:creationId xmlns:p14="http://schemas.microsoft.com/office/powerpoint/2010/main" val="1527929332"/>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8DAB94A-5E86-4B64-9DAC-574AA2E4D2CA}"/>
              </a:ext>
            </a:extLst>
          </p:cNvPr>
          <p:cNvSpPr>
            <a:spLocks noGrp="1"/>
          </p:cNvSpPr>
          <p:nvPr>
            <p:ph type="title"/>
          </p:nvPr>
        </p:nvSpPr>
        <p:spPr/>
        <p:txBody>
          <a:bodyPr>
            <a:normAutofit/>
          </a:bodyPr>
          <a:lstStyle/>
          <a:p>
            <a:r>
              <a:rPr lang="en-US" sz="11500" dirty="0"/>
              <a:t>GPU-Based I/O Pipeline</a:t>
            </a:r>
          </a:p>
        </p:txBody>
      </p:sp>
      <p:sp>
        <p:nvSpPr>
          <p:cNvPr id="33" name="Can 32">
            <a:extLst>
              <a:ext uri="{FF2B5EF4-FFF2-40B4-BE49-F238E27FC236}">
                <a16:creationId xmlns:a16="http://schemas.microsoft.com/office/drawing/2014/main" id="{55ABB727-EB2C-7CA2-2AC2-62255C4B6BFF}"/>
              </a:ext>
            </a:extLst>
          </p:cNvPr>
          <p:cNvSpPr/>
          <p:nvPr/>
        </p:nvSpPr>
        <p:spPr>
          <a:xfrm>
            <a:off x="2765898" y="12996159"/>
            <a:ext cx="3891064" cy="5350213"/>
          </a:xfrm>
          <a:prstGeom prst="can">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dirty="0" err="1">
              <a:solidFill>
                <a:schemeClr val="tx1"/>
              </a:solidFill>
              <a:latin typeface="Trebuchet MS" panose="020B0603020202020204" pitchFamily="34" charset="0"/>
            </a:endParaRPr>
          </a:p>
        </p:txBody>
      </p:sp>
      <p:sp>
        <p:nvSpPr>
          <p:cNvPr id="34" name="Rounded Rectangle 33">
            <a:extLst>
              <a:ext uri="{FF2B5EF4-FFF2-40B4-BE49-F238E27FC236}">
                <a16:creationId xmlns:a16="http://schemas.microsoft.com/office/drawing/2014/main" id="{944B3EBC-9BA4-9B02-2E2B-2DDE93EB9FA3}"/>
              </a:ext>
            </a:extLst>
          </p:cNvPr>
          <p:cNvSpPr/>
          <p:nvPr/>
        </p:nvSpPr>
        <p:spPr>
          <a:xfrm>
            <a:off x="8296073" y="3501964"/>
            <a:ext cx="12198485" cy="9494195"/>
          </a:xfrm>
          <a:prstGeom prst="round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dirty="0" err="1">
              <a:solidFill>
                <a:schemeClr val="tx1"/>
              </a:solidFill>
              <a:latin typeface="Trebuchet MS" panose="020B0603020202020204" pitchFamily="34" charset="0"/>
            </a:endParaRPr>
          </a:p>
        </p:txBody>
      </p:sp>
      <p:sp>
        <p:nvSpPr>
          <p:cNvPr id="35" name="Plaque 34">
            <a:extLst>
              <a:ext uri="{FF2B5EF4-FFF2-40B4-BE49-F238E27FC236}">
                <a16:creationId xmlns:a16="http://schemas.microsoft.com/office/drawing/2014/main" id="{E4EA8D74-FA4B-4FBE-3FD9-BF2345DEB890}"/>
              </a:ext>
            </a:extLst>
          </p:cNvPr>
          <p:cNvSpPr/>
          <p:nvPr/>
        </p:nvSpPr>
        <p:spPr>
          <a:xfrm>
            <a:off x="12274685" y="4197492"/>
            <a:ext cx="4241260" cy="1906621"/>
          </a:xfrm>
          <a:prstGeom prst="plaqu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dirty="0" err="1">
              <a:solidFill>
                <a:schemeClr val="tx1"/>
              </a:solidFill>
              <a:latin typeface="Trebuchet MS" panose="020B0603020202020204" pitchFamily="34" charset="0"/>
            </a:endParaRPr>
          </a:p>
        </p:txBody>
      </p:sp>
      <p:sp>
        <p:nvSpPr>
          <p:cNvPr id="36" name="Rectangle 35">
            <a:extLst>
              <a:ext uri="{FF2B5EF4-FFF2-40B4-BE49-F238E27FC236}">
                <a16:creationId xmlns:a16="http://schemas.microsoft.com/office/drawing/2014/main" id="{E0C03C0B-43A9-D1E6-479D-4957B5E2F69D}"/>
              </a:ext>
            </a:extLst>
          </p:cNvPr>
          <p:cNvSpPr/>
          <p:nvPr/>
        </p:nvSpPr>
        <p:spPr>
          <a:xfrm>
            <a:off x="9443937" y="6692637"/>
            <a:ext cx="10389140" cy="5544766"/>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dirty="0" err="1">
              <a:solidFill>
                <a:schemeClr val="tx1"/>
              </a:solidFill>
              <a:latin typeface="Trebuchet MS" panose="020B0603020202020204" pitchFamily="34" charset="0"/>
            </a:endParaRPr>
          </a:p>
        </p:txBody>
      </p:sp>
      <p:sp>
        <p:nvSpPr>
          <p:cNvPr id="45" name="Rounded Rectangle 44">
            <a:extLst>
              <a:ext uri="{FF2B5EF4-FFF2-40B4-BE49-F238E27FC236}">
                <a16:creationId xmlns:a16="http://schemas.microsoft.com/office/drawing/2014/main" id="{B1F2A7DC-094E-8E80-CB44-262EABAD1484}"/>
              </a:ext>
            </a:extLst>
          </p:cNvPr>
          <p:cNvSpPr/>
          <p:nvPr/>
        </p:nvSpPr>
        <p:spPr>
          <a:xfrm>
            <a:off x="22483864" y="9630385"/>
            <a:ext cx="12198485" cy="9494195"/>
          </a:xfrm>
          <a:prstGeom prst="round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dirty="0" err="1">
              <a:solidFill>
                <a:schemeClr val="tx1"/>
              </a:solidFill>
              <a:latin typeface="Trebuchet MS" panose="020B0603020202020204" pitchFamily="34" charset="0"/>
            </a:endParaRPr>
          </a:p>
        </p:txBody>
      </p:sp>
      <p:sp>
        <p:nvSpPr>
          <p:cNvPr id="46" name="Plaque 45">
            <a:extLst>
              <a:ext uri="{FF2B5EF4-FFF2-40B4-BE49-F238E27FC236}">
                <a16:creationId xmlns:a16="http://schemas.microsoft.com/office/drawing/2014/main" id="{00465BA8-7DAD-0EAB-5588-0AD439FE4504}"/>
              </a:ext>
            </a:extLst>
          </p:cNvPr>
          <p:cNvSpPr/>
          <p:nvPr/>
        </p:nvSpPr>
        <p:spPr>
          <a:xfrm>
            <a:off x="26462476" y="10379417"/>
            <a:ext cx="4241260" cy="1906621"/>
          </a:xfrm>
          <a:prstGeom prst="plaqu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dirty="0" err="1">
              <a:solidFill>
                <a:schemeClr val="tx1"/>
              </a:solidFill>
              <a:latin typeface="Trebuchet MS" panose="020B0603020202020204" pitchFamily="34" charset="0"/>
            </a:endParaRPr>
          </a:p>
        </p:txBody>
      </p:sp>
      <p:sp>
        <p:nvSpPr>
          <p:cNvPr id="47" name="Rectangle 46">
            <a:extLst>
              <a:ext uri="{FF2B5EF4-FFF2-40B4-BE49-F238E27FC236}">
                <a16:creationId xmlns:a16="http://schemas.microsoft.com/office/drawing/2014/main" id="{37C4DFC9-E092-9943-2D30-F1B2DEE73A67}"/>
              </a:ext>
            </a:extLst>
          </p:cNvPr>
          <p:cNvSpPr/>
          <p:nvPr/>
        </p:nvSpPr>
        <p:spPr>
          <a:xfrm>
            <a:off x="23631728" y="12821058"/>
            <a:ext cx="10389140" cy="5544766"/>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dirty="0" err="1">
              <a:solidFill>
                <a:schemeClr val="tx1"/>
              </a:solidFill>
              <a:latin typeface="Trebuchet MS" panose="020B0603020202020204" pitchFamily="34" charset="0"/>
            </a:endParaRPr>
          </a:p>
        </p:txBody>
      </p:sp>
      <p:sp>
        <p:nvSpPr>
          <p:cNvPr id="56" name="TextBox 55">
            <a:extLst>
              <a:ext uri="{FF2B5EF4-FFF2-40B4-BE49-F238E27FC236}">
                <a16:creationId xmlns:a16="http://schemas.microsoft.com/office/drawing/2014/main" id="{A86B447D-E481-141E-952C-1ACC3D35C4A8}"/>
              </a:ext>
            </a:extLst>
          </p:cNvPr>
          <p:cNvSpPr txBox="1"/>
          <p:nvPr/>
        </p:nvSpPr>
        <p:spPr>
          <a:xfrm>
            <a:off x="13578192" y="4689137"/>
            <a:ext cx="1579278" cy="923330"/>
          </a:xfrm>
          <a:prstGeom prst="rect">
            <a:avLst/>
          </a:prstGeom>
          <a:noFill/>
        </p:spPr>
        <p:txBody>
          <a:bodyPr wrap="none" rtlCol="0">
            <a:spAutoFit/>
          </a:bodyPr>
          <a:lstStyle/>
          <a:p>
            <a:pPr algn="ctr"/>
            <a:r>
              <a:rPr lang="en-US" sz="5400" dirty="0">
                <a:solidFill>
                  <a:schemeClr val="bg1"/>
                </a:solidFill>
                <a:latin typeface="NVIDIA Sans" panose="020B0503020203020204" pitchFamily="34" charset="0"/>
                <a:cs typeface="NVIDIA Sans" panose="020B0503020203020204" pitchFamily="34" charset="0"/>
              </a:rPr>
              <a:t>CPU</a:t>
            </a:r>
          </a:p>
        </p:txBody>
      </p:sp>
      <p:sp>
        <p:nvSpPr>
          <p:cNvPr id="57" name="TextBox 56">
            <a:extLst>
              <a:ext uri="{FF2B5EF4-FFF2-40B4-BE49-F238E27FC236}">
                <a16:creationId xmlns:a16="http://schemas.microsoft.com/office/drawing/2014/main" id="{E599D0C4-44E5-F71B-387E-D41C7BB9EE10}"/>
              </a:ext>
            </a:extLst>
          </p:cNvPr>
          <p:cNvSpPr txBox="1"/>
          <p:nvPr/>
        </p:nvSpPr>
        <p:spPr>
          <a:xfrm>
            <a:off x="27780642" y="10895784"/>
            <a:ext cx="1604927" cy="923330"/>
          </a:xfrm>
          <a:prstGeom prst="rect">
            <a:avLst/>
          </a:prstGeom>
          <a:noFill/>
        </p:spPr>
        <p:txBody>
          <a:bodyPr wrap="none" rtlCol="0">
            <a:spAutoFit/>
          </a:bodyPr>
          <a:lstStyle/>
          <a:p>
            <a:pPr algn="ctr"/>
            <a:r>
              <a:rPr lang="en-US" sz="5400" dirty="0">
                <a:solidFill>
                  <a:schemeClr val="bg1"/>
                </a:solidFill>
                <a:latin typeface="NVIDIA Sans" panose="020B0503020203020204" pitchFamily="34" charset="0"/>
                <a:cs typeface="NVIDIA Sans" panose="020B0503020203020204" pitchFamily="34" charset="0"/>
              </a:rPr>
              <a:t>GPU</a:t>
            </a:r>
          </a:p>
        </p:txBody>
      </p:sp>
      <p:sp>
        <p:nvSpPr>
          <p:cNvPr id="58" name="TextBox 57">
            <a:extLst>
              <a:ext uri="{FF2B5EF4-FFF2-40B4-BE49-F238E27FC236}">
                <a16:creationId xmlns:a16="http://schemas.microsoft.com/office/drawing/2014/main" id="{E86C46D4-1C41-EAA2-8140-F776D6EFB2A3}"/>
              </a:ext>
            </a:extLst>
          </p:cNvPr>
          <p:cNvSpPr txBox="1"/>
          <p:nvPr/>
        </p:nvSpPr>
        <p:spPr>
          <a:xfrm>
            <a:off x="18846876" y="8069531"/>
            <a:ext cx="1015663" cy="2778582"/>
          </a:xfrm>
          <a:prstGeom prst="rect">
            <a:avLst/>
          </a:prstGeom>
          <a:noFill/>
        </p:spPr>
        <p:txBody>
          <a:bodyPr vert="vert" wrap="none" rtlCol="0">
            <a:spAutoFit/>
          </a:bodyPr>
          <a:lstStyle/>
          <a:p>
            <a:pPr algn="ctr"/>
            <a:r>
              <a:rPr lang="en-US" sz="5400" dirty="0">
                <a:solidFill>
                  <a:schemeClr val="bg1"/>
                </a:solidFill>
                <a:latin typeface="NVIDIA Sans" panose="020B0503020203020204" pitchFamily="34" charset="0"/>
                <a:cs typeface="NVIDIA Sans" panose="020B0503020203020204" pitchFamily="34" charset="0"/>
              </a:rPr>
              <a:t>Memory</a:t>
            </a:r>
          </a:p>
        </p:txBody>
      </p:sp>
      <p:sp>
        <p:nvSpPr>
          <p:cNvPr id="60" name="TextBox 59">
            <a:extLst>
              <a:ext uri="{FF2B5EF4-FFF2-40B4-BE49-F238E27FC236}">
                <a16:creationId xmlns:a16="http://schemas.microsoft.com/office/drawing/2014/main" id="{32B6A9E0-EDE9-FCD1-3D7A-D47B22F8986F}"/>
              </a:ext>
            </a:extLst>
          </p:cNvPr>
          <p:cNvSpPr txBox="1"/>
          <p:nvPr/>
        </p:nvSpPr>
        <p:spPr>
          <a:xfrm>
            <a:off x="3339966" y="18662915"/>
            <a:ext cx="2742931" cy="923330"/>
          </a:xfrm>
          <a:prstGeom prst="rect">
            <a:avLst/>
          </a:prstGeom>
          <a:noFill/>
        </p:spPr>
        <p:txBody>
          <a:bodyPr wrap="none" rtlCol="0">
            <a:spAutoFit/>
          </a:bodyPr>
          <a:lstStyle/>
          <a:p>
            <a:pPr algn="ctr"/>
            <a:r>
              <a:rPr lang="en-US" sz="5400" dirty="0">
                <a:solidFill>
                  <a:schemeClr val="bg1"/>
                </a:solidFill>
                <a:latin typeface="NVIDIA Sans" panose="020B0503020203020204" pitchFamily="34" charset="0"/>
                <a:cs typeface="NVIDIA Sans" panose="020B0503020203020204" pitchFamily="34" charset="0"/>
              </a:rPr>
              <a:t>Storage</a:t>
            </a:r>
          </a:p>
        </p:txBody>
      </p:sp>
      <p:sp>
        <p:nvSpPr>
          <p:cNvPr id="61" name="Left-Right-Up Arrow 60">
            <a:extLst>
              <a:ext uri="{FF2B5EF4-FFF2-40B4-BE49-F238E27FC236}">
                <a16:creationId xmlns:a16="http://schemas.microsoft.com/office/drawing/2014/main" id="{44131C27-B24C-6E85-464E-1C0FFF47B15D}"/>
              </a:ext>
            </a:extLst>
          </p:cNvPr>
          <p:cNvSpPr/>
          <p:nvPr/>
        </p:nvSpPr>
        <p:spPr>
          <a:xfrm>
            <a:off x="6656962" y="12996158"/>
            <a:ext cx="15826902" cy="4075877"/>
          </a:xfrm>
          <a:prstGeom prst="leftRightUp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dirty="0" err="1">
              <a:solidFill>
                <a:schemeClr val="tx1"/>
              </a:solidFill>
              <a:latin typeface="Trebuchet MS" panose="020B0603020202020204" pitchFamily="34" charset="0"/>
            </a:endParaRPr>
          </a:p>
        </p:txBody>
      </p:sp>
      <p:sp>
        <p:nvSpPr>
          <p:cNvPr id="62" name="TextBox 61">
            <a:extLst>
              <a:ext uri="{FF2B5EF4-FFF2-40B4-BE49-F238E27FC236}">
                <a16:creationId xmlns:a16="http://schemas.microsoft.com/office/drawing/2014/main" id="{8B4F027E-6D6F-F8C4-4EC8-094CEDC1FEBA}"/>
              </a:ext>
            </a:extLst>
          </p:cNvPr>
          <p:cNvSpPr txBox="1"/>
          <p:nvPr/>
        </p:nvSpPr>
        <p:spPr>
          <a:xfrm>
            <a:off x="10883959" y="16845732"/>
            <a:ext cx="7372917" cy="923330"/>
          </a:xfrm>
          <a:prstGeom prst="rect">
            <a:avLst/>
          </a:prstGeom>
          <a:noFill/>
        </p:spPr>
        <p:txBody>
          <a:bodyPr wrap="none" rtlCol="0">
            <a:spAutoFit/>
          </a:bodyPr>
          <a:lstStyle/>
          <a:p>
            <a:pPr algn="ctr"/>
            <a:r>
              <a:rPr lang="en-US" sz="5400" dirty="0">
                <a:solidFill>
                  <a:schemeClr val="bg1"/>
                </a:solidFill>
                <a:latin typeface="NVIDIA Sans" panose="020B0503020203020204" pitchFamily="34" charset="0"/>
                <a:cs typeface="NVIDIA Sans" panose="020B0503020203020204" pitchFamily="34" charset="0"/>
              </a:rPr>
              <a:t>On-node Interconnect</a:t>
            </a:r>
          </a:p>
        </p:txBody>
      </p:sp>
      <p:sp>
        <p:nvSpPr>
          <p:cNvPr id="3" name="TextBox 2">
            <a:extLst>
              <a:ext uri="{FF2B5EF4-FFF2-40B4-BE49-F238E27FC236}">
                <a16:creationId xmlns:a16="http://schemas.microsoft.com/office/drawing/2014/main" id="{D0B02CC5-EBBE-61C8-7817-C2B3EB3BDD63}"/>
              </a:ext>
            </a:extLst>
          </p:cNvPr>
          <p:cNvSpPr txBox="1"/>
          <p:nvPr/>
        </p:nvSpPr>
        <p:spPr>
          <a:xfrm>
            <a:off x="33005205" y="14281974"/>
            <a:ext cx="1015663" cy="2778582"/>
          </a:xfrm>
          <a:prstGeom prst="rect">
            <a:avLst/>
          </a:prstGeom>
          <a:noFill/>
        </p:spPr>
        <p:txBody>
          <a:bodyPr vert="vert" wrap="none" rtlCol="0">
            <a:spAutoFit/>
          </a:bodyPr>
          <a:lstStyle/>
          <a:p>
            <a:pPr algn="ctr"/>
            <a:r>
              <a:rPr lang="en-US" sz="5400" dirty="0">
                <a:solidFill>
                  <a:schemeClr val="bg1"/>
                </a:solidFill>
                <a:latin typeface="NVIDIA Sans" panose="020B0503020203020204" pitchFamily="34" charset="0"/>
                <a:cs typeface="NVIDIA Sans" panose="020B0503020203020204" pitchFamily="34" charset="0"/>
              </a:rPr>
              <a:t>Memory</a:t>
            </a:r>
          </a:p>
        </p:txBody>
      </p:sp>
      <p:sp>
        <p:nvSpPr>
          <p:cNvPr id="6" name="Rectangle 5">
            <a:extLst>
              <a:ext uri="{FF2B5EF4-FFF2-40B4-BE49-F238E27FC236}">
                <a16:creationId xmlns:a16="http://schemas.microsoft.com/office/drawing/2014/main" id="{45741801-F65E-7777-10B9-44B8ED209834}"/>
              </a:ext>
            </a:extLst>
          </p:cNvPr>
          <p:cNvSpPr/>
          <p:nvPr/>
        </p:nvSpPr>
        <p:spPr>
          <a:xfrm>
            <a:off x="27775710" y="13326897"/>
            <a:ext cx="2120629" cy="20428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dirty="0" err="1">
              <a:solidFill>
                <a:schemeClr val="tx1"/>
              </a:solidFill>
              <a:latin typeface="Trebuchet MS" panose="020B0603020202020204" pitchFamily="34" charset="0"/>
            </a:endParaRPr>
          </a:p>
        </p:txBody>
      </p:sp>
      <p:sp>
        <p:nvSpPr>
          <p:cNvPr id="8" name="Rectangle 7">
            <a:extLst>
              <a:ext uri="{FF2B5EF4-FFF2-40B4-BE49-F238E27FC236}">
                <a16:creationId xmlns:a16="http://schemas.microsoft.com/office/drawing/2014/main" id="{3FFFADFE-E349-8265-1627-739C91122691}"/>
              </a:ext>
            </a:extLst>
          </p:cNvPr>
          <p:cNvSpPr/>
          <p:nvPr/>
        </p:nvSpPr>
        <p:spPr>
          <a:xfrm>
            <a:off x="27765983" y="15904727"/>
            <a:ext cx="2120629" cy="20428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dirty="0" err="1">
              <a:solidFill>
                <a:schemeClr val="tx1"/>
              </a:solidFill>
              <a:latin typeface="Trebuchet MS" panose="020B0603020202020204" pitchFamily="34" charset="0"/>
            </a:endParaRPr>
          </a:p>
        </p:txBody>
      </p:sp>
      <p:sp>
        <p:nvSpPr>
          <p:cNvPr id="9" name="Rectangle 8">
            <a:extLst>
              <a:ext uri="{FF2B5EF4-FFF2-40B4-BE49-F238E27FC236}">
                <a16:creationId xmlns:a16="http://schemas.microsoft.com/office/drawing/2014/main" id="{B03C64D9-8BF9-0BD9-E23C-67ABB832CF0A}"/>
              </a:ext>
            </a:extLst>
          </p:cNvPr>
          <p:cNvSpPr/>
          <p:nvPr/>
        </p:nvSpPr>
        <p:spPr>
          <a:xfrm>
            <a:off x="30496213" y="13326897"/>
            <a:ext cx="2120629" cy="20428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dirty="0" err="1">
              <a:solidFill>
                <a:schemeClr val="tx1"/>
              </a:solidFill>
              <a:latin typeface="Trebuchet MS" panose="020B0603020202020204" pitchFamily="34" charset="0"/>
            </a:endParaRPr>
          </a:p>
        </p:txBody>
      </p:sp>
      <p:sp>
        <p:nvSpPr>
          <p:cNvPr id="10" name="Rectangle 9">
            <a:extLst>
              <a:ext uri="{FF2B5EF4-FFF2-40B4-BE49-F238E27FC236}">
                <a16:creationId xmlns:a16="http://schemas.microsoft.com/office/drawing/2014/main" id="{EB18B3E4-D4A1-6FCD-9255-A7694957300C}"/>
              </a:ext>
            </a:extLst>
          </p:cNvPr>
          <p:cNvSpPr/>
          <p:nvPr/>
        </p:nvSpPr>
        <p:spPr>
          <a:xfrm>
            <a:off x="30486486" y="15904727"/>
            <a:ext cx="2120629" cy="20428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dirty="0" err="1">
              <a:solidFill>
                <a:schemeClr val="tx1"/>
              </a:solidFill>
              <a:latin typeface="Trebuchet MS" panose="020B0603020202020204" pitchFamily="34" charset="0"/>
            </a:endParaRPr>
          </a:p>
        </p:txBody>
      </p:sp>
      <p:cxnSp>
        <p:nvCxnSpPr>
          <p:cNvPr id="2" name="Curved Connector 1">
            <a:extLst>
              <a:ext uri="{FF2B5EF4-FFF2-40B4-BE49-F238E27FC236}">
                <a16:creationId xmlns:a16="http://schemas.microsoft.com/office/drawing/2014/main" id="{BD33797A-5A33-AFB8-F488-BEACD9C2E33B}"/>
              </a:ext>
            </a:extLst>
          </p:cNvPr>
          <p:cNvCxnSpPr>
            <a:cxnSpLocks/>
          </p:cNvCxnSpPr>
          <p:nvPr/>
        </p:nvCxnSpPr>
        <p:spPr>
          <a:xfrm flipV="1">
            <a:off x="25538415" y="12226979"/>
            <a:ext cx="1313234" cy="1708705"/>
          </a:xfrm>
          <a:prstGeom prst="curvedConnector2">
            <a:avLst/>
          </a:prstGeom>
          <a:ln w="63500">
            <a:solidFill>
              <a:srgbClr val="FF0000"/>
            </a:solidFill>
            <a:headEnd type="oval"/>
            <a:tailEnd type="triangle" w="lg" len="lg"/>
          </a:ln>
        </p:spPr>
        <p:style>
          <a:lnRef idx="1">
            <a:schemeClr val="accent1"/>
          </a:lnRef>
          <a:fillRef idx="0">
            <a:schemeClr val="accent1"/>
          </a:fillRef>
          <a:effectRef idx="0">
            <a:schemeClr val="accent1"/>
          </a:effectRef>
          <a:fontRef idx="minor">
            <a:schemeClr val="tx1"/>
          </a:fontRef>
        </p:style>
      </p:cxnSp>
      <p:cxnSp>
        <p:nvCxnSpPr>
          <p:cNvPr id="5" name="Curved Connector 4">
            <a:extLst>
              <a:ext uri="{FF2B5EF4-FFF2-40B4-BE49-F238E27FC236}">
                <a16:creationId xmlns:a16="http://schemas.microsoft.com/office/drawing/2014/main" id="{64933713-8BE8-05AE-A022-BFFBA8A88319}"/>
              </a:ext>
            </a:extLst>
          </p:cNvPr>
          <p:cNvCxnSpPr>
            <a:cxnSpLocks/>
          </p:cNvCxnSpPr>
          <p:nvPr/>
        </p:nvCxnSpPr>
        <p:spPr>
          <a:xfrm flipV="1">
            <a:off x="25538415" y="12310037"/>
            <a:ext cx="1313234" cy="2792966"/>
          </a:xfrm>
          <a:prstGeom prst="curvedConnector2">
            <a:avLst/>
          </a:prstGeom>
          <a:ln w="63500">
            <a:solidFill>
              <a:srgbClr val="FF0000"/>
            </a:solidFill>
            <a:headEnd type="oval"/>
            <a:tailEnd type="triangle" w="lg" len="lg"/>
          </a:ln>
        </p:spPr>
        <p:style>
          <a:lnRef idx="1">
            <a:schemeClr val="accent1"/>
          </a:lnRef>
          <a:fillRef idx="0">
            <a:schemeClr val="accent1"/>
          </a:fillRef>
          <a:effectRef idx="0">
            <a:schemeClr val="accent1"/>
          </a:effectRef>
          <a:fontRef idx="minor">
            <a:schemeClr val="tx1"/>
          </a:fontRef>
        </p:style>
      </p:cxnSp>
      <p:cxnSp>
        <p:nvCxnSpPr>
          <p:cNvPr id="11" name="Curved Connector 10">
            <a:extLst>
              <a:ext uri="{FF2B5EF4-FFF2-40B4-BE49-F238E27FC236}">
                <a16:creationId xmlns:a16="http://schemas.microsoft.com/office/drawing/2014/main" id="{DE2903D0-C229-7B18-FDEE-EB00163F4FC7}"/>
              </a:ext>
            </a:extLst>
          </p:cNvPr>
          <p:cNvCxnSpPr>
            <a:cxnSpLocks/>
          </p:cNvCxnSpPr>
          <p:nvPr/>
        </p:nvCxnSpPr>
        <p:spPr>
          <a:xfrm flipV="1">
            <a:off x="25538415" y="12418540"/>
            <a:ext cx="1313234" cy="3861512"/>
          </a:xfrm>
          <a:prstGeom prst="curvedConnector2">
            <a:avLst/>
          </a:prstGeom>
          <a:ln w="63500">
            <a:solidFill>
              <a:srgbClr val="FF0000"/>
            </a:solidFill>
            <a:headEnd type="oval"/>
            <a:tailEnd type="triangle" w="lg" len="lg"/>
          </a:ln>
        </p:spPr>
        <p:style>
          <a:lnRef idx="1">
            <a:schemeClr val="accent1"/>
          </a:lnRef>
          <a:fillRef idx="0">
            <a:schemeClr val="accent1"/>
          </a:fillRef>
          <a:effectRef idx="0">
            <a:schemeClr val="accent1"/>
          </a:effectRef>
          <a:fontRef idx="minor">
            <a:schemeClr val="tx1"/>
          </a:fontRef>
        </p:style>
      </p:cxnSp>
      <p:cxnSp>
        <p:nvCxnSpPr>
          <p:cNvPr id="12" name="Curved Connector 11">
            <a:extLst>
              <a:ext uri="{FF2B5EF4-FFF2-40B4-BE49-F238E27FC236}">
                <a16:creationId xmlns:a16="http://schemas.microsoft.com/office/drawing/2014/main" id="{3AD2B82A-6F87-D0D4-4BDB-CAD68835E389}"/>
              </a:ext>
            </a:extLst>
          </p:cNvPr>
          <p:cNvCxnSpPr>
            <a:cxnSpLocks/>
          </p:cNvCxnSpPr>
          <p:nvPr/>
        </p:nvCxnSpPr>
        <p:spPr>
          <a:xfrm flipV="1">
            <a:off x="25538415" y="12418538"/>
            <a:ext cx="1332689" cy="5126107"/>
          </a:xfrm>
          <a:prstGeom prst="curvedConnector2">
            <a:avLst/>
          </a:prstGeom>
          <a:ln w="63500">
            <a:solidFill>
              <a:srgbClr val="FF0000"/>
            </a:solidFill>
            <a:headEnd type="oval"/>
            <a:tailEnd type="triangle" w="lg" len="lg"/>
          </a:ln>
        </p:spPr>
        <p:style>
          <a:lnRef idx="1">
            <a:schemeClr val="accent1"/>
          </a:lnRef>
          <a:fillRef idx="0">
            <a:schemeClr val="accent1"/>
          </a:fillRef>
          <a:effectRef idx="0">
            <a:schemeClr val="accent1"/>
          </a:effectRef>
          <a:fontRef idx="minor">
            <a:schemeClr val="tx1"/>
          </a:fontRef>
        </p:style>
      </p:cxnSp>
      <p:cxnSp>
        <p:nvCxnSpPr>
          <p:cNvPr id="13" name="Curved Connector 12">
            <a:extLst>
              <a:ext uri="{FF2B5EF4-FFF2-40B4-BE49-F238E27FC236}">
                <a16:creationId xmlns:a16="http://schemas.microsoft.com/office/drawing/2014/main" id="{5E37DB4D-F5F7-E326-7459-1AD68B61F936}"/>
              </a:ext>
            </a:extLst>
          </p:cNvPr>
          <p:cNvCxnSpPr>
            <a:cxnSpLocks/>
          </p:cNvCxnSpPr>
          <p:nvPr/>
        </p:nvCxnSpPr>
        <p:spPr>
          <a:xfrm>
            <a:off x="27326683" y="12310034"/>
            <a:ext cx="1489953" cy="1119811"/>
          </a:xfrm>
          <a:prstGeom prst="curvedConnector2">
            <a:avLst/>
          </a:prstGeom>
          <a:ln w="63500">
            <a:solidFill>
              <a:srgbClr val="FF0000"/>
            </a:solidFill>
            <a:headEnd type="oval"/>
            <a:tailEnd type="triangle" w="lg" len="lg"/>
          </a:ln>
        </p:spPr>
        <p:style>
          <a:lnRef idx="1">
            <a:schemeClr val="accent1"/>
          </a:lnRef>
          <a:fillRef idx="0">
            <a:schemeClr val="accent1"/>
          </a:fillRef>
          <a:effectRef idx="0">
            <a:schemeClr val="accent1"/>
          </a:effectRef>
          <a:fontRef idx="minor">
            <a:schemeClr val="tx1"/>
          </a:fontRef>
        </p:style>
      </p:cxnSp>
      <p:cxnSp>
        <p:nvCxnSpPr>
          <p:cNvPr id="14" name="Curved Connector 13">
            <a:extLst>
              <a:ext uri="{FF2B5EF4-FFF2-40B4-BE49-F238E27FC236}">
                <a16:creationId xmlns:a16="http://schemas.microsoft.com/office/drawing/2014/main" id="{744D8F09-1F3F-C635-B43E-AA69326881F7}"/>
              </a:ext>
            </a:extLst>
          </p:cNvPr>
          <p:cNvCxnSpPr>
            <a:cxnSpLocks/>
          </p:cNvCxnSpPr>
          <p:nvPr/>
        </p:nvCxnSpPr>
        <p:spPr>
          <a:xfrm>
            <a:off x="27326683" y="12335481"/>
            <a:ext cx="4210456" cy="1094364"/>
          </a:xfrm>
          <a:prstGeom prst="curvedConnector2">
            <a:avLst/>
          </a:prstGeom>
          <a:ln w="63500">
            <a:solidFill>
              <a:srgbClr val="FF0000"/>
            </a:solidFill>
            <a:headEnd type="oval"/>
            <a:tailEnd type="triangle" w="lg" len="lg"/>
          </a:ln>
        </p:spPr>
        <p:style>
          <a:lnRef idx="1">
            <a:schemeClr val="accent1"/>
          </a:lnRef>
          <a:fillRef idx="0">
            <a:schemeClr val="accent1"/>
          </a:fillRef>
          <a:effectRef idx="0">
            <a:schemeClr val="accent1"/>
          </a:effectRef>
          <a:fontRef idx="minor">
            <a:schemeClr val="tx1"/>
          </a:fontRef>
        </p:style>
      </p:cxnSp>
      <p:cxnSp>
        <p:nvCxnSpPr>
          <p:cNvPr id="15" name="Curved Connector 14">
            <a:extLst>
              <a:ext uri="{FF2B5EF4-FFF2-40B4-BE49-F238E27FC236}">
                <a16:creationId xmlns:a16="http://schemas.microsoft.com/office/drawing/2014/main" id="{F1FB6827-7BA6-AD92-2A03-D3400FD8E3B7}"/>
              </a:ext>
            </a:extLst>
          </p:cNvPr>
          <p:cNvCxnSpPr>
            <a:cxnSpLocks/>
          </p:cNvCxnSpPr>
          <p:nvPr/>
        </p:nvCxnSpPr>
        <p:spPr>
          <a:xfrm>
            <a:off x="27326681" y="12310032"/>
            <a:ext cx="4200731" cy="3697643"/>
          </a:xfrm>
          <a:prstGeom prst="curvedConnector2">
            <a:avLst/>
          </a:prstGeom>
          <a:ln w="63500">
            <a:solidFill>
              <a:srgbClr val="FF0000"/>
            </a:solidFill>
            <a:headEnd type="oval"/>
            <a:tailEnd type="triangle" w="lg" len="lg"/>
          </a:ln>
        </p:spPr>
        <p:style>
          <a:lnRef idx="1">
            <a:schemeClr val="accent1"/>
          </a:lnRef>
          <a:fillRef idx="0">
            <a:schemeClr val="accent1"/>
          </a:fillRef>
          <a:effectRef idx="0">
            <a:schemeClr val="accent1"/>
          </a:effectRef>
          <a:fontRef idx="minor">
            <a:schemeClr val="tx1"/>
          </a:fontRef>
        </p:style>
      </p:cxnSp>
      <p:cxnSp>
        <p:nvCxnSpPr>
          <p:cNvPr id="16" name="Curved Connector 15">
            <a:extLst>
              <a:ext uri="{FF2B5EF4-FFF2-40B4-BE49-F238E27FC236}">
                <a16:creationId xmlns:a16="http://schemas.microsoft.com/office/drawing/2014/main" id="{22A31911-9B3C-F137-AF16-C2DA513B891D}"/>
              </a:ext>
            </a:extLst>
          </p:cNvPr>
          <p:cNvCxnSpPr>
            <a:cxnSpLocks/>
          </p:cNvCxnSpPr>
          <p:nvPr/>
        </p:nvCxnSpPr>
        <p:spPr>
          <a:xfrm rot="16200000" flipH="1">
            <a:off x="25201998" y="14484483"/>
            <a:ext cx="4693600" cy="395592"/>
          </a:xfrm>
          <a:prstGeom prst="curvedConnector2">
            <a:avLst/>
          </a:prstGeom>
          <a:ln w="63500">
            <a:solidFill>
              <a:srgbClr val="FF0000"/>
            </a:solidFill>
            <a:headEnd type="oval"/>
            <a:tailEnd type="triangle" w="lg" len="lg"/>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6CADB07C-D12D-A72A-1F4D-D4B1CF2538CC}"/>
              </a:ext>
            </a:extLst>
          </p:cNvPr>
          <p:cNvSpPr/>
          <p:nvPr/>
        </p:nvSpPr>
        <p:spPr>
          <a:xfrm>
            <a:off x="24371030" y="13326898"/>
            <a:ext cx="1186774" cy="10116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dirty="0" err="1">
              <a:solidFill>
                <a:schemeClr val="tx1"/>
              </a:solidFill>
              <a:latin typeface="Trebuchet MS" panose="020B0603020202020204" pitchFamily="34" charset="0"/>
            </a:endParaRPr>
          </a:p>
        </p:txBody>
      </p:sp>
      <p:sp>
        <p:nvSpPr>
          <p:cNvPr id="18" name="Rectangle 17">
            <a:extLst>
              <a:ext uri="{FF2B5EF4-FFF2-40B4-BE49-F238E27FC236}">
                <a16:creationId xmlns:a16="http://schemas.microsoft.com/office/drawing/2014/main" id="{19D85132-317E-C458-5624-E8E337CC57BA}"/>
              </a:ext>
            </a:extLst>
          </p:cNvPr>
          <p:cNvSpPr/>
          <p:nvPr/>
        </p:nvSpPr>
        <p:spPr>
          <a:xfrm>
            <a:off x="24371030" y="14494217"/>
            <a:ext cx="1186774" cy="101167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dirty="0" err="1">
              <a:solidFill>
                <a:schemeClr val="tx1"/>
              </a:solidFill>
              <a:latin typeface="Trebuchet MS" panose="020B0603020202020204" pitchFamily="34" charset="0"/>
            </a:endParaRPr>
          </a:p>
        </p:txBody>
      </p:sp>
      <p:sp>
        <p:nvSpPr>
          <p:cNvPr id="19" name="Rectangle 18">
            <a:extLst>
              <a:ext uri="{FF2B5EF4-FFF2-40B4-BE49-F238E27FC236}">
                <a16:creationId xmlns:a16="http://schemas.microsoft.com/office/drawing/2014/main" id="{05B70E09-6980-E6C9-CCD1-51446C746D9E}"/>
              </a:ext>
            </a:extLst>
          </p:cNvPr>
          <p:cNvSpPr/>
          <p:nvPr/>
        </p:nvSpPr>
        <p:spPr>
          <a:xfrm>
            <a:off x="24371030" y="15671266"/>
            <a:ext cx="1186774" cy="10116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dirty="0" err="1">
              <a:solidFill>
                <a:schemeClr val="tx1"/>
              </a:solidFill>
              <a:latin typeface="Trebuchet MS" panose="020B0603020202020204" pitchFamily="34" charset="0"/>
            </a:endParaRPr>
          </a:p>
        </p:txBody>
      </p:sp>
      <p:sp>
        <p:nvSpPr>
          <p:cNvPr id="20" name="Rectangle 19">
            <a:extLst>
              <a:ext uri="{FF2B5EF4-FFF2-40B4-BE49-F238E27FC236}">
                <a16:creationId xmlns:a16="http://schemas.microsoft.com/office/drawing/2014/main" id="{CA284E87-878F-5F76-50DE-2FEC2253505F}"/>
              </a:ext>
            </a:extLst>
          </p:cNvPr>
          <p:cNvSpPr/>
          <p:nvPr/>
        </p:nvSpPr>
        <p:spPr>
          <a:xfrm>
            <a:off x="24371030" y="16935859"/>
            <a:ext cx="1186774" cy="101167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dirty="0" err="1">
              <a:solidFill>
                <a:schemeClr val="tx1"/>
              </a:solidFill>
              <a:latin typeface="Trebuchet MS" panose="020B0603020202020204" pitchFamily="34" charset="0"/>
            </a:endParaRPr>
          </a:p>
        </p:txBody>
      </p:sp>
      <p:cxnSp>
        <p:nvCxnSpPr>
          <p:cNvPr id="21" name="Curved Connector 20">
            <a:extLst>
              <a:ext uri="{FF2B5EF4-FFF2-40B4-BE49-F238E27FC236}">
                <a16:creationId xmlns:a16="http://schemas.microsoft.com/office/drawing/2014/main" id="{9FCA1095-CCDC-B838-DC20-A4937C06434A}"/>
              </a:ext>
            </a:extLst>
          </p:cNvPr>
          <p:cNvCxnSpPr>
            <a:cxnSpLocks/>
          </p:cNvCxnSpPr>
          <p:nvPr/>
        </p:nvCxnSpPr>
        <p:spPr>
          <a:xfrm flipV="1">
            <a:off x="6656964" y="13832736"/>
            <a:ext cx="17714066" cy="2052129"/>
          </a:xfrm>
          <a:prstGeom prst="curvedConnector3">
            <a:avLst>
              <a:gd name="adj1" fmla="val 50000"/>
            </a:avLst>
          </a:prstGeom>
          <a:ln w="63500">
            <a:solidFill>
              <a:srgbClr val="FF0000"/>
            </a:solidFill>
            <a:headEnd type="oval"/>
            <a:tailEnd type="triangle" w="lg" len="lg"/>
          </a:ln>
        </p:spPr>
        <p:style>
          <a:lnRef idx="1">
            <a:schemeClr val="accent1"/>
          </a:lnRef>
          <a:fillRef idx="0">
            <a:schemeClr val="accent1"/>
          </a:fillRef>
          <a:effectRef idx="0">
            <a:schemeClr val="accent1"/>
          </a:effectRef>
          <a:fontRef idx="minor">
            <a:schemeClr val="tx1"/>
          </a:fontRef>
        </p:style>
      </p:cxnSp>
      <p:cxnSp>
        <p:nvCxnSpPr>
          <p:cNvPr id="22" name="Curved Connector 21">
            <a:extLst>
              <a:ext uri="{FF2B5EF4-FFF2-40B4-BE49-F238E27FC236}">
                <a16:creationId xmlns:a16="http://schemas.microsoft.com/office/drawing/2014/main" id="{E5860F56-1434-299F-D29D-731D421BFFE2}"/>
              </a:ext>
            </a:extLst>
          </p:cNvPr>
          <p:cNvCxnSpPr>
            <a:cxnSpLocks/>
          </p:cNvCxnSpPr>
          <p:nvPr/>
        </p:nvCxnSpPr>
        <p:spPr>
          <a:xfrm flipV="1">
            <a:off x="6656962" y="15000055"/>
            <a:ext cx="17714068" cy="884808"/>
          </a:xfrm>
          <a:prstGeom prst="curvedConnector3">
            <a:avLst>
              <a:gd name="adj1" fmla="val 50000"/>
            </a:avLst>
          </a:prstGeom>
          <a:ln w="63500">
            <a:solidFill>
              <a:srgbClr val="FF0000"/>
            </a:solidFill>
            <a:headEnd type="oval"/>
            <a:tailEnd type="triangle" w="lg" len="lg"/>
          </a:ln>
        </p:spPr>
        <p:style>
          <a:lnRef idx="1">
            <a:schemeClr val="accent1"/>
          </a:lnRef>
          <a:fillRef idx="0">
            <a:schemeClr val="accent1"/>
          </a:fillRef>
          <a:effectRef idx="0">
            <a:schemeClr val="accent1"/>
          </a:effectRef>
          <a:fontRef idx="minor">
            <a:schemeClr val="tx1"/>
          </a:fontRef>
        </p:style>
      </p:cxnSp>
      <p:cxnSp>
        <p:nvCxnSpPr>
          <p:cNvPr id="23" name="Curved Connector 22">
            <a:extLst>
              <a:ext uri="{FF2B5EF4-FFF2-40B4-BE49-F238E27FC236}">
                <a16:creationId xmlns:a16="http://schemas.microsoft.com/office/drawing/2014/main" id="{C81C48D0-9362-0705-0F42-F8C97BDCFF58}"/>
              </a:ext>
            </a:extLst>
          </p:cNvPr>
          <p:cNvCxnSpPr>
            <a:cxnSpLocks/>
          </p:cNvCxnSpPr>
          <p:nvPr/>
        </p:nvCxnSpPr>
        <p:spPr>
          <a:xfrm>
            <a:off x="6656962" y="15884863"/>
            <a:ext cx="17714068" cy="292241"/>
          </a:xfrm>
          <a:prstGeom prst="curvedConnector3">
            <a:avLst>
              <a:gd name="adj1" fmla="val 50000"/>
            </a:avLst>
          </a:prstGeom>
          <a:ln w="63500">
            <a:solidFill>
              <a:srgbClr val="FF0000"/>
            </a:solidFill>
            <a:headEnd type="oval"/>
            <a:tailEnd type="triangle" w="lg" len="lg"/>
          </a:ln>
        </p:spPr>
        <p:style>
          <a:lnRef idx="1">
            <a:schemeClr val="accent1"/>
          </a:lnRef>
          <a:fillRef idx="0">
            <a:schemeClr val="accent1"/>
          </a:fillRef>
          <a:effectRef idx="0">
            <a:schemeClr val="accent1"/>
          </a:effectRef>
          <a:fontRef idx="minor">
            <a:schemeClr val="tx1"/>
          </a:fontRef>
        </p:style>
      </p:cxnSp>
      <p:cxnSp>
        <p:nvCxnSpPr>
          <p:cNvPr id="24" name="Curved Connector 23">
            <a:extLst>
              <a:ext uri="{FF2B5EF4-FFF2-40B4-BE49-F238E27FC236}">
                <a16:creationId xmlns:a16="http://schemas.microsoft.com/office/drawing/2014/main" id="{6812FBC3-B2F6-A842-2EEB-03192693E60E}"/>
              </a:ext>
            </a:extLst>
          </p:cNvPr>
          <p:cNvCxnSpPr>
            <a:cxnSpLocks/>
          </p:cNvCxnSpPr>
          <p:nvPr/>
        </p:nvCxnSpPr>
        <p:spPr>
          <a:xfrm>
            <a:off x="6838122" y="15884863"/>
            <a:ext cx="17532908" cy="1556834"/>
          </a:xfrm>
          <a:prstGeom prst="curvedConnector3">
            <a:avLst>
              <a:gd name="adj1" fmla="val 50000"/>
            </a:avLst>
          </a:prstGeom>
          <a:ln w="63500">
            <a:solidFill>
              <a:srgbClr val="FF0000"/>
            </a:solidFill>
            <a:headEnd type="oval"/>
            <a:tailEnd type="triangle" w="lg" len="lg"/>
          </a:ln>
        </p:spPr>
        <p:style>
          <a:lnRef idx="1">
            <a:schemeClr val="accent1"/>
          </a:lnRef>
          <a:fillRef idx="0">
            <a:schemeClr val="accent1"/>
          </a:fillRef>
          <a:effectRef idx="0">
            <a:schemeClr val="accent1"/>
          </a:effectRef>
          <a:fontRef idx="minor">
            <a:schemeClr val="tx1"/>
          </a:fontRef>
        </p:style>
      </p:cxnSp>
      <p:cxnSp>
        <p:nvCxnSpPr>
          <p:cNvPr id="25" name="Curved Connector 24">
            <a:extLst>
              <a:ext uri="{FF2B5EF4-FFF2-40B4-BE49-F238E27FC236}">
                <a16:creationId xmlns:a16="http://schemas.microsoft.com/office/drawing/2014/main" id="{B28C3ADC-4D35-ECE6-EFA8-6BD88F0F11F1}"/>
              </a:ext>
            </a:extLst>
          </p:cNvPr>
          <p:cNvCxnSpPr>
            <a:cxnSpLocks/>
          </p:cNvCxnSpPr>
          <p:nvPr/>
        </p:nvCxnSpPr>
        <p:spPr>
          <a:xfrm rot="10800000">
            <a:off x="16515946" y="5128592"/>
            <a:ext cx="9946533" cy="6162259"/>
          </a:xfrm>
          <a:prstGeom prst="curvedConnector3">
            <a:avLst>
              <a:gd name="adj1" fmla="val 50000"/>
            </a:avLst>
          </a:prstGeom>
          <a:ln w="63500">
            <a:solidFill>
              <a:srgbClr val="FF0000"/>
            </a:solidFill>
            <a:headEnd type="oval"/>
            <a:tailEnd type="triangle" w="lg" len="lg"/>
          </a:ln>
        </p:spPr>
        <p:style>
          <a:lnRef idx="1">
            <a:schemeClr val="accent1"/>
          </a:lnRef>
          <a:fillRef idx="0">
            <a:schemeClr val="accent1"/>
          </a:fillRef>
          <a:effectRef idx="0">
            <a:schemeClr val="accent1"/>
          </a:effectRef>
          <a:fontRef idx="minor">
            <a:schemeClr val="tx1"/>
          </a:fontRef>
        </p:style>
      </p:cxnSp>
      <p:cxnSp>
        <p:nvCxnSpPr>
          <p:cNvPr id="26" name="Curved Connector 25">
            <a:extLst>
              <a:ext uri="{FF2B5EF4-FFF2-40B4-BE49-F238E27FC236}">
                <a16:creationId xmlns:a16="http://schemas.microsoft.com/office/drawing/2014/main" id="{8A2E66DD-C411-8E75-8916-C5463FDBE840}"/>
              </a:ext>
            </a:extLst>
          </p:cNvPr>
          <p:cNvCxnSpPr>
            <a:cxnSpLocks/>
          </p:cNvCxnSpPr>
          <p:nvPr/>
        </p:nvCxnSpPr>
        <p:spPr>
          <a:xfrm rot="10800000" flipV="1">
            <a:off x="4443425" y="5150803"/>
            <a:ext cx="7831260" cy="7845354"/>
          </a:xfrm>
          <a:prstGeom prst="curvedConnector2">
            <a:avLst/>
          </a:prstGeom>
          <a:ln w="63500">
            <a:solidFill>
              <a:srgbClr val="FF0000"/>
            </a:solidFill>
            <a:headEnd type="oval"/>
            <a:tailEnd type="triangle" w="lg" len="lg"/>
          </a:ln>
        </p:spPr>
        <p:style>
          <a:lnRef idx="1">
            <a:schemeClr val="accent1"/>
          </a:lnRef>
          <a:fillRef idx="0">
            <a:schemeClr val="accent1"/>
          </a:fillRef>
          <a:effectRef idx="0">
            <a:schemeClr val="accent1"/>
          </a:effectRef>
          <a:fontRef idx="minor">
            <a:schemeClr val="tx1"/>
          </a:fontRef>
        </p:style>
      </p:cxnSp>
      <p:sp>
        <p:nvSpPr>
          <p:cNvPr id="28" name="Lightning Bolt 27">
            <a:extLst>
              <a:ext uri="{FF2B5EF4-FFF2-40B4-BE49-F238E27FC236}">
                <a16:creationId xmlns:a16="http://schemas.microsoft.com/office/drawing/2014/main" id="{8D47C22B-E8DC-9BB5-7264-01F7F8D868B5}"/>
              </a:ext>
            </a:extLst>
          </p:cNvPr>
          <p:cNvSpPr/>
          <p:nvPr/>
        </p:nvSpPr>
        <p:spPr>
          <a:xfrm>
            <a:off x="24089527" y="8343772"/>
            <a:ext cx="2544875" cy="2514601"/>
          </a:xfrm>
          <a:prstGeom prst="lightningBol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dirty="0" err="1">
              <a:solidFill>
                <a:schemeClr val="tx1"/>
              </a:solidFill>
              <a:latin typeface="Trebuchet MS" panose="020B0603020202020204" pitchFamily="34" charset="0"/>
            </a:endParaRPr>
          </a:p>
        </p:txBody>
      </p:sp>
    </p:spTree>
    <p:extLst>
      <p:ext uri="{BB962C8B-B14F-4D97-AF65-F5344CB8AC3E}">
        <p14:creationId xmlns:p14="http://schemas.microsoft.com/office/powerpoint/2010/main" val="288914689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B27ED8-18D0-9DE5-600D-47980D46A849}"/>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8DAD55BE-4E19-FC6D-6297-09E9DCC961BF}"/>
              </a:ext>
            </a:extLst>
          </p:cNvPr>
          <p:cNvSpPr>
            <a:spLocks noGrp="1"/>
          </p:cNvSpPr>
          <p:nvPr>
            <p:ph type="title"/>
          </p:nvPr>
        </p:nvSpPr>
        <p:spPr/>
        <p:txBody>
          <a:bodyPr>
            <a:normAutofit/>
          </a:bodyPr>
          <a:lstStyle/>
          <a:p>
            <a:r>
              <a:rPr lang="en-US" sz="11500" dirty="0"/>
              <a:t>CPU-Based I/O Pipeline</a:t>
            </a:r>
          </a:p>
        </p:txBody>
      </p:sp>
      <p:sp>
        <p:nvSpPr>
          <p:cNvPr id="33" name="Can 32">
            <a:extLst>
              <a:ext uri="{FF2B5EF4-FFF2-40B4-BE49-F238E27FC236}">
                <a16:creationId xmlns:a16="http://schemas.microsoft.com/office/drawing/2014/main" id="{B5A36622-B83C-4465-CEE9-9B6EE7376411}"/>
              </a:ext>
            </a:extLst>
          </p:cNvPr>
          <p:cNvSpPr/>
          <p:nvPr/>
        </p:nvSpPr>
        <p:spPr>
          <a:xfrm>
            <a:off x="2765898" y="12996159"/>
            <a:ext cx="3891064" cy="5350213"/>
          </a:xfrm>
          <a:prstGeom prst="can">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dirty="0" err="1">
              <a:solidFill>
                <a:schemeClr val="tx1"/>
              </a:solidFill>
              <a:latin typeface="Trebuchet MS" panose="020B0603020202020204" pitchFamily="34" charset="0"/>
            </a:endParaRPr>
          </a:p>
        </p:txBody>
      </p:sp>
      <p:sp>
        <p:nvSpPr>
          <p:cNvPr id="34" name="Rounded Rectangle 33">
            <a:extLst>
              <a:ext uri="{FF2B5EF4-FFF2-40B4-BE49-F238E27FC236}">
                <a16:creationId xmlns:a16="http://schemas.microsoft.com/office/drawing/2014/main" id="{22206780-8BDF-CA1C-C0A8-F1D170CED2B7}"/>
              </a:ext>
            </a:extLst>
          </p:cNvPr>
          <p:cNvSpPr/>
          <p:nvPr/>
        </p:nvSpPr>
        <p:spPr>
          <a:xfrm>
            <a:off x="8296073" y="3501964"/>
            <a:ext cx="12198485" cy="9494195"/>
          </a:xfrm>
          <a:prstGeom prst="round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dirty="0" err="1">
              <a:solidFill>
                <a:schemeClr val="tx1"/>
              </a:solidFill>
              <a:latin typeface="Trebuchet MS" panose="020B0603020202020204" pitchFamily="34" charset="0"/>
            </a:endParaRPr>
          </a:p>
        </p:txBody>
      </p:sp>
      <p:sp>
        <p:nvSpPr>
          <p:cNvPr id="35" name="Plaque 34">
            <a:extLst>
              <a:ext uri="{FF2B5EF4-FFF2-40B4-BE49-F238E27FC236}">
                <a16:creationId xmlns:a16="http://schemas.microsoft.com/office/drawing/2014/main" id="{8DA48735-F287-7883-DB48-B14ABB2E74CE}"/>
              </a:ext>
            </a:extLst>
          </p:cNvPr>
          <p:cNvSpPr/>
          <p:nvPr/>
        </p:nvSpPr>
        <p:spPr>
          <a:xfrm>
            <a:off x="12274685" y="4197492"/>
            <a:ext cx="4241260" cy="1906621"/>
          </a:xfrm>
          <a:prstGeom prst="plaqu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dirty="0" err="1">
              <a:solidFill>
                <a:schemeClr val="tx1"/>
              </a:solidFill>
              <a:latin typeface="Trebuchet MS" panose="020B0603020202020204" pitchFamily="34" charset="0"/>
            </a:endParaRPr>
          </a:p>
        </p:txBody>
      </p:sp>
      <p:sp>
        <p:nvSpPr>
          <p:cNvPr id="36" name="Rectangle 35">
            <a:extLst>
              <a:ext uri="{FF2B5EF4-FFF2-40B4-BE49-F238E27FC236}">
                <a16:creationId xmlns:a16="http://schemas.microsoft.com/office/drawing/2014/main" id="{ACD63CB0-16C8-1F96-8484-344CE9BA0F42}"/>
              </a:ext>
            </a:extLst>
          </p:cNvPr>
          <p:cNvSpPr/>
          <p:nvPr/>
        </p:nvSpPr>
        <p:spPr>
          <a:xfrm>
            <a:off x="9443937" y="6692637"/>
            <a:ext cx="10389140" cy="5544766"/>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dirty="0" err="1">
              <a:solidFill>
                <a:schemeClr val="tx1"/>
              </a:solidFill>
              <a:latin typeface="Trebuchet MS" panose="020B0603020202020204" pitchFamily="34" charset="0"/>
            </a:endParaRPr>
          </a:p>
        </p:txBody>
      </p:sp>
      <p:sp>
        <p:nvSpPr>
          <p:cNvPr id="37" name="Rectangle 36">
            <a:extLst>
              <a:ext uri="{FF2B5EF4-FFF2-40B4-BE49-F238E27FC236}">
                <a16:creationId xmlns:a16="http://schemas.microsoft.com/office/drawing/2014/main" id="{056F8FF6-9FA1-806D-DA2C-FF85B5A8395E}"/>
              </a:ext>
            </a:extLst>
          </p:cNvPr>
          <p:cNvSpPr/>
          <p:nvPr/>
        </p:nvSpPr>
        <p:spPr>
          <a:xfrm>
            <a:off x="10183239" y="7198477"/>
            <a:ext cx="1186774" cy="10116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dirty="0" err="1">
              <a:solidFill>
                <a:schemeClr val="tx1"/>
              </a:solidFill>
              <a:latin typeface="Trebuchet MS" panose="020B0603020202020204" pitchFamily="34" charset="0"/>
            </a:endParaRPr>
          </a:p>
        </p:txBody>
      </p:sp>
      <p:sp>
        <p:nvSpPr>
          <p:cNvPr id="38" name="Rectangle 37">
            <a:extLst>
              <a:ext uri="{FF2B5EF4-FFF2-40B4-BE49-F238E27FC236}">
                <a16:creationId xmlns:a16="http://schemas.microsoft.com/office/drawing/2014/main" id="{30059010-D4E6-51EC-CD0E-B0B885D2097F}"/>
              </a:ext>
            </a:extLst>
          </p:cNvPr>
          <p:cNvSpPr/>
          <p:nvPr/>
        </p:nvSpPr>
        <p:spPr>
          <a:xfrm>
            <a:off x="10183239" y="8365796"/>
            <a:ext cx="1186774" cy="101167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dirty="0" err="1">
              <a:solidFill>
                <a:schemeClr val="tx1"/>
              </a:solidFill>
              <a:latin typeface="Trebuchet MS" panose="020B0603020202020204" pitchFamily="34" charset="0"/>
            </a:endParaRPr>
          </a:p>
        </p:txBody>
      </p:sp>
      <p:sp>
        <p:nvSpPr>
          <p:cNvPr id="39" name="Rectangle 38">
            <a:extLst>
              <a:ext uri="{FF2B5EF4-FFF2-40B4-BE49-F238E27FC236}">
                <a16:creationId xmlns:a16="http://schemas.microsoft.com/office/drawing/2014/main" id="{009997CF-DA16-5701-B8FE-86A887F86DDC}"/>
              </a:ext>
            </a:extLst>
          </p:cNvPr>
          <p:cNvSpPr/>
          <p:nvPr/>
        </p:nvSpPr>
        <p:spPr>
          <a:xfrm>
            <a:off x="10183239" y="9542845"/>
            <a:ext cx="1186774" cy="10116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dirty="0" err="1">
              <a:solidFill>
                <a:schemeClr val="tx1"/>
              </a:solidFill>
              <a:latin typeface="Trebuchet MS" panose="020B0603020202020204" pitchFamily="34" charset="0"/>
            </a:endParaRPr>
          </a:p>
        </p:txBody>
      </p:sp>
      <p:sp>
        <p:nvSpPr>
          <p:cNvPr id="40" name="Rectangle 39">
            <a:extLst>
              <a:ext uri="{FF2B5EF4-FFF2-40B4-BE49-F238E27FC236}">
                <a16:creationId xmlns:a16="http://schemas.microsoft.com/office/drawing/2014/main" id="{A328ECB7-FF65-21B3-5AC7-4DE60A558158}"/>
              </a:ext>
            </a:extLst>
          </p:cNvPr>
          <p:cNvSpPr/>
          <p:nvPr/>
        </p:nvSpPr>
        <p:spPr>
          <a:xfrm>
            <a:off x="10183239" y="10807438"/>
            <a:ext cx="1186774" cy="101167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dirty="0" err="1">
              <a:solidFill>
                <a:schemeClr val="tx1"/>
              </a:solidFill>
              <a:latin typeface="Trebuchet MS" panose="020B0603020202020204" pitchFamily="34" charset="0"/>
            </a:endParaRPr>
          </a:p>
        </p:txBody>
      </p:sp>
      <p:sp>
        <p:nvSpPr>
          <p:cNvPr id="41" name="Rectangle 40">
            <a:extLst>
              <a:ext uri="{FF2B5EF4-FFF2-40B4-BE49-F238E27FC236}">
                <a16:creationId xmlns:a16="http://schemas.microsoft.com/office/drawing/2014/main" id="{F2E5E626-C03E-FA2B-AD22-3ACE69366144}"/>
              </a:ext>
            </a:extLst>
          </p:cNvPr>
          <p:cNvSpPr/>
          <p:nvPr/>
        </p:nvSpPr>
        <p:spPr>
          <a:xfrm>
            <a:off x="13587919" y="7198476"/>
            <a:ext cx="2120629" cy="20428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dirty="0" err="1">
              <a:solidFill>
                <a:schemeClr val="tx1"/>
              </a:solidFill>
              <a:latin typeface="Trebuchet MS" panose="020B0603020202020204" pitchFamily="34" charset="0"/>
            </a:endParaRPr>
          </a:p>
        </p:txBody>
      </p:sp>
      <p:sp>
        <p:nvSpPr>
          <p:cNvPr id="42" name="Rectangle 41">
            <a:extLst>
              <a:ext uri="{FF2B5EF4-FFF2-40B4-BE49-F238E27FC236}">
                <a16:creationId xmlns:a16="http://schemas.microsoft.com/office/drawing/2014/main" id="{5647A6EB-7A9F-0A2D-7C42-A8334CBB75AC}"/>
              </a:ext>
            </a:extLst>
          </p:cNvPr>
          <p:cNvSpPr/>
          <p:nvPr/>
        </p:nvSpPr>
        <p:spPr>
          <a:xfrm>
            <a:off x="13578192" y="9776306"/>
            <a:ext cx="2120629" cy="20428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dirty="0" err="1">
              <a:solidFill>
                <a:schemeClr val="tx1"/>
              </a:solidFill>
              <a:latin typeface="Trebuchet MS" panose="020B0603020202020204" pitchFamily="34" charset="0"/>
            </a:endParaRPr>
          </a:p>
        </p:txBody>
      </p:sp>
      <p:sp>
        <p:nvSpPr>
          <p:cNvPr id="43" name="Rectangle 42">
            <a:extLst>
              <a:ext uri="{FF2B5EF4-FFF2-40B4-BE49-F238E27FC236}">
                <a16:creationId xmlns:a16="http://schemas.microsoft.com/office/drawing/2014/main" id="{CF4613AF-2BC0-8B19-42B4-C0F753E3685F}"/>
              </a:ext>
            </a:extLst>
          </p:cNvPr>
          <p:cNvSpPr/>
          <p:nvPr/>
        </p:nvSpPr>
        <p:spPr>
          <a:xfrm>
            <a:off x="16308422" y="7198476"/>
            <a:ext cx="2120629" cy="20428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dirty="0" err="1">
              <a:solidFill>
                <a:schemeClr val="tx1"/>
              </a:solidFill>
              <a:latin typeface="Trebuchet MS" panose="020B0603020202020204" pitchFamily="34" charset="0"/>
            </a:endParaRPr>
          </a:p>
        </p:txBody>
      </p:sp>
      <p:sp>
        <p:nvSpPr>
          <p:cNvPr id="44" name="Rectangle 43">
            <a:extLst>
              <a:ext uri="{FF2B5EF4-FFF2-40B4-BE49-F238E27FC236}">
                <a16:creationId xmlns:a16="http://schemas.microsoft.com/office/drawing/2014/main" id="{2F79A300-2DEC-EF40-0B30-24C24A8D2D85}"/>
              </a:ext>
            </a:extLst>
          </p:cNvPr>
          <p:cNvSpPr/>
          <p:nvPr/>
        </p:nvSpPr>
        <p:spPr>
          <a:xfrm>
            <a:off x="16298695" y="9776306"/>
            <a:ext cx="2120629" cy="20428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dirty="0" err="1">
              <a:solidFill>
                <a:schemeClr val="tx1"/>
              </a:solidFill>
              <a:latin typeface="Trebuchet MS" panose="020B0603020202020204" pitchFamily="34" charset="0"/>
            </a:endParaRPr>
          </a:p>
        </p:txBody>
      </p:sp>
      <p:sp>
        <p:nvSpPr>
          <p:cNvPr id="45" name="Rounded Rectangle 44">
            <a:extLst>
              <a:ext uri="{FF2B5EF4-FFF2-40B4-BE49-F238E27FC236}">
                <a16:creationId xmlns:a16="http://schemas.microsoft.com/office/drawing/2014/main" id="{86641743-102C-8449-E0E8-7D15AED8B125}"/>
              </a:ext>
            </a:extLst>
          </p:cNvPr>
          <p:cNvSpPr/>
          <p:nvPr/>
        </p:nvSpPr>
        <p:spPr>
          <a:xfrm>
            <a:off x="22483864" y="9630385"/>
            <a:ext cx="12198485" cy="9494195"/>
          </a:xfrm>
          <a:prstGeom prst="round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dirty="0" err="1">
              <a:solidFill>
                <a:schemeClr val="tx1"/>
              </a:solidFill>
              <a:latin typeface="Trebuchet MS" panose="020B0603020202020204" pitchFamily="34" charset="0"/>
            </a:endParaRPr>
          </a:p>
        </p:txBody>
      </p:sp>
      <p:sp>
        <p:nvSpPr>
          <p:cNvPr id="46" name="Plaque 45">
            <a:extLst>
              <a:ext uri="{FF2B5EF4-FFF2-40B4-BE49-F238E27FC236}">
                <a16:creationId xmlns:a16="http://schemas.microsoft.com/office/drawing/2014/main" id="{EC68CD20-4BB9-FDED-7F76-B11EDF735088}"/>
              </a:ext>
            </a:extLst>
          </p:cNvPr>
          <p:cNvSpPr/>
          <p:nvPr/>
        </p:nvSpPr>
        <p:spPr>
          <a:xfrm>
            <a:off x="26462476" y="10379417"/>
            <a:ext cx="4241260" cy="1906621"/>
          </a:xfrm>
          <a:prstGeom prst="plaqu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dirty="0" err="1">
              <a:solidFill>
                <a:schemeClr val="tx1"/>
              </a:solidFill>
              <a:latin typeface="Trebuchet MS" panose="020B0603020202020204" pitchFamily="34" charset="0"/>
            </a:endParaRPr>
          </a:p>
        </p:txBody>
      </p:sp>
      <p:sp>
        <p:nvSpPr>
          <p:cNvPr id="47" name="Rectangle 46">
            <a:extLst>
              <a:ext uri="{FF2B5EF4-FFF2-40B4-BE49-F238E27FC236}">
                <a16:creationId xmlns:a16="http://schemas.microsoft.com/office/drawing/2014/main" id="{50E685D5-E274-9177-0CCB-BC8B225B9438}"/>
              </a:ext>
            </a:extLst>
          </p:cNvPr>
          <p:cNvSpPr/>
          <p:nvPr/>
        </p:nvSpPr>
        <p:spPr>
          <a:xfrm>
            <a:off x="23631728" y="12821058"/>
            <a:ext cx="10389140" cy="5544766"/>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dirty="0" err="1">
              <a:solidFill>
                <a:schemeClr val="tx1"/>
              </a:solidFill>
              <a:latin typeface="Trebuchet MS" panose="020B0603020202020204" pitchFamily="34" charset="0"/>
            </a:endParaRPr>
          </a:p>
        </p:txBody>
      </p:sp>
      <p:sp>
        <p:nvSpPr>
          <p:cNvPr id="52" name="Rectangle 51">
            <a:extLst>
              <a:ext uri="{FF2B5EF4-FFF2-40B4-BE49-F238E27FC236}">
                <a16:creationId xmlns:a16="http://schemas.microsoft.com/office/drawing/2014/main" id="{F0F6F65F-4623-1C93-D981-F855C8811B80}"/>
              </a:ext>
            </a:extLst>
          </p:cNvPr>
          <p:cNvSpPr/>
          <p:nvPr/>
        </p:nvSpPr>
        <p:spPr>
          <a:xfrm>
            <a:off x="27775710" y="13326897"/>
            <a:ext cx="2120629" cy="20428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dirty="0" err="1">
              <a:solidFill>
                <a:schemeClr val="tx1"/>
              </a:solidFill>
              <a:latin typeface="Trebuchet MS" panose="020B0603020202020204" pitchFamily="34" charset="0"/>
            </a:endParaRPr>
          </a:p>
        </p:txBody>
      </p:sp>
      <p:sp>
        <p:nvSpPr>
          <p:cNvPr id="53" name="Rectangle 52">
            <a:extLst>
              <a:ext uri="{FF2B5EF4-FFF2-40B4-BE49-F238E27FC236}">
                <a16:creationId xmlns:a16="http://schemas.microsoft.com/office/drawing/2014/main" id="{42CFE759-67B6-662B-6FFF-7092FA77217F}"/>
              </a:ext>
            </a:extLst>
          </p:cNvPr>
          <p:cNvSpPr/>
          <p:nvPr/>
        </p:nvSpPr>
        <p:spPr>
          <a:xfrm>
            <a:off x="27765983" y="15904727"/>
            <a:ext cx="2120629" cy="20428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dirty="0" err="1">
              <a:solidFill>
                <a:schemeClr val="tx1"/>
              </a:solidFill>
              <a:latin typeface="Trebuchet MS" panose="020B0603020202020204" pitchFamily="34" charset="0"/>
            </a:endParaRPr>
          </a:p>
        </p:txBody>
      </p:sp>
      <p:sp>
        <p:nvSpPr>
          <p:cNvPr id="54" name="Rectangle 53">
            <a:extLst>
              <a:ext uri="{FF2B5EF4-FFF2-40B4-BE49-F238E27FC236}">
                <a16:creationId xmlns:a16="http://schemas.microsoft.com/office/drawing/2014/main" id="{6F8740CA-81C7-459F-72D7-694353DC67FA}"/>
              </a:ext>
            </a:extLst>
          </p:cNvPr>
          <p:cNvSpPr/>
          <p:nvPr/>
        </p:nvSpPr>
        <p:spPr>
          <a:xfrm>
            <a:off x="30496213" y="13326897"/>
            <a:ext cx="2120629" cy="20428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dirty="0" err="1">
              <a:solidFill>
                <a:schemeClr val="tx1"/>
              </a:solidFill>
              <a:latin typeface="Trebuchet MS" panose="020B0603020202020204" pitchFamily="34" charset="0"/>
            </a:endParaRPr>
          </a:p>
        </p:txBody>
      </p:sp>
      <p:sp>
        <p:nvSpPr>
          <p:cNvPr id="55" name="Rectangle 54">
            <a:extLst>
              <a:ext uri="{FF2B5EF4-FFF2-40B4-BE49-F238E27FC236}">
                <a16:creationId xmlns:a16="http://schemas.microsoft.com/office/drawing/2014/main" id="{75571156-3951-09AB-883E-4D0B148D9E4D}"/>
              </a:ext>
            </a:extLst>
          </p:cNvPr>
          <p:cNvSpPr/>
          <p:nvPr/>
        </p:nvSpPr>
        <p:spPr>
          <a:xfrm>
            <a:off x="30486486" y="15904727"/>
            <a:ext cx="2120629" cy="20428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dirty="0" err="1">
              <a:solidFill>
                <a:schemeClr val="tx1"/>
              </a:solidFill>
              <a:latin typeface="Trebuchet MS" panose="020B0603020202020204" pitchFamily="34" charset="0"/>
            </a:endParaRPr>
          </a:p>
        </p:txBody>
      </p:sp>
      <p:sp>
        <p:nvSpPr>
          <p:cNvPr id="56" name="TextBox 55">
            <a:extLst>
              <a:ext uri="{FF2B5EF4-FFF2-40B4-BE49-F238E27FC236}">
                <a16:creationId xmlns:a16="http://schemas.microsoft.com/office/drawing/2014/main" id="{D41E3E5A-98D9-2300-65F2-12F5E6EB702F}"/>
              </a:ext>
            </a:extLst>
          </p:cNvPr>
          <p:cNvSpPr txBox="1"/>
          <p:nvPr/>
        </p:nvSpPr>
        <p:spPr>
          <a:xfrm>
            <a:off x="13578192" y="4689137"/>
            <a:ext cx="1579278" cy="923330"/>
          </a:xfrm>
          <a:prstGeom prst="rect">
            <a:avLst/>
          </a:prstGeom>
          <a:noFill/>
        </p:spPr>
        <p:txBody>
          <a:bodyPr wrap="none" rtlCol="0">
            <a:spAutoFit/>
          </a:bodyPr>
          <a:lstStyle/>
          <a:p>
            <a:pPr algn="ctr"/>
            <a:r>
              <a:rPr lang="en-US" sz="5400" dirty="0">
                <a:solidFill>
                  <a:schemeClr val="bg1"/>
                </a:solidFill>
                <a:latin typeface="NVIDIA Sans" panose="020B0503020203020204" pitchFamily="34" charset="0"/>
                <a:cs typeface="NVIDIA Sans" panose="020B0503020203020204" pitchFamily="34" charset="0"/>
              </a:rPr>
              <a:t>CPU</a:t>
            </a:r>
          </a:p>
        </p:txBody>
      </p:sp>
      <p:sp>
        <p:nvSpPr>
          <p:cNvPr id="60" name="TextBox 59">
            <a:extLst>
              <a:ext uri="{FF2B5EF4-FFF2-40B4-BE49-F238E27FC236}">
                <a16:creationId xmlns:a16="http://schemas.microsoft.com/office/drawing/2014/main" id="{5326EC7B-1828-A05F-D460-A2C784435EFD}"/>
              </a:ext>
            </a:extLst>
          </p:cNvPr>
          <p:cNvSpPr txBox="1"/>
          <p:nvPr/>
        </p:nvSpPr>
        <p:spPr>
          <a:xfrm>
            <a:off x="3339966" y="18662915"/>
            <a:ext cx="2742931" cy="923330"/>
          </a:xfrm>
          <a:prstGeom prst="rect">
            <a:avLst/>
          </a:prstGeom>
          <a:noFill/>
        </p:spPr>
        <p:txBody>
          <a:bodyPr wrap="none" rtlCol="0">
            <a:spAutoFit/>
          </a:bodyPr>
          <a:lstStyle/>
          <a:p>
            <a:pPr algn="ctr"/>
            <a:r>
              <a:rPr lang="en-US" sz="5400" dirty="0">
                <a:solidFill>
                  <a:schemeClr val="bg1"/>
                </a:solidFill>
                <a:latin typeface="NVIDIA Sans" panose="020B0503020203020204" pitchFamily="34" charset="0"/>
                <a:cs typeface="NVIDIA Sans" panose="020B0503020203020204" pitchFamily="34" charset="0"/>
              </a:rPr>
              <a:t>Storage</a:t>
            </a:r>
          </a:p>
        </p:txBody>
      </p:sp>
      <p:sp>
        <p:nvSpPr>
          <p:cNvPr id="61" name="Left-Right-Up Arrow 60">
            <a:extLst>
              <a:ext uri="{FF2B5EF4-FFF2-40B4-BE49-F238E27FC236}">
                <a16:creationId xmlns:a16="http://schemas.microsoft.com/office/drawing/2014/main" id="{BD06D13A-212A-642A-640B-EBD3C9DA05C9}"/>
              </a:ext>
            </a:extLst>
          </p:cNvPr>
          <p:cNvSpPr/>
          <p:nvPr/>
        </p:nvSpPr>
        <p:spPr>
          <a:xfrm>
            <a:off x="6656962" y="12996158"/>
            <a:ext cx="15826902" cy="4075877"/>
          </a:xfrm>
          <a:prstGeom prst="leftRightUp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dirty="0" err="1">
              <a:solidFill>
                <a:schemeClr val="tx1"/>
              </a:solidFill>
              <a:latin typeface="Trebuchet MS" panose="020B0603020202020204" pitchFamily="34" charset="0"/>
            </a:endParaRPr>
          </a:p>
        </p:txBody>
      </p:sp>
      <p:sp>
        <p:nvSpPr>
          <p:cNvPr id="62" name="TextBox 61">
            <a:extLst>
              <a:ext uri="{FF2B5EF4-FFF2-40B4-BE49-F238E27FC236}">
                <a16:creationId xmlns:a16="http://schemas.microsoft.com/office/drawing/2014/main" id="{2595C07C-984A-C7B3-5122-9DBD1DE5C37A}"/>
              </a:ext>
            </a:extLst>
          </p:cNvPr>
          <p:cNvSpPr txBox="1"/>
          <p:nvPr/>
        </p:nvSpPr>
        <p:spPr>
          <a:xfrm>
            <a:off x="10883959" y="16845732"/>
            <a:ext cx="7372917" cy="923330"/>
          </a:xfrm>
          <a:prstGeom prst="rect">
            <a:avLst/>
          </a:prstGeom>
          <a:noFill/>
        </p:spPr>
        <p:txBody>
          <a:bodyPr wrap="none" rtlCol="0">
            <a:spAutoFit/>
          </a:bodyPr>
          <a:lstStyle/>
          <a:p>
            <a:pPr algn="ctr"/>
            <a:r>
              <a:rPr lang="en-US" sz="5400" dirty="0">
                <a:solidFill>
                  <a:schemeClr val="bg1"/>
                </a:solidFill>
                <a:latin typeface="NVIDIA Sans" panose="020B0503020203020204" pitchFamily="34" charset="0"/>
                <a:cs typeface="NVIDIA Sans" panose="020B0503020203020204" pitchFamily="34" charset="0"/>
              </a:rPr>
              <a:t>On-node Interconnect</a:t>
            </a:r>
          </a:p>
        </p:txBody>
      </p:sp>
      <p:cxnSp>
        <p:nvCxnSpPr>
          <p:cNvPr id="69" name="Curved Connector 68">
            <a:extLst>
              <a:ext uri="{FF2B5EF4-FFF2-40B4-BE49-F238E27FC236}">
                <a16:creationId xmlns:a16="http://schemas.microsoft.com/office/drawing/2014/main" id="{AE6E5117-69A2-75D9-DEC4-EDF51A168AFE}"/>
              </a:ext>
            </a:extLst>
          </p:cNvPr>
          <p:cNvCxnSpPr>
            <a:cxnSpLocks/>
            <a:stCxn id="35" idx="1"/>
          </p:cNvCxnSpPr>
          <p:nvPr/>
        </p:nvCxnSpPr>
        <p:spPr>
          <a:xfrm rot="10800000" flipV="1">
            <a:off x="4443425" y="5150803"/>
            <a:ext cx="7831260" cy="7845354"/>
          </a:xfrm>
          <a:prstGeom prst="curvedConnector2">
            <a:avLst/>
          </a:prstGeom>
          <a:ln w="63500">
            <a:solidFill>
              <a:srgbClr val="FF0000"/>
            </a:solidFill>
            <a:headEnd type="oval"/>
            <a:tailEnd type="triangle" w="lg" len="lg"/>
          </a:ln>
        </p:spPr>
        <p:style>
          <a:lnRef idx="1">
            <a:schemeClr val="accent1"/>
          </a:lnRef>
          <a:fillRef idx="0">
            <a:schemeClr val="accent1"/>
          </a:fillRef>
          <a:effectRef idx="0">
            <a:schemeClr val="accent1"/>
          </a:effectRef>
          <a:fontRef idx="minor">
            <a:schemeClr val="tx1"/>
          </a:fontRef>
        </p:style>
      </p:cxnSp>
      <p:cxnSp>
        <p:nvCxnSpPr>
          <p:cNvPr id="78" name="Curved Connector 77">
            <a:extLst>
              <a:ext uri="{FF2B5EF4-FFF2-40B4-BE49-F238E27FC236}">
                <a16:creationId xmlns:a16="http://schemas.microsoft.com/office/drawing/2014/main" id="{41831C48-47CE-E618-EEBF-A6FF327026C6}"/>
              </a:ext>
            </a:extLst>
          </p:cNvPr>
          <p:cNvCxnSpPr>
            <a:cxnSpLocks/>
            <a:stCxn id="33" idx="1"/>
            <a:endCxn id="37" idx="1"/>
          </p:cNvCxnSpPr>
          <p:nvPr/>
        </p:nvCxnSpPr>
        <p:spPr>
          <a:xfrm rot="5400000" flipH="1" flipV="1">
            <a:off x="4801412" y="7614333"/>
            <a:ext cx="5291844" cy="5471809"/>
          </a:xfrm>
          <a:prstGeom prst="curvedConnector2">
            <a:avLst/>
          </a:prstGeom>
          <a:ln w="63500">
            <a:solidFill>
              <a:srgbClr val="FF0000"/>
            </a:solidFill>
            <a:headEnd type="oval"/>
            <a:tailEnd type="triangle" w="lg" len="lg"/>
          </a:ln>
        </p:spPr>
        <p:style>
          <a:lnRef idx="1">
            <a:schemeClr val="accent1"/>
          </a:lnRef>
          <a:fillRef idx="0">
            <a:schemeClr val="accent1"/>
          </a:fillRef>
          <a:effectRef idx="0">
            <a:schemeClr val="accent1"/>
          </a:effectRef>
          <a:fontRef idx="minor">
            <a:schemeClr val="tx1"/>
          </a:fontRef>
        </p:style>
      </p:cxnSp>
      <p:cxnSp>
        <p:nvCxnSpPr>
          <p:cNvPr id="82" name="Curved Connector 81">
            <a:extLst>
              <a:ext uri="{FF2B5EF4-FFF2-40B4-BE49-F238E27FC236}">
                <a16:creationId xmlns:a16="http://schemas.microsoft.com/office/drawing/2014/main" id="{AE2BFF14-79A6-F173-82B5-8F0668F7BC84}"/>
              </a:ext>
            </a:extLst>
          </p:cNvPr>
          <p:cNvCxnSpPr>
            <a:cxnSpLocks/>
            <a:stCxn id="33" idx="1"/>
            <a:endCxn id="38" idx="1"/>
          </p:cNvCxnSpPr>
          <p:nvPr/>
        </p:nvCxnSpPr>
        <p:spPr>
          <a:xfrm rot="5400000" flipH="1" flipV="1">
            <a:off x="5385072" y="8197993"/>
            <a:ext cx="4124525" cy="5471809"/>
          </a:xfrm>
          <a:prstGeom prst="curvedConnector2">
            <a:avLst/>
          </a:prstGeom>
          <a:ln w="63500">
            <a:solidFill>
              <a:srgbClr val="FF0000"/>
            </a:solidFill>
            <a:headEnd type="oval"/>
            <a:tailEnd type="triangle" w="lg" len="lg"/>
          </a:ln>
        </p:spPr>
        <p:style>
          <a:lnRef idx="1">
            <a:schemeClr val="accent1"/>
          </a:lnRef>
          <a:fillRef idx="0">
            <a:schemeClr val="accent1"/>
          </a:fillRef>
          <a:effectRef idx="0">
            <a:schemeClr val="accent1"/>
          </a:effectRef>
          <a:fontRef idx="minor">
            <a:schemeClr val="tx1"/>
          </a:fontRef>
        </p:style>
      </p:cxnSp>
      <p:cxnSp>
        <p:nvCxnSpPr>
          <p:cNvPr id="85" name="Curved Connector 84">
            <a:extLst>
              <a:ext uri="{FF2B5EF4-FFF2-40B4-BE49-F238E27FC236}">
                <a16:creationId xmlns:a16="http://schemas.microsoft.com/office/drawing/2014/main" id="{9909E3C5-5C19-BF93-C7FB-DF7E7E6F4983}"/>
              </a:ext>
            </a:extLst>
          </p:cNvPr>
          <p:cNvCxnSpPr>
            <a:cxnSpLocks/>
            <a:stCxn id="33" idx="1"/>
            <a:endCxn id="39" idx="1"/>
          </p:cNvCxnSpPr>
          <p:nvPr/>
        </p:nvCxnSpPr>
        <p:spPr>
          <a:xfrm rot="5400000" flipH="1" flipV="1">
            <a:off x="5973596" y="8786517"/>
            <a:ext cx="2947476" cy="5471809"/>
          </a:xfrm>
          <a:prstGeom prst="curvedConnector2">
            <a:avLst/>
          </a:prstGeom>
          <a:ln w="63500">
            <a:solidFill>
              <a:srgbClr val="FF0000"/>
            </a:solidFill>
            <a:headEnd type="oval"/>
            <a:tailEnd type="triangle" w="lg" len="lg"/>
          </a:ln>
        </p:spPr>
        <p:style>
          <a:lnRef idx="1">
            <a:schemeClr val="accent1"/>
          </a:lnRef>
          <a:fillRef idx="0">
            <a:schemeClr val="accent1"/>
          </a:fillRef>
          <a:effectRef idx="0">
            <a:schemeClr val="accent1"/>
          </a:effectRef>
          <a:fontRef idx="minor">
            <a:schemeClr val="tx1"/>
          </a:fontRef>
        </p:style>
      </p:cxnSp>
      <p:cxnSp>
        <p:nvCxnSpPr>
          <p:cNvPr id="88" name="Curved Connector 87">
            <a:extLst>
              <a:ext uri="{FF2B5EF4-FFF2-40B4-BE49-F238E27FC236}">
                <a16:creationId xmlns:a16="http://schemas.microsoft.com/office/drawing/2014/main" id="{5D56654C-6426-5F16-1B8B-FFAC24EB9165}"/>
              </a:ext>
            </a:extLst>
          </p:cNvPr>
          <p:cNvCxnSpPr>
            <a:cxnSpLocks/>
            <a:stCxn id="33" idx="1"/>
            <a:endCxn id="40" idx="1"/>
          </p:cNvCxnSpPr>
          <p:nvPr/>
        </p:nvCxnSpPr>
        <p:spPr>
          <a:xfrm rot="5400000" flipH="1" flipV="1">
            <a:off x="6605893" y="9418814"/>
            <a:ext cx="1682883" cy="5471809"/>
          </a:xfrm>
          <a:prstGeom prst="curvedConnector2">
            <a:avLst/>
          </a:prstGeom>
          <a:ln w="63500">
            <a:solidFill>
              <a:srgbClr val="FF0000"/>
            </a:solidFill>
            <a:headEnd type="oval"/>
            <a:tailEnd type="triangle" w="lg" len="lg"/>
          </a:ln>
        </p:spPr>
        <p:style>
          <a:lnRef idx="1">
            <a:schemeClr val="accent1"/>
          </a:lnRef>
          <a:fillRef idx="0">
            <a:schemeClr val="accent1"/>
          </a:fillRef>
          <a:effectRef idx="0">
            <a:schemeClr val="accent1"/>
          </a:effectRef>
          <a:fontRef idx="minor">
            <a:schemeClr val="tx1"/>
          </a:fontRef>
        </p:style>
      </p:cxnSp>
      <p:cxnSp>
        <p:nvCxnSpPr>
          <p:cNvPr id="91" name="Curved Connector 90">
            <a:extLst>
              <a:ext uri="{FF2B5EF4-FFF2-40B4-BE49-F238E27FC236}">
                <a16:creationId xmlns:a16="http://schemas.microsoft.com/office/drawing/2014/main" id="{C209DAEF-A67D-0D3C-128D-85C2B8F3A31F}"/>
              </a:ext>
            </a:extLst>
          </p:cNvPr>
          <p:cNvCxnSpPr>
            <a:cxnSpLocks/>
            <a:stCxn id="37" idx="3"/>
          </p:cNvCxnSpPr>
          <p:nvPr/>
        </p:nvCxnSpPr>
        <p:spPr>
          <a:xfrm flipV="1">
            <a:off x="11370013" y="5995610"/>
            <a:ext cx="1313234" cy="1708705"/>
          </a:xfrm>
          <a:prstGeom prst="curvedConnector2">
            <a:avLst/>
          </a:prstGeom>
          <a:ln w="63500">
            <a:solidFill>
              <a:srgbClr val="FF0000"/>
            </a:solidFill>
            <a:headEnd type="oval"/>
            <a:tailEnd type="triangle" w="lg" len="lg"/>
          </a:ln>
        </p:spPr>
        <p:style>
          <a:lnRef idx="1">
            <a:schemeClr val="accent1"/>
          </a:lnRef>
          <a:fillRef idx="0">
            <a:schemeClr val="accent1"/>
          </a:fillRef>
          <a:effectRef idx="0">
            <a:schemeClr val="accent1"/>
          </a:effectRef>
          <a:fontRef idx="minor">
            <a:schemeClr val="tx1"/>
          </a:fontRef>
        </p:style>
      </p:cxnSp>
      <p:cxnSp>
        <p:nvCxnSpPr>
          <p:cNvPr id="94" name="Curved Connector 93">
            <a:extLst>
              <a:ext uri="{FF2B5EF4-FFF2-40B4-BE49-F238E27FC236}">
                <a16:creationId xmlns:a16="http://schemas.microsoft.com/office/drawing/2014/main" id="{CDFA1F85-A91E-6021-650C-3F09C2C7DAB3}"/>
              </a:ext>
            </a:extLst>
          </p:cNvPr>
          <p:cNvCxnSpPr>
            <a:cxnSpLocks/>
            <a:stCxn id="38" idx="3"/>
          </p:cNvCxnSpPr>
          <p:nvPr/>
        </p:nvCxnSpPr>
        <p:spPr>
          <a:xfrm flipV="1">
            <a:off x="11370013" y="6078668"/>
            <a:ext cx="1313234" cy="2792966"/>
          </a:xfrm>
          <a:prstGeom prst="curvedConnector2">
            <a:avLst/>
          </a:prstGeom>
          <a:ln w="63500">
            <a:solidFill>
              <a:srgbClr val="FF0000"/>
            </a:solidFill>
            <a:headEnd type="oval"/>
            <a:tailEnd type="triangle" w="lg" len="lg"/>
          </a:ln>
        </p:spPr>
        <p:style>
          <a:lnRef idx="1">
            <a:schemeClr val="accent1"/>
          </a:lnRef>
          <a:fillRef idx="0">
            <a:schemeClr val="accent1"/>
          </a:fillRef>
          <a:effectRef idx="0">
            <a:schemeClr val="accent1"/>
          </a:effectRef>
          <a:fontRef idx="minor">
            <a:schemeClr val="tx1"/>
          </a:fontRef>
        </p:style>
      </p:cxnSp>
      <p:cxnSp>
        <p:nvCxnSpPr>
          <p:cNvPr id="98" name="Curved Connector 97">
            <a:extLst>
              <a:ext uri="{FF2B5EF4-FFF2-40B4-BE49-F238E27FC236}">
                <a16:creationId xmlns:a16="http://schemas.microsoft.com/office/drawing/2014/main" id="{2C3BFD4E-2934-5B4D-0B75-5FAC5D0370E6}"/>
              </a:ext>
            </a:extLst>
          </p:cNvPr>
          <p:cNvCxnSpPr>
            <a:cxnSpLocks/>
            <a:stCxn id="39" idx="3"/>
          </p:cNvCxnSpPr>
          <p:nvPr/>
        </p:nvCxnSpPr>
        <p:spPr>
          <a:xfrm flipV="1">
            <a:off x="11370013" y="6187171"/>
            <a:ext cx="1313234" cy="3861512"/>
          </a:xfrm>
          <a:prstGeom prst="curvedConnector2">
            <a:avLst/>
          </a:prstGeom>
          <a:ln w="63500">
            <a:solidFill>
              <a:srgbClr val="FF0000"/>
            </a:solidFill>
            <a:headEnd type="oval"/>
            <a:tailEnd type="triangle" w="lg" len="lg"/>
          </a:ln>
        </p:spPr>
        <p:style>
          <a:lnRef idx="1">
            <a:schemeClr val="accent1"/>
          </a:lnRef>
          <a:fillRef idx="0">
            <a:schemeClr val="accent1"/>
          </a:fillRef>
          <a:effectRef idx="0">
            <a:schemeClr val="accent1"/>
          </a:effectRef>
          <a:fontRef idx="minor">
            <a:schemeClr val="tx1"/>
          </a:fontRef>
        </p:style>
      </p:cxnSp>
      <p:cxnSp>
        <p:nvCxnSpPr>
          <p:cNvPr id="102" name="Curved Connector 101">
            <a:extLst>
              <a:ext uri="{FF2B5EF4-FFF2-40B4-BE49-F238E27FC236}">
                <a16:creationId xmlns:a16="http://schemas.microsoft.com/office/drawing/2014/main" id="{ABE6DBDF-4138-F7F9-6DA4-5426D3B1F37D}"/>
              </a:ext>
            </a:extLst>
          </p:cNvPr>
          <p:cNvCxnSpPr>
            <a:cxnSpLocks/>
            <a:stCxn id="40" idx="3"/>
          </p:cNvCxnSpPr>
          <p:nvPr/>
        </p:nvCxnSpPr>
        <p:spPr>
          <a:xfrm flipV="1">
            <a:off x="11370013" y="6187169"/>
            <a:ext cx="1332689" cy="5126107"/>
          </a:xfrm>
          <a:prstGeom prst="curvedConnector2">
            <a:avLst/>
          </a:prstGeom>
          <a:ln w="63500">
            <a:solidFill>
              <a:srgbClr val="FF0000"/>
            </a:solidFill>
            <a:headEnd type="oval"/>
            <a:tailEnd type="triangle" w="lg" len="lg"/>
          </a:ln>
        </p:spPr>
        <p:style>
          <a:lnRef idx="1">
            <a:schemeClr val="accent1"/>
          </a:lnRef>
          <a:fillRef idx="0">
            <a:schemeClr val="accent1"/>
          </a:fillRef>
          <a:effectRef idx="0">
            <a:schemeClr val="accent1"/>
          </a:effectRef>
          <a:fontRef idx="minor">
            <a:schemeClr val="tx1"/>
          </a:fontRef>
        </p:style>
      </p:cxnSp>
      <p:cxnSp>
        <p:nvCxnSpPr>
          <p:cNvPr id="105" name="Curved Connector 104">
            <a:extLst>
              <a:ext uri="{FF2B5EF4-FFF2-40B4-BE49-F238E27FC236}">
                <a16:creationId xmlns:a16="http://schemas.microsoft.com/office/drawing/2014/main" id="{C8B6ECD4-F1AB-4008-6637-BC827EB65BFE}"/>
              </a:ext>
            </a:extLst>
          </p:cNvPr>
          <p:cNvCxnSpPr>
            <a:cxnSpLocks/>
            <a:endCxn id="41" idx="0"/>
          </p:cNvCxnSpPr>
          <p:nvPr/>
        </p:nvCxnSpPr>
        <p:spPr>
          <a:xfrm>
            <a:off x="13158281" y="6078665"/>
            <a:ext cx="1489953" cy="1119811"/>
          </a:xfrm>
          <a:prstGeom prst="curvedConnector2">
            <a:avLst/>
          </a:prstGeom>
          <a:ln w="63500">
            <a:solidFill>
              <a:srgbClr val="FF0000"/>
            </a:solidFill>
            <a:headEnd type="oval"/>
            <a:tailEnd type="triangle" w="lg" len="lg"/>
          </a:ln>
        </p:spPr>
        <p:style>
          <a:lnRef idx="1">
            <a:schemeClr val="accent1"/>
          </a:lnRef>
          <a:fillRef idx="0">
            <a:schemeClr val="accent1"/>
          </a:fillRef>
          <a:effectRef idx="0">
            <a:schemeClr val="accent1"/>
          </a:effectRef>
          <a:fontRef idx="minor">
            <a:schemeClr val="tx1"/>
          </a:fontRef>
        </p:style>
      </p:cxnSp>
      <p:cxnSp>
        <p:nvCxnSpPr>
          <p:cNvPr id="109" name="Curved Connector 108">
            <a:extLst>
              <a:ext uri="{FF2B5EF4-FFF2-40B4-BE49-F238E27FC236}">
                <a16:creationId xmlns:a16="http://schemas.microsoft.com/office/drawing/2014/main" id="{00A892E0-0608-8F26-415D-99E417351411}"/>
              </a:ext>
            </a:extLst>
          </p:cNvPr>
          <p:cNvCxnSpPr>
            <a:cxnSpLocks/>
            <a:endCxn id="43" idx="0"/>
          </p:cNvCxnSpPr>
          <p:nvPr/>
        </p:nvCxnSpPr>
        <p:spPr>
          <a:xfrm>
            <a:off x="13158281" y="6104112"/>
            <a:ext cx="4210456" cy="1094364"/>
          </a:xfrm>
          <a:prstGeom prst="curvedConnector2">
            <a:avLst/>
          </a:prstGeom>
          <a:ln w="63500">
            <a:solidFill>
              <a:srgbClr val="FF0000"/>
            </a:solidFill>
            <a:headEnd type="oval"/>
            <a:tailEnd type="triangle" w="lg" len="lg"/>
          </a:ln>
        </p:spPr>
        <p:style>
          <a:lnRef idx="1">
            <a:schemeClr val="accent1"/>
          </a:lnRef>
          <a:fillRef idx="0">
            <a:schemeClr val="accent1"/>
          </a:fillRef>
          <a:effectRef idx="0">
            <a:schemeClr val="accent1"/>
          </a:effectRef>
          <a:fontRef idx="minor">
            <a:schemeClr val="tx1"/>
          </a:fontRef>
        </p:style>
      </p:cxnSp>
      <p:cxnSp>
        <p:nvCxnSpPr>
          <p:cNvPr id="118" name="Curved Connector 117">
            <a:extLst>
              <a:ext uri="{FF2B5EF4-FFF2-40B4-BE49-F238E27FC236}">
                <a16:creationId xmlns:a16="http://schemas.microsoft.com/office/drawing/2014/main" id="{B900679D-210D-DE7F-F61C-A72920F9FFEA}"/>
              </a:ext>
            </a:extLst>
          </p:cNvPr>
          <p:cNvCxnSpPr>
            <a:cxnSpLocks/>
            <a:endCxn id="44" idx="0"/>
          </p:cNvCxnSpPr>
          <p:nvPr/>
        </p:nvCxnSpPr>
        <p:spPr>
          <a:xfrm>
            <a:off x="13158279" y="6078663"/>
            <a:ext cx="4200731" cy="3697643"/>
          </a:xfrm>
          <a:prstGeom prst="curvedConnector2">
            <a:avLst/>
          </a:prstGeom>
          <a:ln w="63500">
            <a:solidFill>
              <a:srgbClr val="FF0000"/>
            </a:solidFill>
            <a:headEnd type="oval"/>
            <a:tailEnd type="triangle" w="lg" len="lg"/>
          </a:ln>
        </p:spPr>
        <p:style>
          <a:lnRef idx="1">
            <a:schemeClr val="accent1"/>
          </a:lnRef>
          <a:fillRef idx="0">
            <a:schemeClr val="accent1"/>
          </a:fillRef>
          <a:effectRef idx="0">
            <a:schemeClr val="accent1"/>
          </a:effectRef>
          <a:fontRef idx="minor">
            <a:schemeClr val="tx1"/>
          </a:fontRef>
        </p:style>
      </p:cxnSp>
      <p:cxnSp>
        <p:nvCxnSpPr>
          <p:cNvPr id="124" name="Curved Connector 123">
            <a:extLst>
              <a:ext uri="{FF2B5EF4-FFF2-40B4-BE49-F238E27FC236}">
                <a16:creationId xmlns:a16="http://schemas.microsoft.com/office/drawing/2014/main" id="{6A62F82A-F28A-AE62-0E99-DCB223B44404}"/>
              </a:ext>
            </a:extLst>
          </p:cNvPr>
          <p:cNvCxnSpPr>
            <a:cxnSpLocks/>
            <a:endCxn id="42" idx="1"/>
          </p:cNvCxnSpPr>
          <p:nvPr/>
        </p:nvCxnSpPr>
        <p:spPr>
          <a:xfrm rot="16200000" flipH="1">
            <a:off x="11033596" y="8253114"/>
            <a:ext cx="4693600" cy="395592"/>
          </a:xfrm>
          <a:prstGeom prst="curvedConnector2">
            <a:avLst/>
          </a:prstGeom>
          <a:ln w="63500">
            <a:solidFill>
              <a:srgbClr val="FF0000"/>
            </a:solidFill>
            <a:headEnd type="oval"/>
            <a:tailEnd type="triangle" w="lg" len="lg"/>
          </a:ln>
        </p:spPr>
        <p:style>
          <a:lnRef idx="1">
            <a:schemeClr val="accent1"/>
          </a:lnRef>
          <a:fillRef idx="0">
            <a:schemeClr val="accent1"/>
          </a:fillRef>
          <a:effectRef idx="0">
            <a:schemeClr val="accent1"/>
          </a:effectRef>
          <a:fontRef idx="minor">
            <a:schemeClr val="tx1"/>
          </a:fontRef>
        </p:style>
      </p:cxnSp>
      <p:cxnSp>
        <p:nvCxnSpPr>
          <p:cNvPr id="128" name="Curved Connector 127">
            <a:extLst>
              <a:ext uri="{FF2B5EF4-FFF2-40B4-BE49-F238E27FC236}">
                <a16:creationId xmlns:a16="http://schemas.microsoft.com/office/drawing/2014/main" id="{6892F55A-7667-603C-BEDD-B19F4E6259BE}"/>
              </a:ext>
            </a:extLst>
          </p:cNvPr>
          <p:cNvCxnSpPr>
            <a:cxnSpLocks/>
            <a:stCxn id="41" idx="3"/>
            <a:endCxn id="52" idx="1"/>
          </p:cNvCxnSpPr>
          <p:nvPr/>
        </p:nvCxnSpPr>
        <p:spPr>
          <a:xfrm>
            <a:off x="15708548" y="8219880"/>
            <a:ext cx="12067162" cy="6128421"/>
          </a:xfrm>
          <a:prstGeom prst="curvedConnector3">
            <a:avLst>
              <a:gd name="adj1" fmla="val 50000"/>
            </a:avLst>
          </a:prstGeom>
          <a:ln w="63500">
            <a:solidFill>
              <a:srgbClr val="FF0000"/>
            </a:solidFill>
            <a:headEnd type="oval"/>
            <a:tailEnd type="triangle" w="lg" len="lg"/>
          </a:ln>
        </p:spPr>
        <p:style>
          <a:lnRef idx="1">
            <a:schemeClr val="accent1"/>
          </a:lnRef>
          <a:fillRef idx="0">
            <a:schemeClr val="accent1"/>
          </a:fillRef>
          <a:effectRef idx="0">
            <a:schemeClr val="accent1"/>
          </a:effectRef>
          <a:fontRef idx="minor">
            <a:schemeClr val="tx1"/>
          </a:fontRef>
        </p:style>
      </p:cxnSp>
      <p:cxnSp>
        <p:nvCxnSpPr>
          <p:cNvPr id="131" name="Curved Connector 130">
            <a:extLst>
              <a:ext uri="{FF2B5EF4-FFF2-40B4-BE49-F238E27FC236}">
                <a16:creationId xmlns:a16="http://schemas.microsoft.com/office/drawing/2014/main" id="{D8519CB8-8741-A4D9-D730-9A4FB9FF0F36}"/>
              </a:ext>
            </a:extLst>
          </p:cNvPr>
          <p:cNvCxnSpPr>
            <a:cxnSpLocks/>
            <a:endCxn id="54" idx="1"/>
          </p:cNvCxnSpPr>
          <p:nvPr/>
        </p:nvCxnSpPr>
        <p:spPr>
          <a:xfrm>
            <a:off x="18429051" y="8249061"/>
            <a:ext cx="12067162" cy="6099240"/>
          </a:xfrm>
          <a:prstGeom prst="curvedConnector3">
            <a:avLst>
              <a:gd name="adj1" fmla="val 50000"/>
            </a:avLst>
          </a:prstGeom>
          <a:ln w="63500">
            <a:solidFill>
              <a:srgbClr val="FF0000"/>
            </a:solidFill>
            <a:headEnd type="oval"/>
            <a:tailEnd type="triangle" w="lg" len="lg"/>
          </a:ln>
        </p:spPr>
        <p:style>
          <a:lnRef idx="1">
            <a:schemeClr val="accent1"/>
          </a:lnRef>
          <a:fillRef idx="0">
            <a:schemeClr val="accent1"/>
          </a:fillRef>
          <a:effectRef idx="0">
            <a:schemeClr val="accent1"/>
          </a:effectRef>
          <a:fontRef idx="minor">
            <a:schemeClr val="tx1"/>
          </a:fontRef>
        </p:style>
      </p:cxnSp>
      <p:cxnSp>
        <p:nvCxnSpPr>
          <p:cNvPr id="134" name="Curved Connector 133">
            <a:extLst>
              <a:ext uri="{FF2B5EF4-FFF2-40B4-BE49-F238E27FC236}">
                <a16:creationId xmlns:a16="http://schemas.microsoft.com/office/drawing/2014/main" id="{7420C3C2-B079-2417-0830-0CBCC8EAC6EA}"/>
              </a:ext>
            </a:extLst>
          </p:cNvPr>
          <p:cNvCxnSpPr>
            <a:cxnSpLocks/>
            <a:stCxn id="42" idx="3"/>
          </p:cNvCxnSpPr>
          <p:nvPr/>
        </p:nvCxnSpPr>
        <p:spPr>
          <a:xfrm>
            <a:off x="15698821" y="10797710"/>
            <a:ext cx="12067162" cy="6128421"/>
          </a:xfrm>
          <a:prstGeom prst="curvedConnector3">
            <a:avLst>
              <a:gd name="adj1" fmla="val 50000"/>
            </a:avLst>
          </a:prstGeom>
          <a:ln w="63500">
            <a:solidFill>
              <a:srgbClr val="FF0000"/>
            </a:solidFill>
            <a:headEnd type="oval"/>
            <a:tailEnd type="triangle" w="lg" len="lg"/>
          </a:ln>
        </p:spPr>
        <p:style>
          <a:lnRef idx="1">
            <a:schemeClr val="accent1"/>
          </a:lnRef>
          <a:fillRef idx="0">
            <a:schemeClr val="accent1"/>
          </a:fillRef>
          <a:effectRef idx="0">
            <a:schemeClr val="accent1"/>
          </a:effectRef>
          <a:fontRef idx="minor">
            <a:schemeClr val="tx1"/>
          </a:fontRef>
        </p:style>
      </p:cxnSp>
      <p:cxnSp>
        <p:nvCxnSpPr>
          <p:cNvPr id="137" name="Curved Connector 136">
            <a:extLst>
              <a:ext uri="{FF2B5EF4-FFF2-40B4-BE49-F238E27FC236}">
                <a16:creationId xmlns:a16="http://schemas.microsoft.com/office/drawing/2014/main" id="{067A8DD1-F367-82D3-8084-19A1CA82332B}"/>
              </a:ext>
            </a:extLst>
          </p:cNvPr>
          <p:cNvCxnSpPr>
            <a:cxnSpLocks/>
            <a:endCxn id="55" idx="1"/>
          </p:cNvCxnSpPr>
          <p:nvPr/>
        </p:nvCxnSpPr>
        <p:spPr>
          <a:xfrm>
            <a:off x="18451435" y="10822028"/>
            <a:ext cx="12035051" cy="6104103"/>
          </a:xfrm>
          <a:prstGeom prst="curvedConnector3">
            <a:avLst>
              <a:gd name="adj1" fmla="val 50000"/>
            </a:avLst>
          </a:prstGeom>
          <a:ln w="63500">
            <a:solidFill>
              <a:srgbClr val="FF0000"/>
            </a:solidFill>
            <a:headEnd type="oval"/>
            <a:tailEnd type="triangle" w="lg" len="lg"/>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2BC33B19-1943-C2E3-21D6-82BE8198E6F8}"/>
              </a:ext>
            </a:extLst>
          </p:cNvPr>
          <p:cNvSpPr txBox="1"/>
          <p:nvPr/>
        </p:nvSpPr>
        <p:spPr>
          <a:xfrm>
            <a:off x="18846876" y="8069531"/>
            <a:ext cx="1015663" cy="2778582"/>
          </a:xfrm>
          <a:prstGeom prst="rect">
            <a:avLst/>
          </a:prstGeom>
          <a:noFill/>
        </p:spPr>
        <p:txBody>
          <a:bodyPr vert="vert" wrap="none" rtlCol="0">
            <a:spAutoFit/>
          </a:bodyPr>
          <a:lstStyle/>
          <a:p>
            <a:pPr algn="ctr"/>
            <a:r>
              <a:rPr lang="en-US" sz="5400" dirty="0">
                <a:solidFill>
                  <a:schemeClr val="bg1"/>
                </a:solidFill>
                <a:latin typeface="NVIDIA Sans" panose="020B0503020203020204" pitchFamily="34" charset="0"/>
                <a:cs typeface="NVIDIA Sans" panose="020B0503020203020204" pitchFamily="34" charset="0"/>
              </a:rPr>
              <a:t>Memory</a:t>
            </a:r>
          </a:p>
        </p:txBody>
      </p:sp>
      <p:sp>
        <p:nvSpPr>
          <p:cNvPr id="3" name="TextBox 2">
            <a:extLst>
              <a:ext uri="{FF2B5EF4-FFF2-40B4-BE49-F238E27FC236}">
                <a16:creationId xmlns:a16="http://schemas.microsoft.com/office/drawing/2014/main" id="{E620E5CF-B3F6-E0BD-50E9-706BE90E127F}"/>
              </a:ext>
            </a:extLst>
          </p:cNvPr>
          <p:cNvSpPr txBox="1"/>
          <p:nvPr/>
        </p:nvSpPr>
        <p:spPr>
          <a:xfrm>
            <a:off x="33005205" y="14281974"/>
            <a:ext cx="1015663" cy="2778582"/>
          </a:xfrm>
          <a:prstGeom prst="rect">
            <a:avLst/>
          </a:prstGeom>
          <a:noFill/>
        </p:spPr>
        <p:txBody>
          <a:bodyPr vert="vert" wrap="none" rtlCol="0">
            <a:spAutoFit/>
          </a:bodyPr>
          <a:lstStyle/>
          <a:p>
            <a:pPr algn="ctr"/>
            <a:r>
              <a:rPr lang="en-US" sz="5400" dirty="0">
                <a:solidFill>
                  <a:schemeClr val="bg1"/>
                </a:solidFill>
                <a:latin typeface="NVIDIA Sans" panose="020B0503020203020204" pitchFamily="34" charset="0"/>
                <a:cs typeface="NVIDIA Sans" panose="020B0503020203020204" pitchFamily="34" charset="0"/>
              </a:rPr>
              <a:t>Memory</a:t>
            </a:r>
          </a:p>
        </p:txBody>
      </p:sp>
      <p:sp>
        <p:nvSpPr>
          <p:cNvPr id="4" name="Lightning Bolt 3">
            <a:extLst>
              <a:ext uri="{FF2B5EF4-FFF2-40B4-BE49-F238E27FC236}">
                <a16:creationId xmlns:a16="http://schemas.microsoft.com/office/drawing/2014/main" id="{D3298C82-D62D-1697-69D4-7AFDAAFFC6A2}"/>
              </a:ext>
            </a:extLst>
          </p:cNvPr>
          <p:cNvSpPr/>
          <p:nvPr/>
        </p:nvSpPr>
        <p:spPr>
          <a:xfrm>
            <a:off x="9939130" y="2514601"/>
            <a:ext cx="2345283" cy="2097156"/>
          </a:xfrm>
          <a:prstGeom prst="lightningBol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dirty="0" err="1">
              <a:solidFill>
                <a:schemeClr val="tx1"/>
              </a:solidFill>
              <a:latin typeface="Trebuchet MS" panose="020B0603020202020204" pitchFamily="34" charset="0"/>
            </a:endParaRPr>
          </a:p>
        </p:txBody>
      </p:sp>
      <p:sp>
        <p:nvSpPr>
          <p:cNvPr id="6" name="&quot;No&quot; Symbol 5">
            <a:extLst>
              <a:ext uri="{FF2B5EF4-FFF2-40B4-BE49-F238E27FC236}">
                <a16:creationId xmlns:a16="http://schemas.microsoft.com/office/drawing/2014/main" id="{524DFA2B-A425-B5CB-7E70-2A7555ADC679}"/>
              </a:ext>
            </a:extLst>
          </p:cNvPr>
          <p:cNvSpPr/>
          <p:nvPr/>
        </p:nvSpPr>
        <p:spPr>
          <a:xfrm>
            <a:off x="25740514" y="9949307"/>
            <a:ext cx="5685182" cy="2871751"/>
          </a:xfrm>
          <a:prstGeom prst="noSmoking">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dirty="0" err="1">
              <a:solidFill>
                <a:schemeClr val="tx1"/>
              </a:solidFill>
              <a:latin typeface="Trebuchet MS" panose="020B0603020202020204" pitchFamily="34" charset="0"/>
            </a:endParaRPr>
          </a:p>
        </p:txBody>
      </p:sp>
      <p:sp>
        <p:nvSpPr>
          <p:cNvPr id="57" name="TextBox 56">
            <a:extLst>
              <a:ext uri="{FF2B5EF4-FFF2-40B4-BE49-F238E27FC236}">
                <a16:creationId xmlns:a16="http://schemas.microsoft.com/office/drawing/2014/main" id="{F27104DD-08E8-D19C-07EC-724596AAE2A6}"/>
              </a:ext>
            </a:extLst>
          </p:cNvPr>
          <p:cNvSpPr txBox="1"/>
          <p:nvPr/>
        </p:nvSpPr>
        <p:spPr>
          <a:xfrm>
            <a:off x="27780642" y="10895784"/>
            <a:ext cx="1604927" cy="923330"/>
          </a:xfrm>
          <a:prstGeom prst="rect">
            <a:avLst/>
          </a:prstGeom>
          <a:noFill/>
        </p:spPr>
        <p:txBody>
          <a:bodyPr wrap="none" rtlCol="0">
            <a:spAutoFit/>
          </a:bodyPr>
          <a:lstStyle/>
          <a:p>
            <a:pPr algn="ctr"/>
            <a:r>
              <a:rPr lang="en-US" sz="5400" dirty="0">
                <a:solidFill>
                  <a:schemeClr val="bg1"/>
                </a:solidFill>
                <a:latin typeface="NVIDIA Sans" panose="020B0503020203020204" pitchFamily="34" charset="0"/>
                <a:cs typeface="NVIDIA Sans" panose="020B0503020203020204" pitchFamily="34" charset="0"/>
              </a:rPr>
              <a:t>GPU</a:t>
            </a:r>
          </a:p>
        </p:txBody>
      </p:sp>
    </p:spTree>
    <p:extLst>
      <p:ext uri="{BB962C8B-B14F-4D97-AF65-F5344CB8AC3E}">
        <p14:creationId xmlns:p14="http://schemas.microsoft.com/office/powerpoint/2010/main" val="231431826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B7B311-12EE-58D1-643F-9BD8C86AF3C3}"/>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9A287EBE-249A-B587-A552-D7D66B69E8EE}"/>
              </a:ext>
            </a:extLst>
          </p:cNvPr>
          <p:cNvSpPr>
            <a:spLocks noGrp="1"/>
          </p:cNvSpPr>
          <p:nvPr>
            <p:ph type="title"/>
          </p:nvPr>
        </p:nvSpPr>
        <p:spPr/>
        <p:txBody>
          <a:bodyPr>
            <a:normAutofit/>
          </a:bodyPr>
          <a:lstStyle/>
          <a:p>
            <a:r>
              <a:rPr lang="en-US" sz="11500" dirty="0"/>
              <a:t>GPU-Based I/O Pipeline</a:t>
            </a:r>
          </a:p>
        </p:txBody>
      </p:sp>
      <p:sp>
        <p:nvSpPr>
          <p:cNvPr id="33" name="Can 32">
            <a:extLst>
              <a:ext uri="{FF2B5EF4-FFF2-40B4-BE49-F238E27FC236}">
                <a16:creationId xmlns:a16="http://schemas.microsoft.com/office/drawing/2014/main" id="{0C141656-F795-2355-C462-D25EA9A79881}"/>
              </a:ext>
            </a:extLst>
          </p:cNvPr>
          <p:cNvSpPr/>
          <p:nvPr/>
        </p:nvSpPr>
        <p:spPr>
          <a:xfrm>
            <a:off x="2765898" y="12996159"/>
            <a:ext cx="3891064" cy="5350213"/>
          </a:xfrm>
          <a:prstGeom prst="can">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dirty="0" err="1">
              <a:solidFill>
                <a:schemeClr val="tx1"/>
              </a:solidFill>
              <a:latin typeface="Trebuchet MS" panose="020B0603020202020204" pitchFamily="34" charset="0"/>
            </a:endParaRPr>
          </a:p>
        </p:txBody>
      </p:sp>
      <p:sp>
        <p:nvSpPr>
          <p:cNvPr id="34" name="Rounded Rectangle 33">
            <a:extLst>
              <a:ext uri="{FF2B5EF4-FFF2-40B4-BE49-F238E27FC236}">
                <a16:creationId xmlns:a16="http://schemas.microsoft.com/office/drawing/2014/main" id="{FD4592C7-57A9-3842-462F-8D0099089961}"/>
              </a:ext>
            </a:extLst>
          </p:cNvPr>
          <p:cNvSpPr/>
          <p:nvPr/>
        </p:nvSpPr>
        <p:spPr>
          <a:xfrm>
            <a:off x="8296073" y="3501964"/>
            <a:ext cx="12198485" cy="9494195"/>
          </a:xfrm>
          <a:prstGeom prst="round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dirty="0" err="1">
              <a:solidFill>
                <a:schemeClr val="tx1"/>
              </a:solidFill>
              <a:latin typeface="Trebuchet MS" panose="020B0603020202020204" pitchFamily="34" charset="0"/>
            </a:endParaRPr>
          </a:p>
        </p:txBody>
      </p:sp>
      <p:sp>
        <p:nvSpPr>
          <p:cNvPr id="35" name="Plaque 34">
            <a:extLst>
              <a:ext uri="{FF2B5EF4-FFF2-40B4-BE49-F238E27FC236}">
                <a16:creationId xmlns:a16="http://schemas.microsoft.com/office/drawing/2014/main" id="{E83D4A42-5A79-71E4-23CC-821FDEA2C035}"/>
              </a:ext>
            </a:extLst>
          </p:cNvPr>
          <p:cNvSpPr/>
          <p:nvPr/>
        </p:nvSpPr>
        <p:spPr>
          <a:xfrm>
            <a:off x="12274685" y="4197492"/>
            <a:ext cx="4241260" cy="1906621"/>
          </a:xfrm>
          <a:prstGeom prst="plaqu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dirty="0" err="1">
              <a:solidFill>
                <a:schemeClr val="tx1"/>
              </a:solidFill>
              <a:latin typeface="Trebuchet MS" panose="020B0603020202020204" pitchFamily="34" charset="0"/>
            </a:endParaRPr>
          </a:p>
        </p:txBody>
      </p:sp>
      <p:sp>
        <p:nvSpPr>
          <p:cNvPr id="36" name="Rectangle 35">
            <a:extLst>
              <a:ext uri="{FF2B5EF4-FFF2-40B4-BE49-F238E27FC236}">
                <a16:creationId xmlns:a16="http://schemas.microsoft.com/office/drawing/2014/main" id="{8B28E092-4301-F516-A8F0-8C951B888BF5}"/>
              </a:ext>
            </a:extLst>
          </p:cNvPr>
          <p:cNvSpPr/>
          <p:nvPr/>
        </p:nvSpPr>
        <p:spPr>
          <a:xfrm>
            <a:off x="9443937" y="6692637"/>
            <a:ext cx="10389140" cy="5544766"/>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dirty="0" err="1">
              <a:solidFill>
                <a:schemeClr val="tx1"/>
              </a:solidFill>
              <a:latin typeface="Trebuchet MS" panose="020B0603020202020204" pitchFamily="34" charset="0"/>
            </a:endParaRPr>
          </a:p>
        </p:txBody>
      </p:sp>
      <p:sp>
        <p:nvSpPr>
          <p:cNvPr id="45" name="Rounded Rectangle 44">
            <a:extLst>
              <a:ext uri="{FF2B5EF4-FFF2-40B4-BE49-F238E27FC236}">
                <a16:creationId xmlns:a16="http://schemas.microsoft.com/office/drawing/2014/main" id="{07D88BD8-B8E6-ED89-956E-66E46CFB17B5}"/>
              </a:ext>
            </a:extLst>
          </p:cNvPr>
          <p:cNvSpPr/>
          <p:nvPr/>
        </p:nvSpPr>
        <p:spPr>
          <a:xfrm>
            <a:off x="22483864" y="9630385"/>
            <a:ext cx="12198485" cy="9494195"/>
          </a:xfrm>
          <a:prstGeom prst="round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dirty="0" err="1">
              <a:solidFill>
                <a:schemeClr val="tx1"/>
              </a:solidFill>
              <a:latin typeface="Trebuchet MS" panose="020B0603020202020204" pitchFamily="34" charset="0"/>
            </a:endParaRPr>
          </a:p>
        </p:txBody>
      </p:sp>
      <p:sp>
        <p:nvSpPr>
          <p:cNvPr id="46" name="Plaque 45">
            <a:extLst>
              <a:ext uri="{FF2B5EF4-FFF2-40B4-BE49-F238E27FC236}">
                <a16:creationId xmlns:a16="http://schemas.microsoft.com/office/drawing/2014/main" id="{04A5B18B-B2AF-13B1-8463-1E8D2F2A6E88}"/>
              </a:ext>
            </a:extLst>
          </p:cNvPr>
          <p:cNvSpPr/>
          <p:nvPr/>
        </p:nvSpPr>
        <p:spPr>
          <a:xfrm>
            <a:off x="26462476" y="10379417"/>
            <a:ext cx="4241260" cy="1906621"/>
          </a:xfrm>
          <a:prstGeom prst="plaqu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dirty="0" err="1">
              <a:solidFill>
                <a:schemeClr val="tx1"/>
              </a:solidFill>
              <a:latin typeface="Trebuchet MS" panose="020B0603020202020204" pitchFamily="34" charset="0"/>
            </a:endParaRPr>
          </a:p>
        </p:txBody>
      </p:sp>
      <p:sp>
        <p:nvSpPr>
          <p:cNvPr id="47" name="Rectangle 46">
            <a:extLst>
              <a:ext uri="{FF2B5EF4-FFF2-40B4-BE49-F238E27FC236}">
                <a16:creationId xmlns:a16="http://schemas.microsoft.com/office/drawing/2014/main" id="{152A40F9-2F58-C151-D971-2CE89331BAE3}"/>
              </a:ext>
            </a:extLst>
          </p:cNvPr>
          <p:cNvSpPr/>
          <p:nvPr/>
        </p:nvSpPr>
        <p:spPr>
          <a:xfrm>
            <a:off x="23631728" y="12821058"/>
            <a:ext cx="10389140" cy="5544766"/>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dirty="0" err="1">
              <a:solidFill>
                <a:schemeClr val="tx1"/>
              </a:solidFill>
              <a:latin typeface="Trebuchet MS" panose="020B0603020202020204" pitchFamily="34" charset="0"/>
            </a:endParaRPr>
          </a:p>
        </p:txBody>
      </p:sp>
      <p:sp>
        <p:nvSpPr>
          <p:cNvPr id="56" name="TextBox 55">
            <a:extLst>
              <a:ext uri="{FF2B5EF4-FFF2-40B4-BE49-F238E27FC236}">
                <a16:creationId xmlns:a16="http://schemas.microsoft.com/office/drawing/2014/main" id="{4452414F-E5B8-6C8D-5A9D-A734DE4DEBF4}"/>
              </a:ext>
            </a:extLst>
          </p:cNvPr>
          <p:cNvSpPr txBox="1"/>
          <p:nvPr/>
        </p:nvSpPr>
        <p:spPr>
          <a:xfrm>
            <a:off x="13578192" y="4689137"/>
            <a:ext cx="1579278" cy="923330"/>
          </a:xfrm>
          <a:prstGeom prst="rect">
            <a:avLst/>
          </a:prstGeom>
          <a:noFill/>
        </p:spPr>
        <p:txBody>
          <a:bodyPr wrap="none" rtlCol="0">
            <a:spAutoFit/>
          </a:bodyPr>
          <a:lstStyle/>
          <a:p>
            <a:pPr algn="ctr"/>
            <a:r>
              <a:rPr lang="en-US" sz="5400" dirty="0">
                <a:solidFill>
                  <a:schemeClr val="bg1"/>
                </a:solidFill>
                <a:latin typeface="NVIDIA Sans" panose="020B0503020203020204" pitchFamily="34" charset="0"/>
                <a:cs typeface="NVIDIA Sans" panose="020B0503020203020204" pitchFamily="34" charset="0"/>
              </a:rPr>
              <a:t>CPU</a:t>
            </a:r>
          </a:p>
        </p:txBody>
      </p:sp>
      <p:sp>
        <p:nvSpPr>
          <p:cNvPr id="57" name="TextBox 56">
            <a:extLst>
              <a:ext uri="{FF2B5EF4-FFF2-40B4-BE49-F238E27FC236}">
                <a16:creationId xmlns:a16="http://schemas.microsoft.com/office/drawing/2014/main" id="{1EE26E29-E6DA-0AF2-0056-A4119D5DFE83}"/>
              </a:ext>
            </a:extLst>
          </p:cNvPr>
          <p:cNvSpPr txBox="1"/>
          <p:nvPr/>
        </p:nvSpPr>
        <p:spPr>
          <a:xfrm>
            <a:off x="27780642" y="10895784"/>
            <a:ext cx="1604927" cy="923330"/>
          </a:xfrm>
          <a:prstGeom prst="rect">
            <a:avLst/>
          </a:prstGeom>
          <a:noFill/>
        </p:spPr>
        <p:txBody>
          <a:bodyPr wrap="none" rtlCol="0">
            <a:spAutoFit/>
          </a:bodyPr>
          <a:lstStyle/>
          <a:p>
            <a:pPr algn="ctr"/>
            <a:r>
              <a:rPr lang="en-US" sz="5400" dirty="0">
                <a:solidFill>
                  <a:schemeClr val="bg1"/>
                </a:solidFill>
                <a:latin typeface="NVIDIA Sans" panose="020B0503020203020204" pitchFamily="34" charset="0"/>
                <a:cs typeface="NVIDIA Sans" panose="020B0503020203020204" pitchFamily="34" charset="0"/>
              </a:rPr>
              <a:t>GPU</a:t>
            </a:r>
          </a:p>
        </p:txBody>
      </p:sp>
      <p:sp>
        <p:nvSpPr>
          <p:cNvPr id="58" name="TextBox 57">
            <a:extLst>
              <a:ext uri="{FF2B5EF4-FFF2-40B4-BE49-F238E27FC236}">
                <a16:creationId xmlns:a16="http://schemas.microsoft.com/office/drawing/2014/main" id="{1E154A2C-F743-C57E-663F-4F54C2792BE1}"/>
              </a:ext>
            </a:extLst>
          </p:cNvPr>
          <p:cNvSpPr txBox="1"/>
          <p:nvPr/>
        </p:nvSpPr>
        <p:spPr>
          <a:xfrm>
            <a:off x="18846876" y="8069531"/>
            <a:ext cx="1015663" cy="2778582"/>
          </a:xfrm>
          <a:prstGeom prst="rect">
            <a:avLst/>
          </a:prstGeom>
          <a:noFill/>
        </p:spPr>
        <p:txBody>
          <a:bodyPr vert="vert" wrap="none" rtlCol="0">
            <a:spAutoFit/>
          </a:bodyPr>
          <a:lstStyle/>
          <a:p>
            <a:pPr algn="ctr"/>
            <a:r>
              <a:rPr lang="en-US" sz="5400" dirty="0">
                <a:solidFill>
                  <a:schemeClr val="bg1"/>
                </a:solidFill>
                <a:latin typeface="NVIDIA Sans" panose="020B0503020203020204" pitchFamily="34" charset="0"/>
                <a:cs typeface="NVIDIA Sans" panose="020B0503020203020204" pitchFamily="34" charset="0"/>
              </a:rPr>
              <a:t>Memory</a:t>
            </a:r>
          </a:p>
        </p:txBody>
      </p:sp>
      <p:sp>
        <p:nvSpPr>
          <p:cNvPr id="60" name="TextBox 59">
            <a:extLst>
              <a:ext uri="{FF2B5EF4-FFF2-40B4-BE49-F238E27FC236}">
                <a16:creationId xmlns:a16="http://schemas.microsoft.com/office/drawing/2014/main" id="{E136F4DE-8B93-0FC4-C3D0-2A51E34DF5A3}"/>
              </a:ext>
            </a:extLst>
          </p:cNvPr>
          <p:cNvSpPr txBox="1"/>
          <p:nvPr/>
        </p:nvSpPr>
        <p:spPr>
          <a:xfrm>
            <a:off x="3339966" y="18662915"/>
            <a:ext cx="2742931" cy="923330"/>
          </a:xfrm>
          <a:prstGeom prst="rect">
            <a:avLst/>
          </a:prstGeom>
          <a:noFill/>
        </p:spPr>
        <p:txBody>
          <a:bodyPr wrap="none" rtlCol="0">
            <a:spAutoFit/>
          </a:bodyPr>
          <a:lstStyle/>
          <a:p>
            <a:pPr algn="ctr"/>
            <a:r>
              <a:rPr lang="en-US" sz="5400" dirty="0">
                <a:solidFill>
                  <a:schemeClr val="bg1"/>
                </a:solidFill>
                <a:latin typeface="NVIDIA Sans" panose="020B0503020203020204" pitchFamily="34" charset="0"/>
                <a:cs typeface="NVIDIA Sans" panose="020B0503020203020204" pitchFamily="34" charset="0"/>
              </a:rPr>
              <a:t>Storage</a:t>
            </a:r>
          </a:p>
        </p:txBody>
      </p:sp>
      <p:sp>
        <p:nvSpPr>
          <p:cNvPr id="61" name="Left-Right-Up Arrow 60">
            <a:extLst>
              <a:ext uri="{FF2B5EF4-FFF2-40B4-BE49-F238E27FC236}">
                <a16:creationId xmlns:a16="http://schemas.microsoft.com/office/drawing/2014/main" id="{F16AEA0E-EAC5-2ED3-1256-42DB66140D56}"/>
              </a:ext>
            </a:extLst>
          </p:cNvPr>
          <p:cNvSpPr/>
          <p:nvPr/>
        </p:nvSpPr>
        <p:spPr>
          <a:xfrm>
            <a:off x="6656962" y="12996158"/>
            <a:ext cx="15826902" cy="4075877"/>
          </a:xfrm>
          <a:prstGeom prst="leftRightUp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dirty="0" err="1">
              <a:solidFill>
                <a:schemeClr val="tx1"/>
              </a:solidFill>
              <a:latin typeface="Trebuchet MS" panose="020B0603020202020204" pitchFamily="34" charset="0"/>
            </a:endParaRPr>
          </a:p>
        </p:txBody>
      </p:sp>
      <p:sp>
        <p:nvSpPr>
          <p:cNvPr id="62" name="TextBox 61">
            <a:extLst>
              <a:ext uri="{FF2B5EF4-FFF2-40B4-BE49-F238E27FC236}">
                <a16:creationId xmlns:a16="http://schemas.microsoft.com/office/drawing/2014/main" id="{951D9060-85F7-F495-26D5-D71F334577E7}"/>
              </a:ext>
            </a:extLst>
          </p:cNvPr>
          <p:cNvSpPr txBox="1"/>
          <p:nvPr/>
        </p:nvSpPr>
        <p:spPr>
          <a:xfrm>
            <a:off x="10883959" y="16845732"/>
            <a:ext cx="7372917" cy="923330"/>
          </a:xfrm>
          <a:prstGeom prst="rect">
            <a:avLst/>
          </a:prstGeom>
          <a:noFill/>
        </p:spPr>
        <p:txBody>
          <a:bodyPr wrap="none" rtlCol="0">
            <a:spAutoFit/>
          </a:bodyPr>
          <a:lstStyle/>
          <a:p>
            <a:pPr algn="ctr"/>
            <a:r>
              <a:rPr lang="en-US" sz="5400" dirty="0">
                <a:solidFill>
                  <a:schemeClr val="bg1"/>
                </a:solidFill>
                <a:latin typeface="NVIDIA Sans" panose="020B0503020203020204" pitchFamily="34" charset="0"/>
                <a:cs typeface="NVIDIA Sans" panose="020B0503020203020204" pitchFamily="34" charset="0"/>
              </a:rPr>
              <a:t>On-node Interconnect</a:t>
            </a:r>
          </a:p>
        </p:txBody>
      </p:sp>
      <p:sp>
        <p:nvSpPr>
          <p:cNvPr id="3" name="TextBox 2">
            <a:extLst>
              <a:ext uri="{FF2B5EF4-FFF2-40B4-BE49-F238E27FC236}">
                <a16:creationId xmlns:a16="http://schemas.microsoft.com/office/drawing/2014/main" id="{8DCBF86B-2CFD-323D-B65C-A32EB7195CA3}"/>
              </a:ext>
            </a:extLst>
          </p:cNvPr>
          <p:cNvSpPr txBox="1"/>
          <p:nvPr/>
        </p:nvSpPr>
        <p:spPr>
          <a:xfrm>
            <a:off x="33005205" y="14281974"/>
            <a:ext cx="1015663" cy="2778582"/>
          </a:xfrm>
          <a:prstGeom prst="rect">
            <a:avLst/>
          </a:prstGeom>
          <a:noFill/>
        </p:spPr>
        <p:txBody>
          <a:bodyPr vert="vert" wrap="none" rtlCol="0">
            <a:spAutoFit/>
          </a:bodyPr>
          <a:lstStyle/>
          <a:p>
            <a:pPr algn="ctr"/>
            <a:r>
              <a:rPr lang="en-US" sz="5400" dirty="0">
                <a:solidFill>
                  <a:schemeClr val="bg1"/>
                </a:solidFill>
                <a:latin typeface="NVIDIA Sans" panose="020B0503020203020204" pitchFamily="34" charset="0"/>
                <a:cs typeface="NVIDIA Sans" panose="020B0503020203020204" pitchFamily="34" charset="0"/>
              </a:rPr>
              <a:t>Memory</a:t>
            </a:r>
          </a:p>
        </p:txBody>
      </p:sp>
      <p:sp>
        <p:nvSpPr>
          <p:cNvPr id="6" name="Rectangle 5">
            <a:extLst>
              <a:ext uri="{FF2B5EF4-FFF2-40B4-BE49-F238E27FC236}">
                <a16:creationId xmlns:a16="http://schemas.microsoft.com/office/drawing/2014/main" id="{5B56D69D-E91B-2BE0-4DEB-A77EDB11B327}"/>
              </a:ext>
            </a:extLst>
          </p:cNvPr>
          <p:cNvSpPr/>
          <p:nvPr/>
        </p:nvSpPr>
        <p:spPr>
          <a:xfrm>
            <a:off x="27775710" y="13326897"/>
            <a:ext cx="2120629" cy="20428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dirty="0" err="1">
              <a:solidFill>
                <a:schemeClr val="tx1"/>
              </a:solidFill>
              <a:latin typeface="Trebuchet MS" panose="020B0603020202020204" pitchFamily="34" charset="0"/>
            </a:endParaRPr>
          </a:p>
        </p:txBody>
      </p:sp>
      <p:sp>
        <p:nvSpPr>
          <p:cNvPr id="8" name="Rectangle 7">
            <a:extLst>
              <a:ext uri="{FF2B5EF4-FFF2-40B4-BE49-F238E27FC236}">
                <a16:creationId xmlns:a16="http://schemas.microsoft.com/office/drawing/2014/main" id="{3EE097FB-89C0-DF68-083B-DCBF3D4ECAB4}"/>
              </a:ext>
            </a:extLst>
          </p:cNvPr>
          <p:cNvSpPr/>
          <p:nvPr/>
        </p:nvSpPr>
        <p:spPr>
          <a:xfrm>
            <a:off x="27765983" y="15904727"/>
            <a:ext cx="2120629" cy="20428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dirty="0" err="1">
              <a:solidFill>
                <a:schemeClr val="tx1"/>
              </a:solidFill>
              <a:latin typeface="Trebuchet MS" panose="020B0603020202020204" pitchFamily="34" charset="0"/>
            </a:endParaRPr>
          </a:p>
        </p:txBody>
      </p:sp>
      <p:sp>
        <p:nvSpPr>
          <p:cNvPr id="9" name="Rectangle 8">
            <a:extLst>
              <a:ext uri="{FF2B5EF4-FFF2-40B4-BE49-F238E27FC236}">
                <a16:creationId xmlns:a16="http://schemas.microsoft.com/office/drawing/2014/main" id="{21008AE4-FF3C-4E7C-68DD-247D91C10C19}"/>
              </a:ext>
            </a:extLst>
          </p:cNvPr>
          <p:cNvSpPr/>
          <p:nvPr/>
        </p:nvSpPr>
        <p:spPr>
          <a:xfrm>
            <a:off x="30496213" y="13326897"/>
            <a:ext cx="2120629" cy="20428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dirty="0" err="1">
              <a:solidFill>
                <a:schemeClr val="tx1"/>
              </a:solidFill>
              <a:latin typeface="Trebuchet MS" panose="020B0603020202020204" pitchFamily="34" charset="0"/>
            </a:endParaRPr>
          </a:p>
        </p:txBody>
      </p:sp>
      <p:sp>
        <p:nvSpPr>
          <p:cNvPr id="10" name="Rectangle 9">
            <a:extLst>
              <a:ext uri="{FF2B5EF4-FFF2-40B4-BE49-F238E27FC236}">
                <a16:creationId xmlns:a16="http://schemas.microsoft.com/office/drawing/2014/main" id="{05366C7A-33F9-FFD3-4C5A-B85271FB6376}"/>
              </a:ext>
            </a:extLst>
          </p:cNvPr>
          <p:cNvSpPr/>
          <p:nvPr/>
        </p:nvSpPr>
        <p:spPr>
          <a:xfrm>
            <a:off x="30486486" y="15904727"/>
            <a:ext cx="2120629" cy="20428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dirty="0" err="1">
              <a:solidFill>
                <a:schemeClr val="tx1"/>
              </a:solidFill>
              <a:latin typeface="Trebuchet MS" panose="020B0603020202020204" pitchFamily="34" charset="0"/>
            </a:endParaRPr>
          </a:p>
        </p:txBody>
      </p:sp>
      <p:cxnSp>
        <p:nvCxnSpPr>
          <p:cNvPr id="2" name="Curved Connector 1">
            <a:extLst>
              <a:ext uri="{FF2B5EF4-FFF2-40B4-BE49-F238E27FC236}">
                <a16:creationId xmlns:a16="http://schemas.microsoft.com/office/drawing/2014/main" id="{5F2B2361-0FD1-151A-0EB2-673EBB4C7580}"/>
              </a:ext>
            </a:extLst>
          </p:cNvPr>
          <p:cNvCxnSpPr>
            <a:cxnSpLocks/>
          </p:cNvCxnSpPr>
          <p:nvPr/>
        </p:nvCxnSpPr>
        <p:spPr>
          <a:xfrm flipV="1">
            <a:off x="25538415" y="12226979"/>
            <a:ext cx="1313234" cy="1708705"/>
          </a:xfrm>
          <a:prstGeom prst="curvedConnector2">
            <a:avLst/>
          </a:prstGeom>
          <a:ln w="63500">
            <a:solidFill>
              <a:srgbClr val="FF0000"/>
            </a:solidFill>
            <a:headEnd type="oval"/>
            <a:tailEnd type="triangle" w="lg" len="lg"/>
          </a:ln>
        </p:spPr>
        <p:style>
          <a:lnRef idx="1">
            <a:schemeClr val="accent1"/>
          </a:lnRef>
          <a:fillRef idx="0">
            <a:schemeClr val="accent1"/>
          </a:fillRef>
          <a:effectRef idx="0">
            <a:schemeClr val="accent1"/>
          </a:effectRef>
          <a:fontRef idx="minor">
            <a:schemeClr val="tx1"/>
          </a:fontRef>
        </p:style>
      </p:cxnSp>
      <p:cxnSp>
        <p:nvCxnSpPr>
          <p:cNvPr id="5" name="Curved Connector 4">
            <a:extLst>
              <a:ext uri="{FF2B5EF4-FFF2-40B4-BE49-F238E27FC236}">
                <a16:creationId xmlns:a16="http://schemas.microsoft.com/office/drawing/2014/main" id="{8FABADFB-10C7-64B6-37FB-2686C77F8D08}"/>
              </a:ext>
            </a:extLst>
          </p:cNvPr>
          <p:cNvCxnSpPr>
            <a:cxnSpLocks/>
          </p:cNvCxnSpPr>
          <p:nvPr/>
        </p:nvCxnSpPr>
        <p:spPr>
          <a:xfrm flipV="1">
            <a:off x="25538415" y="12310037"/>
            <a:ext cx="1313234" cy="2792966"/>
          </a:xfrm>
          <a:prstGeom prst="curvedConnector2">
            <a:avLst/>
          </a:prstGeom>
          <a:ln w="63500">
            <a:solidFill>
              <a:srgbClr val="FF0000"/>
            </a:solidFill>
            <a:headEnd type="oval"/>
            <a:tailEnd type="triangle" w="lg" len="lg"/>
          </a:ln>
        </p:spPr>
        <p:style>
          <a:lnRef idx="1">
            <a:schemeClr val="accent1"/>
          </a:lnRef>
          <a:fillRef idx="0">
            <a:schemeClr val="accent1"/>
          </a:fillRef>
          <a:effectRef idx="0">
            <a:schemeClr val="accent1"/>
          </a:effectRef>
          <a:fontRef idx="minor">
            <a:schemeClr val="tx1"/>
          </a:fontRef>
        </p:style>
      </p:cxnSp>
      <p:cxnSp>
        <p:nvCxnSpPr>
          <p:cNvPr id="11" name="Curved Connector 10">
            <a:extLst>
              <a:ext uri="{FF2B5EF4-FFF2-40B4-BE49-F238E27FC236}">
                <a16:creationId xmlns:a16="http://schemas.microsoft.com/office/drawing/2014/main" id="{BA86F034-D92A-FDAD-88C8-EF53E6D2AA0A}"/>
              </a:ext>
            </a:extLst>
          </p:cNvPr>
          <p:cNvCxnSpPr>
            <a:cxnSpLocks/>
          </p:cNvCxnSpPr>
          <p:nvPr/>
        </p:nvCxnSpPr>
        <p:spPr>
          <a:xfrm flipV="1">
            <a:off x="25538415" y="12418540"/>
            <a:ext cx="1313234" cy="3861512"/>
          </a:xfrm>
          <a:prstGeom prst="curvedConnector2">
            <a:avLst/>
          </a:prstGeom>
          <a:ln w="63500">
            <a:solidFill>
              <a:srgbClr val="FF0000"/>
            </a:solidFill>
            <a:headEnd type="oval"/>
            <a:tailEnd type="triangle" w="lg" len="lg"/>
          </a:ln>
        </p:spPr>
        <p:style>
          <a:lnRef idx="1">
            <a:schemeClr val="accent1"/>
          </a:lnRef>
          <a:fillRef idx="0">
            <a:schemeClr val="accent1"/>
          </a:fillRef>
          <a:effectRef idx="0">
            <a:schemeClr val="accent1"/>
          </a:effectRef>
          <a:fontRef idx="minor">
            <a:schemeClr val="tx1"/>
          </a:fontRef>
        </p:style>
      </p:cxnSp>
      <p:cxnSp>
        <p:nvCxnSpPr>
          <p:cNvPr id="12" name="Curved Connector 11">
            <a:extLst>
              <a:ext uri="{FF2B5EF4-FFF2-40B4-BE49-F238E27FC236}">
                <a16:creationId xmlns:a16="http://schemas.microsoft.com/office/drawing/2014/main" id="{7844D577-21C3-2379-E6D0-C92C8383057F}"/>
              </a:ext>
            </a:extLst>
          </p:cNvPr>
          <p:cNvCxnSpPr>
            <a:cxnSpLocks/>
          </p:cNvCxnSpPr>
          <p:nvPr/>
        </p:nvCxnSpPr>
        <p:spPr>
          <a:xfrm flipV="1">
            <a:off x="25538415" y="12418538"/>
            <a:ext cx="1332689" cy="5126107"/>
          </a:xfrm>
          <a:prstGeom prst="curvedConnector2">
            <a:avLst/>
          </a:prstGeom>
          <a:ln w="63500">
            <a:solidFill>
              <a:srgbClr val="FF0000"/>
            </a:solidFill>
            <a:headEnd type="oval"/>
            <a:tailEnd type="triangle" w="lg" len="lg"/>
          </a:ln>
        </p:spPr>
        <p:style>
          <a:lnRef idx="1">
            <a:schemeClr val="accent1"/>
          </a:lnRef>
          <a:fillRef idx="0">
            <a:schemeClr val="accent1"/>
          </a:fillRef>
          <a:effectRef idx="0">
            <a:schemeClr val="accent1"/>
          </a:effectRef>
          <a:fontRef idx="minor">
            <a:schemeClr val="tx1"/>
          </a:fontRef>
        </p:style>
      </p:cxnSp>
      <p:cxnSp>
        <p:nvCxnSpPr>
          <p:cNvPr id="13" name="Curved Connector 12">
            <a:extLst>
              <a:ext uri="{FF2B5EF4-FFF2-40B4-BE49-F238E27FC236}">
                <a16:creationId xmlns:a16="http://schemas.microsoft.com/office/drawing/2014/main" id="{F255988F-5954-CAAB-B8A5-2D5EB61054DE}"/>
              </a:ext>
            </a:extLst>
          </p:cNvPr>
          <p:cNvCxnSpPr>
            <a:cxnSpLocks/>
          </p:cNvCxnSpPr>
          <p:nvPr/>
        </p:nvCxnSpPr>
        <p:spPr>
          <a:xfrm>
            <a:off x="27326683" y="12310034"/>
            <a:ext cx="1489953" cy="1119811"/>
          </a:xfrm>
          <a:prstGeom prst="curvedConnector2">
            <a:avLst/>
          </a:prstGeom>
          <a:ln w="63500">
            <a:solidFill>
              <a:srgbClr val="FF0000"/>
            </a:solidFill>
            <a:headEnd type="oval"/>
            <a:tailEnd type="triangle" w="lg" len="lg"/>
          </a:ln>
        </p:spPr>
        <p:style>
          <a:lnRef idx="1">
            <a:schemeClr val="accent1"/>
          </a:lnRef>
          <a:fillRef idx="0">
            <a:schemeClr val="accent1"/>
          </a:fillRef>
          <a:effectRef idx="0">
            <a:schemeClr val="accent1"/>
          </a:effectRef>
          <a:fontRef idx="minor">
            <a:schemeClr val="tx1"/>
          </a:fontRef>
        </p:style>
      </p:cxnSp>
      <p:cxnSp>
        <p:nvCxnSpPr>
          <p:cNvPr id="14" name="Curved Connector 13">
            <a:extLst>
              <a:ext uri="{FF2B5EF4-FFF2-40B4-BE49-F238E27FC236}">
                <a16:creationId xmlns:a16="http://schemas.microsoft.com/office/drawing/2014/main" id="{04E5099F-A204-8A2D-FACB-F74A4F78575C}"/>
              </a:ext>
            </a:extLst>
          </p:cNvPr>
          <p:cNvCxnSpPr>
            <a:cxnSpLocks/>
          </p:cNvCxnSpPr>
          <p:nvPr/>
        </p:nvCxnSpPr>
        <p:spPr>
          <a:xfrm>
            <a:off x="27326683" y="12335481"/>
            <a:ext cx="4210456" cy="1094364"/>
          </a:xfrm>
          <a:prstGeom prst="curvedConnector2">
            <a:avLst/>
          </a:prstGeom>
          <a:ln w="63500">
            <a:solidFill>
              <a:srgbClr val="FF0000"/>
            </a:solidFill>
            <a:headEnd type="oval"/>
            <a:tailEnd type="triangle" w="lg" len="lg"/>
          </a:ln>
        </p:spPr>
        <p:style>
          <a:lnRef idx="1">
            <a:schemeClr val="accent1"/>
          </a:lnRef>
          <a:fillRef idx="0">
            <a:schemeClr val="accent1"/>
          </a:fillRef>
          <a:effectRef idx="0">
            <a:schemeClr val="accent1"/>
          </a:effectRef>
          <a:fontRef idx="minor">
            <a:schemeClr val="tx1"/>
          </a:fontRef>
        </p:style>
      </p:cxnSp>
      <p:cxnSp>
        <p:nvCxnSpPr>
          <p:cNvPr id="15" name="Curved Connector 14">
            <a:extLst>
              <a:ext uri="{FF2B5EF4-FFF2-40B4-BE49-F238E27FC236}">
                <a16:creationId xmlns:a16="http://schemas.microsoft.com/office/drawing/2014/main" id="{CCCEC82D-FEDD-18C6-9A7E-5F5CBD643EAD}"/>
              </a:ext>
            </a:extLst>
          </p:cNvPr>
          <p:cNvCxnSpPr>
            <a:cxnSpLocks/>
          </p:cNvCxnSpPr>
          <p:nvPr/>
        </p:nvCxnSpPr>
        <p:spPr>
          <a:xfrm>
            <a:off x="27326681" y="12310032"/>
            <a:ext cx="4200731" cy="3697643"/>
          </a:xfrm>
          <a:prstGeom prst="curvedConnector2">
            <a:avLst/>
          </a:prstGeom>
          <a:ln w="63500">
            <a:solidFill>
              <a:srgbClr val="FF0000"/>
            </a:solidFill>
            <a:headEnd type="oval"/>
            <a:tailEnd type="triangle" w="lg" len="lg"/>
          </a:ln>
        </p:spPr>
        <p:style>
          <a:lnRef idx="1">
            <a:schemeClr val="accent1"/>
          </a:lnRef>
          <a:fillRef idx="0">
            <a:schemeClr val="accent1"/>
          </a:fillRef>
          <a:effectRef idx="0">
            <a:schemeClr val="accent1"/>
          </a:effectRef>
          <a:fontRef idx="minor">
            <a:schemeClr val="tx1"/>
          </a:fontRef>
        </p:style>
      </p:cxnSp>
      <p:cxnSp>
        <p:nvCxnSpPr>
          <p:cNvPr id="16" name="Curved Connector 15">
            <a:extLst>
              <a:ext uri="{FF2B5EF4-FFF2-40B4-BE49-F238E27FC236}">
                <a16:creationId xmlns:a16="http://schemas.microsoft.com/office/drawing/2014/main" id="{8B628888-8868-3457-7D68-7BA050F6064B}"/>
              </a:ext>
            </a:extLst>
          </p:cNvPr>
          <p:cNvCxnSpPr>
            <a:cxnSpLocks/>
          </p:cNvCxnSpPr>
          <p:nvPr/>
        </p:nvCxnSpPr>
        <p:spPr>
          <a:xfrm rot="16200000" flipH="1">
            <a:off x="25201998" y="14484483"/>
            <a:ext cx="4693600" cy="395592"/>
          </a:xfrm>
          <a:prstGeom prst="curvedConnector2">
            <a:avLst/>
          </a:prstGeom>
          <a:ln w="63500">
            <a:solidFill>
              <a:srgbClr val="FF0000"/>
            </a:solidFill>
            <a:headEnd type="oval"/>
            <a:tailEnd type="triangle" w="lg" len="lg"/>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9D8A6E26-45CA-A8F0-77B8-ED7F4B367717}"/>
              </a:ext>
            </a:extLst>
          </p:cNvPr>
          <p:cNvSpPr/>
          <p:nvPr/>
        </p:nvSpPr>
        <p:spPr>
          <a:xfrm>
            <a:off x="24371030" y="13326898"/>
            <a:ext cx="1186774" cy="10116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dirty="0" err="1">
              <a:solidFill>
                <a:schemeClr val="tx1"/>
              </a:solidFill>
              <a:latin typeface="Trebuchet MS" panose="020B0603020202020204" pitchFamily="34" charset="0"/>
            </a:endParaRPr>
          </a:p>
        </p:txBody>
      </p:sp>
      <p:sp>
        <p:nvSpPr>
          <p:cNvPr id="18" name="Rectangle 17">
            <a:extLst>
              <a:ext uri="{FF2B5EF4-FFF2-40B4-BE49-F238E27FC236}">
                <a16:creationId xmlns:a16="http://schemas.microsoft.com/office/drawing/2014/main" id="{49B75AD3-435F-8AFF-A8C9-B5363C912338}"/>
              </a:ext>
            </a:extLst>
          </p:cNvPr>
          <p:cNvSpPr/>
          <p:nvPr/>
        </p:nvSpPr>
        <p:spPr>
          <a:xfrm>
            <a:off x="24371030" y="14494217"/>
            <a:ext cx="1186774" cy="101167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dirty="0" err="1">
              <a:solidFill>
                <a:schemeClr val="tx1"/>
              </a:solidFill>
              <a:latin typeface="Trebuchet MS" panose="020B0603020202020204" pitchFamily="34" charset="0"/>
            </a:endParaRPr>
          </a:p>
        </p:txBody>
      </p:sp>
      <p:sp>
        <p:nvSpPr>
          <p:cNvPr id="19" name="Rectangle 18">
            <a:extLst>
              <a:ext uri="{FF2B5EF4-FFF2-40B4-BE49-F238E27FC236}">
                <a16:creationId xmlns:a16="http://schemas.microsoft.com/office/drawing/2014/main" id="{9C3D04BA-45C6-8C07-98F1-F5919ECDB56D}"/>
              </a:ext>
            </a:extLst>
          </p:cNvPr>
          <p:cNvSpPr/>
          <p:nvPr/>
        </p:nvSpPr>
        <p:spPr>
          <a:xfrm>
            <a:off x="24371030" y="15671266"/>
            <a:ext cx="1186774" cy="10116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dirty="0" err="1">
              <a:solidFill>
                <a:schemeClr val="tx1"/>
              </a:solidFill>
              <a:latin typeface="Trebuchet MS" panose="020B0603020202020204" pitchFamily="34" charset="0"/>
            </a:endParaRPr>
          </a:p>
        </p:txBody>
      </p:sp>
      <p:sp>
        <p:nvSpPr>
          <p:cNvPr id="20" name="Rectangle 19">
            <a:extLst>
              <a:ext uri="{FF2B5EF4-FFF2-40B4-BE49-F238E27FC236}">
                <a16:creationId xmlns:a16="http://schemas.microsoft.com/office/drawing/2014/main" id="{766E420C-B9FF-7D21-855D-49533ACB0B60}"/>
              </a:ext>
            </a:extLst>
          </p:cNvPr>
          <p:cNvSpPr/>
          <p:nvPr/>
        </p:nvSpPr>
        <p:spPr>
          <a:xfrm>
            <a:off x="24371030" y="16935859"/>
            <a:ext cx="1186774" cy="101167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dirty="0" err="1">
              <a:solidFill>
                <a:schemeClr val="tx1"/>
              </a:solidFill>
              <a:latin typeface="Trebuchet MS" panose="020B0603020202020204" pitchFamily="34" charset="0"/>
            </a:endParaRPr>
          </a:p>
        </p:txBody>
      </p:sp>
      <p:cxnSp>
        <p:nvCxnSpPr>
          <p:cNvPr id="21" name="Curved Connector 20">
            <a:extLst>
              <a:ext uri="{FF2B5EF4-FFF2-40B4-BE49-F238E27FC236}">
                <a16:creationId xmlns:a16="http://schemas.microsoft.com/office/drawing/2014/main" id="{AAA68B53-0CB9-0829-AB4C-D1560F63F169}"/>
              </a:ext>
            </a:extLst>
          </p:cNvPr>
          <p:cNvCxnSpPr>
            <a:cxnSpLocks/>
          </p:cNvCxnSpPr>
          <p:nvPr/>
        </p:nvCxnSpPr>
        <p:spPr>
          <a:xfrm flipV="1">
            <a:off x="6656964" y="13832736"/>
            <a:ext cx="17714066" cy="2052129"/>
          </a:xfrm>
          <a:prstGeom prst="curvedConnector3">
            <a:avLst>
              <a:gd name="adj1" fmla="val 50000"/>
            </a:avLst>
          </a:prstGeom>
          <a:ln w="63500">
            <a:solidFill>
              <a:srgbClr val="FF0000"/>
            </a:solidFill>
            <a:headEnd type="oval"/>
            <a:tailEnd type="triangle" w="lg" len="lg"/>
          </a:ln>
        </p:spPr>
        <p:style>
          <a:lnRef idx="1">
            <a:schemeClr val="accent1"/>
          </a:lnRef>
          <a:fillRef idx="0">
            <a:schemeClr val="accent1"/>
          </a:fillRef>
          <a:effectRef idx="0">
            <a:schemeClr val="accent1"/>
          </a:effectRef>
          <a:fontRef idx="minor">
            <a:schemeClr val="tx1"/>
          </a:fontRef>
        </p:style>
      </p:cxnSp>
      <p:cxnSp>
        <p:nvCxnSpPr>
          <p:cNvPr id="22" name="Curved Connector 21">
            <a:extLst>
              <a:ext uri="{FF2B5EF4-FFF2-40B4-BE49-F238E27FC236}">
                <a16:creationId xmlns:a16="http://schemas.microsoft.com/office/drawing/2014/main" id="{D12FFCE1-2574-0ED1-EFB3-F0BE99573A09}"/>
              </a:ext>
            </a:extLst>
          </p:cNvPr>
          <p:cNvCxnSpPr>
            <a:cxnSpLocks/>
          </p:cNvCxnSpPr>
          <p:nvPr/>
        </p:nvCxnSpPr>
        <p:spPr>
          <a:xfrm flipV="1">
            <a:off x="6656962" y="15000055"/>
            <a:ext cx="17714068" cy="884808"/>
          </a:xfrm>
          <a:prstGeom prst="curvedConnector3">
            <a:avLst>
              <a:gd name="adj1" fmla="val 50000"/>
            </a:avLst>
          </a:prstGeom>
          <a:ln w="63500">
            <a:solidFill>
              <a:srgbClr val="FF0000"/>
            </a:solidFill>
            <a:headEnd type="oval"/>
            <a:tailEnd type="triangle" w="lg" len="lg"/>
          </a:ln>
        </p:spPr>
        <p:style>
          <a:lnRef idx="1">
            <a:schemeClr val="accent1"/>
          </a:lnRef>
          <a:fillRef idx="0">
            <a:schemeClr val="accent1"/>
          </a:fillRef>
          <a:effectRef idx="0">
            <a:schemeClr val="accent1"/>
          </a:effectRef>
          <a:fontRef idx="minor">
            <a:schemeClr val="tx1"/>
          </a:fontRef>
        </p:style>
      </p:cxnSp>
      <p:cxnSp>
        <p:nvCxnSpPr>
          <p:cNvPr id="23" name="Curved Connector 22">
            <a:extLst>
              <a:ext uri="{FF2B5EF4-FFF2-40B4-BE49-F238E27FC236}">
                <a16:creationId xmlns:a16="http://schemas.microsoft.com/office/drawing/2014/main" id="{9DBF369D-ECAA-5C10-E629-54B029F0D6BD}"/>
              </a:ext>
            </a:extLst>
          </p:cNvPr>
          <p:cNvCxnSpPr>
            <a:cxnSpLocks/>
          </p:cNvCxnSpPr>
          <p:nvPr/>
        </p:nvCxnSpPr>
        <p:spPr>
          <a:xfrm>
            <a:off x="6656962" y="15884863"/>
            <a:ext cx="17714068" cy="292241"/>
          </a:xfrm>
          <a:prstGeom prst="curvedConnector3">
            <a:avLst>
              <a:gd name="adj1" fmla="val 50000"/>
            </a:avLst>
          </a:prstGeom>
          <a:ln w="63500">
            <a:solidFill>
              <a:srgbClr val="FF0000"/>
            </a:solidFill>
            <a:headEnd type="oval"/>
            <a:tailEnd type="triangle" w="lg" len="lg"/>
          </a:ln>
        </p:spPr>
        <p:style>
          <a:lnRef idx="1">
            <a:schemeClr val="accent1"/>
          </a:lnRef>
          <a:fillRef idx="0">
            <a:schemeClr val="accent1"/>
          </a:fillRef>
          <a:effectRef idx="0">
            <a:schemeClr val="accent1"/>
          </a:effectRef>
          <a:fontRef idx="minor">
            <a:schemeClr val="tx1"/>
          </a:fontRef>
        </p:style>
      </p:cxnSp>
      <p:cxnSp>
        <p:nvCxnSpPr>
          <p:cNvPr id="24" name="Curved Connector 23">
            <a:extLst>
              <a:ext uri="{FF2B5EF4-FFF2-40B4-BE49-F238E27FC236}">
                <a16:creationId xmlns:a16="http://schemas.microsoft.com/office/drawing/2014/main" id="{BDAD4A47-6475-F0B2-4094-536C4A9AE1A1}"/>
              </a:ext>
            </a:extLst>
          </p:cNvPr>
          <p:cNvCxnSpPr>
            <a:cxnSpLocks/>
          </p:cNvCxnSpPr>
          <p:nvPr/>
        </p:nvCxnSpPr>
        <p:spPr>
          <a:xfrm>
            <a:off x="6838122" y="15884863"/>
            <a:ext cx="17532908" cy="1556834"/>
          </a:xfrm>
          <a:prstGeom prst="curvedConnector3">
            <a:avLst>
              <a:gd name="adj1" fmla="val 50000"/>
            </a:avLst>
          </a:prstGeom>
          <a:ln w="63500">
            <a:solidFill>
              <a:srgbClr val="FF0000"/>
            </a:solidFill>
            <a:headEnd type="oval"/>
            <a:tailEnd type="triangle" w="lg" len="lg"/>
          </a:ln>
        </p:spPr>
        <p:style>
          <a:lnRef idx="1">
            <a:schemeClr val="accent1"/>
          </a:lnRef>
          <a:fillRef idx="0">
            <a:schemeClr val="accent1"/>
          </a:fillRef>
          <a:effectRef idx="0">
            <a:schemeClr val="accent1"/>
          </a:effectRef>
          <a:fontRef idx="minor">
            <a:schemeClr val="tx1"/>
          </a:fontRef>
        </p:style>
      </p:cxnSp>
      <p:cxnSp>
        <p:nvCxnSpPr>
          <p:cNvPr id="25" name="Curved Connector 24">
            <a:extLst>
              <a:ext uri="{FF2B5EF4-FFF2-40B4-BE49-F238E27FC236}">
                <a16:creationId xmlns:a16="http://schemas.microsoft.com/office/drawing/2014/main" id="{2A773B46-704B-2CE2-112A-C757AA777293}"/>
              </a:ext>
            </a:extLst>
          </p:cNvPr>
          <p:cNvCxnSpPr>
            <a:cxnSpLocks/>
          </p:cNvCxnSpPr>
          <p:nvPr/>
        </p:nvCxnSpPr>
        <p:spPr>
          <a:xfrm rot="10800000">
            <a:off x="16515946" y="5128592"/>
            <a:ext cx="9946533" cy="6162259"/>
          </a:xfrm>
          <a:prstGeom prst="curvedConnector3">
            <a:avLst>
              <a:gd name="adj1" fmla="val 50000"/>
            </a:avLst>
          </a:prstGeom>
          <a:ln w="63500">
            <a:solidFill>
              <a:srgbClr val="FF0000"/>
            </a:solidFill>
            <a:headEnd type="oval"/>
            <a:tailEnd type="triangle" w="lg" len="lg"/>
          </a:ln>
        </p:spPr>
        <p:style>
          <a:lnRef idx="1">
            <a:schemeClr val="accent1"/>
          </a:lnRef>
          <a:fillRef idx="0">
            <a:schemeClr val="accent1"/>
          </a:fillRef>
          <a:effectRef idx="0">
            <a:schemeClr val="accent1"/>
          </a:effectRef>
          <a:fontRef idx="minor">
            <a:schemeClr val="tx1"/>
          </a:fontRef>
        </p:style>
      </p:cxnSp>
      <p:cxnSp>
        <p:nvCxnSpPr>
          <p:cNvPr id="26" name="Curved Connector 25">
            <a:extLst>
              <a:ext uri="{FF2B5EF4-FFF2-40B4-BE49-F238E27FC236}">
                <a16:creationId xmlns:a16="http://schemas.microsoft.com/office/drawing/2014/main" id="{0EC8175A-C20F-D2BE-A7DF-1A0D48FC5D29}"/>
              </a:ext>
            </a:extLst>
          </p:cNvPr>
          <p:cNvCxnSpPr>
            <a:cxnSpLocks/>
          </p:cNvCxnSpPr>
          <p:nvPr/>
        </p:nvCxnSpPr>
        <p:spPr>
          <a:xfrm rot="10800000" flipV="1">
            <a:off x="4443425" y="5150803"/>
            <a:ext cx="7831260" cy="7845354"/>
          </a:xfrm>
          <a:prstGeom prst="curvedConnector2">
            <a:avLst/>
          </a:prstGeom>
          <a:ln w="63500">
            <a:solidFill>
              <a:srgbClr val="FF0000"/>
            </a:solidFill>
            <a:headEnd type="oval"/>
            <a:tailEnd type="triangle" w="lg" len="lg"/>
          </a:ln>
        </p:spPr>
        <p:style>
          <a:lnRef idx="1">
            <a:schemeClr val="accent1"/>
          </a:lnRef>
          <a:fillRef idx="0">
            <a:schemeClr val="accent1"/>
          </a:fillRef>
          <a:effectRef idx="0">
            <a:schemeClr val="accent1"/>
          </a:effectRef>
          <a:fontRef idx="minor">
            <a:schemeClr val="tx1"/>
          </a:fontRef>
        </p:style>
      </p:cxnSp>
      <p:sp>
        <p:nvSpPr>
          <p:cNvPr id="28" name="Lightning Bolt 27">
            <a:extLst>
              <a:ext uri="{FF2B5EF4-FFF2-40B4-BE49-F238E27FC236}">
                <a16:creationId xmlns:a16="http://schemas.microsoft.com/office/drawing/2014/main" id="{0002E61B-9702-3316-E6E1-B3393886EA21}"/>
              </a:ext>
            </a:extLst>
          </p:cNvPr>
          <p:cNvSpPr/>
          <p:nvPr/>
        </p:nvSpPr>
        <p:spPr>
          <a:xfrm>
            <a:off x="24089527" y="8343772"/>
            <a:ext cx="2544875" cy="2514601"/>
          </a:xfrm>
          <a:prstGeom prst="lightningBol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dirty="0" err="1">
              <a:solidFill>
                <a:schemeClr val="tx1"/>
              </a:solidFill>
              <a:latin typeface="Trebuchet MS" panose="020B0603020202020204" pitchFamily="34" charset="0"/>
            </a:endParaRPr>
          </a:p>
        </p:txBody>
      </p:sp>
    </p:spTree>
    <p:extLst>
      <p:ext uri="{BB962C8B-B14F-4D97-AF65-F5344CB8AC3E}">
        <p14:creationId xmlns:p14="http://schemas.microsoft.com/office/powerpoint/2010/main" val="27211598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16C5838-5B15-4295-A6AB-336C44034843}"/>
              </a:ext>
            </a:extLst>
          </p:cNvPr>
          <p:cNvSpPr>
            <a:spLocks noGrp="1"/>
          </p:cNvSpPr>
          <p:nvPr>
            <p:ph type="title"/>
          </p:nvPr>
        </p:nvSpPr>
        <p:spPr/>
        <p:txBody>
          <a:bodyPr>
            <a:normAutofit/>
          </a:bodyPr>
          <a:lstStyle/>
          <a:p>
            <a:r>
              <a:rPr lang="en-US" sz="11500" dirty="0"/>
              <a:t>How will applications need to change?</a:t>
            </a:r>
          </a:p>
        </p:txBody>
      </p:sp>
      <p:sp>
        <p:nvSpPr>
          <p:cNvPr id="10" name="Subtitle 9">
            <a:extLst>
              <a:ext uri="{FF2B5EF4-FFF2-40B4-BE49-F238E27FC236}">
                <a16:creationId xmlns:a16="http://schemas.microsoft.com/office/drawing/2014/main" id="{4C4E44C6-E88C-4CDE-9E6A-035AA5A6FA95}"/>
              </a:ext>
            </a:extLst>
          </p:cNvPr>
          <p:cNvSpPr>
            <a:spLocks noGrp="1"/>
          </p:cNvSpPr>
          <p:nvPr>
            <p:ph idx="1"/>
          </p:nvPr>
        </p:nvSpPr>
        <p:spPr/>
        <p:txBody>
          <a:bodyPr/>
          <a:lstStyle/>
          <a:p>
            <a:pPr marL="0" indent="0">
              <a:buNone/>
            </a:pPr>
            <a:endParaRPr lang="en-US" sz="6600" dirty="0"/>
          </a:p>
        </p:txBody>
      </p:sp>
    </p:spTree>
    <p:extLst>
      <p:ext uri="{BB962C8B-B14F-4D97-AF65-F5344CB8AC3E}">
        <p14:creationId xmlns:p14="http://schemas.microsoft.com/office/powerpoint/2010/main" val="318977965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16C5838-5B15-4295-A6AB-336C44034843}"/>
              </a:ext>
            </a:extLst>
          </p:cNvPr>
          <p:cNvSpPr>
            <a:spLocks noGrp="1"/>
          </p:cNvSpPr>
          <p:nvPr>
            <p:ph type="title"/>
          </p:nvPr>
        </p:nvSpPr>
        <p:spPr/>
        <p:txBody>
          <a:bodyPr>
            <a:normAutofit/>
          </a:bodyPr>
          <a:lstStyle/>
          <a:p>
            <a:r>
              <a:rPr lang="en-US" sz="11500" dirty="0"/>
              <a:t>How will applications need to change?</a:t>
            </a:r>
          </a:p>
        </p:txBody>
      </p:sp>
      <p:sp>
        <p:nvSpPr>
          <p:cNvPr id="10" name="Subtitle 9">
            <a:extLst>
              <a:ext uri="{FF2B5EF4-FFF2-40B4-BE49-F238E27FC236}">
                <a16:creationId xmlns:a16="http://schemas.microsoft.com/office/drawing/2014/main" id="{4C4E44C6-E88C-4CDE-9E6A-035AA5A6FA95}"/>
              </a:ext>
            </a:extLst>
          </p:cNvPr>
          <p:cNvSpPr>
            <a:spLocks noGrp="1"/>
          </p:cNvSpPr>
          <p:nvPr>
            <p:ph idx="1"/>
          </p:nvPr>
        </p:nvSpPr>
        <p:spPr/>
        <p:txBody>
          <a:bodyPr/>
          <a:lstStyle/>
          <a:p>
            <a:pPr marL="0" indent="0">
              <a:buNone/>
            </a:pPr>
            <a:r>
              <a:rPr lang="en-US" sz="6600" b="1" dirty="0">
                <a:solidFill>
                  <a:schemeClr val="tx2"/>
                </a:solidFill>
              </a:rPr>
              <a:t>They don’t!</a:t>
            </a:r>
            <a:endParaRPr lang="en-US" sz="6600" dirty="0"/>
          </a:p>
        </p:txBody>
      </p:sp>
    </p:spTree>
    <p:extLst>
      <p:ext uri="{BB962C8B-B14F-4D97-AF65-F5344CB8AC3E}">
        <p14:creationId xmlns:p14="http://schemas.microsoft.com/office/powerpoint/2010/main" val="201990965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16C5838-5B15-4295-A6AB-336C44034843}"/>
              </a:ext>
            </a:extLst>
          </p:cNvPr>
          <p:cNvSpPr>
            <a:spLocks noGrp="1"/>
          </p:cNvSpPr>
          <p:nvPr>
            <p:ph type="title"/>
          </p:nvPr>
        </p:nvSpPr>
        <p:spPr/>
        <p:txBody>
          <a:bodyPr>
            <a:normAutofit/>
          </a:bodyPr>
          <a:lstStyle/>
          <a:p>
            <a:r>
              <a:rPr lang="en-US" sz="11500" dirty="0"/>
              <a:t>How will applications need to change?</a:t>
            </a:r>
          </a:p>
        </p:txBody>
      </p:sp>
      <p:sp>
        <p:nvSpPr>
          <p:cNvPr id="10" name="Subtitle 9">
            <a:extLst>
              <a:ext uri="{FF2B5EF4-FFF2-40B4-BE49-F238E27FC236}">
                <a16:creationId xmlns:a16="http://schemas.microsoft.com/office/drawing/2014/main" id="{4C4E44C6-E88C-4CDE-9E6A-035AA5A6FA95}"/>
              </a:ext>
            </a:extLst>
          </p:cNvPr>
          <p:cNvSpPr>
            <a:spLocks noGrp="1"/>
          </p:cNvSpPr>
          <p:nvPr>
            <p:ph idx="1"/>
          </p:nvPr>
        </p:nvSpPr>
        <p:spPr/>
        <p:txBody>
          <a:bodyPr/>
          <a:lstStyle/>
          <a:p>
            <a:pPr marL="0" indent="0">
              <a:buNone/>
            </a:pPr>
            <a:r>
              <a:rPr lang="en-US" sz="6600" b="1" dirty="0">
                <a:solidFill>
                  <a:schemeClr val="tx2"/>
                </a:solidFill>
              </a:rPr>
              <a:t>They don’t!</a:t>
            </a:r>
            <a:endParaRPr lang="en-US" sz="6600" dirty="0"/>
          </a:p>
          <a:p>
            <a:pPr marL="0" indent="0">
              <a:buNone/>
            </a:pPr>
            <a:endParaRPr lang="en-US" sz="6600" b="1" dirty="0">
              <a:solidFill>
                <a:schemeClr val="tx2"/>
              </a:solidFill>
            </a:endParaRPr>
          </a:p>
          <a:p>
            <a:pPr marL="0" indent="0">
              <a:buNone/>
            </a:pPr>
            <a:r>
              <a:rPr lang="en-US" sz="6600" b="1" dirty="0">
                <a:solidFill>
                  <a:schemeClr val="tx2"/>
                </a:solidFill>
              </a:rPr>
              <a:t>Why?</a:t>
            </a:r>
          </a:p>
        </p:txBody>
      </p:sp>
    </p:spTree>
    <p:extLst>
      <p:ext uri="{BB962C8B-B14F-4D97-AF65-F5344CB8AC3E}">
        <p14:creationId xmlns:p14="http://schemas.microsoft.com/office/powerpoint/2010/main" val="122081055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16C5838-5B15-4295-A6AB-336C44034843}"/>
              </a:ext>
            </a:extLst>
          </p:cNvPr>
          <p:cNvSpPr>
            <a:spLocks noGrp="1"/>
          </p:cNvSpPr>
          <p:nvPr>
            <p:ph type="title"/>
          </p:nvPr>
        </p:nvSpPr>
        <p:spPr/>
        <p:txBody>
          <a:bodyPr>
            <a:normAutofit/>
          </a:bodyPr>
          <a:lstStyle/>
          <a:p>
            <a:r>
              <a:rPr lang="en-US" sz="11500" dirty="0"/>
              <a:t>How will applications need to change?</a:t>
            </a:r>
          </a:p>
        </p:txBody>
      </p:sp>
      <p:sp>
        <p:nvSpPr>
          <p:cNvPr id="10" name="Subtitle 9">
            <a:extLst>
              <a:ext uri="{FF2B5EF4-FFF2-40B4-BE49-F238E27FC236}">
                <a16:creationId xmlns:a16="http://schemas.microsoft.com/office/drawing/2014/main" id="{4C4E44C6-E88C-4CDE-9E6A-035AA5A6FA95}"/>
              </a:ext>
            </a:extLst>
          </p:cNvPr>
          <p:cNvSpPr>
            <a:spLocks noGrp="1"/>
          </p:cNvSpPr>
          <p:nvPr>
            <p:ph idx="1"/>
          </p:nvPr>
        </p:nvSpPr>
        <p:spPr/>
        <p:txBody>
          <a:bodyPr/>
          <a:lstStyle/>
          <a:p>
            <a:pPr marL="0" indent="0">
              <a:buNone/>
            </a:pPr>
            <a:r>
              <a:rPr lang="en-US" sz="6600" b="1" dirty="0">
                <a:solidFill>
                  <a:schemeClr val="tx2"/>
                </a:solidFill>
              </a:rPr>
              <a:t>They don’t!</a:t>
            </a:r>
            <a:endParaRPr lang="en-US" sz="6600" dirty="0"/>
          </a:p>
          <a:p>
            <a:pPr marL="0" indent="0">
              <a:buNone/>
            </a:pPr>
            <a:endParaRPr lang="en-US" sz="6600" b="1" dirty="0">
              <a:solidFill>
                <a:schemeClr val="tx2"/>
              </a:solidFill>
            </a:endParaRPr>
          </a:p>
          <a:p>
            <a:pPr marL="0" indent="0">
              <a:buNone/>
            </a:pPr>
            <a:r>
              <a:rPr lang="en-US" sz="6600" b="1" dirty="0">
                <a:solidFill>
                  <a:schemeClr val="tx2"/>
                </a:solidFill>
              </a:rPr>
              <a:t>Why?</a:t>
            </a:r>
          </a:p>
          <a:p>
            <a:pPr marL="0" indent="0">
              <a:buNone/>
            </a:pPr>
            <a:endParaRPr lang="en-US" sz="6600" b="1" dirty="0">
              <a:solidFill>
                <a:schemeClr val="tx2"/>
              </a:solidFill>
            </a:endParaRPr>
          </a:p>
          <a:p>
            <a:pPr marL="0" indent="0">
              <a:buNone/>
            </a:pPr>
            <a:r>
              <a:rPr lang="en-US" sz="6600" b="1" dirty="0">
                <a:solidFill>
                  <a:schemeClr val="tx2"/>
                </a:solidFill>
              </a:rPr>
              <a:t>The HDF5 </a:t>
            </a:r>
            <a:r>
              <a:rPr lang="en-US" sz="6600" b="1" dirty="0" err="1">
                <a:solidFill>
                  <a:schemeClr val="tx2"/>
                </a:solidFill>
              </a:rPr>
              <a:t>ibrary</a:t>
            </a:r>
            <a:r>
              <a:rPr lang="en-US" sz="6600" b="1" dirty="0">
                <a:solidFill>
                  <a:schemeClr val="tx2"/>
                </a:solidFill>
              </a:rPr>
              <a:t> can </a:t>
            </a:r>
            <a:r>
              <a:rPr lang="en-US" sz="6600" b="1" u="sng" dirty="0">
                <a:solidFill>
                  <a:schemeClr val="tx2"/>
                </a:solidFill>
              </a:rPr>
              <a:t>auto-detect</a:t>
            </a:r>
            <a:r>
              <a:rPr lang="en-US" sz="6600" b="1" dirty="0">
                <a:solidFill>
                  <a:schemeClr val="tx2"/>
                </a:solidFill>
              </a:rPr>
              <a:t> if buffer pointer for read / write is in GPU or CPU memory, then compose optimal I/O pipeline out of components that understand CPU / GPU memory</a:t>
            </a:r>
          </a:p>
          <a:p>
            <a:endParaRPr lang="en-US" sz="6200" b="1" dirty="0">
              <a:solidFill>
                <a:schemeClr val="tx2"/>
              </a:solidFill>
            </a:endParaRPr>
          </a:p>
        </p:txBody>
      </p:sp>
    </p:spTree>
    <p:extLst>
      <p:ext uri="{BB962C8B-B14F-4D97-AF65-F5344CB8AC3E}">
        <p14:creationId xmlns:p14="http://schemas.microsoft.com/office/powerpoint/2010/main" val="170927261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12BBCF-AF30-39C8-5C5E-6FD85B9FA68A}"/>
              </a:ext>
            </a:extLst>
          </p:cNvPr>
          <p:cNvSpPr>
            <a:spLocks noGrp="1"/>
          </p:cNvSpPr>
          <p:nvPr>
            <p:ph type="title"/>
          </p:nvPr>
        </p:nvSpPr>
        <p:spPr/>
        <p:txBody>
          <a:bodyPr>
            <a:normAutofit/>
          </a:bodyPr>
          <a:lstStyle/>
          <a:p>
            <a:r>
              <a:rPr lang="en-US" sz="11500" dirty="0"/>
              <a:t>CPU-Based Serial I/O Pipeline</a:t>
            </a:r>
            <a:endParaRPr lang="en-US" sz="8000" dirty="0"/>
          </a:p>
        </p:txBody>
      </p:sp>
      <p:sp>
        <p:nvSpPr>
          <p:cNvPr id="5" name="Rectangle 4">
            <a:extLst>
              <a:ext uri="{FF2B5EF4-FFF2-40B4-BE49-F238E27FC236}">
                <a16:creationId xmlns:a16="http://schemas.microsoft.com/office/drawing/2014/main" id="{EE442A67-9B17-FA95-5FAA-9D2A590360DE}"/>
              </a:ext>
            </a:extLst>
          </p:cNvPr>
          <p:cNvSpPr/>
          <p:nvPr/>
        </p:nvSpPr>
        <p:spPr>
          <a:xfrm>
            <a:off x="16189454" y="2783074"/>
            <a:ext cx="5312979" cy="961696"/>
          </a:xfrm>
          <a:prstGeom prst="rect">
            <a:avLst/>
          </a:prstGeom>
          <a:noFill/>
          <a:ln w="762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dirty="0" err="1">
              <a:solidFill>
                <a:schemeClr val="tx1"/>
              </a:solidFill>
              <a:latin typeface="Trebuchet MS" panose="020B0603020202020204" pitchFamily="34" charset="0"/>
            </a:endParaRPr>
          </a:p>
        </p:txBody>
      </p:sp>
      <p:sp>
        <p:nvSpPr>
          <p:cNvPr id="7" name="TextBox 6">
            <a:extLst>
              <a:ext uri="{FF2B5EF4-FFF2-40B4-BE49-F238E27FC236}">
                <a16:creationId xmlns:a16="http://schemas.microsoft.com/office/drawing/2014/main" id="{04673331-F471-0345-5929-5955F0B0C948}"/>
              </a:ext>
            </a:extLst>
          </p:cNvPr>
          <p:cNvSpPr txBox="1"/>
          <p:nvPr/>
        </p:nvSpPr>
        <p:spPr>
          <a:xfrm>
            <a:off x="17406927" y="2909979"/>
            <a:ext cx="2878032" cy="707886"/>
          </a:xfrm>
          <a:prstGeom prst="rect">
            <a:avLst/>
          </a:prstGeom>
          <a:noFill/>
        </p:spPr>
        <p:txBody>
          <a:bodyPr wrap="none" rtlCol="0">
            <a:spAutoFit/>
          </a:bodyPr>
          <a:lstStyle/>
          <a:p>
            <a:pPr algn="ctr"/>
            <a:r>
              <a:rPr lang="en-US" sz="4000" dirty="0">
                <a:solidFill>
                  <a:schemeClr val="bg1"/>
                </a:solidFill>
                <a:latin typeface="NVIDIA Sans" panose="020B0503020203020204" pitchFamily="34" charset="0"/>
                <a:cs typeface="NVIDIA Sans" panose="020B0503020203020204" pitchFamily="34" charset="0"/>
              </a:rPr>
              <a:t>Application</a:t>
            </a:r>
          </a:p>
        </p:txBody>
      </p:sp>
      <p:sp>
        <p:nvSpPr>
          <p:cNvPr id="10" name="Rectangle 9">
            <a:extLst>
              <a:ext uri="{FF2B5EF4-FFF2-40B4-BE49-F238E27FC236}">
                <a16:creationId xmlns:a16="http://schemas.microsoft.com/office/drawing/2014/main" id="{6022FA68-A914-0F3D-AC32-947AE8428D0C}"/>
              </a:ext>
            </a:extLst>
          </p:cNvPr>
          <p:cNvSpPr/>
          <p:nvPr/>
        </p:nvSpPr>
        <p:spPr>
          <a:xfrm>
            <a:off x="12422918" y="6571423"/>
            <a:ext cx="5312979" cy="961696"/>
          </a:xfrm>
          <a:prstGeom prst="rect">
            <a:avLst/>
          </a:prstGeom>
          <a:noFill/>
          <a:ln w="762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dirty="0" err="1">
              <a:solidFill>
                <a:schemeClr val="tx1"/>
              </a:solidFill>
              <a:latin typeface="Trebuchet MS" panose="020B0603020202020204" pitchFamily="34" charset="0"/>
            </a:endParaRPr>
          </a:p>
        </p:txBody>
      </p:sp>
      <p:sp>
        <p:nvSpPr>
          <p:cNvPr id="11" name="TextBox 10">
            <a:extLst>
              <a:ext uri="{FF2B5EF4-FFF2-40B4-BE49-F238E27FC236}">
                <a16:creationId xmlns:a16="http://schemas.microsoft.com/office/drawing/2014/main" id="{4566AA7E-9696-B81C-E4F5-F299F40AA5B0}"/>
              </a:ext>
            </a:extLst>
          </p:cNvPr>
          <p:cNvSpPr txBox="1"/>
          <p:nvPr/>
        </p:nvSpPr>
        <p:spPr>
          <a:xfrm>
            <a:off x="13920276" y="6698328"/>
            <a:ext cx="2318263" cy="707886"/>
          </a:xfrm>
          <a:prstGeom prst="rect">
            <a:avLst/>
          </a:prstGeom>
          <a:noFill/>
        </p:spPr>
        <p:txBody>
          <a:bodyPr wrap="none" rtlCol="0">
            <a:spAutoFit/>
          </a:bodyPr>
          <a:lstStyle/>
          <a:p>
            <a:pPr algn="ctr"/>
            <a:r>
              <a:rPr lang="en-US" sz="4000" dirty="0">
                <a:solidFill>
                  <a:schemeClr val="bg1"/>
                </a:solidFill>
                <a:latin typeface="NVIDIA Sans" panose="020B0503020203020204" pitchFamily="34" charset="0"/>
                <a:cs typeface="NVIDIA Sans" panose="020B0503020203020204" pitchFamily="34" charset="0"/>
              </a:rPr>
              <a:t>Chunked</a:t>
            </a:r>
          </a:p>
        </p:txBody>
      </p:sp>
      <p:sp>
        <p:nvSpPr>
          <p:cNvPr id="13" name="Rectangle 12">
            <a:extLst>
              <a:ext uri="{FF2B5EF4-FFF2-40B4-BE49-F238E27FC236}">
                <a16:creationId xmlns:a16="http://schemas.microsoft.com/office/drawing/2014/main" id="{68A805FA-D37D-E86F-98F1-A3D363009A75}"/>
              </a:ext>
            </a:extLst>
          </p:cNvPr>
          <p:cNvSpPr/>
          <p:nvPr/>
        </p:nvSpPr>
        <p:spPr>
          <a:xfrm>
            <a:off x="26496271" y="6571423"/>
            <a:ext cx="5312979" cy="961696"/>
          </a:xfrm>
          <a:prstGeom prst="rect">
            <a:avLst/>
          </a:prstGeom>
          <a:noFill/>
          <a:ln w="762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dirty="0" err="1">
              <a:solidFill>
                <a:schemeClr val="tx1"/>
              </a:solidFill>
              <a:latin typeface="Trebuchet MS" panose="020B0603020202020204" pitchFamily="34" charset="0"/>
            </a:endParaRPr>
          </a:p>
        </p:txBody>
      </p:sp>
      <p:sp>
        <p:nvSpPr>
          <p:cNvPr id="14" name="TextBox 13">
            <a:extLst>
              <a:ext uri="{FF2B5EF4-FFF2-40B4-BE49-F238E27FC236}">
                <a16:creationId xmlns:a16="http://schemas.microsoft.com/office/drawing/2014/main" id="{3D70C5B2-08CB-52C6-4CA3-8712BF8C8B3D}"/>
              </a:ext>
            </a:extLst>
          </p:cNvPr>
          <p:cNvSpPr txBox="1"/>
          <p:nvPr/>
        </p:nvSpPr>
        <p:spPr>
          <a:xfrm>
            <a:off x="27684090" y="6698328"/>
            <a:ext cx="2937343" cy="707886"/>
          </a:xfrm>
          <a:prstGeom prst="rect">
            <a:avLst/>
          </a:prstGeom>
          <a:noFill/>
        </p:spPr>
        <p:txBody>
          <a:bodyPr wrap="none" rtlCol="0">
            <a:spAutoFit/>
          </a:bodyPr>
          <a:lstStyle/>
          <a:p>
            <a:pPr algn="ctr"/>
            <a:r>
              <a:rPr lang="en-US" sz="4000" dirty="0">
                <a:solidFill>
                  <a:schemeClr val="bg1"/>
                </a:solidFill>
                <a:latin typeface="NVIDIA Sans" panose="020B0503020203020204" pitchFamily="34" charset="0"/>
                <a:cs typeface="NVIDIA Sans" panose="020B0503020203020204" pitchFamily="34" charset="0"/>
              </a:rPr>
              <a:t>Contiguous</a:t>
            </a:r>
          </a:p>
        </p:txBody>
      </p:sp>
      <p:sp>
        <p:nvSpPr>
          <p:cNvPr id="15" name="Rectangle 14">
            <a:extLst>
              <a:ext uri="{FF2B5EF4-FFF2-40B4-BE49-F238E27FC236}">
                <a16:creationId xmlns:a16="http://schemas.microsoft.com/office/drawing/2014/main" id="{28B965A6-7E0F-DE43-785C-F28AC65CAAE6}"/>
              </a:ext>
            </a:extLst>
          </p:cNvPr>
          <p:cNvSpPr/>
          <p:nvPr/>
        </p:nvSpPr>
        <p:spPr>
          <a:xfrm>
            <a:off x="26496271" y="8768085"/>
            <a:ext cx="5312979" cy="961696"/>
          </a:xfrm>
          <a:prstGeom prst="rect">
            <a:avLst/>
          </a:prstGeom>
          <a:noFill/>
          <a:ln w="762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dirty="0" err="1">
              <a:solidFill>
                <a:schemeClr val="tx1"/>
              </a:solidFill>
              <a:latin typeface="Trebuchet MS" panose="020B0603020202020204" pitchFamily="34" charset="0"/>
            </a:endParaRPr>
          </a:p>
        </p:txBody>
      </p:sp>
      <p:sp>
        <p:nvSpPr>
          <p:cNvPr id="16" name="TextBox 15">
            <a:extLst>
              <a:ext uri="{FF2B5EF4-FFF2-40B4-BE49-F238E27FC236}">
                <a16:creationId xmlns:a16="http://schemas.microsoft.com/office/drawing/2014/main" id="{2566FD7C-DA30-667F-6FC4-D158D01DAA76}"/>
              </a:ext>
            </a:extLst>
          </p:cNvPr>
          <p:cNvSpPr txBox="1"/>
          <p:nvPr/>
        </p:nvSpPr>
        <p:spPr>
          <a:xfrm>
            <a:off x="13148364" y="8894990"/>
            <a:ext cx="3862084" cy="707886"/>
          </a:xfrm>
          <a:prstGeom prst="rect">
            <a:avLst/>
          </a:prstGeom>
          <a:noFill/>
        </p:spPr>
        <p:txBody>
          <a:bodyPr wrap="none" rtlCol="0">
            <a:spAutoFit/>
          </a:bodyPr>
          <a:lstStyle/>
          <a:p>
            <a:pPr algn="ctr"/>
            <a:r>
              <a:rPr lang="en-US" sz="4000" dirty="0">
                <a:solidFill>
                  <a:schemeClr val="bg1"/>
                </a:solidFill>
                <a:latin typeface="NVIDIA Sans" panose="020B0503020203020204" pitchFamily="34" charset="0"/>
                <a:cs typeface="NVIDIA Sans" panose="020B0503020203020204" pitchFamily="34" charset="0"/>
              </a:rPr>
              <a:t> [Type Convert]</a:t>
            </a:r>
          </a:p>
        </p:txBody>
      </p:sp>
      <p:sp>
        <p:nvSpPr>
          <p:cNvPr id="17" name="Rectangle 16">
            <a:extLst>
              <a:ext uri="{FF2B5EF4-FFF2-40B4-BE49-F238E27FC236}">
                <a16:creationId xmlns:a16="http://schemas.microsoft.com/office/drawing/2014/main" id="{79220ACE-1E19-05C1-63DC-1F9257809B58}"/>
              </a:ext>
            </a:extLst>
          </p:cNvPr>
          <p:cNvSpPr/>
          <p:nvPr/>
        </p:nvSpPr>
        <p:spPr>
          <a:xfrm>
            <a:off x="12575318" y="8768085"/>
            <a:ext cx="5312979" cy="961696"/>
          </a:xfrm>
          <a:prstGeom prst="rect">
            <a:avLst/>
          </a:prstGeom>
          <a:noFill/>
          <a:ln w="762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dirty="0" err="1">
              <a:solidFill>
                <a:schemeClr val="tx1"/>
              </a:solidFill>
              <a:latin typeface="Trebuchet MS" panose="020B0603020202020204" pitchFamily="34" charset="0"/>
            </a:endParaRPr>
          </a:p>
        </p:txBody>
      </p:sp>
      <p:sp>
        <p:nvSpPr>
          <p:cNvPr id="18" name="TextBox 17">
            <a:extLst>
              <a:ext uri="{FF2B5EF4-FFF2-40B4-BE49-F238E27FC236}">
                <a16:creationId xmlns:a16="http://schemas.microsoft.com/office/drawing/2014/main" id="{69EF2F0A-FC7C-C3D2-DEDE-CE18807E3C83}"/>
              </a:ext>
            </a:extLst>
          </p:cNvPr>
          <p:cNvSpPr txBox="1"/>
          <p:nvPr/>
        </p:nvSpPr>
        <p:spPr>
          <a:xfrm>
            <a:off x="27221718" y="8894990"/>
            <a:ext cx="3862083" cy="707886"/>
          </a:xfrm>
          <a:prstGeom prst="rect">
            <a:avLst/>
          </a:prstGeom>
          <a:noFill/>
        </p:spPr>
        <p:txBody>
          <a:bodyPr wrap="none" rtlCol="0">
            <a:spAutoFit/>
          </a:bodyPr>
          <a:lstStyle/>
          <a:p>
            <a:pPr algn="ctr"/>
            <a:r>
              <a:rPr lang="en-US" sz="4000" dirty="0">
                <a:solidFill>
                  <a:schemeClr val="bg1"/>
                </a:solidFill>
                <a:latin typeface="NVIDIA Sans" panose="020B0503020203020204" pitchFamily="34" charset="0"/>
                <a:cs typeface="NVIDIA Sans" panose="020B0503020203020204" pitchFamily="34" charset="0"/>
              </a:rPr>
              <a:t> [Type Convert]</a:t>
            </a:r>
          </a:p>
        </p:txBody>
      </p:sp>
      <p:sp>
        <p:nvSpPr>
          <p:cNvPr id="19" name="TextBox 18">
            <a:extLst>
              <a:ext uri="{FF2B5EF4-FFF2-40B4-BE49-F238E27FC236}">
                <a16:creationId xmlns:a16="http://schemas.microsoft.com/office/drawing/2014/main" id="{D3322166-F24B-29DC-0909-CAF7A9804BFF}"/>
              </a:ext>
            </a:extLst>
          </p:cNvPr>
          <p:cNvSpPr txBox="1"/>
          <p:nvPr/>
        </p:nvSpPr>
        <p:spPr>
          <a:xfrm>
            <a:off x="19872825" y="9856686"/>
            <a:ext cx="4181722" cy="707886"/>
          </a:xfrm>
          <a:prstGeom prst="rect">
            <a:avLst/>
          </a:prstGeom>
          <a:noFill/>
        </p:spPr>
        <p:txBody>
          <a:bodyPr wrap="none" rtlCol="0">
            <a:spAutoFit/>
          </a:bodyPr>
          <a:lstStyle/>
          <a:p>
            <a:pPr algn="ctr"/>
            <a:r>
              <a:rPr lang="en-US" sz="4000" dirty="0">
                <a:solidFill>
                  <a:schemeClr val="bg1"/>
                </a:solidFill>
                <a:latin typeface="NVIDIA Sans" panose="020B0503020203020204" pitchFamily="34" charset="0"/>
                <a:cs typeface="NVIDIA Sans" panose="020B0503020203020204" pitchFamily="34" charset="0"/>
              </a:rPr>
              <a:t>[Allocate Buffer]</a:t>
            </a:r>
          </a:p>
        </p:txBody>
      </p:sp>
      <p:sp>
        <p:nvSpPr>
          <p:cNvPr id="20" name="Rectangle 19">
            <a:extLst>
              <a:ext uri="{FF2B5EF4-FFF2-40B4-BE49-F238E27FC236}">
                <a16:creationId xmlns:a16="http://schemas.microsoft.com/office/drawing/2014/main" id="{DA71B5E8-AA83-B3D6-AAAC-E745CF92B8D4}"/>
              </a:ext>
            </a:extLst>
          </p:cNvPr>
          <p:cNvSpPr/>
          <p:nvPr/>
        </p:nvSpPr>
        <p:spPr>
          <a:xfrm>
            <a:off x="19459594" y="9729781"/>
            <a:ext cx="5312979" cy="961696"/>
          </a:xfrm>
          <a:prstGeom prst="rect">
            <a:avLst/>
          </a:prstGeom>
          <a:noFill/>
          <a:ln w="762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dirty="0" err="1">
              <a:solidFill>
                <a:schemeClr val="tx1"/>
              </a:solidFill>
              <a:latin typeface="Trebuchet MS" panose="020B0603020202020204" pitchFamily="34" charset="0"/>
            </a:endParaRPr>
          </a:p>
        </p:txBody>
      </p:sp>
      <p:sp>
        <p:nvSpPr>
          <p:cNvPr id="21" name="TextBox 20">
            <a:extLst>
              <a:ext uri="{FF2B5EF4-FFF2-40B4-BE49-F238E27FC236}">
                <a16:creationId xmlns:a16="http://schemas.microsoft.com/office/drawing/2014/main" id="{2A4184AE-0675-C58D-4862-0D752CAC6B3C}"/>
              </a:ext>
            </a:extLst>
          </p:cNvPr>
          <p:cNvSpPr txBox="1"/>
          <p:nvPr/>
        </p:nvSpPr>
        <p:spPr>
          <a:xfrm>
            <a:off x="20922825" y="11699406"/>
            <a:ext cx="2081724" cy="707886"/>
          </a:xfrm>
          <a:prstGeom prst="rect">
            <a:avLst/>
          </a:prstGeom>
          <a:noFill/>
        </p:spPr>
        <p:txBody>
          <a:bodyPr wrap="none" rtlCol="0">
            <a:spAutoFit/>
          </a:bodyPr>
          <a:lstStyle/>
          <a:p>
            <a:pPr algn="ctr"/>
            <a:r>
              <a:rPr lang="en-US" sz="4000" dirty="0">
                <a:solidFill>
                  <a:schemeClr val="bg1"/>
                </a:solidFill>
                <a:latin typeface="NVIDIA Sans" panose="020B0503020203020204" pitchFamily="34" charset="0"/>
                <a:cs typeface="NVIDIA Sans" panose="020B0503020203020204" pitchFamily="34" charset="0"/>
              </a:rPr>
              <a:t>Convert</a:t>
            </a:r>
          </a:p>
        </p:txBody>
      </p:sp>
      <p:sp>
        <p:nvSpPr>
          <p:cNvPr id="22" name="Rectangle 21">
            <a:extLst>
              <a:ext uri="{FF2B5EF4-FFF2-40B4-BE49-F238E27FC236}">
                <a16:creationId xmlns:a16="http://schemas.microsoft.com/office/drawing/2014/main" id="{0A7F53D6-81CB-CBA5-7B81-1819A634998D}"/>
              </a:ext>
            </a:extLst>
          </p:cNvPr>
          <p:cNvSpPr/>
          <p:nvPr/>
        </p:nvSpPr>
        <p:spPr>
          <a:xfrm>
            <a:off x="19459594" y="11572501"/>
            <a:ext cx="5312979" cy="961696"/>
          </a:xfrm>
          <a:prstGeom prst="rect">
            <a:avLst/>
          </a:prstGeom>
          <a:noFill/>
          <a:ln w="762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dirty="0" err="1">
              <a:solidFill>
                <a:schemeClr val="tx1"/>
              </a:solidFill>
              <a:latin typeface="Trebuchet MS" panose="020B0603020202020204" pitchFamily="34" charset="0"/>
            </a:endParaRPr>
          </a:p>
        </p:txBody>
      </p:sp>
      <p:sp>
        <p:nvSpPr>
          <p:cNvPr id="23" name="TextBox 22">
            <a:extLst>
              <a:ext uri="{FF2B5EF4-FFF2-40B4-BE49-F238E27FC236}">
                <a16:creationId xmlns:a16="http://schemas.microsoft.com/office/drawing/2014/main" id="{FB721B1C-CD4C-4156-4E1F-35E5E866EC69}"/>
              </a:ext>
            </a:extLst>
          </p:cNvPr>
          <p:cNvSpPr txBox="1"/>
          <p:nvPr/>
        </p:nvSpPr>
        <p:spPr>
          <a:xfrm>
            <a:off x="20495179" y="13542126"/>
            <a:ext cx="2937022" cy="707886"/>
          </a:xfrm>
          <a:prstGeom prst="rect">
            <a:avLst/>
          </a:prstGeom>
          <a:noFill/>
        </p:spPr>
        <p:txBody>
          <a:bodyPr wrap="none" rtlCol="0">
            <a:spAutoFit/>
          </a:bodyPr>
          <a:lstStyle/>
          <a:p>
            <a:pPr algn="ctr"/>
            <a:r>
              <a:rPr lang="en-US" sz="4000" dirty="0">
                <a:solidFill>
                  <a:schemeClr val="bg1"/>
                </a:solidFill>
                <a:latin typeface="NVIDIA Sans" panose="020B0503020203020204" pitchFamily="34" charset="0"/>
                <a:cs typeface="NVIDIA Sans" panose="020B0503020203020204" pitchFamily="34" charset="0"/>
              </a:rPr>
              <a:t>[Partial I/O]</a:t>
            </a:r>
          </a:p>
        </p:txBody>
      </p:sp>
      <p:sp>
        <p:nvSpPr>
          <p:cNvPr id="24" name="Rectangle 23">
            <a:extLst>
              <a:ext uri="{FF2B5EF4-FFF2-40B4-BE49-F238E27FC236}">
                <a16:creationId xmlns:a16="http://schemas.microsoft.com/office/drawing/2014/main" id="{EEF17B4C-056F-25C3-35FF-45A6CC2340D9}"/>
              </a:ext>
            </a:extLst>
          </p:cNvPr>
          <p:cNvSpPr/>
          <p:nvPr/>
        </p:nvSpPr>
        <p:spPr>
          <a:xfrm>
            <a:off x="19459594" y="13415221"/>
            <a:ext cx="5312979" cy="961696"/>
          </a:xfrm>
          <a:prstGeom prst="rect">
            <a:avLst/>
          </a:prstGeom>
          <a:noFill/>
          <a:ln w="762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dirty="0" err="1">
              <a:solidFill>
                <a:schemeClr val="tx1"/>
              </a:solidFill>
              <a:latin typeface="Trebuchet MS" panose="020B0603020202020204" pitchFamily="34" charset="0"/>
            </a:endParaRPr>
          </a:p>
        </p:txBody>
      </p:sp>
      <p:sp>
        <p:nvSpPr>
          <p:cNvPr id="28" name="Rectangle 27">
            <a:extLst>
              <a:ext uri="{FF2B5EF4-FFF2-40B4-BE49-F238E27FC236}">
                <a16:creationId xmlns:a16="http://schemas.microsoft.com/office/drawing/2014/main" id="{1DF615C8-D775-DA86-E148-9279BC0B5494}"/>
              </a:ext>
            </a:extLst>
          </p:cNvPr>
          <p:cNvSpPr/>
          <p:nvPr/>
        </p:nvSpPr>
        <p:spPr>
          <a:xfrm>
            <a:off x="19294056" y="9488043"/>
            <a:ext cx="5630917" cy="5108027"/>
          </a:xfrm>
          <a:prstGeom prst="rect">
            <a:avLst/>
          </a:prstGeom>
          <a:noFill/>
          <a:ln w="762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dirty="0" err="1">
              <a:solidFill>
                <a:schemeClr val="tx1"/>
              </a:solidFill>
              <a:latin typeface="Trebuchet MS" panose="020B0603020202020204" pitchFamily="34" charset="0"/>
            </a:endParaRPr>
          </a:p>
        </p:txBody>
      </p:sp>
      <p:sp>
        <p:nvSpPr>
          <p:cNvPr id="29" name="TextBox 28">
            <a:extLst>
              <a:ext uri="{FF2B5EF4-FFF2-40B4-BE49-F238E27FC236}">
                <a16:creationId xmlns:a16="http://schemas.microsoft.com/office/drawing/2014/main" id="{181B0A95-FA3B-CDDB-3471-A744857BA3DA}"/>
              </a:ext>
            </a:extLst>
          </p:cNvPr>
          <p:cNvSpPr txBox="1"/>
          <p:nvPr/>
        </p:nvSpPr>
        <p:spPr>
          <a:xfrm>
            <a:off x="20148801" y="8653252"/>
            <a:ext cx="3477363" cy="707886"/>
          </a:xfrm>
          <a:prstGeom prst="rect">
            <a:avLst/>
          </a:prstGeom>
          <a:noFill/>
        </p:spPr>
        <p:txBody>
          <a:bodyPr wrap="none" rtlCol="0">
            <a:spAutoFit/>
          </a:bodyPr>
          <a:lstStyle/>
          <a:p>
            <a:pPr algn="ctr"/>
            <a:r>
              <a:rPr lang="en-US" sz="4000" u="sng" dirty="0">
                <a:solidFill>
                  <a:schemeClr val="bg1"/>
                </a:solidFill>
                <a:latin typeface="NVIDIA Sans" panose="020B0503020203020204" pitchFamily="34" charset="0"/>
                <a:cs typeface="NVIDIA Sans" panose="020B0503020203020204" pitchFamily="34" charset="0"/>
              </a:rPr>
              <a:t> Type Convert</a:t>
            </a:r>
          </a:p>
        </p:txBody>
      </p:sp>
      <p:sp>
        <p:nvSpPr>
          <p:cNvPr id="30" name="U-Turn Arrow 29">
            <a:extLst>
              <a:ext uri="{FF2B5EF4-FFF2-40B4-BE49-F238E27FC236}">
                <a16:creationId xmlns:a16="http://schemas.microsoft.com/office/drawing/2014/main" id="{7471542C-2294-BB8F-5722-E59B16266D72}"/>
              </a:ext>
            </a:extLst>
          </p:cNvPr>
          <p:cNvSpPr/>
          <p:nvPr/>
        </p:nvSpPr>
        <p:spPr>
          <a:xfrm rot="16200000" flipV="1">
            <a:off x="24197788" y="12274190"/>
            <a:ext cx="2379280" cy="1229711"/>
          </a:xfrm>
          <a:prstGeom prst="uturnArrow">
            <a:avLst>
              <a:gd name="adj1" fmla="val 25000"/>
              <a:gd name="adj2" fmla="val 25000"/>
              <a:gd name="adj3" fmla="val 25000"/>
              <a:gd name="adj4" fmla="val 43750"/>
              <a:gd name="adj5" fmla="val 100000"/>
            </a:avLst>
          </a:prstGeom>
          <a:pattFill prst="dkUpDiag">
            <a:fgClr>
              <a:schemeClr val="tx2"/>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dirty="0" err="1">
              <a:solidFill>
                <a:schemeClr val="tx1"/>
              </a:solidFill>
              <a:latin typeface="Trebuchet MS" panose="020B0603020202020204" pitchFamily="34" charset="0"/>
            </a:endParaRPr>
          </a:p>
        </p:txBody>
      </p:sp>
      <p:sp>
        <p:nvSpPr>
          <p:cNvPr id="36" name="TextBox 35">
            <a:extLst>
              <a:ext uri="{FF2B5EF4-FFF2-40B4-BE49-F238E27FC236}">
                <a16:creationId xmlns:a16="http://schemas.microsoft.com/office/drawing/2014/main" id="{C4E88113-A8F8-493F-61BF-44F28D420AC3}"/>
              </a:ext>
            </a:extLst>
          </p:cNvPr>
          <p:cNvSpPr txBox="1"/>
          <p:nvPr/>
        </p:nvSpPr>
        <p:spPr>
          <a:xfrm>
            <a:off x="12612229" y="14729011"/>
            <a:ext cx="4934364" cy="707886"/>
          </a:xfrm>
          <a:prstGeom prst="rect">
            <a:avLst/>
          </a:prstGeom>
          <a:noFill/>
        </p:spPr>
        <p:txBody>
          <a:bodyPr wrap="none" rtlCol="0">
            <a:spAutoFit/>
          </a:bodyPr>
          <a:lstStyle/>
          <a:p>
            <a:pPr algn="ctr"/>
            <a:r>
              <a:rPr lang="en-US" sz="4000" dirty="0">
                <a:solidFill>
                  <a:schemeClr val="bg1"/>
                </a:solidFill>
                <a:latin typeface="NVIDIA Sans" panose="020B0503020203020204" pitchFamily="34" charset="0"/>
                <a:cs typeface="NVIDIA Sans" panose="020B0503020203020204" pitchFamily="34" charset="0"/>
              </a:rPr>
              <a:t>Add to chunk cache</a:t>
            </a:r>
          </a:p>
        </p:txBody>
      </p:sp>
      <p:sp>
        <p:nvSpPr>
          <p:cNvPr id="37" name="Rectangle 36">
            <a:extLst>
              <a:ext uri="{FF2B5EF4-FFF2-40B4-BE49-F238E27FC236}">
                <a16:creationId xmlns:a16="http://schemas.microsoft.com/office/drawing/2014/main" id="{BD475339-928D-CBC7-D3DC-50D1C7F41639}"/>
              </a:ext>
            </a:extLst>
          </p:cNvPr>
          <p:cNvSpPr/>
          <p:nvPr/>
        </p:nvSpPr>
        <p:spPr>
          <a:xfrm>
            <a:off x="12575318" y="14602106"/>
            <a:ext cx="5312979" cy="961696"/>
          </a:xfrm>
          <a:prstGeom prst="rect">
            <a:avLst/>
          </a:prstGeom>
          <a:noFill/>
          <a:ln w="762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dirty="0" err="1">
              <a:solidFill>
                <a:schemeClr val="tx1"/>
              </a:solidFill>
              <a:latin typeface="Trebuchet MS" panose="020B0603020202020204" pitchFamily="34" charset="0"/>
            </a:endParaRPr>
          </a:p>
        </p:txBody>
      </p:sp>
      <p:sp>
        <p:nvSpPr>
          <p:cNvPr id="38" name="Rectangle 37">
            <a:extLst>
              <a:ext uri="{FF2B5EF4-FFF2-40B4-BE49-F238E27FC236}">
                <a16:creationId xmlns:a16="http://schemas.microsoft.com/office/drawing/2014/main" id="{2D7AA397-F453-39C9-36CC-0852D61EBA61}"/>
              </a:ext>
            </a:extLst>
          </p:cNvPr>
          <p:cNvSpPr/>
          <p:nvPr/>
        </p:nvSpPr>
        <p:spPr>
          <a:xfrm>
            <a:off x="26496271" y="14603954"/>
            <a:ext cx="5312979" cy="961696"/>
          </a:xfrm>
          <a:prstGeom prst="rect">
            <a:avLst/>
          </a:prstGeom>
          <a:noFill/>
          <a:ln w="762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dirty="0" err="1">
              <a:solidFill>
                <a:schemeClr val="tx1"/>
              </a:solidFill>
              <a:latin typeface="Trebuchet MS" panose="020B0603020202020204" pitchFamily="34" charset="0"/>
            </a:endParaRPr>
          </a:p>
        </p:txBody>
      </p:sp>
      <p:sp>
        <p:nvSpPr>
          <p:cNvPr id="39" name="TextBox 38">
            <a:extLst>
              <a:ext uri="{FF2B5EF4-FFF2-40B4-BE49-F238E27FC236}">
                <a16:creationId xmlns:a16="http://schemas.microsoft.com/office/drawing/2014/main" id="{ED6329AE-357A-13BB-6C0E-9176D2179E30}"/>
              </a:ext>
            </a:extLst>
          </p:cNvPr>
          <p:cNvSpPr txBox="1"/>
          <p:nvPr/>
        </p:nvSpPr>
        <p:spPr>
          <a:xfrm>
            <a:off x="27635039" y="14730859"/>
            <a:ext cx="3035447" cy="707886"/>
          </a:xfrm>
          <a:prstGeom prst="rect">
            <a:avLst/>
          </a:prstGeom>
          <a:noFill/>
        </p:spPr>
        <p:txBody>
          <a:bodyPr wrap="none" rtlCol="0">
            <a:spAutoFit/>
          </a:bodyPr>
          <a:lstStyle/>
          <a:p>
            <a:pPr algn="ctr"/>
            <a:r>
              <a:rPr lang="en-US" sz="4000" dirty="0">
                <a:solidFill>
                  <a:schemeClr val="bg1"/>
                </a:solidFill>
                <a:latin typeface="NVIDIA Sans" panose="020B0503020203020204" pitchFamily="34" charset="0"/>
                <a:cs typeface="NVIDIA Sans" panose="020B0503020203020204" pitchFamily="34" charset="0"/>
              </a:rPr>
              <a:t>Write to file</a:t>
            </a:r>
          </a:p>
        </p:txBody>
      </p:sp>
      <p:sp>
        <p:nvSpPr>
          <p:cNvPr id="40" name="Rectangle 39">
            <a:extLst>
              <a:ext uri="{FF2B5EF4-FFF2-40B4-BE49-F238E27FC236}">
                <a16:creationId xmlns:a16="http://schemas.microsoft.com/office/drawing/2014/main" id="{59470334-D954-E600-CEB9-EF3B3D52D269}"/>
              </a:ext>
            </a:extLst>
          </p:cNvPr>
          <p:cNvSpPr/>
          <p:nvPr/>
        </p:nvSpPr>
        <p:spPr>
          <a:xfrm>
            <a:off x="12552932" y="19014110"/>
            <a:ext cx="5312979" cy="961696"/>
          </a:xfrm>
          <a:prstGeom prst="rect">
            <a:avLst/>
          </a:prstGeom>
          <a:noFill/>
          <a:ln w="762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dirty="0" err="1">
              <a:solidFill>
                <a:schemeClr val="tx1"/>
              </a:solidFill>
              <a:latin typeface="Trebuchet MS" panose="020B0603020202020204" pitchFamily="34" charset="0"/>
            </a:endParaRPr>
          </a:p>
        </p:txBody>
      </p:sp>
      <p:sp>
        <p:nvSpPr>
          <p:cNvPr id="41" name="TextBox 40">
            <a:extLst>
              <a:ext uri="{FF2B5EF4-FFF2-40B4-BE49-F238E27FC236}">
                <a16:creationId xmlns:a16="http://schemas.microsoft.com/office/drawing/2014/main" id="{186D25DA-60C7-33A5-1EEC-C5984E262CEA}"/>
              </a:ext>
            </a:extLst>
          </p:cNvPr>
          <p:cNvSpPr txBox="1"/>
          <p:nvPr/>
        </p:nvSpPr>
        <p:spPr>
          <a:xfrm>
            <a:off x="13691700" y="19141015"/>
            <a:ext cx="3035447" cy="707886"/>
          </a:xfrm>
          <a:prstGeom prst="rect">
            <a:avLst/>
          </a:prstGeom>
          <a:noFill/>
        </p:spPr>
        <p:txBody>
          <a:bodyPr wrap="none" rtlCol="0">
            <a:spAutoFit/>
          </a:bodyPr>
          <a:lstStyle/>
          <a:p>
            <a:pPr algn="ctr"/>
            <a:r>
              <a:rPr lang="en-US" sz="4000" dirty="0">
                <a:solidFill>
                  <a:schemeClr val="bg1"/>
                </a:solidFill>
                <a:latin typeface="NVIDIA Sans" panose="020B0503020203020204" pitchFamily="34" charset="0"/>
                <a:cs typeface="NVIDIA Sans" panose="020B0503020203020204" pitchFamily="34" charset="0"/>
              </a:rPr>
              <a:t>Write to file</a:t>
            </a:r>
          </a:p>
        </p:txBody>
      </p:sp>
      <p:sp>
        <p:nvSpPr>
          <p:cNvPr id="42" name="Rectangle 41">
            <a:extLst>
              <a:ext uri="{FF2B5EF4-FFF2-40B4-BE49-F238E27FC236}">
                <a16:creationId xmlns:a16="http://schemas.microsoft.com/office/drawing/2014/main" id="{A4C3CC6C-CE07-5B52-90A0-256BCB007C21}"/>
              </a:ext>
            </a:extLst>
          </p:cNvPr>
          <p:cNvSpPr/>
          <p:nvPr/>
        </p:nvSpPr>
        <p:spPr>
          <a:xfrm>
            <a:off x="12575318" y="16072774"/>
            <a:ext cx="5312979" cy="961696"/>
          </a:xfrm>
          <a:prstGeom prst="rect">
            <a:avLst/>
          </a:prstGeom>
          <a:noFill/>
          <a:ln w="762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dirty="0" err="1">
              <a:solidFill>
                <a:schemeClr val="tx1"/>
              </a:solidFill>
              <a:latin typeface="Trebuchet MS" panose="020B0603020202020204" pitchFamily="34" charset="0"/>
            </a:endParaRPr>
          </a:p>
        </p:txBody>
      </p:sp>
      <p:sp>
        <p:nvSpPr>
          <p:cNvPr id="43" name="TextBox 42">
            <a:extLst>
              <a:ext uri="{FF2B5EF4-FFF2-40B4-BE49-F238E27FC236}">
                <a16:creationId xmlns:a16="http://schemas.microsoft.com/office/drawing/2014/main" id="{B210730F-A485-6AB6-56AB-40A82D0A298B}"/>
              </a:ext>
            </a:extLst>
          </p:cNvPr>
          <p:cNvSpPr txBox="1"/>
          <p:nvPr/>
        </p:nvSpPr>
        <p:spPr>
          <a:xfrm>
            <a:off x="13136497" y="16199679"/>
            <a:ext cx="4190635" cy="707886"/>
          </a:xfrm>
          <a:prstGeom prst="rect">
            <a:avLst/>
          </a:prstGeom>
          <a:noFill/>
        </p:spPr>
        <p:txBody>
          <a:bodyPr wrap="none" rtlCol="0">
            <a:spAutoFit/>
          </a:bodyPr>
          <a:lstStyle/>
          <a:p>
            <a:pPr algn="ctr"/>
            <a:r>
              <a:rPr lang="en-US" sz="4000" dirty="0">
                <a:solidFill>
                  <a:schemeClr val="bg1"/>
                </a:solidFill>
                <a:latin typeface="NVIDIA Sans" panose="020B0503020203020204" pitchFamily="34" charset="0"/>
                <a:cs typeface="NVIDIA Sans" panose="020B0503020203020204" pitchFamily="34" charset="0"/>
              </a:rPr>
              <a:t>Evict from cache</a:t>
            </a:r>
          </a:p>
        </p:txBody>
      </p:sp>
      <p:sp>
        <p:nvSpPr>
          <p:cNvPr id="44" name="TextBox 43">
            <a:extLst>
              <a:ext uri="{FF2B5EF4-FFF2-40B4-BE49-F238E27FC236}">
                <a16:creationId xmlns:a16="http://schemas.microsoft.com/office/drawing/2014/main" id="{F4B232A0-F26C-1E3D-2362-53DDE7E6142C}"/>
              </a:ext>
            </a:extLst>
          </p:cNvPr>
          <p:cNvSpPr txBox="1"/>
          <p:nvPr/>
        </p:nvSpPr>
        <p:spPr>
          <a:xfrm>
            <a:off x="13434572" y="17670347"/>
            <a:ext cx="3289683" cy="707886"/>
          </a:xfrm>
          <a:prstGeom prst="rect">
            <a:avLst/>
          </a:prstGeom>
          <a:noFill/>
        </p:spPr>
        <p:txBody>
          <a:bodyPr wrap="none" rtlCol="0">
            <a:spAutoFit/>
          </a:bodyPr>
          <a:lstStyle/>
          <a:p>
            <a:pPr algn="ctr"/>
            <a:r>
              <a:rPr lang="en-US" sz="4000" dirty="0">
                <a:solidFill>
                  <a:schemeClr val="bg1"/>
                </a:solidFill>
                <a:latin typeface="NVIDIA Sans" panose="020B0503020203020204" pitchFamily="34" charset="0"/>
                <a:cs typeface="NVIDIA Sans" panose="020B0503020203020204" pitchFamily="34" charset="0"/>
              </a:rPr>
              <a:t>[I/O Pipeline]</a:t>
            </a:r>
          </a:p>
        </p:txBody>
      </p:sp>
      <p:sp>
        <p:nvSpPr>
          <p:cNvPr id="45" name="Rectangle 44">
            <a:extLst>
              <a:ext uri="{FF2B5EF4-FFF2-40B4-BE49-F238E27FC236}">
                <a16:creationId xmlns:a16="http://schemas.microsoft.com/office/drawing/2014/main" id="{017B13ED-4B88-64A7-AC32-3958DDB52339}"/>
              </a:ext>
            </a:extLst>
          </p:cNvPr>
          <p:cNvSpPr/>
          <p:nvPr/>
        </p:nvSpPr>
        <p:spPr>
          <a:xfrm>
            <a:off x="12575318" y="17543442"/>
            <a:ext cx="5312979" cy="961696"/>
          </a:xfrm>
          <a:prstGeom prst="rect">
            <a:avLst/>
          </a:prstGeom>
          <a:noFill/>
          <a:ln w="762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dirty="0" err="1">
              <a:solidFill>
                <a:schemeClr val="tx1"/>
              </a:solidFill>
              <a:latin typeface="Trebuchet MS" panose="020B0603020202020204" pitchFamily="34" charset="0"/>
            </a:endParaRPr>
          </a:p>
        </p:txBody>
      </p:sp>
      <p:sp>
        <p:nvSpPr>
          <p:cNvPr id="46" name="TextBox 45">
            <a:extLst>
              <a:ext uri="{FF2B5EF4-FFF2-40B4-BE49-F238E27FC236}">
                <a16:creationId xmlns:a16="http://schemas.microsoft.com/office/drawing/2014/main" id="{2B075F6D-79C3-0AEA-B42B-F080C043E4F4}"/>
              </a:ext>
            </a:extLst>
          </p:cNvPr>
          <p:cNvSpPr txBox="1"/>
          <p:nvPr/>
        </p:nvSpPr>
        <p:spPr>
          <a:xfrm>
            <a:off x="6088166" y="16835556"/>
            <a:ext cx="4181722" cy="707886"/>
          </a:xfrm>
          <a:prstGeom prst="rect">
            <a:avLst/>
          </a:prstGeom>
          <a:noFill/>
        </p:spPr>
        <p:txBody>
          <a:bodyPr wrap="none" rtlCol="0">
            <a:spAutoFit/>
          </a:bodyPr>
          <a:lstStyle/>
          <a:p>
            <a:pPr algn="ctr"/>
            <a:r>
              <a:rPr lang="en-US" sz="4000" dirty="0">
                <a:solidFill>
                  <a:schemeClr val="bg1"/>
                </a:solidFill>
                <a:latin typeface="NVIDIA Sans" panose="020B0503020203020204" pitchFamily="34" charset="0"/>
                <a:cs typeface="NVIDIA Sans" panose="020B0503020203020204" pitchFamily="34" charset="0"/>
              </a:rPr>
              <a:t>[Allocate Buffer]</a:t>
            </a:r>
          </a:p>
        </p:txBody>
      </p:sp>
      <p:sp>
        <p:nvSpPr>
          <p:cNvPr id="47" name="Rectangle 46">
            <a:extLst>
              <a:ext uri="{FF2B5EF4-FFF2-40B4-BE49-F238E27FC236}">
                <a16:creationId xmlns:a16="http://schemas.microsoft.com/office/drawing/2014/main" id="{1E0EFACF-CCCE-709F-2297-1A1CA84A9F8A}"/>
              </a:ext>
            </a:extLst>
          </p:cNvPr>
          <p:cNvSpPr/>
          <p:nvPr/>
        </p:nvSpPr>
        <p:spPr>
          <a:xfrm>
            <a:off x="5674935" y="16708651"/>
            <a:ext cx="5312979" cy="961696"/>
          </a:xfrm>
          <a:prstGeom prst="rect">
            <a:avLst/>
          </a:prstGeom>
          <a:noFill/>
          <a:ln w="762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dirty="0" err="1">
              <a:solidFill>
                <a:schemeClr val="tx1"/>
              </a:solidFill>
              <a:latin typeface="Trebuchet MS" panose="020B0603020202020204" pitchFamily="34" charset="0"/>
            </a:endParaRPr>
          </a:p>
        </p:txBody>
      </p:sp>
      <p:sp>
        <p:nvSpPr>
          <p:cNvPr id="48" name="TextBox 47">
            <a:extLst>
              <a:ext uri="{FF2B5EF4-FFF2-40B4-BE49-F238E27FC236}">
                <a16:creationId xmlns:a16="http://schemas.microsoft.com/office/drawing/2014/main" id="{6AEA0766-E86E-8AE0-2220-0FBA645C996C}"/>
              </a:ext>
            </a:extLst>
          </p:cNvPr>
          <p:cNvSpPr txBox="1"/>
          <p:nvPr/>
        </p:nvSpPr>
        <p:spPr>
          <a:xfrm>
            <a:off x="6847320" y="18678276"/>
            <a:ext cx="2663421" cy="707886"/>
          </a:xfrm>
          <a:prstGeom prst="rect">
            <a:avLst/>
          </a:prstGeom>
          <a:noFill/>
        </p:spPr>
        <p:txBody>
          <a:bodyPr wrap="none" rtlCol="0">
            <a:spAutoFit/>
          </a:bodyPr>
          <a:lstStyle/>
          <a:p>
            <a:pPr algn="ctr"/>
            <a:r>
              <a:rPr lang="en-US" sz="4000" dirty="0">
                <a:solidFill>
                  <a:schemeClr val="bg1"/>
                </a:solidFill>
                <a:latin typeface="NVIDIA Sans" panose="020B0503020203020204" pitchFamily="34" charset="0"/>
                <a:cs typeface="NVIDIA Sans" panose="020B0503020203020204" pitchFamily="34" charset="0"/>
              </a:rPr>
              <a:t>Transform</a:t>
            </a:r>
          </a:p>
        </p:txBody>
      </p:sp>
      <p:sp>
        <p:nvSpPr>
          <p:cNvPr id="49" name="Rectangle 48">
            <a:extLst>
              <a:ext uri="{FF2B5EF4-FFF2-40B4-BE49-F238E27FC236}">
                <a16:creationId xmlns:a16="http://schemas.microsoft.com/office/drawing/2014/main" id="{37A6EB45-86AB-5E4B-65FE-85364694D790}"/>
              </a:ext>
            </a:extLst>
          </p:cNvPr>
          <p:cNvSpPr/>
          <p:nvPr/>
        </p:nvSpPr>
        <p:spPr>
          <a:xfrm>
            <a:off x="5674935" y="18551371"/>
            <a:ext cx="5312979" cy="961696"/>
          </a:xfrm>
          <a:prstGeom prst="rect">
            <a:avLst/>
          </a:prstGeom>
          <a:noFill/>
          <a:ln w="762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dirty="0" err="1">
              <a:solidFill>
                <a:schemeClr val="tx1"/>
              </a:solidFill>
              <a:latin typeface="Trebuchet MS" panose="020B0603020202020204" pitchFamily="34" charset="0"/>
            </a:endParaRPr>
          </a:p>
        </p:txBody>
      </p:sp>
      <p:sp>
        <p:nvSpPr>
          <p:cNvPr id="52" name="Rectangle 51">
            <a:extLst>
              <a:ext uri="{FF2B5EF4-FFF2-40B4-BE49-F238E27FC236}">
                <a16:creationId xmlns:a16="http://schemas.microsoft.com/office/drawing/2014/main" id="{4C8EAA50-7E1E-58AC-6AAE-C807BAE1195C}"/>
              </a:ext>
            </a:extLst>
          </p:cNvPr>
          <p:cNvSpPr/>
          <p:nvPr/>
        </p:nvSpPr>
        <p:spPr>
          <a:xfrm>
            <a:off x="5509397" y="16466913"/>
            <a:ext cx="5630917" cy="3272411"/>
          </a:xfrm>
          <a:prstGeom prst="rect">
            <a:avLst/>
          </a:prstGeom>
          <a:noFill/>
          <a:ln w="762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dirty="0" err="1">
              <a:solidFill>
                <a:schemeClr val="tx1"/>
              </a:solidFill>
              <a:latin typeface="Trebuchet MS" panose="020B0603020202020204" pitchFamily="34" charset="0"/>
            </a:endParaRPr>
          </a:p>
        </p:txBody>
      </p:sp>
      <p:sp>
        <p:nvSpPr>
          <p:cNvPr id="53" name="TextBox 52">
            <a:extLst>
              <a:ext uri="{FF2B5EF4-FFF2-40B4-BE49-F238E27FC236}">
                <a16:creationId xmlns:a16="http://schemas.microsoft.com/office/drawing/2014/main" id="{3C96EFC2-FDE0-2BBD-29C4-6A53D5C83049}"/>
              </a:ext>
            </a:extLst>
          </p:cNvPr>
          <p:cNvSpPr txBox="1"/>
          <p:nvPr/>
        </p:nvSpPr>
        <p:spPr>
          <a:xfrm>
            <a:off x="6650345" y="15632122"/>
            <a:ext cx="2904962" cy="707886"/>
          </a:xfrm>
          <a:prstGeom prst="rect">
            <a:avLst/>
          </a:prstGeom>
          <a:noFill/>
        </p:spPr>
        <p:txBody>
          <a:bodyPr wrap="none" rtlCol="0">
            <a:spAutoFit/>
          </a:bodyPr>
          <a:lstStyle/>
          <a:p>
            <a:pPr algn="ctr"/>
            <a:r>
              <a:rPr lang="en-US" sz="4000" u="sng" dirty="0">
                <a:solidFill>
                  <a:schemeClr val="bg1"/>
                </a:solidFill>
                <a:latin typeface="NVIDIA Sans" panose="020B0503020203020204" pitchFamily="34" charset="0"/>
                <a:cs typeface="NVIDIA Sans" panose="020B0503020203020204" pitchFamily="34" charset="0"/>
              </a:rPr>
              <a:t>I/O Pipeline</a:t>
            </a:r>
          </a:p>
        </p:txBody>
      </p:sp>
      <p:sp>
        <p:nvSpPr>
          <p:cNvPr id="54" name="U-Turn Arrow 53">
            <a:extLst>
              <a:ext uri="{FF2B5EF4-FFF2-40B4-BE49-F238E27FC236}">
                <a16:creationId xmlns:a16="http://schemas.microsoft.com/office/drawing/2014/main" id="{1B0657D3-B620-D20A-AE91-BAA4EA633F16}"/>
              </a:ext>
            </a:extLst>
          </p:cNvPr>
          <p:cNvSpPr/>
          <p:nvPr/>
        </p:nvSpPr>
        <p:spPr>
          <a:xfrm rot="5400000" flipH="1" flipV="1">
            <a:off x="3890130" y="17482349"/>
            <a:ext cx="2379280" cy="1229711"/>
          </a:xfrm>
          <a:prstGeom prst="uturnArrow">
            <a:avLst>
              <a:gd name="adj1" fmla="val 25000"/>
              <a:gd name="adj2" fmla="val 25000"/>
              <a:gd name="adj3" fmla="val 25000"/>
              <a:gd name="adj4" fmla="val 43750"/>
              <a:gd name="adj5" fmla="val 100000"/>
            </a:avLst>
          </a:prstGeom>
          <a:pattFill prst="dkUpDiag">
            <a:fgClr>
              <a:schemeClr val="tx2"/>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dirty="0" err="1">
              <a:solidFill>
                <a:schemeClr val="tx1"/>
              </a:solidFill>
              <a:latin typeface="Trebuchet MS" panose="020B0603020202020204" pitchFamily="34" charset="0"/>
            </a:endParaRPr>
          </a:p>
        </p:txBody>
      </p:sp>
      <p:cxnSp>
        <p:nvCxnSpPr>
          <p:cNvPr id="55" name="Straight Arrow Connector 54">
            <a:extLst>
              <a:ext uri="{FF2B5EF4-FFF2-40B4-BE49-F238E27FC236}">
                <a16:creationId xmlns:a16="http://schemas.microsoft.com/office/drawing/2014/main" id="{A8E374FC-1AB7-10D5-2030-66EB298844BB}"/>
              </a:ext>
            </a:extLst>
          </p:cNvPr>
          <p:cNvCxnSpPr>
            <a:cxnSpLocks/>
            <a:stCxn id="13" idx="2"/>
            <a:endCxn id="15" idx="0"/>
          </p:cNvCxnSpPr>
          <p:nvPr/>
        </p:nvCxnSpPr>
        <p:spPr>
          <a:xfrm>
            <a:off x="29152761" y="7533119"/>
            <a:ext cx="0" cy="1234966"/>
          </a:xfrm>
          <a:prstGeom prst="straightConnector1">
            <a:avLst/>
          </a:prstGeom>
          <a:ln w="762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9" name="Straight Arrow Connector 58">
            <a:extLst>
              <a:ext uri="{FF2B5EF4-FFF2-40B4-BE49-F238E27FC236}">
                <a16:creationId xmlns:a16="http://schemas.microsoft.com/office/drawing/2014/main" id="{1B628681-A3EC-FEB1-37B1-B1EADB480265}"/>
              </a:ext>
            </a:extLst>
          </p:cNvPr>
          <p:cNvCxnSpPr>
            <a:cxnSpLocks/>
            <a:stCxn id="10" idx="2"/>
          </p:cNvCxnSpPr>
          <p:nvPr/>
        </p:nvCxnSpPr>
        <p:spPr>
          <a:xfrm flipH="1">
            <a:off x="15079406" y="7533119"/>
            <a:ext cx="2" cy="1234966"/>
          </a:xfrm>
          <a:prstGeom prst="straightConnector1">
            <a:avLst/>
          </a:prstGeom>
          <a:ln w="762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67" name="Straight Arrow Connector 66">
            <a:extLst>
              <a:ext uri="{FF2B5EF4-FFF2-40B4-BE49-F238E27FC236}">
                <a16:creationId xmlns:a16="http://schemas.microsoft.com/office/drawing/2014/main" id="{3AA5F23D-D3F0-F30A-027A-EDC1EC705172}"/>
              </a:ext>
            </a:extLst>
          </p:cNvPr>
          <p:cNvCxnSpPr>
            <a:cxnSpLocks/>
            <a:stCxn id="17" idx="3"/>
          </p:cNvCxnSpPr>
          <p:nvPr/>
        </p:nvCxnSpPr>
        <p:spPr>
          <a:xfrm>
            <a:off x="17888297" y="9248933"/>
            <a:ext cx="1405758" cy="961696"/>
          </a:xfrm>
          <a:prstGeom prst="straightConnector1">
            <a:avLst/>
          </a:prstGeom>
          <a:ln w="762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70" name="Straight Arrow Connector 69">
            <a:extLst>
              <a:ext uri="{FF2B5EF4-FFF2-40B4-BE49-F238E27FC236}">
                <a16:creationId xmlns:a16="http://schemas.microsoft.com/office/drawing/2014/main" id="{BB5FBD26-506B-4636-2570-7158F956A243}"/>
              </a:ext>
            </a:extLst>
          </p:cNvPr>
          <p:cNvCxnSpPr>
            <a:cxnSpLocks/>
            <a:stCxn id="15" idx="1"/>
          </p:cNvCxnSpPr>
          <p:nvPr/>
        </p:nvCxnSpPr>
        <p:spPr>
          <a:xfrm flipH="1">
            <a:off x="24909293" y="9248933"/>
            <a:ext cx="1586978" cy="961696"/>
          </a:xfrm>
          <a:prstGeom prst="straightConnector1">
            <a:avLst/>
          </a:prstGeom>
          <a:ln w="762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73" name="Straight Arrow Connector 72">
            <a:extLst>
              <a:ext uri="{FF2B5EF4-FFF2-40B4-BE49-F238E27FC236}">
                <a16:creationId xmlns:a16="http://schemas.microsoft.com/office/drawing/2014/main" id="{12215E4F-3216-E7A1-D306-1B2FC8EB0D4D}"/>
              </a:ext>
            </a:extLst>
          </p:cNvPr>
          <p:cNvCxnSpPr>
            <a:cxnSpLocks/>
            <a:stCxn id="20" idx="2"/>
            <a:endCxn id="22" idx="0"/>
          </p:cNvCxnSpPr>
          <p:nvPr/>
        </p:nvCxnSpPr>
        <p:spPr>
          <a:xfrm>
            <a:off x="22116084" y="10691477"/>
            <a:ext cx="0" cy="881024"/>
          </a:xfrm>
          <a:prstGeom prst="straightConnector1">
            <a:avLst/>
          </a:prstGeom>
          <a:ln w="762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65BBEB5D-5905-3937-04F1-9DA3931BADDC}"/>
              </a:ext>
            </a:extLst>
          </p:cNvPr>
          <p:cNvCxnSpPr>
            <a:cxnSpLocks/>
            <a:stCxn id="22" idx="2"/>
            <a:endCxn id="24" idx="0"/>
          </p:cNvCxnSpPr>
          <p:nvPr/>
        </p:nvCxnSpPr>
        <p:spPr>
          <a:xfrm>
            <a:off x="22116084" y="12534197"/>
            <a:ext cx="0" cy="881024"/>
          </a:xfrm>
          <a:prstGeom prst="straightConnector1">
            <a:avLst/>
          </a:prstGeom>
          <a:ln w="762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79" name="Straight Arrow Connector 78">
            <a:extLst>
              <a:ext uri="{FF2B5EF4-FFF2-40B4-BE49-F238E27FC236}">
                <a16:creationId xmlns:a16="http://schemas.microsoft.com/office/drawing/2014/main" id="{7BBDB0CF-926C-BF30-C5AA-9A4F6D4AF442}"/>
              </a:ext>
            </a:extLst>
          </p:cNvPr>
          <p:cNvCxnSpPr>
            <a:cxnSpLocks/>
            <a:endCxn id="37" idx="3"/>
          </p:cNvCxnSpPr>
          <p:nvPr/>
        </p:nvCxnSpPr>
        <p:spPr>
          <a:xfrm flipH="1">
            <a:off x="17888297" y="14093134"/>
            <a:ext cx="1405758" cy="989820"/>
          </a:xfrm>
          <a:prstGeom prst="straightConnector1">
            <a:avLst/>
          </a:prstGeom>
          <a:ln w="762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83" name="Straight Arrow Connector 82">
            <a:extLst>
              <a:ext uri="{FF2B5EF4-FFF2-40B4-BE49-F238E27FC236}">
                <a16:creationId xmlns:a16="http://schemas.microsoft.com/office/drawing/2014/main" id="{678987C6-9582-94C2-BA90-3D8E971E54B5}"/>
              </a:ext>
            </a:extLst>
          </p:cNvPr>
          <p:cNvCxnSpPr>
            <a:cxnSpLocks/>
            <a:endCxn id="38" idx="1"/>
          </p:cNvCxnSpPr>
          <p:nvPr/>
        </p:nvCxnSpPr>
        <p:spPr>
          <a:xfrm>
            <a:off x="24909293" y="14186559"/>
            <a:ext cx="1586978" cy="898243"/>
          </a:xfrm>
          <a:prstGeom prst="straightConnector1">
            <a:avLst/>
          </a:prstGeom>
          <a:ln w="762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85">
            <a:extLst>
              <a:ext uri="{FF2B5EF4-FFF2-40B4-BE49-F238E27FC236}">
                <a16:creationId xmlns:a16="http://schemas.microsoft.com/office/drawing/2014/main" id="{C442386D-AB46-8C0B-B4C6-84FBA5E11819}"/>
              </a:ext>
            </a:extLst>
          </p:cNvPr>
          <p:cNvCxnSpPr>
            <a:cxnSpLocks/>
            <a:stCxn id="15" idx="2"/>
            <a:endCxn id="38" idx="0"/>
          </p:cNvCxnSpPr>
          <p:nvPr/>
        </p:nvCxnSpPr>
        <p:spPr>
          <a:xfrm>
            <a:off x="29152761" y="9729781"/>
            <a:ext cx="0" cy="4874173"/>
          </a:xfrm>
          <a:prstGeom prst="straightConnector1">
            <a:avLst/>
          </a:prstGeom>
          <a:ln w="762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89" name="Straight Arrow Connector 88">
            <a:extLst>
              <a:ext uri="{FF2B5EF4-FFF2-40B4-BE49-F238E27FC236}">
                <a16:creationId xmlns:a16="http://schemas.microsoft.com/office/drawing/2014/main" id="{A923275B-62EF-0AEC-0DAD-3CD18F92D322}"/>
              </a:ext>
            </a:extLst>
          </p:cNvPr>
          <p:cNvCxnSpPr>
            <a:cxnSpLocks/>
            <a:stCxn id="17" idx="2"/>
            <a:endCxn id="37" idx="0"/>
          </p:cNvCxnSpPr>
          <p:nvPr/>
        </p:nvCxnSpPr>
        <p:spPr>
          <a:xfrm>
            <a:off x="15231808" y="9729781"/>
            <a:ext cx="0" cy="4872325"/>
          </a:xfrm>
          <a:prstGeom prst="straightConnector1">
            <a:avLst/>
          </a:prstGeom>
          <a:ln w="762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92" name="Straight Arrow Connector 91">
            <a:extLst>
              <a:ext uri="{FF2B5EF4-FFF2-40B4-BE49-F238E27FC236}">
                <a16:creationId xmlns:a16="http://schemas.microsoft.com/office/drawing/2014/main" id="{E5DBA024-689C-3E2E-0A62-E5175E4024BB}"/>
              </a:ext>
            </a:extLst>
          </p:cNvPr>
          <p:cNvCxnSpPr>
            <a:cxnSpLocks/>
            <a:stCxn id="37" idx="2"/>
            <a:endCxn id="42" idx="0"/>
          </p:cNvCxnSpPr>
          <p:nvPr/>
        </p:nvCxnSpPr>
        <p:spPr>
          <a:xfrm>
            <a:off x="15231808" y="15563802"/>
            <a:ext cx="0" cy="508972"/>
          </a:xfrm>
          <a:prstGeom prst="straightConnector1">
            <a:avLst/>
          </a:prstGeom>
          <a:ln w="762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a:extLst>
              <a:ext uri="{FF2B5EF4-FFF2-40B4-BE49-F238E27FC236}">
                <a16:creationId xmlns:a16="http://schemas.microsoft.com/office/drawing/2014/main" id="{EC5742DC-F8E5-BADD-56D2-FF20B5610964}"/>
              </a:ext>
            </a:extLst>
          </p:cNvPr>
          <p:cNvCxnSpPr>
            <a:cxnSpLocks/>
            <a:stCxn id="42" idx="2"/>
            <a:endCxn id="45" idx="0"/>
          </p:cNvCxnSpPr>
          <p:nvPr/>
        </p:nvCxnSpPr>
        <p:spPr>
          <a:xfrm>
            <a:off x="15231808" y="17034470"/>
            <a:ext cx="0" cy="508972"/>
          </a:xfrm>
          <a:prstGeom prst="straightConnector1">
            <a:avLst/>
          </a:prstGeom>
          <a:ln w="762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98" name="Straight Arrow Connector 97">
            <a:extLst>
              <a:ext uri="{FF2B5EF4-FFF2-40B4-BE49-F238E27FC236}">
                <a16:creationId xmlns:a16="http://schemas.microsoft.com/office/drawing/2014/main" id="{E470F755-A013-7DA3-DF29-9B38B998AE11}"/>
              </a:ext>
            </a:extLst>
          </p:cNvPr>
          <p:cNvCxnSpPr>
            <a:cxnSpLocks/>
            <a:stCxn id="45" idx="2"/>
            <a:endCxn id="40" idx="0"/>
          </p:cNvCxnSpPr>
          <p:nvPr/>
        </p:nvCxnSpPr>
        <p:spPr>
          <a:xfrm flipH="1">
            <a:off x="15209422" y="18505138"/>
            <a:ext cx="22386" cy="508972"/>
          </a:xfrm>
          <a:prstGeom prst="straightConnector1">
            <a:avLst/>
          </a:prstGeom>
          <a:ln w="762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02" name="Straight Arrow Connector 101">
            <a:extLst>
              <a:ext uri="{FF2B5EF4-FFF2-40B4-BE49-F238E27FC236}">
                <a16:creationId xmlns:a16="http://schemas.microsoft.com/office/drawing/2014/main" id="{90264248-435D-80D9-CC8D-3B89248B218F}"/>
              </a:ext>
            </a:extLst>
          </p:cNvPr>
          <p:cNvCxnSpPr>
            <a:cxnSpLocks/>
            <a:stCxn id="45" idx="1"/>
          </p:cNvCxnSpPr>
          <p:nvPr/>
        </p:nvCxnSpPr>
        <p:spPr>
          <a:xfrm flipH="1" flipV="1">
            <a:off x="11169560" y="17189499"/>
            <a:ext cx="1405758" cy="834791"/>
          </a:xfrm>
          <a:prstGeom prst="straightConnector1">
            <a:avLst/>
          </a:prstGeom>
          <a:ln w="762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05" name="Straight Arrow Connector 104">
            <a:extLst>
              <a:ext uri="{FF2B5EF4-FFF2-40B4-BE49-F238E27FC236}">
                <a16:creationId xmlns:a16="http://schemas.microsoft.com/office/drawing/2014/main" id="{9596542D-1B24-C076-4C8D-0622D7D49EA8}"/>
              </a:ext>
            </a:extLst>
          </p:cNvPr>
          <p:cNvCxnSpPr>
            <a:cxnSpLocks/>
            <a:endCxn id="40" idx="1"/>
          </p:cNvCxnSpPr>
          <p:nvPr/>
        </p:nvCxnSpPr>
        <p:spPr>
          <a:xfrm>
            <a:off x="11169560" y="19032219"/>
            <a:ext cx="1383372" cy="462739"/>
          </a:xfrm>
          <a:prstGeom prst="straightConnector1">
            <a:avLst/>
          </a:prstGeom>
          <a:ln w="762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09" name="Straight Arrow Connector 108">
            <a:extLst>
              <a:ext uri="{FF2B5EF4-FFF2-40B4-BE49-F238E27FC236}">
                <a16:creationId xmlns:a16="http://schemas.microsoft.com/office/drawing/2014/main" id="{26FA3E55-6BE3-9C74-7C34-ECFC25548401}"/>
              </a:ext>
            </a:extLst>
          </p:cNvPr>
          <p:cNvCxnSpPr>
            <a:cxnSpLocks/>
          </p:cNvCxnSpPr>
          <p:nvPr/>
        </p:nvCxnSpPr>
        <p:spPr>
          <a:xfrm>
            <a:off x="29152759" y="5925036"/>
            <a:ext cx="1" cy="668188"/>
          </a:xfrm>
          <a:prstGeom prst="straightConnector1">
            <a:avLst/>
          </a:prstGeom>
          <a:ln w="762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11" name="Straight Arrow Connector 110">
            <a:extLst>
              <a:ext uri="{FF2B5EF4-FFF2-40B4-BE49-F238E27FC236}">
                <a16:creationId xmlns:a16="http://schemas.microsoft.com/office/drawing/2014/main" id="{3BFDF04B-A099-8CCD-936A-9FC76B4234C9}"/>
              </a:ext>
            </a:extLst>
          </p:cNvPr>
          <p:cNvCxnSpPr>
            <a:cxnSpLocks/>
          </p:cNvCxnSpPr>
          <p:nvPr/>
        </p:nvCxnSpPr>
        <p:spPr>
          <a:xfrm>
            <a:off x="15079405" y="5937002"/>
            <a:ext cx="1" cy="668188"/>
          </a:xfrm>
          <a:prstGeom prst="straightConnector1">
            <a:avLst/>
          </a:prstGeom>
          <a:ln w="762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12" name="Straight Arrow Connector 111">
            <a:extLst>
              <a:ext uri="{FF2B5EF4-FFF2-40B4-BE49-F238E27FC236}">
                <a16:creationId xmlns:a16="http://schemas.microsoft.com/office/drawing/2014/main" id="{DEB03626-5485-04B0-3CED-4DFF96E7C68A}"/>
              </a:ext>
            </a:extLst>
          </p:cNvPr>
          <p:cNvCxnSpPr>
            <a:cxnSpLocks/>
          </p:cNvCxnSpPr>
          <p:nvPr/>
        </p:nvCxnSpPr>
        <p:spPr>
          <a:xfrm>
            <a:off x="15079405" y="5937002"/>
            <a:ext cx="14073354" cy="15376"/>
          </a:xfrm>
          <a:prstGeom prst="straightConnector1">
            <a:avLst/>
          </a:prstGeom>
          <a:ln w="76200">
            <a:solidFill>
              <a:schemeClr val="bg1"/>
            </a:solidFill>
            <a:tailEnd type="none"/>
          </a:ln>
        </p:spPr>
        <p:style>
          <a:lnRef idx="1">
            <a:schemeClr val="accent1"/>
          </a:lnRef>
          <a:fillRef idx="0">
            <a:schemeClr val="accent1"/>
          </a:fillRef>
          <a:effectRef idx="0">
            <a:schemeClr val="accent1"/>
          </a:effectRef>
          <a:fontRef idx="minor">
            <a:schemeClr val="tx1"/>
          </a:fontRef>
        </p:style>
      </p:cxnSp>
      <p:cxnSp>
        <p:nvCxnSpPr>
          <p:cNvPr id="116" name="Straight Arrow Connector 115">
            <a:extLst>
              <a:ext uri="{FF2B5EF4-FFF2-40B4-BE49-F238E27FC236}">
                <a16:creationId xmlns:a16="http://schemas.microsoft.com/office/drawing/2014/main" id="{69AAF1AA-2221-597C-50A0-D73A87E45B4E}"/>
              </a:ext>
            </a:extLst>
          </p:cNvPr>
          <p:cNvCxnSpPr>
            <a:cxnSpLocks/>
            <a:stCxn id="5" idx="2"/>
          </p:cNvCxnSpPr>
          <p:nvPr/>
        </p:nvCxnSpPr>
        <p:spPr>
          <a:xfrm>
            <a:off x="18845944" y="3744770"/>
            <a:ext cx="0" cy="2207608"/>
          </a:xfrm>
          <a:prstGeom prst="straightConnector1">
            <a:avLst/>
          </a:prstGeom>
          <a:ln w="762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20" name="Rectangle 119">
            <a:extLst>
              <a:ext uri="{FF2B5EF4-FFF2-40B4-BE49-F238E27FC236}">
                <a16:creationId xmlns:a16="http://schemas.microsoft.com/office/drawing/2014/main" id="{CC7F0DA6-7088-089C-F1FE-1DE82C021613}"/>
              </a:ext>
            </a:extLst>
          </p:cNvPr>
          <p:cNvSpPr/>
          <p:nvPr/>
        </p:nvSpPr>
        <p:spPr>
          <a:xfrm>
            <a:off x="4258390" y="5342948"/>
            <a:ext cx="29481417" cy="14852679"/>
          </a:xfrm>
          <a:prstGeom prst="rect">
            <a:avLst/>
          </a:prstGeom>
          <a:noFill/>
          <a:ln w="762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dirty="0" err="1">
              <a:solidFill>
                <a:schemeClr val="tx1"/>
              </a:solidFill>
              <a:latin typeface="Trebuchet MS" panose="020B0603020202020204" pitchFamily="34" charset="0"/>
            </a:endParaRPr>
          </a:p>
        </p:txBody>
      </p:sp>
      <p:sp>
        <p:nvSpPr>
          <p:cNvPr id="121" name="TextBox 120">
            <a:extLst>
              <a:ext uri="{FF2B5EF4-FFF2-40B4-BE49-F238E27FC236}">
                <a16:creationId xmlns:a16="http://schemas.microsoft.com/office/drawing/2014/main" id="{03E7AF09-6804-71A1-5509-620B4966FFE8}"/>
              </a:ext>
            </a:extLst>
          </p:cNvPr>
          <p:cNvSpPr txBox="1"/>
          <p:nvPr/>
        </p:nvSpPr>
        <p:spPr>
          <a:xfrm>
            <a:off x="19364660" y="4533055"/>
            <a:ext cx="2475358" cy="707886"/>
          </a:xfrm>
          <a:prstGeom prst="rect">
            <a:avLst/>
          </a:prstGeom>
          <a:noFill/>
        </p:spPr>
        <p:txBody>
          <a:bodyPr wrap="none" rtlCol="0">
            <a:spAutoFit/>
          </a:bodyPr>
          <a:lstStyle/>
          <a:p>
            <a:pPr algn="ctr"/>
            <a:r>
              <a:rPr lang="en-US" sz="4000" u="sng" dirty="0">
                <a:solidFill>
                  <a:schemeClr val="bg1"/>
                </a:solidFill>
                <a:latin typeface="NVIDIA Sans" panose="020B0503020203020204" pitchFamily="34" charset="0"/>
                <a:cs typeface="NVIDIA Sans" panose="020B0503020203020204" pitchFamily="34" charset="0"/>
              </a:rPr>
              <a:t>H5Dwrite</a:t>
            </a:r>
          </a:p>
        </p:txBody>
      </p:sp>
      <p:sp>
        <p:nvSpPr>
          <p:cNvPr id="3" name="Rectangle 2">
            <a:extLst>
              <a:ext uri="{FF2B5EF4-FFF2-40B4-BE49-F238E27FC236}">
                <a16:creationId xmlns:a16="http://schemas.microsoft.com/office/drawing/2014/main" id="{D084BFB6-5B6C-8323-5C2A-2B886D396EE3}"/>
              </a:ext>
            </a:extLst>
          </p:cNvPr>
          <p:cNvSpPr/>
          <p:nvPr/>
        </p:nvSpPr>
        <p:spPr>
          <a:xfrm>
            <a:off x="12305653" y="8522939"/>
            <a:ext cx="19698337" cy="7236228"/>
          </a:xfrm>
          <a:prstGeom prst="rect">
            <a:avLst/>
          </a:prstGeom>
          <a:noFill/>
          <a:ln w="762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dirty="0" err="1">
              <a:solidFill>
                <a:schemeClr val="tx1"/>
              </a:solidFill>
              <a:latin typeface="Trebuchet MS" panose="020B0603020202020204" pitchFamily="34" charset="0"/>
            </a:endParaRPr>
          </a:p>
        </p:txBody>
      </p:sp>
      <p:sp>
        <p:nvSpPr>
          <p:cNvPr id="4" name="TextBox 3">
            <a:extLst>
              <a:ext uri="{FF2B5EF4-FFF2-40B4-BE49-F238E27FC236}">
                <a16:creationId xmlns:a16="http://schemas.microsoft.com/office/drawing/2014/main" id="{E05E402E-6154-4219-714A-93DF6EBDA955}"/>
              </a:ext>
            </a:extLst>
          </p:cNvPr>
          <p:cNvSpPr txBox="1"/>
          <p:nvPr/>
        </p:nvSpPr>
        <p:spPr>
          <a:xfrm>
            <a:off x="19400386" y="7584067"/>
            <a:ext cx="5508880" cy="707886"/>
          </a:xfrm>
          <a:prstGeom prst="rect">
            <a:avLst/>
          </a:prstGeom>
          <a:noFill/>
        </p:spPr>
        <p:txBody>
          <a:bodyPr wrap="none" rtlCol="0">
            <a:spAutoFit/>
          </a:bodyPr>
          <a:lstStyle/>
          <a:p>
            <a:pPr algn="ctr"/>
            <a:r>
              <a:rPr lang="en-US" sz="4000" u="sng" dirty="0">
                <a:solidFill>
                  <a:schemeClr val="bg1"/>
                </a:solidFill>
                <a:latin typeface="NVIDIA Sans" panose="020B0503020203020204" pitchFamily="34" charset="0"/>
                <a:cs typeface="NVIDIA Sans" panose="020B0503020203020204" pitchFamily="34" charset="0"/>
              </a:rPr>
              <a:t>Gather + Scatter Loop</a:t>
            </a:r>
          </a:p>
        </p:txBody>
      </p:sp>
    </p:spTree>
    <p:extLst>
      <p:ext uri="{BB962C8B-B14F-4D97-AF65-F5344CB8AC3E}">
        <p14:creationId xmlns:p14="http://schemas.microsoft.com/office/powerpoint/2010/main" val="509847041"/>
      </p:ext>
    </p:extLst>
  </p:cSld>
  <p:clrMapOvr>
    <a:masterClrMapping/>
  </p:clrMapOvr>
  <mc:AlternateContent xmlns:mc="http://schemas.openxmlformats.org/markup-compatibility/2006" xmlns:p14="http://schemas.microsoft.com/office/powerpoint/2010/main">
    <mc:Choice Requires="p14">
      <p:transition p14:dur="10"/>
    </mc:Choice>
    <mc:Fallback xmlns="" xmlns:a16="http://schemas.microsoft.com/office/drawing/2014/main">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3EA662-77FF-FB63-250B-C4C5E78C254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C2C061C-82D6-4AA3-50E2-5E13CEEC0FB5}"/>
              </a:ext>
            </a:extLst>
          </p:cNvPr>
          <p:cNvSpPr>
            <a:spLocks noGrp="1"/>
          </p:cNvSpPr>
          <p:nvPr>
            <p:ph type="title"/>
          </p:nvPr>
        </p:nvSpPr>
        <p:spPr/>
        <p:txBody>
          <a:bodyPr>
            <a:normAutofit/>
          </a:bodyPr>
          <a:lstStyle/>
          <a:p>
            <a:r>
              <a:rPr lang="en-US" sz="11500" dirty="0"/>
              <a:t>CPU-Based Serial I/O Pipeline</a:t>
            </a:r>
            <a:endParaRPr lang="en-US" sz="8000" dirty="0"/>
          </a:p>
        </p:txBody>
      </p:sp>
      <p:sp>
        <p:nvSpPr>
          <p:cNvPr id="5" name="Rectangle 4">
            <a:extLst>
              <a:ext uri="{FF2B5EF4-FFF2-40B4-BE49-F238E27FC236}">
                <a16:creationId xmlns:a16="http://schemas.microsoft.com/office/drawing/2014/main" id="{3DB143D0-936F-0506-38CD-570C4523E41F}"/>
              </a:ext>
            </a:extLst>
          </p:cNvPr>
          <p:cNvSpPr/>
          <p:nvPr/>
        </p:nvSpPr>
        <p:spPr>
          <a:xfrm>
            <a:off x="16189454" y="2783074"/>
            <a:ext cx="5312979" cy="961696"/>
          </a:xfrm>
          <a:prstGeom prst="rect">
            <a:avLst/>
          </a:prstGeom>
          <a:noFill/>
          <a:ln w="762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dirty="0" err="1">
              <a:solidFill>
                <a:schemeClr val="tx1"/>
              </a:solidFill>
              <a:latin typeface="Trebuchet MS" panose="020B0603020202020204" pitchFamily="34" charset="0"/>
            </a:endParaRPr>
          </a:p>
        </p:txBody>
      </p:sp>
      <p:sp>
        <p:nvSpPr>
          <p:cNvPr id="7" name="TextBox 6">
            <a:extLst>
              <a:ext uri="{FF2B5EF4-FFF2-40B4-BE49-F238E27FC236}">
                <a16:creationId xmlns:a16="http://schemas.microsoft.com/office/drawing/2014/main" id="{E01884E1-81FF-B610-E05D-F7D62BBD8DE3}"/>
              </a:ext>
            </a:extLst>
          </p:cNvPr>
          <p:cNvSpPr txBox="1"/>
          <p:nvPr/>
        </p:nvSpPr>
        <p:spPr>
          <a:xfrm>
            <a:off x="17406927" y="2909979"/>
            <a:ext cx="2878032" cy="707886"/>
          </a:xfrm>
          <a:prstGeom prst="rect">
            <a:avLst/>
          </a:prstGeom>
          <a:noFill/>
        </p:spPr>
        <p:txBody>
          <a:bodyPr wrap="none" rtlCol="0">
            <a:spAutoFit/>
          </a:bodyPr>
          <a:lstStyle/>
          <a:p>
            <a:pPr algn="ctr"/>
            <a:r>
              <a:rPr lang="en-US" sz="4000" dirty="0">
                <a:solidFill>
                  <a:schemeClr val="bg1"/>
                </a:solidFill>
                <a:latin typeface="NVIDIA Sans" panose="020B0503020203020204" pitchFamily="34" charset="0"/>
                <a:cs typeface="NVIDIA Sans" panose="020B0503020203020204" pitchFamily="34" charset="0"/>
              </a:rPr>
              <a:t>Application</a:t>
            </a:r>
          </a:p>
        </p:txBody>
      </p:sp>
      <p:sp>
        <p:nvSpPr>
          <p:cNvPr id="10" name="Rectangle 9">
            <a:extLst>
              <a:ext uri="{FF2B5EF4-FFF2-40B4-BE49-F238E27FC236}">
                <a16:creationId xmlns:a16="http://schemas.microsoft.com/office/drawing/2014/main" id="{25C99914-BDC8-7D88-0DB2-4A90060E23F5}"/>
              </a:ext>
            </a:extLst>
          </p:cNvPr>
          <p:cNvSpPr/>
          <p:nvPr/>
        </p:nvSpPr>
        <p:spPr>
          <a:xfrm>
            <a:off x="12422918" y="6571423"/>
            <a:ext cx="5312979" cy="961696"/>
          </a:xfrm>
          <a:prstGeom prst="rect">
            <a:avLst/>
          </a:prstGeom>
          <a:noFill/>
          <a:ln w="762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dirty="0" err="1">
              <a:solidFill>
                <a:schemeClr val="tx1"/>
              </a:solidFill>
              <a:latin typeface="Trebuchet MS" panose="020B0603020202020204" pitchFamily="34" charset="0"/>
            </a:endParaRPr>
          </a:p>
        </p:txBody>
      </p:sp>
      <p:sp>
        <p:nvSpPr>
          <p:cNvPr id="11" name="TextBox 10">
            <a:extLst>
              <a:ext uri="{FF2B5EF4-FFF2-40B4-BE49-F238E27FC236}">
                <a16:creationId xmlns:a16="http://schemas.microsoft.com/office/drawing/2014/main" id="{1F017688-DEA6-D30D-20B7-CAD175613C1B}"/>
              </a:ext>
            </a:extLst>
          </p:cNvPr>
          <p:cNvSpPr txBox="1"/>
          <p:nvPr/>
        </p:nvSpPr>
        <p:spPr>
          <a:xfrm>
            <a:off x="13920276" y="6698328"/>
            <a:ext cx="2318263" cy="707886"/>
          </a:xfrm>
          <a:prstGeom prst="rect">
            <a:avLst/>
          </a:prstGeom>
          <a:noFill/>
        </p:spPr>
        <p:txBody>
          <a:bodyPr wrap="none" rtlCol="0">
            <a:spAutoFit/>
          </a:bodyPr>
          <a:lstStyle/>
          <a:p>
            <a:pPr algn="ctr"/>
            <a:r>
              <a:rPr lang="en-US" sz="4000" dirty="0">
                <a:solidFill>
                  <a:schemeClr val="bg1"/>
                </a:solidFill>
                <a:highlight>
                  <a:srgbClr val="FFFF00"/>
                </a:highlight>
                <a:latin typeface="NVIDIA Sans" panose="020B0503020203020204" pitchFamily="34" charset="0"/>
                <a:cs typeface="NVIDIA Sans" panose="020B0503020203020204" pitchFamily="34" charset="0"/>
              </a:rPr>
              <a:t>Chunked</a:t>
            </a:r>
          </a:p>
        </p:txBody>
      </p:sp>
      <p:sp>
        <p:nvSpPr>
          <p:cNvPr id="13" name="Rectangle 12">
            <a:extLst>
              <a:ext uri="{FF2B5EF4-FFF2-40B4-BE49-F238E27FC236}">
                <a16:creationId xmlns:a16="http://schemas.microsoft.com/office/drawing/2014/main" id="{C9CB28F4-0F6F-641F-4EB1-3DB452EE88E6}"/>
              </a:ext>
            </a:extLst>
          </p:cNvPr>
          <p:cNvSpPr/>
          <p:nvPr/>
        </p:nvSpPr>
        <p:spPr>
          <a:xfrm>
            <a:off x="26496271" y="6571423"/>
            <a:ext cx="5312979" cy="961696"/>
          </a:xfrm>
          <a:prstGeom prst="rect">
            <a:avLst/>
          </a:prstGeom>
          <a:noFill/>
          <a:ln w="762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dirty="0" err="1">
              <a:solidFill>
                <a:schemeClr val="tx1"/>
              </a:solidFill>
              <a:latin typeface="Trebuchet MS" panose="020B0603020202020204" pitchFamily="34" charset="0"/>
            </a:endParaRPr>
          </a:p>
        </p:txBody>
      </p:sp>
      <p:sp>
        <p:nvSpPr>
          <p:cNvPr id="14" name="TextBox 13">
            <a:extLst>
              <a:ext uri="{FF2B5EF4-FFF2-40B4-BE49-F238E27FC236}">
                <a16:creationId xmlns:a16="http://schemas.microsoft.com/office/drawing/2014/main" id="{937E859D-22BC-672E-6122-3E9B415F7F99}"/>
              </a:ext>
            </a:extLst>
          </p:cNvPr>
          <p:cNvSpPr txBox="1"/>
          <p:nvPr/>
        </p:nvSpPr>
        <p:spPr>
          <a:xfrm>
            <a:off x="27684090" y="6698328"/>
            <a:ext cx="2937343" cy="707886"/>
          </a:xfrm>
          <a:prstGeom prst="rect">
            <a:avLst/>
          </a:prstGeom>
          <a:noFill/>
        </p:spPr>
        <p:txBody>
          <a:bodyPr wrap="none" rtlCol="0">
            <a:spAutoFit/>
          </a:bodyPr>
          <a:lstStyle/>
          <a:p>
            <a:pPr algn="ctr"/>
            <a:r>
              <a:rPr lang="en-US" sz="4000" dirty="0">
                <a:solidFill>
                  <a:schemeClr val="bg1"/>
                </a:solidFill>
                <a:highlight>
                  <a:srgbClr val="FFFF00"/>
                </a:highlight>
                <a:latin typeface="NVIDIA Sans" panose="020B0503020203020204" pitchFamily="34" charset="0"/>
                <a:cs typeface="NVIDIA Sans" panose="020B0503020203020204" pitchFamily="34" charset="0"/>
              </a:rPr>
              <a:t>Contiguous</a:t>
            </a:r>
          </a:p>
        </p:txBody>
      </p:sp>
      <p:sp>
        <p:nvSpPr>
          <p:cNvPr id="15" name="Rectangle 14">
            <a:extLst>
              <a:ext uri="{FF2B5EF4-FFF2-40B4-BE49-F238E27FC236}">
                <a16:creationId xmlns:a16="http://schemas.microsoft.com/office/drawing/2014/main" id="{A4CF83BE-B2F3-3972-1E81-70D0693AA73E}"/>
              </a:ext>
            </a:extLst>
          </p:cNvPr>
          <p:cNvSpPr/>
          <p:nvPr/>
        </p:nvSpPr>
        <p:spPr>
          <a:xfrm>
            <a:off x="26496271" y="8768085"/>
            <a:ext cx="5312979" cy="961696"/>
          </a:xfrm>
          <a:prstGeom prst="rect">
            <a:avLst/>
          </a:prstGeom>
          <a:noFill/>
          <a:ln w="762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dirty="0" err="1">
              <a:solidFill>
                <a:schemeClr val="tx1"/>
              </a:solidFill>
              <a:latin typeface="Trebuchet MS" panose="020B0603020202020204" pitchFamily="34" charset="0"/>
            </a:endParaRPr>
          </a:p>
        </p:txBody>
      </p:sp>
      <p:sp>
        <p:nvSpPr>
          <p:cNvPr id="16" name="TextBox 15">
            <a:extLst>
              <a:ext uri="{FF2B5EF4-FFF2-40B4-BE49-F238E27FC236}">
                <a16:creationId xmlns:a16="http://schemas.microsoft.com/office/drawing/2014/main" id="{CDA299B6-599D-BC4B-A9C6-54E6A76D6BD8}"/>
              </a:ext>
            </a:extLst>
          </p:cNvPr>
          <p:cNvSpPr txBox="1"/>
          <p:nvPr/>
        </p:nvSpPr>
        <p:spPr>
          <a:xfrm>
            <a:off x="13148364" y="8894990"/>
            <a:ext cx="3862084" cy="707886"/>
          </a:xfrm>
          <a:prstGeom prst="rect">
            <a:avLst/>
          </a:prstGeom>
          <a:noFill/>
        </p:spPr>
        <p:txBody>
          <a:bodyPr wrap="none" rtlCol="0">
            <a:spAutoFit/>
          </a:bodyPr>
          <a:lstStyle/>
          <a:p>
            <a:pPr algn="ctr"/>
            <a:r>
              <a:rPr lang="en-US" sz="4000" dirty="0">
                <a:solidFill>
                  <a:schemeClr val="bg1"/>
                </a:solidFill>
                <a:latin typeface="NVIDIA Sans" panose="020B0503020203020204" pitchFamily="34" charset="0"/>
                <a:cs typeface="NVIDIA Sans" panose="020B0503020203020204" pitchFamily="34" charset="0"/>
              </a:rPr>
              <a:t> [Type Convert]</a:t>
            </a:r>
          </a:p>
        </p:txBody>
      </p:sp>
      <p:sp>
        <p:nvSpPr>
          <p:cNvPr id="17" name="Rectangle 16">
            <a:extLst>
              <a:ext uri="{FF2B5EF4-FFF2-40B4-BE49-F238E27FC236}">
                <a16:creationId xmlns:a16="http://schemas.microsoft.com/office/drawing/2014/main" id="{0CF770CC-0B46-E833-845E-132E0D75B588}"/>
              </a:ext>
            </a:extLst>
          </p:cNvPr>
          <p:cNvSpPr/>
          <p:nvPr/>
        </p:nvSpPr>
        <p:spPr>
          <a:xfrm>
            <a:off x="12575318" y="8768085"/>
            <a:ext cx="5312979" cy="961696"/>
          </a:xfrm>
          <a:prstGeom prst="rect">
            <a:avLst/>
          </a:prstGeom>
          <a:noFill/>
          <a:ln w="762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dirty="0" err="1">
              <a:solidFill>
                <a:schemeClr val="tx1"/>
              </a:solidFill>
              <a:latin typeface="Trebuchet MS" panose="020B0603020202020204" pitchFamily="34" charset="0"/>
            </a:endParaRPr>
          </a:p>
        </p:txBody>
      </p:sp>
      <p:sp>
        <p:nvSpPr>
          <p:cNvPr id="18" name="TextBox 17">
            <a:extLst>
              <a:ext uri="{FF2B5EF4-FFF2-40B4-BE49-F238E27FC236}">
                <a16:creationId xmlns:a16="http://schemas.microsoft.com/office/drawing/2014/main" id="{FB765788-8F18-C375-DEA1-E49FA74B6310}"/>
              </a:ext>
            </a:extLst>
          </p:cNvPr>
          <p:cNvSpPr txBox="1"/>
          <p:nvPr/>
        </p:nvSpPr>
        <p:spPr>
          <a:xfrm>
            <a:off x="27221718" y="8894990"/>
            <a:ext cx="3862083" cy="707886"/>
          </a:xfrm>
          <a:prstGeom prst="rect">
            <a:avLst/>
          </a:prstGeom>
          <a:noFill/>
        </p:spPr>
        <p:txBody>
          <a:bodyPr wrap="none" rtlCol="0">
            <a:spAutoFit/>
          </a:bodyPr>
          <a:lstStyle/>
          <a:p>
            <a:pPr algn="ctr"/>
            <a:r>
              <a:rPr lang="en-US" sz="4000" dirty="0">
                <a:solidFill>
                  <a:schemeClr val="bg1"/>
                </a:solidFill>
                <a:latin typeface="NVIDIA Sans" panose="020B0503020203020204" pitchFamily="34" charset="0"/>
                <a:cs typeface="NVIDIA Sans" panose="020B0503020203020204" pitchFamily="34" charset="0"/>
              </a:rPr>
              <a:t> [Type Convert]</a:t>
            </a:r>
          </a:p>
        </p:txBody>
      </p:sp>
      <p:sp>
        <p:nvSpPr>
          <p:cNvPr id="19" name="TextBox 18">
            <a:extLst>
              <a:ext uri="{FF2B5EF4-FFF2-40B4-BE49-F238E27FC236}">
                <a16:creationId xmlns:a16="http://schemas.microsoft.com/office/drawing/2014/main" id="{5E8D5D6C-0596-77F0-9529-4BD1D74D31D4}"/>
              </a:ext>
            </a:extLst>
          </p:cNvPr>
          <p:cNvSpPr txBox="1"/>
          <p:nvPr/>
        </p:nvSpPr>
        <p:spPr>
          <a:xfrm>
            <a:off x="19872825" y="9856686"/>
            <a:ext cx="4181722" cy="707886"/>
          </a:xfrm>
          <a:prstGeom prst="rect">
            <a:avLst/>
          </a:prstGeom>
          <a:noFill/>
        </p:spPr>
        <p:txBody>
          <a:bodyPr wrap="none" rtlCol="0">
            <a:spAutoFit/>
          </a:bodyPr>
          <a:lstStyle/>
          <a:p>
            <a:pPr algn="ctr"/>
            <a:r>
              <a:rPr lang="en-US" sz="4000" dirty="0">
                <a:solidFill>
                  <a:schemeClr val="bg1"/>
                </a:solidFill>
                <a:latin typeface="NVIDIA Sans" panose="020B0503020203020204" pitchFamily="34" charset="0"/>
                <a:cs typeface="NVIDIA Sans" panose="020B0503020203020204" pitchFamily="34" charset="0"/>
              </a:rPr>
              <a:t>[Allocate Buffer]</a:t>
            </a:r>
          </a:p>
        </p:txBody>
      </p:sp>
      <p:sp>
        <p:nvSpPr>
          <p:cNvPr id="20" name="Rectangle 19">
            <a:extLst>
              <a:ext uri="{FF2B5EF4-FFF2-40B4-BE49-F238E27FC236}">
                <a16:creationId xmlns:a16="http://schemas.microsoft.com/office/drawing/2014/main" id="{4DA3E38E-4457-DFC2-4E01-EECF6C5BDEA2}"/>
              </a:ext>
            </a:extLst>
          </p:cNvPr>
          <p:cNvSpPr/>
          <p:nvPr/>
        </p:nvSpPr>
        <p:spPr>
          <a:xfrm>
            <a:off x="19459594" y="9729781"/>
            <a:ext cx="5312979" cy="961696"/>
          </a:xfrm>
          <a:prstGeom prst="rect">
            <a:avLst/>
          </a:prstGeom>
          <a:noFill/>
          <a:ln w="762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dirty="0" err="1">
              <a:solidFill>
                <a:schemeClr val="tx1"/>
              </a:solidFill>
              <a:latin typeface="Trebuchet MS" panose="020B0603020202020204" pitchFamily="34" charset="0"/>
            </a:endParaRPr>
          </a:p>
        </p:txBody>
      </p:sp>
      <p:sp>
        <p:nvSpPr>
          <p:cNvPr id="21" name="TextBox 20">
            <a:extLst>
              <a:ext uri="{FF2B5EF4-FFF2-40B4-BE49-F238E27FC236}">
                <a16:creationId xmlns:a16="http://schemas.microsoft.com/office/drawing/2014/main" id="{8A09D686-2655-881B-6A23-48392771D86F}"/>
              </a:ext>
            </a:extLst>
          </p:cNvPr>
          <p:cNvSpPr txBox="1"/>
          <p:nvPr/>
        </p:nvSpPr>
        <p:spPr>
          <a:xfrm>
            <a:off x="20922825" y="11699406"/>
            <a:ext cx="2081724" cy="707886"/>
          </a:xfrm>
          <a:prstGeom prst="rect">
            <a:avLst/>
          </a:prstGeom>
          <a:noFill/>
        </p:spPr>
        <p:txBody>
          <a:bodyPr wrap="none" rtlCol="0">
            <a:spAutoFit/>
          </a:bodyPr>
          <a:lstStyle/>
          <a:p>
            <a:pPr algn="ctr"/>
            <a:r>
              <a:rPr lang="en-US" sz="4000" dirty="0">
                <a:solidFill>
                  <a:schemeClr val="bg1"/>
                </a:solidFill>
                <a:latin typeface="NVIDIA Sans" panose="020B0503020203020204" pitchFamily="34" charset="0"/>
                <a:cs typeface="NVIDIA Sans" panose="020B0503020203020204" pitchFamily="34" charset="0"/>
              </a:rPr>
              <a:t>Convert</a:t>
            </a:r>
          </a:p>
        </p:txBody>
      </p:sp>
      <p:sp>
        <p:nvSpPr>
          <p:cNvPr id="22" name="Rectangle 21">
            <a:extLst>
              <a:ext uri="{FF2B5EF4-FFF2-40B4-BE49-F238E27FC236}">
                <a16:creationId xmlns:a16="http://schemas.microsoft.com/office/drawing/2014/main" id="{85B5A6BE-A63B-7D31-C562-679DF0D5A472}"/>
              </a:ext>
            </a:extLst>
          </p:cNvPr>
          <p:cNvSpPr/>
          <p:nvPr/>
        </p:nvSpPr>
        <p:spPr>
          <a:xfrm>
            <a:off x="19459594" y="11572501"/>
            <a:ext cx="5312979" cy="961696"/>
          </a:xfrm>
          <a:prstGeom prst="rect">
            <a:avLst/>
          </a:prstGeom>
          <a:noFill/>
          <a:ln w="762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dirty="0" err="1">
              <a:solidFill>
                <a:schemeClr val="tx1"/>
              </a:solidFill>
              <a:latin typeface="Trebuchet MS" panose="020B0603020202020204" pitchFamily="34" charset="0"/>
            </a:endParaRPr>
          </a:p>
        </p:txBody>
      </p:sp>
      <p:sp>
        <p:nvSpPr>
          <p:cNvPr id="23" name="TextBox 22">
            <a:extLst>
              <a:ext uri="{FF2B5EF4-FFF2-40B4-BE49-F238E27FC236}">
                <a16:creationId xmlns:a16="http://schemas.microsoft.com/office/drawing/2014/main" id="{6E89F101-019C-6ED9-6230-558E7EA0517E}"/>
              </a:ext>
            </a:extLst>
          </p:cNvPr>
          <p:cNvSpPr txBox="1"/>
          <p:nvPr/>
        </p:nvSpPr>
        <p:spPr>
          <a:xfrm>
            <a:off x="20495179" y="13542126"/>
            <a:ext cx="2937022" cy="707886"/>
          </a:xfrm>
          <a:prstGeom prst="rect">
            <a:avLst/>
          </a:prstGeom>
          <a:noFill/>
        </p:spPr>
        <p:txBody>
          <a:bodyPr wrap="none" rtlCol="0">
            <a:spAutoFit/>
          </a:bodyPr>
          <a:lstStyle/>
          <a:p>
            <a:pPr algn="ctr"/>
            <a:r>
              <a:rPr lang="en-US" sz="4000" dirty="0">
                <a:solidFill>
                  <a:schemeClr val="bg1"/>
                </a:solidFill>
                <a:latin typeface="NVIDIA Sans" panose="020B0503020203020204" pitchFamily="34" charset="0"/>
                <a:cs typeface="NVIDIA Sans" panose="020B0503020203020204" pitchFamily="34" charset="0"/>
              </a:rPr>
              <a:t>[Partial I/O]</a:t>
            </a:r>
          </a:p>
        </p:txBody>
      </p:sp>
      <p:sp>
        <p:nvSpPr>
          <p:cNvPr id="24" name="Rectangle 23">
            <a:extLst>
              <a:ext uri="{FF2B5EF4-FFF2-40B4-BE49-F238E27FC236}">
                <a16:creationId xmlns:a16="http://schemas.microsoft.com/office/drawing/2014/main" id="{A46E91C0-45DD-867F-9E4A-541D822E2F3D}"/>
              </a:ext>
            </a:extLst>
          </p:cNvPr>
          <p:cNvSpPr/>
          <p:nvPr/>
        </p:nvSpPr>
        <p:spPr>
          <a:xfrm>
            <a:off x="19459594" y="13415221"/>
            <a:ext cx="5312979" cy="961696"/>
          </a:xfrm>
          <a:prstGeom prst="rect">
            <a:avLst/>
          </a:prstGeom>
          <a:noFill/>
          <a:ln w="762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dirty="0" err="1">
              <a:solidFill>
                <a:schemeClr val="tx1"/>
              </a:solidFill>
              <a:latin typeface="Trebuchet MS" panose="020B0603020202020204" pitchFamily="34" charset="0"/>
            </a:endParaRPr>
          </a:p>
        </p:txBody>
      </p:sp>
      <p:sp>
        <p:nvSpPr>
          <p:cNvPr id="28" name="Rectangle 27">
            <a:extLst>
              <a:ext uri="{FF2B5EF4-FFF2-40B4-BE49-F238E27FC236}">
                <a16:creationId xmlns:a16="http://schemas.microsoft.com/office/drawing/2014/main" id="{391BD822-44AA-C460-3B66-502F2E076228}"/>
              </a:ext>
            </a:extLst>
          </p:cNvPr>
          <p:cNvSpPr/>
          <p:nvPr/>
        </p:nvSpPr>
        <p:spPr>
          <a:xfrm>
            <a:off x="19294056" y="9488043"/>
            <a:ext cx="5630917" cy="5108027"/>
          </a:xfrm>
          <a:prstGeom prst="rect">
            <a:avLst/>
          </a:prstGeom>
          <a:noFill/>
          <a:ln w="762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dirty="0" err="1">
              <a:solidFill>
                <a:schemeClr val="tx1"/>
              </a:solidFill>
              <a:latin typeface="Trebuchet MS" panose="020B0603020202020204" pitchFamily="34" charset="0"/>
            </a:endParaRPr>
          </a:p>
        </p:txBody>
      </p:sp>
      <p:sp>
        <p:nvSpPr>
          <p:cNvPr id="29" name="TextBox 28">
            <a:extLst>
              <a:ext uri="{FF2B5EF4-FFF2-40B4-BE49-F238E27FC236}">
                <a16:creationId xmlns:a16="http://schemas.microsoft.com/office/drawing/2014/main" id="{03039E53-1A58-9712-B041-D656EB0E8DD3}"/>
              </a:ext>
            </a:extLst>
          </p:cNvPr>
          <p:cNvSpPr txBox="1"/>
          <p:nvPr/>
        </p:nvSpPr>
        <p:spPr>
          <a:xfrm>
            <a:off x="20148801" y="8653252"/>
            <a:ext cx="3477363" cy="707886"/>
          </a:xfrm>
          <a:prstGeom prst="rect">
            <a:avLst/>
          </a:prstGeom>
          <a:noFill/>
        </p:spPr>
        <p:txBody>
          <a:bodyPr wrap="none" rtlCol="0">
            <a:spAutoFit/>
          </a:bodyPr>
          <a:lstStyle/>
          <a:p>
            <a:pPr algn="ctr"/>
            <a:r>
              <a:rPr lang="en-US" sz="4000" u="sng" dirty="0">
                <a:solidFill>
                  <a:schemeClr val="bg1"/>
                </a:solidFill>
                <a:latin typeface="NVIDIA Sans" panose="020B0503020203020204" pitchFamily="34" charset="0"/>
                <a:cs typeface="NVIDIA Sans" panose="020B0503020203020204" pitchFamily="34" charset="0"/>
              </a:rPr>
              <a:t> Type Convert</a:t>
            </a:r>
          </a:p>
        </p:txBody>
      </p:sp>
      <p:sp>
        <p:nvSpPr>
          <p:cNvPr id="30" name="U-Turn Arrow 29">
            <a:extLst>
              <a:ext uri="{FF2B5EF4-FFF2-40B4-BE49-F238E27FC236}">
                <a16:creationId xmlns:a16="http://schemas.microsoft.com/office/drawing/2014/main" id="{F90F260E-6BEB-BC93-EC30-CE337E3A2F18}"/>
              </a:ext>
            </a:extLst>
          </p:cNvPr>
          <p:cNvSpPr/>
          <p:nvPr/>
        </p:nvSpPr>
        <p:spPr>
          <a:xfrm rot="16200000" flipV="1">
            <a:off x="24197788" y="12274190"/>
            <a:ext cx="2379280" cy="1229711"/>
          </a:xfrm>
          <a:prstGeom prst="uturnArrow">
            <a:avLst>
              <a:gd name="adj1" fmla="val 25000"/>
              <a:gd name="adj2" fmla="val 25000"/>
              <a:gd name="adj3" fmla="val 25000"/>
              <a:gd name="adj4" fmla="val 43750"/>
              <a:gd name="adj5" fmla="val 100000"/>
            </a:avLst>
          </a:prstGeom>
          <a:pattFill prst="dkUpDiag">
            <a:fgClr>
              <a:schemeClr val="tx2"/>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dirty="0" err="1">
              <a:solidFill>
                <a:schemeClr val="tx1"/>
              </a:solidFill>
              <a:latin typeface="Trebuchet MS" panose="020B0603020202020204" pitchFamily="34" charset="0"/>
            </a:endParaRPr>
          </a:p>
        </p:txBody>
      </p:sp>
      <p:sp>
        <p:nvSpPr>
          <p:cNvPr id="36" name="TextBox 35">
            <a:extLst>
              <a:ext uri="{FF2B5EF4-FFF2-40B4-BE49-F238E27FC236}">
                <a16:creationId xmlns:a16="http://schemas.microsoft.com/office/drawing/2014/main" id="{6BC5B09F-39DF-C1DE-8D3F-D71E2BBEEA94}"/>
              </a:ext>
            </a:extLst>
          </p:cNvPr>
          <p:cNvSpPr txBox="1"/>
          <p:nvPr/>
        </p:nvSpPr>
        <p:spPr>
          <a:xfrm>
            <a:off x="12612229" y="14729011"/>
            <a:ext cx="4934364" cy="707886"/>
          </a:xfrm>
          <a:prstGeom prst="rect">
            <a:avLst/>
          </a:prstGeom>
          <a:noFill/>
        </p:spPr>
        <p:txBody>
          <a:bodyPr wrap="none" rtlCol="0">
            <a:spAutoFit/>
          </a:bodyPr>
          <a:lstStyle/>
          <a:p>
            <a:pPr algn="ctr"/>
            <a:r>
              <a:rPr lang="en-US" sz="4000" dirty="0">
                <a:solidFill>
                  <a:schemeClr val="bg1"/>
                </a:solidFill>
                <a:latin typeface="NVIDIA Sans" panose="020B0503020203020204" pitchFamily="34" charset="0"/>
                <a:cs typeface="NVIDIA Sans" panose="020B0503020203020204" pitchFamily="34" charset="0"/>
              </a:rPr>
              <a:t>Add to chunk cache</a:t>
            </a:r>
          </a:p>
        </p:txBody>
      </p:sp>
      <p:sp>
        <p:nvSpPr>
          <p:cNvPr id="37" name="Rectangle 36">
            <a:extLst>
              <a:ext uri="{FF2B5EF4-FFF2-40B4-BE49-F238E27FC236}">
                <a16:creationId xmlns:a16="http://schemas.microsoft.com/office/drawing/2014/main" id="{75A228F9-2599-AD81-8AA4-019836B07BAF}"/>
              </a:ext>
            </a:extLst>
          </p:cNvPr>
          <p:cNvSpPr/>
          <p:nvPr/>
        </p:nvSpPr>
        <p:spPr>
          <a:xfrm>
            <a:off x="12575318" y="14602106"/>
            <a:ext cx="5312979" cy="961696"/>
          </a:xfrm>
          <a:prstGeom prst="rect">
            <a:avLst/>
          </a:prstGeom>
          <a:noFill/>
          <a:ln w="762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dirty="0" err="1">
              <a:solidFill>
                <a:schemeClr val="tx1"/>
              </a:solidFill>
              <a:latin typeface="Trebuchet MS" panose="020B0603020202020204" pitchFamily="34" charset="0"/>
            </a:endParaRPr>
          </a:p>
        </p:txBody>
      </p:sp>
      <p:sp>
        <p:nvSpPr>
          <p:cNvPr id="38" name="Rectangle 37">
            <a:extLst>
              <a:ext uri="{FF2B5EF4-FFF2-40B4-BE49-F238E27FC236}">
                <a16:creationId xmlns:a16="http://schemas.microsoft.com/office/drawing/2014/main" id="{9134BF5E-47BF-0D8B-E7F2-482FEF89149C}"/>
              </a:ext>
            </a:extLst>
          </p:cNvPr>
          <p:cNvSpPr/>
          <p:nvPr/>
        </p:nvSpPr>
        <p:spPr>
          <a:xfrm>
            <a:off x="26496271" y="14603954"/>
            <a:ext cx="5312979" cy="961696"/>
          </a:xfrm>
          <a:prstGeom prst="rect">
            <a:avLst/>
          </a:prstGeom>
          <a:noFill/>
          <a:ln w="762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dirty="0" err="1">
              <a:solidFill>
                <a:schemeClr val="tx1"/>
              </a:solidFill>
              <a:latin typeface="Trebuchet MS" panose="020B0603020202020204" pitchFamily="34" charset="0"/>
            </a:endParaRPr>
          </a:p>
        </p:txBody>
      </p:sp>
      <p:sp>
        <p:nvSpPr>
          <p:cNvPr id="39" name="TextBox 38">
            <a:extLst>
              <a:ext uri="{FF2B5EF4-FFF2-40B4-BE49-F238E27FC236}">
                <a16:creationId xmlns:a16="http://schemas.microsoft.com/office/drawing/2014/main" id="{974B1F78-0682-21F6-29A8-22FFAB27F3C9}"/>
              </a:ext>
            </a:extLst>
          </p:cNvPr>
          <p:cNvSpPr txBox="1"/>
          <p:nvPr/>
        </p:nvSpPr>
        <p:spPr>
          <a:xfrm>
            <a:off x="27635039" y="14730859"/>
            <a:ext cx="3035447" cy="707886"/>
          </a:xfrm>
          <a:prstGeom prst="rect">
            <a:avLst/>
          </a:prstGeom>
          <a:noFill/>
        </p:spPr>
        <p:txBody>
          <a:bodyPr wrap="none" rtlCol="0">
            <a:spAutoFit/>
          </a:bodyPr>
          <a:lstStyle/>
          <a:p>
            <a:pPr algn="ctr"/>
            <a:r>
              <a:rPr lang="en-US" sz="4000" dirty="0">
                <a:solidFill>
                  <a:schemeClr val="bg1"/>
                </a:solidFill>
                <a:latin typeface="NVIDIA Sans" panose="020B0503020203020204" pitchFamily="34" charset="0"/>
                <a:cs typeface="NVIDIA Sans" panose="020B0503020203020204" pitchFamily="34" charset="0"/>
              </a:rPr>
              <a:t>Write to file</a:t>
            </a:r>
          </a:p>
        </p:txBody>
      </p:sp>
      <p:sp>
        <p:nvSpPr>
          <p:cNvPr id="40" name="Rectangle 39">
            <a:extLst>
              <a:ext uri="{FF2B5EF4-FFF2-40B4-BE49-F238E27FC236}">
                <a16:creationId xmlns:a16="http://schemas.microsoft.com/office/drawing/2014/main" id="{0BCB7986-3DC0-00FC-90F6-CED5E0B3D7D5}"/>
              </a:ext>
            </a:extLst>
          </p:cNvPr>
          <p:cNvSpPr/>
          <p:nvPr/>
        </p:nvSpPr>
        <p:spPr>
          <a:xfrm>
            <a:off x="12552932" y="19014110"/>
            <a:ext cx="5312979" cy="961696"/>
          </a:xfrm>
          <a:prstGeom prst="rect">
            <a:avLst/>
          </a:prstGeom>
          <a:noFill/>
          <a:ln w="762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dirty="0" err="1">
              <a:solidFill>
                <a:schemeClr val="tx1"/>
              </a:solidFill>
              <a:latin typeface="Trebuchet MS" panose="020B0603020202020204" pitchFamily="34" charset="0"/>
            </a:endParaRPr>
          </a:p>
        </p:txBody>
      </p:sp>
      <p:sp>
        <p:nvSpPr>
          <p:cNvPr id="41" name="TextBox 40">
            <a:extLst>
              <a:ext uri="{FF2B5EF4-FFF2-40B4-BE49-F238E27FC236}">
                <a16:creationId xmlns:a16="http://schemas.microsoft.com/office/drawing/2014/main" id="{4EAC2A08-6FC8-A564-4020-0C88223C84AA}"/>
              </a:ext>
            </a:extLst>
          </p:cNvPr>
          <p:cNvSpPr txBox="1"/>
          <p:nvPr/>
        </p:nvSpPr>
        <p:spPr>
          <a:xfrm>
            <a:off x="13691700" y="19141015"/>
            <a:ext cx="3035447" cy="707886"/>
          </a:xfrm>
          <a:prstGeom prst="rect">
            <a:avLst/>
          </a:prstGeom>
          <a:noFill/>
        </p:spPr>
        <p:txBody>
          <a:bodyPr wrap="none" rtlCol="0">
            <a:spAutoFit/>
          </a:bodyPr>
          <a:lstStyle/>
          <a:p>
            <a:pPr algn="ctr"/>
            <a:r>
              <a:rPr lang="en-US" sz="4000" dirty="0">
                <a:solidFill>
                  <a:schemeClr val="bg1"/>
                </a:solidFill>
                <a:latin typeface="NVIDIA Sans" panose="020B0503020203020204" pitchFamily="34" charset="0"/>
                <a:cs typeface="NVIDIA Sans" panose="020B0503020203020204" pitchFamily="34" charset="0"/>
              </a:rPr>
              <a:t>Write to file</a:t>
            </a:r>
          </a:p>
        </p:txBody>
      </p:sp>
      <p:sp>
        <p:nvSpPr>
          <p:cNvPr id="42" name="Rectangle 41">
            <a:extLst>
              <a:ext uri="{FF2B5EF4-FFF2-40B4-BE49-F238E27FC236}">
                <a16:creationId xmlns:a16="http://schemas.microsoft.com/office/drawing/2014/main" id="{B438BB41-63A5-FE70-24E7-39121377CA11}"/>
              </a:ext>
            </a:extLst>
          </p:cNvPr>
          <p:cNvSpPr/>
          <p:nvPr/>
        </p:nvSpPr>
        <p:spPr>
          <a:xfrm>
            <a:off x="12575318" y="16072774"/>
            <a:ext cx="5312979" cy="961696"/>
          </a:xfrm>
          <a:prstGeom prst="rect">
            <a:avLst/>
          </a:prstGeom>
          <a:noFill/>
          <a:ln w="762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dirty="0" err="1">
              <a:solidFill>
                <a:schemeClr val="tx1"/>
              </a:solidFill>
              <a:latin typeface="Trebuchet MS" panose="020B0603020202020204" pitchFamily="34" charset="0"/>
            </a:endParaRPr>
          </a:p>
        </p:txBody>
      </p:sp>
      <p:sp>
        <p:nvSpPr>
          <p:cNvPr id="43" name="TextBox 42">
            <a:extLst>
              <a:ext uri="{FF2B5EF4-FFF2-40B4-BE49-F238E27FC236}">
                <a16:creationId xmlns:a16="http://schemas.microsoft.com/office/drawing/2014/main" id="{C9941A42-CD9A-FFE9-79FB-5E57B545F157}"/>
              </a:ext>
            </a:extLst>
          </p:cNvPr>
          <p:cNvSpPr txBox="1"/>
          <p:nvPr/>
        </p:nvSpPr>
        <p:spPr>
          <a:xfrm>
            <a:off x="13136497" y="16199679"/>
            <a:ext cx="4190635" cy="707886"/>
          </a:xfrm>
          <a:prstGeom prst="rect">
            <a:avLst/>
          </a:prstGeom>
          <a:noFill/>
        </p:spPr>
        <p:txBody>
          <a:bodyPr wrap="none" rtlCol="0">
            <a:spAutoFit/>
          </a:bodyPr>
          <a:lstStyle/>
          <a:p>
            <a:pPr algn="ctr"/>
            <a:r>
              <a:rPr lang="en-US" sz="4000" dirty="0">
                <a:solidFill>
                  <a:schemeClr val="bg1"/>
                </a:solidFill>
                <a:latin typeface="NVIDIA Sans" panose="020B0503020203020204" pitchFamily="34" charset="0"/>
                <a:cs typeface="NVIDIA Sans" panose="020B0503020203020204" pitchFamily="34" charset="0"/>
              </a:rPr>
              <a:t>Evict from cache</a:t>
            </a:r>
          </a:p>
        </p:txBody>
      </p:sp>
      <p:sp>
        <p:nvSpPr>
          <p:cNvPr id="44" name="TextBox 43">
            <a:extLst>
              <a:ext uri="{FF2B5EF4-FFF2-40B4-BE49-F238E27FC236}">
                <a16:creationId xmlns:a16="http://schemas.microsoft.com/office/drawing/2014/main" id="{992B5312-830D-B4AF-51F5-4690ABB358F6}"/>
              </a:ext>
            </a:extLst>
          </p:cNvPr>
          <p:cNvSpPr txBox="1"/>
          <p:nvPr/>
        </p:nvSpPr>
        <p:spPr>
          <a:xfrm>
            <a:off x="13434572" y="17670347"/>
            <a:ext cx="3289683" cy="707886"/>
          </a:xfrm>
          <a:prstGeom prst="rect">
            <a:avLst/>
          </a:prstGeom>
          <a:noFill/>
        </p:spPr>
        <p:txBody>
          <a:bodyPr wrap="none" rtlCol="0">
            <a:spAutoFit/>
          </a:bodyPr>
          <a:lstStyle/>
          <a:p>
            <a:pPr algn="ctr"/>
            <a:r>
              <a:rPr lang="en-US" sz="4000" dirty="0">
                <a:solidFill>
                  <a:schemeClr val="bg1"/>
                </a:solidFill>
                <a:latin typeface="NVIDIA Sans" panose="020B0503020203020204" pitchFamily="34" charset="0"/>
                <a:cs typeface="NVIDIA Sans" panose="020B0503020203020204" pitchFamily="34" charset="0"/>
              </a:rPr>
              <a:t>[I/O Pipeline]</a:t>
            </a:r>
          </a:p>
        </p:txBody>
      </p:sp>
      <p:sp>
        <p:nvSpPr>
          <p:cNvPr id="45" name="Rectangle 44">
            <a:extLst>
              <a:ext uri="{FF2B5EF4-FFF2-40B4-BE49-F238E27FC236}">
                <a16:creationId xmlns:a16="http://schemas.microsoft.com/office/drawing/2014/main" id="{2CCEC08B-0A95-EF0F-30E4-CA0BF805B6B4}"/>
              </a:ext>
            </a:extLst>
          </p:cNvPr>
          <p:cNvSpPr/>
          <p:nvPr/>
        </p:nvSpPr>
        <p:spPr>
          <a:xfrm>
            <a:off x="12575318" y="17543442"/>
            <a:ext cx="5312979" cy="961696"/>
          </a:xfrm>
          <a:prstGeom prst="rect">
            <a:avLst/>
          </a:prstGeom>
          <a:noFill/>
          <a:ln w="762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dirty="0" err="1">
              <a:solidFill>
                <a:schemeClr val="tx1"/>
              </a:solidFill>
              <a:latin typeface="Trebuchet MS" panose="020B0603020202020204" pitchFamily="34" charset="0"/>
            </a:endParaRPr>
          </a:p>
        </p:txBody>
      </p:sp>
      <p:sp>
        <p:nvSpPr>
          <p:cNvPr id="46" name="TextBox 45">
            <a:extLst>
              <a:ext uri="{FF2B5EF4-FFF2-40B4-BE49-F238E27FC236}">
                <a16:creationId xmlns:a16="http://schemas.microsoft.com/office/drawing/2014/main" id="{7578F4D2-B336-F555-0F25-50F862D20225}"/>
              </a:ext>
            </a:extLst>
          </p:cNvPr>
          <p:cNvSpPr txBox="1"/>
          <p:nvPr/>
        </p:nvSpPr>
        <p:spPr>
          <a:xfrm>
            <a:off x="6088166" y="16835556"/>
            <a:ext cx="4181722" cy="707886"/>
          </a:xfrm>
          <a:prstGeom prst="rect">
            <a:avLst/>
          </a:prstGeom>
          <a:noFill/>
        </p:spPr>
        <p:txBody>
          <a:bodyPr wrap="none" rtlCol="0">
            <a:spAutoFit/>
          </a:bodyPr>
          <a:lstStyle/>
          <a:p>
            <a:pPr algn="ctr"/>
            <a:r>
              <a:rPr lang="en-US" sz="4000" dirty="0">
                <a:solidFill>
                  <a:schemeClr val="bg1"/>
                </a:solidFill>
                <a:latin typeface="NVIDIA Sans" panose="020B0503020203020204" pitchFamily="34" charset="0"/>
                <a:cs typeface="NVIDIA Sans" panose="020B0503020203020204" pitchFamily="34" charset="0"/>
              </a:rPr>
              <a:t>[Allocate Buffer]</a:t>
            </a:r>
          </a:p>
        </p:txBody>
      </p:sp>
      <p:sp>
        <p:nvSpPr>
          <p:cNvPr id="47" name="Rectangle 46">
            <a:extLst>
              <a:ext uri="{FF2B5EF4-FFF2-40B4-BE49-F238E27FC236}">
                <a16:creationId xmlns:a16="http://schemas.microsoft.com/office/drawing/2014/main" id="{35567181-746F-79B2-1BD1-650794F4240E}"/>
              </a:ext>
            </a:extLst>
          </p:cNvPr>
          <p:cNvSpPr/>
          <p:nvPr/>
        </p:nvSpPr>
        <p:spPr>
          <a:xfrm>
            <a:off x="5674935" y="16708651"/>
            <a:ext cx="5312979" cy="961696"/>
          </a:xfrm>
          <a:prstGeom prst="rect">
            <a:avLst/>
          </a:prstGeom>
          <a:noFill/>
          <a:ln w="762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dirty="0" err="1">
              <a:solidFill>
                <a:schemeClr val="tx1"/>
              </a:solidFill>
              <a:latin typeface="Trebuchet MS" panose="020B0603020202020204" pitchFamily="34" charset="0"/>
            </a:endParaRPr>
          </a:p>
        </p:txBody>
      </p:sp>
      <p:sp>
        <p:nvSpPr>
          <p:cNvPr id="48" name="TextBox 47">
            <a:extLst>
              <a:ext uri="{FF2B5EF4-FFF2-40B4-BE49-F238E27FC236}">
                <a16:creationId xmlns:a16="http://schemas.microsoft.com/office/drawing/2014/main" id="{56660EE3-5441-C600-1A91-DA197A79405F}"/>
              </a:ext>
            </a:extLst>
          </p:cNvPr>
          <p:cNvSpPr txBox="1"/>
          <p:nvPr/>
        </p:nvSpPr>
        <p:spPr>
          <a:xfrm>
            <a:off x="6847320" y="18678276"/>
            <a:ext cx="2663421" cy="707886"/>
          </a:xfrm>
          <a:prstGeom prst="rect">
            <a:avLst/>
          </a:prstGeom>
          <a:noFill/>
        </p:spPr>
        <p:txBody>
          <a:bodyPr wrap="none" rtlCol="0">
            <a:spAutoFit/>
          </a:bodyPr>
          <a:lstStyle/>
          <a:p>
            <a:pPr algn="ctr"/>
            <a:r>
              <a:rPr lang="en-US" sz="4000" dirty="0">
                <a:solidFill>
                  <a:schemeClr val="bg1"/>
                </a:solidFill>
                <a:latin typeface="NVIDIA Sans" panose="020B0503020203020204" pitchFamily="34" charset="0"/>
                <a:cs typeface="NVIDIA Sans" panose="020B0503020203020204" pitchFamily="34" charset="0"/>
              </a:rPr>
              <a:t>Transform</a:t>
            </a:r>
          </a:p>
        </p:txBody>
      </p:sp>
      <p:sp>
        <p:nvSpPr>
          <p:cNvPr id="49" name="Rectangle 48">
            <a:extLst>
              <a:ext uri="{FF2B5EF4-FFF2-40B4-BE49-F238E27FC236}">
                <a16:creationId xmlns:a16="http://schemas.microsoft.com/office/drawing/2014/main" id="{BCD49001-0EAD-90D3-EC53-53C661D9A6CA}"/>
              </a:ext>
            </a:extLst>
          </p:cNvPr>
          <p:cNvSpPr/>
          <p:nvPr/>
        </p:nvSpPr>
        <p:spPr>
          <a:xfrm>
            <a:off x="5674935" y="18551371"/>
            <a:ext cx="5312979" cy="961696"/>
          </a:xfrm>
          <a:prstGeom prst="rect">
            <a:avLst/>
          </a:prstGeom>
          <a:noFill/>
          <a:ln w="762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dirty="0" err="1">
              <a:solidFill>
                <a:schemeClr val="tx1"/>
              </a:solidFill>
              <a:latin typeface="Trebuchet MS" panose="020B0603020202020204" pitchFamily="34" charset="0"/>
            </a:endParaRPr>
          </a:p>
        </p:txBody>
      </p:sp>
      <p:sp>
        <p:nvSpPr>
          <p:cNvPr id="52" name="Rectangle 51">
            <a:extLst>
              <a:ext uri="{FF2B5EF4-FFF2-40B4-BE49-F238E27FC236}">
                <a16:creationId xmlns:a16="http://schemas.microsoft.com/office/drawing/2014/main" id="{5DD1ACB7-79C3-1958-C0CF-F3F16DD86EE4}"/>
              </a:ext>
            </a:extLst>
          </p:cNvPr>
          <p:cNvSpPr/>
          <p:nvPr/>
        </p:nvSpPr>
        <p:spPr>
          <a:xfrm>
            <a:off x="5509397" y="16466913"/>
            <a:ext cx="5630917" cy="3272411"/>
          </a:xfrm>
          <a:prstGeom prst="rect">
            <a:avLst/>
          </a:prstGeom>
          <a:noFill/>
          <a:ln w="762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dirty="0" err="1">
              <a:solidFill>
                <a:schemeClr val="tx1"/>
              </a:solidFill>
              <a:latin typeface="Trebuchet MS" panose="020B0603020202020204" pitchFamily="34" charset="0"/>
            </a:endParaRPr>
          </a:p>
        </p:txBody>
      </p:sp>
      <p:sp>
        <p:nvSpPr>
          <p:cNvPr id="53" name="TextBox 52">
            <a:extLst>
              <a:ext uri="{FF2B5EF4-FFF2-40B4-BE49-F238E27FC236}">
                <a16:creationId xmlns:a16="http://schemas.microsoft.com/office/drawing/2014/main" id="{67178BEB-6487-8408-576E-0821365BE744}"/>
              </a:ext>
            </a:extLst>
          </p:cNvPr>
          <p:cNvSpPr txBox="1"/>
          <p:nvPr/>
        </p:nvSpPr>
        <p:spPr>
          <a:xfrm>
            <a:off x="6650345" y="15632122"/>
            <a:ext cx="2904962" cy="707886"/>
          </a:xfrm>
          <a:prstGeom prst="rect">
            <a:avLst/>
          </a:prstGeom>
          <a:noFill/>
        </p:spPr>
        <p:txBody>
          <a:bodyPr wrap="none" rtlCol="0">
            <a:spAutoFit/>
          </a:bodyPr>
          <a:lstStyle/>
          <a:p>
            <a:pPr algn="ctr"/>
            <a:r>
              <a:rPr lang="en-US" sz="4000" u="sng" dirty="0">
                <a:solidFill>
                  <a:schemeClr val="bg1"/>
                </a:solidFill>
                <a:latin typeface="NVIDIA Sans" panose="020B0503020203020204" pitchFamily="34" charset="0"/>
                <a:cs typeface="NVIDIA Sans" panose="020B0503020203020204" pitchFamily="34" charset="0"/>
              </a:rPr>
              <a:t>I/O Pipeline</a:t>
            </a:r>
          </a:p>
        </p:txBody>
      </p:sp>
      <p:sp>
        <p:nvSpPr>
          <p:cNvPr id="54" name="U-Turn Arrow 53">
            <a:extLst>
              <a:ext uri="{FF2B5EF4-FFF2-40B4-BE49-F238E27FC236}">
                <a16:creationId xmlns:a16="http://schemas.microsoft.com/office/drawing/2014/main" id="{9A96D134-8927-D6B0-DCC2-CFF3D981611B}"/>
              </a:ext>
            </a:extLst>
          </p:cNvPr>
          <p:cNvSpPr/>
          <p:nvPr/>
        </p:nvSpPr>
        <p:spPr>
          <a:xfrm rot="5400000" flipH="1" flipV="1">
            <a:off x="3890130" y="17482349"/>
            <a:ext cx="2379280" cy="1229711"/>
          </a:xfrm>
          <a:prstGeom prst="uturnArrow">
            <a:avLst>
              <a:gd name="adj1" fmla="val 25000"/>
              <a:gd name="adj2" fmla="val 25000"/>
              <a:gd name="adj3" fmla="val 25000"/>
              <a:gd name="adj4" fmla="val 43750"/>
              <a:gd name="adj5" fmla="val 100000"/>
            </a:avLst>
          </a:prstGeom>
          <a:pattFill prst="dkUpDiag">
            <a:fgClr>
              <a:schemeClr val="tx2"/>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dirty="0" err="1">
              <a:solidFill>
                <a:schemeClr val="tx1"/>
              </a:solidFill>
              <a:latin typeface="Trebuchet MS" panose="020B0603020202020204" pitchFamily="34" charset="0"/>
            </a:endParaRPr>
          </a:p>
        </p:txBody>
      </p:sp>
      <p:cxnSp>
        <p:nvCxnSpPr>
          <p:cNvPr id="55" name="Straight Arrow Connector 54">
            <a:extLst>
              <a:ext uri="{FF2B5EF4-FFF2-40B4-BE49-F238E27FC236}">
                <a16:creationId xmlns:a16="http://schemas.microsoft.com/office/drawing/2014/main" id="{5246D1B1-D826-847A-5856-EA5230E9A1A7}"/>
              </a:ext>
            </a:extLst>
          </p:cNvPr>
          <p:cNvCxnSpPr>
            <a:cxnSpLocks/>
            <a:stCxn id="13" idx="2"/>
            <a:endCxn id="15" idx="0"/>
          </p:cNvCxnSpPr>
          <p:nvPr/>
        </p:nvCxnSpPr>
        <p:spPr>
          <a:xfrm>
            <a:off x="29152761" y="7533119"/>
            <a:ext cx="0" cy="1234966"/>
          </a:xfrm>
          <a:prstGeom prst="straightConnector1">
            <a:avLst/>
          </a:prstGeom>
          <a:ln w="762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9" name="Straight Arrow Connector 58">
            <a:extLst>
              <a:ext uri="{FF2B5EF4-FFF2-40B4-BE49-F238E27FC236}">
                <a16:creationId xmlns:a16="http://schemas.microsoft.com/office/drawing/2014/main" id="{09EEE542-6E7C-DF6F-ADA0-4E679DAE6B0F}"/>
              </a:ext>
            </a:extLst>
          </p:cNvPr>
          <p:cNvCxnSpPr>
            <a:cxnSpLocks/>
            <a:stCxn id="10" idx="2"/>
          </p:cNvCxnSpPr>
          <p:nvPr/>
        </p:nvCxnSpPr>
        <p:spPr>
          <a:xfrm flipH="1">
            <a:off x="15079406" y="7533119"/>
            <a:ext cx="2" cy="1234966"/>
          </a:xfrm>
          <a:prstGeom prst="straightConnector1">
            <a:avLst/>
          </a:prstGeom>
          <a:ln w="762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67" name="Straight Arrow Connector 66">
            <a:extLst>
              <a:ext uri="{FF2B5EF4-FFF2-40B4-BE49-F238E27FC236}">
                <a16:creationId xmlns:a16="http://schemas.microsoft.com/office/drawing/2014/main" id="{DD9FD733-9E01-CA4B-AC5B-E217B6375602}"/>
              </a:ext>
            </a:extLst>
          </p:cNvPr>
          <p:cNvCxnSpPr>
            <a:cxnSpLocks/>
            <a:stCxn id="17" idx="3"/>
          </p:cNvCxnSpPr>
          <p:nvPr/>
        </p:nvCxnSpPr>
        <p:spPr>
          <a:xfrm>
            <a:off x="17888297" y="9248933"/>
            <a:ext cx="1405758" cy="961696"/>
          </a:xfrm>
          <a:prstGeom prst="straightConnector1">
            <a:avLst/>
          </a:prstGeom>
          <a:ln w="762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70" name="Straight Arrow Connector 69">
            <a:extLst>
              <a:ext uri="{FF2B5EF4-FFF2-40B4-BE49-F238E27FC236}">
                <a16:creationId xmlns:a16="http://schemas.microsoft.com/office/drawing/2014/main" id="{D402782C-1A22-50C8-6880-0B5983C58006}"/>
              </a:ext>
            </a:extLst>
          </p:cNvPr>
          <p:cNvCxnSpPr>
            <a:cxnSpLocks/>
            <a:stCxn id="15" idx="1"/>
          </p:cNvCxnSpPr>
          <p:nvPr/>
        </p:nvCxnSpPr>
        <p:spPr>
          <a:xfrm flipH="1">
            <a:off x="24909293" y="9248933"/>
            <a:ext cx="1586978" cy="961696"/>
          </a:xfrm>
          <a:prstGeom prst="straightConnector1">
            <a:avLst/>
          </a:prstGeom>
          <a:ln w="762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73" name="Straight Arrow Connector 72">
            <a:extLst>
              <a:ext uri="{FF2B5EF4-FFF2-40B4-BE49-F238E27FC236}">
                <a16:creationId xmlns:a16="http://schemas.microsoft.com/office/drawing/2014/main" id="{E93475B8-F677-878B-2CF0-90D6447A3FE9}"/>
              </a:ext>
            </a:extLst>
          </p:cNvPr>
          <p:cNvCxnSpPr>
            <a:cxnSpLocks/>
            <a:stCxn id="20" idx="2"/>
            <a:endCxn id="22" idx="0"/>
          </p:cNvCxnSpPr>
          <p:nvPr/>
        </p:nvCxnSpPr>
        <p:spPr>
          <a:xfrm>
            <a:off x="22116084" y="10691477"/>
            <a:ext cx="0" cy="881024"/>
          </a:xfrm>
          <a:prstGeom prst="straightConnector1">
            <a:avLst/>
          </a:prstGeom>
          <a:ln w="762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923FF399-A2EF-00AA-A398-3CB1FF70CE08}"/>
              </a:ext>
            </a:extLst>
          </p:cNvPr>
          <p:cNvCxnSpPr>
            <a:cxnSpLocks/>
            <a:stCxn id="22" idx="2"/>
            <a:endCxn id="24" idx="0"/>
          </p:cNvCxnSpPr>
          <p:nvPr/>
        </p:nvCxnSpPr>
        <p:spPr>
          <a:xfrm>
            <a:off x="22116084" y="12534197"/>
            <a:ext cx="0" cy="881024"/>
          </a:xfrm>
          <a:prstGeom prst="straightConnector1">
            <a:avLst/>
          </a:prstGeom>
          <a:ln w="762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79" name="Straight Arrow Connector 78">
            <a:extLst>
              <a:ext uri="{FF2B5EF4-FFF2-40B4-BE49-F238E27FC236}">
                <a16:creationId xmlns:a16="http://schemas.microsoft.com/office/drawing/2014/main" id="{747C5C5A-C9F8-C0D8-03B5-407AF2279C1E}"/>
              </a:ext>
            </a:extLst>
          </p:cNvPr>
          <p:cNvCxnSpPr>
            <a:cxnSpLocks/>
            <a:endCxn id="37" idx="3"/>
          </p:cNvCxnSpPr>
          <p:nvPr/>
        </p:nvCxnSpPr>
        <p:spPr>
          <a:xfrm flipH="1">
            <a:off x="17888297" y="14093134"/>
            <a:ext cx="1405758" cy="989820"/>
          </a:xfrm>
          <a:prstGeom prst="straightConnector1">
            <a:avLst/>
          </a:prstGeom>
          <a:ln w="762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83" name="Straight Arrow Connector 82">
            <a:extLst>
              <a:ext uri="{FF2B5EF4-FFF2-40B4-BE49-F238E27FC236}">
                <a16:creationId xmlns:a16="http://schemas.microsoft.com/office/drawing/2014/main" id="{D2DFE343-A0FA-3258-590B-795BCBA69A2C}"/>
              </a:ext>
            </a:extLst>
          </p:cNvPr>
          <p:cNvCxnSpPr>
            <a:cxnSpLocks/>
            <a:endCxn id="38" idx="1"/>
          </p:cNvCxnSpPr>
          <p:nvPr/>
        </p:nvCxnSpPr>
        <p:spPr>
          <a:xfrm>
            <a:off x="24909293" y="14186559"/>
            <a:ext cx="1586978" cy="898243"/>
          </a:xfrm>
          <a:prstGeom prst="straightConnector1">
            <a:avLst/>
          </a:prstGeom>
          <a:ln w="762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85">
            <a:extLst>
              <a:ext uri="{FF2B5EF4-FFF2-40B4-BE49-F238E27FC236}">
                <a16:creationId xmlns:a16="http://schemas.microsoft.com/office/drawing/2014/main" id="{B48841EB-5C36-6315-38AC-5C53F6E736E6}"/>
              </a:ext>
            </a:extLst>
          </p:cNvPr>
          <p:cNvCxnSpPr>
            <a:cxnSpLocks/>
            <a:stCxn id="15" idx="2"/>
            <a:endCxn id="38" idx="0"/>
          </p:cNvCxnSpPr>
          <p:nvPr/>
        </p:nvCxnSpPr>
        <p:spPr>
          <a:xfrm>
            <a:off x="29152761" y="9729781"/>
            <a:ext cx="0" cy="4874173"/>
          </a:xfrm>
          <a:prstGeom prst="straightConnector1">
            <a:avLst/>
          </a:prstGeom>
          <a:ln w="762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89" name="Straight Arrow Connector 88">
            <a:extLst>
              <a:ext uri="{FF2B5EF4-FFF2-40B4-BE49-F238E27FC236}">
                <a16:creationId xmlns:a16="http://schemas.microsoft.com/office/drawing/2014/main" id="{732BDF2F-2F1F-1E1B-DD1D-C2C7485FFB95}"/>
              </a:ext>
            </a:extLst>
          </p:cNvPr>
          <p:cNvCxnSpPr>
            <a:cxnSpLocks/>
            <a:stCxn id="17" idx="2"/>
            <a:endCxn id="37" idx="0"/>
          </p:cNvCxnSpPr>
          <p:nvPr/>
        </p:nvCxnSpPr>
        <p:spPr>
          <a:xfrm>
            <a:off x="15231808" y="9729781"/>
            <a:ext cx="0" cy="4872325"/>
          </a:xfrm>
          <a:prstGeom prst="straightConnector1">
            <a:avLst/>
          </a:prstGeom>
          <a:ln w="762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92" name="Straight Arrow Connector 91">
            <a:extLst>
              <a:ext uri="{FF2B5EF4-FFF2-40B4-BE49-F238E27FC236}">
                <a16:creationId xmlns:a16="http://schemas.microsoft.com/office/drawing/2014/main" id="{EBB9163C-C62A-9AE4-0980-E9FF8B30976B}"/>
              </a:ext>
            </a:extLst>
          </p:cNvPr>
          <p:cNvCxnSpPr>
            <a:cxnSpLocks/>
            <a:stCxn id="37" idx="2"/>
            <a:endCxn id="42" idx="0"/>
          </p:cNvCxnSpPr>
          <p:nvPr/>
        </p:nvCxnSpPr>
        <p:spPr>
          <a:xfrm>
            <a:off x="15231808" y="15563802"/>
            <a:ext cx="0" cy="508972"/>
          </a:xfrm>
          <a:prstGeom prst="straightConnector1">
            <a:avLst/>
          </a:prstGeom>
          <a:ln w="762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a:extLst>
              <a:ext uri="{FF2B5EF4-FFF2-40B4-BE49-F238E27FC236}">
                <a16:creationId xmlns:a16="http://schemas.microsoft.com/office/drawing/2014/main" id="{9D0A00B2-B99C-2FC5-C0DC-53EE627408A6}"/>
              </a:ext>
            </a:extLst>
          </p:cNvPr>
          <p:cNvCxnSpPr>
            <a:cxnSpLocks/>
            <a:stCxn id="42" idx="2"/>
            <a:endCxn id="45" idx="0"/>
          </p:cNvCxnSpPr>
          <p:nvPr/>
        </p:nvCxnSpPr>
        <p:spPr>
          <a:xfrm>
            <a:off x="15231808" y="17034470"/>
            <a:ext cx="0" cy="508972"/>
          </a:xfrm>
          <a:prstGeom prst="straightConnector1">
            <a:avLst/>
          </a:prstGeom>
          <a:ln w="762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98" name="Straight Arrow Connector 97">
            <a:extLst>
              <a:ext uri="{FF2B5EF4-FFF2-40B4-BE49-F238E27FC236}">
                <a16:creationId xmlns:a16="http://schemas.microsoft.com/office/drawing/2014/main" id="{95CAF736-E5D5-4EC8-2B74-6E20A3EB1A74}"/>
              </a:ext>
            </a:extLst>
          </p:cNvPr>
          <p:cNvCxnSpPr>
            <a:cxnSpLocks/>
            <a:stCxn id="45" idx="2"/>
            <a:endCxn id="40" idx="0"/>
          </p:cNvCxnSpPr>
          <p:nvPr/>
        </p:nvCxnSpPr>
        <p:spPr>
          <a:xfrm flipH="1">
            <a:off x="15209422" y="18505138"/>
            <a:ext cx="22386" cy="508972"/>
          </a:xfrm>
          <a:prstGeom prst="straightConnector1">
            <a:avLst/>
          </a:prstGeom>
          <a:ln w="762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02" name="Straight Arrow Connector 101">
            <a:extLst>
              <a:ext uri="{FF2B5EF4-FFF2-40B4-BE49-F238E27FC236}">
                <a16:creationId xmlns:a16="http://schemas.microsoft.com/office/drawing/2014/main" id="{7A0D2457-6BAB-63E2-2093-339D13CCB4A2}"/>
              </a:ext>
            </a:extLst>
          </p:cNvPr>
          <p:cNvCxnSpPr>
            <a:cxnSpLocks/>
            <a:stCxn id="45" idx="1"/>
          </p:cNvCxnSpPr>
          <p:nvPr/>
        </p:nvCxnSpPr>
        <p:spPr>
          <a:xfrm flipH="1" flipV="1">
            <a:off x="11169560" y="17189499"/>
            <a:ext cx="1405758" cy="834791"/>
          </a:xfrm>
          <a:prstGeom prst="straightConnector1">
            <a:avLst/>
          </a:prstGeom>
          <a:ln w="762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05" name="Straight Arrow Connector 104">
            <a:extLst>
              <a:ext uri="{FF2B5EF4-FFF2-40B4-BE49-F238E27FC236}">
                <a16:creationId xmlns:a16="http://schemas.microsoft.com/office/drawing/2014/main" id="{858E7175-992D-2C70-3064-90CA4079C7AF}"/>
              </a:ext>
            </a:extLst>
          </p:cNvPr>
          <p:cNvCxnSpPr>
            <a:cxnSpLocks/>
            <a:endCxn id="40" idx="1"/>
          </p:cNvCxnSpPr>
          <p:nvPr/>
        </p:nvCxnSpPr>
        <p:spPr>
          <a:xfrm>
            <a:off x="11169560" y="19032219"/>
            <a:ext cx="1383372" cy="462739"/>
          </a:xfrm>
          <a:prstGeom prst="straightConnector1">
            <a:avLst/>
          </a:prstGeom>
          <a:ln w="762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09" name="Straight Arrow Connector 108">
            <a:extLst>
              <a:ext uri="{FF2B5EF4-FFF2-40B4-BE49-F238E27FC236}">
                <a16:creationId xmlns:a16="http://schemas.microsoft.com/office/drawing/2014/main" id="{B70E628F-DCE8-10DD-C898-54E2F1885BD9}"/>
              </a:ext>
            </a:extLst>
          </p:cNvPr>
          <p:cNvCxnSpPr>
            <a:cxnSpLocks/>
          </p:cNvCxnSpPr>
          <p:nvPr/>
        </p:nvCxnSpPr>
        <p:spPr>
          <a:xfrm>
            <a:off x="29152759" y="5925036"/>
            <a:ext cx="1" cy="668188"/>
          </a:xfrm>
          <a:prstGeom prst="straightConnector1">
            <a:avLst/>
          </a:prstGeom>
          <a:ln w="762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11" name="Straight Arrow Connector 110">
            <a:extLst>
              <a:ext uri="{FF2B5EF4-FFF2-40B4-BE49-F238E27FC236}">
                <a16:creationId xmlns:a16="http://schemas.microsoft.com/office/drawing/2014/main" id="{C95FF5A9-76B7-0391-9086-7C2DCC831AAF}"/>
              </a:ext>
            </a:extLst>
          </p:cNvPr>
          <p:cNvCxnSpPr>
            <a:cxnSpLocks/>
          </p:cNvCxnSpPr>
          <p:nvPr/>
        </p:nvCxnSpPr>
        <p:spPr>
          <a:xfrm>
            <a:off x="15079405" y="5937002"/>
            <a:ext cx="1" cy="668188"/>
          </a:xfrm>
          <a:prstGeom prst="straightConnector1">
            <a:avLst/>
          </a:prstGeom>
          <a:ln w="762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12" name="Straight Arrow Connector 111">
            <a:extLst>
              <a:ext uri="{FF2B5EF4-FFF2-40B4-BE49-F238E27FC236}">
                <a16:creationId xmlns:a16="http://schemas.microsoft.com/office/drawing/2014/main" id="{57364927-6FB3-7882-2E7C-11F0B540C22F}"/>
              </a:ext>
            </a:extLst>
          </p:cNvPr>
          <p:cNvCxnSpPr>
            <a:cxnSpLocks/>
          </p:cNvCxnSpPr>
          <p:nvPr/>
        </p:nvCxnSpPr>
        <p:spPr>
          <a:xfrm>
            <a:off x="15079405" y="5937002"/>
            <a:ext cx="14073354" cy="15376"/>
          </a:xfrm>
          <a:prstGeom prst="straightConnector1">
            <a:avLst/>
          </a:prstGeom>
          <a:ln w="76200">
            <a:solidFill>
              <a:schemeClr val="bg1"/>
            </a:solidFill>
            <a:tailEnd type="none"/>
          </a:ln>
        </p:spPr>
        <p:style>
          <a:lnRef idx="1">
            <a:schemeClr val="accent1"/>
          </a:lnRef>
          <a:fillRef idx="0">
            <a:schemeClr val="accent1"/>
          </a:fillRef>
          <a:effectRef idx="0">
            <a:schemeClr val="accent1"/>
          </a:effectRef>
          <a:fontRef idx="minor">
            <a:schemeClr val="tx1"/>
          </a:fontRef>
        </p:style>
      </p:cxnSp>
      <p:cxnSp>
        <p:nvCxnSpPr>
          <p:cNvPr id="116" name="Straight Arrow Connector 115">
            <a:extLst>
              <a:ext uri="{FF2B5EF4-FFF2-40B4-BE49-F238E27FC236}">
                <a16:creationId xmlns:a16="http://schemas.microsoft.com/office/drawing/2014/main" id="{847C3F65-FF5C-8B6C-6342-D38D19B31E16}"/>
              </a:ext>
            </a:extLst>
          </p:cNvPr>
          <p:cNvCxnSpPr>
            <a:cxnSpLocks/>
            <a:stCxn id="5" idx="2"/>
          </p:cNvCxnSpPr>
          <p:nvPr/>
        </p:nvCxnSpPr>
        <p:spPr>
          <a:xfrm>
            <a:off x="18845944" y="3744770"/>
            <a:ext cx="0" cy="2207608"/>
          </a:xfrm>
          <a:prstGeom prst="straightConnector1">
            <a:avLst/>
          </a:prstGeom>
          <a:ln w="762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20" name="Rectangle 119">
            <a:extLst>
              <a:ext uri="{FF2B5EF4-FFF2-40B4-BE49-F238E27FC236}">
                <a16:creationId xmlns:a16="http://schemas.microsoft.com/office/drawing/2014/main" id="{A6B636B7-6765-F532-0EA4-2B81CAE052F6}"/>
              </a:ext>
            </a:extLst>
          </p:cNvPr>
          <p:cNvSpPr/>
          <p:nvPr/>
        </p:nvSpPr>
        <p:spPr>
          <a:xfrm>
            <a:off x="4258390" y="5342948"/>
            <a:ext cx="29481417" cy="14852679"/>
          </a:xfrm>
          <a:prstGeom prst="rect">
            <a:avLst/>
          </a:prstGeom>
          <a:noFill/>
          <a:ln w="762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dirty="0" err="1">
              <a:solidFill>
                <a:schemeClr val="tx1"/>
              </a:solidFill>
              <a:latin typeface="Trebuchet MS" panose="020B0603020202020204" pitchFamily="34" charset="0"/>
            </a:endParaRPr>
          </a:p>
        </p:txBody>
      </p:sp>
      <p:sp>
        <p:nvSpPr>
          <p:cNvPr id="121" name="TextBox 120">
            <a:extLst>
              <a:ext uri="{FF2B5EF4-FFF2-40B4-BE49-F238E27FC236}">
                <a16:creationId xmlns:a16="http://schemas.microsoft.com/office/drawing/2014/main" id="{2A7D5569-D265-E2B0-AAE6-54920C7AEF25}"/>
              </a:ext>
            </a:extLst>
          </p:cNvPr>
          <p:cNvSpPr txBox="1"/>
          <p:nvPr/>
        </p:nvSpPr>
        <p:spPr>
          <a:xfrm>
            <a:off x="19364660" y="4533055"/>
            <a:ext cx="2475358" cy="707886"/>
          </a:xfrm>
          <a:prstGeom prst="rect">
            <a:avLst/>
          </a:prstGeom>
          <a:noFill/>
        </p:spPr>
        <p:txBody>
          <a:bodyPr wrap="none" rtlCol="0">
            <a:spAutoFit/>
          </a:bodyPr>
          <a:lstStyle/>
          <a:p>
            <a:pPr algn="ctr"/>
            <a:r>
              <a:rPr lang="en-US" sz="4000" u="sng" dirty="0">
                <a:solidFill>
                  <a:schemeClr val="bg1"/>
                </a:solidFill>
                <a:latin typeface="NVIDIA Sans" panose="020B0503020203020204" pitchFamily="34" charset="0"/>
                <a:cs typeface="NVIDIA Sans" panose="020B0503020203020204" pitchFamily="34" charset="0"/>
              </a:rPr>
              <a:t>H5Dwrite</a:t>
            </a:r>
          </a:p>
        </p:txBody>
      </p:sp>
      <p:sp>
        <p:nvSpPr>
          <p:cNvPr id="3" name="Rectangle 2">
            <a:extLst>
              <a:ext uri="{FF2B5EF4-FFF2-40B4-BE49-F238E27FC236}">
                <a16:creationId xmlns:a16="http://schemas.microsoft.com/office/drawing/2014/main" id="{45CED2B6-27BB-57BD-A7D5-11C71A9801E2}"/>
              </a:ext>
            </a:extLst>
          </p:cNvPr>
          <p:cNvSpPr/>
          <p:nvPr/>
        </p:nvSpPr>
        <p:spPr>
          <a:xfrm>
            <a:off x="12305653" y="8522939"/>
            <a:ext cx="19698337" cy="7236228"/>
          </a:xfrm>
          <a:prstGeom prst="rect">
            <a:avLst/>
          </a:prstGeom>
          <a:noFill/>
          <a:ln w="762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dirty="0" err="1">
              <a:solidFill>
                <a:schemeClr val="tx1"/>
              </a:solidFill>
              <a:latin typeface="Trebuchet MS" panose="020B0603020202020204" pitchFamily="34" charset="0"/>
            </a:endParaRPr>
          </a:p>
        </p:txBody>
      </p:sp>
      <p:sp>
        <p:nvSpPr>
          <p:cNvPr id="4" name="TextBox 3">
            <a:extLst>
              <a:ext uri="{FF2B5EF4-FFF2-40B4-BE49-F238E27FC236}">
                <a16:creationId xmlns:a16="http://schemas.microsoft.com/office/drawing/2014/main" id="{AAFEECA1-B940-8638-3AE8-098624C1C8A7}"/>
              </a:ext>
            </a:extLst>
          </p:cNvPr>
          <p:cNvSpPr txBox="1"/>
          <p:nvPr/>
        </p:nvSpPr>
        <p:spPr>
          <a:xfrm>
            <a:off x="19400386" y="7584067"/>
            <a:ext cx="5508880" cy="707886"/>
          </a:xfrm>
          <a:prstGeom prst="rect">
            <a:avLst/>
          </a:prstGeom>
          <a:noFill/>
        </p:spPr>
        <p:txBody>
          <a:bodyPr wrap="none" rtlCol="0">
            <a:spAutoFit/>
          </a:bodyPr>
          <a:lstStyle/>
          <a:p>
            <a:pPr algn="ctr"/>
            <a:r>
              <a:rPr lang="en-US" sz="4000" u="sng" dirty="0">
                <a:solidFill>
                  <a:schemeClr val="bg1"/>
                </a:solidFill>
                <a:latin typeface="NVIDIA Sans" panose="020B0503020203020204" pitchFamily="34" charset="0"/>
                <a:cs typeface="NVIDIA Sans" panose="020B0503020203020204" pitchFamily="34" charset="0"/>
              </a:rPr>
              <a:t>Gather + Scatter Loop</a:t>
            </a:r>
          </a:p>
        </p:txBody>
      </p:sp>
    </p:spTree>
    <p:extLst>
      <p:ext uri="{BB962C8B-B14F-4D97-AF65-F5344CB8AC3E}">
        <p14:creationId xmlns:p14="http://schemas.microsoft.com/office/powerpoint/2010/main" val="2407042956"/>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75506A-FCE4-6E54-0CE6-8C282FD5551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2670E84-9FE6-2E22-2D48-C7471B26737B}"/>
              </a:ext>
            </a:extLst>
          </p:cNvPr>
          <p:cNvSpPr>
            <a:spLocks noGrp="1"/>
          </p:cNvSpPr>
          <p:nvPr>
            <p:ph type="title"/>
          </p:nvPr>
        </p:nvSpPr>
        <p:spPr/>
        <p:txBody>
          <a:bodyPr>
            <a:normAutofit/>
          </a:bodyPr>
          <a:lstStyle/>
          <a:p>
            <a:r>
              <a:rPr lang="en-US" sz="11500" dirty="0"/>
              <a:t>CPU-Based Serial I/O Pipeline</a:t>
            </a:r>
            <a:endParaRPr lang="en-US" sz="8000" dirty="0"/>
          </a:p>
        </p:txBody>
      </p:sp>
      <p:sp>
        <p:nvSpPr>
          <p:cNvPr id="5" name="Rectangle 4">
            <a:extLst>
              <a:ext uri="{FF2B5EF4-FFF2-40B4-BE49-F238E27FC236}">
                <a16:creationId xmlns:a16="http://schemas.microsoft.com/office/drawing/2014/main" id="{D921D8D4-D8CA-8813-220C-62273C18EC9A}"/>
              </a:ext>
            </a:extLst>
          </p:cNvPr>
          <p:cNvSpPr/>
          <p:nvPr/>
        </p:nvSpPr>
        <p:spPr>
          <a:xfrm>
            <a:off x="16189454" y="2783074"/>
            <a:ext cx="5312979" cy="961696"/>
          </a:xfrm>
          <a:prstGeom prst="rect">
            <a:avLst/>
          </a:prstGeom>
          <a:noFill/>
          <a:ln w="762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dirty="0" err="1">
              <a:solidFill>
                <a:schemeClr val="tx1"/>
              </a:solidFill>
              <a:latin typeface="Trebuchet MS" panose="020B0603020202020204" pitchFamily="34" charset="0"/>
            </a:endParaRPr>
          </a:p>
        </p:txBody>
      </p:sp>
      <p:sp>
        <p:nvSpPr>
          <p:cNvPr id="7" name="TextBox 6">
            <a:extLst>
              <a:ext uri="{FF2B5EF4-FFF2-40B4-BE49-F238E27FC236}">
                <a16:creationId xmlns:a16="http://schemas.microsoft.com/office/drawing/2014/main" id="{E7D1F69D-16A7-E09A-260A-3317065E0F35}"/>
              </a:ext>
            </a:extLst>
          </p:cNvPr>
          <p:cNvSpPr txBox="1"/>
          <p:nvPr/>
        </p:nvSpPr>
        <p:spPr>
          <a:xfrm>
            <a:off x="17406927" y="2909979"/>
            <a:ext cx="2878032" cy="707886"/>
          </a:xfrm>
          <a:prstGeom prst="rect">
            <a:avLst/>
          </a:prstGeom>
          <a:noFill/>
        </p:spPr>
        <p:txBody>
          <a:bodyPr wrap="none" rtlCol="0">
            <a:spAutoFit/>
          </a:bodyPr>
          <a:lstStyle/>
          <a:p>
            <a:pPr algn="ctr"/>
            <a:r>
              <a:rPr lang="en-US" sz="4000" dirty="0">
                <a:solidFill>
                  <a:schemeClr val="bg1"/>
                </a:solidFill>
                <a:latin typeface="NVIDIA Sans" panose="020B0503020203020204" pitchFamily="34" charset="0"/>
                <a:cs typeface="NVIDIA Sans" panose="020B0503020203020204" pitchFamily="34" charset="0"/>
              </a:rPr>
              <a:t>Application</a:t>
            </a:r>
          </a:p>
        </p:txBody>
      </p:sp>
      <p:sp>
        <p:nvSpPr>
          <p:cNvPr id="10" name="Rectangle 9">
            <a:extLst>
              <a:ext uri="{FF2B5EF4-FFF2-40B4-BE49-F238E27FC236}">
                <a16:creationId xmlns:a16="http://schemas.microsoft.com/office/drawing/2014/main" id="{932AE536-8ED4-14AC-A8FA-BE8DF4F6946B}"/>
              </a:ext>
            </a:extLst>
          </p:cNvPr>
          <p:cNvSpPr/>
          <p:nvPr/>
        </p:nvSpPr>
        <p:spPr>
          <a:xfrm>
            <a:off x="12422918" y="6571423"/>
            <a:ext cx="5312979" cy="961696"/>
          </a:xfrm>
          <a:prstGeom prst="rect">
            <a:avLst/>
          </a:prstGeom>
          <a:noFill/>
          <a:ln w="762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dirty="0" err="1">
              <a:solidFill>
                <a:schemeClr val="tx1"/>
              </a:solidFill>
              <a:latin typeface="Trebuchet MS" panose="020B0603020202020204" pitchFamily="34" charset="0"/>
            </a:endParaRPr>
          </a:p>
        </p:txBody>
      </p:sp>
      <p:sp>
        <p:nvSpPr>
          <p:cNvPr id="11" name="TextBox 10">
            <a:extLst>
              <a:ext uri="{FF2B5EF4-FFF2-40B4-BE49-F238E27FC236}">
                <a16:creationId xmlns:a16="http://schemas.microsoft.com/office/drawing/2014/main" id="{C666EECD-B0E5-98A4-6FA4-A5CE03D9236E}"/>
              </a:ext>
            </a:extLst>
          </p:cNvPr>
          <p:cNvSpPr txBox="1"/>
          <p:nvPr/>
        </p:nvSpPr>
        <p:spPr>
          <a:xfrm>
            <a:off x="13920276" y="6698328"/>
            <a:ext cx="2318263" cy="707886"/>
          </a:xfrm>
          <a:prstGeom prst="rect">
            <a:avLst/>
          </a:prstGeom>
          <a:noFill/>
        </p:spPr>
        <p:txBody>
          <a:bodyPr wrap="none" rtlCol="0">
            <a:spAutoFit/>
          </a:bodyPr>
          <a:lstStyle/>
          <a:p>
            <a:pPr algn="ctr"/>
            <a:r>
              <a:rPr lang="en-US" sz="4000" dirty="0">
                <a:solidFill>
                  <a:schemeClr val="bg1"/>
                </a:solidFill>
                <a:latin typeface="NVIDIA Sans" panose="020B0503020203020204" pitchFamily="34" charset="0"/>
                <a:cs typeface="NVIDIA Sans" panose="020B0503020203020204" pitchFamily="34" charset="0"/>
              </a:rPr>
              <a:t>Chunked</a:t>
            </a:r>
          </a:p>
        </p:txBody>
      </p:sp>
      <p:sp>
        <p:nvSpPr>
          <p:cNvPr id="13" name="Rectangle 12">
            <a:extLst>
              <a:ext uri="{FF2B5EF4-FFF2-40B4-BE49-F238E27FC236}">
                <a16:creationId xmlns:a16="http://schemas.microsoft.com/office/drawing/2014/main" id="{844B38FA-18AA-16BE-17F8-C029DAF764D4}"/>
              </a:ext>
            </a:extLst>
          </p:cNvPr>
          <p:cNvSpPr/>
          <p:nvPr/>
        </p:nvSpPr>
        <p:spPr>
          <a:xfrm>
            <a:off x="26496271" y="6571423"/>
            <a:ext cx="5312979" cy="961696"/>
          </a:xfrm>
          <a:prstGeom prst="rect">
            <a:avLst/>
          </a:prstGeom>
          <a:noFill/>
          <a:ln w="762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dirty="0" err="1">
              <a:solidFill>
                <a:schemeClr val="tx1"/>
              </a:solidFill>
              <a:latin typeface="Trebuchet MS" panose="020B0603020202020204" pitchFamily="34" charset="0"/>
            </a:endParaRPr>
          </a:p>
        </p:txBody>
      </p:sp>
      <p:sp>
        <p:nvSpPr>
          <p:cNvPr id="14" name="TextBox 13">
            <a:extLst>
              <a:ext uri="{FF2B5EF4-FFF2-40B4-BE49-F238E27FC236}">
                <a16:creationId xmlns:a16="http://schemas.microsoft.com/office/drawing/2014/main" id="{08A1CDD7-B871-4445-A189-F953B3319234}"/>
              </a:ext>
            </a:extLst>
          </p:cNvPr>
          <p:cNvSpPr txBox="1"/>
          <p:nvPr/>
        </p:nvSpPr>
        <p:spPr>
          <a:xfrm>
            <a:off x="27684090" y="6698328"/>
            <a:ext cx="2937343" cy="707886"/>
          </a:xfrm>
          <a:prstGeom prst="rect">
            <a:avLst/>
          </a:prstGeom>
          <a:noFill/>
        </p:spPr>
        <p:txBody>
          <a:bodyPr wrap="none" rtlCol="0">
            <a:spAutoFit/>
          </a:bodyPr>
          <a:lstStyle/>
          <a:p>
            <a:pPr algn="ctr"/>
            <a:r>
              <a:rPr lang="en-US" sz="4000" dirty="0">
                <a:solidFill>
                  <a:schemeClr val="bg1"/>
                </a:solidFill>
                <a:latin typeface="NVIDIA Sans" panose="020B0503020203020204" pitchFamily="34" charset="0"/>
                <a:cs typeface="NVIDIA Sans" panose="020B0503020203020204" pitchFamily="34" charset="0"/>
              </a:rPr>
              <a:t>Contiguous</a:t>
            </a:r>
          </a:p>
        </p:txBody>
      </p:sp>
      <p:sp>
        <p:nvSpPr>
          <p:cNvPr id="15" name="Rectangle 14">
            <a:extLst>
              <a:ext uri="{FF2B5EF4-FFF2-40B4-BE49-F238E27FC236}">
                <a16:creationId xmlns:a16="http://schemas.microsoft.com/office/drawing/2014/main" id="{86ED81CC-DECC-611A-19CD-B93FC6ECF40D}"/>
              </a:ext>
            </a:extLst>
          </p:cNvPr>
          <p:cNvSpPr/>
          <p:nvPr/>
        </p:nvSpPr>
        <p:spPr>
          <a:xfrm>
            <a:off x="26496271" y="8768085"/>
            <a:ext cx="5312979" cy="961696"/>
          </a:xfrm>
          <a:prstGeom prst="rect">
            <a:avLst/>
          </a:prstGeom>
          <a:noFill/>
          <a:ln w="762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dirty="0" err="1">
              <a:solidFill>
                <a:schemeClr val="tx1"/>
              </a:solidFill>
              <a:latin typeface="Trebuchet MS" panose="020B0603020202020204" pitchFamily="34" charset="0"/>
            </a:endParaRPr>
          </a:p>
        </p:txBody>
      </p:sp>
      <p:sp>
        <p:nvSpPr>
          <p:cNvPr id="16" name="TextBox 15">
            <a:extLst>
              <a:ext uri="{FF2B5EF4-FFF2-40B4-BE49-F238E27FC236}">
                <a16:creationId xmlns:a16="http://schemas.microsoft.com/office/drawing/2014/main" id="{ABFFAA2C-9F02-6383-160E-0856481E1738}"/>
              </a:ext>
            </a:extLst>
          </p:cNvPr>
          <p:cNvSpPr txBox="1"/>
          <p:nvPr/>
        </p:nvSpPr>
        <p:spPr>
          <a:xfrm>
            <a:off x="13148364" y="8894990"/>
            <a:ext cx="3862084" cy="707886"/>
          </a:xfrm>
          <a:prstGeom prst="rect">
            <a:avLst/>
          </a:prstGeom>
          <a:noFill/>
        </p:spPr>
        <p:txBody>
          <a:bodyPr wrap="none" rtlCol="0">
            <a:spAutoFit/>
          </a:bodyPr>
          <a:lstStyle/>
          <a:p>
            <a:pPr algn="ctr"/>
            <a:r>
              <a:rPr lang="en-US" sz="4000" dirty="0">
                <a:solidFill>
                  <a:schemeClr val="bg1"/>
                </a:solidFill>
                <a:latin typeface="NVIDIA Sans" panose="020B0503020203020204" pitchFamily="34" charset="0"/>
                <a:cs typeface="NVIDIA Sans" panose="020B0503020203020204" pitchFamily="34" charset="0"/>
              </a:rPr>
              <a:t> [Type Convert]</a:t>
            </a:r>
          </a:p>
        </p:txBody>
      </p:sp>
      <p:sp>
        <p:nvSpPr>
          <p:cNvPr id="17" name="Rectangle 16">
            <a:extLst>
              <a:ext uri="{FF2B5EF4-FFF2-40B4-BE49-F238E27FC236}">
                <a16:creationId xmlns:a16="http://schemas.microsoft.com/office/drawing/2014/main" id="{71B45509-77BA-396F-AB0D-F96CA2C69B5D}"/>
              </a:ext>
            </a:extLst>
          </p:cNvPr>
          <p:cNvSpPr/>
          <p:nvPr/>
        </p:nvSpPr>
        <p:spPr>
          <a:xfrm>
            <a:off x="12575318" y="8768085"/>
            <a:ext cx="5312979" cy="961696"/>
          </a:xfrm>
          <a:prstGeom prst="rect">
            <a:avLst/>
          </a:prstGeom>
          <a:noFill/>
          <a:ln w="762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dirty="0" err="1">
              <a:solidFill>
                <a:schemeClr val="tx1"/>
              </a:solidFill>
              <a:latin typeface="Trebuchet MS" panose="020B0603020202020204" pitchFamily="34" charset="0"/>
            </a:endParaRPr>
          </a:p>
        </p:txBody>
      </p:sp>
      <p:sp>
        <p:nvSpPr>
          <p:cNvPr id="18" name="TextBox 17">
            <a:extLst>
              <a:ext uri="{FF2B5EF4-FFF2-40B4-BE49-F238E27FC236}">
                <a16:creationId xmlns:a16="http://schemas.microsoft.com/office/drawing/2014/main" id="{B55F593F-7318-3E1D-23A8-6C8A0B667D80}"/>
              </a:ext>
            </a:extLst>
          </p:cNvPr>
          <p:cNvSpPr txBox="1"/>
          <p:nvPr/>
        </p:nvSpPr>
        <p:spPr>
          <a:xfrm>
            <a:off x="27221718" y="8894990"/>
            <a:ext cx="3862083" cy="707886"/>
          </a:xfrm>
          <a:prstGeom prst="rect">
            <a:avLst/>
          </a:prstGeom>
          <a:noFill/>
        </p:spPr>
        <p:txBody>
          <a:bodyPr wrap="none" rtlCol="0">
            <a:spAutoFit/>
          </a:bodyPr>
          <a:lstStyle/>
          <a:p>
            <a:pPr algn="ctr"/>
            <a:r>
              <a:rPr lang="en-US" sz="4000" dirty="0">
                <a:solidFill>
                  <a:schemeClr val="bg1"/>
                </a:solidFill>
                <a:latin typeface="NVIDIA Sans" panose="020B0503020203020204" pitchFamily="34" charset="0"/>
                <a:cs typeface="NVIDIA Sans" panose="020B0503020203020204" pitchFamily="34" charset="0"/>
              </a:rPr>
              <a:t> [Type Convert]</a:t>
            </a:r>
          </a:p>
        </p:txBody>
      </p:sp>
      <p:sp>
        <p:nvSpPr>
          <p:cNvPr id="19" name="TextBox 18">
            <a:extLst>
              <a:ext uri="{FF2B5EF4-FFF2-40B4-BE49-F238E27FC236}">
                <a16:creationId xmlns:a16="http://schemas.microsoft.com/office/drawing/2014/main" id="{9DC230A8-A42B-3629-C4B2-F4BA3E7B22B8}"/>
              </a:ext>
            </a:extLst>
          </p:cNvPr>
          <p:cNvSpPr txBox="1"/>
          <p:nvPr/>
        </p:nvSpPr>
        <p:spPr>
          <a:xfrm>
            <a:off x="19872825" y="9856686"/>
            <a:ext cx="4181722" cy="707886"/>
          </a:xfrm>
          <a:prstGeom prst="rect">
            <a:avLst/>
          </a:prstGeom>
          <a:noFill/>
        </p:spPr>
        <p:txBody>
          <a:bodyPr wrap="none" rtlCol="0">
            <a:spAutoFit/>
          </a:bodyPr>
          <a:lstStyle/>
          <a:p>
            <a:pPr algn="ctr"/>
            <a:r>
              <a:rPr lang="en-US" sz="4000" dirty="0">
                <a:solidFill>
                  <a:schemeClr val="bg1"/>
                </a:solidFill>
                <a:latin typeface="NVIDIA Sans" panose="020B0503020203020204" pitchFamily="34" charset="0"/>
                <a:cs typeface="NVIDIA Sans" panose="020B0503020203020204" pitchFamily="34" charset="0"/>
              </a:rPr>
              <a:t>[Allocate Buffer]</a:t>
            </a:r>
          </a:p>
        </p:txBody>
      </p:sp>
      <p:sp>
        <p:nvSpPr>
          <p:cNvPr id="20" name="Rectangle 19">
            <a:extLst>
              <a:ext uri="{FF2B5EF4-FFF2-40B4-BE49-F238E27FC236}">
                <a16:creationId xmlns:a16="http://schemas.microsoft.com/office/drawing/2014/main" id="{EDEED921-8B8A-28B3-F605-CCE6CE5C09C2}"/>
              </a:ext>
            </a:extLst>
          </p:cNvPr>
          <p:cNvSpPr/>
          <p:nvPr/>
        </p:nvSpPr>
        <p:spPr>
          <a:xfrm>
            <a:off x="19459594" y="9729781"/>
            <a:ext cx="5312979" cy="961696"/>
          </a:xfrm>
          <a:prstGeom prst="rect">
            <a:avLst/>
          </a:prstGeom>
          <a:noFill/>
          <a:ln w="762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dirty="0" err="1">
              <a:solidFill>
                <a:schemeClr val="tx1"/>
              </a:solidFill>
              <a:latin typeface="Trebuchet MS" panose="020B0603020202020204" pitchFamily="34" charset="0"/>
            </a:endParaRPr>
          </a:p>
        </p:txBody>
      </p:sp>
      <p:sp>
        <p:nvSpPr>
          <p:cNvPr id="21" name="TextBox 20">
            <a:extLst>
              <a:ext uri="{FF2B5EF4-FFF2-40B4-BE49-F238E27FC236}">
                <a16:creationId xmlns:a16="http://schemas.microsoft.com/office/drawing/2014/main" id="{4023ECBD-A990-4EEA-DDE4-885D1F257206}"/>
              </a:ext>
            </a:extLst>
          </p:cNvPr>
          <p:cNvSpPr txBox="1"/>
          <p:nvPr/>
        </p:nvSpPr>
        <p:spPr>
          <a:xfrm>
            <a:off x="20922825" y="11699406"/>
            <a:ext cx="2081724" cy="707886"/>
          </a:xfrm>
          <a:prstGeom prst="rect">
            <a:avLst/>
          </a:prstGeom>
          <a:noFill/>
        </p:spPr>
        <p:txBody>
          <a:bodyPr wrap="none" rtlCol="0">
            <a:spAutoFit/>
          </a:bodyPr>
          <a:lstStyle/>
          <a:p>
            <a:pPr algn="ctr"/>
            <a:r>
              <a:rPr lang="en-US" sz="4000" dirty="0">
                <a:solidFill>
                  <a:schemeClr val="bg1"/>
                </a:solidFill>
                <a:latin typeface="NVIDIA Sans" panose="020B0503020203020204" pitchFamily="34" charset="0"/>
                <a:cs typeface="NVIDIA Sans" panose="020B0503020203020204" pitchFamily="34" charset="0"/>
              </a:rPr>
              <a:t>Convert</a:t>
            </a:r>
          </a:p>
        </p:txBody>
      </p:sp>
      <p:sp>
        <p:nvSpPr>
          <p:cNvPr id="22" name="Rectangle 21">
            <a:extLst>
              <a:ext uri="{FF2B5EF4-FFF2-40B4-BE49-F238E27FC236}">
                <a16:creationId xmlns:a16="http://schemas.microsoft.com/office/drawing/2014/main" id="{5B11BB7D-0E78-5353-3895-5A75082A4E28}"/>
              </a:ext>
            </a:extLst>
          </p:cNvPr>
          <p:cNvSpPr/>
          <p:nvPr/>
        </p:nvSpPr>
        <p:spPr>
          <a:xfrm>
            <a:off x="19459594" y="11572501"/>
            <a:ext cx="5312979" cy="961696"/>
          </a:xfrm>
          <a:prstGeom prst="rect">
            <a:avLst/>
          </a:prstGeom>
          <a:noFill/>
          <a:ln w="762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dirty="0" err="1">
              <a:solidFill>
                <a:schemeClr val="tx1"/>
              </a:solidFill>
              <a:latin typeface="Trebuchet MS" panose="020B0603020202020204" pitchFamily="34" charset="0"/>
            </a:endParaRPr>
          </a:p>
        </p:txBody>
      </p:sp>
      <p:sp>
        <p:nvSpPr>
          <p:cNvPr id="23" name="TextBox 22">
            <a:extLst>
              <a:ext uri="{FF2B5EF4-FFF2-40B4-BE49-F238E27FC236}">
                <a16:creationId xmlns:a16="http://schemas.microsoft.com/office/drawing/2014/main" id="{76973CFA-CF66-03CC-143D-8E33B8F216BE}"/>
              </a:ext>
            </a:extLst>
          </p:cNvPr>
          <p:cNvSpPr txBox="1"/>
          <p:nvPr/>
        </p:nvSpPr>
        <p:spPr>
          <a:xfrm>
            <a:off x="20495179" y="13542126"/>
            <a:ext cx="2937022" cy="707886"/>
          </a:xfrm>
          <a:prstGeom prst="rect">
            <a:avLst/>
          </a:prstGeom>
          <a:noFill/>
        </p:spPr>
        <p:txBody>
          <a:bodyPr wrap="none" rtlCol="0">
            <a:spAutoFit/>
          </a:bodyPr>
          <a:lstStyle/>
          <a:p>
            <a:pPr algn="ctr"/>
            <a:r>
              <a:rPr lang="en-US" sz="4000" dirty="0">
                <a:solidFill>
                  <a:schemeClr val="bg1"/>
                </a:solidFill>
                <a:latin typeface="NVIDIA Sans" panose="020B0503020203020204" pitchFamily="34" charset="0"/>
                <a:cs typeface="NVIDIA Sans" panose="020B0503020203020204" pitchFamily="34" charset="0"/>
              </a:rPr>
              <a:t>[Partial I/O]</a:t>
            </a:r>
          </a:p>
        </p:txBody>
      </p:sp>
      <p:sp>
        <p:nvSpPr>
          <p:cNvPr id="24" name="Rectangle 23">
            <a:extLst>
              <a:ext uri="{FF2B5EF4-FFF2-40B4-BE49-F238E27FC236}">
                <a16:creationId xmlns:a16="http://schemas.microsoft.com/office/drawing/2014/main" id="{7F1408C0-0B18-3E93-0F1D-33A10F1865DA}"/>
              </a:ext>
            </a:extLst>
          </p:cNvPr>
          <p:cNvSpPr/>
          <p:nvPr/>
        </p:nvSpPr>
        <p:spPr>
          <a:xfrm>
            <a:off x="19459594" y="13415221"/>
            <a:ext cx="5312979" cy="961696"/>
          </a:xfrm>
          <a:prstGeom prst="rect">
            <a:avLst/>
          </a:prstGeom>
          <a:noFill/>
          <a:ln w="762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dirty="0" err="1">
              <a:solidFill>
                <a:schemeClr val="tx1"/>
              </a:solidFill>
              <a:latin typeface="Trebuchet MS" panose="020B0603020202020204" pitchFamily="34" charset="0"/>
            </a:endParaRPr>
          </a:p>
        </p:txBody>
      </p:sp>
      <p:sp>
        <p:nvSpPr>
          <p:cNvPr id="28" name="Rectangle 27">
            <a:extLst>
              <a:ext uri="{FF2B5EF4-FFF2-40B4-BE49-F238E27FC236}">
                <a16:creationId xmlns:a16="http://schemas.microsoft.com/office/drawing/2014/main" id="{EB83C5F5-0C8E-2CA9-CE38-4F9E7688312A}"/>
              </a:ext>
            </a:extLst>
          </p:cNvPr>
          <p:cNvSpPr/>
          <p:nvPr/>
        </p:nvSpPr>
        <p:spPr>
          <a:xfrm>
            <a:off x="19294056" y="9488043"/>
            <a:ext cx="5630917" cy="5108027"/>
          </a:xfrm>
          <a:prstGeom prst="rect">
            <a:avLst/>
          </a:prstGeom>
          <a:noFill/>
          <a:ln w="762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dirty="0" err="1">
              <a:solidFill>
                <a:schemeClr val="tx1"/>
              </a:solidFill>
              <a:latin typeface="Trebuchet MS" panose="020B0603020202020204" pitchFamily="34" charset="0"/>
            </a:endParaRPr>
          </a:p>
        </p:txBody>
      </p:sp>
      <p:sp>
        <p:nvSpPr>
          <p:cNvPr id="29" name="TextBox 28">
            <a:extLst>
              <a:ext uri="{FF2B5EF4-FFF2-40B4-BE49-F238E27FC236}">
                <a16:creationId xmlns:a16="http://schemas.microsoft.com/office/drawing/2014/main" id="{C02B580D-9CB9-36AF-7A61-0A113C5E235C}"/>
              </a:ext>
            </a:extLst>
          </p:cNvPr>
          <p:cNvSpPr txBox="1"/>
          <p:nvPr/>
        </p:nvSpPr>
        <p:spPr>
          <a:xfrm>
            <a:off x="20148801" y="8653252"/>
            <a:ext cx="3477363" cy="707886"/>
          </a:xfrm>
          <a:prstGeom prst="rect">
            <a:avLst/>
          </a:prstGeom>
          <a:noFill/>
        </p:spPr>
        <p:txBody>
          <a:bodyPr wrap="none" rtlCol="0">
            <a:spAutoFit/>
          </a:bodyPr>
          <a:lstStyle/>
          <a:p>
            <a:pPr algn="ctr"/>
            <a:r>
              <a:rPr lang="en-US" sz="4000" u="sng" dirty="0">
                <a:solidFill>
                  <a:schemeClr val="bg1"/>
                </a:solidFill>
                <a:latin typeface="NVIDIA Sans" panose="020B0503020203020204" pitchFamily="34" charset="0"/>
                <a:cs typeface="NVIDIA Sans" panose="020B0503020203020204" pitchFamily="34" charset="0"/>
              </a:rPr>
              <a:t> Type Convert</a:t>
            </a:r>
          </a:p>
        </p:txBody>
      </p:sp>
      <p:sp>
        <p:nvSpPr>
          <p:cNvPr id="30" name="U-Turn Arrow 29">
            <a:extLst>
              <a:ext uri="{FF2B5EF4-FFF2-40B4-BE49-F238E27FC236}">
                <a16:creationId xmlns:a16="http://schemas.microsoft.com/office/drawing/2014/main" id="{50288831-708F-ECB6-DFFF-EE01EC70D750}"/>
              </a:ext>
            </a:extLst>
          </p:cNvPr>
          <p:cNvSpPr/>
          <p:nvPr/>
        </p:nvSpPr>
        <p:spPr>
          <a:xfrm rot="16200000" flipV="1">
            <a:off x="24197788" y="12274190"/>
            <a:ext cx="2379280" cy="1229711"/>
          </a:xfrm>
          <a:prstGeom prst="uturnArrow">
            <a:avLst>
              <a:gd name="adj1" fmla="val 25000"/>
              <a:gd name="adj2" fmla="val 25000"/>
              <a:gd name="adj3" fmla="val 25000"/>
              <a:gd name="adj4" fmla="val 43750"/>
              <a:gd name="adj5" fmla="val 100000"/>
            </a:avLst>
          </a:prstGeom>
          <a:pattFill prst="dkUpDiag">
            <a:fgClr>
              <a:schemeClr val="tx2"/>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dirty="0" err="1">
              <a:solidFill>
                <a:schemeClr val="tx1"/>
              </a:solidFill>
              <a:latin typeface="Trebuchet MS" panose="020B0603020202020204" pitchFamily="34" charset="0"/>
            </a:endParaRPr>
          </a:p>
        </p:txBody>
      </p:sp>
      <p:sp>
        <p:nvSpPr>
          <p:cNvPr id="36" name="TextBox 35">
            <a:extLst>
              <a:ext uri="{FF2B5EF4-FFF2-40B4-BE49-F238E27FC236}">
                <a16:creationId xmlns:a16="http://schemas.microsoft.com/office/drawing/2014/main" id="{19D6A0BB-4093-B685-B05B-069597D46113}"/>
              </a:ext>
            </a:extLst>
          </p:cNvPr>
          <p:cNvSpPr txBox="1"/>
          <p:nvPr/>
        </p:nvSpPr>
        <p:spPr>
          <a:xfrm>
            <a:off x="12612229" y="14729011"/>
            <a:ext cx="4934364" cy="707886"/>
          </a:xfrm>
          <a:prstGeom prst="rect">
            <a:avLst/>
          </a:prstGeom>
          <a:noFill/>
        </p:spPr>
        <p:txBody>
          <a:bodyPr wrap="none" rtlCol="0">
            <a:spAutoFit/>
          </a:bodyPr>
          <a:lstStyle/>
          <a:p>
            <a:pPr algn="ctr"/>
            <a:r>
              <a:rPr lang="en-US" sz="4000" dirty="0">
                <a:solidFill>
                  <a:schemeClr val="bg1"/>
                </a:solidFill>
                <a:latin typeface="NVIDIA Sans" panose="020B0503020203020204" pitchFamily="34" charset="0"/>
                <a:cs typeface="NVIDIA Sans" panose="020B0503020203020204" pitchFamily="34" charset="0"/>
              </a:rPr>
              <a:t>Add to chunk cache</a:t>
            </a:r>
          </a:p>
        </p:txBody>
      </p:sp>
      <p:sp>
        <p:nvSpPr>
          <p:cNvPr id="37" name="Rectangle 36">
            <a:extLst>
              <a:ext uri="{FF2B5EF4-FFF2-40B4-BE49-F238E27FC236}">
                <a16:creationId xmlns:a16="http://schemas.microsoft.com/office/drawing/2014/main" id="{A30F01C7-ED03-4C2B-C562-FF15B6A2B8A0}"/>
              </a:ext>
            </a:extLst>
          </p:cNvPr>
          <p:cNvSpPr/>
          <p:nvPr/>
        </p:nvSpPr>
        <p:spPr>
          <a:xfrm>
            <a:off x="12575318" y="14602106"/>
            <a:ext cx="5312979" cy="961696"/>
          </a:xfrm>
          <a:prstGeom prst="rect">
            <a:avLst/>
          </a:prstGeom>
          <a:noFill/>
          <a:ln w="762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dirty="0" err="1">
              <a:solidFill>
                <a:schemeClr val="tx1"/>
              </a:solidFill>
              <a:latin typeface="Trebuchet MS" panose="020B0603020202020204" pitchFamily="34" charset="0"/>
            </a:endParaRPr>
          </a:p>
        </p:txBody>
      </p:sp>
      <p:sp>
        <p:nvSpPr>
          <p:cNvPr id="38" name="Rectangle 37">
            <a:extLst>
              <a:ext uri="{FF2B5EF4-FFF2-40B4-BE49-F238E27FC236}">
                <a16:creationId xmlns:a16="http://schemas.microsoft.com/office/drawing/2014/main" id="{287E246B-B91D-F8B8-9847-A864A7C5502B}"/>
              </a:ext>
            </a:extLst>
          </p:cNvPr>
          <p:cNvSpPr/>
          <p:nvPr/>
        </p:nvSpPr>
        <p:spPr>
          <a:xfrm>
            <a:off x="26496271" y="14603954"/>
            <a:ext cx="5312979" cy="961696"/>
          </a:xfrm>
          <a:prstGeom prst="rect">
            <a:avLst/>
          </a:prstGeom>
          <a:noFill/>
          <a:ln w="762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dirty="0" err="1">
              <a:solidFill>
                <a:schemeClr val="tx1"/>
              </a:solidFill>
              <a:latin typeface="Trebuchet MS" panose="020B0603020202020204" pitchFamily="34" charset="0"/>
            </a:endParaRPr>
          </a:p>
        </p:txBody>
      </p:sp>
      <p:sp>
        <p:nvSpPr>
          <p:cNvPr id="39" name="TextBox 38">
            <a:extLst>
              <a:ext uri="{FF2B5EF4-FFF2-40B4-BE49-F238E27FC236}">
                <a16:creationId xmlns:a16="http://schemas.microsoft.com/office/drawing/2014/main" id="{34CA7F46-8ED4-DF43-BA10-06066770546A}"/>
              </a:ext>
            </a:extLst>
          </p:cNvPr>
          <p:cNvSpPr txBox="1"/>
          <p:nvPr/>
        </p:nvSpPr>
        <p:spPr>
          <a:xfrm>
            <a:off x="27635039" y="14730859"/>
            <a:ext cx="3035447" cy="707886"/>
          </a:xfrm>
          <a:prstGeom prst="rect">
            <a:avLst/>
          </a:prstGeom>
          <a:noFill/>
        </p:spPr>
        <p:txBody>
          <a:bodyPr wrap="none" rtlCol="0">
            <a:spAutoFit/>
          </a:bodyPr>
          <a:lstStyle/>
          <a:p>
            <a:pPr algn="ctr"/>
            <a:r>
              <a:rPr lang="en-US" sz="4000" dirty="0">
                <a:solidFill>
                  <a:schemeClr val="bg1"/>
                </a:solidFill>
                <a:latin typeface="NVIDIA Sans" panose="020B0503020203020204" pitchFamily="34" charset="0"/>
                <a:cs typeface="NVIDIA Sans" panose="020B0503020203020204" pitchFamily="34" charset="0"/>
              </a:rPr>
              <a:t>Write to file</a:t>
            </a:r>
          </a:p>
        </p:txBody>
      </p:sp>
      <p:sp>
        <p:nvSpPr>
          <p:cNvPr id="40" name="Rectangle 39">
            <a:extLst>
              <a:ext uri="{FF2B5EF4-FFF2-40B4-BE49-F238E27FC236}">
                <a16:creationId xmlns:a16="http://schemas.microsoft.com/office/drawing/2014/main" id="{2E181846-6DA6-D0B6-9117-538CB7B3A489}"/>
              </a:ext>
            </a:extLst>
          </p:cNvPr>
          <p:cNvSpPr/>
          <p:nvPr/>
        </p:nvSpPr>
        <p:spPr>
          <a:xfrm>
            <a:off x="12552932" y="19014110"/>
            <a:ext cx="5312979" cy="961696"/>
          </a:xfrm>
          <a:prstGeom prst="rect">
            <a:avLst/>
          </a:prstGeom>
          <a:noFill/>
          <a:ln w="762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dirty="0" err="1">
              <a:solidFill>
                <a:schemeClr val="tx1"/>
              </a:solidFill>
              <a:latin typeface="Trebuchet MS" panose="020B0603020202020204" pitchFamily="34" charset="0"/>
            </a:endParaRPr>
          </a:p>
        </p:txBody>
      </p:sp>
      <p:sp>
        <p:nvSpPr>
          <p:cNvPr id="41" name="TextBox 40">
            <a:extLst>
              <a:ext uri="{FF2B5EF4-FFF2-40B4-BE49-F238E27FC236}">
                <a16:creationId xmlns:a16="http://schemas.microsoft.com/office/drawing/2014/main" id="{09E17A97-8FD0-21BF-3165-5560858901A8}"/>
              </a:ext>
            </a:extLst>
          </p:cNvPr>
          <p:cNvSpPr txBox="1"/>
          <p:nvPr/>
        </p:nvSpPr>
        <p:spPr>
          <a:xfrm>
            <a:off x="13691700" y="19141015"/>
            <a:ext cx="3035447" cy="707886"/>
          </a:xfrm>
          <a:prstGeom prst="rect">
            <a:avLst/>
          </a:prstGeom>
          <a:noFill/>
        </p:spPr>
        <p:txBody>
          <a:bodyPr wrap="none" rtlCol="0">
            <a:spAutoFit/>
          </a:bodyPr>
          <a:lstStyle/>
          <a:p>
            <a:pPr algn="ctr"/>
            <a:r>
              <a:rPr lang="en-US" sz="4000" dirty="0">
                <a:solidFill>
                  <a:schemeClr val="bg1"/>
                </a:solidFill>
                <a:latin typeface="NVIDIA Sans" panose="020B0503020203020204" pitchFamily="34" charset="0"/>
                <a:cs typeface="NVIDIA Sans" panose="020B0503020203020204" pitchFamily="34" charset="0"/>
              </a:rPr>
              <a:t>Write to file</a:t>
            </a:r>
          </a:p>
        </p:txBody>
      </p:sp>
      <p:sp>
        <p:nvSpPr>
          <p:cNvPr id="42" name="Rectangle 41">
            <a:extLst>
              <a:ext uri="{FF2B5EF4-FFF2-40B4-BE49-F238E27FC236}">
                <a16:creationId xmlns:a16="http://schemas.microsoft.com/office/drawing/2014/main" id="{4C67B244-1223-A26A-DE3D-3427944E9066}"/>
              </a:ext>
            </a:extLst>
          </p:cNvPr>
          <p:cNvSpPr/>
          <p:nvPr/>
        </p:nvSpPr>
        <p:spPr>
          <a:xfrm>
            <a:off x="12575318" y="16072774"/>
            <a:ext cx="5312979" cy="961696"/>
          </a:xfrm>
          <a:prstGeom prst="rect">
            <a:avLst/>
          </a:prstGeom>
          <a:noFill/>
          <a:ln w="762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dirty="0" err="1">
              <a:solidFill>
                <a:schemeClr val="tx1"/>
              </a:solidFill>
              <a:latin typeface="Trebuchet MS" panose="020B0603020202020204" pitchFamily="34" charset="0"/>
            </a:endParaRPr>
          </a:p>
        </p:txBody>
      </p:sp>
      <p:sp>
        <p:nvSpPr>
          <p:cNvPr id="43" name="TextBox 42">
            <a:extLst>
              <a:ext uri="{FF2B5EF4-FFF2-40B4-BE49-F238E27FC236}">
                <a16:creationId xmlns:a16="http://schemas.microsoft.com/office/drawing/2014/main" id="{A4E105C9-A1B3-8854-CABA-50AD65CD239C}"/>
              </a:ext>
            </a:extLst>
          </p:cNvPr>
          <p:cNvSpPr txBox="1"/>
          <p:nvPr/>
        </p:nvSpPr>
        <p:spPr>
          <a:xfrm>
            <a:off x="13136497" y="16199679"/>
            <a:ext cx="4190635" cy="707886"/>
          </a:xfrm>
          <a:prstGeom prst="rect">
            <a:avLst/>
          </a:prstGeom>
          <a:noFill/>
        </p:spPr>
        <p:txBody>
          <a:bodyPr wrap="none" rtlCol="0">
            <a:spAutoFit/>
          </a:bodyPr>
          <a:lstStyle/>
          <a:p>
            <a:pPr algn="ctr"/>
            <a:r>
              <a:rPr lang="en-US" sz="4000" dirty="0">
                <a:solidFill>
                  <a:schemeClr val="bg1"/>
                </a:solidFill>
                <a:latin typeface="NVIDIA Sans" panose="020B0503020203020204" pitchFamily="34" charset="0"/>
                <a:cs typeface="NVIDIA Sans" panose="020B0503020203020204" pitchFamily="34" charset="0"/>
              </a:rPr>
              <a:t>Evict from cache</a:t>
            </a:r>
          </a:p>
        </p:txBody>
      </p:sp>
      <p:sp>
        <p:nvSpPr>
          <p:cNvPr id="44" name="TextBox 43">
            <a:extLst>
              <a:ext uri="{FF2B5EF4-FFF2-40B4-BE49-F238E27FC236}">
                <a16:creationId xmlns:a16="http://schemas.microsoft.com/office/drawing/2014/main" id="{44E82CDD-CCA9-3D0F-904D-610ED34D9F85}"/>
              </a:ext>
            </a:extLst>
          </p:cNvPr>
          <p:cNvSpPr txBox="1"/>
          <p:nvPr/>
        </p:nvSpPr>
        <p:spPr>
          <a:xfrm>
            <a:off x="13434572" y="17670347"/>
            <a:ext cx="3289683" cy="707886"/>
          </a:xfrm>
          <a:prstGeom prst="rect">
            <a:avLst/>
          </a:prstGeom>
          <a:noFill/>
        </p:spPr>
        <p:txBody>
          <a:bodyPr wrap="none" rtlCol="0">
            <a:spAutoFit/>
          </a:bodyPr>
          <a:lstStyle/>
          <a:p>
            <a:pPr algn="ctr"/>
            <a:r>
              <a:rPr lang="en-US" sz="4000" dirty="0">
                <a:solidFill>
                  <a:schemeClr val="bg1"/>
                </a:solidFill>
                <a:latin typeface="NVIDIA Sans" panose="020B0503020203020204" pitchFamily="34" charset="0"/>
                <a:cs typeface="NVIDIA Sans" panose="020B0503020203020204" pitchFamily="34" charset="0"/>
              </a:rPr>
              <a:t>[I/O Pipeline]</a:t>
            </a:r>
          </a:p>
        </p:txBody>
      </p:sp>
      <p:sp>
        <p:nvSpPr>
          <p:cNvPr id="45" name="Rectangle 44">
            <a:extLst>
              <a:ext uri="{FF2B5EF4-FFF2-40B4-BE49-F238E27FC236}">
                <a16:creationId xmlns:a16="http://schemas.microsoft.com/office/drawing/2014/main" id="{1B4FE4B7-2BFF-4103-D17F-3F2071207B02}"/>
              </a:ext>
            </a:extLst>
          </p:cNvPr>
          <p:cNvSpPr/>
          <p:nvPr/>
        </p:nvSpPr>
        <p:spPr>
          <a:xfrm>
            <a:off x="12575318" y="17543442"/>
            <a:ext cx="5312979" cy="961696"/>
          </a:xfrm>
          <a:prstGeom prst="rect">
            <a:avLst/>
          </a:prstGeom>
          <a:noFill/>
          <a:ln w="762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dirty="0" err="1">
              <a:solidFill>
                <a:schemeClr val="tx1"/>
              </a:solidFill>
              <a:latin typeface="Trebuchet MS" panose="020B0603020202020204" pitchFamily="34" charset="0"/>
            </a:endParaRPr>
          </a:p>
        </p:txBody>
      </p:sp>
      <p:sp>
        <p:nvSpPr>
          <p:cNvPr id="46" name="TextBox 45">
            <a:extLst>
              <a:ext uri="{FF2B5EF4-FFF2-40B4-BE49-F238E27FC236}">
                <a16:creationId xmlns:a16="http://schemas.microsoft.com/office/drawing/2014/main" id="{DC3A0E62-AF0A-3060-2D65-B87EE0C15797}"/>
              </a:ext>
            </a:extLst>
          </p:cNvPr>
          <p:cNvSpPr txBox="1"/>
          <p:nvPr/>
        </p:nvSpPr>
        <p:spPr>
          <a:xfrm>
            <a:off x="6088166" y="16835556"/>
            <a:ext cx="4181722" cy="707886"/>
          </a:xfrm>
          <a:prstGeom prst="rect">
            <a:avLst/>
          </a:prstGeom>
          <a:noFill/>
        </p:spPr>
        <p:txBody>
          <a:bodyPr wrap="none" rtlCol="0">
            <a:spAutoFit/>
          </a:bodyPr>
          <a:lstStyle/>
          <a:p>
            <a:pPr algn="ctr"/>
            <a:r>
              <a:rPr lang="en-US" sz="4000" dirty="0">
                <a:solidFill>
                  <a:schemeClr val="bg1"/>
                </a:solidFill>
                <a:latin typeface="NVIDIA Sans" panose="020B0503020203020204" pitchFamily="34" charset="0"/>
                <a:cs typeface="NVIDIA Sans" panose="020B0503020203020204" pitchFamily="34" charset="0"/>
              </a:rPr>
              <a:t>[Allocate Buffer]</a:t>
            </a:r>
          </a:p>
        </p:txBody>
      </p:sp>
      <p:sp>
        <p:nvSpPr>
          <p:cNvPr id="47" name="Rectangle 46">
            <a:extLst>
              <a:ext uri="{FF2B5EF4-FFF2-40B4-BE49-F238E27FC236}">
                <a16:creationId xmlns:a16="http://schemas.microsoft.com/office/drawing/2014/main" id="{66AC41D0-A9BB-0759-31D4-5B6227ABB14D}"/>
              </a:ext>
            </a:extLst>
          </p:cNvPr>
          <p:cNvSpPr/>
          <p:nvPr/>
        </p:nvSpPr>
        <p:spPr>
          <a:xfrm>
            <a:off x="5674935" y="16708651"/>
            <a:ext cx="5312979" cy="961696"/>
          </a:xfrm>
          <a:prstGeom prst="rect">
            <a:avLst/>
          </a:prstGeom>
          <a:noFill/>
          <a:ln w="762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dirty="0" err="1">
              <a:solidFill>
                <a:schemeClr val="tx1"/>
              </a:solidFill>
              <a:latin typeface="Trebuchet MS" panose="020B0603020202020204" pitchFamily="34" charset="0"/>
            </a:endParaRPr>
          </a:p>
        </p:txBody>
      </p:sp>
      <p:sp>
        <p:nvSpPr>
          <p:cNvPr id="48" name="TextBox 47">
            <a:extLst>
              <a:ext uri="{FF2B5EF4-FFF2-40B4-BE49-F238E27FC236}">
                <a16:creationId xmlns:a16="http://schemas.microsoft.com/office/drawing/2014/main" id="{13AD0786-AB3A-6CC6-4512-AD5D6C5FBFE1}"/>
              </a:ext>
            </a:extLst>
          </p:cNvPr>
          <p:cNvSpPr txBox="1"/>
          <p:nvPr/>
        </p:nvSpPr>
        <p:spPr>
          <a:xfrm>
            <a:off x="6847320" y="18678276"/>
            <a:ext cx="2663421" cy="707886"/>
          </a:xfrm>
          <a:prstGeom prst="rect">
            <a:avLst/>
          </a:prstGeom>
          <a:noFill/>
        </p:spPr>
        <p:txBody>
          <a:bodyPr wrap="none" rtlCol="0">
            <a:spAutoFit/>
          </a:bodyPr>
          <a:lstStyle/>
          <a:p>
            <a:pPr algn="ctr"/>
            <a:r>
              <a:rPr lang="en-US" sz="4000" dirty="0">
                <a:solidFill>
                  <a:schemeClr val="bg1"/>
                </a:solidFill>
                <a:latin typeface="NVIDIA Sans" panose="020B0503020203020204" pitchFamily="34" charset="0"/>
                <a:cs typeface="NVIDIA Sans" panose="020B0503020203020204" pitchFamily="34" charset="0"/>
              </a:rPr>
              <a:t>Transform</a:t>
            </a:r>
          </a:p>
        </p:txBody>
      </p:sp>
      <p:sp>
        <p:nvSpPr>
          <p:cNvPr id="49" name="Rectangle 48">
            <a:extLst>
              <a:ext uri="{FF2B5EF4-FFF2-40B4-BE49-F238E27FC236}">
                <a16:creationId xmlns:a16="http://schemas.microsoft.com/office/drawing/2014/main" id="{505879C4-670F-9225-A10B-714A1D6994B2}"/>
              </a:ext>
            </a:extLst>
          </p:cNvPr>
          <p:cNvSpPr/>
          <p:nvPr/>
        </p:nvSpPr>
        <p:spPr>
          <a:xfrm>
            <a:off x="5674935" y="18551371"/>
            <a:ext cx="5312979" cy="961696"/>
          </a:xfrm>
          <a:prstGeom prst="rect">
            <a:avLst/>
          </a:prstGeom>
          <a:noFill/>
          <a:ln w="762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dirty="0" err="1">
              <a:solidFill>
                <a:schemeClr val="tx1"/>
              </a:solidFill>
              <a:latin typeface="Trebuchet MS" panose="020B0603020202020204" pitchFamily="34" charset="0"/>
            </a:endParaRPr>
          </a:p>
        </p:txBody>
      </p:sp>
      <p:sp>
        <p:nvSpPr>
          <p:cNvPr id="52" name="Rectangle 51">
            <a:extLst>
              <a:ext uri="{FF2B5EF4-FFF2-40B4-BE49-F238E27FC236}">
                <a16:creationId xmlns:a16="http://schemas.microsoft.com/office/drawing/2014/main" id="{8086148B-9883-AF6E-3D75-0B2DBE523D9C}"/>
              </a:ext>
            </a:extLst>
          </p:cNvPr>
          <p:cNvSpPr/>
          <p:nvPr/>
        </p:nvSpPr>
        <p:spPr>
          <a:xfrm>
            <a:off x="5509397" y="16466913"/>
            <a:ext cx="5630917" cy="3272411"/>
          </a:xfrm>
          <a:prstGeom prst="rect">
            <a:avLst/>
          </a:prstGeom>
          <a:noFill/>
          <a:ln w="762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dirty="0" err="1">
              <a:solidFill>
                <a:schemeClr val="tx1"/>
              </a:solidFill>
              <a:latin typeface="Trebuchet MS" panose="020B0603020202020204" pitchFamily="34" charset="0"/>
            </a:endParaRPr>
          </a:p>
        </p:txBody>
      </p:sp>
      <p:sp>
        <p:nvSpPr>
          <p:cNvPr id="53" name="TextBox 52">
            <a:extLst>
              <a:ext uri="{FF2B5EF4-FFF2-40B4-BE49-F238E27FC236}">
                <a16:creationId xmlns:a16="http://schemas.microsoft.com/office/drawing/2014/main" id="{1E90B42B-8465-B685-C151-20669FBFA576}"/>
              </a:ext>
            </a:extLst>
          </p:cNvPr>
          <p:cNvSpPr txBox="1"/>
          <p:nvPr/>
        </p:nvSpPr>
        <p:spPr>
          <a:xfrm>
            <a:off x="6650345" y="15632122"/>
            <a:ext cx="2904962" cy="707886"/>
          </a:xfrm>
          <a:prstGeom prst="rect">
            <a:avLst/>
          </a:prstGeom>
          <a:noFill/>
        </p:spPr>
        <p:txBody>
          <a:bodyPr wrap="none" rtlCol="0">
            <a:spAutoFit/>
          </a:bodyPr>
          <a:lstStyle/>
          <a:p>
            <a:pPr algn="ctr"/>
            <a:r>
              <a:rPr lang="en-US" sz="4000" u="sng" dirty="0">
                <a:solidFill>
                  <a:schemeClr val="bg1"/>
                </a:solidFill>
                <a:latin typeface="NVIDIA Sans" panose="020B0503020203020204" pitchFamily="34" charset="0"/>
                <a:cs typeface="NVIDIA Sans" panose="020B0503020203020204" pitchFamily="34" charset="0"/>
              </a:rPr>
              <a:t>I/O Pipeline</a:t>
            </a:r>
          </a:p>
        </p:txBody>
      </p:sp>
      <p:sp>
        <p:nvSpPr>
          <p:cNvPr id="54" name="U-Turn Arrow 53">
            <a:extLst>
              <a:ext uri="{FF2B5EF4-FFF2-40B4-BE49-F238E27FC236}">
                <a16:creationId xmlns:a16="http://schemas.microsoft.com/office/drawing/2014/main" id="{D6C034B9-CFA1-2FE0-38E5-72B66828A29E}"/>
              </a:ext>
            </a:extLst>
          </p:cNvPr>
          <p:cNvSpPr/>
          <p:nvPr/>
        </p:nvSpPr>
        <p:spPr>
          <a:xfrm rot="5400000" flipH="1" flipV="1">
            <a:off x="3890130" y="17482349"/>
            <a:ext cx="2379280" cy="1229711"/>
          </a:xfrm>
          <a:prstGeom prst="uturnArrow">
            <a:avLst>
              <a:gd name="adj1" fmla="val 25000"/>
              <a:gd name="adj2" fmla="val 25000"/>
              <a:gd name="adj3" fmla="val 25000"/>
              <a:gd name="adj4" fmla="val 43750"/>
              <a:gd name="adj5" fmla="val 100000"/>
            </a:avLst>
          </a:prstGeom>
          <a:pattFill prst="dkUpDiag">
            <a:fgClr>
              <a:schemeClr val="tx2"/>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dirty="0" err="1">
              <a:solidFill>
                <a:schemeClr val="tx1"/>
              </a:solidFill>
              <a:latin typeface="Trebuchet MS" panose="020B0603020202020204" pitchFamily="34" charset="0"/>
            </a:endParaRPr>
          </a:p>
        </p:txBody>
      </p:sp>
      <p:cxnSp>
        <p:nvCxnSpPr>
          <p:cNvPr id="55" name="Straight Arrow Connector 54">
            <a:extLst>
              <a:ext uri="{FF2B5EF4-FFF2-40B4-BE49-F238E27FC236}">
                <a16:creationId xmlns:a16="http://schemas.microsoft.com/office/drawing/2014/main" id="{78307E65-8B1C-B1C7-586E-5B2B33BD6D08}"/>
              </a:ext>
            </a:extLst>
          </p:cNvPr>
          <p:cNvCxnSpPr>
            <a:cxnSpLocks/>
            <a:stCxn id="13" idx="2"/>
            <a:endCxn id="15" idx="0"/>
          </p:cNvCxnSpPr>
          <p:nvPr/>
        </p:nvCxnSpPr>
        <p:spPr>
          <a:xfrm>
            <a:off x="29152761" y="7533119"/>
            <a:ext cx="0" cy="1234966"/>
          </a:xfrm>
          <a:prstGeom prst="straightConnector1">
            <a:avLst/>
          </a:prstGeom>
          <a:ln w="762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9" name="Straight Arrow Connector 58">
            <a:extLst>
              <a:ext uri="{FF2B5EF4-FFF2-40B4-BE49-F238E27FC236}">
                <a16:creationId xmlns:a16="http://schemas.microsoft.com/office/drawing/2014/main" id="{D8EBC19F-7BBD-5A64-9EC5-8B9584ED0CBC}"/>
              </a:ext>
            </a:extLst>
          </p:cNvPr>
          <p:cNvCxnSpPr>
            <a:cxnSpLocks/>
            <a:stCxn id="10" idx="2"/>
          </p:cNvCxnSpPr>
          <p:nvPr/>
        </p:nvCxnSpPr>
        <p:spPr>
          <a:xfrm flipH="1">
            <a:off x="15079406" y="7533119"/>
            <a:ext cx="2" cy="1234966"/>
          </a:xfrm>
          <a:prstGeom prst="straightConnector1">
            <a:avLst/>
          </a:prstGeom>
          <a:ln w="762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67" name="Straight Arrow Connector 66">
            <a:extLst>
              <a:ext uri="{FF2B5EF4-FFF2-40B4-BE49-F238E27FC236}">
                <a16:creationId xmlns:a16="http://schemas.microsoft.com/office/drawing/2014/main" id="{68DCAFCC-87B4-1276-FF56-D12F9CCF1DEE}"/>
              </a:ext>
            </a:extLst>
          </p:cNvPr>
          <p:cNvCxnSpPr>
            <a:cxnSpLocks/>
            <a:stCxn id="17" idx="3"/>
          </p:cNvCxnSpPr>
          <p:nvPr/>
        </p:nvCxnSpPr>
        <p:spPr>
          <a:xfrm>
            <a:off x="17888297" y="9248933"/>
            <a:ext cx="1405758" cy="961696"/>
          </a:xfrm>
          <a:prstGeom prst="straightConnector1">
            <a:avLst/>
          </a:prstGeom>
          <a:ln w="762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70" name="Straight Arrow Connector 69">
            <a:extLst>
              <a:ext uri="{FF2B5EF4-FFF2-40B4-BE49-F238E27FC236}">
                <a16:creationId xmlns:a16="http://schemas.microsoft.com/office/drawing/2014/main" id="{46C6C43D-F0D5-BBB8-CE1B-118AB949FA64}"/>
              </a:ext>
            </a:extLst>
          </p:cNvPr>
          <p:cNvCxnSpPr>
            <a:cxnSpLocks/>
            <a:stCxn id="15" idx="1"/>
          </p:cNvCxnSpPr>
          <p:nvPr/>
        </p:nvCxnSpPr>
        <p:spPr>
          <a:xfrm flipH="1">
            <a:off x="24909293" y="9248933"/>
            <a:ext cx="1586978" cy="961696"/>
          </a:xfrm>
          <a:prstGeom prst="straightConnector1">
            <a:avLst/>
          </a:prstGeom>
          <a:ln w="762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73" name="Straight Arrow Connector 72">
            <a:extLst>
              <a:ext uri="{FF2B5EF4-FFF2-40B4-BE49-F238E27FC236}">
                <a16:creationId xmlns:a16="http://schemas.microsoft.com/office/drawing/2014/main" id="{63ED220C-6CEA-0895-0E4E-33202B1866AA}"/>
              </a:ext>
            </a:extLst>
          </p:cNvPr>
          <p:cNvCxnSpPr>
            <a:cxnSpLocks/>
            <a:stCxn id="20" idx="2"/>
            <a:endCxn id="22" idx="0"/>
          </p:cNvCxnSpPr>
          <p:nvPr/>
        </p:nvCxnSpPr>
        <p:spPr>
          <a:xfrm>
            <a:off x="22116084" y="10691477"/>
            <a:ext cx="0" cy="881024"/>
          </a:xfrm>
          <a:prstGeom prst="straightConnector1">
            <a:avLst/>
          </a:prstGeom>
          <a:ln w="762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5F4FFF90-03B4-7D6F-F782-DBDAC3CECA4A}"/>
              </a:ext>
            </a:extLst>
          </p:cNvPr>
          <p:cNvCxnSpPr>
            <a:cxnSpLocks/>
            <a:stCxn id="22" idx="2"/>
            <a:endCxn id="24" idx="0"/>
          </p:cNvCxnSpPr>
          <p:nvPr/>
        </p:nvCxnSpPr>
        <p:spPr>
          <a:xfrm>
            <a:off x="22116084" y="12534197"/>
            <a:ext cx="0" cy="881024"/>
          </a:xfrm>
          <a:prstGeom prst="straightConnector1">
            <a:avLst/>
          </a:prstGeom>
          <a:ln w="762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79" name="Straight Arrow Connector 78">
            <a:extLst>
              <a:ext uri="{FF2B5EF4-FFF2-40B4-BE49-F238E27FC236}">
                <a16:creationId xmlns:a16="http://schemas.microsoft.com/office/drawing/2014/main" id="{5C1E2F3C-7F73-6AAA-6EAF-29252C7BB844}"/>
              </a:ext>
            </a:extLst>
          </p:cNvPr>
          <p:cNvCxnSpPr>
            <a:cxnSpLocks/>
            <a:endCxn id="37" idx="3"/>
          </p:cNvCxnSpPr>
          <p:nvPr/>
        </p:nvCxnSpPr>
        <p:spPr>
          <a:xfrm flipH="1">
            <a:off x="17888297" y="14093134"/>
            <a:ext cx="1405758" cy="989820"/>
          </a:xfrm>
          <a:prstGeom prst="straightConnector1">
            <a:avLst/>
          </a:prstGeom>
          <a:ln w="762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83" name="Straight Arrow Connector 82">
            <a:extLst>
              <a:ext uri="{FF2B5EF4-FFF2-40B4-BE49-F238E27FC236}">
                <a16:creationId xmlns:a16="http://schemas.microsoft.com/office/drawing/2014/main" id="{C86B8D92-FF81-7346-F0B9-06B810FD2A8E}"/>
              </a:ext>
            </a:extLst>
          </p:cNvPr>
          <p:cNvCxnSpPr>
            <a:cxnSpLocks/>
            <a:endCxn id="38" idx="1"/>
          </p:cNvCxnSpPr>
          <p:nvPr/>
        </p:nvCxnSpPr>
        <p:spPr>
          <a:xfrm>
            <a:off x="24909293" y="14186559"/>
            <a:ext cx="1586978" cy="898243"/>
          </a:xfrm>
          <a:prstGeom prst="straightConnector1">
            <a:avLst/>
          </a:prstGeom>
          <a:ln w="762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85">
            <a:extLst>
              <a:ext uri="{FF2B5EF4-FFF2-40B4-BE49-F238E27FC236}">
                <a16:creationId xmlns:a16="http://schemas.microsoft.com/office/drawing/2014/main" id="{39FF3B66-B231-5C17-9332-A5D11126086F}"/>
              </a:ext>
            </a:extLst>
          </p:cNvPr>
          <p:cNvCxnSpPr>
            <a:cxnSpLocks/>
            <a:stCxn id="15" idx="2"/>
            <a:endCxn id="38" idx="0"/>
          </p:cNvCxnSpPr>
          <p:nvPr/>
        </p:nvCxnSpPr>
        <p:spPr>
          <a:xfrm>
            <a:off x="29152761" y="9729781"/>
            <a:ext cx="0" cy="4874173"/>
          </a:xfrm>
          <a:prstGeom prst="straightConnector1">
            <a:avLst/>
          </a:prstGeom>
          <a:ln w="762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89" name="Straight Arrow Connector 88">
            <a:extLst>
              <a:ext uri="{FF2B5EF4-FFF2-40B4-BE49-F238E27FC236}">
                <a16:creationId xmlns:a16="http://schemas.microsoft.com/office/drawing/2014/main" id="{17B2BC09-BAFA-654E-6FB4-B75FBA57B444}"/>
              </a:ext>
            </a:extLst>
          </p:cNvPr>
          <p:cNvCxnSpPr>
            <a:cxnSpLocks/>
            <a:stCxn id="17" idx="2"/>
            <a:endCxn id="37" idx="0"/>
          </p:cNvCxnSpPr>
          <p:nvPr/>
        </p:nvCxnSpPr>
        <p:spPr>
          <a:xfrm>
            <a:off x="15231808" y="9729781"/>
            <a:ext cx="0" cy="4872325"/>
          </a:xfrm>
          <a:prstGeom prst="straightConnector1">
            <a:avLst/>
          </a:prstGeom>
          <a:ln w="762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92" name="Straight Arrow Connector 91">
            <a:extLst>
              <a:ext uri="{FF2B5EF4-FFF2-40B4-BE49-F238E27FC236}">
                <a16:creationId xmlns:a16="http://schemas.microsoft.com/office/drawing/2014/main" id="{CF3CD14F-46C7-4A34-0AAA-7FC3004F817D}"/>
              </a:ext>
            </a:extLst>
          </p:cNvPr>
          <p:cNvCxnSpPr>
            <a:cxnSpLocks/>
            <a:stCxn id="37" idx="2"/>
            <a:endCxn id="42" idx="0"/>
          </p:cNvCxnSpPr>
          <p:nvPr/>
        </p:nvCxnSpPr>
        <p:spPr>
          <a:xfrm>
            <a:off x="15231808" y="15563802"/>
            <a:ext cx="0" cy="508972"/>
          </a:xfrm>
          <a:prstGeom prst="straightConnector1">
            <a:avLst/>
          </a:prstGeom>
          <a:ln w="762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a:extLst>
              <a:ext uri="{FF2B5EF4-FFF2-40B4-BE49-F238E27FC236}">
                <a16:creationId xmlns:a16="http://schemas.microsoft.com/office/drawing/2014/main" id="{4BABD556-085B-9217-2421-88252F5A7D3C}"/>
              </a:ext>
            </a:extLst>
          </p:cNvPr>
          <p:cNvCxnSpPr>
            <a:cxnSpLocks/>
            <a:stCxn id="42" idx="2"/>
            <a:endCxn id="45" idx="0"/>
          </p:cNvCxnSpPr>
          <p:nvPr/>
        </p:nvCxnSpPr>
        <p:spPr>
          <a:xfrm>
            <a:off x="15231808" y="17034470"/>
            <a:ext cx="0" cy="508972"/>
          </a:xfrm>
          <a:prstGeom prst="straightConnector1">
            <a:avLst/>
          </a:prstGeom>
          <a:ln w="762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98" name="Straight Arrow Connector 97">
            <a:extLst>
              <a:ext uri="{FF2B5EF4-FFF2-40B4-BE49-F238E27FC236}">
                <a16:creationId xmlns:a16="http://schemas.microsoft.com/office/drawing/2014/main" id="{B010F2F2-682C-6D94-DA04-1C07295C3EF8}"/>
              </a:ext>
            </a:extLst>
          </p:cNvPr>
          <p:cNvCxnSpPr>
            <a:cxnSpLocks/>
            <a:stCxn id="45" idx="2"/>
            <a:endCxn id="40" idx="0"/>
          </p:cNvCxnSpPr>
          <p:nvPr/>
        </p:nvCxnSpPr>
        <p:spPr>
          <a:xfrm flipH="1">
            <a:off x="15209422" y="18505138"/>
            <a:ext cx="22386" cy="508972"/>
          </a:xfrm>
          <a:prstGeom prst="straightConnector1">
            <a:avLst/>
          </a:prstGeom>
          <a:ln w="762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02" name="Straight Arrow Connector 101">
            <a:extLst>
              <a:ext uri="{FF2B5EF4-FFF2-40B4-BE49-F238E27FC236}">
                <a16:creationId xmlns:a16="http://schemas.microsoft.com/office/drawing/2014/main" id="{B8A47223-737C-80F6-8787-3A8105A9E175}"/>
              </a:ext>
            </a:extLst>
          </p:cNvPr>
          <p:cNvCxnSpPr>
            <a:cxnSpLocks/>
            <a:stCxn id="45" idx="1"/>
          </p:cNvCxnSpPr>
          <p:nvPr/>
        </p:nvCxnSpPr>
        <p:spPr>
          <a:xfrm flipH="1" flipV="1">
            <a:off x="11169560" y="17189499"/>
            <a:ext cx="1405758" cy="834791"/>
          </a:xfrm>
          <a:prstGeom prst="straightConnector1">
            <a:avLst/>
          </a:prstGeom>
          <a:ln w="762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05" name="Straight Arrow Connector 104">
            <a:extLst>
              <a:ext uri="{FF2B5EF4-FFF2-40B4-BE49-F238E27FC236}">
                <a16:creationId xmlns:a16="http://schemas.microsoft.com/office/drawing/2014/main" id="{9434BBF9-CE4B-0B9B-B866-39D140460656}"/>
              </a:ext>
            </a:extLst>
          </p:cNvPr>
          <p:cNvCxnSpPr>
            <a:cxnSpLocks/>
            <a:endCxn id="40" idx="1"/>
          </p:cNvCxnSpPr>
          <p:nvPr/>
        </p:nvCxnSpPr>
        <p:spPr>
          <a:xfrm>
            <a:off x="11169560" y="19032219"/>
            <a:ext cx="1383372" cy="462739"/>
          </a:xfrm>
          <a:prstGeom prst="straightConnector1">
            <a:avLst/>
          </a:prstGeom>
          <a:ln w="762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09" name="Straight Arrow Connector 108">
            <a:extLst>
              <a:ext uri="{FF2B5EF4-FFF2-40B4-BE49-F238E27FC236}">
                <a16:creationId xmlns:a16="http://schemas.microsoft.com/office/drawing/2014/main" id="{4B181ADB-2506-39DB-0F01-7B2CF4D90082}"/>
              </a:ext>
            </a:extLst>
          </p:cNvPr>
          <p:cNvCxnSpPr>
            <a:cxnSpLocks/>
          </p:cNvCxnSpPr>
          <p:nvPr/>
        </p:nvCxnSpPr>
        <p:spPr>
          <a:xfrm>
            <a:off x="29152759" y="5925036"/>
            <a:ext cx="1" cy="668188"/>
          </a:xfrm>
          <a:prstGeom prst="straightConnector1">
            <a:avLst/>
          </a:prstGeom>
          <a:ln w="762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11" name="Straight Arrow Connector 110">
            <a:extLst>
              <a:ext uri="{FF2B5EF4-FFF2-40B4-BE49-F238E27FC236}">
                <a16:creationId xmlns:a16="http://schemas.microsoft.com/office/drawing/2014/main" id="{F49C2E55-35A5-B39E-ABC0-B33C12ED277F}"/>
              </a:ext>
            </a:extLst>
          </p:cNvPr>
          <p:cNvCxnSpPr>
            <a:cxnSpLocks/>
          </p:cNvCxnSpPr>
          <p:nvPr/>
        </p:nvCxnSpPr>
        <p:spPr>
          <a:xfrm>
            <a:off x="15079405" y="5937002"/>
            <a:ext cx="1" cy="668188"/>
          </a:xfrm>
          <a:prstGeom prst="straightConnector1">
            <a:avLst/>
          </a:prstGeom>
          <a:ln w="762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12" name="Straight Arrow Connector 111">
            <a:extLst>
              <a:ext uri="{FF2B5EF4-FFF2-40B4-BE49-F238E27FC236}">
                <a16:creationId xmlns:a16="http://schemas.microsoft.com/office/drawing/2014/main" id="{77EB3044-384B-FD7E-BA31-D91C7011AC21}"/>
              </a:ext>
            </a:extLst>
          </p:cNvPr>
          <p:cNvCxnSpPr>
            <a:cxnSpLocks/>
          </p:cNvCxnSpPr>
          <p:nvPr/>
        </p:nvCxnSpPr>
        <p:spPr>
          <a:xfrm>
            <a:off x="15079405" y="5937002"/>
            <a:ext cx="14073354" cy="15376"/>
          </a:xfrm>
          <a:prstGeom prst="straightConnector1">
            <a:avLst/>
          </a:prstGeom>
          <a:ln w="76200">
            <a:solidFill>
              <a:schemeClr val="bg1"/>
            </a:solidFill>
            <a:tailEnd type="none"/>
          </a:ln>
        </p:spPr>
        <p:style>
          <a:lnRef idx="1">
            <a:schemeClr val="accent1"/>
          </a:lnRef>
          <a:fillRef idx="0">
            <a:schemeClr val="accent1"/>
          </a:fillRef>
          <a:effectRef idx="0">
            <a:schemeClr val="accent1"/>
          </a:effectRef>
          <a:fontRef idx="minor">
            <a:schemeClr val="tx1"/>
          </a:fontRef>
        </p:style>
      </p:cxnSp>
      <p:cxnSp>
        <p:nvCxnSpPr>
          <p:cNvPr id="116" name="Straight Arrow Connector 115">
            <a:extLst>
              <a:ext uri="{FF2B5EF4-FFF2-40B4-BE49-F238E27FC236}">
                <a16:creationId xmlns:a16="http://schemas.microsoft.com/office/drawing/2014/main" id="{9A0EAD33-EDF7-2B83-B08F-3F10C3E75033}"/>
              </a:ext>
            </a:extLst>
          </p:cNvPr>
          <p:cNvCxnSpPr>
            <a:cxnSpLocks/>
            <a:stCxn id="5" idx="2"/>
          </p:cNvCxnSpPr>
          <p:nvPr/>
        </p:nvCxnSpPr>
        <p:spPr>
          <a:xfrm>
            <a:off x="18845944" y="3744770"/>
            <a:ext cx="0" cy="2207608"/>
          </a:xfrm>
          <a:prstGeom prst="straightConnector1">
            <a:avLst/>
          </a:prstGeom>
          <a:ln w="762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20" name="Rectangle 119">
            <a:extLst>
              <a:ext uri="{FF2B5EF4-FFF2-40B4-BE49-F238E27FC236}">
                <a16:creationId xmlns:a16="http://schemas.microsoft.com/office/drawing/2014/main" id="{0ECCE310-50D0-5018-54BB-03BDE75E30CF}"/>
              </a:ext>
            </a:extLst>
          </p:cNvPr>
          <p:cNvSpPr/>
          <p:nvPr/>
        </p:nvSpPr>
        <p:spPr>
          <a:xfrm>
            <a:off x="4258390" y="5342948"/>
            <a:ext cx="29481417" cy="14852679"/>
          </a:xfrm>
          <a:prstGeom prst="rect">
            <a:avLst/>
          </a:prstGeom>
          <a:noFill/>
          <a:ln w="762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dirty="0" err="1">
              <a:solidFill>
                <a:schemeClr val="tx1"/>
              </a:solidFill>
              <a:latin typeface="Trebuchet MS" panose="020B0603020202020204" pitchFamily="34" charset="0"/>
            </a:endParaRPr>
          </a:p>
        </p:txBody>
      </p:sp>
      <p:sp>
        <p:nvSpPr>
          <p:cNvPr id="121" name="TextBox 120">
            <a:extLst>
              <a:ext uri="{FF2B5EF4-FFF2-40B4-BE49-F238E27FC236}">
                <a16:creationId xmlns:a16="http://schemas.microsoft.com/office/drawing/2014/main" id="{0417A5BA-C935-877E-2A68-A354251EBEBD}"/>
              </a:ext>
            </a:extLst>
          </p:cNvPr>
          <p:cNvSpPr txBox="1"/>
          <p:nvPr/>
        </p:nvSpPr>
        <p:spPr>
          <a:xfrm>
            <a:off x="19364660" y="4533055"/>
            <a:ext cx="2475358" cy="707886"/>
          </a:xfrm>
          <a:prstGeom prst="rect">
            <a:avLst/>
          </a:prstGeom>
          <a:noFill/>
        </p:spPr>
        <p:txBody>
          <a:bodyPr wrap="none" rtlCol="0">
            <a:spAutoFit/>
          </a:bodyPr>
          <a:lstStyle/>
          <a:p>
            <a:pPr algn="ctr"/>
            <a:r>
              <a:rPr lang="en-US" sz="4000" u="sng" dirty="0">
                <a:solidFill>
                  <a:schemeClr val="bg1"/>
                </a:solidFill>
                <a:latin typeface="NVIDIA Sans" panose="020B0503020203020204" pitchFamily="34" charset="0"/>
                <a:cs typeface="NVIDIA Sans" panose="020B0503020203020204" pitchFamily="34" charset="0"/>
              </a:rPr>
              <a:t>H5Dwrite</a:t>
            </a:r>
          </a:p>
        </p:txBody>
      </p:sp>
      <p:sp>
        <p:nvSpPr>
          <p:cNvPr id="3" name="Rectangle 2">
            <a:extLst>
              <a:ext uri="{FF2B5EF4-FFF2-40B4-BE49-F238E27FC236}">
                <a16:creationId xmlns:a16="http://schemas.microsoft.com/office/drawing/2014/main" id="{6627F4EC-671B-31F3-ECEE-C91A1CE040C2}"/>
              </a:ext>
            </a:extLst>
          </p:cNvPr>
          <p:cNvSpPr/>
          <p:nvPr/>
        </p:nvSpPr>
        <p:spPr>
          <a:xfrm>
            <a:off x="12305653" y="8522939"/>
            <a:ext cx="19698337" cy="7236228"/>
          </a:xfrm>
          <a:prstGeom prst="rect">
            <a:avLst/>
          </a:prstGeom>
          <a:noFill/>
          <a:ln w="762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dirty="0" err="1">
              <a:solidFill>
                <a:schemeClr val="tx1"/>
              </a:solidFill>
              <a:latin typeface="Trebuchet MS" panose="020B0603020202020204" pitchFamily="34" charset="0"/>
            </a:endParaRPr>
          </a:p>
        </p:txBody>
      </p:sp>
      <p:sp>
        <p:nvSpPr>
          <p:cNvPr id="4" name="TextBox 3">
            <a:extLst>
              <a:ext uri="{FF2B5EF4-FFF2-40B4-BE49-F238E27FC236}">
                <a16:creationId xmlns:a16="http://schemas.microsoft.com/office/drawing/2014/main" id="{AC056FD3-EE57-2A2F-5E9D-8F0C1763EAD4}"/>
              </a:ext>
            </a:extLst>
          </p:cNvPr>
          <p:cNvSpPr txBox="1"/>
          <p:nvPr/>
        </p:nvSpPr>
        <p:spPr>
          <a:xfrm>
            <a:off x="19400386" y="7584067"/>
            <a:ext cx="5508880" cy="707886"/>
          </a:xfrm>
          <a:prstGeom prst="rect">
            <a:avLst/>
          </a:prstGeom>
          <a:noFill/>
        </p:spPr>
        <p:txBody>
          <a:bodyPr wrap="none" rtlCol="0">
            <a:spAutoFit/>
          </a:bodyPr>
          <a:lstStyle/>
          <a:p>
            <a:pPr algn="ctr"/>
            <a:r>
              <a:rPr lang="en-US" sz="4000" u="sng" dirty="0">
                <a:solidFill>
                  <a:schemeClr val="bg1"/>
                </a:solidFill>
                <a:highlight>
                  <a:srgbClr val="FFFF00"/>
                </a:highlight>
                <a:latin typeface="NVIDIA Sans" panose="020B0503020203020204" pitchFamily="34" charset="0"/>
                <a:cs typeface="NVIDIA Sans" panose="020B0503020203020204" pitchFamily="34" charset="0"/>
              </a:rPr>
              <a:t>Gather + Scatter Loop</a:t>
            </a:r>
          </a:p>
        </p:txBody>
      </p:sp>
    </p:spTree>
    <p:extLst>
      <p:ext uri="{BB962C8B-B14F-4D97-AF65-F5344CB8AC3E}">
        <p14:creationId xmlns:p14="http://schemas.microsoft.com/office/powerpoint/2010/main" val="3278573283"/>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7CAE76B-19B2-46FF-A08B-3014226D9367}"/>
              </a:ext>
            </a:extLst>
          </p:cNvPr>
          <p:cNvSpPr>
            <a:spLocks noGrp="1"/>
          </p:cNvSpPr>
          <p:nvPr>
            <p:ph type="body" sz="quarter" idx="13"/>
          </p:nvPr>
        </p:nvSpPr>
        <p:spPr>
          <a:xfrm>
            <a:off x="1473200" y="1865313"/>
            <a:ext cx="18476913" cy="5943600"/>
          </a:xfrm>
        </p:spPr>
        <p:txBody>
          <a:bodyPr/>
          <a:lstStyle/>
          <a:p>
            <a:r>
              <a:rPr lang="en-US" dirty="0"/>
              <a:t>Intro to HDF5</a:t>
            </a:r>
          </a:p>
        </p:txBody>
      </p:sp>
    </p:spTree>
    <p:extLst>
      <p:ext uri="{BB962C8B-B14F-4D97-AF65-F5344CB8AC3E}">
        <p14:creationId xmlns:p14="http://schemas.microsoft.com/office/powerpoint/2010/main" val="3106100879"/>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2D3049-3E9B-0225-9656-04FF0542E4C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DA70929-FAE9-504A-5580-8E218FC15C6E}"/>
              </a:ext>
            </a:extLst>
          </p:cNvPr>
          <p:cNvSpPr>
            <a:spLocks noGrp="1"/>
          </p:cNvSpPr>
          <p:nvPr>
            <p:ph type="title"/>
          </p:nvPr>
        </p:nvSpPr>
        <p:spPr/>
        <p:txBody>
          <a:bodyPr>
            <a:normAutofit/>
          </a:bodyPr>
          <a:lstStyle/>
          <a:p>
            <a:r>
              <a:rPr lang="en-US" sz="11500" dirty="0"/>
              <a:t>CPU-Based Serial I/O Pipeline</a:t>
            </a:r>
            <a:endParaRPr lang="en-US" sz="8000" dirty="0"/>
          </a:p>
        </p:txBody>
      </p:sp>
      <p:sp>
        <p:nvSpPr>
          <p:cNvPr id="5" name="Rectangle 4">
            <a:extLst>
              <a:ext uri="{FF2B5EF4-FFF2-40B4-BE49-F238E27FC236}">
                <a16:creationId xmlns:a16="http://schemas.microsoft.com/office/drawing/2014/main" id="{C785550E-B663-363A-A63D-057C4970F794}"/>
              </a:ext>
            </a:extLst>
          </p:cNvPr>
          <p:cNvSpPr/>
          <p:nvPr/>
        </p:nvSpPr>
        <p:spPr>
          <a:xfrm>
            <a:off x="16189454" y="2783074"/>
            <a:ext cx="5312979" cy="961696"/>
          </a:xfrm>
          <a:prstGeom prst="rect">
            <a:avLst/>
          </a:prstGeom>
          <a:noFill/>
          <a:ln w="762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dirty="0" err="1">
              <a:solidFill>
                <a:schemeClr val="tx1"/>
              </a:solidFill>
              <a:latin typeface="Trebuchet MS" panose="020B0603020202020204" pitchFamily="34" charset="0"/>
            </a:endParaRPr>
          </a:p>
        </p:txBody>
      </p:sp>
      <p:sp>
        <p:nvSpPr>
          <p:cNvPr id="7" name="TextBox 6">
            <a:extLst>
              <a:ext uri="{FF2B5EF4-FFF2-40B4-BE49-F238E27FC236}">
                <a16:creationId xmlns:a16="http://schemas.microsoft.com/office/drawing/2014/main" id="{C94A37CC-CA06-992F-B8EC-B644CE7F7598}"/>
              </a:ext>
            </a:extLst>
          </p:cNvPr>
          <p:cNvSpPr txBox="1"/>
          <p:nvPr/>
        </p:nvSpPr>
        <p:spPr>
          <a:xfrm>
            <a:off x="17406927" y="2909979"/>
            <a:ext cx="2878032" cy="707886"/>
          </a:xfrm>
          <a:prstGeom prst="rect">
            <a:avLst/>
          </a:prstGeom>
          <a:noFill/>
        </p:spPr>
        <p:txBody>
          <a:bodyPr wrap="none" rtlCol="0">
            <a:spAutoFit/>
          </a:bodyPr>
          <a:lstStyle/>
          <a:p>
            <a:pPr algn="ctr"/>
            <a:r>
              <a:rPr lang="en-US" sz="4000" dirty="0">
                <a:solidFill>
                  <a:schemeClr val="bg1"/>
                </a:solidFill>
                <a:latin typeface="NVIDIA Sans" panose="020B0503020203020204" pitchFamily="34" charset="0"/>
                <a:cs typeface="NVIDIA Sans" panose="020B0503020203020204" pitchFamily="34" charset="0"/>
              </a:rPr>
              <a:t>Application</a:t>
            </a:r>
          </a:p>
        </p:txBody>
      </p:sp>
      <p:sp>
        <p:nvSpPr>
          <p:cNvPr id="10" name="Rectangle 9">
            <a:extLst>
              <a:ext uri="{FF2B5EF4-FFF2-40B4-BE49-F238E27FC236}">
                <a16:creationId xmlns:a16="http://schemas.microsoft.com/office/drawing/2014/main" id="{555E5EB2-9A8B-6202-469D-E6FA16A0B3B6}"/>
              </a:ext>
            </a:extLst>
          </p:cNvPr>
          <p:cNvSpPr/>
          <p:nvPr/>
        </p:nvSpPr>
        <p:spPr>
          <a:xfrm>
            <a:off x="12422918" y="6571423"/>
            <a:ext cx="5312979" cy="961696"/>
          </a:xfrm>
          <a:prstGeom prst="rect">
            <a:avLst/>
          </a:prstGeom>
          <a:noFill/>
          <a:ln w="762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dirty="0" err="1">
              <a:solidFill>
                <a:schemeClr val="tx1"/>
              </a:solidFill>
              <a:latin typeface="Trebuchet MS" panose="020B0603020202020204" pitchFamily="34" charset="0"/>
            </a:endParaRPr>
          </a:p>
        </p:txBody>
      </p:sp>
      <p:sp>
        <p:nvSpPr>
          <p:cNvPr id="11" name="TextBox 10">
            <a:extLst>
              <a:ext uri="{FF2B5EF4-FFF2-40B4-BE49-F238E27FC236}">
                <a16:creationId xmlns:a16="http://schemas.microsoft.com/office/drawing/2014/main" id="{755C4065-C138-DEBF-C952-4B467E8A8B14}"/>
              </a:ext>
            </a:extLst>
          </p:cNvPr>
          <p:cNvSpPr txBox="1"/>
          <p:nvPr/>
        </p:nvSpPr>
        <p:spPr>
          <a:xfrm>
            <a:off x="13920276" y="6698328"/>
            <a:ext cx="2318263" cy="707886"/>
          </a:xfrm>
          <a:prstGeom prst="rect">
            <a:avLst/>
          </a:prstGeom>
          <a:noFill/>
        </p:spPr>
        <p:txBody>
          <a:bodyPr wrap="none" rtlCol="0">
            <a:spAutoFit/>
          </a:bodyPr>
          <a:lstStyle/>
          <a:p>
            <a:pPr algn="ctr"/>
            <a:r>
              <a:rPr lang="en-US" sz="4000" dirty="0">
                <a:solidFill>
                  <a:schemeClr val="bg1"/>
                </a:solidFill>
                <a:latin typeface="NVIDIA Sans" panose="020B0503020203020204" pitchFamily="34" charset="0"/>
                <a:cs typeface="NVIDIA Sans" panose="020B0503020203020204" pitchFamily="34" charset="0"/>
              </a:rPr>
              <a:t>Chunked</a:t>
            </a:r>
          </a:p>
        </p:txBody>
      </p:sp>
      <p:sp>
        <p:nvSpPr>
          <p:cNvPr id="13" name="Rectangle 12">
            <a:extLst>
              <a:ext uri="{FF2B5EF4-FFF2-40B4-BE49-F238E27FC236}">
                <a16:creationId xmlns:a16="http://schemas.microsoft.com/office/drawing/2014/main" id="{D8A55B69-8E2F-2254-7716-3AFE85E2C6FC}"/>
              </a:ext>
            </a:extLst>
          </p:cNvPr>
          <p:cNvSpPr/>
          <p:nvPr/>
        </p:nvSpPr>
        <p:spPr>
          <a:xfrm>
            <a:off x="26496271" y="6571423"/>
            <a:ext cx="5312979" cy="961696"/>
          </a:xfrm>
          <a:prstGeom prst="rect">
            <a:avLst/>
          </a:prstGeom>
          <a:noFill/>
          <a:ln w="762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dirty="0" err="1">
              <a:solidFill>
                <a:schemeClr val="tx1"/>
              </a:solidFill>
              <a:latin typeface="Trebuchet MS" panose="020B0603020202020204" pitchFamily="34" charset="0"/>
            </a:endParaRPr>
          </a:p>
        </p:txBody>
      </p:sp>
      <p:sp>
        <p:nvSpPr>
          <p:cNvPr id="14" name="TextBox 13">
            <a:extLst>
              <a:ext uri="{FF2B5EF4-FFF2-40B4-BE49-F238E27FC236}">
                <a16:creationId xmlns:a16="http://schemas.microsoft.com/office/drawing/2014/main" id="{DA440038-EE90-7B5F-19F6-D051A6B73D15}"/>
              </a:ext>
            </a:extLst>
          </p:cNvPr>
          <p:cNvSpPr txBox="1"/>
          <p:nvPr/>
        </p:nvSpPr>
        <p:spPr>
          <a:xfrm>
            <a:off x="27684090" y="6698328"/>
            <a:ext cx="2937343" cy="707886"/>
          </a:xfrm>
          <a:prstGeom prst="rect">
            <a:avLst/>
          </a:prstGeom>
          <a:noFill/>
        </p:spPr>
        <p:txBody>
          <a:bodyPr wrap="none" rtlCol="0">
            <a:spAutoFit/>
          </a:bodyPr>
          <a:lstStyle/>
          <a:p>
            <a:pPr algn="ctr"/>
            <a:r>
              <a:rPr lang="en-US" sz="4000" dirty="0">
                <a:solidFill>
                  <a:schemeClr val="bg1"/>
                </a:solidFill>
                <a:latin typeface="NVIDIA Sans" panose="020B0503020203020204" pitchFamily="34" charset="0"/>
                <a:cs typeface="NVIDIA Sans" panose="020B0503020203020204" pitchFamily="34" charset="0"/>
              </a:rPr>
              <a:t>Contiguous</a:t>
            </a:r>
          </a:p>
        </p:txBody>
      </p:sp>
      <p:sp>
        <p:nvSpPr>
          <p:cNvPr id="15" name="Rectangle 14">
            <a:extLst>
              <a:ext uri="{FF2B5EF4-FFF2-40B4-BE49-F238E27FC236}">
                <a16:creationId xmlns:a16="http://schemas.microsoft.com/office/drawing/2014/main" id="{CC5FD128-3764-31E0-2A28-F05340518813}"/>
              </a:ext>
            </a:extLst>
          </p:cNvPr>
          <p:cNvSpPr/>
          <p:nvPr/>
        </p:nvSpPr>
        <p:spPr>
          <a:xfrm>
            <a:off x="26496271" y="8768085"/>
            <a:ext cx="5312979" cy="961696"/>
          </a:xfrm>
          <a:prstGeom prst="rect">
            <a:avLst/>
          </a:prstGeom>
          <a:noFill/>
          <a:ln w="762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dirty="0" err="1">
              <a:solidFill>
                <a:schemeClr val="tx1"/>
              </a:solidFill>
              <a:latin typeface="Trebuchet MS" panose="020B0603020202020204" pitchFamily="34" charset="0"/>
            </a:endParaRPr>
          </a:p>
        </p:txBody>
      </p:sp>
      <p:sp>
        <p:nvSpPr>
          <p:cNvPr id="16" name="TextBox 15">
            <a:extLst>
              <a:ext uri="{FF2B5EF4-FFF2-40B4-BE49-F238E27FC236}">
                <a16:creationId xmlns:a16="http://schemas.microsoft.com/office/drawing/2014/main" id="{35B3D372-076E-7E44-A88E-760924F5AEF3}"/>
              </a:ext>
            </a:extLst>
          </p:cNvPr>
          <p:cNvSpPr txBox="1"/>
          <p:nvPr/>
        </p:nvSpPr>
        <p:spPr>
          <a:xfrm>
            <a:off x="13148364" y="8894990"/>
            <a:ext cx="3862084" cy="707886"/>
          </a:xfrm>
          <a:prstGeom prst="rect">
            <a:avLst/>
          </a:prstGeom>
          <a:noFill/>
        </p:spPr>
        <p:txBody>
          <a:bodyPr wrap="none" rtlCol="0">
            <a:spAutoFit/>
          </a:bodyPr>
          <a:lstStyle/>
          <a:p>
            <a:pPr algn="ctr"/>
            <a:r>
              <a:rPr lang="en-US" sz="4000" dirty="0">
                <a:solidFill>
                  <a:schemeClr val="bg1"/>
                </a:solidFill>
                <a:latin typeface="NVIDIA Sans" panose="020B0503020203020204" pitchFamily="34" charset="0"/>
                <a:cs typeface="NVIDIA Sans" panose="020B0503020203020204" pitchFamily="34" charset="0"/>
              </a:rPr>
              <a:t> [Type Convert]</a:t>
            </a:r>
          </a:p>
        </p:txBody>
      </p:sp>
      <p:sp>
        <p:nvSpPr>
          <p:cNvPr id="17" name="Rectangle 16">
            <a:extLst>
              <a:ext uri="{FF2B5EF4-FFF2-40B4-BE49-F238E27FC236}">
                <a16:creationId xmlns:a16="http://schemas.microsoft.com/office/drawing/2014/main" id="{EF2F0480-2703-F295-32ED-1BA0B2D76D44}"/>
              </a:ext>
            </a:extLst>
          </p:cNvPr>
          <p:cNvSpPr/>
          <p:nvPr/>
        </p:nvSpPr>
        <p:spPr>
          <a:xfrm>
            <a:off x="12575318" y="8768085"/>
            <a:ext cx="5312979" cy="961696"/>
          </a:xfrm>
          <a:prstGeom prst="rect">
            <a:avLst/>
          </a:prstGeom>
          <a:noFill/>
          <a:ln w="762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dirty="0" err="1">
              <a:solidFill>
                <a:schemeClr val="tx1"/>
              </a:solidFill>
              <a:latin typeface="Trebuchet MS" panose="020B0603020202020204" pitchFamily="34" charset="0"/>
            </a:endParaRPr>
          </a:p>
        </p:txBody>
      </p:sp>
      <p:sp>
        <p:nvSpPr>
          <p:cNvPr id="18" name="TextBox 17">
            <a:extLst>
              <a:ext uri="{FF2B5EF4-FFF2-40B4-BE49-F238E27FC236}">
                <a16:creationId xmlns:a16="http://schemas.microsoft.com/office/drawing/2014/main" id="{C529B8A3-6D11-DDA4-E154-C7985EEA0DCD}"/>
              </a:ext>
            </a:extLst>
          </p:cNvPr>
          <p:cNvSpPr txBox="1"/>
          <p:nvPr/>
        </p:nvSpPr>
        <p:spPr>
          <a:xfrm>
            <a:off x="27221718" y="8894990"/>
            <a:ext cx="3862083" cy="707886"/>
          </a:xfrm>
          <a:prstGeom prst="rect">
            <a:avLst/>
          </a:prstGeom>
          <a:noFill/>
        </p:spPr>
        <p:txBody>
          <a:bodyPr wrap="none" rtlCol="0">
            <a:spAutoFit/>
          </a:bodyPr>
          <a:lstStyle/>
          <a:p>
            <a:pPr algn="ctr"/>
            <a:r>
              <a:rPr lang="en-US" sz="4000" dirty="0">
                <a:solidFill>
                  <a:schemeClr val="bg1"/>
                </a:solidFill>
                <a:latin typeface="NVIDIA Sans" panose="020B0503020203020204" pitchFamily="34" charset="0"/>
                <a:cs typeface="NVIDIA Sans" panose="020B0503020203020204" pitchFamily="34" charset="0"/>
              </a:rPr>
              <a:t> [Type Convert]</a:t>
            </a:r>
          </a:p>
        </p:txBody>
      </p:sp>
      <p:sp>
        <p:nvSpPr>
          <p:cNvPr id="19" name="TextBox 18">
            <a:extLst>
              <a:ext uri="{FF2B5EF4-FFF2-40B4-BE49-F238E27FC236}">
                <a16:creationId xmlns:a16="http://schemas.microsoft.com/office/drawing/2014/main" id="{45CCE696-7EC9-0DBB-EB83-1A1497BCCEB0}"/>
              </a:ext>
            </a:extLst>
          </p:cNvPr>
          <p:cNvSpPr txBox="1"/>
          <p:nvPr/>
        </p:nvSpPr>
        <p:spPr>
          <a:xfrm>
            <a:off x="19872825" y="9856686"/>
            <a:ext cx="4181722" cy="707886"/>
          </a:xfrm>
          <a:prstGeom prst="rect">
            <a:avLst/>
          </a:prstGeom>
          <a:noFill/>
        </p:spPr>
        <p:txBody>
          <a:bodyPr wrap="none" rtlCol="0">
            <a:spAutoFit/>
          </a:bodyPr>
          <a:lstStyle/>
          <a:p>
            <a:pPr algn="ctr"/>
            <a:r>
              <a:rPr lang="en-US" sz="4000" dirty="0">
                <a:solidFill>
                  <a:schemeClr val="bg1"/>
                </a:solidFill>
                <a:latin typeface="NVIDIA Sans" panose="020B0503020203020204" pitchFamily="34" charset="0"/>
                <a:cs typeface="NVIDIA Sans" panose="020B0503020203020204" pitchFamily="34" charset="0"/>
              </a:rPr>
              <a:t>[Allocate Buffer]</a:t>
            </a:r>
          </a:p>
        </p:txBody>
      </p:sp>
      <p:sp>
        <p:nvSpPr>
          <p:cNvPr id="20" name="Rectangle 19">
            <a:extLst>
              <a:ext uri="{FF2B5EF4-FFF2-40B4-BE49-F238E27FC236}">
                <a16:creationId xmlns:a16="http://schemas.microsoft.com/office/drawing/2014/main" id="{2ABD7E77-2DE2-B0E2-210A-6A93E752FF0A}"/>
              </a:ext>
            </a:extLst>
          </p:cNvPr>
          <p:cNvSpPr/>
          <p:nvPr/>
        </p:nvSpPr>
        <p:spPr>
          <a:xfrm>
            <a:off x="19459594" y="9729781"/>
            <a:ext cx="5312979" cy="961696"/>
          </a:xfrm>
          <a:prstGeom prst="rect">
            <a:avLst/>
          </a:prstGeom>
          <a:noFill/>
          <a:ln w="762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dirty="0" err="1">
              <a:solidFill>
                <a:schemeClr val="tx1"/>
              </a:solidFill>
              <a:latin typeface="Trebuchet MS" panose="020B0603020202020204" pitchFamily="34" charset="0"/>
            </a:endParaRPr>
          </a:p>
        </p:txBody>
      </p:sp>
      <p:sp>
        <p:nvSpPr>
          <p:cNvPr id="21" name="TextBox 20">
            <a:extLst>
              <a:ext uri="{FF2B5EF4-FFF2-40B4-BE49-F238E27FC236}">
                <a16:creationId xmlns:a16="http://schemas.microsoft.com/office/drawing/2014/main" id="{FC670A5B-E744-6E2B-D327-F8D04F469F28}"/>
              </a:ext>
            </a:extLst>
          </p:cNvPr>
          <p:cNvSpPr txBox="1"/>
          <p:nvPr/>
        </p:nvSpPr>
        <p:spPr>
          <a:xfrm>
            <a:off x="20922825" y="11699406"/>
            <a:ext cx="2081724" cy="707886"/>
          </a:xfrm>
          <a:prstGeom prst="rect">
            <a:avLst/>
          </a:prstGeom>
          <a:noFill/>
        </p:spPr>
        <p:txBody>
          <a:bodyPr wrap="none" rtlCol="0">
            <a:spAutoFit/>
          </a:bodyPr>
          <a:lstStyle/>
          <a:p>
            <a:pPr algn="ctr"/>
            <a:r>
              <a:rPr lang="en-US" sz="4000" dirty="0">
                <a:solidFill>
                  <a:schemeClr val="bg1"/>
                </a:solidFill>
                <a:latin typeface="NVIDIA Sans" panose="020B0503020203020204" pitchFamily="34" charset="0"/>
                <a:cs typeface="NVIDIA Sans" panose="020B0503020203020204" pitchFamily="34" charset="0"/>
              </a:rPr>
              <a:t>Convert</a:t>
            </a:r>
          </a:p>
        </p:txBody>
      </p:sp>
      <p:sp>
        <p:nvSpPr>
          <p:cNvPr id="22" name="Rectangle 21">
            <a:extLst>
              <a:ext uri="{FF2B5EF4-FFF2-40B4-BE49-F238E27FC236}">
                <a16:creationId xmlns:a16="http://schemas.microsoft.com/office/drawing/2014/main" id="{6333A9BD-8A68-5844-EF16-873A64F1E8BF}"/>
              </a:ext>
            </a:extLst>
          </p:cNvPr>
          <p:cNvSpPr/>
          <p:nvPr/>
        </p:nvSpPr>
        <p:spPr>
          <a:xfrm>
            <a:off x="19459594" y="11572501"/>
            <a:ext cx="5312979" cy="961696"/>
          </a:xfrm>
          <a:prstGeom prst="rect">
            <a:avLst/>
          </a:prstGeom>
          <a:noFill/>
          <a:ln w="762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dirty="0" err="1">
              <a:solidFill>
                <a:schemeClr val="tx1"/>
              </a:solidFill>
              <a:latin typeface="Trebuchet MS" panose="020B0603020202020204" pitchFamily="34" charset="0"/>
            </a:endParaRPr>
          </a:p>
        </p:txBody>
      </p:sp>
      <p:sp>
        <p:nvSpPr>
          <p:cNvPr id="23" name="TextBox 22">
            <a:extLst>
              <a:ext uri="{FF2B5EF4-FFF2-40B4-BE49-F238E27FC236}">
                <a16:creationId xmlns:a16="http://schemas.microsoft.com/office/drawing/2014/main" id="{02C79AD1-D902-4A13-AA20-128180603196}"/>
              </a:ext>
            </a:extLst>
          </p:cNvPr>
          <p:cNvSpPr txBox="1"/>
          <p:nvPr/>
        </p:nvSpPr>
        <p:spPr>
          <a:xfrm>
            <a:off x="20495179" y="13542126"/>
            <a:ext cx="2937022" cy="707886"/>
          </a:xfrm>
          <a:prstGeom prst="rect">
            <a:avLst/>
          </a:prstGeom>
          <a:noFill/>
        </p:spPr>
        <p:txBody>
          <a:bodyPr wrap="none" rtlCol="0">
            <a:spAutoFit/>
          </a:bodyPr>
          <a:lstStyle/>
          <a:p>
            <a:pPr algn="ctr"/>
            <a:r>
              <a:rPr lang="en-US" sz="4000" dirty="0">
                <a:solidFill>
                  <a:schemeClr val="bg1"/>
                </a:solidFill>
                <a:latin typeface="NVIDIA Sans" panose="020B0503020203020204" pitchFamily="34" charset="0"/>
                <a:cs typeface="NVIDIA Sans" panose="020B0503020203020204" pitchFamily="34" charset="0"/>
              </a:rPr>
              <a:t>[Partial I/O]</a:t>
            </a:r>
          </a:p>
        </p:txBody>
      </p:sp>
      <p:sp>
        <p:nvSpPr>
          <p:cNvPr id="24" name="Rectangle 23">
            <a:extLst>
              <a:ext uri="{FF2B5EF4-FFF2-40B4-BE49-F238E27FC236}">
                <a16:creationId xmlns:a16="http://schemas.microsoft.com/office/drawing/2014/main" id="{90067D7A-DB48-BD3C-AC8F-1D4BE6A2A072}"/>
              </a:ext>
            </a:extLst>
          </p:cNvPr>
          <p:cNvSpPr/>
          <p:nvPr/>
        </p:nvSpPr>
        <p:spPr>
          <a:xfrm>
            <a:off x="19459594" y="13415221"/>
            <a:ext cx="5312979" cy="961696"/>
          </a:xfrm>
          <a:prstGeom prst="rect">
            <a:avLst/>
          </a:prstGeom>
          <a:noFill/>
          <a:ln w="762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dirty="0" err="1">
              <a:solidFill>
                <a:schemeClr val="tx1"/>
              </a:solidFill>
              <a:latin typeface="Trebuchet MS" panose="020B0603020202020204" pitchFamily="34" charset="0"/>
            </a:endParaRPr>
          </a:p>
        </p:txBody>
      </p:sp>
      <p:sp>
        <p:nvSpPr>
          <p:cNvPr id="28" name="Rectangle 27">
            <a:extLst>
              <a:ext uri="{FF2B5EF4-FFF2-40B4-BE49-F238E27FC236}">
                <a16:creationId xmlns:a16="http://schemas.microsoft.com/office/drawing/2014/main" id="{03341D6B-8A99-26DB-74AA-2B5DCE867E5D}"/>
              </a:ext>
            </a:extLst>
          </p:cNvPr>
          <p:cNvSpPr/>
          <p:nvPr/>
        </p:nvSpPr>
        <p:spPr>
          <a:xfrm>
            <a:off x="19294056" y="9488043"/>
            <a:ext cx="5630917" cy="5108027"/>
          </a:xfrm>
          <a:prstGeom prst="rect">
            <a:avLst/>
          </a:prstGeom>
          <a:noFill/>
          <a:ln w="762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dirty="0" err="1">
              <a:solidFill>
                <a:schemeClr val="tx1"/>
              </a:solidFill>
              <a:latin typeface="Trebuchet MS" panose="020B0603020202020204" pitchFamily="34" charset="0"/>
            </a:endParaRPr>
          </a:p>
        </p:txBody>
      </p:sp>
      <p:sp>
        <p:nvSpPr>
          <p:cNvPr id="29" name="TextBox 28">
            <a:extLst>
              <a:ext uri="{FF2B5EF4-FFF2-40B4-BE49-F238E27FC236}">
                <a16:creationId xmlns:a16="http://schemas.microsoft.com/office/drawing/2014/main" id="{40CD99F7-9855-7DF5-32B4-53A2CF49B332}"/>
              </a:ext>
            </a:extLst>
          </p:cNvPr>
          <p:cNvSpPr txBox="1"/>
          <p:nvPr/>
        </p:nvSpPr>
        <p:spPr>
          <a:xfrm>
            <a:off x="20148801" y="8653252"/>
            <a:ext cx="3477363" cy="707886"/>
          </a:xfrm>
          <a:prstGeom prst="rect">
            <a:avLst/>
          </a:prstGeom>
          <a:noFill/>
        </p:spPr>
        <p:txBody>
          <a:bodyPr wrap="none" rtlCol="0">
            <a:spAutoFit/>
          </a:bodyPr>
          <a:lstStyle/>
          <a:p>
            <a:pPr algn="ctr"/>
            <a:r>
              <a:rPr lang="en-US" sz="4000" u="sng" dirty="0">
                <a:solidFill>
                  <a:schemeClr val="bg1"/>
                </a:solidFill>
                <a:latin typeface="NVIDIA Sans" panose="020B0503020203020204" pitchFamily="34" charset="0"/>
                <a:cs typeface="NVIDIA Sans" panose="020B0503020203020204" pitchFamily="34" charset="0"/>
              </a:rPr>
              <a:t> Type Convert</a:t>
            </a:r>
          </a:p>
        </p:txBody>
      </p:sp>
      <p:sp>
        <p:nvSpPr>
          <p:cNvPr id="30" name="U-Turn Arrow 29">
            <a:extLst>
              <a:ext uri="{FF2B5EF4-FFF2-40B4-BE49-F238E27FC236}">
                <a16:creationId xmlns:a16="http://schemas.microsoft.com/office/drawing/2014/main" id="{C0E330DA-5AE0-2126-581A-57AA7207ACF2}"/>
              </a:ext>
            </a:extLst>
          </p:cNvPr>
          <p:cNvSpPr/>
          <p:nvPr/>
        </p:nvSpPr>
        <p:spPr>
          <a:xfrm rot="16200000" flipV="1">
            <a:off x="24197788" y="12274190"/>
            <a:ext cx="2379280" cy="1229711"/>
          </a:xfrm>
          <a:prstGeom prst="uturnArrow">
            <a:avLst>
              <a:gd name="adj1" fmla="val 25000"/>
              <a:gd name="adj2" fmla="val 25000"/>
              <a:gd name="adj3" fmla="val 25000"/>
              <a:gd name="adj4" fmla="val 43750"/>
              <a:gd name="adj5" fmla="val 100000"/>
            </a:avLst>
          </a:prstGeom>
          <a:pattFill prst="dkUpDiag">
            <a:fgClr>
              <a:schemeClr val="tx2"/>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dirty="0" err="1">
              <a:solidFill>
                <a:schemeClr val="tx1"/>
              </a:solidFill>
              <a:latin typeface="Trebuchet MS" panose="020B0603020202020204" pitchFamily="34" charset="0"/>
            </a:endParaRPr>
          </a:p>
        </p:txBody>
      </p:sp>
      <p:sp>
        <p:nvSpPr>
          <p:cNvPr id="36" name="TextBox 35">
            <a:extLst>
              <a:ext uri="{FF2B5EF4-FFF2-40B4-BE49-F238E27FC236}">
                <a16:creationId xmlns:a16="http://schemas.microsoft.com/office/drawing/2014/main" id="{760BBC60-A7E7-7A44-A211-17086A8FA9DB}"/>
              </a:ext>
            </a:extLst>
          </p:cNvPr>
          <p:cNvSpPr txBox="1"/>
          <p:nvPr/>
        </p:nvSpPr>
        <p:spPr>
          <a:xfrm>
            <a:off x="12612229" y="14729011"/>
            <a:ext cx="4934364" cy="707886"/>
          </a:xfrm>
          <a:prstGeom prst="rect">
            <a:avLst/>
          </a:prstGeom>
          <a:noFill/>
        </p:spPr>
        <p:txBody>
          <a:bodyPr wrap="none" rtlCol="0">
            <a:spAutoFit/>
          </a:bodyPr>
          <a:lstStyle/>
          <a:p>
            <a:pPr algn="ctr"/>
            <a:r>
              <a:rPr lang="en-US" sz="4000" dirty="0">
                <a:solidFill>
                  <a:schemeClr val="bg1"/>
                </a:solidFill>
                <a:latin typeface="NVIDIA Sans" panose="020B0503020203020204" pitchFamily="34" charset="0"/>
                <a:cs typeface="NVIDIA Sans" panose="020B0503020203020204" pitchFamily="34" charset="0"/>
              </a:rPr>
              <a:t>Add to chunk cache</a:t>
            </a:r>
          </a:p>
        </p:txBody>
      </p:sp>
      <p:sp>
        <p:nvSpPr>
          <p:cNvPr id="37" name="Rectangle 36">
            <a:extLst>
              <a:ext uri="{FF2B5EF4-FFF2-40B4-BE49-F238E27FC236}">
                <a16:creationId xmlns:a16="http://schemas.microsoft.com/office/drawing/2014/main" id="{FC168E9C-A0B4-468A-0CE0-F572F3B992B1}"/>
              </a:ext>
            </a:extLst>
          </p:cNvPr>
          <p:cNvSpPr/>
          <p:nvPr/>
        </p:nvSpPr>
        <p:spPr>
          <a:xfrm>
            <a:off x="12575318" y="14602106"/>
            <a:ext cx="5312979" cy="961696"/>
          </a:xfrm>
          <a:prstGeom prst="rect">
            <a:avLst/>
          </a:prstGeom>
          <a:noFill/>
          <a:ln w="762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dirty="0" err="1">
              <a:solidFill>
                <a:schemeClr val="tx1"/>
              </a:solidFill>
              <a:latin typeface="Trebuchet MS" panose="020B0603020202020204" pitchFamily="34" charset="0"/>
            </a:endParaRPr>
          </a:p>
        </p:txBody>
      </p:sp>
      <p:sp>
        <p:nvSpPr>
          <p:cNvPr id="38" name="Rectangle 37">
            <a:extLst>
              <a:ext uri="{FF2B5EF4-FFF2-40B4-BE49-F238E27FC236}">
                <a16:creationId xmlns:a16="http://schemas.microsoft.com/office/drawing/2014/main" id="{AC1557F4-D135-659E-50BB-373B156F4319}"/>
              </a:ext>
            </a:extLst>
          </p:cNvPr>
          <p:cNvSpPr/>
          <p:nvPr/>
        </p:nvSpPr>
        <p:spPr>
          <a:xfrm>
            <a:off x="26496271" y="14603954"/>
            <a:ext cx="5312979" cy="961696"/>
          </a:xfrm>
          <a:prstGeom prst="rect">
            <a:avLst/>
          </a:prstGeom>
          <a:noFill/>
          <a:ln w="762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dirty="0" err="1">
              <a:solidFill>
                <a:schemeClr val="tx1"/>
              </a:solidFill>
              <a:latin typeface="Trebuchet MS" panose="020B0603020202020204" pitchFamily="34" charset="0"/>
            </a:endParaRPr>
          </a:p>
        </p:txBody>
      </p:sp>
      <p:sp>
        <p:nvSpPr>
          <p:cNvPr id="39" name="TextBox 38">
            <a:extLst>
              <a:ext uri="{FF2B5EF4-FFF2-40B4-BE49-F238E27FC236}">
                <a16:creationId xmlns:a16="http://schemas.microsoft.com/office/drawing/2014/main" id="{7674503E-EBE1-D090-BE25-F3C5A8AB7AC7}"/>
              </a:ext>
            </a:extLst>
          </p:cNvPr>
          <p:cNvSpPr txBox="1"/>
          <p:nvPr/>
        </p:nvSpPr>
        <p:spPr>
          <a:xfrm>
            <a:off x="27635039" y="14730859"/>
            <a:ext cx="3035447" cy="707886"/>
          </a:xfrm>
          <a:prstGeom prst="rect">
            <a:avLst/>
          </a:prstGeom>
          <a:noFill/>
        </p:spPr>
        <p:txBody>
          <a:bodyPr wrap="none" rtlCol="0">
            <a:spAutoFit/>
          </a:bodyPr>
          <a:lstStyle/>
          <a:p>
            <a:pPr algn="ctr"/>
            <a:r>
              <a:rPr lang="en-US" sz="4000" dirty="0">
                <a:solidFill>
                  <a:schemeClr val="bg1"/>
                </a:solidFill>
                <a:latin typeface="NVIDIA Sans" panose="020B0503020203020204" pitchFamily="34" charset="0"/>
                <a:cs typeface="NVIDIA Sans" panose="020B0503020203020204" pitchFamily="34" charset="0"/>
              </a:rPr>
              <a:t>Write to file</a:t>
            </a:r>
          </a:p>
        </p:txBody>
      </p:sp>
      <p:sp>
        <p:nvSpPr>
          <p:cNvPr id="40" name="Rectangle 39">
            <a:extLst>
              <a:ext uri="{FF2B5EF4-FFF2-40B4-BE49-F238E27FC236}">
                <a16:creationId xmlns:a16="http://schemas.microsoft.com/office/drawing/2014/main" id="{D291124F-A6AB-9ABA-196F-B9125CE5CE25}"/>
              </a:ext>
            </a:extLst>
          </p:cNvPr>
          <p:cNvSpPr/>
          <p:nvPr/>
        </p:nvSpPr>
        <p:spPr>
          <a:xfrm>
            <a:off x="12552932" y="19014110"/>
            <a:ext cx="5312979" cy="961696"/>
          </a:xfrm>
          <a:prstGeom prst="rect">
            <a:avLst/>
          </a:prstGeom>
          <a:noFill/>
          <a:ln w="762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dirty="0" err="1">
              <a:solidFill>
                <a:schemeClr val="tx1"/>
              </a:solidFill>
              <a:latin typeface="Trebuchet MS" panose="020B0603020202020204" pitchFamily="34" charset="0"/>
            </a:endParaRPr>
          </a:p>
        </p:txBody>
      </p:sp>
      <p:sp>
        <p:nvSpPr>
          <p:cNvPr id="41" name="TextBox 40">
            <a:extLst>
              <a:ext uri="{FF2B5EF4-FFF2-40B4-BE49-F238E27FC236}">
                <a16:creationId xmlns:a16="http://schemas.microsoft.com/office/drawing/2014/main" id="{B3C2A75A-3461-2559-D084-B4DEEF41AF2B}"/>
              </a:ext>
            </a:extLst>
          </p:cNvPr>
          <p:cNvSpPr txBox="1"/>
          <p:nvPr/>
        </p:nvSpPr>
        <p:spPr>
          <a:xfrm>
            <a:off x="13691700" y="19141015"/>
            <a:ext cx="3035447" cy="707886"/>
          </a:xfrm>
          <a:prstGeom prst="rect">
            <a:avLst/>
          </a:prstGeom>
          <a:noFill/>
        </p:spPr>
        <p:txBody>
          <a:bodyPr wrap="none" rtlCol="0">
            <a:spAutoFit/>
          </a:bodyPr>
          <a:lstStyle/>
          <a:p>
            <a:pPr algn="ctr"/>
            <a:r>
              <a:rPr lang="en-US" sz="4000" dirty="0">
                <a:solidFill>
                  <a:schemeClr val="bg1"/>
                </a:solidFill>
                <a:latin typeface="NVIDIA Sans" panose="020B0503020203020204" pitchFamily="34" charset="0"/>
                <a:cs typeface="NVIDIA Sans" panose="020B0503020203020204" pitchFamily="34" charset="0"/>
              </a:rPr>
              <a:t>Write to file</a:t>
            </a:r>
          </a:p>
        </p:txBody>
      </p:sp>
      <p:sp>
        <p:nvSpPr>
          <p:cNvPr id="42" name="Rectangle 41">
            <a:extLst>
              <a:ext uri="{FF2B5EF4-FFF2-40B4-BE49-F238E27FC236}">
                <a16:creationId xmlns:a16="http://schemas.microsoft.com/office/drawing/2014/main" id="{8F89A252-CB5E-0A57-3EC2-4AEA9DEEFB97}"/>
              </a:ext>
            </a:extLst>
          </p:cNvPr>
          <p:cNvSpPr/>
          <p:nvPr/>
        </p:nvSpPr>
        <p:spPr>
          <a:xfrm>
            <a:off x="12575318" y="16072774"/>
            <a:ext cx="5312979" cy="961696"/>
          </a:xfrm>
          <a:prstGeom prst="rect">
            <a:avLst/>
          </a:prstGeom>
          <a:noFill/>
          <a:ln w="762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dirty="0" err="1">
              <a:solidFill>
                <a:schemeClr val="tx1"/>
              </a:solidFill>
              <a:latin typeface="Trebuchet MS" panose="020B0603020202020204" pitchFamily="34" charset="0"/>
            </a:endParaRPr>
          </a:p>
        </p:txBody>
      </p:sp>
      <p:sp>
        <p:nvSpPr>
          <p:cNvPr id="43" name="TextBox 42">
            <a:extLst>
              <a:ext uri="{FF2B5EF4-FFF2-40B4-BE49-F238E27FC236}">
                <a16:creationId xmlns:a16="http://schemas.microsoft.com/office/drawing/2014/main" id="{2DBCA3E9-B492-4CD2-55B4-7DDA881EE919}"/>
              </a:ext>
            </a:extLst>
          </p:cNvPr>
          <p:cNvSpPr txBox="1"/>
          <p:nvPr/>
        </p:nvSpPr>
        <p:spPr>
          <a:xfrm>
            <a:off x="13136497" y="16199679"/>
            <a:ext cx="4190635" cy="707886"/>
          </a:xfrm>
          <a:prstGeom prst="rect">
            <a:avLst/>
          </a:prstGeom>
          <a:noFill/>
        </p:spPr>
        <p:txBody>
          <a:bodyPr wrap="none" rtlCol="0">
            <a:spAutoFit/>
          </a:bodyPr>
          <a:lstStyle/>
          <a:p>
            <a:pPr algn="ctr"/>
            <a:r>
              <a:rPr lang="en-US" sz="4000" dirty="0">
                <a:solidFill>
                  <a:schemeClr val="bg1"/>
                </a:solidFill>
                <a:highlight>
                  <a:srgbClr val="FFFF00"/>
                </a:highlight>
                <a:latin typeface="NVIDIA Sans" panose="020B0503020203020204" pitchFamily="34" charset="0"/>
                <a:cs typeface="NVIDIA Sans" panose="020B0503020203020204" pitchFamily="34" charset="0"/>
              </a:rPr>
              <a:t>Evict from cache</a:t>
            </a:r>
          </a:p>
        </p:txBody>
      </p:sp>
      <p:sp>
        <p:nvSpPr>
          <p:cNvPr id="44" name="TextBox 43">
            <a:extLst>
              <a:ext uri="{FF2B5EF4-FFF2-40B4-BE49-F238E27FC236}">
                <a16:creationId xmlns:a16="http://schemas.microsoft.com/office/drawing/2014/main" id="{0F7B67C6-7CE2-EF59-CA49-FFD590C15E1F}"/>
              </a:ext>
            </a:extLst>
          </p:cNvPr>
          <p:cNvSpPr txBox="1"/>
          <p:nvPr/>
        </p:nvSpPr>
        <p:spPr>
          <a:xfrm>
            <a:off x="13434572" y="17670347"/>
            <a:ext cx="3289683" cy="707886"/>
          </a:xfrm>
          <a:prstGeom prst="rect">
            <a:avLst/>
          </a:prstGeom>
          <a:noFill/>
        </p:spPr>
        <p:txBody>
          <a:bodyPr wrap="none" rtlCol="0">
            <a:spAutoFit/>
          </a:bodyPr>
          <a:lstStyle/>
          <a:p>
            <a:pPr algn="ctr"/>
            <a:r>
              <a:rPr lang="en-US" sz="4000" dirty="0">
                <a:solidFill>
                  <a:schemeClr val="bg1"/>
                </a:solidFill>
                <a:latin typeface="NVIDIA Sans" panose="020B0503020203020204" pitchFamily="34" charset="0"/>
                <a:cs typeface="NVIDIA Sans" panose="020B0503020203020204" pitchFamily="34" charset="0"/>
              </a:rPr>
              <a:t>[I/O Pipeline]</a:t>
            </a:r>
          </a:p>
        </p:txBody>
      </p:sp>
      <p:sp>
        <p:nvSpPr>
          <p:cNvPr id="45" name="Rectangle 44">
            <a:extLst>
              <a:ext uri="{FF2B5EF4-FFF2-40B4-BE49-F238E27FC236}">
                <a16:creationId xmlns:a16="http://schemas.microsoft.com/office/drawing/2014/main" id="{7C5BEE3A-395F-0CF7-16E0-731483360DF5}"/>
              </a:ext>
            </a:extLst>
          </p:cNvPr>
          <p:cNvSpPr/>
          <p:nvPr/>
        </p:nvSpPr>
        <p:spPr>
          <a:xfrm>
            <a:off x="12575318" y="17543442"/>
            <a:ext cx="5312979" cy="961696"/>
          </a:xfrm>
          <a:prstGeom prst="rect">
            <a:avLst/>
          </a:prstGeom>
          <a:noFill/>
          <a:ln w="762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dirty="0" err="1">
              <a:solidFill>
                <a:schemeClr val="tx1"/>
              </a:solidFill>
              <a:latin typeface="Trebuchet MS" panose="020B0603020202020204" pitchFamily="34" charset="0"/>
            </a:endParaRPr>
          </a:p>
        </p:txBody>
      </p:sp>
      <p:sp>
        <p:nvSpPr>
          <p:cNvPr id="46" name="TextBox 45">
            <a:extLst>
              <a:ext uri="{FF2B5EF4-FFF2-40B4-BE49-F238E27FC236}">
                <a16:creationId xmlns:a16="http://schemas.microsoft.com/office/drawing/2014/main" id="{CB392077-A22C-CF74-AB96-2A2D568413E4}"/>
              </a:ext>
            </a:extLst>
          </p:cNvPr>
          <p:cNvSpPr txBox="1"/>
          <p:nvPr/>
        </p:nvSpPr>
        <p:spPr>
          <a:xfrm>
            <a:off x="6088166" y="16835556"/>
            <a:ext cx="4181722" cy="707886"/>
          </a:xfrm>
          <a:prstGeom prst="rect">
            <a:avLst/>
          </a:prstGeom>
          <a:noFill/>
        </p:spPr>
        <p:txBody>
          <a:bodyPr wrap="none" rtlCol="0">
            <a:spAutoFit/>
          </a:bodyPr>
          <a:lstStyle/>
          <a:p>
            <a:pPr algn="ctr"/>
            <a:r>
              <a:rPr lang="en-US" sz="4000" dirty="0">
                <a:solidFill>
                  <a:schemeClr val="bg1"/>
                </a:solidFill>
                <a:latin typeface="NVIDIA Sans" panose="020B0503020203020204" pitchFamily="34" charset="0"/>
                <a:cs typeface="NVIDIA Sans" panose="020B0503020203020204" pitchFamily="34" charset="0"/>
              </a:rPr>
              <a:t>[Allocate Buffer]</a:t>
            </a:r>
          </a:p>
        </p:txBody>
      </p:sp>
      <p:sp>
        <p:nvSpPr>
          <p:cNvPr id="47" name="Rectangle 46">
            <a:extLst>
              <a:ext uri="{FF2B5EF4-FFF2-40B4-BE49-F238E27FC236}">
                <a16:creationId xmlns:a16="http://schemas.microsoft.com/office/drawing/2014/main" id="{370AED99-774B-3E8D-872F-EEFA99AF1111}"/>
              </a:ext>
            </a:extLst>
          </p:cNvPr>
          <p:cNvSpPr/>
          <p:nvPr/>
        </p:nvSpPr>
        <p:spPr>
          <a:xfrm>
            <a:off x="5674935" y="16708651"/>
            <a:ext cx="5312979" cy="961696"/>
          </a:xfrm>
          <a:prstGeom prst="rect">
            <a:avLst/>
          </a:prstGeom>
          <a:noFill/>
          <a:ln w="762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dirty="0" err="1">
              <a:solidFill>
                <a:schemeClr val="tx1"/>
              </a:solidFill>
              <a:latin typeface="Trebuchet MS" panose="020B0603020202020204" pitchFamily="34" charset="0"/>
            </a:endParaRPr>
          </a:p>
        </p:txBody>
      </p:sp>
      <p:sp>
        <p:nvSpPr>
          <p:cNvPr id="48" name="TextBox 47">
            <a:extLst>
              <a:ext uri="{FF2B5EF4-FFF2-40B4-BE49-F238E27FC236}">
                <a16:creationId xmlns:a16="http://schemas.microsoft.com/office/drawing/2014/main" id="{4C5EC926-83D1-CF9B-9554-ED94C3B9759B}"/>
              </a:ext>
            </a:extLst>
          </p:cNvPr>
          <p:cNvSpPr txBox="1"/>
          <p:nvPr/>
        </p:nvSpPr>
        <p:spPr>
          <a:xfrm>
            <a:off x="6847320" y="18678276"/>
            <a:ext cx="2663421" cy="707886"/>
          </a:xfrm>
          <a:prstGeom prst="rect">
            <a:avLst/>
          </a:prstGeom>
          <a:noFill/>
        </p:spPr>
        <p:txBody>
          <a:bodyPr wrap="none" rtlCol="0">
            <a:spAutoFit/>
          </a:bodyPr>
          <a:lstStyle/>
          <a:p>
            <a:pPr algn="ctr"/>
            <a:r>
              <a:rPr lang="en-US" sz="4000" dirty="0">
                <a:solidFill>
                  <a:schemeClr val="bg1"/>
                </a:solidFill>
                <a:latin typeface="NVIDIA Sans" panose="020B0503020203020204" pitchFamily="34" charset="0"/>
                <a:cs typeface="NVIDIA Sans" panose="020B0503020203020204" pitchFamily="34" charset="0"/>
              </a:rPr>
              <a:t>Transform</a:t>
            </a:r>
          </a:p>
        </p:txBody>
      </p:sp>
      <p:sp>
        <p:nvSpPr>
          <p:cNvPr id="49" name="Rectangle 48">
            <a:extLst>
              <a:ext uri="{FF2B5EF4-FFF2-40B4-BE49-F238E27FC236}">
                <a16:creationId xmlns:a16="http://schemas.microsoft.com/office/drawing/2014/main" id="{70BD00FE-0911-4ECE-CA98-EE8D4AE8C5D5}"/>
              </a:ext>
            </a:extLst>
          </p:cNvPr>
          <p:cNvSpPr/>
          <p:nvPr/>
        </p:nvSpPr>
        <p:spPr>
          <a:xfrm>
            <a:off x="5674935" y="18551371"/>
            <a:ext cx="5312979" cy="961696"/>
          </a:xfrm>
          <a:prstGeom prst="rect">
            <a:avLst/>
          </a:prstGeom>
          <a:noFill/>
          <a:ln w="762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dirty="0" err="1">
              <a:solidFill>
                <a:schemeClr val="tx1"/>
              </a:solidFill>
              <a:latin typeface="Trebuchet MS" panose="020B0603020202020204" pitchFamily="34" charset="0"/>
            </a:endParaRPr>
          </a:p>
        </p:txBody>
      </p:sp>
      <p:sp>
        <p:nvSpPr>
          <p:cNvPr id="52" name="Rectangle 51">
            <a:extLst>
              <a:ext uri="{FF2B5EF4-FFF2-40B4-BE49-F238E27FC236}">
                <a16:creationId xmlns:a16="http://schemas.microsoft.com/office/drawing/2014/main" id="{09AEC7E5-3128-46C2-C516-FA4D97223248}"/>
              </a:ext>
            </a:extLst>
          </p:cNvPr>
          <p:cNvSpPr/>
          <p:nvPr/>
        </p:nvSpPr>
        <p:spPr>
          <a:xfrm>
            <a:off x="5509397" y="16466913"/>
            <a:ext cx="5630917" cy="3272411"/>
          </a:xfrm>
          <a:prstGeom prst="rect">
            <a:avLst/>
          </a:prstGeom>
          <a:noFill/>
          <a:ln w="762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dirty="0" err="1">
              <a:solidFill>
                <a:schemeClr val="tx1"/>
              </a:solidFill>
              <a:latin typeface="Trebuchet MS" panose="020B0603020202020204" pitchFamily="34" charset="0"/>
            </a:endParaRPr>
          </a:p>
        </p:txBody>
      </p:sp>
      <p:sp>
        <p:nvSpPr>
          <p:cNvPr id="53" name="TextBox 52">
            <a:extLst>
              <a:ext uri="{FF2B5EF4-FFF2-40B4-BE49-F238E27FC236}">
                <a16:creationId xmlns:a16="http://schemas.microsoft.com/office/drawing/2014/main" id="{D5713474-45FE-9FE5-798B-C4F6857FA3DF}"/>
              </a:ext>
            </a:extLst>
          </p:cNvPr>
          <p:cNvSpPr txBox="1"/>
          <p:nvPr/>
        </p:nvSpPr>
        <p:spPr>
          <a:xfrm>
            <a:off x="6650345" y="15632122"/>
            <a:ext cx="2904962" cy="707886"/>
          </a:xfrm>
          <a:prstGeom prst="rect">
            <a:avLst/>
          </a:prstGeom>
          <a:noFill/>
        </p:spPr>
        <p:txBody>
          <a:bodyPr wrap="none" rtlCol="0">
            <a:spAutoFit/>
          </a:bodyPr>
          <a:lstStyle/>
          <a:p>
            <a:pPr algn="ctr"/>
            <a:r>
              <a:rPr lang="en-US" sz="4000" u="sng" dirty="0">
                <a:solidFill>
                  <a:schemeClr val="bg1"/>
                </a:solidFill>
                <a:highlight>
                  <a:srgbClr val="FFFF00"/>
                </a:highlight>
                <a:latin typeface="NVIDIA Sans" panose="020B0503020203020204" pitchFamily="34" charset="0"/>
                <a:cs typeface="NVIDIA Sans" panose="020B0503020203020204" pitchFamily="34" charset="0"/>
              </a:rPr>
              <a:t>I/O Pipeline</a:t>
            </a:r>
          </a:p>
        </p:txBody>
      </p:sp>
      <p:sp>
        <p:nvSpPr>
          <p:cNvPr id="54" name="U-Turn Arrow 53">
            <a:extLst>
              <a:ext uri="{FF2B5EF4-FFF2-40B4-BE49-F238E27FC236}">
                <a16:creationId xmlns:a16="http://schemas.microsoft.com/office/drawing/2014/main" id="{006D33AD-6E0B-327C-5A9B-05D3D9A1ED1F}"/>
              </a:ext>
            </a:extLst>
          </p:cNvPr>
          <p:cNvSpPr/>
          <p:nvPr/>
        </p:nvSpPr>
        <p:spPr>
          <a:xfrm rot="5400000" flipH="1" flipV="1">
            <a:off x="3890130" y="17482349"/>
            <a:ext cx="2379280" cy="1229711"/>
          </a:xfrm>
          <a:prstGeom prst="uturnArrow">
            <a:avLst>
              <a:gd name="adj1" fmla="val 25000"/>
              <a:gd name="adj2" fmla="val 25000"/>
              <a:gd name="adj3" fmla="val 25000"/>
              <a:gd name="adj4" fmla="val 43750"/>
              <a:gd name="adj5" fmla="val 100000"/>
            </a:avLst>
          </a:prstGeom>
          <a:pattFill prst="dkUpDiag">
            <a:fgClr>
              <a:schemeClr val="tx2"/>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dirty="0" err="1">
              <a:solidFill>
                <a:schemeClr val="tx1"/>
              </a:solidFill>
              <a:latin typeface="Trebuchet MS" panose="020B0603020202020204" pitchFamily="34" charset="0"/>
            </a:endParaRPr>
          </a:p>
        </p:txBody>
      </p:sp>
      <p:cxnSp>
        <p:nvCxnSpPr>
          <p:cNvPr id="55" name="Straight Arrow Connector 54">
            <a:extLst>
              <a:ext uri="{FF2B5EF4-FFF2-40B4-BE49-F238E27FC236}">
                <a16:creationId xmlns:a16="http://schemas.microsoft.com/office/drawing/2014/main" id="{97B1ED94-A0E9-130F-1268-ECBA277ABA00}"/>
              </a:ext>
            </a:extLst>
          </p:cNvPr>
          <p:cNvCxnSpPr>
            <a:cxnSpLocks/>
            <a:stCxn id="13" idx="2"/>
            <a:endCxn id="15" idx="0"/>
          </p:cNvCxnSpPr>
          <p:nvPr/>
        </p:nvCxnSpPr>
        <p:spPr>
          <a:xfrm>
            <a:off x="29152761" y="7533119"/>
            <a:ext cx="0" cy="1234966"/>
          </a:xfrm>
          <a:prstGeom prst="straightConnector1">
            <a:avLst/>
          </a:prstGeom>
          <a:ln w="762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9" name="Straight Arrow Connector 58">
            <a:extLst>
              <a:ext uri="{FF2B5EF4-FFF2-40B4-BE49-F238E27FC236}">
                <a16:creationId xmlns:a16="http://schemas.microsoft.com/office/drawing/2014/main" id="{9A6A4D82-B7B9-8AE0-667A-14D254E07476}"/>
              </a:ext>
            </a:extLst>
          </p:cNvPr>
          <p:cNvCxnSpPr>
            <a:cxnSpLocks/>
            <a:stCxn id="10" idx="2"/>
          </p:cNvCxnSpPr>
          <p:nvPr/>
        </p:nvCxnSpPr>
        <p:spPr>
          <a:xfrm flipH="1">
            <a:off x="15079406" y="7533119"/>
            <a:ext cx="2" cy="1234966"/>
          </a:xfrm>
          <a:prstGeom prst="straightConnector1">
            <a:avLst/>
          </a:prstGeom>
          <a:ln w="762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67" name="Straight Arrow Connector 66">
            <a:extLst>
              <a:ext uri="{FF2B5EF4-FFF2-40B4-BE49-F238E27FC236}">
                <a16:creationId xmlns:a16="http://schemas.microsoft.com/office/drawing/2014/main" id="{57433ABC-0D95-E6EE-9410-AF1902CAA072}"/>
              </a:ext>
            </a:extLst>
          </p:cNvPr>
          <p:cNvCxnSpPr>
            <a:cxnSpLocks/>
            <a:stCxn id="17" idx="3"/>
          </p:cNvCxnSpPr>
          <p:nvPr/>
        </p:nvCxnSpPr>
        <p:spPr>
          <a:xfrm>
            <a:off x="17888297" y="9248933"/>
            <a:ext cx="1405758" cy="961696"/>
          </a:xfrm>
          <a:prstGeom prst="straightConnector1">
            <a:avLst/>
          </a:prstGeom>
          <a:ln w="762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70" name="Straight Arrow Connector 69">
            <a:extLst>
              <a:ext uri="{FF2B5EF4-FFF2-40B4-BE49-F238E27FC236}">
                <a16:creationId xmlns:a16="http://schemas.microsoft.com/office/drawing/2014/main" id="{D72F1E8E-153B-9679-6EF3-F1CDA6D8950A}"/>
              </a:ext>
            </a:extLst>
          </p:cNvPr>
          <p:cNvCxnSpPr>
            <a:cxnSpLocks/>
            <a:stCxn id="15" idx="1"/>
          </p:cNvCxnSpPr>
          <p:nvPr/>
        </p:nvCxnSpPr>
        <p:spPr>
          <a:xfrm flipH="1">
            <a:off x="24909293" y="9248933"/>
            <a:ext cx="1586978" cy="961696"/>
          </a:xfrm>
          <a:prstGeom prst="straightConnector1">
            <a:avLst/>
          </a:prstGeom>
          <a:ln w="762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73" name="Straight Arrow Connector 72">
            <a:extLst>
              <a:ext uri="{FF2B5EF4-FFF2-40B4-BE49-F238E27FC236}">
                <a16:creationId xmlns:a16="http://schemas.microsoft.com/office/drawing/2014/main" id="{2A3945E7-7ACC-50AF-B3A5-231DFDEB74B2}"/>
              </a:ext>
            </a:extLst>
          </p:cNvPr>
          <p:cNvCxnSpPr>
            <a:cxnSpLocks/>
            <a:stCxn id="20" idx="2"/>
            <a:endCxn id="22" idx="0"/>
          </p:cNvCxnSpPr>
          <p:nvPr/>
        </p:nvCxnSpPr>
        <p:spPr>
          <a:xfrm>
            <a:off x="22116084" y="10691477"/>
            <a:ext cx="0" cy="881024"/>
          </a:xfrm>
          <a:prstGeom prst="straightConnector1">
            <a:avLst/>
          </a:prstGeom>
          <a:ln w="762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3C54E89D-1828-E51A-810D-9334BB662232}"/>
              </a:ext>
            </a:extLst>
          </p:cNvPr>
          <p:cNvCxnSpPr>
            <a:cxnSpLocks/>
            <a:stCxn id="22" idx="2"/>
            <a:endCxn id="24" idx="0"/>
          </p:cNvCxnSpPr>
          <p:nvPr/>
        </p:nvCxnSpPr>
        <p:spPr>
          <a:xfrm>
            <a:off x="22116084" y="12534197"/>
            <a:ext cx="0" cy="881024"/>
          </a:xfrm>
          <a:prstGeom prst="straightConnector1">
            <a:avLst/>
          </a:prstGeom>
          <a:ln w="762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79" name="Straight Arrow Connector 78">
            <a:extLst>
              <a:ext uri="{FF2B5EF4-FFF2-40B4-BE49-F238E27FC236}">
                <a16:creationId xmlns:a16="http://schemas.microsoft.com/office/drawing/2014/main" id="{E242EB2D-834E-5EC9-C145-68A0D30966F6}"/>
              </a:ext>
            </a:extLst>
          </p:cNvPr>
          <p:cNvCxnSpPr>
            <a:cxnSpLocks/>
            <a:endCxn id="37" idx="3"/>
          </p:cNvCxnSpPr>
          <p:nvPr/>
        </p:nvCxnSpPr>
        <p:spPr>
          <a:xfrm flipH="1">
            <a:off x="17888297" y="14093134"/>
            <a:ext cx="1405758" cy="989820"/>
          </a:xfrm>
          <a:prstGeom prst="straightConnector1">
            <a:avLst/>
          </a:prstGeom>
          <a:ln w="762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83" name="Straight Arrow Connector 82">
            <a:extLst>
              <a:ext uri="{FF2B5EF4-FFF2-40B4-BE49-F238E27FC236}">
                <a16:creationId xmlns:a16="http://schemas.microsoft.com/office/drawing/2014/main" id="{B287228A-BC9E-7F83-0BE0-799AB058010D}"/>
              </a:ext>
            </a:extLst>
          </p:cNvPr>
          <p:cNvCxnSpPr>
            <a:cxnSpLocks/>
            <a:endCxn id="38" idx="1"/>
          </p:cNvCxnSpPr>
          <p:nvPr/>
        </p:nvCxnSpPr>
        <p:spPr>
          <a:xfrm>
            <a:off x="24909293" y="14186559"/>
            <a:ext cx="1586978" cy="898243"/>
          </a:xfrm>
          <a:prstGeom prst="straightConnector1">
            <a:avLst/>
          </a:prstGeom>
          <a:ln w="762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85">
            <a:extLst>
              <a:ext uri="{FF2B5EF4-FFF2-40B4-BE49-F238E27FC236}">
                <a16:creationId xmlns:a16="http://schemas.microsoft.com/office/drawing/2014/main" id="{869BB27F-449B-F9BF-7D30-A9B209B6DA26}"/>
              </a:ext>
            </a:extLst>
          </p:cNvPr>
          <p:cNvCxnSpPr>
            <a:cxnSpLocks/>
            <a:stCxn id="15" idx="2"/>
            <a:endCxn id="38" idx="0"/>
          </p:cNvCxnSpPr>
          <p:nvPr/>
        </p:nvCxnSpPr>
        <p:spPr>
          <a:xfrm>
            <a:off x="29152761" y="9729781"/>
            <a:ext cx="0" cy="4874173"/>
          </a:xfrm>
          <a:prstGeom prst="straightConnector1">
            <a:avLst/>
          </a:prstGeom>
          <a:ln w="762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89" name="Straight Arrow Connector 88">
            <a:extLst>
              <a:ext uri="{FF2B5EF4-FFF2-40B4-BE49-F238E27FC236}">
                <a16:creationId xmlns:a16="http://schemas.microsoft.com/office/drawing/2014/main" id="{117EEBE8-E41A-69AA-763F-336E672FA7E1}"/>
              </a:ext>
            </a:extLst>
          </p:cNvPr>
          <p:cNvCxnSpPr>
            <a:cxnSpLocks/>
            <a:stCxn id="17" idx="2"/>
            <a:endCxn id="37" idx="0"/>
          </p:cNvCxnSpPr>
          <p:nvPr/>
        </p:nvCxnSpPr>
        <p:spPr>
          <a:xfrm>
            <a:off x="15231808" y="9729781"/>
            <a:ext cx="0" cy="4872325"/>
          </a:xfrm>
          <a:prstGeom prst="straightConnector1">
            <a:avLst/>
          </a:prstGeom>
          <a:ln w="762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92" name="Straight Arrow Connector 91">
            <a:extLst>
              <a:ext uri="{FF2B5EF4-FFF2-40B4-BE49-F238E27FC236}">
                <a16:creationId xmlns:a16="http://schemas.microsoft.com/office/drawing/2014/main" id="{2E20D947-3C48-5438-7CD5-EA9EB9753DA6}"/>
              </a:ext>
            </a:extLst>
          </p:cNvPr>
          <p:cNvCxnSpPr>
            <a:cxnSpLocks/>
            <a:stCxn id="37" idx="2"/>
            <a:endCxn id="42" idx="0"/>
          </p:cNvCxnSpPr>
          <p:nvPr/>
        </p:nvCxnSpPr>
        <p:spPr>
          <a:xfrm>
            <a:off x="15231808" y="15563802"/>
            <a:ext cx="0" cy="508972"/>
          </a:xfrm>
          <a:prstGeom prst="straightConnector1">
            <a:avLst/>
          </a:prstGeom>
          <a:ln w="762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a:extLst>
              <a:ext uri="{FF2B5EF4-FFF2-40B4-BE49-F238E27FC236}">
                <a16:creationId xmlns:a16="http://schemas.microsoft.com/office/drawing/2014/main" id="{44C2FBF0-FC71-AAE0-5294-1C8673E1E845}"/>
              </a:ext>
            </a:extLst>
          </p:cNvPr>
          <p:cNvCxnSpPr>
            <a:cxnSpLocks/>
            <a:stCxn id="42" idx="2"/>
            <a:endCxn id="45" idx="0"/>
          </p:cNvCxnSpPr>
          <p:nvPr/>
        </p:nvCxnSpPr>
        <p:spPr>
          <a:xfrm>
            <a:off x="15231808" y="17034470"/>
            <a:ext cx="0" cy="508972"/>
          </a:xfrm>
          <a:prstGeom prst="straightConnector1">
            <a:avLst/>
          </a:prstGeom>
          <a:ln w="762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98" name="Straight Arrow Connector 97">
            <a:extLst>
              <a:ext uri="{FF2B5EF4-FFF2-40B4-BE49-F238E27FC236}">
                <a16:creationId xmlns:a16="http://schemas.microsoft.com/office/drawing/2014/main" id="{93E07473-21E5-447F-434D-858E420C797D}"/>
              </a:ext>
            </a:extLst>
          </p:cNvPr>
          <p:cNvCxnSpPr>
            <a:cxnSpLocks/>
            <a:stCxn id="45" idx="2"/>
            <a:endCxn id="40" idx="0"/>
          </p:cNvCxnSpPr>
          <p:nvPr/>
        </p:nvCxnSpPr>
        <p:spPr>
          <a:xfrm flipH="1">
            <a:off x="15209422" y="18505138"/>
            <a:ext cx="22386" cy="508972"/>
          </a:xfrm>
          <a:prstGeom prst="straightConnector1">
            <a:avLst/>
          </a:prstGeom>
          <a:ln w="762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02" name="Straight Arrow Connector 101">
            <a:extLst>
              <a:ext uri="{FF2B5EF4-FFF2-40B4-BE49-F238E27FC236}">
                <a16:creationId xmlns:a16="http://schemas.microsoft.com/office/drawing/2014/main" id="{D4DCD796-FBD1-A717-06DD-06FC57F5453B}"/>
              </a:ext>
            </a:extLst>
          </p:cNvPr>
          <p:cNvCxnSpPr>
            <a:cxnSpLocks/>
            <a:stCxn id="45" idx="1"/>
          </p:cNvCxnSpPr>
          <p:nvPr/>
        </p:nvCxnSpPr>
        <p:spPr>
          <a:xfrm flipH="1" flipV="1">
            <a:off x="11169560" y="17189499"/>
            <a:ext cx="1405758" cy="834791"/>
          </a:xfrm>
          <a:prstGeom prst="straightConnector1">
            <a:avLst/>
          </a:prstGeom>
          <a:ln w="762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05" name="Straight Arrow Connector 104">
            <a:extLst>
              <a:ext uri="{FF2B5EF4-FFF2-40B4-BE49-F238E27FC236}">
                <a16:creationId xmlns:a16="http://schemas.microsoft.com/office/drawing/2014/main" id="{1C58B6A2-80A0-DC22-4B02-061927945F0A}"/>
              </a:ext>
            </a:extLst>
          </p:cNvPr>
          <p:cNvCxnSpPr>
            <a:cxnSpLocks/>
            <a:endCxn id="40" idx="1"/>
          </p:cNvCxnSpPr>
          <p:nvPr/>
        </p:nvCxnSpPr>
        <p:spPr>
          <a:xfrm>
            <a:off x="11169560" y="19032219"/>
            <a:ext cx="1383372" cy="462739"/>
          </a:xfrm>
          <a:prstGeom prst="straightConnector1">
            <a:avLst/>
          </a:prstGeom>
          <a:ln w="762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09" name="Straight Arrow Connector 108">
            <a:extLst>
              <a:ext uri="{FF2B5EF4-FFF2-40B4-BE49-F238E27FC236}">
                <a16:creationId xmlns:a16="http://schemas.microsoft.com/office/drawing/2014/main" id="{5FC5D9E0-3F16-9762-A877-6912277E5A06}"/>
              </a:ext>
            </a:extLst>
          </p:cNvPr>
          <p:cNvCxnSpPr>
            <a:cxnSpLocks/>
          </p:cNvCxnSpPr>
          <p:nvPr/>
        </p:nvCxnSpPr>
        <p:spPr>
          <a:xfrm>
            <a:off x="29152759" y="5925036"/>
            <a:ext cx="1" cy="668188"/>
          </a:xfrm>
          <a:prstGeom prst="straightConnector1">
            <a:avLst/>
          </a:prstGeom>
          <a:ln w="762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11" name="Straight Arrow Connector 110">
            <a:extLst>
              <a:ext uri="{FF2B5EF4-FFF2-40B4-BE49-F238E27FC236}">
                <a16:creationId xmlns:a16="http://schemas.microsoft.com/office/drawing/2014/main" id="{06D78FCA-F7BE-A456-908D-76FEC1A0D3ED}"/>
              </a:ext>
            </a:extLst>
          </p:cNvPr>
          <p:cNvCxnSpPr>
            <a:cxnSpLocks/>
          </p:cNvCxnSpPr>
          <p:nvPr/>
        </p:nvCxnSpPr>
        <p:spPr>
          <a:xfrm>
            <a:off x="15079405" y="5937002"/>
            <a:ext cx="1" cy="668188"/>
          </a:xfrm>
          <a:prstGeom prst="straightConnector1">
            <a:avLst/>
          </a:prstGeom>
          <a:ln w="762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12" name="Straight Arrow Connector 111">
            <a:extLst>
              <a:ext uri="{FF2B5EF4-FFF2-40B4-BE49-F238E27FC236}">
                <a16:creationId xmlns:a16="http://schemas.microsoft.com/office/drawing/2014/main" id="{41CCBBFF-259F-FF3B-603A-FF5DB7CDDC1A}"/>
              </a:ext>
            </a:extLst>
          </p:cNvPr>
          <p:cNvCxnSpPr>
            <a:cxnSpLocks/>
          </p:cNvCxnSpPr>
          <p:nvPr/>
        </p:nvCxnSpPr>
        <p:spPr>
          <a:xfrm>
            <a:off x="15079405" y="5937002"/>
            <a:ext cx="14073354" cy="15376"/>
          </a:xfrm>
          <a:prstGeom prst="straightConnector1">
            <a:avLst/>
          </a:prstGeom>
          <a:ln w="76200">
            <a:solidFill>
              <a:schemeClr val="bg1"/>
            </a:solidFill>
            <a:tailEnd type="none"/>
          </a:ln>
        </p:spPr>
        <p:style>
          <a:lnRef idx="1">
            <a:schemeClr val="accent1"/>
          </a:lnRef>
          <a:fillRef idx="0">
            <a:schemeClr val="accent1"/>
          </a:fillRef>
          <a:effectRef idx="0">
            <a:schemeClr val="accent1"/>
          </a:effectRef>
          <a:fontRef idx="minor">
            <a:schemeClr val="tx1"/>
          </a:fontRef>
        </p:style>
      </p:cxnSp>
      <p:cxnSp>
        <p:nvCxnSpPr>
          <p:cNvPr id="116" name="Straight Arrow Connector 115">
            <a:extLst>
              <a:ext uri="{FF2B5EF4-FFF2-40B4-BE49-F238E27FC236}">
                <a16:creationId xmlns:a16="http://schemas.microsoft.com/office/drawing/2014/main" id="{D7024C13-86A2-BFFE-7C01-88611B011339}"/>
              </a:ext>
            </a:extLst>
          </p:cNvPr>
          <p:cNvCxnSpPr>
            <a:cxnSpLocks/>
            <a:stCxn id="5" idx="2"/>
          </p:cNvCxnSpPr>
          <p:nvPr/>
        </p:nvCxnSpPr>
        <p:spPr>
          <a:xfrm>
            <a:off x="18845944" y="3744770"/>
            <a:ext cx="0" cy="2207608"/>
          </a:xfrm>
          <a:prstGeom prst="straightConnector1">
            <a:avLst/>
          </a:prstGeom>
          <a:ln w="762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20" name="Rectangle 119">
            <a:extLst>
              <a:ext uri="{FF2B5EF4-FFF2-40B4-BE49-F238E27FC236}">
                <a16:creationId xmlns:a16="http://schemas.microsoft.com/office/drawing/2014/main" id="{AD28A5A8-DA44-A121-0AE5-7DBAE420E670}"/>
              </a:ext>
            </a:extLst>
          </p:cNvPr>
          <p:cNvSpPr/>
          <p:nvPr/>
        </p:nvSpPr>
        <p:spPr>
          <a:xfrm>
            <a:off x="4258390" y="5342948"/>
            <a:ext cx="29481417" cy="14852679"/>
          </a:xfrm>
          <a:prstGeom prst="rect">
            <a:avLst/>
          </a:prstGeom>
          <a:noFill/>
          <a:ln w="762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dirty="0" err="1">
              <a:solidFill>
                <a:schemeClr val="tx1"/>
              </a:solidFill>
              <a:latin typeface="Trebuchet MS" panose="020B0603020202020204" pitchFamily="34" charset="0"/>
            </a:endParaRPr>
          </a:p>
        </p:txBody>
      </p:sp>
      <p:sp>
        <p:nvSpPr>
          <p:cNvPr id="121" name="TextBox 120">
            <a:extLst>
              <a:ext uri="{FF2B5EF4-FFF2-40B4-BE49-F238E27FC236}">
                <a16:creationId xmlns:a16="http://schemas.microsoft.com/office/drawing/2014/main" id="{6879E0F6-1B7E-8272-CEB7-687072F3F1CE}"/>
              </a:ext>
            </a:extLst>
          </p:cNvPr>
          <p:cNvSpPr txBox="1"/>
          <p:nvPr/>
        </p:nvSpPr>
        <p:spPr>
          <a:xfrm>
            <a:off x="19364660" y="4533055"/>
            <a:ext cx="2475358" cy="707886"/>
          </a:xfrm>
          <a:prstGeom prst="rect">
            <a:avLst/>
          </a:prstGeom>
          <a:noFill/>
        </p:spPr>
        <p:txBody>
          <a:bodyPr wrap="none" rtlCol="0">
            <a:spAutoFit/>
          </a:bodyPr>
          <a:lstStyle/>
          <a:p>
            <a:pPr algn="ctr"/>
            <a:r>
              <a:rPr lang="en-US" sz="4000" u="sng" dirty="0">
                <a:solidFill>
                  <a:schemeClr val="bg1"/>
                </a:solidFill>
                <a:latin typeface="NVIDIA Sans" panose="020B0503020203020204" pitchFamily="34" charset="0"/>
                <a:cs typeface="NVIDIA Sans" panose="020B0503020203020204" pitchFamily="34" charset="0"/>
              </a:rPr>
              <a:t>H5Dwrite</a:t>
            </a:r>
          </a:p>
        </p:txBody>
      </p:sp>
      <p:sp>
        <p:nvSpPr>
          <p:cNvPr id="3" name="Rectangle 2">
            <a:extLst>
              <a:ext uri="{FF2B5EF4-FFF2-40B4-BE49-F238E27FC236}">
                <a16:creationId xmlns:a16="http://schemas.microsoft.com/office/drawing/2014/main" id="{A7DFBE37-5A9F-6D2A-59A5-50EBD7EE4B01}"/>
              </a:ext>
            </a:extLst>
          </p:cNvPr>
          <p:cNvSpPr/>
          <p:nvPr/>
        </p:nvSpPr>
        <p:spPr>
          <a:xfrm>
            <a:off x="12305653" y="8522939"/>
            <a:ext cx="19698337" cy="7236228"/>
          </a:xfrm>
          <a:prstGeom prst="rect">
            <a:avLst/>
          </a:prstGeom>
          <a:noFill/>
          <a:ln w="762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dirty="0" err="1">
              <a:solidFill>
                <a:schemeClr val="tx1"/>
              </a:solidFill>
              <a:latin typeface="Trebuchet MS" panose="020B0603020202020204" pitchFamily="34" charset="0"/>
            </a:endParaRPr>
          </a:p>
        </p:txBody>
      </p:sp>
      <p:sp>
        <p:nvSpPr>
          <p:cNvPr id="4" name="TextBox 3">
            <a:extLst>
              <a:ext uri="{FF2B5EF4-FFF2-40B4-BE49-F238E27FC236}">
                <a16:creationId xmlns:a16="http://schemas.microsoft.com/office/drawing/2014/main" id="{C2236A0D-B9B8-EEAF-E4C6-F36017BE52BD}"/>
              </a:ext>
            </a:extLst>
          </p:cNvPr>
          <p:cNvSpPr txBox="1"/>
          <p:nvPr/>
        </p:nvSpPr>
        <p:spPr>
          <a:xfrm>
            <a:off x="19400386" y="7584067"/>
            <a:ext cx="5508880" cy="707886"/>
          </a:xfrm>
          <a:prstGeom prst="rect">
            <a:avLst/>
          </a:prstGeom>
          <a:noFill/>
        </p:spPr>
        <p:txBody>
          <a:bodyPr wrap="none" rtlCol="0">
            <a:spAutoFit/>
          </a:bodyPr>
          <a:lstStyle/>
          <a:p>
            <a:pPr algn="ctr"/>
            <a:r>
              <a:rPr lang="en-US" sz="4000" u="sng" dirty="0">
                <a:solidFill>
                  <a:schemeClr val="bg1"/>
                </a:solidFill>
                <a:latin typeface="NVIDIA Sans" panose="020B0503020203020204" pitchFamily="34" charset="0"/>
                <a:cs typeface="NVIDIA Sans" panose="020B0503020203020204" pitchFamily="34" charset="0"/>
              </a:rPr>
              <a:t>Gather + Scatter Loop</a:t>
            </a:r>
          </a:p>
        </p:txBody>
      </p:sp>
    </p:spTree>
    <p:extLst>
      <p:ext uri="{BB962C8B-B14F-4D97-AF65-F5344CB8AC3E}">
        <p14:creationId xmlns:p14="http://schemas.microsoft.com/office/powerpoint/2010/main" val="192302882"/>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452906-5443-53FF-431C-9B6D08349A7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D79B437-77BD-896B-29CE-C40CCBB2579C}"/>
              </a:ext>
            </a:extLst>
          </p:cNvPr>
          <p:cNvSpPr>
            <a:spLocks noGrp="1"/>
          </p:cNvSpPr>
          <p:nvPr>
            <p:ph type="title"/>
          </p:nvPr>
        </p:nvSpPr>
        <p:spPr/>
        <p:txBody>
          <a:bodyPr>
            <a:normAutofit/>
          </a:bodyPr>
          <a:lstStyle/>
          <a:p>
            <a:r>
              <a:rPr lang="en-US" sz="11500" dirty="0"/>
              <a:t>CPU-Based Serial I/O Pipeline</a:t>
            </a:r>
            <a:endParaRPr lang="en-US" sz="8000" dirty="0"/>
          </a:p>
        </p:txBody>
      </p:sp>
      <p:sp>
        <p:nvSpPr>
          <p:cNvPr id="5" name="Rectangle 4">
            <a:extLst>
              <a:ext uri="{FF2B5EF4-FFF2-40B4-BE49-F238E27FC236}">
                <a16:creationId xmlns:a16="http://schemas.microsoft.com/office/drawing/2014/main" id="{7238EC0F-FF9A-D464-CEDC-4D67BABAEA0B}"/>
              </a:ext>
            </a:extLst>
          </p:cNvPr>
          <p:cNvSpPr/>
          <p:nvPr/>
        </p:nvSpPr>
        <p:spPr>
          <a:xfrm>
            <a:off x="16189454" y="2783074"/>
            <a:ext cx="5312979" cy="961696"/>
          </a:xfrm>
          <a:prstGeom prst="rect">
            <a:avLst/>
          </a:prstGeom>
          <a:noFill/>
          <a:ln w="762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dirty="0" err="1">
              <a:solidFill>
                <a:schemeClr val="tx1"/>
              </a:solidFill>
              <a:latin typeface="Trebuchet MS" panose="020B0603020202020204" pitchFamily="34" charset="0"/>
            </a:endParaRPr>
          </a:p>
        </p:txBody>
      </p:sp>
      <p:sp>
        <p:nvSpPr>
          <p:cNvPr id="7" name="TextBox 6">
            <a:extLst>
              <a:ext uri="{FF2B5EF4-FFF2-40B4-BE49-F238E27FC236}">
                <a16:creationId xmlns:a16="http://schemas.microsoft.com/office/drawing/2014/main" id="{14AE6208-C134-0057-CC89-942FE34D59F6}"/>
              </a:ext>
            </a:extLst>
          </p:cNvPr>
          <p:cNvSpPr txBox="1"/>
          <p:nvPr/>
        </p:nvSpPr>
        <p:spPr>
          <a:xfrm>
            <a:off x="17406927" y="2909979"/>
            <a:ext cx="2878032" cy="707886"/>
          </a:xfrm>
          <a:prstGeom prst="rect">
            <a:avLst/>
          </a:prstGeom>
          <a:noFill/>
        </p:spPr>
        <p:txBody>
          <a:bodyPr wrap="none" rtlCol="0">
            <a:spAutoFit/>
          </a:bodyPr>
          <a:lstStyle/>
          <a:p>
            <a:pPr algn="ctr"/>
            <a:r>
              <a:rPr lang="en-US" sz="4000" dirty="0">
                <a:solidFill>
                  <a:schemeClr val="bg1"/>
                </a:solidFill>
                <a:latin typeface="NVIDIA Sans" panose="020B0503020203020204" pitchFamily="34" charset="0"/>
                <a:cs typeface="NVIDIA Sans" panose="020B0503020203020204" pitchFamily="34" charset="0"/>
              </a:rPr>
              <a:t>Application</a:t>
            </a:r>
          </a:p>
        </p:txBody>
      </p:sp>
      <p:sp>
        <p:nvSpPr>
          <p:cNvPr id="10" name="Rectangle 9">
            <a:extLst>
              <a:ext uri="{FF2B5EF4-FFF2-40B4-BE49-F238E27FC236}">
                <a16:creationId xmlns:a16="http://schemas.microsoft.com/office/drawing/2014/main" id="{405CB2F7-F07D-351D-F353-4638CB3917AB}"/>
              </a:ext>
            </a:extLst>
          </p:cNvPr>
          <p:cNvSpPr/>
          <p:nvPr/>
        </p:nvSpPr>
        <p:spPr>
          <a:xfrm>
            <a:off x="12422918" y="6571423"/>
            <a:ext cx="5312979" cy="961696"/>
          </a:xfrm>
          <a:prstGeom prst="rect">
            <a:avLst/>
          </a:prstGeom>
          <a:noFill/>
          <a:ln w="762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dirty="0" err="1">
              <a:solidFill>
                <a:schemeClr val="tx1"/>
              </a:solidFill>
              <a:latin typeface="Trebuchet MS" panose="020B0603020202020204" pitchFamily="34" charset="0"/>
            </a:endParaRPr>
          </a:p>
        </p:txBody>
      </p:sp>
      <p:sp>
        <p:nvSpPr>
          <p:cNvPr id="11" name="TextBox 10">
            <a:extLst>
              <a:ext uri="{FF2B5EF4-FFF2-40B4-BE49-F238E27FC236}">
                <a16:creationId xmlns:a16="http://schemas.microsoft.com/office/drawing/2014/main" id="{D6305B9C-335F-0838-976D-D5623E07AE61}"/>
              </a:ext>
            </a:extLst>
          </p:cNvPr>
          <p:cNvSpPr txBox="1"/>
          <p:nvPr/>
        </p:nvSpPr>
        <p:spPr>
          <a:xfrm>
            <a:off x="13920276" y="6698328"/>
            <a:ext cx="2318263" cy="707886"/>
          </a:xfrm>
          <a:prstGeom prst="rect">
            <a:avLst/>
          </a:prstGeom>
          <a:noFill/>
        </p:spPr>
        <p:txBody>
          <a:bodyPr wrap="none" rtlCol="0">
            <a:spAutoFit/>
          </a:bodyPr>
          <a:lstStyle/>
          <a:p>
            <a:pPr algn="ctr"/>
            <a:r>
              <a:rPr lang="en-US" sz="4000" dirty="0">
                <a:solidFill>
                  <a:schemeClr val="bg1"/>
                </a:solidFill>
                <a:latin typeface="NVIDIA Sans" panose="020B0503020203020204" pitchFamily="34" charset="0"/>
                <a:cs typeface="NVIDIA Sans" panose="020B0503020203020204" pitchFamily="34" charset="0"/>
              </a:rPr>
              <a:t>Chunked</a:t>
            </a:r>
          </a:p>
        </p:txBody>
      </p:sp>
      <p:sp>
        <p:nvSpPr>
          <p:cNvPr id="13" name="Rectangle 12">
            <a:extLst>
              <a:ext uri="{FF2B5EF4-FFF2-40B4-BE49-F238E27FC236}">
                <a16:creationId xmlns:a16="http://schemas.microsoft.com/office/drawing/2014/main" id="{CEDF6EEE-C213-91DE-0D1C-B7694F5C5A45}"/>
              </a:ext>
            </a:extLst>
          </p:cNvPr>
          <p:cNvSpPr/>
          <p:nvPr/>
        </p:nvSpPr>
        <p:spPr>
          <a:xfrm>
            <a:off x="26496271" y="6571423"/>
            <a:ext cx="5312979" cy="961696"/>
          </a:xfrm>
          <a:prstGeom prst="rect">
            <a:avLst/>
          </a:prstGeom>
          <a:noFill/>
          <a:ln w="762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dirty="0" err="1">
              <a:solidFill>
                <a:schemeClr val="tx1"/>
              </a:solidFill>
              <a:latin typeface="Trebuchet MS" panose="020B0603020202020204" pitchFamily="34" charset="0"/>
            </a:endParaRPr>
          </a:p>
        </p:txBody>
      </p:sp>
      <p:sp>
        <p:nvSpPr>
          <p:cNvPr id="14" name="TextBox 13">
            <a:extLst>
              <a:ext uri="{FF2B5EF4-FFF2-40B4-BE49-F238E27FC236}">
                <a16:creationId xmlns:a16="http://schemas.microsoft.com/office/drawing/2014/main" id="{EF86F487-B75A-4AE8-70D5-3C6F00D8F1B5}"/>
              </a:ext>
            </a:extLst>
          </p:cNvPr>
          <p:cNvSpPr txBox="1"/>
          <p:nvPr/>
        </p:nvSpPr>
        <p:spPr>
          <a:xfrm>
            <a:off x="27684090" y="6698328"/>
            <a:ext cx="2937343" cy="707886"/>
          </a:xfrm>
          <a:prstGeom prst="rect">
            <a:avLst/>
          </a:prstGeom>
          <a:noFill/>
        </p:spPr>
        <p:txBody>
          <a:bodyPr wrap="none" rtlCol="0">
            <a:spAutoFit/>
          </a:bodyPr>
          <a:lstStyle/>
          <a:p>
            <a:pPr algn="ctr"/>
            <a:r>
              <a:rPr lang="en-US" sz="4000" dirty="0">
                <a:solidFill>
                  <a:schemeClr val="bg1"/>
                </a:solidFill>
                <a:latin typeface="NVIDIA Sans" panose="020B0503020203020204" pitchFamily="34" charset="0"/>
                <a:cs typeface="NVIDIA Sans" panose="020B0503020203020204" pitchFamily="34" charset="0"/>
              </a:rPr>
              <a:t>Contiguous</a:t>
            </a:r>
          </a:p>
        </p:txBody>
      </p:sp>
      <p:sp>
        <p:nvSpPr>
          <p:cNvPr id="15" name="Rectangle 14">
            <a:extLst>
              <a:ext uri="{FF2B5EF4-FFF2-40B4-BE49-F238E27FC236}">
                <a16:creationId xmlns:a16="http://schemas.microsoft.com/office/drawing/2014/main" id="{6EC278D4-57C5-0B08-DC99-4AAE953A4128}"/>
              </a:ext>
            </a:extLst>
          </p:cNvPr>
          <p:cNvSpPr/>
          <p:nvPr/>
        </p:nvSpPr>
        <p:spPr>
          <a:xfrm>
            <a:off x="26496271" y="8768085"/>
            <a:ext cx="5312979" cy="961696"/>
          </a:xfrm>
          <a:prstGeom prst="rect">
            <a:avLst/>
          </a:prstGeom>
          <a:noFill/>
          <a:ln w="762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dirty="0" err="1">
              <a:solidFill>
                <a:schemeClr val="tx1"/>
              </a:solidFill>
              <a:latin typeface="Trebuchet MS" panose="020B0603020202020204" pitchFamily="34" charset="0"/>
            </a:endParaRPr>
          </a:p>
        </p:txBody>
      </p:sp>
      <p:sp>
        <p:nvSpPr>
          <p:cNvPr id="16" name="TextBox 15">
            <a:extLst>
              <a:ext uri="{FF2B5EF4-FFF2-40B4-BE49-F238E27FC236}">
                <a16:creationId xmlns:a16="http://schemas.microsoft.com/office/drawing/2014/main" id="{9C6428FB-FF0D-D191-6473-34CE783BA24B}"/>
              </a:ext>
            </a:extLst>
          </p:cNvPr>
          <p:cNvSpPr txBox="1"/>
          <p:nvPr/>
        </p:nvSpPr>
        <p:spPr>
          <a:xfrm>
            <a:off x="13148364" y="8894990"/>
            <a:ext cx="3862084" cy="707886"/>
          </a:xfrm>
          <a:prstGeom prst="rect">
            <a:avLst/>
          </a:prstGeom>
          <a:noFill/>
        </p:spPr>
        <p:txBody>
          <a:bodyPr wrap="none" rtlCol="0">
            <a:spAutoFit/>
          </a:bodyPr>
          <a:lstStyle/>
          <a:p>
            <a:pPr algn="ctr"/>
            <a:r>
              <a:rPr lang="en-US" sz="4000" dirty="0">
                <a:solidFill>
                  <a:schemeClr val="bg1"/>
                </a:solidFill>
                <a:latin typeface="NVIDIA Sans" panose="020B0503020203020204" pitchFamily="34" charset="0"/>
                <a:cs typeface="NVIDIA Sans" panose="020B0503020203020204" pitchFamily="34" charset="0"/>
              </a:rPr>
              <a:t> [Type Convert]</a:t>
            </a:r>
          </a:p>
        </p:txBody>
      </p:sp>
      <p:sp>
        <p:nvSpPr>
          <p:cNvPr id="17" name="Rectangle 16">
            <a:extLst>
              <a:ext uri="{FF2B5EF4-FFF2-40B4-BE49-F238E27FC236}">
                <a16:creationId xmlns:a16="http://schemas.microsoft.com/office/drawing/2014/main" id="{A0FFF50F-1B62-9A8A-5FCC-B41EC669FBD3}"/>
              </a:ext>
            </a:extLst>
          </p:cNvPr>
          <p:cNvSpPr/>
          <p:nvPr/>
        </p:nvSpPr>
        <p:spPr>
          <a:xfrm>
            <a:off x="12575318" y="8768085"/>
            <a:ext cx="5312979" cy="961696"/>
          </a:xfrm>
          <a:prstGeom prst="rect">
            <a:avLst/>
          </a:prstGeom>
          <a:noFill/>
          <a:ln w="762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dirty="0" err="1">
              <a:solidFill>
                <a:schemeClr val="tx1"/>
              </a:solidFill>
              <a:latin typeface="Trebuchet MS" panose="020B0603020202020204" pitchFamily="34" charset="0"/>
            </a:endParaRPr>
          </a:p>
        </p:txBody>
      </p:sp>
      <p:sp>
        <p:nvSpPr>
          <p:cNvPr id="18" name="TextBox 17">
            <a:extLst>
              <a:ext uri="{FF2B5EF4-FFF2-40B4-BE49-F238E27FC236}">
                <a16:creationId xmlns:a16="http://schemas.microsoft.com/office/drawing/2014/main" id="{FED44796-5534-0A8A-4C20-46B739C71745}"/>
              </a:ext>
            </a:extLst>
          </p:cNvPr>
          <p:cNvSpPr txBox="1"/>
          <p:nvPr/>
        </p:nvSpPr>
        <p:spPr>
          <a:xfrm>
            <a:off x="27221718" y="8894990"/>
            <a:ext cx="3862083" cy="707886"/>
          </a:xfrm>
          <a:prstGeom prst="rect">
            <a:avLst/>
          </a:prstGeom>
          <a:noFill/>
        </p:spPr>
        <p:txBody>
          <a:bodyPr wrap="none" rtlCol="0">
            <a:spAutoFit/>
          </a:bodyPr>
          <a:lstStyle/>
          <a:p>
            <a:pPr algn="ctr"/>
            <a:r>
              <a:rPr lang="en-US" sz="4000" dirty="0">
                <a:solidFill>
                  <a:schemeClr val="bg1"/>
                </a:solidFill>
                <a:latin typeface="NVIDIA Sans" panose="020B0503020203020204" pitchFamily="34" charset="0"/>
                <a:cs typeface="NVIDIA Sans" panose="020B0503020203020204" pitchFamily="34" charset="0"/>
              </a:rPr>
              <a:t> [Type Convert]</a:t>
            </a:r>
          </a:p>
        </p:txBody>
      </p:sp>
      <p:sp>
        <p:nvSpPr>
          <p:cNvPr id="19" name="TextBox 18">
            <a:extLst>
              <a:ext uri="{FF2B5EF4-FFF2-40B4-BE49-F238E27FC236}">
                <a16:creationId xmlns:a16="http://schemas.microsoft.com/office/drawing/2014/main" id="{6334437B-7F7B-D5A2-6FB1-70FED9EE5A63}"/>
              </a:ext>
            </a:extLst>
          </p:cNvPr>
          <p:cNvSpPr txBox="1"/>
          <p:nvPr/>
        </p:nvSpPr>
        <p:spPr>
          <a:xfrm>
            <a:off x="19872825" y="9856686"/>
            <a:ext cx="4181722" cy="707886"/>
          </a:xfrm>
          <a:prstGeom prst="rect">
            <a:avLst/>
          </a:prstGeom>
          <a:noFill/>
        </p:spPr>
        <p:txBody>
          <a:bodyPr wrap="none" rtlCol="0">
            <a:spAutoFit/>
          </a:bodyPr>
          <a:lstStyle/>
          <a:p>
            <a:pPr algn="ctr"/>
            <a:r>
              <a:rPr lang="en-US" sz="4000" dirty="0">
                <a:solidFill>
                  <a:schemeClr val="bg1"/>
                </a:solidFill>
                <a:latin typeface="NVIDIA Sans" panose="020B0503020203020204" pitchFamily="34" charset="0"/>
                <a:cs typeface="NVIDIA Sans" panose="020B0503020203020204" pitchFamily="34" charset="0"/>
              </a:rPr>
              <a:t>[Allocate Buffer]</a:t>
            </a:r>
          </a:p>
        </p:txBody>
      </p:sp>
      <p:sp>
        <p:nvSpPr>
          <p:cNvPr id="20" name="Rectangle 19">
            <a:extLst>
              <a:ext uri="{FF2B5EF4-FFF2-40B4-BE49-F238E27FC236}">
                <a16:creationId xmlns:a16="http://schemas.microsoft.com/office/drawing/2014/main" id="{C8C104D6-E007-6DB5-7F89-2A51761914CC}"/>
              </a:ext>
            </a:extLst>
          </p:cNvPr>
          <p:cNvSpPr/>
          <p:nvPr/>
        </p:nvSpPr>
        <p:spPr>
          <a:xfrm>
            <a:off x="19459594" y="9729781"/>
            <a:ext cx="5312979" cy="961696"/>
          </a:xfrm>
          <a:prstGeom prst="rect">
            <a:avLst/>
          </a:prstGeom>
          <a:noFill/>
          <a:ln w="762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dirty="0" err="1">
              <a:solidFill>
                <a:schemeClr val="tx1"/>
              </a:solidFill>
              <a:latin typeface="Trebuchet MS" panose="020B0603020202020204" pitchFamily="34" charset="0"/>
            </a:endParaRPr>
          </a:p>
        </p:txBody>
      </p:sp>
      <p:sp>
        <p:nvSpPr>
          <p:cNvPr id="21" name="TextBox 20">
            <a:extLst>
              <a:ext uri="{FF2B5EF4-FFF2-40B4-BE49-F238E27FC236}">
                <a16:creationId xmlns:a16="http://schemas.microsoft.com/office/drawing/2014/main" id="{4D08A544-5FC8-CF5E-11BE-740DADBDED2B}"/>
              </a:ext>
            </a:extLst>
          </p:cNvPr>
          <p:cNvSpPr txBox="1"/>
          <p:nvPr/>
        </p:nvSpPr>
        <p:spPr>
          <a:xfrm>
            <a:off x="20922825" y="11699406"/>
            <a:ext cx="2081724" cy="707886"/>
          </a:xfrm>
          <a:prstGeom prst="rect">
            <a:avLst/>
          </a:prstGeom>
          <a:noFill/>
        </p:spPr>
        <p:txBody>
          <a:bodyPr wrap="none" rtlCol="0">
            <a:spAutoFit/>
          </a:bodyPr>
          <a:lstStyle/>
          <a:p>
            <a:pPr algn="ctr"/>
            <a:r>
              <a:rPr lang="en-US" sz="4000" dirty="0">
                <a:solidFill>
                  <a:schemeClr val="bg1"/>
                </a:solidFill>
                <a:latin typeface="NVIDIA Sans" panose="020B0503020203020204" pitchFamily="34" charset="0"/>
                <a:cs typeface="NVIDIA Sans" panose="020B0503020203020204" pitchFamily="34" charset="0"/>
              </a:rPr>
              <a:t>Convert</a:t>
            </a:r>
          </a:p>
        </p:txBody>
      </p:sp>
      <p:sp>
        <p:nvSpPr>
          <p:cNvPr id="22" name="Rectangle 21">
            <a:extLst>
              <a:ext uri="{FF2B5EF4-FFF2-40B4-BE49-F238E27FC236}">
                <a16:creationId xmlns:a16="http://schemas.microsoft.com/office/drawing/2014/main" id="{46475299-5794-6E11-A699-22DD99B1B609}"/>
              </a:ext>
            </a:extLst>
          </p:cNvPr>
          <p:cNvSpPr/>
          <p:nvPr/>
        </p:nvSpPr>
        <p:spPr>
          <a:xfrm>
            <a:off x="19459594" y="11572501"/>
            <a:ext cx="5312979" cy="961696"/>
          </a:xfrm>
          <a:prstGeom prst="rect">
            <a:avLst/>
          </a:prstGeom>
          <a:noFill/>
          <a:ln w="762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dirty="0" err="1">
              <a:solidFill>
                <a:schemeClr val="tx1"/>
              </a:solidFill>
              <a:latin typeface="Trebuchet MS" panose="020B0603020202020204" pitchFamily="34" charset="0"/>
            </a:endParaRPr>
          </a:p>
        </p:txBody>
      </p:sp>
      <p:sp>
        <p:nvSpPr>
          <p:cNvPr id="23" name="TextBox 22">
            <a:extLst>
              <a:ext uri="{FF2B5EF4-FFF2-40B4-BE49-F238E27FC236}">
                <a16:creationId xmlns:a16="http://schemas.microsoft.com/office/drawing/2014/main" id="{74009BFF-A559-E6B7-F0D2-9524E7E1C5B5}"/>
              </a:ext>
            </a:extLst>
          </p:cNvPr>
          <p:cNvSpPr txBox="1"/>
          <p:nvPr/>
        </p:nvSpPr>
        <p:spPr>
          <a:xfrm>
            <a:off x="20495179" y="13542126"/>
            <a:ext cx="2937022" cy="707886"/>
          </a:xfrm>
          <a:prstGeom prst="rect">
            <a:avLst/>
          </a:prstGeom>
          <a:noFill/>
        </p:spPr>
        <p:txBody>
          <a:bodyPr wrap="none" rtlCol="0">
            <a:spAutoFit/>
          </a:bodyPr>
          <a:lstStyle/>
          <a:p>
            <a:pPr algn="ctr"/>
            <a:r>
              <a:rPr lang="en-US" sz="4000" dirty="0">
                <a:solidFill>
                  <a:schemeClr val="bg1"/>
                </a:solidFill>
                <a:latin typeface="NVIDIA Sans" panose="020B0503020203020204" pitchFamily="34" charset="0"/>
                <a:cs typeface="NVIDIA Sans" panose="020B0503020203020204" pitchFamily="34" charset="0"/>
              </a:rPr>
              <a:t>[Partial I/O]</a:t>
            </a:r>
          </a:p>
        </p:txBody>
      </p:sp>
      <p:sp>
        <p:nvSpPr>
          <p:cNvPr id="24" name="Rectangle 23">
            <a:extLst>
              <a:ext uri="{FF2B5EF4-FFF2-40B4-BE49-F238E27FC236}">
                <a16:creationId xmlns:a16="http://schemas.microsoft.com/office/drawing/2014/main" id="{695D58F9-0AC0-8CBC-CC3E-6F17AAA3942B}"/>
              </a:ext>
            </a:extLst>
          </p:cNvPr>
          <p:cNvSpPr/>
          <p:nvPr/>
        </p:nvSpPr>
        <p:spPr>
          <a:xfrm>
            <a:off x="19459594" y="13415221"/>
            <a:ext cx="5312979" cy="961696"/>
          </a:xfrm>
          <a:prstGeom prst="rect">
            <a:avLst/>
          </a:prstGeom>
          <a:noFill/>
          <a:ln w="762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dirty="0" err="1">
              <a:solidFill>
                <a:schemeClr val="tx1"/>
              </a:solidFill>
              <a:latin typeface="Trebuchet MS" panose="020B0603020202020204" pitchFamily="34" charset="0"/>
            </a:endParaRPr>
          </a:p>
        </p:txBody>
      </p:sp>
      <p:sp>
        <p:nvSpPr>
          <p:cNvPr id="28" name="Rectangle 27">
            <a:extLst>
              <a:ext uri="{FF2B5EF4-FFF2-40B4-BE49-F238E27FC236}">
                <a16:creationId xmlns:a16="http://schemas.microsoft.com/office/drawing/2014/main" id="{05DC968E-21D8-72C5-6B61-953CE59D01F2}"/>
              </a:ext>
            </a:extLst>
          </p:cNvPr>
          <p:cNvSpPr/>
          <p:nvPr/>
        </p:nvSpPr>
        <p:spPr>
          <a:xfrm>
            <a:off x="19294056" y="9488043"/>
            <a:ext cx="5630917" cy="5108027"/>
          </a:xfrm>
          <a:prstGeom prst="rect">
            <a:avLst/>
          </a:prstGeom>
          <a:noFill/>
          <a:ln w="762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dirty="0" err="1">
              <a:solidFill>
                <a:schemeClr val="tx1"/>
              </a:solidFill>
              <a:latin typeface="Trebuchet MS" panose="020B0603020202020204" pitchFamily="34" charset="0"/>
            </a:endParaRPr>
          </a:p>
        </p:txBody>
      </p:sp>
      <p:sp>
        <p:nvSpPr>
          <p:cNvPr id="29" name="TextBox 28">
            <a:extLst>
              <a:ext uri="{FF2B5EF4-FFF2-40B4-BE49-F238E27FC236}">
                <a16:creationId xmlns:a16="http://schemas.microsoft.com/office/drawing/2014/main" id="{1A401A00-6365-CDFD-AB57-7257BB736426}"/>
              </a:ext>
            </a:extLst>
          </p:cNvPr>
          <p:cNvSpPr txBox="1"/>
          <p:nvPr/>
        </p:nvSpPr>
        <p:spPr>
          <a:xfrm>
            <a:off x="20148801" y="8653252"/>
            <a:ext cx="3477363" cy="707886"/>
          </a:xfrm>
          <a:prstGeom prst="rect">
            <a:avLst/>
          </a:prstGeom>
          <a:noFill/>
        </p:spPr>
        <p:txBody>
          <a:bodyPr wrap="none" rtlCol="0">
            <a:spAutoFit/>
          </a:bodyPr>
          <a:lstStyle/>
          <a:p>
            <a:pPr algn="ctr"/>
            <a:r>
              <a:rPr lang="en-US" sz="4000" u="sng" dirty="0">
                <a:solidFill>
                  <a:schemeClr val="bg1"/>
                </a:solidFill>
                <a:latin typeface="NVIDIA Sans" panose="020B0503020203020204" pitchFamily="34" charset="0"/>
                <a:cs typeface="NVIDIA Sans" panose="020B0503020203020204" pitchFamily="34" charset="0"/>
              </a:rPr>
              <a:t> Type Convert</a:t>
            </a:r>
          </a:p>
        </p:txBody>
      </p:sp>
      <p:sp>
        <p:nvSpPr>
          <p:cNvPr id="30" name="U-Turn Arrow 29">
            <a:extLst>
              <a:ext uri="{FF2B5EF4-FFF2-40B4-BE49-F238E27FC236}">
                <a16:creationId xmlns:a16="http://schemas.microsoft.com/office/drawing/2014/main" id="{9A4CA178-88FB-F189-0B95-3C21F567A618}"/>
              </a:ext>
            </a:extLst>
          </p:cNvPr>
          <p:cNvSpPr/>
          <p:nvPr/>
        </p:nvSpPr>
        <p:spPr>
          <a:xfrm rot="16200000" flipV="1">
            <a:off x="24197788" y="12274190"/>
            <a:ext cx="2379280" cy="1229711"/>
          </a:xfrm>
          <a:prstGeom prst="uturnArrow">
            <a:avLst>
              <a:gd name="adj1" fmla="val 25000"/>
              <a:gd name="adj2" fmla="val 25000"/>
              <a:gd name="adj3" fmla="val 25000"/>
              <a:gd name="adj4" fmla="val 43750"/>
              <a:gd name="adj5" fmla="val 100000"/>
            </a:avLst>
          </a:prstGeom>
          <a:pattFill prst="dkUpDiag">
            <a:fgClr>
              <a:schemeClr val="tx2"/>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dirty="0" err="1">
              <a:solidFill>
                <a:schemeClr val="tx1"/>
              </a:solidFill>
              <a:latin typeface="Trebuchet MS" panose="020B0603020202020204" pitchFamily="34" charset="0"/>
            </a:endParaRPr>
          </a:p>
        </p:txBody>
      </p:sp>
      <p:sp>
        <p:nvSpPr>
          <p:cNvPr id="36" name="TextBox 35">
            <a:extLst>
              <a:ext uri="{FF2B5EF4-FFF2-40B4-BE49-F238E27FC236}">
                <a16:creationId xmlns:a16="http://schemas.microsoft.com/office/drawing/2014/main" id="{0681348F-32AC-57A9-5771-6CAF6A7F9372}"/>
              </a:ext>
            </a:extLst>
          </p:cNvPr>
          <p:cNvSpPr txBox="1"/>
          <p:nvPr/>
        </p:nvSpPr>
        <p:spPr>
          <a:xfrm>
            <a:off x="12612229" y="14729011"/>
            <a:ext cx="4934364" cy="707886"/>
          </a:xfrm>
          <a:prstGeom prst="rect">
            <a:avLst/>
          </a:prstGeom>
          <a:noFill/>
        </p:spPr>
        <p:txBody>
          <a:bodyPr wrap="none" rtlCol="0">
            <a:spAutoFit/>
          </a:bodyPr>
          <a:lstStyle/>
          <a:p>
            <a:pPr algn="ctr"/>
            <a:r>
              <a:rPr lang="en-US" sz="4000" dirty="0">
                <a:solidFill>
                  <a:schemeClr val="bg1"/>
                </a:solidFill>
                <a:latin typeface="NVIDIA Sans" panose="020B0503020203020204" pitchFamily="34" charset="0"/>
                <a:cs typeface="NVIDIA Sans" panose="020B0503020203020204" pitchFamily="34" charset="0"/>
              </a:rPr>
              <a:t>Add to chunk cache</a:t>
            </a:r>
          </a:p>
        </p:txBody>
      </p:sp>
      <p:sp>
        <p:nvSpPr>
          <p:cNvPr id="37" name="Rectangle 36">
            <a:extLst>
              <a:ext uri="{FF2B5EF4-FFF2-40B4-BE49-F238E27FC236}">
                <a16:creationId xmlns:a16="http://schemas.microsoft.com/office/drawing/2014/main" id="{54DA2416-5F85-82F8-2090-93D7DC8F65AF}"/>
              </a:ext>
            </a:extLst>
          </p:cNvPr>
          <p:cNvSpPr/>
          <p:nvPr/>
        </p:nvSpPr>
        <p:spPr>
          <a:xfrm>
            <a:off x="12575318" y="14602106"/>
            <a:ext cx="5312979" cy="961696"/>
          </a:xfrm>
          <a:prstGeom prst="rect">
            <a:avLst/>
          </a:prstGeom>
          <a:noFill/>
          <a:ln w="762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dirty="0" err="1">
              <a:solidFill>
                <a:schemeClr val="tx1"/>
              </a:solidFill>
              <a:latin typeface="Trebuchet MS" panose="020B0603020202020204" pitchFamily="34" charset="0"/>
            </a:endParaRPr>
          </a:p>
        </p:txBody>
      </p:sp>
      <p:sp>
        <p:nvSpPr>
          <p:cNvPr id="38" name="Rectangle 37">
            <a:extLst>
              <a:ext uri="{FF2B5EF4-FFF2-40B4-BE49-F238E27FC236}">
                <a16:creationId xmlns:a16="http://schemas.microsoft.com/office/drawing/2014/main" id="{101F0E49-BD58-5ED5-92B0-A5F38925080D}"/>
              </a:ext>
            </a:extLst>
          </p:cNvPr>
          <p:cNvSpPr/>
          <p:nvPr/>
        </p:nvSpPr>
        <p:spPr>
          <a:xfrm>
            <a:off x="26496271" y="14603954"/>
            <a:ext cx="5312979" cy="961696"/>
          </a:xfrm>
          <a:prstGeom prst="rect">
            <a:avLst/>
          </a:prstGeom>
          <a:noFill/>
          <a:ln w="762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dirty="0" err="1">
              <a:solidFill>
                <a:schemeClr val="tx1"/>
              </a:solidFill>
              <a:latin typeface="Trebuchet MS" panose="020B0603020202020204" pitchFamily="34" charset="0"/>
            </a:endParaRPr>
          </a:p>
        </p:txBody>
      </p:sp>
      <p:sp>
        <p:nvSpPr>
          <p:cNvPr id="39" name="TextBox 38">
            <a:extLst>
              <a:ext uri="{FF2B5EF4-FFF2-40B4-BE49-F238E27FC236}">
                <a16:creationId xmlns:a16="http://schemas.microsoft.com/office/drawing/2014/main" id="{7C0113CC-2573-9B65-72B5-E5D07D7F9889}"/>
              </a:ext>
            </a:extLst>
          </p:cNvPr>
          <p:cNvSpPr txBox="1"/>
          <p:nvPr/>
        </p:nvSpPr>
        <p:spPr>
          <a:xfrm>
            <a:off x="27635039" y="14730859"/>
            <a:ext cx="3035447" cy="707886"/>
          </a:xfrm>
          <a:prstGeom prst="rect">
            <a:avLst/>
          </a:prstGeom>
          <a:noFill/>
        </p:spPr>
        <p:txBody>
          <a:bodyPr wrap="none" rtlCol="0">
            <a:spAutoFit/>
          </a:bodyPr>
          <a:lstStyle/>
          <a:p>
            <a:pPr algn="ctr"/>
            <a:r>
              <a:rPr lang="en-US" sz="4000" dirty="0">
                <a:solidFill>
                  <a:schemeClr val="bg1"/>
                </a:solidFill>
                <a:highlight>
                  <a:srgbClr val="FFFF00"/>
                </a:highlight>
                <a:latin typeface="NVIDIA Sans" panose="020B0503020203020204" pitchFamily="34" charset="0"/>
                <a:cs typeface="NVIDIA Sans" panose="020B0503020203020204" pitchFamily="34" charset="0"/>
              </a:rPr>
              <a:t>Write to file</a:t>
            </a:r>
          </a:p>
        </p:txBody>
      </p:sp>
      <p:sp>
        <p:nvSpPr>
          <p:cNvPr id="40" name="Rectangle 39">
            <a:extLst>
              <a:ext uri="{FF2B5EF4-FFF2-40B4-BE49-F238E27FC236}">
                <a16:creationId xmlns:a16="http://schemas.microsoft.com/office/drawing/2014/main" id="{2C1A75D0-59A4-4EBF-616B-BBE0E537E0DC}"/>
              </a:ext>
            </a:extLst>
          </p:cNvPr>
          <p:cNvSpPr/>
          <p:nvPr/>
        </p:nvSpPr>
        <p:spPr>
          <a:xfrm>
            <a:off x="12552932" y="19014110"/>
            <a:ext cx="5312979" cy="961696"/>
          </a:xfrm>
          <a:prstGeom prst="rect">
            <a:avLst/>
          </a:prstGeom>
          <a:noFill/>
          <a:ln w="762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dirty="0" err="1">
              <a:solidFill>
                <a:schemeClr val="tx1"/>
              </a:solidFill>
              <a:latin typeface="Trebuchet MS" panose="020B0603020202020204" pitchFamily="34" charset="0"/>
            </a:endParaRPr>
          </a:p>
        </p:txBody>
      </p:sp>
      <p:sp>
        <p:nvSpPr>
          <p:cNvPr id="41" name="TextBox 40">
            <a:extLst>
              <a:ext uri="{FF2B5EF4-FFF2-40B4-BE49-F238E27FC236}">
                <a16:creationId xmlns:a16="http://schemas.microsoft.com/office/drawing/2014/main" id="{997A79A6-BA2D-484B-C445-80421DC903FF}"/>
              </a:ext>
            </a:extLst>
          </p:cNvPr>
          <p:cNvSpPr txBox="1"/>
          <p:nvPr/>
        </p:nvSpPr>
        <p:spPr>
          <a:xfrm>
            <a:off x="13691700" y="19141015"/>
            <a:ext cx="3035447" cy="707886"/>
          </a:xfrm>
          <a:prstGeom prst="rect">
            <a:avLst/>
          </a:prstGeom>
          <a:noFill/>
        </p:spPr>
        <p:txBody>
          <a:bodyPr wrap="none" rtlCol="0">
            <a:spAutoFit/>
          </a:bodyPr>
          <a:lstStyle/>
          <a:p>
            <a:pPr algn="ctr"/>
            <a:r>
              <a:rPr lang="en-US" sz="4000" dirty="0">
                <a:solidFill>
                  <a:schemeClr val="bg1"/>
                </a:solidFill>
                <a:highlight>
                  <a:srgbClr val="FFFF00"/>
                </a:highlight>
                <a:latin typeface="NVIDIA Sans" panose="020B0503020203020204" pitchFamily="34" charset="0"/>
                <a:cs typeface="NVIDIA Sans" panose="020B0503020203020204" pitchFamily="34" charset="0"/>
              </a:rPr>
              <a:t>Write to file</a:t>
            </a:r>
          </a:p>
        </p:txBody>
      </p:sp>
      <p:sp>
        <p:nvSpPr>
          <p:cNvPr id="42" name="Rectangle 41">
            <a:extLst>
              <a:ext uri="{FF2B5EF4-FFF2-40B4-BE49-F238E27FC236}">
                <a16:creationId xmlns:a16="http://schemas.microsoft.com/office/drawing/2014/main" id="{5D136D11-A7FE-EE95-89A1-E50B083747A5}"/>
              </a:ext>
            </a:extLst>
          </p:cNvPr>
          <p:cNvSpPr/>
          <p:nvPr/>
        </p:nvSpPr>
        <p:spPr>
          <a:xfrm>
            <a:off x="12575318" y="16072774"/>
            <a:ext cx="5312979" cy="961696"/>
          </a:xfrm>
          <a:prstGeom prst="rect">
            <a:avLst/>
          </a:prstGeom>
          <a:noFill/>
          <a:ln w="762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dirty="0" err="1">
              <a:solidFill>
                <a:schemeClr val="tx1"/>
              </a:solidFill>
              <a:latin typeface="Trebuchet MS" panose="020B0603020202020204" pitchFamily="34" charset="0"/>
            </a:endParaRPr>
          </a:p>
        </p:txBody>
      </p:sp>
      <p:sp>
        <p:nvSpPr>
          <p:cNvPr id="43" name="TextBox 42">
            <a:extLst>
              <a:ext uri="{FF2B5EF4-FFF2-40B4-BE49-F238E27FC236}">
                <a16:creationId xmlns:a16="http://schemas.microsoft.com/office/drawing/2014/main" id="{BCBB92BB-791E-FBF4-F7F9-F60108738BA4}"/>
              </a:ext>
            </a:extLst>
          </p:cNvPr>
          <p:cNvSpPr txBox="1"/>
          <p:nvPr/>
        </p:nvSpPr>
        <p:spPr>
          <a:xfrm>
            <a:off x="13136497" y="16199679"/>
            <a:ext cx="4190635" cy="707886"/>
          </a:xfrm>
          <a:prstGeom prst="rect">
            <a:avLst/>
          </a:prstGeom>
          <a:noFill/>
        </p:spPr>
        <p:txBody>
          <a:bodyPr wrap="none" rtlCol="0">
            <a:spAutoFit/>
          </a:bodyPr>
          <a:lstStyle/>
          <a:p>
            <a:pPr algn="ctr"/>
            <a:r>
              <a:rPr lang="en-US" sz="4000" dirty="0">
                <a:solidFill>
                  <a:schemeClr val="bg1"/>
                </a:solidFill>
                <a:latin typeface="NVIDIA Sans" panose="020B0503020203020204" pitchFamily="34" charset="0"/>
                <a:cs typeface="NVIDIA Sans" panose="020B0503020203020204" pitchFamily="34" charset="0"/>
              </a:rPr>
              <a:t>Evict from cache</a:t>
            </a:r>
          </a:p>
        </p:txBody>
      </p:sp>
      <p:sp>
        <p:nvSpPr>
          <p:cNvPr id="44" name="TextBox 43">
            <a:extLst>
              <a:ext uri="{FF2B5EF4-FFF2-40B4-BE49-F238E27FC236}">
                <a16:creationId xmlns:a16="http://schemas.microsoft.com/office/drawing/2014/main" id="{B84A9FA0-0DBF-655B-4ABF-F0E83E070FF7}"/>
              </a:ext>
            </a:extLst>
          </p:cNvPr>
          <p:cNvSpPr txBox="1"/>
          <p:nvPr/>
        </p:nvSpPr>
        <p:spPr>
          <a:xfrm>
            <a:off x="13434572" y="17670347"/>
            <a:ext cx="3289683" cy="707886"/>
          </a:xfrm>
          <a:prstGeom prst="rect">
            <a:avLst/>
          </a:prstGeom>
          <a:noFill/>
        </p:spPr>
        <p:txBody>
          <a:bodyPr wrap="none" rtlCol="0">
            <a:spAutoFit/>
          </a:bodyPr>
          <a:lstStyle/>
          <a:p>
            <a:pPr algn="ctr"/>
            <a:r>
              <a:rPr lang="en-US" sz="4000" dirty="0">
                <a:solidFill>
                  <a:schemeClr val="bg1"/>
                </a:solidFill>
                <a:latin typeface="NVIDIA Sans" panose="020B0503020203020204" pitchFamily="34" charset="0"/>
                <a:cs typeface="NVIDIA Sans" panose="020B0503020203020204" pitchFamily="34" charset="0"/>
              </a:rPr>
              <a:t>[I/O Pipeline]</a:t>
            </a:r>
          </a:p>
        </p:txBody>
      </p:sp>
      <p:sp>
        <p:nvSpPr>
          <p:cNvPr id="45" name="Rectangle 44">
            <a:extLst>
              <a:ext uri="{FF2B5EF4-FFF2-40B4-BE49-F238E27FC236}">
                <a16:creationId xmlns:a16="http://schemas.microsoft.com/office/drawing/2014/main" id="{56C9B765-B05A-9CB0-613E-C5D0157B7920}"/>
              </a:ext>
            </a:extLst>
          </p:cNvPr>
          <p:cNvSpPr/>
          <p:nvPr/>
        </p:nvSpPr>
        <p:spPr>
          <a:xfrm>
            <a:off x="12575318" y="17543442"/>
            <a:ext cx="5312979" cy="961696"/>
          </a:xfrm>
          <a:prstGeom prst="rect">
            <a:avLst/>
          </a:prstGeom>
          <a:noFill/>
          <a:ln w="762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dirty="0" err="1">
              <a:solidFill>
                <a:schemeClr val="tx1"/>
              </a:solidFill>
              <a:latin typeface="Trebuchet MS" panose="020B0603020202020204" pitchFamily="34" charset="0"/>
            </a:endParaRPr>
          </a:p>
        </p:txBody>
      </p:sp>
      <p:sp>
        <p:nvSpPr>
          <p:cNvPr id="46" name="TextBox 45">
            <a:extLst>
              <a:ext uri="{FF2B5EF4-FFF2-40B4-BE49-F238E27FC236}">
                <a16:creationId xmlns:a16="http://schemas.microsoft.com/office/drawing/2014/main" id="{70F009D2-BA5D-2AA9-5F19-1861F76E3600}"/>
              </a:ext>
            </a:extLst>
          </p:cNvPr>
          <p:cNvSpPr txBox="1"/>
          <p:nvPr/>
        </p:nvSpPr>
        <p:spPr>
          <a:xfrm>
            <a:off x="6088166" y="16835556"/>
            <a:ext cx="4181722" cy="707886"/>
          </a:xfrm>
          <a:prstGeom prst="rect">
            <a:avLst/>
          </a:prstGeom>
          <a:noFill/>
        </p:spPr>
        <p:txBody>
          <a:bodyPr wrap="none" rtlCol="0">
            <a:spAutoFit/>
          </a:bodyPr>
          <a:lstStyle/>
          <a:p>
            <a:pPr algn="ctr"/>
            <a:r>
              <a:rPr lang="en-US" sz="4000" dirty="0">
                <a:solidFill>
                  <a:schemeClr val="bg1"/>
                </a:solidFill>
                <a:latin typeface="NVIDIA Sans" panose="020B0503020203020204" pitchFamily="34" charset="0"/>
                <a:cs typeface="NVIDIA Sans" panose="020B0503020203020204" pitchFamily="34" charset="0"/>
              </a:rPr>
              <a:t>[Allocate Buffer]</a:t>
            </a:r>
          </a:p>
        </p:txBody>
      </p:sp>
      <p:sp>
        <p:nvSpPr>
          <p:cNvPr id="47" name="Rectangle 46">
            <a:extLst>
              <a:ext uri="{FF2B5EF4-FFF2-40B4-BE49-F238E27FC236}">
                <a16:creationId xmlns:a16="http://schemas.microsoft.com/office/drawing/2014/main" id="{6985776C-4826-0580-FA18-03BADDE5AB7E}"/>
              </a:ext>
            </a:extLst>
          </p:cNvPr>
          <p:cNvSpPr/>
          <p:nvPr/>
        </p:nvSpPr>
        <p:spPr>
          <a:xfrm>
            <a:off x="5674935" y="16708651"/>
            <a:ext cx="5312979" cy="961696"/>
          </a:xfrm>
          <a:prstGeom prst="rect">
            <a:avLst/>
          </a:prstGeom>
          <a:noFill/>
          <a:ln w="762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dirty="0" err="1">
              <a:solidFill>
                <a:schemeClr val="tx1"/>
              </a:solidFill>
              <a:latin typeface="Trebuchet MS" panose="020B0603020202020204" pitchFamily="34" charset="0"/>
            </a:endParaRPr>
          </a:p>
        </p:txBody>
      </p:sp>
      <p:sp>
        <p:nvSpPr>
          <p:cNvPr id="48" name="TextBox 47">
            <a:extLst>
              <a:ext uri="{FF2B5EF4-FFF2-40B4-BE49-F238E27FC236}">
                <a16:creationId xmlns:a16="http://schemas.microsoft.com/office/drawing/2014/main" id="{8214BDA9-DB90-76B7-218A-E642DAAB3814}"/>
              </a:ext>
            </a:extLst>
          </p:cNvPr>
          <p:cNvSpPr txBox="1"/>
          <p:nvPr/>
        </p:nvSpPr>
        <p:spPr>
          <a:xfrm>
            <a:off x="6847320" y="18678276"/>
            <a:ext cx="2663421" cy="707886"/>
          </a:xfrm>
          <a:prstGeom prst="rect">
            <a:avLst/>
          </a:prstGeom>
          <a:noFill/>
        </p:spPr>
        <p:txBody>
          <a:bodyPr wrap="none" rtlCol="0">
            <a:spAutoFit/>
          </a:bodyPr>
          <a:lstStyle/>
          <a:p>
            <a:pPr algn="ctr"/>
            <a:r>
              <a:rPr lang="en-US" sz="4000" dirty="0">
                <a:solidFill>
                  <a:schemeClr val="bg1"/>
                </a:solidFill>
                <a:latin typeface="NVIDIA Sans" panose="020B0503020203020204" pitchFamily="34" charset="0"/>
                <a:cs typeface="NVIDIA Sans" panose="020B0503020203020204" pitchFamily="34" charset="0"/>
              </a:rPr>
              <a:t>Transform</a:t>
            </a:r>
          </a:p>
        </p:txBody>
      </p:sp>
      <p:sp>
        <p:nvSpPr>
          <p:cNvPr id="49" name="Rectangle 48">
            <a:extLst>
              <a:ext uri="{FF2B5EF4-FFF2-40B4-BE49-F238E27FC236}">
                <a16:creationId xmlns:a16="http://schemas.microsoft.com/office/drawing/2014/main" id="{3E185B31-2EDD-B4E4-9711-8617936F1253}"/>
              </a:ext>
            </a:extLst>
          </p:cNvPr>
          <p:cNvSpPr/>
          <p:nvPr/>
        </p:nvSpPr>
        <p:spPr>
          <a:xfrm>
            <a:off x="5674935" y="18551371"/>
            <a:ext cx="5312979" cy="961696"/>
          </a:xfrm>
          <a:prstGeom prst="rect">
            <a:avLst/>
          </a:prstGeom>
          <a:noFill/>
          <a:ln w="762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dirty="0" err="1">
              <a:solidFill>
                <a:schemeClr val="tx1"/>
              </a:solidFill>
              <a:latin typeface="Trebuchet MS" panose="020B0603020202020204" pitchFamily="34" charset="0"/>
            </a:endParaRPr>
          </a:p>
        </p:txBody>
      </p:sp>
      <p:sp>
        <p:nvSpPr>
          <p:cNvPr id="52" name="Rectangle 51">
            <a:extLst>
              <a:ext uri="{FF2B5EF4-FFF2-40B4-BE49-F238E27FC236}">
                <a16:creationId xmlns:a16="http://schemas.microsoft.com/office/drawing/2014/main" id="{ECEBFDC6-0EEA-1147-4F0C-BBE7E866632F}"/>
              </a:ext>
            </a:extLst>
          </p:cNvPr>
          <p:cNvSpPr/>
          <p:nvPr/>
        </p:nvSpPr>
        <p:spPr>
          <a:xfrm>
            <a:off x="5509397" y="16466913"/>
            <a:ext cx="5630917" cy="3272411"/>
          </a:xfrm>
          <a:prstGeom prst="rect">
            <a:avLst/>
          </a:prstGeom>
          <a:noFill/>
          <a:ln w="762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dirty="0" err="1">
              <a:solidFill>
                <a:schemeClr val="tx1"/>
              </a:solidFill>
              <a:latin typeface="Trebuchet MS" panose="020B0603020202020204" pitchFamily="34" charset="0"/>
            </a:endParaRPr>
          </a:p>
        </p:txBody>
      </p:sp>
      <p:sp>
        <p:nvSpPr>
          <p:cNvPr id="53" name="TextBox 52">
            <a:extLst>
              <a:ext uri="{FF2B5EF4-FFF2-40B4-BE49-F238E27FC236}">
                <a16:creationId xmlns:a16="http://schemas.microsoft.com/office/drawing/2014/main" id="{40B1D21F-7821-DE43-D767-847E64BF8C6C}"/>
              </a:ext>
            </a:extLst>
          </p:cNvPr>
          <p:cNvSpPr txBox="1"/>
          <p:nvPr/>
        </p:nvSpPr>
        <p:spPr>
          <a:xfrm>
            <a:off x="6650345" y="15632122"/>
            <a:ext cx="2904962" cy="707886"/>
          </a:xfrm>
          <a:prstGeom prst="rect">
            <a:avLst/>
          </a:prstGeom>
          <a:noFill/>
        </p:spPr>
        <p:txBody>
          <a:bodyPr wrap="none" rtlCol="0">
            <a:spAutoFit/>
          </a:bodyPr>
          <a:lstStyle/>
          <a:p>
            <a:pPr algn="ctr"/>
            <a:r>
              <a:rPr lang="en-US" sz="4000" u="sng" dirty="0">
                <a:solidFill>
                  <a:schemeClr val="bg1"/>
                </a:solidFill>
                <a:latin typeface="NVIDIA Sans" panose="020B0503020203020204" pitchFamily="34" charset="0"/>
                <a:cs typeface="NVIDIA Sans" panose="020B0503020203020204" pitchFamily="34" charset="0"/>
              </a:rPr>
              <a:t>I/O Pipeline</a:t>
            </a:r>
          </a:p>
        </p:txBody>
      </p:sp>
      <p:sp>
        <p:nvSpPr>
          <p:cNvPr id="54" name="U-Turn Arrow 53">
            <a:extLst>
              <a:ext uri="{FF2B5EF4-FFF2-40B4-BE49-F238E27FC236}">
                <a16:creationId xmlns:a16="http://schemas.microsoft.com/office/drawing/2014/main" id="{1B84C030-AD6E-449C-0D9E-FCB4662ACF5B}"/>
              </a:ext>
            </a:extLst>
          </p:cNvPr>
          <p:cNvSpPr/>
          <p:nvPr/>
        </p:nvSpPr>
        <p:spPr>
          <a:xfrm rot="5400000" flipH="1" flipV="1">
            <a:off x="3890130" y="17482349"/>
            <a:ext cx="2379280" cy="1229711"/>
          </a:xfrm>
          <a:prstGeom prst="uturnArrow">
            <a:avLst>
              <a:gd name="adj1" fmla="val 25000"/>
              <a:gd name="adj2" fmla="val 25000"/>
              <a:gd name="adj3" fmla="val 25000"/>
              <a:gd name="adj4" fmla="val 43750"/>
              <a:gd name="adj5" fmla="val 100000"/>
            </a:avLst>
          </a:prstGeom>
          <a:pattFill prst="dkUpDiag">
            <a:fgClr>
              <a:schemeClr val="tx2"/>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dirty="0" err="1">
              <a:solidFill>
                <a:schemeClr val="tx1"/>
              </a:solidFill>
              <a:latin typeface="Trebuchet MS" panose="020B0603020202020204" pitchFamily="34" charset="0"/>
            </a:endParaRPr>
          </a:p>
        </p:txBody>
      </p:sp>
      <p:cxnSp>
        <p:nvCxnSpPr>
          <p:cNvPr id="55" name="Straight Arrow Connector 54">
            <a:extLst>
              <a:ext uri="{FF2B5EF4-FFF2-40B4-BE49-F238E27FC236}">
                <a16:creationId xmlns:a16="http://schemas.microsoft.com/office/drawing/2014/main" id="{7DCBF605-F7E0-B417-AAF1-812B9D98348A}"/>
              </a:ext>
            </a:extLst>
          </p:cNvPr>
          <p:cNvCxnSpPr>
            <a:cxnSpLocks/>
            <a:stCxn id="13" idx="2"/>
            <a:endCxn id="15" idx="0"/>
          </p:cNvCxnSpPr>
          <p:nvPr/>
        </p:nvCxnSpPr>
        <p:spPr>
          <a:xfrm>
            <a:off x="29152761" y="7533119"/>
            <a:ext cx="0" cy="1234966"/>
          </a:xfrm>
          <a:prstGeom prst="straightConnector1">
            <a:avLst/>
          </a:prstGeom>
          <a:ln w="762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9" name="Straight Arrow Connector 58">
            <a:extLst>
              <a:ext uri="{FF2B5EF4-FFF2-40B4-BE49-F238E27FC236}">
                <a16:creationId xmlns:a16="http://schemas.microsoft.com/office/drawing/2014/main" id="{921326B5-7CF3-7DC6-3C45-89A380AFAADC}"/>
              </a:ext>
            </a:extLst>
          </p:cNvPr>
          <p:cNvCxnSpPr>
            <a:cxnSpLocks/>
            <a:stCxn id="10" idx="2"/>
          </p:cNvCxnSpPr>
          <p:nvPr/>
        </p:nvCxnSpPr>
        <p:spPr>
          <a:xfrm flipH="1">
            <a:off x="15079406" y="7533119"/>
            <a:ext cx="2" cy="1234966"/>
          </a:xfrm>
          <a:prstGeom prst="straightConnector1">
            <a:avLst/>
          </a:prstGeom>
          <a:ln w="762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67" name="Straight Arrow Connector 66">
            <a:extLst>
              <a:ext uri="{FF2B5EF4-FFF2-40B4-BE49-F238E27FC236}">
                <a16:creationId xmlns:a16="http://schemas.microsoft.com/office/drawing/2014/main" id="{3CFABFB7-DCCD-917B-C1C3-3F039646620B}"/>
              </a:ext>
            </a:extLst>
          </p:cNvPr>
          <p:cNvCxnSpPr>
            <a:cxnSpLocks/>
            <a:stCxn id="17" idx="3"/>
          </p:cNvCxnSpPr>
          <p:nvPr/>
        </p:nvCxnSpPr>
        <p:spPr>
          <a:xfrm>
            <a:off x="17888297" y="9248933"/>
            <a:ext cx="1405758" cy="961696"/>
          </a:xfrm>
          <a:prstGeom prst="straightConnector1">
            <a:avLst/>
          </a:prstGeom>
          <a:ln w="762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70" name="Straight Arrow Connector 69">
            <a:extLst>
              <a:ext uri="{FF2B5EF4-FFF2-40B4-BE49-F238E27FC236}">
                <a16:creationId xmlns:a16="http://schemas.microsoft.com/office/drawing/2014/main" id="{F9EF0E89-996E-C22F-9C97-F4C2E6D7C932}"/>
              </a:ext>
            </a:extLst>
          </p:cNvPr>
          <p:cNvCxnSpPr>
            <a:cxnSpLocks/>
            <a:stCxn id="15" idx="1"/>
          </p:cNvCxnSpPr>
          <p:nvPr/>
        </p:nvCxnSpPr>
        <p:spPr>
          <a:xfrm flipH="1">
            <a:off x="24909293" y="9248933"/>
            <a:ext cx="1586978" cy="961696"/>
          </a:xfrm>
          <a:prstGeom prst="straightConnector1">
            <a:avLst/>
          </a:prstGeom>
          <a:ln w="762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73" name="Straight Arrow Connector 72">
            <a:extLst>
              <a:ext uri="{FF2B5EF4-FFF2-40B4-BE49-F238E27FC236}">
                <a16:creationId xmlns:a16="http://schemas.microsoft.com/office/drawing/2014/main" id="{347F6E79-C10B-62BB-75EC-0CFA9C00E4B2}"/>
              </a:ext>
            </a:extLst>
          </p:cNvPr>
          <p:cNvCxnSpPr>
            <a:cxnSpLocks/>
            <a:stCxn id="20" idx="2"/>
            <a:endCxn id="22" idx="0"/>
          </p:cNvCxnSpPr>
          <p:nvPr/>
        </p:nvCxnSpPr>
        <p:spPr>
          <a:xfrm>
            <a:off x="22116084" y="10691477"/>
            <a:ext cx="0" cy="881024"/>
          </a:xfrm>
          <a:prstGeom prst="straightConnector1">
            <a:avLst/>
          </a:prstGeom>
          <a:ln w="762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38A64B1C-87E1-C8AA-0E34-785DC83EB102}"/>
              </a:ext>
            </a:extLst>
          </p:cNvPr>
          <p:cNvCxnSpPr>
            <a:cxnSpLocks/>
            <a:stCxn id="22" idx="2"/>
            <a:endCxn id="24" idx="0"/>
          </p:cNvCxnSpPr>
          <p:nvPr/>
        </p:nvCxnSpPr>
        <p:spPr>
          <a:xfrm>
            <a:off x="22116084" y="12534197"/>
            <a:ext cx="0" cy="881024"/>
          </a:xfrm>
          <a:prstGeom prst="straightConnector1">
            <a:avLst/>
          </a:prstGeom>
          <a:ln w="762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79" name="Straight Arrow Connector 78">
            <a:extLst>
              <a:ext uri="{FF2B5EF4-FFF2-40B4-BE49-F238E27FC236}">
                <a16:creationId xmlns:a16="http://schemas.microsoft.com/office/drawing/2014/main" id="{9BB10E4B-0D2E-9ADE-4DD7-9F8315C76026}"/>
              </a:ext>
            </a:extLst>
          </p:cNvPr>
          <p:cNvCxnSpPr>
            <a:cxnSpLocks/>
            <a:endCxn id="37" idx="3"/>
          </p:cNvCxnSpPr>
          <p:nvPr/>
        </p:nvCxnSpPr>
        <p:spPr>
          <a:xfrm flipH="1">
            <a:off x="17888297" y="14093134"/>
            <a:ext cx="1405758" cy="989820"/>
          </a:xfrm>
          <a:prstGeom prst="straightConnector1">
            <a:avLst/>
          </a:prstGeom>
          <a:ln w="762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83" name="Straight Arrow Connector 82">
            <a:extLst>
              <a:ext uri="{FF2B5EF4-FFF2-40B4-BE49-F238E27FC236}">
                <a16:creationId xmlns:a16="http://schemas.microsoft.com/office/drawing/2014/main" id="{99025CEE-55BC-A9DA-CF77-70194E8CC55F}"/>
              </a:ext>
            </a:extLst>
          </p:cNvPr>
          <p:cNvCxnSpPr>
            <a:cxnSpLocks/>
            <a:endCxn id="38" idx="1"/>
          </p:cNvCxnSpPr>
          <p:nvPr/>
        </p:nvCxnSpPr>
        <p:spPr>
          <a:xfrm>
            <a:off x="24909293" y="14186559"/>
            <a:ext cx="1586978" cy="898243"/>
          </a:xfrm>
          <a:prstGeom prst="straightConnector1">
            <a:avLst/>
          </a:prstGeom>
          <a:ln w="762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85">
            <a:extLst>
              <a:ext uri="{FF2B5EF4-FFF2-40B4-BE49-F238E27FC236}">
                <a16:creationId xmlns:a16="http://schemas.microsoft.com/office/drawing/2014/main" id="{6E1C02BE-20D1-265D-5579-61EED5603AB7}"/>
              </a:ext>
            </a:extLst>
          </p:cNvPr>
          <p:cNvCxnSpPr>
            <a:cxnSpLocks/>
            <a:stCxn id="15" idx="2"/>
            <a:endCxn id="38" idx="0"/>
          </p:cNvCxnSpPr>
          <p:nvPr/>
        </p:nvCxnSpPr>
        <p:spPr>
          <a:xfrm>
            <a:off x="29152761" y="9729781"/>
            <a:ext cx="0" cy="4874173"/>
          </a:xfrm>
          <a:prstGeom prst="straightConnector1">
            <a:avLst/>
          </a:prstGeom>
          <a:ln w="762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89" name="Straight Arrow Connector 88">
            <a:extLst>
              <a:ext uri="{FF2B5EF4-FFF2-40B4-BE49-F238E27FC236}">
                <a16:creationId xmlns:a16="http://schemas.microsoft.com/office/drawing/2014/main" id="{7234A9AB-DE6D-4D65-3406-D0267381F1A5}"/>
              </a:ext>
            </a:extLst>
          </p:cNvPr>
          <p:cNvCxnSpPr>
            <a:cxnSpLocks/>
            <a:stCxn id="17" idx="2"/>
            <a:endCxn id="37" idx="0"/>
          </p:cNvCxnSpPr>
          <p:nvPr/>
        </p:nvCxnSpPr>
        <p:spPr>
          <a:xfrm>
            <a:off x="15231808" y="9729781"/>
            <a:ext cx="0" cy="4872325"/>
          </a:xfrm>
          <a:prstGeom prst="straightConnector1">
            <a:avLst/>
          </a:prstGeom>
          <a:ln w="762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92" name="Straight Arrow Connector 91">
            <a:extLst>
              <a:ext uri="{FF2B5EF4-FFF2-40B4-BE49-F238E27FC236}">
                <a16:creationId xmlns:a16="http://schemas.microsoft.com/office/drawing/2014/main" id="{4A8C08BC-1CAE-557E-5959-6F1C225C899F}"/>
              </a:ext>
            </a:extLst>
          </p:cNvPr>
          <p:cNvCxnSpPr>
            <a:cxnSpLocks/>
            <a:stCxn id="37" idx="2"/>
            <a:endCxn id="42" idx="0"/>
          </p:cNvCxnSpPr>
          <p:nvPr/>
        </p:nvCxnSpPr>
        <p:spPr>
          <a:xfrm>
            <a:off x="15231808" y="15563802"/>
            <a:ext cx="0" cy="508972"/>
          </a:xfrm>
          <a:prstGeom prst="straightConnector1">
            <a:avLst/>
          </a:prstGeom>
          <a:ln w="762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a:extLst>
              <a:ext uri="{FF2B5EF4-FFF2-40B4-BE49-F238E27FC236}">
                <a16:creationId xmlns:a16="http://schemas.microsoft.com/office/drawing/2014/main" id="{B7EF7DF6-2572-737E-6F43-AF41D9E4EDF9}"/>
              </a:ext>
            </a:extLst>
          </p:cNvPr>
          <p:cNvCxnSpPr>
            <a:cxnSpLocks/>
            <a:stCxn id="42" idx="2"/>
            <a:endCxn id="45" idx="0"/>
          </p:cNvCxnSpPr>
          <p:nvPr/>
        </p:nvCxnSpPr>
        <p:spPr>
          <a:xfrm>
            <a:off x="15231808" y="17034470"/>
            <a:ext cx="0" cy="508972"/>
          </a:xfrm>
          <a:prstGeom prst="straightConnector1">
            <a:avLst/>
          </a:prstGeom>
          <a:ln w="762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98" name="Straight Arrow Connector 97">
            <a:extLst>
              <a:ext uri="{FF2B5EF4-FFF2-40B4-BE49-F238E27FC236}">
                <a16:creationId xmlns:a16="http://schemas.microsoft.com/office/drawing/2014/main" id="{D1F707B3-C9C5-4DF5-DC9C-0A6785CFDA26}"/>
              </a:ext>
            </a:extLst>
          </p:cNvPr>
          <p:cNvCxnSpPr>
            <a:cxnSpLocks/>
            <a:stCxn id="45" idx="2"/>
            <a:endCxn id="40" idx="0"/>
          </p:cNvCxnSpPr>
          <p:nvPr/>
        </p:nvCxnSpPr>
        <p:spPr>
          <a:xfrm flipH="1">
            <a:off x="15209422" y="18505138"/>
            <a:ext cx="22386" cy="508972"/>
          </a:xfrm>
          <a:prstGeom prst="straightConnector1">
            <a:avLst/>
          </a:prstGeom>
          <a:ln w="762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02" name="Straight Arrow Connector 101">
            <a:extLst>
              <a:ext uri="{FF2B5EF4-FFF2-40B4-BE49-F238E27FC236}">
                <a16:creationId xmlns:a16="http://schemas.microsoft.com/office/drawing/2014/main" id="{F8E2B3CB-8031-19CC-0953-F9D1F33FB6D0}"/>
              </a:ext>
            </a:extLst>
          </p:cNvPr>
          <p:cNvCxnSpPr>
            <a:cxnSpLocks/>
            <a:stCxn id="45" idx="1"/>
          </p:cNvCxnSpPr>
          <p:nvPr/>
        </p:nvCxnSpPr>
        <p:spPr>
          <a:xfrm flipH="1" flipV="1">
            <a:off x="11169560" y="17189499"/>
            <a:ext cx="1405758" cy="834791"/>
          </a:xfrm>
          <a:prstGeom prst="straightConnector1">
            <a:avLst/>
          </a:prstGeom>
          <a:ln w="762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05" name="Straight Arrow Connector 104">
            <a:extLst>
              <a:ext uri="{FF2B5EF4-FFF2-40B4-BE49-F238E27FC236}">
                <a16:creationId xmlns:a16="http://schemas.microsoft.com/office/drawing/2014/main" id="{5C0F6F92-30CD-0652-6706-50811FE37FA5}"/>
              </a:ext>
            </a:extLst>
          </p:cNvPr>
          <p:cNvCxnSpPr>
            <a:cxnSpLocks/>
            <a:endCxn id="40" idx="1"/>
          </p:cNvCxnSpPr>
          <p:nvPr/>
        </p:nvCxnSpPr>
        <p:spPr>
          <a:xfrm>
            <a:off x="11169560" y="19032219"/>
            <a:ext cx="1383372" cy="462739"/>
          </a:xfrm>
          <a:prstGeom prst="straightConnector1">
            <a:avLst/>
          </a:prstGeom>
          <a:ln w="762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09" name="Straight Arrow Connector 108">
            <a:extLst>
              <a:ext uri="{FF2B5EF4-FFF2-40B4-BE49-F238E27FC236}">
                <a16:creationId xmlns:a16="http://schemas.microsoft.com/office/drawing/2014/main" id="{5D9AF287-E7C2-1973-FE92-9273CE5E58C4}"/>
              </a:ext>
            </a:extLst>
          </p:cNvPr>
          <p:cNvCxnSpPr>
            <a:cxnSpLocks/>
          </p:cNvCxnSpPr>
          <p:nvPr/>
        </p:nvCxnSpPr>
        <p:spPr>
          <a:xfrm>
            <a:off x="29152759" y="5925036"/>
            <a:ext cx="1" cy="668188"/>
          </a:xfrm>
          <a:prstGeom prst="straightConnector1">
            <a:avLst/>
          </a:prstGeom>
          <a:ln w="762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11" name="Straight Arrow Connector 110">
            <a:extLst>
              <a:ext uri="{FF2B5EF4-FFF2-40B4-BE49-F238E27FC236}">
                <a16:creationId xmlns:a16="http://schemas.microsoft.com/office/drawing/2014/main" id="{192FC6D5-8392-530E-FD1D-388AA906288B}"/>
              </a:ext>
            </a:extLst>
          </p:cNvPr>
          <p:cNvCxnSpPr>
            <a:cxnSpLocks/>
          </p:cNvCxnSpPr>
          <p:nvPr/>
        </p:nvCxnSpPr>
        <p:spPr>
          <a:xfrm>
            <a:off x="15079405" y="5937002"/>
            <a:ext cx="1" cy="668188"/>
          </a:xfrm>
          <a:prstGeom prst="straightConnector1">
            <a:avLst/>
          </a:prstGeom>
          <a:ln w="762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12" name="Straight Arrow Connector 111">
            <a:extLst>
              <a:ext uri="{FF2B5EF4-FFF2-40B4-BE49-F238E27FC236}">
                <a16:creationId xmlns:a16="http://schemas.microsoft.com/office/drawing/2014/main" id="{83C0C5D6-6A00-8D14-268E-FA91EC20790D}"/>
              </a:ext>
            </a:extLst>
          </p:cNvPr>
          <p:cNvCxnSpPr>
            <a:cxnSpLocks/>
          </p:cNvCxnSpPr>
          <p:nvPr/>
        </p:nvCxnSpPr>
        <p:spPr>
          <a:xfrm>
            <a:off x="15079405" y="5937002"/>
            <a:ext cx="14073354" cy="15376"/>
          </a:xfrm>
          <a:prstGeom prst="straightConnector1">
            <a:avLst/>
          </a:prstGeom>
          <a:ln w="76200">
            <a:solidFill>
              <a:schemeClr val="bg1"/>
            </a:solidFill>
            <a:tailEnd type="none"/>
          </a:ln>
        </p:spPr>
        <p:style>
          <a:lnRef idx="1">
            <a:schemeClr val="accent1"/>
          </a:lnRef>
          <a:fillRef idx="0">
            <a:schemeClr val="accent1"/>
          </a:fillRef>
          <a:effectRef idx="0">
            <a:schemeClr val="accent1"/>
          </a:effectRef>
          <a:fontRef idx="minor">
            <a:schemeClr val="tx1"/>
          </a:fontRef>
        </p:style>
      </p:cxnSp>
      <p:cxnSp>
        <p:nvCxnSpPr>
          <p:cNvPr id="116" name="Straight Arrow Connector 115">
            <a:extLst>
              <a:ext uri="{FF2B5EF4-FFF2-40B4-BE49-F238E27FC236}">
                <a16:creationId xmlns:a16="http://schemas.microsoft.com/office/drawing/2014/main" id="{FC69472B-9B4E-7A60-5F03-3AC959BD0ED0}"/>
              </a:ext>
            </a:extLst>
          </p:cNvPr>
          <p:cNvCxnSpPr>
            <a:cxnSpLocks/>
            <a:stCxn id="5" idx="2"/>
          </p:cNvCxnSpPr>
          <p:nvPr/>
        </p:nvCxnSpPr>
        <p:spPr>
          <a:xfrm>
            <a:off x="18845944" y="3744770"/>
            <a:ext cx="0" cy="2207608"/>
          </a:xfrm>
          <a:prstGeom prst="straightConnector1">
            <a:avLst/>
          </a:prstGeom>
          <a:ln w="762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20" name="Rectangle 119">
            <a:extLst>
              <a:ext uri="{FF2B5EF4-FFF2-40B4-BE49-F238E27FC236}">
                <a16:creationId xmlns:a16="http://schemas.microsoft.com/office/drawing/2014/main" id="{63830274-34E0-B5E2-4DF7-D0DB941E5524}"/>
              </a:ext>
            </a:extLst>
          </p:cNvPr>
          <p:cNvSpPr/>
          <p:nvPr/>
        </p:nvSpPr>
        <p:spPr>
          <a:xfrm>
            <a:off x="4258390" y="5342948"/>
            <a:ext cx="29481417" cy="14852679"/>
          </a:xfrm>
          <a:prstGeom prst="rect">
            <a:avLst/>
          </a:prstGeom>
          <a:noFill/>
          <a:ln w="762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dirty="0" err="1">
              <a:solidFill>
                <a:schemeClr val="tx1"/>
              </a:solidFill>
              <a:latin typeface="Trebuchet MS" panose="020B0603020202020204" pitchFamily="34" charset="0"/>
            </a:endParaRPr>
          </a:p>
        </p:txBody>
      </p:sp>
      <p:sp>
        <p:nvSpPr>
          <p:cNvPr id="121" name="TextBox 120">
            <a:extLst>
              <a:ext uri="{FF2B5EF4-FFF2-40B4-BE49-F238E27FC236}">
                <a16:creationId xmlns:a16="http://schemas.microsoft.com/office/drawing/2014/main" id="{C99883A7-E1F5-1607-D02B-DB1618BA8EA8}"/>
              </a:ext>
            </a:extLst>
          </p:cNvPr>
          <p:cNvSpPr txBox="1"/>
          <p:nvPr/>
        </p:nvSpPr>
        <p:spPr>
          <a:xfrm>
            <a:off x="19364660" y="4533055"/>
            <a:ext cx="2475358" cy="707886"/>
          </a:xfrm>
          <a:prstGeom prst="rect">
            <a:avLst/>
          </a:prstGeom>
          <a:noFill/>
        </p:spPr>
        <p:txBody>
          <a:bodyPr wrap="none" rtlCol="0">
            <a:spAutoFit/>
          </a:bodyPr>
          <a:lstStyle/>
          <a:p>
            <a:pPr algn="ctr"/>
            <a:r>
              <a:rPr lang="en-US" sz="4000" u="sng" dirty="0">
                <a:solidFill>
                  <a:schemeClr val="bg1"/>
                </a:solidFill>
                <a:latin typeface="NVIDIA Sans" panose="020B0503020203020204" pitchFamily="34" charset="0"/>
                <a:cs typeface="NVIDIA Sans" panose="020B0503020203020204" pitchFamily="34" charset="0"/>
              </a:rPr>
              <a:t>H5Dwrite</a:t>
            </a:r>
          </a:p>
        </p:txBody>
      </p:sp>
      <p:sp>
        <p:nvSpPr>
          <p:cNvPr id="3" name="Rectangle 2">
            <a:extLst>
              <a:ext uri="{FF2B5EF4-FFF2-40B4-BE49-F238E27FC236}">
                <a16:creationId xmlns:a16="http://schemas.microsoft.com/office/drawing/2014/main" id="{E2F59468-2346-1914-2C74-E2F0204A1B18}"/>
              </a:ext>
            </a:extLst>
          </p:cNvPr>
          <p:cNvSpPr/>
          <p:nvPr/>
        </p:nvSpPr>
        <p:spPr>
          <a:xfrm>
            <a:off x="12305653" y="8522939"/>
            <a:ext cx="19698337" cy="7236228"/>
          </a:xfrm>
          <a:prstGeom prst="rect">
            <a:avLst/>
          </a:prstGeom>
          <a:noFill/>
          <a:ln w="762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dirty="0" err="1">
              <a:solidFill>
                <a:schemeClr val="tx1"/>
              </a:solidFill>
              <a:latin typeface="Trebuchet MS" panose="020B0603020202020204" pitchFamily="34" charset="0"/>
            </a:endParaRPr>
          </a:p>
        </p:txBody>
      </p:sp>
      <p:sp>
        <p:nvSpPr>
          <p:cNvPr id="4" name="TextBox 3">
            <a:extLst>
              <a:ext uri="{FF2B5EF4-FFF2-40B4-BE49-F238E27FC236}">
                <a16:creationId xmlns:a16="http://schemas.microsoft.com/office/drawing/2014/main" id="{5F5320E8-CCED-AC30-6B34-D0CEE6243790}"/>
              </a:ext>
            </a:extLst>
          </p:cNvPr>
          <p:cNvSpPr txBox="1"/>
          <p:nvPr/>
        </p:nvSpPr>
        <p:spPr>
          <a:xfrm>
            <a:off x="19400386" y="7584067"/>
            <a:ext cx="5508880" cy="707886"/>
          </a:xfrm>
          <a:prstGeom prst="rect">
            <a:avLst/>
          </a:prstGeom>
          <a:noFill/>
        </p:spPr>
        <p:txBody>
          <a:bodyPr wrap="none" rtlCol="0">
            <a:spAutoFit/>
          </a:bodyPr>
          <a:lstStyle/>
          <a:p>
            <a:pPr algn="ctr"/>
            <a:r>
              <a:rPr lang="en-US" sz="4000" u="sng" dirty="0">
                <a:solidFill>
                  <a:schemeClr val="bg1"/>
                </a:solidFill>
                <a:latin typeface="NVIDIA Sans" panose="020B0503020203020204" pitchFamily="34" charset="0"/>
                <a:cs typeface="NVIDIA Sans" panose="020B0503020203020204" pitchFamily="34" charset="0"/>
              </a:rPr>
              <a:t>Gather + Scatter Loop</a:t>
            </a:r>
          </a:p>
        </p:txBody>
      </p:sp>
    </p:spTree>
    <p:extLst>
      <p:ext uri="{BB962C8B-B14F-4D97-AF65-F5344CB8AC3E}">
        <p14:creationId xmlns:p14="http://schemas.microsoft.com/office/powerpoint/2010/main" val="1505696028"/>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83E1F4-67C3-0AAB-6AE3-02544BF64224}"/>
            </a:ext>
          </a:extLst>
        </p:cNvPr>
        <p:cNvGrpSpPr/>
        <p:nvPr/>
      </p:nvGrpSpPr>
      <p:grpSpPr>
        <a:xfrm>
          <a:off x="0" y="0"/>
          <a:ext cx="0" cy="0"/>
          <a:chOff x="0" y="0"/>
          <a:chExt cx="0" cy="0"/>
        </a:xfrm>
      </p:grpSpPr>
      <p:sp>
        <p:nvSpPr>
          <p:cNvPr id="9" name="Right Arrow 8">
            <a:extLst>
              <a:ext uri="{FF2B5EF4-FFF2-40B4-BE49-F238E27FC236}">
                <a16:creationId xmlns:a16="http://schemas.microsoft.com/office/drawing/2014/main" id="{5DF6BE64-655B-5B1A-D49E-8DFB052E8730}"/>
              </a:ext>
            </a:extLst>
          </p:cNvPr>
          <p:cNvSpPr/>
          <p:nvPr/>
        </p:nvSpPr>
        <p:spPr>
          <a:xfrm rot="5400000">
            <a:off x="28837525" y="5998202"/>
            <a:ext cx="604026" cy="512378"/>
          </a:xfrm>
          <a:prstGeom prst="rightArrow">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dirty="0" err="1">
              <a:solidFill>
                <a:schemeClr val="tx1"/>
              </a:solidFill>
              <a:latin typeface="Trebuchet MS" panose="020B0603020202020204" pitchFamily="34" charset="0"/>
            </a:endParaRPr>
          </a:p>
        </p:txBody>
      </p:sp>
      <p:sp>
        <p:nvSpPr>
          <p:cNvPr id="12" name="Right Arrow 11">
            <a:extLst>
              <a:ext uri="{FF2B5EF4-FFF2-40B4-BE49-F238E27FC236}">
                <a16:creationId xmlns:a16="http://schemas.microsoft.com/office/drawing/2014/main" id="{AB93F968-66C4-F6B7-0035-A2255DB93291}"/>
              </a:ext>
            </a:extLst>
          </p:cNvPr>
          <p:cNvSpPr/>
          <p:nvPr/>
        </p:nvSpPr>
        <p:spPr>
          <a:xfrm rot="5400000">
            <a:off x="28528325" y="7887462"/>
            <a:ext cx="1248868" cy="512378"/>
          </a:xfrm>
          <a:prstGeom prst="rightArrow">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dirty="0" err="1">
              <a:solidFill>
                <a:schemeClr val="tx1"/>
              </a:solidFill>
              <a:latin typeface="Trebuchet MS" panose="020B0603020202020204" pitchFamily="34" charset="0"/>
            </a:endParaRPr>
          </a:p>
        </p:txBody>
      </p:sp>
      <p:sp>
        <p:nvSpPr>
          <p:cNvPr id="25" name="Right Arrow 24">
            <a:extLst>
              <a:ext uri="{FF2B5EF4-FFF2-40B4-BE49-F238E27FC236}">
                <a16:creationId xmlns:a16="http://schemas.microsoft.com/office/drawing/2014/main" id="{BB0CF36B-99B7-9AD0-B570-ABB902321513}"/>
              </a:ext>
            </a:extLst>
          </p:cNvPr>
          <p:cNvSpPr/>
          <p:nvPr/>
        </p:nvSpPr>
        <p:spPr>
          <a:xfrm rot="5400000">
            <a:off x="26723564" y="11910686"/>
            <a:ext cx="4858389" cy="512378"/>
          </a:xfrm>
          <a:prstGeom prst="rightArrow">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dirty="0" err="1">
              <a:solidFill>
                <a:schemeClr val="tx1"/>
              </a:solidFill>
              <a:latin typeface="Trebuchet MS" panose="020B0603020202020204" pitchFamily="34" charset="0"/>
            </a:endParaRPr>
          </a:p>
        </p:txBody>
      </p:sp>
      <p:sp>
        <p:nvSpPr>
          <p:cNvPr id="31" name="Rectangle 30">
            <a:extLst>
              <a:ext uri="{FF2B5EF4-FFF2-40B4-BE49-F238E27FC236}">
                <a16:creationId xmlns:a16="http://schemas.microsoft.com/office/drawing/2014/main" id="{69906A3D-EC52-E0A4-DA2C-EB16C74621C4}"/>
              </a:ext>
            </a:extLst>
          </p:cNvPr>
          <p:cNvSpPr/>
          <p:nvPr/>
        </p:nvSpPr>
        <p:spPr>
          <a:xfrm>
            <a:off x="18740886" y="5868440"/>
            <a:ext cx="10411847" cy="234347"/>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dirty="0" err="1">
              <a:solidFill>
                <a:schemeClr val="tx1"/>
              </a:solidFill>
              <a:latin typeface="Trebuchet MS" panose="020B0603020202020204" pitchFamily="34" charset="0"/>
            </a:endParaRPr>
          </a:p>
        </p:txBody>
      </p:sp>
      <p:sp>
        <p:nvSpPr>
          <p:cNvPr id="8" name="Right Arrow 7">
            <a:extLst>
              <a:ext uri="{FF2B5EF4-FFF2-40B4-BE49-F238E27FC236}">
                <a16:creationId xmlns:a16="http://schemas.microsoft.com/office/drawing/2014/main" id="{BDC6A9A2-E88A-DD93-25DB-5866084A3A75}"/>
              </a:ext>
            </a:extLst>
          </p:cNvPr>
          <p:cNvSpPr/>
          <p:nvPr/>
        </p:nvSpPr>
        <p:spPr>
          <a:xfrm rot="5400000">
            <a:off x="17726501" y="4575325"/>
            <a:ext cx="2241728" cy="512378"/>
          </a:xfrm>
          <a:prstGeom prst="rightArrow">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dirty="0" err="1">
              <a:solidFill>
                <a:schemeClr val="tx1"/>
              </a:solidFill>
              <a:latin typeface="Trebuchet MS" panose="020B0603020202020204" pitchFamily="34" charset="0"/>
            </a:endParaRPr>
          </a:p>
        </p:txBody>
      </p:sp>
      <p:sp>
        <p:nvSpPr>
          <p:cNvPr id="2" name="Title 1">
            <a:extLst>
              <a:ext uri="{FF2B5EF4-FFF2-40B4-BE49-F238E27FC236}">
                <a16:creationId xmlns:a16="http://schemas.microsoft.com/office/drawing/2014/main" id="{AAD2B9C7-B2DC-0E64-0411-4B47605C2FC3}"/>
              </a:ext>
            </a:extLst>
          </p:cNvPr>
          <p:cNvSpPr>
            <a:spLocks noGrp="1"/>
          </p:cNvSpPr>
          <p:nvPr>
            <p:ph type="title"/>
          </p:nvPr>
        </p:nvSpPr>
        <p:spPr/>
        <p:txBody>
          <a:bodyPr>
            <a:normAutofit/>
          </a:bodyPr>
          <a:lstStyle/>
          <a:p>
            <a:r>
              <a:rPr lang="en-US" sz="11500" dirty="0"/>
              <a:t>CPU-Based Serial I/O Pipeline</a:t>
            </a:r>
            <a:endParaRPr lang="en-US" sz="8000" dirty="0"/>
          </a:p>
        </p:txBody>
      </p:sp>
      <p:sp>
        <p:nvSpPr>
          <p:cNvPr id="5" name="Rectangle 4">
            <a:extLst>
              <a:ext uri="{FF2B5EF4-FFF2-40B4-BE49-F238E27FC236}">
                <a16:creationId xmlns:a16="http://schemas.microsoft.com/office/drawing/2014/main" id="{F4DCD1A1-2FF1-B44E-79AE-FB3CEA3DC1C0}"/>
              </a:ext>
            </a:extLst>
          </p:cNvPr>
          <p:cNvSpPr/>
          <p:nvPr/>
        </p:nvSpPr>
        <p:spPr>
          <a:xfrm>
            <a:off x="16189454" y="2783074"/>
            <a:ext cx="5312979" cy="961696"/>
          </a:xfrm>
          <a:prstGeom prst="rect">
            <a:avLst/>
          </a:prstGeom>
          <a:noFill/>
          <a:ln w="762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dirty="0" err="1">
              <a:solidFill>
                <a:schemeClr val="tx1"/>
              </a:solidFill>
              <a:latin typeface="Trebuchet MS" panose="020B0603020202020204" pitchFamily="34" charset="0"/>
            </a:endParaRPr>
          </a:p>
        </p:txBody>
      </p:sp>
      <p:sp>
        <p:nvSpPr>
          <p:cNvPr id="7" name="TextBox 6">
            <a:extLst>
              <a:ext uri="{FF2B5EF4-FFF2-40B4-BE49-F238E27FC236}">
                <a16:creationId xmlns:a16="http://schemas.microsoft.com/office/drawing/2014/main" id="{E1C71F00-C20D-3C07-79D7-F6D3F146495B}"/>
              </a:ext>
            </a:extLst>
          </p:cNvPr>
          <p:cNvSpPr txBox="1"/>
          <p:nvPr/>
        </p:nvSpPr>
        <p:spPr>
          <a:xfrm>
            <a:off x="17406927" y="2909979"/>
            <a:ext cx="2878032" cy="707886"/>
          </a:xfrm>
          <a:prstGeom prst="rect">
            <a:avLst/>
          </a:prstGeom>
          <a:noFill/>
        </p:spPr>
        <p:txBody>
          <a:bodyPr wrap="none" rtlCol="0">
            <a:spAutoFit/>
          </a:bodyPr>
          <a:lstStyle/>
          <a:p>
            <a:pPr algn="ctr"/>
            <a:r>
              <a:rPr lang="en-US" sz="4000" dirty="0">
                <a:solidFill>
                  <a:schemeClr val="bg1"/>
                </a:solidFill>
                <a:latin typeface="NVIDIA Sans" panose="020B0503020203020204" pitchFamily="34" charset="0"/>
                <a:cs typeface="NVIDIA Sans" panose="020B0503020203020204" pitchFamily="34" charset="0"/>
              </a:rPr>
              <a:t>Application</a:t>
            </a:r>
          </a:p>
        </p:txBody>
      </p:sp>
      <p:sp>
        <p:nvSpPr>
          <p:cNvPr id="10" name="Rectangle 9">
            <a:extLst>
              <a:ext uri="{FF2B5EF4-FFF2-40B4-BE49-F238E27FC236}">
                <a16:creationId xmlns:a16="http://schemas.microsoft.com/office/drawing/2014/main" id="{432A4270-CF1E-D575-BCBB-2A50CE8DCA5D}"/>
              </a:ext>
            </a:extLst>
          </p:cNvPr>
          <p:cNvSpPr/>
          <p:nvPr/>
        </p:nvSpPr>
        <p:spPr>
          <a:xfrm>
            <a:off x="12422918" y="6571423"/>
            <a:ext cx="5312979" cy="961696"/>
          </a:xfrm>
          <a:prstGeom prst="rect">
            <a:avLst/>
          </a:prstGeom>
          <a:noFill/>
          <a:ln w="762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dirty="0" err="1">
              <a:solidFill>
                <a:schemeClr val="tx1"/>
              </a:solidFill>
              <a:latin typeface="Trebuchet MS" panose="020B0603020202020204" pitchFamily="34" charset="0"/>
            </a:endParaRPr>
          </a:p>
        </p:txBody>
      </p:sp>
      <p:sp>
        <p:nvSpPr>
          <p:cNvPr id="11" name="TextBox 10">
            <a:extLst>
              <a:ext uri="{FF2B5EF4-FFF2-40B4-BE49-F238E27FC236}">
                <a16:creationId xmlns:a16="http://schemas.microsoft.com/office/drawing/2014/main" id="{CF79F731-ADA9-1F6B-BE56-0479552788A0}"/>
              </a:ext>
            </a:extLst>
          </p:cNvPr>
          <p:cNvSpPr txBox="1"/>
          <p:nvPr/>
        </p:nvSpPr>
        <p:spPr>
          <a:xfrm>
            <a:off x="13920276" y="6698328"/>
            <a:ext cx="2318263" cy="707886"/>
          </a:xfrm>
          <a:prstGeom prst="rect">
            <a:avLst/>
          </a:prstGeom>
          <a:noFill/>
        </p:spPr>
        <p:txBody>
          <a:bodyPr wrap="none" rtlCol="0">
            <a:spAutoFit/>
          </a:bodyPr>
          <a:lstStyle/>
          <a:p>
            <a:pPr algn="ctr"/>
            <a:r>
              <a:rPr lang="en-US" sz="4000" dirty="0">
                <a:solidFill>
                  <a:schemeClr val="bg1"/>
                </a:solidFill>
                <a:latin typeface="NVIDIA Sans" panose="020B0503020203020204" pitchFamily="34" charset="0"/>
                <a:cs typeface="NVIDIA Sans" panose="020B0503020203020204" pitchFamily="34" charset="0"/>
              </a:rPr>
              <a:t>Chunked</a:t>
            </a:r>
          </a:p>
        </p:txBody>
      </p:sp>
      <p:sp>
        <p:nvSpPr>
          <p:cNvPr id="13" name="Rectangle 12">
            <a:extLst>
              <a:ext uri="{FF2B5EF4-FFF2-40B4-BE49-F238E27FC236}">
                <a16:creationId xmlns:a16="http://schemas.microsoft.com/office/drawing/2014/main" id="{011D9791-C76A-2A9A-7028-1E550C651413}"/>
              </a:ext>
            </a:extLst>
          </p:cNvPr>
          <p:cNvSpPr/>
          <p:nvPr/>
        </p:nvSpPr>
        <p:spPr>
          <a:xfrm>
            <a:off x="26496271" y="6571423"/>
            <a:ext cx="5312979" cy="961696"/>
          </a:xfrm>
          <a:prstGeom prst="rect">
            <a:avLst/>
          </a:prstGeom>
          <a:noFill/>
          <a:ln w="762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dirty="0" err="1">
              <a:solidFill>
                <a:schemeClr val="tx1"/>
              </a:solidFill>
              <a:latin typeface="Trebuchet MS" panose="020B0603020202020204" pitchFamily="34" charset="0"/>
            </a:endParaRPr>
          </a:p>
        </p:txBody>
      </p:sp>
      <p:sp>
        <p:nvSpPr>
          <p:cNvPr id="14" name="TextBox 13">
            <a:extLst>
              <a:ext uri="{FF2B5EF4-FFF2-40B4-BE49-F238E27FC236}">
                <a16:creationId xmlns:a16="http://schemas.microsoft.com/office/drawing/2014/main" id="{10B0089F-B176-EE11-F9C9-A55D85F81376}"/>
              </a:ext>
            </a:extLst>
          </p:cNvPr>
          <p:cNvSpPr txBox="1"/>
          <p:nvPr/>
        </p:nvSpPr>
        <p:spPr>
          <a:xfrm>
            <a:off x="27684090" y="6698328"/>
            <a:ext cx="2937343" cy="707886"/>
          </a:xfrm>
          <a:prstGeom prst="rect">
            <a:avLst/>
          </a:prstGeom>
          <a:noFill/>
        </p:spPr>
        <p:txBody>
          <a:bodyPr wrap="none" rtlCol="0">
            <a:spAutoFit/>
          </a:bodyPr>
          <a:lstStyle/>
          <a:p>
            <a:pPr algn="ctr"/>
            <a:r>
              <a:rPr lang="en-US" sz="4000" dirty="0">
                <a:solidFill>
                  <a:schemeClr val="bg1"/>
                </a:solidFill>
                <a:latin typeface="NVIDIA Sans" panose="020B0503020203020204" pitchFamily="34" charset="0"/>
                <a:cs typeface="NVIDIA Sans" panose="020B0503020203020204" pitchFamily="34" charset="0"/>
              </a:rPr>
              <a:t>Contiguous</a:t>
            </a:r>
          </a:p>
        </p:txBody>
      </p:sp>
      <p:sp>
        <p:nvSpPr>
          <p:cNvPr id="15" name="Rectangle 14">
            <a:extLst>
              <a:ext uri="{FF2B5EF4-FFF2-40B4-BE49-F238E27FC236}">
                <a16:creationId xmlns:a16="http://schemas.microsoft.com/office/drawing/2014/main" id="{48F96493-E6D7-BC66-C4D4-D373216DF706}"/>
              </a:ext>
            </a:extLst>
          </p:cNvPr>
          <p:cNvSpPr/>
          <p:nvPr/>
        </p:nvSpPr>
        <p:spPr>
          <a:xfrm>
            <a:off x="26496271" y="8768085"/>
            <a:ext cx="5312979" cy="961696"/>
          </a:xfrm>
          <a:prstGeom prst="rect">
            <a:avLst/>
          </a:prstGeom>
          <a:noFill/>
          <a:ln w="762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dirty="0" err="1">
              <a:solidFill>
                <a:schemeClr val="tx1"/>
              </a:solidFill>
              <a:latin typeface="Trebuchet MS" panose="020B0603020202020204" pitchFamily="34" charset="0"/>
            </a:endParaRPr>
          </a:p>
        </p:txBody>
      </p:sp>
      <p:sp>
        <p:nvSpPr>
          <p:cNvPr id="16" name="TextBox 15">
            <a:extLst>
              <a:ext uri="{FF2B5EF4-FFF2-40B4-BE49-F238E27FC236}">
                <a16:creationId xmlns:a16="http://schemas.microsoft.com/office/drawing/2014/main" id="{33E75E23-F12C-A436-8E99-56C4BF4ABA8E}"/>
              </a:ext>
            </a:extLst>
          </p:cNvPr>
          <p:cNvSpPr txBox="1"/>
          <p:nvPr/>
        </p:nvSpPr>
        <p:spPr>
          <a:xfrm>
            <a:off x="13148364" y="8894990"/>
            <a:ext cx="3862084" cy="707886"/>
          </a:xfrm>
          <a:prstGeom prst="rect">
            <a:avLst/>
          </a:prstGeom>
          <a:noFill/>
        </p:spPr>
        <p:txBody>
          <a:bodyPr wrap="none" rtlCol="0">
            <a:spAutoFit/>
          </a:bodyPr>
          <a:lstStyle/>
          <a:p>
            <a:pPr algn="ctr"/>
            <a:r>
              <a:rPr lang="en-US" sz="4000" dirty="0">
                <a:solidFill>
                  <a:schemeClr val="bg1"/>
                </a:solidFill>
                <a:latin typeface="NVIDIA Sans" panose="020B0503020203020204" pitchFamily="34" charset="0"/>
                <a:cs typeface="NVIDIA Sans" panose="020B0503020203020204" pitchFamily="34" charset="0"/>
              </a:rPr>
              <a:t> [Type Convert]</a:t>
            </a:r>
          </a:p>
        </p:txBody>
      </p:sp>
      <p:sp>
        <p:nvSpPr>
          <p:cNvPr id="17" name="Rectangle 16">
            <a:extLst>
              <a:ext uri="{FF2B5EF4-FFF2-40B4-BE49-F238E27FC236}">
                <a16:creationId xmlns:a16="http://schemas.microsoft.com/office/drawing/2014/main" id="{8C789B29-C015-E513-D9E7-DA659635E00C}"/>
              </a:ext>
            </a:extLst>
          </p:cNvPr>
          <p:cNvSpPr/>
          <p:nvPr/>
        </p:nvSpPr>
        <p:spPr>
          <a:xfrm>
            <a:off x="12575318" y="8768085"/>
            <a:ext cx="5312979" cy="961696"/>
          </a:xfrm>
          <a:prstGeom prst="rect">
            <a:avLst/>
          </a:prstGeom>
          <a:noFill/>
          <a:ln w="762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dirty="0" err="1">
              <a:solidFill>
                <a:schemeClr val="tx1"/>
              </a:solidFill>
              <a:latin typeface="Trebuchet MS" panose="020B0603020202020204" pitchFamily="34" charset="0"/>
            </a:endParaRPr>
          </a:p>
        </p:txBody>
      </p:sp>
      <p:sp>
        <p:nvSpPr>
          <p:cNvPr id="19" name="TextBox 18">
            <a:extLst>
              <a:ext uri="{FF2B5EF4-FFF2-40B4-BE49-F238E27FC236}">
                <a16:creationId xmlns:a16="http://schemas.microsoft.com/office/drawing/2014/main" id="{2A97B5BE-B603-4A10-71C3-A598EF44A91C}"/>
              </a:ext>
            </a:extLst>
          </p:cNvPr>
          <p:cNvSpPr txBox="1"/>
          <p:nvPr/>
        </p:nvSpPr>
        <p:spPr>
          <a:xfrm>
            <a:off x="19872825" y="9856686"/>
            <a:ext cx="4181722" cy="707886"/>
          </a:xfrm>
          <a:prstGeom prst="rect">
            <a:avLst/>
          </a:prstGeom>
          <a:noFill/>
        </p:spPr>
        <p:txBody>
          <a:bodyPr wrap="none" rtlCol="0">
            <a:spAutoFit/>
          </a:bodyPr>
          <a:lstStyle/>
          <a:p>
            <a:pPr algn="ctr"/>
            <a:r>
              <a:rPr lang="en-US" sz="4000" dirty="0">
                <a:solidFill>
                  <a:schemeClr val="bg1"/>
                </a:solidFill>
                <a:latin typeface="NVIDIA Sans" panose="020B0503020203020204" pitchFamily="34" charset="0"/>
                <a:cs typeface="NVIDIA Sans" panose="020B0503020203020204" pitchFamily="34" charset="0"/>
              </a:rPr>
              <a:t>[Allocate Buffer]</a:t>
            </a:r>
          </a:p>
        </p:txBody>
      </p:sp>
      <p:sp>
        <p:nvSpPr>
          <p:cNvPr id="20" name="Rectangle 19">
            <a:extLst>
              <a:ext uri="{FF2B5EF4-FFF2-40B4-BE49-F238E27FC236}">
                <a16:creationId xmlns:a16="http://schemas.microsoft.com/office/drawing/2014/main" id="{70E11847-7218-2A9D-6579-59AEA71378B3}"/>
              </a:ext>
            </a:extLst>
          </p:cNvPr>
          <p:cNvSpPr/>
          <p:nvPr/>
        </p:nvSpPr>
        <p:spPr>
          <a:xfrm>
            <a:off x="19459594" y="9729781"/>
            <a:ext cx="5312979" cy="961696"/>
          </a:xfrm>
          <a:prstGeom prst="rect">
            <a:avLst/>
          </a:prstGeom>
          <a:noFill/>
          <a:ln w="762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dirty="0" err="1">
              <a:solidFill>
                <a:schemeClr val="tx1"/>
              </a:solidFill>
              <a:latin typeface="Trebuchet MS" panose="020B0603020202020204" pitchFamily="34" charset="0"/>
            </a:endParaRPr>
          </a:p>
        </p:txBody>
      </p:sp>
      <p:sp>
        <p:nvSpPr>
          <p:cNvPr id="21" name="TextBox 20">
            <a:extLst>
              <a:ext uri="{FF2B5EF4-FFF2-40B4-BE49-F238E27FC236}">
                <a16:creationId xmlns:a16="http://schemas.microsoft.com/office/drawing/2014/main" id="{B03636B3-7FAE-E831-E527-9E64CA512B81}"/>
              </a:ext>
            </a:extLst>
          </p:cNvPr>
          <p:cNvSpPr txBox="1"/>
          <p:nvPr/>
        </p:nvSpPr>
        <p:spPr>
          <a:xfrm>
            <a:off x="20922825" y="11699406"/>
            <a:ext cx="2081724" cy="707886"/>
          </a:xfrm>
          <a:prstGeom prst="rect">
            <a:avLst/>
          </a:prstGeom>
          <a:noFill/>
        </p:spPr>
        <p:txBody>
          <a:bodyPr wrap="none" rtlCol="0">
            <a:spAutoFit/>
          </a:bodyPr>
          <a:lstStyle/>
          <a:p>
            <a:pPr algn="ctr"/>
            <a:r>
              <a:rPr lang="en-US" sz="4000" dirty="0">
                <a:solidFill>
                  <a:schemeClr val="bg1"/>
                </a:solidFill>
                <a:latin typeface="NVIDIA Sans" panose="020B0503020203020204" pitchFamily="34" charset="0"/>
                <a:cs typeface="NVIDIA Sans" panose="020B0503020203020204" pitchFamily="34" charset="0"/>
              </a:rPr>
              <a:t>Convert</a:t>
            </a:r>
          </a:p>
        </p:txBody>
      </p:sp>
      <p:sp>
        <p:nvSpPr>
          <p:cNvPr id="22" name="Rectangle 21">
            <a:extLst>
              <a:ext uri="{FF2B5EF4-FFF2-40B4-BE49-F238E27FC236}">
                <a16:creationId xmlns:a16="http://schemas.microsoft.com/office/drawing/2014/main" id="{0EFD903E-6260-35B9-E41A-2E49A7FBC224}"/>
              </a:ext>
            </a:extLst>
          </p:cNvPr>
          <p:cNvSpPr/>
          <p:nvPr/>
        </p:nvSpPr>
        <p:spPr>
          <a:xfrm>
            <a:off x="19459594" y="11572501"/>
            <a:ext cx="5312979" cy="961696"/>
          </a:xfrm>
          <a:prstGeom prst="rect">
            <a:avLst/>
          </a:prstGeom>
          <a:noFill/>
          <a:ln w="762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dirty="0" err="1">
              <a:solidFill>
                <a:schemeClr val="tx1"/>
              </a:solidFill>
              <a:latin typeface="Trebuchet MS" panose="020B0603020202020204" pitchFamily="34" charset="0"/>
            </a:endParaRPr>
          </a:p>
        </p:txBody>
      </p:sp>
      <p:sp>
        <p:nvSpPr>
          <p:cNvPr id="23" name="TextBox 22">
            <a:extLst>
              <a:ext uri="{FF2B5EF4-FFF2-40B4-BE49-F238E27FC236}">
                <a16:creationId xmlns:a16="http://schemas.microsoft.com/office/drawing/2014/main" id="{AF90974B-BBE0-043C-78B7-79CDCACE90C4}"/>
              </a:ext>
            </a:extLst>
          </p:cNvPr>
          <p:cNvSpPr txBox="1"/>
          <p:nvPr/>
        </p:nvSpPr>
        <p:spPr>
          <a:xfrm>
            <a:off x="20495179" y="13542126"/>
            <a:ext cx="2937022" cy="707886"/>
          </a:xfrm>
          <a:prstGeom prst="rect">
            <a:avLst/>
          </a:prstGeom>
          <a:noFill/>
        </p:spPr>
        <p:txBody>
          <a:bodyPr wrap="none" rtlCol="0">
            <a:spAutoFit/>
          </a:bodyPr>
          <a:lstStyle/>
          <a:p>
            <a:pPr algn="ctr"/>
            <a:r>
              <a:rPr lang="en-US" sz="4000" dirty="0">
                <a:solidFill>
                  <a:schemeClr val="bg1"/>
                </a:solidFill>
                <a:latin typeface="NVIDIA Sans" panose="020B0503020203020204" pitchFamily="34" charset="0"/>
                <a:cs typeface="NVIDIA Sans" panose="020B0503020203020204" pitchFamily="34" charset="0"/>
              </a:rPr>
              <a:t>[Partial I/O]</a:t>
            </a:r>
          </a:p>
        </p:txBody>
      </p:sp>
      <p:sp>
        <p:nvSpPr>
          <p:cNvPr id="24" name="Rectangle 23">
            <a:extLst>
              <a:ext uri="{FF2B5EF4-FFF2-40B4-BE49-F238E27FC236}">
                <a16:creationId xmlns:a16="http://schemas.microsoft.com/office/drawing/2014/main" id="{E44BA259-4ABF-09E3-7DA6-F5A9F8DA2AEB}"/>
              </a:ext>
            </a:extLst>
          </p:cNvPr>
          <p:cNvSpPr/>
          <p:nvPr/>
        </p:nvSpPr>
        <p:spPr>
          <a:xfrm>
            <a:off x="19459594" y="13415221"/>
            <a:ext cx="5312979" cy="961696"/>
          </a:xfrm>
          <a:prstGeom prst="rect">
            <a:avLst/>
          </a:prstGeom>
          <a:noFill/>
          <a:ln w="762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dirty="0" err="1">
              <a:solidFill>
                <a:schemeClr val="tx1"/>
              </a:solidFill>
              <a:latin typeface="Trebuchet MS" panose="020B0603020202020204" pitchFamily="34" charset="0"/>
            </a:endParaRPr>
          </a:p>
        </p:txBody>
      </p:sp>
      <p:sp>
        <p:nvSpPr>
          <p:cNvPr id="28" name="Rectangle 27">
            <a:extLst>
              <a:ext uri="{FF2B5EF4-FFF2-40B4-BE49-F238E27FC236}">
                <a16:creationId xmlns:a16="http://schemas.microsoft.com/office/drawing/2014/main" id="{AFC61FDC-B726-A795-DB59-3AEE44DCDBC3}"/>
              </a:ext>
            </a:extLst>
          </p:cNvPr>
          <p:cNvSpPr/>
          <p:nvPr/>
        </p:nvSpPr>
        <p:spPr>
          <a:xfrm>
            <a:off x="19294056" y="9488043"/>
            <a:ext cx="5630917" cy="5108027"/>
          </a:xfrm>
          <a:prstGeom prst="rect">
            <a:avLst/>
          </a:prstGeom>
          <a:noFill/>
          <a:ln w="762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dirty="0" err="1">
              <a:solidFill>
                <a:schemeClr val="tx1"/>
              </a:solidFill>
              <a:latin typeface="Trebuchet MS" panose="020B0603020202020204" pitchFamily="34" charset="0"/>
            </a:endParaRPr>
          </a:p>
        </p:txBody>
      </p:sp>
      <p:sp>
        <p:nvSpPr>
          <p:cNvPr id="29" name="TextBox 28">
            <a:extLst>
              <a:ext uri="{FF2B5EF4-FFF2-40B4-BE49-F238E27FC236}">
                <a16:creationId xmlns:a16="http://schemas.microsoft.com/office/drawing/2014/main" id="{D1E8FFD8-6E48-CFEE-B9EE-D91E3F8FBA1C}"/>
              </a:ext>
            </a:extLst>
          </p:cNvPr>
          <p:cNvSpPr txBox="1"/>
          <p:nvPr/>
        </p:nvSpPr>
        <p:spPr>
          <a:xfrm>
            <a:off x="20148801" y="8653252"/>
            <a:ext cx="3477363" cy="707886"/>
          </a:xfrm>
          <a:prstGeom prst="rect">
            <a:avLst/>
          </a:prstGeom>
          <a:noFill/>
        </p:spPr>
        <p:txBody>
          <a:bodyPr wrap="none" rtlCol="0">
            <a:spAutoFit/>
          </a:bodyPr>
          <a:lstStyle/>
          <a:p>
            <a:pPr algn="ctr"/>
            <a:r>
              <a:rPr lang="en-US" sz="4000" u="sng" dirty="0">
                <a:solidFill>
                  <a:schemeClr val="bg1"/>
                </a:solidFill>
                <a:latin typeface="NVIDIA Sans" panose="020B0503020203020204" pitchFamily="34" charset="0"/>
                <a:cs typeface="NVIDIA Sans" panose="020B0503020203020204" pitchFamily="34" charset="0"/>
              </a:rPr>
              <a:t> Type Convert</a:t>
            </a:r>
          </a:p>
        </p:txBody>
      </p:sp>
      <p:sp>
        <p:nvSpPr>
          <p:cNvPr id="30" name="U-Turn Arrow 29">
            <a:extLst>
              <a:ext uri="{FF2B5EF4-FFF2-40B4-BE49-F238E27FC236}">
                <a16:creationId xmlns:a16="http://schemas.microsoft.com/office/drawing/2014/main" id="{77E9B9FF-5DB5-B4C7-13E9-60097DA84C85}"/>
              </a:ext>
            </a:extLst>
          </p:cNvPr>
          <p:cNvSpPr/>
          <p:nvPr/>
        </p:nvSpPr>
        <p:spPr>
          <a:xfrm rot="16200000" flipV="1">
            <a:off x="24197788" y="12274190"/>
            <a:ext cx="2379280" cy="1229711"/>
          </a:xfrm>
          <a:prstGeom prst="uturnArrow">
            <a:avLst>
              <a:gd name="adj1" fmla="val 25000"/>
              <a:gd name="adj2" fmla="val 25000"/>
              <a:gd name="adj3" fmla="val 25000"/>
              <a:gd name="adj4" fmla="val 43750"/>
              <a:gd name="adj5" fmla="val 100000"/>
            </a:avLst>
          </a:prstGeom>
          <a:pattFill prst="dkUpDiag">
            <a:fgClr>
              <a:schemeClr val="tx2"/>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dirty="0" err="1">
              <a:solidFill>
                <a:schemeClr val="tx1"/>
              </a:solidFill>
              <a:latin typeface="Trebuchet MS" panose="020B0603020202020204" pitchFamily="34" charset="0"/>
            </a:endParaRPr>
          </a:p>
        </p:txBody>
      </p:sp>
      <p:sp>
        <p:nvSpPr>
          <p:cNvPr id="36" name="TextBox 35">
            <a:extLst>
              <a:ext uri="{FF2B5EF4-FFF2-40B4-BE49-F238E27FC236}">
                <a16:creationId xmlns:a16="http://schemas.microsoft.com/office/drawing/2014/main" id="{865AD879-E178-1C66-A540-C2BAD1DDD88B}"/>
              </a:ext>
            </a:extLst>
          </p:cNvPr>
          <p:cNvSpPr txBox="1"/>
          <p:nvPr/>
        </p:nvSpPr>
        <p:spPr>
          <a:xfrm>
            <a:off x="12612229" y="14729011"/>
            <a:ext cx="4934364" cy="707886"/>
          </a:xfrm>
          <a:prstGeom prst="rect">
            <a:avLst/>
          </a:prstGeom>
          <a:noFill/>
        </p:spPr>
        <p:txBody>
          <a:bodyPr wrap="none" rtlCol="0">
            <a:spAutoFit/>
          </a:bodyPr>
          <a:lstStyle/>
          <a:p>
            <a:pPr algn="ctr"/>
            <a:r>
              <a:rPr lang="en-US" sz="4000" dirty="0">
                <a:solidFill>
                  <a:schemeClr val="bg1"/>
                </a:solidFill>
                <a:latin typeface="NVIDIA Sans" panose="020B0503020203020204" pitchFamily="34" charset="0"/>
                <a:cs typeface="NVIDIA Sans" panose="020B0503020203020204" pitchFamily="34" charset="0"/>
              </a:rPr>
              <a:t>Add to chunk cache</a:t>
            </a:r>
          </a:p>
        </p:txBody>
      </p:sp>
      <p:sp>
        <p:nvSpPr>
          <p:cNvPr id="37" name="Rectangle 36">
            <a:extLst>
              <a:ext uri="{FF2B5EF4-FFF2-40B4-BE49-F238E27FC236}">
                <a16:creationId xmlns:a16="http://schemas.microsoft.com/office/drawing/2014/main" id="{20897C6C-5E04-58B7-A751-791CBD2B49D4}"/>
              </a:ext>
            </a:extLst>
          </p:cNvPr>
          <p:cNvSpPr/>
          <p:nvPr/>
        </p:nvSpPr>
        <p:spPr>
          <a:xfrm>
            <a:off x="12575318" y="14602106"/>
            <a:ext cx="5312979" cy="961696"/>
          </a:xfrm>
          <a:prstGeom prst="rect">
            <a:avLst/>
          </a:prstGeom>
          <a:noFill/>
          <a:ln w="762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dirty="0" err="1">
              <a:solidFill>
                <a:schemeClr val="tx1"/>
              </a:solidFill>
              <a:latin typeface="Trebuchet MS" panose="020B0603020202020204" pitchFamily="34" charset="0"/>
            </a:endParaRPr>
          </a:p>
        </p:txBody>
      </p:sp>
      <p:sp>
        <p:nvSpPr>
          <p:cNvPr id="38" name="Rectangle 37">
            <a:extLst>
              <a:ext uri="{FF2B5EF4-FFF2-40B4-BE49-F238E27FC236}">
                <a16:creationId xmlns:a16="http://schemas.microsoft.com/office/drawing/2014/main" id="{37077521-FC67-3939-1C18-80EE96396FFB}"/>
              </a:ext>
            </a:extLst>
          </p:cNvPr>
          <p:cNvSpPr/>
          <p:nvPr/>
        </p:nvSpPr>
        <p:spPr>
          <a:xfrm>
            <a:off x="26496271" y="14603954"/>
            <a:ext cx="5312979" cy="961696"/>
          </a:xfrm>
          <a:prstGeom prst="rect">
            <a:avLst/>
          </a:prstGeom>
          <a:noFill/>
          <a:ln w="762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dirty="0" err="1">
              <a:solidFill>
                <a:schemeClr val="tx1"/>
              </a:solidFill>
              <a:latin typeface="Trebuchet MS" panose="020B0603020202020204" pitchFamily="34" charset="0"/>
            </a:endParaRPr>
          </a:p>
        </p:txBody>
      </p:sp>
      <p:sp>
        <p:nvSpPr>
          <p:cNvPr id="39" name="TextBox 38">
            <a:extLst>
              <a:ext uri="{FF2B5EF4-FFF2-40B4-BE49-F238E27FC236}">
                <a16:creationId xmlns:a16="http://schemas.microsoft.com/office/drawing/2014/main" id="{A46F98BA-0040-BC9E-B0E7-31FA265B897D}"/>
              </a:ext>
            </a:extLst>
          </p:cNvPr>
          <p:cNvSpPr txBox="1"/>
          <p:nvPr/>
        </p:nvSpPr>
        <p:spPr>
          <a:xfrm>
            <a:off x="27635039" y="14730859"/>
            <a:ext cx="3035447" cy="707886"/>
          </a:xfrm>
          <a:prstGeom prst="rect">
            <a:avLst/>
          </a:prstGeom>
          <a:noFill/>
        </p:spPr>
        <p:txBody>
          <a:bodyPr wrap="none" rtlCol="0">
            <a:spAutoFit/>
          </a:bodyPr>
          <a:lstStyle/>
          <a:p>
            <a:pPr algn="ctr"/>
            <a:r>
              <a:rPr lang="en-US" sz="4000" dirty="0">
                <a:solidFill>
                  <a:schemeClr val="bg1"/>
                </a:solidFill>
                <a:latin typeface="NVIDIA Sans" panose="020B0503020203020204" pitchFamily="34" charset="0"/>
                <a:cs typeface="NVIDIA Sans" panose="020B0503020203020204" pitchFamily="34" charset="0"/>
              </a:rPr>
              <a:t>Write to file</a:t>
            </a:r>
          </a:p>
        </p:txBody>
      </p:sp>
      <p:sp>
        <p:nvSpPr>
          <p:cNvPr id="40" name="Rectangle 39">
            <a:extLst>
              <a:ext uri="{FF2B5EF4-FFF2-40B4-BE49-F238E27FC236}">
                <a16:creationId xmlns:a16="http://schemas.microsoft.com/office/drawing/2014/main" id="{35D3B3F6-551C-5138-E84D-589EAFEEAB82}"/>
              </a:ext>
            </a:extLst>
          </p:cNvPr>
          <p:cNvSpPr/>
          <p:nvPr/>
        </p:nvSpPr>
        <p:spPr>
          <a:xfrm>
            <a:off x="12552932" y="19014110"/>
            <a:ext cx="5312979" cy="961696"/>
          </a:xfrm>
          <a:prstGeom prst="rect">
            <a:avLst/>
          </a:prstGeom>
          <a:noFill/>
          <a:ln w="762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dirty="0" err="1">
              <a:solidFill>
                <a:schemeClr val="tx1"/>
              </a:solidFill>
              <a:latin typeface="Trebuchet MS" panose="020B0603020202020204" pitchFamily="34" charset="0"/>
            </a:endParaRPr>
          </a:p>
        </p:txBody>
      </p:sp>
      <p:sp>
        <p:nvSpPr>
          <p:cNvPr id="41" name="TextBox 40">
            <a:extLst>
              <a:ext uri="{FF2B5EF4-FFF2-40B4-BE49-F238E27FC236}">
                <a16:creationId xmlns:a16="http://schemas.microsoft.com/office/drawing/2014/main" id="{294CC562-5DB6-7771-AB6B-B7F36F93CC37}"/>
              </a:ext>
            </a:extLst>
          </p:cNvPr>
          <p:cNvSpPr txBox="1"/>
          <p:nvPr/>
        </p:nvSpPr>
        <p:spPr>
          <a:xfrm>
            <a:off x="13691700" y="19141015"/>
            <a:ext cx="3035447" cy="707886"/>
          </a:xfrm>
          <a:prstGeom prst="rect">
            <a:avLst/>
          </a:prstGeom>
          <a:noFill/>
        </p:spPr>
        <p:txBody>
          <a:bodyPr wrap="none" rtlCol="0">
            <a:spAutoFit/>
          </a:bodyPr>
          <a:lstStyle/>
          <a:p>
            <a:pPr algn="ctr"/>
            <a:r>
              <a:rPr lang="en-US" sz="4000" dirty="0">
                <a:solidFill>
                  <a:schemeClr val="bg1"/>
                </a:solidFill>
                <a:latin typeface="NVIDIA Sans" panose="020B0503020203020204" pitchFamily="34" charset="0"/>
                <a:cs typeface="NVIDIA Sans" panose="020B0503020203020204" pitchFamily="34" charset="0"/>
              </a:rPr>
              <a:t>Write to file</a:t>
            </a:r>
          </a:p>
        </p:txBody>
      </p:sp>
      <p:sp>
        <p:nvSpPr>
          <p:cNvPr id="42" name="Rectangle 41">
            <a:extLst>
              <a:ext uri="{FF2B5EF4-FFF2-40B4-BE49-F238E27FC236}">
                <a16:creationId xmlns:a16="http://schemas.microsoft.com/office/drawing/2014/main" id="{6631EBC8-C07F-76CB-07D3-3C6FA17950FA}"/>
              </a:ext>
            </a:extLst>
          </p:cNvPr>
          <p:cNvSpPr/>
          <p:nvPr/>
        </p:nvSpPr>
        <p:spPr>
          <a:xfrm>
            <a:off x="12575318" y="16072774"/>
            <a:ext cx="5312979" cy="961696"/>
          </a:xfrm>
          <a:prstGeom prst="rect">
            <a:avLst/>
          </a:prstGeom>
          <a:noFill/>
          <a:ln w="762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dirty="0" err="1">
              <a:solidFill>
                <a:schemeClr val="tx1"/>
              </a:solidFill>
              <a:latin typeface="Trebuchet MS" panose="020B0603020202020204" pitchFamily="34" charset="0"/>
            </a:endParaRPr>
          </a:p>
        </p:txBody>
      </p:sp>
      <p:sp>
        <p:nvSpPr>
          <p:cNvPr id="43" name="TextBox 42">
            <a:extLst>
              <a:ext uri="{FF2B5EF4-FFF2-40B4-BE49-F238E27FC236}">
                <a16:creationId xmlns:a16="http://schemas.microsoft.com/office/drawing/2014/main" id="{DDB84DAB-EEF8-175F-6917-1E123B28A2C7}"/>
              </a:ext>
            </a:extLst>
          </p:cNvPr>
          <p:cNvSpPr txBox="1"/>
          <p:nvPr/>
        </p:nvSpPr>
        <p:spPr>
          <a:xfrm>
            <a:off x="13136497" y="16199679"/>
            <a:ext cx="4190635" cy="707886"/>
          </a:xfrm>
          <a:prstGeom prst="rect">
            <a:avLst/>
          </a:prstGeom>
          <a:noFill/>
        </p:spPr>
        <p:txBody>
          <a:bodyPr wrap="none" rtlCol="0">
            <a:spAutoFit/>
          </a:bodyPr>
          <a:lstStyle/>
          <a:p>
            <a:pPr algn="ctr"/>
            <a:r>
              <a:rPr lang="en-US" sz="4000" dirty="0">
                <a:solidFill>
                  <a:schemeClr val="bg1"/>
                </a:solidFill>
                <a:latin typeface="NVIDIA Sans" panose="020B0503020203020204" pitchFamily="34" charset="0"/>
                <a:cs typeface="NVIDIA Sans" panose="020B0503020203020204" pitchFamily="34" charset="0"/>
              </a:rPr>
              <a:t>Evict from cache</a:t>
            </a:r>
          </a:p>
        </p:txBody>
      </p:sp>
      <p:sp>
        <p:nvSpPr>
          <p:cNvPr id="44" name="TextBox 43">
            <a:extLst>
              <a:ext uri="{FF2B5EF4-FFF2-40B4-BE49-F238E27FC236}">
                <a16:creationId xmlns:a16="http://schemas.microsoft.com/office/drawing/2014/main" id="{E07A4682-5BA1-0CE7-773B-0236FA22BFC9}"/>
              </a:ext>
            </a:extLst>
          </p:cNvPr>
          <p:cNvSpPr txBox="1"/>
          <p:nvPr/>
        </p:nvSpPr>
        <p:spPr>
          <a:xfrm>
            <a:off x="13434572" y="17670347"/>
            <a:ext cx="3289683" cy="707886"/>
          </a:xfrm>
          <a:prstGeom prst="rect">
            <a:avLst/>
          </a:prstGeom>
          <a:noFill/>
        </p:spPr>
        <p:txBody>
          <a:bodyPr wrap="none" rtlCol="0">
            <a:spAutoFit/>
          </a:bodyPr>
          <a:lstStyle/>
          <a:p>
            <a:pPr algn="ctr"/>
            <a:r>
              <a:rPr lang="en-US" sz="4000" dirty="0">
                <a:solidFill>
                  <a:schemeClr val="bg1"/>
                </a:solidFill>
                <a:latin typeface="NVIDIA Sans" panose="020B0503020203020204" pitchFamily="34" charset="0"/>
                <a:cs typeface="NVIDIA Sans" panose="020B0503020203020204" pitchFamily="34" charset="0"/>
              </a:rPr>
              <a:t>[I/O Pipeline]</a:t>
            </a:r>
          </a:p>
        </p:txBody>
      </p:sp>
      <p:sp>
        <p:nvSpPr>
          <p:cNvPr id="45" name="Rectangle 44">
            <a:extLst>
              <a:ext uri="{FF2B5EF4-FFF2-40B4-BE49-F238E27FC236}">
                <a16:creationId xmlns:a16="http://schemas.microsoft.com/office/drawing/2014/main" id="{77644178-0737-3429-6E56-485CDF9C2EA0}"/>
              </a:ext>
            </a:extLst>
          </p:cNvPr>
          <p:cNvSpPr/>
          <p:nvPr/>
        </p:nvSpPr>
        <p:spPr>
          <a:xfrm>
            <a:off x="12575318" y="17543442"/>
            <a:ext cx="5312979" cy="961696"/>
          </a:xfrm>
          <a:prstGeom prst="rect">
            <a:avLst/>
          </a:prstGeom>
          <a:noFill/>
          <a:ln w="762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dirty="0" err="1">
              <a:solidFill>
                <a:schemeClr val="tx1"/>
              </a:solidFill>
              <a:latin typeface="Trebuchet MS" panose="020B0603020202020204" pitchFamily="34" charset="0"/>
            </a:endParaRPr>
          </a:p>
        </p:txBody>
      </p:sp>
      <p:sp>
        <p:nvSpPr>
          <p:cNvPr id="46" name="TextBox 45">
            <a:extLst>
              <a:ext uri="{FF2B5EF4-FFF2-40B4-BE49-F238E27FC236}">
                <a16:creationId xmlns:a16="http://schemas.microsoft.com/office/drawing/2014/main" id="{08D658C3-845E-11BB-231A-8709347DB01F}"/>
              </a:ext>
            </a:extLst>
          </p:cNvPr>
          <p:cNvSpPr txBox="1"/>
          <p:nvPr/>
        </p:nvSpPr>
        <p:spPr>
          <a:xfrm>
            <a:off x="6088166" y="16835556"/>
            <a:ext cx="4181722" cy="707886"/>
          </a:xfrm>
          <a:prstGeom prst="rect">
            <a:avLst/>
          </a:prstGeom>
          <a:noFill/>
        </p:spPr>
        <p:txBody>
          <a:bodyPr wrap="none" rtlCol="0">
            <a:spAutoFit/>
          </a:bodyPr>
          <a:lstStyle/>
          <a:p>
            <a:pPr algn="ctr"/>
            <a:r>
              <a:rPr lang="en-US" sz="4000" dirty="0">
                <a:solidFill>
                  <a:schemeClr val="bg1"/>
                </a:solidFill>
                <a:latin typeface="NVIDIA Sans" panose="020B0503020203020204" pitchFamily="34" charset="0"/>
                <a:cs typeface="NVIDIA Sans" panose="020B0503020203020204" pitchFamily="34" charset="0"/>
              </a:rPr>
              <a:t>[Allocate Buffer]</a:t>
            </a:r>
          </a:p>
        </p:txBody>
      </p:sp>
      <p:sp>
        <p:nvSpPr>
          <p:cNvPr id="47" name="Rectangle 46">
            <a:extLst>
              <a:ext uri="{FF2B5EF4-FFF2-40B4-BE49-F238E27FC236}">
                <a16:creationId xmlns:a16="http://schemas.microsoft.com/office/drawing/2014/main" id="{125D18F6-0FD5-36C9-3E94-67D2A3B8C9B3}"/>
              </a:ext>
            </a:extLst>
          </p:cNvPr>
          <p:cNvSpPr/>
          <p:nvPr/>
        </p:nvSpPr>
        <p:spPr>
          <a:xfrm>
            <a:off x="5674935" y="16708651"/>
            <a:ext cx="5312979" cy="961696"/>
          </a:xfrm>
          <a:prstGeom prst="rect">
            <a:avLst/>
          </a:prstGeom>
          <a:noFill/>
          <a:ln w="762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dirty="0" err="1">
              <a:solidFill>
                <a:schemeClr val="tx1"/>
              </a:solidFill>
              <a:latin typeface="Trebuchet MS" panose="020B0603020202020204" pitchFamily="34" charset="0"/>
            </a:endParaRPr>
          </a:p>
        </p:txBody>
      </p:sp>
      <p:sp>
        <p:nvSpPr>
          <p:cNvPr id="48" name="TextBox 47">
            <a:extLst>
              <a:ext uri="{FF2B5EF4-FFF2-40B4-BE49-F238E27FC236}">
                <a16:creationId xmlns:a16="http://schemas.microsoft.com/office/drawing/2014/main" id="{FD3AC814-D396-E68C-8440-1014B3F8B932}"/>
              </a:ext>
            </a:extLst>
          </p:cNvPr>
          <p:cNvSpPr txBox="1"/>
          <p:nvPr/>
        </p:nvSpPr>
        <p:spPr>
          <a:xfrm>
            <a:off x="6847320" y="18678276"/>
            <a:ext cx="2663421" cy="707886"/>
          </a:xfrm>
          <a:prstGeom prst="rect">
            <a:avLst/>
          </a:prstGeom>
          <a:noFill/>
        </p:spPr>
        <p:txBody>
          <a:bodyPr wrap="none" rtlCol="0">
            <a:spAutoFit/>
          </a:bodyPr>
          <a:lstStyle/>
          <a:p>
            <a:pPr algn="ctr"/>
            <a:r>
              <a:rPr lang="en-US" sz="4000" dirty="0">
                <a:solidFill>
                  <a:schemeClr val="bg1"/>
                </a:solidFill>
                <a:latin typeface="NVIDIA Sans" panose="020B0503020203020204" pitchFamily="34" charset="0"/>
                <a:cs typeface="NVIDIA Sans" panose="020B0503020203020204" pitchFamily="34" charset="0"/>
              </a:rPr>
              <a:t>Transform</a:t>
            </a:r>
          </a:p>
        </p:txBody>
      </p:sp>
      <p:sp>
        <p:nvSpPr>
          <p:cNvPr id="49" name="Rectangle 48">
            <a:extLst>
              <a:ext uri="{FF2B5EF4-FFF2-40B4-BE49-F238E27FC236}">
                <a16:creationId xmlns:a16="http://schemas.microsoft.com/office/drawing/2014/main" id="{37FC86E2-9A51-EDCB-FFE2-61EB59DE4AE8}"/>
              </a:ext>
            </a:extLst>
          </p:cNvPr>
          <p:cNvSpPr/>
          <p:nvPr/>
        </p:nvSpPr>
        <p:spPr>
          <a:xfrm>
            <a:off x="5674935" y="18551371"/>
            <a:ext cx="5312979" cy="961696"/>
          </a:xfrm>
          <a:prstGeom prst="rect">
            <a:avLst/>
          </a:prstGeom>
          <a:noFill/>
          <a:ln w="762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dirty="0" err="1">
              <a:solidFill>
                <a:schemeClr val="tx1"/>
              </a:solidFill>
              <a:latin typeface="Trebuchet MS" panose="020B0603020202020204" pitchFamily="34" charset="0"/>
            </a:endParaRPr>
          </a:p>
        </p:txBody>
      </p:sp>
      <p:sp>
        <p:nvSpPr>
          <p:cNvPr id="52" name="Rectangle 51">
            <a:extLst>
              <a:ext uri="{FF2B5EF4-FFF2-40B4-BE49-F238E27FC236}">
                <a16:creationId xmlns:a16="http://schemas.microsoft.com/office/drawing/2014/main" id="{04DE3E2B-B470-64F9-540E-5EADDD783962}"/>
              </a:ext>
            </a:extLst>
          </p:cNvPr>
          <p:cNvSpPr/>
          <p:nvPr/>
        </p:nvSpPr>
        <p:spPr>
          <a:xfrm>
            <a:off x="5509397" y="16466913"/>
            <a:ext cx="5630917" cy="3272411"/>
          </a:xfrm>
          <a:prstGeom prst="rect">
            <a:avLst/>
          </a:prstGeom>
          <a:noFill/>
          <a:ln w="762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dirty="0" err="1">
              <a:solidFill>
                <a:schemeClr val="tx1"/>
              </a:solidFill>
              <a:latin typeface="Trebuchet MS" panose="020B0603020202020204" pitchFamily="34" charset="0"/>
            </a:endParaRPr>
          </a:p>
        </p:txBody>
      </p:sp>
      <p:sp>
        <p:nvSpPr>
          <p:cNvPr id="53" name="TextBox 52">
            <a:extLst>
              <a:ext uri="{FF2B5EF4-FFF2-40B4-BE49-F238E27FC236}">
                <a16:creationId xmlns:a16="http://schemas.microsoft.com/office/drawing/2014/main" id="{28CC0312-EB4E-626C-CB5B-F87AFAC01E3C}"/>
              </a:ext>
            </a:extLst>
          </p:cNvPr>
          <p:cNvSpPr txBox="1"/>
          <p:nvPr/>
        </p:nvSpPr>
        <p:spPr>
          <a:xfrm>
            <a:off x="6650345" y="15632122"/>
            <a:ext cx="2904962" cy="707886"/>
          </a:xfrm>
          <a:prstGeom prst="rect">
            <a:avLst/>
          </a:prstGeom>
          <a:noFill/>
        </p:spPr>
        <p:txBody>
          <a:bodyPr wrap="none" rtlCol="0">
            <a:spAutoFit/>
          </a:bodyPr>
          <a:lstStyle/>
          <a:p>
            <a:pPr algn="ctr"/>
            <a:r>
              <a:rPr lang="en-US" sz="4000" u="sng" dirty="0">
                <a:solidFill>
                  <a:schemeClr val="bg1"/>
                </a:solidFill>
                <a:latin typeface="NVIDIA Sans" panose="020B0503020203020204" pitchFamily="34" charset="0"/>
                <a:cs typeface="NVIDIA Sans" panose="020B0503020203020204" pitchFamily="34" charset="0"/>
              </a:rPr>
              <a:t>I/O Pipeline</a:t>
            </a:r>
          </a:p>
        </p:txBody>
      </p:sp>
      <p:sp>
        <p:nvSpPr>
          <p:cNvPr id="54" name="U-Turn Arrow 53">
            <a:extLst>
              <a:ext uri="{FF2B5EF4-FFF2-40B4-BE49-F238E27FC236}">
                <a16:creationId xmlns:a16="http://schemas.microsoft.com/office/drawing/2014/main" id="{7880DDCA-0CD8-4BA0-34F2-21C353928460}"/>
              </a:ext>
            </a:extLst>
          </p:cNvPr>
          <p:cNvSpPr/>
          <p:nvPr/>
        </p:nvSpPr>
        <p:spPr>
          <a:xfrm rot="5400000" flipH="1" flipV="1">
            <a:off x="3890130" y="17482349"/>
            <a:ext cx="2379280" cy="1229711"/>
          </a:xfrm>
          <a:prstGeom prst="uturnArrow">
            <a:avLst>
              <a:gd name="adj1" fmla="val 25000"/>
              <a:gd name="adj2" fmla="val 25000"/>
              <a:gd name="adj3" fmla="val 25000"/>
              <a:gd name="adj4" fmla="val 43750"/>
              <a:gd name="adj5" fmla="val 100000"/>
            </a:avLst>
          </a:prstGeom>
          <a:pattFill prst="dkUpDiag">
            <a:fgClr>
              <a:schemeClr val="tx2"/>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dirty="0" err="1">
              <a:solidFill>
                <a:schemeClr val="tx1"/>
              </a:solidFill>
              <a:latin typeface="Trebuchet MS" panose="020B0603020202020204" pitchFamily="34" charset="0"/>
            </a:endParaRPr>
          </a:p>
        </p:txBody>
      </p:sp>
      <p:cxnSp>
        <p:nvCxnSpPr>
          <p:cNvPr id="55" name="Straight Arrow Connector 54">
            <a:extLst>
              <a:ext uri="{FF2B5EF4-FFF2-40B4-BE49-F238E27FC236}">
                <a16:creationId xmlns:a16="http://schemas.microsoft.com/office/drawing/2014/main" id="{5A8F6E67-C140-3F14-EB9D-EBA0D6ABA335}"/>
              </a:ext>
            </a:extLst>
          </p:cNvPr>
          <p:cNvCxnSpPr>
            <a:cxnSpLocks/>
            <a:stCxn id="13" idx="2"/>
            <a:endCxn id="15" idx="0"/>
          </p:cNvCxnSpPr>
          <p:nvPr/>
        </p:nvCxnSpPr>
        <p:spPr>
          <a:xfrm>
            <a:off x="29152761" y="7533119"/>
            <a:ext cx="0" cy="1234966"/>
          </a:xfrm>
          <a:prstGeom prst="straightConnector1">
            <a:avLst/>
          </a:prstGeom>
          <a:ln w="762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9" name="Straight Arrow Connector 58">
            <a:extLst>
              <a:ext uri="{FF2B5EF4-FFF2-40B4-BE49-F238E27FC236}">
                <a16:creationId xmlns:a16="http://schemas.microsoft.com/office/drawing/2014/main" id="{0368EAEB-710A-7CE2-4847-3C281E56416A}"/>
              </a:ext>
            </a:extLst>
          </p:cNvPr>
          <p:cNvCxnSpPr>
            <a:cxnSpLocks/>
            <a:stCxn id="10" idx="2"/>
          </p:cNvCxnSpPr>
          <p:nvPr/>
        </p:nvCxnSpPr>
        <p:spPr>
          <a:xfrm flipH="1">
            <a:off x="15079406" y="7533119"/>
            <a:ext cx="2" cy="1234966"/>
          </a:xfrm>
          <a:prstGeom prst="straightConnector1">
            <a:avLst/>
          </a:prstGeom>
          <a:ln w="762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67" name="Straight Arrow Connector 66">
            <a:extLst>
              <a:ext uri="{FF2B5EF4-FFF2-40B4-BE49-F238E27FC236}">
                <a16:creationId xmlns:a16="http://schemas.microsoft.com/office/drawing/2014/main" id="{42469236-733E-EF0E-DB93-4C2754B7D568}"/>
              </a:ext>
            </a:extLst>
          </p:cNvPr>
          <p:cNvCxnSpPr>
            <a:cxnSpLocks/>
            <a:stCxn id="17" idx="3"/>
          </p:cNvCxnSpPr>
          <p:nvPr/>
        </p:nvCxnSpPr>
        <p:spPr>
          <a:xfrm>
            <a:off x="17888297" y="9248933"/>
            <a:ext cx="1405758" cy="961696"/>
          </a:xfrm>
          <a:prstGeom prst="straightConnector1">
            <a:avLst/>
          </a:prstGeom>
          <a:ln w="762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70" name="Straight Arrow Connector 69">
            <a:extLst>
              <a:ext uri="{FF2B5EF4-FFF2-40B4-BE49-F238E27FC236}">
                <a16:creationId xmlns:a16="http://schemas.microsoft.com/office/drawing/2014/main" id="{B8DCCB20-3E58-E562-313F-7465B3F5D900}"/>
              </a:ext>
            </a:extLst>
          </p:cNvPr>
          <p:cNvCxnSpPr>
            <a:cxnSpLocks/>
            <a:stCxn id="15" idx="1"/>
          </p:cNvCxnSpPr>
          <p:nvPr/>
        </p:nvCxnSpPr>
        <p:spPr>
          <a:xfrm flipH="1">
            <a:off x="24909293" y="9248933"/>
            <a:ext cx="1586978" cy="961696"/>
          </a:xfrm>
          <a:prstGeom prst="straightConnector1">
            <a:avLst/>
          </a:prstGeom>
          <a:ln w="762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73" name="Straight Arrow Connector 72">
            <a:extLst>
              <a:ext uri="{FF2B5EF4-FFF2-40B4-BE49-F238E27FC236}">
                <a16:creationId xmlns:a16="http://schemas.microsoft.com/office/drawing/2014/main" id="{77187C55-463F-9E78-11D1-168F6792EF48}"/>
              </a:ext>
            </a:extLst>
          </p:cNvPr>
          <p:cNvCxnSpPr>
            <a:cxnSpLocks/>
            <a:stCxn id="20" idx="2"/>
            <a:endCxn id="22" idx="0"/>
          </p:cNvCxnSpPr>
          <p:nvPr/>
        </p:nvCxnSpPr>
        <p:spPr>
          <a:xfrm>
            <a:off x="22116084" y="10691477"/>
            <a:ext cx="0" cy="881024"/>
          </a:xfrm>
          <a:prstGeom prst="straightConnector1">
            <a:avLst/>
          </a:prstGeom>
          <a:ln w="762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AF41F710-7DF4-5DE8-79B7-6AE09F4DB6CF}"/>
              </a:ext>
            </a:extLst>
          </p:cNvPr>
          <p:cNvCxnSpPr>
            <a:cxnSpLocks/>
            <a:stCxn id="22" idx="2"/>
            <a:endCxn id="24" idx="0"/>
          </p:cNvCxnSpPr>
          <p:nvPr/>
        </p:nvCxnSpPr>
        <p:spPr>
          <a:xfrm>
            <a:off x="22116084" y="12534197"/>
            <a:ext cx="0" cy="881024"/>
          </a:xfrm>
          <a:prstGeom prst="straightConnector1">
            <a:avLst/>
          </a:prstGeom>
          <a:ln w="762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79" name="Straight Arrow Connector 78">
            <a:extLst>
              <a:ext uri="{FF2B5EF4-FFF2-40B4-BE49-F238E27FC236}">
                <a16:creationId xmlns:a16="http://schemas.microsoft.com/office/drawing/2014/main" id="{3119AC32-97BF-6ABD-1609-B7F984EDFD7C}"/>
              </a:ext>
            </a:extLst>
          </p:cNvPr>
          <p:cNvCxnSpPr>
            <a:cxnSpLocks/>
            <a:endCxn id="37" idx="3"/>
          </p:cNvCxnSpPr>
          <p:nvPr/>
        </p:nvCxnSpPr>
        <p:spPr>
          <a:xfrm flipH="1">
            <a:off x="17888297" y="14093134"/>
            <a:ext cx="1405758" cy="989820"/>
          </a:xfrm>
          <a:prstGeom prst="straightConnector1">
            <a:avLst/>
          </a:prstGeom>
          <a:ln w="762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83" name="Straight Arrow Connector 82">
            <a:extLst>
              <a:ext uri="{FF2B5EF4-FFF2-40B4-BE49-F238E27FC236}">
                <a16:creationId xmlns:a16="http://schemas.microsoft.com/office/drawing/2014/main" id="{9F39D279-CEA8-7B86-540C-C82BA7F0564B}"/>
              </a:ext>
            </a:extLst>
          </p:cNvPr>
          <p:cNvCxnSpPr>
            <a:cxnSpLocks/>
            <a:endCxn id="38" idx="1"/>
          </p:cNvCxnSpPr>
          <p:nvPr/>
        </p:nvCxnSpPr>
        <p:spPr>
          <a:xfrm>
            <a:off x="24909293" y="14186559"/>
            <a:ext cx="1586978" cy="898243"/>
          </a:xfrm>
          <a:prstGeom prst="straightConnector1">
            <a:avLst/>
          </a:prstGeom>
          <a:ln w="762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85">
            <a:extLst>
              <a:ext uri="{FF2B5EF4-FFF2-40B4-BE49-F238E27FC236}">
                <a16:creationId xmlns:a16="http://schemas.microsoft.com/office/drawing/2014/main" id="{85A2BACC-4CB8-5110-27B0-3E67299829CF}"/>
              </a:ext>
            </a:extLst>
          </p:cNvPr>
          <p:cNvCxnSpPr>
            <a:cxnSpLocks/>
            <a:stCxn id="15" idx="2"/>
            <a:endCxn id="38" idx="0"/>
          </p:cNvCxnSpPr>
          <p:nvPr/>
        </p:nvCxnSpPr>
        <p:spPr>
          <a:xfrm>
            <a:off x="29152761" y="9729781"/>
            <a:ext cx="0" cy="4874173"/>
          </a:xfrm>
          <a:prstGeom prst="straightConnector1">
            <a:avLst/>
          </a:prstGeom>
          <a:ln w="762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89" name="Straight Arrow Connector 88">
            <a:extLst>
              <a:ext uri="{FF2B5EF4-FFF2-40B4-BE49-F238E27FC236}">
                <a16:creationId xmlns:a16="http://schemas.microsoft.com/office/drawing/2014/main" id="{AFCCD0E2-96F7-0078-CAA3-F785CD2A1B06}"/>
              </a:ext>
            </a:extLst>
          </p:cNvPr>
          <p:cNvCxnSpPr>
            <a:cxnSpLocks/>
            <a:stCxn id="17" idx="2"/>
            <a:endCxn id="37" idx="0"/>
          </p:cNvCxnSpPr>
          <p:nvPr/>
        </p:nvCxnSpPr>
        <p:spPr>
          <a:xfrm>
            <a:off x="15231808" y="9729781"/>
            <a:ext cx="0" cy="4872325"/>
          </a:xfrm>
          <a:prstGeom prst="straightConnector1">
            <a:avLst/>
          </a:prstGeom>
          <a:ln w="762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92" name="Straight Arrow Connector 91">
            <a:extLst>
              <a:ext uri="{FF2B5EF4-FFF2-40B4-BE49-F238E27FC236}">
                <a16:creationId xmlns:a16="http://schemas.microsoft.com/office/drawing/2014/main" id="{E7BA8E86-36B2-2BF2-D60A-D4CAA1BBCAD7}"/>
              </a:ext>
            </a:extLst>
          </p:cNvPr>
          <p:cNvCxnSpPr>
            <a:cxnSpLocks/>
            <a:stCxn id="37" idx="2"/>
            <a:endCxn id="42" idx="0"/>
          </p:cNvCxnSpPr>
          <p:nvPr/>
        </p:nvCxnSpPr>
        <p:spPr>
          <a:xfrm>
            <a:off x="15231808" y="15563802"/>
            <a:ext cx="0" cy="508972"/>
          </a:xfrm>
          <a:prstGeom prst="straightConnector1">
            <a:avLst/>
          </a:prstGeom>
          <a:ln w="762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a:extLst>
              <a:ext uri="{FF2B5EF4-FFF2-40B4-BE49-F238E27FC236}">
                <a16:creationId xmlns:a16="http://schemas.microsoft.com/office/drawing/2014/main" id="{6DEBB5B6-E638-8E09-95E0-40F485958D0D}"/>
              </a:ext>
            </a:extLst>
          </p:cNvPr>
          <p:cNvCxnSpPr>
            <a:cxnSpLocks/>
            <a:stCxn id="42" idx="2"/>
            <a:endCxn id="45" idx="0"/>
          </p:cNvCxnSpPr>
          <p:nvPr/>
        </p:nvCxnSpPr>
        <p:spPr>
          <a:xfrm>
            <a:off x="15231808" y="17034470"/>
            <a:ext cx="0" cy="508972"/>
          </a:xfrm>
          <a:prstGeom prst="straightConnector1">
            <a:avLst/>
          </a:prstGeom>
          <a:ln w="762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98" name="Straight Arrow Connector 97">
            <a:extLst>
              <a:ext uri="{FF2B5EF4-FFF2-40B4-BE49-F238E27FC236}">
                <a16:creationId xmlns:a16="http://schemas.microsoft.com/office/drawing/2014/main" id="{7C1FF0D2-A5C6-234E-AE7A-FAA257A71169}"/>
              </a:ext>
            </a:extLst>
          </p:cNvPr>
          <p:cNvCxnSpPr>
            <a:cxnSpLocks/>
            <a:stCxn id="45" idx="2"/>
            <a:endCxn id="40" idx="0"/>
          </p:cNvCxnSpPr>
          <p:nvPr/>
        </p:nvCxnSpPr>
        <p:spPr>
          <a:xfrm flipH="1">
            <a:off x="15209422" y="18505138"/>
            <a:ext cx="22386" cy="508972"/>
          </a:xfrm>
          <a:prstGeom prst="straightConnector1">
            <a:avLst/>
          </a:prstGeom>
          <a:ln w="762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02" name="Straight Arrow Connector 101">
            <a:extLst>
              <a:ext uri="{FF2B5EF4-FFF2-40B4-BE49-F238E27FC236}">
                <a16:creationId xmlns:a16="http://schemas.microsoft.com/office/drawing/2014/main" id="{6213CBAC-ADD0-2D48-3E31-319BD501A269}"/>
              </a:ext>
            </a:extLst>
          </p:cNvPr>
          <p:cNvCxnSpPr>
            <a:cxnSpLocks/>
            <a:stCxn id="45" idx="1"/>
          </p:cNvCxnSpPr>
          <p:nvPr/>
        </p:nvCxnSpPr>
        <p:spPr>
          <a:xfrm flipH="1" flipV="1">
            <a:off x="11169560" y="17189499"/>
            <a:ext cx="1405758" cy="834791"/>
          </a:xfrm>
          <a:prstGeom prst="straightConnector1">
            <a:avLst/>
          </a:prstGeom>
          <a:ln w="762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05" name="Straight Arrow Connector 104">
            <a:extLst>
              <a:ext uri="{FF2B5EF4-FFF2-40B4-BE49-F238E27FC236}">
                <a16:creationId xmlns:a16="http://schemas.microsoft.com/office/drawing/2014/main" id="{2ACD9825-FD52-547F-CFB2-B6F9D432B560}"/>
              </a:ext>
            </a:extLst>
          </p:cNvPr>
          <p:cNvCxnSpPr>
            <a:cxnSpLocks/>
            <a:endCxn id="40" idx="1"/>
          </p:cNvCxnSpPr>
          <p:nvPr/>
        </p:nvCxnSpPr>
        <p:spPr>
          <a:xfrm>
            <a:off x="11169560" y="19032219"/>
            <a:ext cx="1383372" cy="462739"/>
          </a:xfrm>
          <a:prstGeom prst="straightConnector1">
            <a:avLst/>
          </a:prstGeom>
          <a:ln w="762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09" name="Straight Arrow Connector 108">
            <a:extLst>
              <a:ext uri="{FF2B5EF4-FFF2-40B4-BE49-F238E27FC236}">
                <a16:creationId xmlns:a16="http://schemas.microsoft.com/office/drawing/2014/main" id="{B708F4C8-845D-65E2-87F7-124FA0015BF1}"/>
              </a:ext>
            </a:extLst>
          </p:cNvPr>
          <p:cNvCxnSpPr>
            <a:cxnSpLocks/>
          </p:cNvCxnSpPr>
          <p:nvPr/>
        </p:nvCxnSpPr>
        <p:spPr>
          <a:xfrm>
            <a:off x="29152759" y="5925036"/>
            <a:ext cx="1" cy="668188"/>
          </a:xfrm>
          <a:prstGeom prst="straightConnector1">
            <a:avLst/>
          </a:prstGeom>
          <a:ln w="762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11" name="Straight Arrow Connector 110">
            <a:extLst>
              <a:ext uri="{FF2B5EF4-FFF2-40B4-BE49-F238E27FC236}">
                <a16:creationId xmlns:a16="http://schemas.microsoft.com/office/drawing/2014/main" id="{0C1B679B-6D1E-47E2-0FE2-5413CC9B24D3}"/>
              </a:ext>
            </a:extLst>
          </p:cNvPr>
          <p:cNvCxnSpPr>
            <a:cxnSpLocks/>
          </p:cNvCxnSpPr>
          <p:nvPr/>
        </p:nvCxnSpPr>
        <p:spPr>
          <a:xfrm>
            <a:off x="15079405" y="5937002"/>
            <a:ext cx="1" cy="668188"/>
          </a:xfrm>
          <a:prstGeom prst="straightConnector1">
            <a:avLst/>
          </a:prstGeom>
          <a:ln w="762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12" name="Straight Arrow Connector 111">
            <a:extLst>
              <a:ext uri="{FF2B5EF4-FFF2-40B4-BE49-F238E27FC236}">
                <a16:creationId xmlns:a16="http://schemas.microsoft.com/office/drawing/2014/main" id="{AD4082D5-A819-3D2A-FCF7-93E2EDC7F12A}"/>
              </a:ext>
            </a:extLst>
          </p:cNvPr>
          <p:cNvCxnSpPr>
            <a:cxnSpLocks/>
          </p:cNvCxnSpPr>
          <p:nvPr/>
        </p:nvCxnSpPr>
        <p:spPr>
          <a:xfrm>
            <a:off x="15079405" y="5937002"/>
            <a:ext cx="14073354" cy="15376"/>
          </a:xfrm>
          <a:prstGeom prst="straightConnector1">
            <a:avLst/>
          </a:prstGeom>
          <a:ln w="76200">
            <a:solidFill>
              <a:schemeClr val="bg1"/>
            </a:solidFill>
            <a:tailEnd type="none"/>
          </a:ln>
        </p:spPr>
        <p:style>
          <a:lnRef idx="1">
            <a:schemeClr val="accent1"/>
          </a:lnRef>
          <a:fillRef idx="0">
            <a:schemeClr val="accent1"/>
          </a:fillRef>
          <a:effectRef idx="0">
            <a:schemeClr val="accent1"/>
          </a:effectRef>
          <a:fontRef idx="minor">
            <a:schemeClr val="tx1"/>
          </a:fontRef>
        </p:style>
      </p:cxnSp>
      <p:cxnSp>
        <p:nvCxnSpPr>
          <p:cNvPr id="116" name="Straight Arrow Connector 115">
            <a:extLst>
              <a:ext uri="{FF2B5EF4-FFF2-40B4-BE49-F238E27FC236}">
                <a16:creationId xmlns:a16="http://schemas.microsoft.com/office/drawing/2014/main" id="{BC3D914F-8431-FA4A-6CD3-6B03CFEB0724}"/>
              </a:ext>
            </a:extLst>
          </p:cNvPr>
          <p:cNvCxnSpPr>
            <a:cxnSpLocks/>
            <a:stCxn id="5" idx="2"/>
          </p:cNvCxnSpPr>
          <p:nvPr/>
        </p:nvCxnSpPr>
        <p:spPr>
          <a:xfrm>
            <a:off x="18845944" y="3744770"/>
            <a:ext cx="0" cy="2207608"/>
          </a:xfrm>
          <a:prstGeom prst="straightConnector1">
            <a:avLst/>
          </a:prstGeom>
          <a:ln w="762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20" name="Rectangle 119">
            <a:extLst>
              <a:ext uri="{FF2B5EF4-FFF2-40B4-BE49-F238E27FC236}">
                <a16:creationId xmlns:a16="http://schemas.microsoft.com/office/drawing/2014/main" id="{F47D909C-306F-8ABA-BBD2-294A3C82B9DA}"/>
              </a:ext>
            </a:extLst>
          </p:cNvPr>
          <p:cNvSpPr/>
          <p:nvPr/>
        </p:nvSpPr>
        <p:spPr>
          <a:xfrm>
            <a:off x="4258390" y="5342948"/>
            <a:ext cx="29481417" cy="14852679"/>
          </a:xfrm>
          <a:prstGeom prst="rect">
            <a:avLst/>
          </a:prstGeom>
          <a:noFill/>
          <a:ln w="762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dirty="0" err="1">
              <a:solidFill>
                <a:schemeClr val="tx1"/>
              </a:solidFill>
              <a:latin typeface="Trebuchet MS" panose="020B0603020202020204" pitchFamily="34" charset="0"/>
            </a:endParaRPr>
          </a:p>
        </p:txBody>
      </p:sp>
      <p:sp>
        <p:nvSpPr>
          <p:cNvPr id="121" name="TextBox 120">
            <a:extLst>
              <a:ext uri="{FF2B5EF4-FFF2-40B4-BE49-F238E27FC236}">
                <a16:creationId xmlns:a16="http://schemas.microsoft.com/office/drawing/2014/main" id="{203F04E4-6957-93C9-A8F9-2D3C5F8A5312}"/>
              </a:ext>
            </a:extLst>
          </p:cNvPr>
          <p:cNvSpPr txBox="1"/>
          <p:nvPr/>
        </p:nvSpPr>
        <p:spPr>
          <a:xfrm>
            <a:off x="19364660" y="4533055"/>
            <a:ext cx="2475358" cy="707886"/>
          </a:xfrm>
          <a:prstGeom prst="rect">
            <a:avLst/>
          </a:prstGeom>
          <a:noFill/>
        </p:spPr>
        <p:txBody>
          <a:bodyPr wrap="none" rtlCol="0">
            <a:spAutoFit/>
          </a:bodyPr>
          <a:lstStyle/>
          <a:p>
            <a:pPr algn="ctr"/>
            <a:r>
              <a:rPr lang="en-US" sz="4000" u="sng" dirty="0">
                <a:solidFill>
                  <a:schemeClr val="bg1"/>
                </a:solidFill>
                <a:latin typeface="NVIDIA Sans" panose="020B0503020203020204" pitchFamily="34" charset="0"/>
                <a:cs typeface="NVIDIA Sans" panose="020B0503020203020204" pitchFamily="34" charset="0"/>
              </a:rPr>
              <a:t>H5Dwrite</a:t>
            </a:r>
          </a:p>
        </p:txBody>
      </p:sp>
      <p:sp>
        <p:nvSpPr>
          <p:cNvPr id="3" name="Rectangle 2">
            <a:extLst>
              <a:ext uri="{FF2B5EF4-FFF2-40B4-BE49-F238E27FC236}">
                <a16:creationId xmlns:a16="http://schemas.microsoft.com/office/drawing/2014/main" id="{B431A32D-1689-904B-CDFD-C38402B1DFB5}"/>
              </a:ext>
            </a:extLst>
          </p:cNvPr>
          <p:cNvSpPr/>
          <p:nvPr/>
        </p:nvSpPr>
        <p:spPr>
          <a:xfrm>
            <a:off x="12305653" y="8522939"/>
            <a:ext cx="19698337" cy="7236228"/>
          </a:xfrm>
          <a:prstGeom prst="rect">
            <a:avLst/>
          </a:prstGeom>
          <a:noFill/>
          <a:ln w="762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dirty="0" err="1">
              <a:solidFill>
                <a:schemeClr val="tx1"/>
              </a:solidFill>
              <a:latin typeface="Trebuchet MS" panose="020B0603020202020204" pitchFamily="34" charset="0"/>
            </a:endParaRPr>
          </a:p>
        </p:txBody>
      </p:sp>
      <p:sp>
        <p:nvSpPr>
          <p:cNvPr id="4" name="TextBox 3">
            <a:extLst>
              <a:ext uri="{FF2B5EF4-FFF2-40B4-BE49-F238E27FC236}">
                <a16:creationId xmlns:a16="http://schemas.microsoft.com/office/drawing/2014/main" id="{BA73DA10-4A45-2F0B-62A7-8F8C62A95F57}"/>
              </a:ext>
            </a:extLst>
          </p:cNvPr>
          <p:cNvSpPr txBox="1"/>
          <p:nvPr/>
        </p:nvSpPr>
        <p:spPr>
          <a:xfrm>
            <a:off x="19400386" y="7584067"/>
            <a:ext cx="5508880" cy="707886"/>
          </a:xfrm>
          <a:prstGeom prst="rect">
            <a:avLst/>
          </a:prstGeom>
          <a:noFill/>
        </p:spPr>
        <p:txBody>
          <a:bodyPr wrap="none" rtlCol="0">
            <a:spAutoFit/>
          </a:bodyPr>
          <a:lstStyle/>
          <a:p>
            <a:pPr algn="ctr"/>
            <a:r>
              <a:rPr lang="en-US" sz="4000" u="sng" dirty="0">
                <a:solidFill>
                  <a:schemeClr val="bg1"/>
                </a:solidFill>
                <a:latin typeface="NVIDIA Sans" panose="020B0503020203020204" pitchFamily="34" charset="0"/>
                <a:cs typeface="NVIDIA Sans" panose="020B0503020203020204" pitchFamily="34" charset="0"/>
              </a:rPr>
              <a:t>Gather + Scatter Loop</a:t>
            </a:r>
          </a:p>
        </p:txBody>
      </p:sp>
      <p:sp>
        <p:nvSpPr>
          <p:cNvPr id="32" name="&quot;No&quot; Symbol 31">
            <a:extLst>
              <a:ext uri="{FF2B5EF4-FFF2-40B4-BE49-F238E27FC236}">
                <a16:creationId xmlns:a16="http://schemas.microsoft.com/office/drawing/2014/main" id="{D999531D-D243-8C9F-E904-91E40BCF092B}"/>
              </a:ext>
            </a:extLst>
          </p:cNvPr>
          <p:cNvSpPr/>
          <p:nvPr/>
        </p:nvSpPr>
        <p:spPr>
          <a:xfrm>
            <a:off x="27122012" y="8706297"/>
            <a:ext cx="4035051" cy="1027426"/>
          </a:xfrm>
          <a:prstGeom prst="noSmoking">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dirty="0" err="1">
              <a:solidFill>
                <a:schemeClr val="tx1"/>
              </a:solidFill>
              <a:latin typeface="Trebuchet MS" panose="020B0603020202020204" pitchFamily="34" charset="0"/>
            </a:endParaRPr>
          </a:p>
        </p:txBody>
      </p:sp>
      <p:sp>
        <p:nvSpPr>
          <p:cNvPr id="18" name="TextBox 17">
            <a:extLst>
              <a:ext uri="{FF2B5EF4-FFF2-40B4-BE49-F238E27FC236}">
                <a16:creationId xmlns:a16="http://schemas.microsoft.com/office/drawing/2014/main" id="{C827DCE5-8173-0810-9798-1116C5B544F5}"/>
              </a:ext>
            </a:extLst>
          </p:cNvPr>
          <p:cNvSpPr txBox="1"/>
          <p:nvPr/>
        </p:nvSpPr>
        <p:spPr>
          <a:xfrm>
            <a:off x="27221718" y="8894990"/>
            <a:ext cx="3862083" cy="707886"/>
          </a:xfrm>
          <a:prstGeom prst="rect">
            <a:avLst/>
          </a:prstGeom>
          <a:noFill/>
        </p:spPr>
        <p:txBody>
          <a:bodyPr wrap="none" rtlCol="0">
            <a:spAutoFit/>
          </a:bodyPr>
          <a:lstStyle/>
          <a:p>
            <a:pPr algn="ctr"/>
            <a:r>
              <a:rPr lang="en-US" sz="4000" dirty="0">
                <a:solidFill>
                  <a:schemeClr val="bg1"/>
                </a:solidFill>
                <a:latin typeface="NVIDIA Sans" panose="020B0503020203020204" pitchFamily="34" charset="0"/>
                <a:cs typeface="NVIDIA Sans" panose="020B0503020203020204" pitchFamily="34" charset="0"/>
              </a:rPr>
              <a:t> [Type Convert]</a:t>
            </a:r>
          </a:p>
        </p:txBody>
      </p:sp>
    </p:spTree>
    <p:extLst>
      <p:ext uri="{BB962C8B-B14F-4D97-AF65-F5344CB8AC3E}">
        <p14:creationId xmlns:p14="http://schemas.microsoft.com/office/powerpoint/2010/main" val="964398443"/>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65D55D-E5D0-FB3A-F31A-04F4044445F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5D25CE3-A696-5F7B-9063-6355CFDBC2E8}"/>
              </a:ext>
            </a:extLst>
          </p:cNvPr>
          <p:cNvSpPr>
            <a:spLocks noGrp="1"/>
          </p:cNvSpPr>
          <p:nvPr>
            <p:ph type="title"/>
          </p:nvPr>
        </p:nvSpPr>
        <p:spPr/>
        <p:txBody>
          <a:bodyPr>
            <a:normAutofit/>
          </a:bodyPr>
          <a:lstStyle/>
          <a:p>
            <a:r>
              <a:rPr lang="en-US" sz="11500" dirty="0"/>
              <a:t>CPU-Based Serial I/O Pipeline</a:t>
            </a:r>
            <a:endParaRPr lang="en-US" sz="8000" dirty="0"/>
          </a:p>
        </p:txBody>
      </p:sp>
      <p:sp>
        <p:nvSpPr>
          <p:cNvPr id="5" name="Rectangle 4">
            <a:extLst>
              <a:ext uri="{FF2B5EF4-FFF2-40B4-BE49-F238E27FC236}">
                <a16:creationId xmlns:a16="http://schemas.microsoft.com/office/drawing/2014/main" id="{A327F31A-3D24-6C28-137D-5F4645D59102}"/>
              </a:ext>
            </a:extLst>
          </p:cNvPr>
          <p:cNvSpPr/>
          <p:nvPr/>
        </p:nvSpPr>
        <p:spPr>
          <a:xfrm>
            <a:off x="16189454" y="2783074"/>
            <a:ext cx="5312979" cy="961696"/>
          </a:xfrm>
          <a:prstGeom prst="rect">
            <a:avLst/>
          </a:prstGeom>
          <a:noFill/>
          <a:ln w="762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dirty="0" err="1">
              <a:solidFill>
                <a:schemeClr val="tx1"/>
              </a:solidFill>
              <a:latin typeface="Trebuchet MS" panose="020B0603020202020204" pitchFamily="34" charset="0"/>
            </a:endParaRPr>
          </a:p>
        </p:txBody>
      </p:sp>
      <p:sp>
        <p:nvSpPr>
          <p:cNvPr id="7" name="TextBox 6">
            <a:extLst>
              <a:ext uri="{FF2B5EF4-FFF2-40B4-BE49-F238E27FC236}">
                <a16:creationId xmlns:a16="http://schemas.microsoft.com/office/drawing/2014/main" id="{EA71553A-763A-78F6-C19E-FB798A3D34F9}"/>
              </a:ext>
            </a:extLst>
          </p:cNvPr>
          <p:cNvSpPr txBox="1"/>
          <p:nvPr/>
        </p:nvSpPr>
        <p:spPr>
          <a:xfrm>
            <a:off x="17406927" y="2909979"/>
            <a:ext cx="2878032" cy="707886"/>
          </a:xfrm>
          <a:prstGeom prst="rect">
            <a:avLst/>
          </a:prstGeom>
          <a:noFill/>
        </p:spPr>
        <p:txBody>
          <a:bodyPr wrap="none" rtlCol="0">
            <a:spAutoFit/>
          </a:bodyPr>
          <a:lstStyle/>
          <a:p>
            <a:pPr algn="ctr"/>
            <a:r>
              <a:rPr lang="en-US" sz="4000" dirty="0">
                <a:solidFill>
                  <a:schemeClr val="bg1"/>
                </a:solidFill>
                <a:latin typeface="NVIDIA Sans" panose="020B0503020203020204" pitchFamily="34" charset="0"/>
                <a:cs typeface="NVIDIA Sans" panose="020B0503020203020204" pitchFamily="34" charset="0"/>
              </a:rPr>
              <a:t>Application</a:t>
            </a:r>
          </a:p>
        </p:txBody>
      </p:sp>
      <p:sp>
        <p:nvSpPr>
          <p:cNvPr id="10" name="Rectangle 9">
            <a:extLst>
              <a:ext uri="{FF2B5EF4-FFF2-40B4-BE49-F238E27FC236}">
                <a16:creationId xmlns:a16="http://schemas.microsoft.com/office/drawing/2014/main" id="{D94CE4B1-1E39-D7DB-6B1C-6C6CA255D51D}"/>
              </a:ext>
            </a:extLst>
          </p:cNvPr>
          <p:cNvSpPr/>
          <p:nvPr/>
        </p:nvSpPr>
        <p:spPr>
          <a:xfrm>
            <a:off x="12422918" y="6571423"/>
            <a:ext cx="5312979" cy="961696"/>
          </a:xfrm>
          <a:prstGeom prst="rect">
            <a:avLst/>
          </a:prstGeom>
          <a:noFill/>
          <a:ln w="762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dirty="0" err="1">
              <a:solidFill>
                <a:schemeClr val="tx1"/>
              </a:solidFill>
              <a:latin typeface="Trebuchet MS" panose="020B0603020202020204" pitchFamily="34" charset="0"/>
            </a:endParaRPr>
          </a:p>
        </p:txBody>
      </p:sp>
      <p:sp>
        <p:nvSpPr>
          <p:cNvPr id="11" name="TextBox 10">
            <a:extLst>
              <a:ext uri="{FF2B5EF4-FFF2-40B4-BE49-F238E27FC236}">
                <a16:creationId xmlns:a16="http://schemas.microsoft.com/office/drawing/2014/main" id="{3D42BAF0-2EB8-3532-50C7-044F0AE434B3}"/>
              </a:ext>
            </a:extLst>
          </p:cNvPr>
          <p:cNvSpPr txBox="1"/>
          <p:nvPr/>
        </p:nvSpPr>
        <p:spPr>
          <a:xfrm>
            <a:off x="13920276" y="6698328"/>
            <a:ext cx="2318263" cy="707886"/>
          </a:xfrm>
          <a:prstGeom prst="rect">
            <a:avLst/>
          </a:prstGeom>
          <a:noFill/>
        </p:spPr>
        <p:txBody>
          <a:bodyPr wrap="none" rtlCol="0">
            <a:spAutoFit/>
          </a:bodyPr>
          <a:lstStyle/>
          <a:p>
            <a:pPr algn="ctr"/>
            <a:r>
              <a:rPr lang="en-US" sz="4000" dirty="0">
                <a:solidFill>
                  <a:schemeClr val="bg1"/>
                </a:solidFill>
                <a:latin typeface="NVIDIA Sans" panose="020B0503020203020204" pitchFamily="34" charset="0"/>
                <a:cs typeface="NVIDIA Sans" panose="020B0503020203020204" pitchFamily="34" charset="0"/>
              </a:rPr>
              <a:t>Chunked</a:t>
            </a:r>
          </a:p>
        </p:txBody>
      </p:sp>
      <p:sp>
        <p:nvSpPr>
          <p:cNvPr id="13" name="Rectangle 12">
            <a:extLst>
              <a:ext uri="{FF2B5EF4-FFF2-40B4-BE49-F238E27FC236}">
                <a16:creationId xmlns:a16="http://schemas.microsoft.com/office/drawing/2014/main" id="{8CAA3E2E-195D-ECD2-C418-F809F01063EA}"/>
              </a:ext>
            </a:extLst>
          </p:cNvPr>
          <p:cNvSpPr/>
          <p:nvPr/>
        </p:nvSpPr>
        <p:spPr>
          <a:xfrm>
            <a:off x="26496271" y="6571423"/>
            <a:ext cx="5312979" cy="961696"/>
          </a:xfrm>
          <a:prstGeom prst="rect">
            <a:avLst/>
          </a:prstGeom>
          <a:noFill/>
          <a:ln w="762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dirty="0" err="1">
              <a:solidFill>
                <a:schemeClr val="tx1"/>
              </a:solidFill>
              <a:latin typeface="Trebuchet MS" panose="020B0603020202020204" pitchFamily="34" charset="0"/>
            </a:endParaRPr>
          </a:p>
        </p:txBody>
      </p:sp>
      <p:sp>
        <p:nvSpPr>
          <p:cNvPr id="14" name="TextBox 13">
            <a:extLst>
              <a:ext uri="{FF2B5EF4-FFF2-40B4-BE49-F238E27FC236}">
                <a16:creationId xmlns:a16="http://schemas.microsoft.com/office/drawing/2014/main" id="{0DEACA5D-C29F-F6D3-DB26-E849C09CDF54}"/>
              </a:ext>
            </a:extLst>
          </p:cNvPr>
          <p:cNvSpPr txBox="1"/>
          <p:nvPr/>
        </p:nvSpPr>
        <p:spPr>
          <a:xfrm>
            <a:off x="27684090" y="6698328"/>
            <a:ext cx="2937343" cy="707886"/>
          </a:xfrm>
          <a:prstGeom prst="rect">
            <a:avLst/>
          </a:prstGeom>
          <a:noFill/>
        </p:spPr>
        <p:txBody>
          <a:bodyPr wrap="none" rtlCol="0">
            <a:spAutoFit/>
          </a:bodyPr>
          <a:lstStyle/>
          <a:p>
            <a:pPr algn="ctr"/>
            <a:r>
              <a:rPr lang="en-US" sz="4000" dirty="0">
                <a:solidFill>
                  <a:schemeClr val="bg1"/>
                </a:solidFill>
                <a:latin typeface="NVIDIA Sans" panose="020B0503020203020204" pitchFamily="34" charset="0"/>
                <a:cs typeface="NVIDIA Sans" panose="020B0503020203020204" pitchFamily="34" charset="0"/>
              </a:rPr>
              <a:t>Contiguous</a:t>
            </a:r>
          </a:p>
        </p:txBody>
      </p:sp>
      <p:sp>
        <p:nvSpPr>
          <p:cNvPr id="15" name="Rectangle 14">
            <a:extLst>
              <a:ext uri="{FF2B5EF4-FFF2-40B4-BE49-F238E27FC236}">
                <a16:creationId xmlns:a16="http://schemas.microsoft.com/office/drawing/2014/main" id="{B4C66956-541A-5318-C880-98CF9A8C4C31}"/>
              </a:ext>
            </a:extLst>
          </p:cNvPr>
          <p:cNvSpPr/>
          <p:nvPr/>
        </p:nvSpPr>
        <p:spPr>
          <a:xfrm>
            <a:off x="26496271" y="8768085"/>
            <a:ext cx="5312979" cy="961696"/>
          </a:xfrm>
          <a:prstGeom prst="rect">
            <a:avLst/>
          </a:prstGeom>
          <a:noFill/>
          <a:ln w="762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dirty="0" err="1">
              <a:solidFill>
                <a:schemeClr val="tx1"/>
              </a:solidFill>
              <a:latin typeface="Trebuchet MS" panose="020B0603020202020204" pitchFamily="34" charset="0"/>
            </a:endParaRPr>
          </a:p>
        </p:txBody>
      </p:sp>
      <p:sp>
        <p:nvSpPr>
          <p:cNvPr id="16" name="TextBox 15">
            <a:extLst>
              <a:ext uri="{FF2B5EF4-FFF2-40B4-BE49-F238E27FC236}">
                <a16:creationId xmlns:a16="http://schemas.microsoft.com/office/drawing/2014/main" id="{90378CB3-3673-9AD2-B098-146350E69EB2}"/>
              </a:ext>
            </a:extLst>
          </p:cNvPr>
          <p:cNvSpPr txBox="1"/>
          <p:nvPr/>
        </p:nvSpPr>
        <p:spPr>
          <a:xfrm>
            <a:off x="13148364" y="8894990"/>
            <a:ext cx="3862084" cy="707886"/>
          </a:xfrm>
          <a:prstGeom prst="rect">
            <a:avLst/>
          </a:prstGeom>
          <a:noFill/>
        </p:spPr>
        <p:txBody>
          <a:bodyPr wrap="none" rtlCol="0">
            <a:spAutoFit/>
          </a:bodyPr>
          <a:lstStyle/>
          <a:p>
            <a:pPr algn="ctr"/>
            <a:r>
              <a:rPr lang="en-US" sz="4000" dirty="0">
                <a:solidFill>
                  <a:schemeClr val="bg1"/>
                </a:solidFill>
                <a:latin typeface="NVIDIA Sans" panose="020B0503020203020204" pitchFamily="34" charset="0"/>
                <a:cs typeface="NVIDIA Sans" panose="020B0503020203020204" pitchFamily="34" charset="0"/>
              </a:rPr>
              <a:t> [Type Convert]</a:t>
            </a:r>
          </a:p>
        </p:txBody>
      </p:sp>
      <p:sp>
        <p:nvSpPr>
          <p:cNvPr id="17" name="Rectangle 16">
            <a:extLst>
              <a:ext uri="{FF2B5EF4-FFF2-40B4-BE49-F238E27FC236}">
                <a16:creationId xmlns:a16="http://schemas.microsoft.com/office/drawing/2014/main" id="{EAED3DC4-A7E0-5AC7-1041-5B920FD19CBD}"/>
              </a:ext>
            </a:extLst>
          </p:cNvPr>
          <p:cNvSpPr/>
          <p:nvPr/>
        </p:nvSpPr>
        <p:spPr>
          <a:xfrm>
            <a:off x="12575318" y="8768085"/>
            <a:ext cx="5312979" cy="961696"/>
          </a:xfrm>
          <a:prstGeom prst="rect">
            <a:avLst/>
          </a:prstGeom>
          <a:noFill/>
          <a:ln w="762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dirty="0" err="1">
              <a:solidFill>
                <a:schemeClr val="tx1"/>
              </a:solidFill>
              <a:latin typeface="Trebuchet MS" panose="020B0603020202020204" pitchFamily="34" charset="0"/>
            </a:endParaRPr>
          </a:p>
        </p:txBody>
      </p:sp>
      <p:sp>
        <p:nvSpPr>
          <p:cNvPr id="18" name="TextBox 17">
            <a:extLst>
              <a:ext uri="{FF2B5EF4-FFF2-40B4-BE49-F238E27FC236}">
                <a16:creationId xmlns:a16="http://schemas.microsoft.com/office/drawing/2014/main" id="{721D5FC9-AA88-1793-1922-17A03666E274}"/>
              </a:ext>
            </a:extLst>
          </p:cNvPr>
          <p:cNvSpPr txBox="1"/>
          <p:nvPr/>
        </p:nvSpPr>
        <p:spPr>
          <a:xfrm>
            <a:off x="27221718" y="8894990"/>
            <a:ext cx="3862083" cy="707886"/>
          </a:xfrm>
          <a:prstGeom prst="rect">
            <a:avLst/>
          </a:prstGeom>
          <a:noFill/>
        </p:spPr>
        <p:txBody>
          <a:bodyPr wrap="none" rtlCol="0">
            <a:spAutoFit/>
          </a:bodyPr>
          <a:lstStyle/>
          <a:p>
            <a:pPr algn="ctr"/>
            <a:r>
              <a:rPr lang="en-US" sz="4000" dirty="0">
                <a:solidFill>
                  <a:schemeClr val="bg1"/>
                </a:solidFill>
                <a:latin typeface="NVIDIA Sans" panose="020B0503020203020204" pitchFamily="34" charset="0"/>
                <a:cs typeface="NVIDIA Sans" panose="020B0503020203020204" pitchFamily="34" charset="0"/>
              </a:rPr>
              <a:t> [Type Convert]</a:t>
            </a:r>
          </a:p>
        </p:txBody>
      </p:sp>
      <p:sp>
        <p:nvSpPr>
          <p:cNvPr id="19" name="TextBox 18">
            <a:extLst>
              <a:ext uri="{FF2B5EF4-FFF2-40B4-BE49-F238E27FC236}">
                <a16:creationId xmlns:a16="http://schemas.microsoft.com/office/drawing/2014/main" id="{1217801F-806C-811A-53C1-56F98EBF4770}"/>
              </a:ext>
            </a:extLst>
          </p:cNvPr>
          <p:cNvSpPr txBox="1"/>
          <p:nvPr/>
        </p:nvSpPr>
        <p:spPr>
          <a:xfrm>
            <a:off x="19872825" y="9856686"/>
            <a:ext cx="4181722" cy="707886"/>
          </a:xfrm>
          <a:prstGeom prst="rect">
            <a:avLst/>
          </a:prstGeom>
          <a:noFill/>
        </p:spPr>
        <p:txBody>
          <a:bodyPr wrap="none" rtlCol="0">
            <a:spAutoFit/>
          </a:bodyPr>
          <a:lstStyle/>
          <a:p>
            <a:pPr algn="ctr"/>
            <a:r>
              <a:rPr lang="en-US" sz="4000" dirty="0">
                <a:solidFill>
                  <a:schemeClr val="bg1"/>
                </a:solidFill>
                <a:latin typeface="NVIDIA Sans" panose="020B0503020203020204" pitchFamily="34" charset="0"/>
                <a:cs typeface="NVIDIA Sans" panose="020B0503020203020204" pitchFamily="34" charset="0"/>
              </a:rPr>
              <a:t>[Allocate Buffer]</a:t>
            </a:r>
          </a:p>
        </p:txBody>
      </p:sp>
      <p:sp>
        <p:nvSpPr>
          <p:cNvPr id="20" name="Rectangle 19">
            <a:extLst>
              <a:ext uri="{FF2B5EF4-FFF2-40B4-BE49-F238E27FC236}">
                <a16:creationId xmlns:a16="http://schemas.microsoft.com/office/drawing/2014/main" id="{7D827726-FF3C-392E-7F12-FFB43F144C18}"/>
              </a:ext>
            </a:extLst>
          </p:cNvPr>
          <p:cNvSpPr/>
          <p:nvPr/>
        </p:nvSpPr>
        <p:spPr>
          <a:xfrm>
            <a:off x="19459594" y="9729781"/>
            <a:ext cx="5312979" cy="961696"/>
          </a:xfrm>
          <a:prstGeom prst="rect">
            <a:avLst/>
          </a:prstGeom>
          <a:noFill/>
          <a:ln w="762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dirty="0" err="1">
              <a:solidFill>
                <a:schemeClr val="tx1"/>
              </a:solidFill>
              <a:latin typeface="Trebuchet MS" panose="020B0603020202020204" pitchFamily="34" charset="0"/>
            </a:endParaRPr>
          </a:p>
        </p:txBody>
      </p:sp>
      <p:sp>
        <p:nvSpPr>
          <p:cNvPr id="21" name="TextBox 20">
            <a:extLst>
              <a:ext uri="{FF2B5EF4-FFF2-40B4-BE49-F238E27FC236}">
                <a16:creationId xmlns:a16="http://schemas.microsoft.com/office/drawing/2014/main" id="{4FAB5A79-51E6-213D-B43F-D0A53037BEE6}"/>
              </a:ext>
            </a:extLst>
          </p:cNvPr>
          <p:cNvSpPr txBox="1"/>
          <p:nvPr/>
        </p:nvSpPr>
        <p:spPr>
          <a:xfrm>
            <a:off x="20922825" y="11699406"/>
            <a:ext cx="2081724" cy="707886"/>
          </a:xfrm>
          <a:prstGeom prst="rect">
            <a:avLst/>
          </a:prstGeom>
          <a:noFill/>
        </p:spPr>
        <p:txBody>
          <a:bodyPr wrap="none" rtlCol="0">
            <a:spAutoFit/>
          </a:bodyPr>
          <a:lstStyle/>
          <a:p>
            <a:pPr algn="ctr"/>
            <a:r>
              <a:rPr lang="en-US" sz="4000" dirty="0">
                <a:solidFill>
                  <a:schemeClr val="bg1"/>
                </a:solidFill>
                <a:latin typeface="NVIDIA Sans" panose="020B0503020203020204" pitchFamily="34" charset="0"/>
                <a:cs typeface="NVIDIA Sans" panose="020B0503020203020204" pitchFamily="34" charset="0"/>
              </a:rPr>
              <a:t>Convert</a:t>
            </a:r>
          </a:p>
        </p:txBody>
      </p:sp>
      <p:sp>
        <p:nvSpPr>
          <p:cNvPr id="22" name="Rectangle 21">
            <a:extLst>
              <a:ext uri="{FF2B5EF4-FFF2-40B4-BE49-F238E27FC236}">
                <a16:creationId xmlns:a16="http://schemas.microsoft.com/office/drawing/2014/main" id="{50800F7F-4D96-BE9F-1CA4-994197C316C0}"/>
              </a:ext>
            </a:extLst>
          </p:cNvPr>
          <p:cNvSpPr/>
          <p:nvPr/>
        </p:nvSpPr>
        <p:spPr>
          <a:xfrm>
            <a:off x="19459594" y="11572501"/>
            <a:ext cx="5312979" cy="961696"/>
          </a:xfrm>
          <a:prstGeom prst="rect">
            <a:avLst/>
          </a:prstGeom>
          <a:noFill/>
          <a:ln w="762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dirty="0" err="1">
              <a:solidFill>
                <a:schemeClr val="tx1"/>
              </a:solidFill>
              <a:latin typeface="Trebuchet MS" panose="020B0603020202020204" pitchFamily="34" charset="0"/>
            </a:endParaRPr>
          </a:p>
        </p:txBody>
      </p:sp>
      <p:sp>
        <p:nvSpPr>
          <p:cNvPr id="23" name="TextBox 22">
            <a:extLst>
              <a:ext uri="{FF2B5EF4-FFF2-40B4-BE49-F238E27FC236}">
                <a16:creationId xmlns:a16="http://schemas.microsoft.com/office/drawing/2014/main" id="{424750F9-1583-887D-E2B8-1968606B2F65}"/>
              </a:ext>
            </a:extLst>
          </p:cNvPr>
          <p:cNvSpPr txBox="1"/>
          <p:nvPr/>
        </p:nvSpPr>
        <p:spPr>
          <a:xfrm>
            <a:off x="20495179" y="13542126"/>
            <a:ext cx="2937022" cy="707886"/>
          </a:xfrm>
          <a:prstGeom prst="rect">
            <a:avLst/>
          </a:prstGeom>
          <a:noFill/>
        </p:spPr>
        <p:txBody>
          <a:bodyPr wrap="none" rtlCol="0">
            <a:spAutoFit/>
          </a:bodyPr>
          <a:lstStyle/>
          <a:p>
            <a:pPr algn="ctr"/>
            <a:r>
              <a:rPr lang="en-US" sz="4000" dirty="0">
                <a:solidFill>
                  <a:schemeClr val="bg1"/>
                </a:solidFill>
                <a:latin typeface="NVIDIA Sans" panose="020B0503020203020204" pitchFamily="34" charset="0"/>
                <a:cs typeface="NVIDIA Sans" panose="020B0503020203020204" pitchFamily="34" charset="0"/>
              </a:rPr>
              <a:t>[Partial I/O]</a:t>
            </a:r>
          </a:p>
        </p:txBody>
      </p:sp>
      <p:sp>
        <p:nvSpPr>
          <p:cNvPr id="24" name="Rectangle 23">
            <a:extLst>
              <a:ext uri="{FF2B5EF4-FFF2-40B4-BE49-F238E27FC236}">
                <a16:creationId xmlns:a16="http://schemas.microsoft.com/office/drawing/2014/main" id="{3EB2FF84-27BA-7567-90A2-AF395C51D0AD}"/>
              </a:ext>
            </a:extLst>
          </p:cNvPr>
          <p:cNvSpPr/>
          <p:nvPr/>
        </p:nvSpPr>
        <p:spPr>
          <a:xfrm>
            <a:off x="19459594" y="13415221"/>
            <a:ext cx="5312979" cy="961696"/>
          </a:xfrm>
          <a:prstGeom prst="rect">
            <a:avLst/>
          </a:prstGeom>
          <a:noFill/>
          <a:ln w="762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dirty="0" err="1">
              <a:solidFill>
                <a:schemeClr val="tx1"/>
              </a:solidFill>
              <a:latin typeface="Trebuchet MS" panose="020B0603020202020204" pitchFamily="34" charset="0"/>
            </a:endParaRPr>
          </a:p>
        </p:txBody>
      </p:sp>
      <p:sp>
        <p:nvSpPr>
          <p:cNvPr id="28" name="Rectangle 27">
            <a:extLst>
              <a:ext uri="{FF2B5EF4-FFF2-40B4-BE49-F238E27FC236}">
                <a16:creationId xmlns:a16="http://schemas.microsoft.com/office/drawing/2014/main" id="{58FD2E90-79D3-BED6-5616-DE9B6FDF8997}"/>
              </a:ext>
            </a:extLst>
          </p:cNvPr>
          <p:cNvSpPr/>
          <p:nvPr/>
        </p:nvSpPr>
        <p:spPr>
          <a:xfrm>
            <a:off x="19294056" y="9488043"/>
            <a:ext cx="5630917" cy="5108027"/>
          </a:xfrm>
          <a:prstGeom prst="rect">
            <a:avLst/>
          </a:prstGeom>
          <a:noFill/>
          <a:ln w="762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dirty="0" err="1">
              <a:solidFill>
                <a:schemeClr val="tx1"/>
              </a:solidFill>
              <a:latin typeface="Trebuchet MS" panose="020B0603020202020204" pitchFamily="34" charset="0"/>
            </a:endParaRPr>
          </a:p>
        </p:txBody>
      </p:sp>
      <p:sp>
        <p:nvSpPr>
          <p:cNvPr id="29" name="TextBox 28">
            <a:extLst>
              <a:ext uri="{FF2B5EF4-FFF2-40B4-BE49-F238E27FC236}">
                <a16:creationId xmlns:a16="http://schemas.microsoft.com/office/drawing/2014/main" id="{2928C0F9-F937-B98D-7971-5EAEC4371995}"/>
              </a:ext>
            </a:extLst>
          </p:cNvPr>
          <p:cNvSpPr txBox="1"/>
          <p:nvPr/>
        </p:nvSpPr>
        <p:spPr>
          <a:xfrm>
            <a:off x="20148801" y="8653252"/>
            <a:ext cx="3477363" cy="707886"/>
          </a:xfrm>
          <a:prstGeom prst="rect">
            <a:avLst/>
          </a:prstGeom>
          <a:noFill/>
        </p:spPr>
        <p:txBody>
          <a:bodyPr wrap="none" rtlCol="0">
            <a:spAutoFit/>
          </a:bodyPr>
          <a:lstStyle/>
          <a:p>
            <a:pPr algn="ctr"/>
            <a:r>
              <a:rPr lang="en-US" sz="4000" u="sng" dirty="0">
                <a:solidFill>
                  <a:schemeClr val="bg1"/>
                </a:solidFill>
                <a:latin typeface="NVIDIA Sans" panose="020B0503020203020204" pitchFamily="34" charset="0"/>
                <a:cs typeface="NVIDIA Sans" panose="020B0503020203020204" pitchFamily="34" charset="0"/>
              </a:rPr>
              <a:t> Type Convert</a:t>
            </a:r>
          </a:p>
        </p:txBody>
      </p:sp>
      <p:sp>
        <p:nvSpPr>
          <p:cNvPr id="30" name="U-Turn Arrow 29">
            <a:extLst>
              <a:ext uri="{FF2B5EF4-FFF2-40B4-BE49-F238E27FC236}">
                <a16:creationId xmlns:a16="http://schemas.microsoft.com/office/drawing/2014/main" id="{CAE93CA9-F4FB-1EDE-62EE-5CBD9B427212}"/>
              </a:ext>
            </a:extLst>
          </p:cNvPr>
          <p:cNvSpPr/>
          <p:nvPr/>
        </p:nvSpPr>
        <p:spPr>
          <a:xfrm rot="16200000" flipV="1">
            <a:off x="24197788" y="12274190"/>
            <a:ext cx="2379280" cy="1229711"/>
          </a:xfrm>
          <a:prstGeom prst="uturnArrow">
            <a:avLst>
              <a:gd name="adj1" fmla="val 25000"/>
              <a:gd name="adj2" fmla="val 25000"/>
              <a:gd name="adj3" fmla="val 25000"/>
              <a:gd name="adj4" fmla="val 43750"/>
              <a:gd name="adj5" fmla="val 100000"/>
            </a:avLst>
          </a:prstGeom>
          <a:pattFill prst="dkUpDiag">
            <a:fgClr>
              <a:schemeClr val="tx2"/>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dirty="0" err="1">
              <a:solidFill>
                <a:schemeClr val="tx1"/>
              </a:solidFill>
              <a:latin typeface="Trebuchet MS" panose="020B0603020202020204" pitchFamily="34" charset="0"/>
            </a:endParaRPr>
          </a:p>
        </p:txBody>
      </p:sp>
      <p:sp>
        <p:nvSpPr>
          <p:cNvPr id="36" name="TextBox 35">
            <a:extLst>
              <a:ext uri="{FF2B5EF4-FFF2-40B4-BE49-F238E27FC236}">
                <a16:creationId xmlns:a16="http://schemas.microsoft.com/office/drawing/2014/main" id="{F3BB6867-6220-09D3-9E0B-B3A1D049174D}"/>
              </a:ext>
            </a:extLst>
          </p:cNvPr>
          <p:cNvSpPr txBox="1"/>
          <p:nvPr/>
        </p:nvSpPr>
        <p:spPr>
          <a:xfrm>
            <a:off x="12612229" y="14729011"/>
            <a:ext cx="4934364" cy="707886"/>
          </a:xfrm>
          <a:prstGeom prst="rect">
            <a:avLst/>
          </a:prstGeom>
          <a:noFill/>
        </p:spPr>
        <p:txBody>
          <a:bodyPr wrap="none" rtlCol="0">
            <a:spAutoFit/>
          </a:bodyPr>
          <a:lstStyle/>
          <a:p>
            <a:pPr algn="ctr"/>
            <a:r>
              <a:rPr lang="en-US" sz="4000" dirty="0">
                <a:solidFill>
                  <a:schemeClr val="bg1"/>
                </a:solidFill>
                <a:latin typeface="NVIDIA Sans" panose="020B0503020203020204" pitchFamily="34" charset="0"/>
                <a:cs typeface="NVIDIA Sans" panose="020B0503020203020204" pitchFamily="34" charset="0"/>
              </a:rPr>
              <a:t>Add to chunk cache</a:t>
            </a:r>
          </a:p>
        </p:txBody>
      </p:sp>
      <p:sp>
        <p:nvSpPr>
          <p:cNvPr id="37" name="Rectangle 36">
            <a:extLst>
              <a:ext uri="{FF2B5EF4-FFF2-40B4-BE49-F238E27FC236}">
                <a16:creationId xmlns:a16="http://schemas.microsoft.com/office/drawing/2014/main" id="{C680E0EA-AE6A-540A-4B26-95C85006B592}"/>
              </a:ext>
            </a:extLst>
          </p:cNvPr>
          <p:cNvSpPr/>
          <p:nvPr/>
        </p:nvSpPr>
        <p:spPr>
          <a:xfrm>
            <a:off x="12575318" y="14602106"/>
            <a:ext cx="5312979" cy="961696"/>
          </a:xfrm>
          <a:prstGeom prst="rect">
            <a:avLst/>
          </a:prstGeom>
          <a:noFill/>
          <a:ln w="762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dirty="0" err="1">
              <a:solidFill>
                <a:schemeClr val="tx1"/>
              </a:solidFill>
              <a:latin typeface="Trebuchet MS" panose="020B0603020202020204" pitchFamily="34" charset="0"/>
            </a:endParaRPr>
          </a:p>
        </p:txBody>
      </p:sp>
      <p:sp>
        <p:nvSpPr>
          <p:cNvPr id="38" name="Rectangle 37">
            <a:extLst>
              <a:ext uri="{FF2B5EF4-FFF2-40B4-BE49-F238E27FC236}">
                <a16:creationId xmlns:a16="http://schemas.microsoft.com/office/drawing/2014/main" id="{AEC43F8D-03C9-9C11-B7FD-BB9CF4A5383E}"/>
              </a:ext>
            </a:extLst>
          </p:cNvPr>
          <p:cNvSpPr/>
          <p:nvPr/>
        </p:nvSpPr>
        <p:spPr>
          <a:xfrm>
            <a:off x="26496271" y="14603954"/>
            <a:ext cx="5312979" cy="961696"/>
          </a:xfrm>
          <a:prstGeom prst="rect">
            <a:avLst/>
          </a:prstGeom>
          <a:noFill/>
          <a:ln w="762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dirty="0" err="1">
              <a:solidFill>
                <a:schemeClr val="tx1"/>
              </a:solidFill>
              <a:latin typeface="Trebuchet MS" panose="020B0603020202020204" pitchFamily="34" charset="0"/>
            </a:endParaRPr>
          </a:p>
        </p:txBody>
      </p:sp>
      <p:sp>
        <p:nvSpPr>
          <p:cNvPr id="39" name="TextBox 38">
            <a:extLst>
              <a:ext uri="{FF2B5EF4-FFF2-40B4-BE49-F238E27FC236}">
                <a16:creationId xmlns:a16="http://schemas.microsoft.com/office/drawing/2014/main" id="{FBD18210-A84D-A926-5ECE-C866B081BC47}"/>
              </a:ext>
            </a:extLst>
          </p:cNvPr>
          <p:cNvSpPr txBox="1"/>
          <p:nvPr/>
        </p:nvSpPr>
        <p:spPr>
          <a:xfrm>
            <a:off x="27635039" y="14730859"/>
            <a:ext cx="3035447" cy="707886"/>
          </a:xfrm>
          <a:prstGeom prst="rect">
            <a:avLst/>
          </a:prstGeom>
          <a:noFill/>
        </p:spPr>
        <p:txBody>
          <a:bodyPr wrap="none" rtlCol="0">
            <a:spAutoFit/>
          </a:bodyPr>
          <a:lstStyle/>
          <a:p>
            <a:pPr algn="ctr"/>
            <a:r>
              <a:rPr lang="en-US" sz="4000" dirty="0">
                <a:solidFill>
                  <a:schemeClr val="bg1"/>
                </a:solidFill>
                <a:latin typeface="NVIDIA Sans" panose="020B0503020203020204" pitchFamily="34" charset="0"/>
                <a:cs typeface="NVIDIA Sans" panose="020B0503020203020204" pitchFamily="34" charset="0"/>
              </a:rPr>
              <a:t>Write to file</a:t>
            </a:r>
          </a:p>
        </p:txBody>
      </p:sp>
      <p:sp>
        <p:nvSpPr>
          <p:cNvPr id="40" name="Rectangle 39">
            <a:extLst>
              <a:ext uri="{FF2B5EF4-FFF2-40B4-BE49-F238E27FC236}">
                <a16:creationId xmlns:a16="http://schemas.microsoft.com/office/drawing/2014/main" id="{12859576-9C3C-C758-01F7-8118DFC8B1DD}"/>
              </a:ext>
            </a:extLst>
          </p:cNvPr>
          <p:cNvSpPr/>
          <p:nvPr/>
        </p:nvSpPr>
        <p:spPr>
          <a:xfrm>
            <a:off x="12552932" y="19014110"/>
            <a:ext cx="5312979" cy="961696"/>
          </a:xfrm>
          <a:prstGeom prst="rect">
            <a:avLst/>
          </a:prstGeom>
          <a:noFill/>
          <a:ln w="762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dirty="0" err="1">
              <a:solidFill>
                <a:schemeClr val="tx1"/>
              </a:solidFill>
              <a:latin typeface="Trebuchet MS" panose="020B0603020202020204" pitchFamily="34" charset="0"/>
            </a:endParaRPr>
          </a:p>
        </p:txBody>
      </p:sp>
      <p:sp>
        <p:nvSpPr>
          <p:cNvPr id="41" name="TextBox 40">
            <a:extLst>
              <a:ext uri="{FF2B5EF4-FFF2-40B4-BE49-F238E27FC236}">
                <a16:creationId xmlns:a16="http://schemas.microsoft.com/office/drawing/2014/main" id="{9E9CC1BD-4FA6-A724-B8B9-88FBF1581455}"/>
              </a:ext>
            </a:extLst>
          </p:cNvPr>
          <p:cNvSpPr txBox="1"/>
          <p:nvPr/>
        </p:nvSpPr>
        <p:spPr>
          <a:xfrm>
            <a:off x="13691700" y="19141015"/>
            <a:ext cx="3035447" cy="707886"/>
          </a:xfrm>
          <a:prstGeom prst="rect">
            <a:avLst/>
          </a:prstGeom>
          <a:noFill/>
        </p:spPr>
        <p:txBody>
          <a:bodyPr wrap="none" rtlCol="0">
            <a:spAutoFit/>
          </a:bodyPr>
          <a:lstStyle/>
          <a:p>
            <a:pPr algn="ctr"/>
            <a:r>
              <a:rPr lang="en-US" sz="4000" dirty="0">
                <a:solidFill>
                  <a:schemeClr val="bg1"/>
                </a:solidFill>
                <a:latin typeface="NVIDIA Sans" panose="020B0503020203020204" pitchFamily="34" charset="0"/>
                <a:cs typeface="NVIDIA Sans" panose="020B0503020203020204" pitchFamily="34" charset="0"/>
              </a:rPr>
              <a:t>Write to file</a:t>
            </a:r>
          </a:p>
        </p:txBody>
      </p:sp>
      <p:sp>
        <p:nvSpPr>
          <p:cNvPr id="42" name="Rectangle 41">
            <a:extLst>
              <a:ext uri="{FF2B5EF4-FFF2-40B4-BE49-F238E27FC236}">
                <a16:creationId xmlns:a16="http://schemas.microsoft.com/office/drawing/2014/main" id="{6F34EA3A-53F6-B94E-44A8-F460E237F7A9}"/>
              </a:ext>
            </a:extLst>
          </p:cNvPr>
          <p:cNvSpPr/>
          <p:nvPr/>
        </p:nvSpPr>
        <p:spPr>
          <a:xfrm>
            <a:off x="12575318" y="16072774"/>
            <a:ext cx="5312979" cy="961696"/>
          </a:xfrm>
          <a:prstGeom prst="rect">
            <a:avLst/>
          </a:prstGeom>
          <a:noFill/>
          <a:ln w="762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dirty="0" err="1">
              <a:solidFill>
                <a:schemeClr val="tx1"/>
              </a:solidFill>
              <a:latin typeface="Trebuchet MS" panose="020B0603020202020204" pitchFamily="34" charset="0"/>
            </a:endParaRPr>
          </a:p>
        </p:txBody>
      </p:sp>
      <p:sp>
        <p:nvSpPr>
          <p:cNvPr id="43" name="TextBox 42">
            <a:extLst>
              <a:ext uri="{FF2B5EF4-FFF2-40B4-BE49-F238E27FC236}">
                <a16:creationId xmlns:a16="http://schemas.microsoft.com/office/drawing/2014/main" id="{964A5E49-C1ED-F411-0A25-8651C061002A}"/>
              </a:ext>
            </a:extLst>
          </p:cNvPr>
          <p:cNvSpPr txBox="1"/>
          <p:nvPr/>
        </p:nvSpPr>
        <p:spPr>
          <a:xfrm>
            <a:off x="13136497" y="16199679"/>
            <a:ext cx="4190635" cy="707886"/>
          </a:xfrm>
          <a:prstGeom prst="rect">
            <a:avLst/>
          </a:prstGeom>
          <a:noFill/>
        </p:spPr>
        <p:txBody>
          <a:bodyPr wrap="none" rtlCol="0">
            <a:spAutoFit/>
          </a:bodyPr>
          <a:lstStyle/>
          <a:p>
            <a:pPr algn="ctr"/>
            <a:r>
              <a:rPr lang="en-US" sz="4000" dirty="0">
                <a:solidFill>
                  <a:schemeClr val="bg1"/>
                </a:solidFill>
                <a:latin typeface="NVIDIA Sans" panose="020B0503020203020204" pitchFamily="34" charset="0"/>
                <a:cs typeface="NVIDIA Sans" panose="020B0503020203020204" pitchFamily="34" charset="0"/>
              </a:rPr>
              <a:t>Evict from cache</a:t>
            </a:r>
          </a:p>
        </p:txBody>
      </p:sp>
      <p:sp>
        <p:nvSpPr>
          <p:cNvPr id="44" name="TextBox 43">
            <a:extLst>
              <a:ext uri="{FF2B5EF4-FFF2-40B4-BE49-F238E27FC236}">
                <a16:creationId xmlns:a16="http://schemas.microsoft.com/office/drawing/2014/main" id="{1227C74A-3536-FBA0-CC63-7A1C7DD02228}"/>
              </a:ext>
            </a:extLst>
          </p:cNvPr>
          <p:cNvSpPr txBox="1"/>
          <p:nvPr/>
        </p:nvSpPr>
        <p:spPr>
          <a:xfrm>
            <a:off x="13434572" y="17670347"/>
            <a:ext cx="3289683" cy="707886"/>
          </a:xfrm>
          <a:prstGeom prst="rect">
            <a:avLst/>
          </a:prstGeom>
          <a:noFill/>
        </p:spPr>
        <p:txBody>
          <a:bodyPr wrap="none" rtlCol="0">
            <a:spAutoFit/>
          </a:bodyPr>
          <a:lstStyle/>
          <a:p>
            <a:pPr algn="ctr"/>
            <a:r>
              <a:rPr lang="en-US" sz="4000" dirty="0">
                <a:solidFill>
                  <a:schemeClr val="bg1"/>
                </a:solidFill>
                <a:latin typeface="NVIDIA Sans" panose="020B0503020203020204" pitchFamily="34" charset="0"/>
                <a:cs typeface="NVIDIA Sans" panose="020B0503020203020204" pitchFamily="34" charset="0"/>
              </a:rPr>
              <a:t>[I/O Pipeline]</a:t>
            </a:r>
          </a:p>
        </p:txBody>
      </p:sp>
      <p:sp>
        <p:nvSpPr>
          <p:cNvPr id="45" name="Rectangle 44">
            <a:extLst>
              <a:ext uri="{FF2B5EF4-FFF2-40B4-BE49-F238E27FC236}">
                <a16:creationId xmlns:a16="http://schemas.microsoft.com/office/drawing/2014/main" id="{FC85D267-581A-C7F9-0A58-DCC181C1EFAE}"/>
              </a:ext>
            </a:extLst>
          </p:cNvPr>
          <p:cNvSpPr/>
          <p:nvPr/>
        </p:nvSpPr>
        <p:spPr>
          <a:xfrm>
            <a:off x="12575318" y="17543442"/>
            <a:ext cx="5312979" cy="961696"/>
          </a:xfrm>
          <a:prstGeom prst="rect">
            <a:avLst/>
          </a:prstGeom>
          <a:noFill/>
          <a:ln w="762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dirty="0" err="1">
              <a:solidFill>
                <a:schemeClr val="tx1"/>
              </a:solidFill>
              <a:latin typeface="Trebuchet MS" panose="020B0603020202020204" pitchFamily="34" charset="0"/>
            </a:endParaRPr>
          </a:p>
        </p:txBody>
      </p:sp>
      <p:sp>
        <p:nvSpPr>
          <p:cNvPr id="46" name="TextBox 45">
            <a:extLst>
              <a:ext uri="{FF2B5EF4-FFF2-40B4-BE49-F238E27FC236}">
                <a16:creationId xmlns:a16="http://schemas.microsoft.com/office/drawing/2014/main" id="{0DCC8534-E41E-C266-1EEC-4469CFFCF2EE}"/>
              </a:ext>
            </a:extLst>
          </p:cNvPr>
          <p:cNvSpPr txBox="1"/>
          <p:nvPr/>
        </p:nvSpPr>
        <p:spPr>
          <a:xfrm>
            <a:off x="6088166" y="16835556"/>
            <a:ext cx="4181722" cy="707886"/>
          </a:xfrm>
          <a:prstGeom prst="rect">
            <a:avLst/>
          </a:prstGeom>
          <a:noFill/>
        </p:spPr>
        <p:txBody>
          <a:bodyPr wrap="none" rtlCol="0">
            <a:spAutoFit/>
          </a:bodyPr>
          <a:lstStyle/>
          <a:p>
            <a:pPr algn="ctr"/>
            <a:r>
              <a:rPr lang="en-US" sz="4000" dirty="0">
                <a:solidFill>
                  <a:schemeClr val="bg1"/>
                </a:solidFill>
                <a:latin typeface="NVIDIA Sans" panose="020B0503020203020204" pitchFamily="34" charset="0"/>
                <a:cs typeface="NVIDIA Sans" panose="020B0503020203020204" pitchFamily="34" charset="0"/>
              </a:rPr>
              <a:t>[Allocate Buffer]</a:t>
            </a:r>
          </a:p>
        </p:txBody>
      </p:sp>
      <p:sp>
        <p:nvSpPr>
          <p:cNvPr id="47" name="Rectangle 46">
            <a:extLst>
              <a:ext uri="{FF2B5EF4-FFF2-40B4-BE49-F238E27FC236}">
                <a16:creationId xmlns:a16="http://schemas.microsoft.com/office/drawing/2014/main" id="{5F09ED6D-4676-4509-276E-F3611566115B}"/>
              </a:ext>
            </a:extLst>
          </p:cNvPr>
          <p:cNvSpPr/>
          <p:nvPr/>
        </p:nvSpPr>
        <p:spPr>
          <a:xfrm>
            <a:off x="5674935" y="16708651"/>
            <a:ext cx="5312979" cy="961696"/>
          </a:xfrm>
          <a:prstGeom prst="rect">
            <a:avLst/>
          </a:prstGeom>
          <a:noFill/>
          <a:ln w="762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dirty="0" err="1">
              <a:solidFill>
                <a:schemeClr val="tx1"/>
              </a:solidFill>
              <a:latin typeface="Trebuchet MS" panose="020B0603020202020204" pitchFamily="34" charset="0"/>
            </a:endParaRPr>
          </a:p>
        </p:txBody>
      </p:sp>
      <p:sp>
        <p:nvSpPr>
          <p:cNvPr id="48" name="TextBox 47">
            <a:extLst>
              <a:ext uri="{FF2B5EF4-FFF2-40B4-BE49-F238E27FC236}">
                <a16:creationId xmlns:a16="http://schemas.microsoft.com/office/drawing/2014/main" id="{798B8679-CA1F-AC3D-89FD-C05299059073}"/>
              </a:ext>
            </a:extLst>
          </p:cNvPr>
          <p:cNvSpPr txBox="1"/>
          <p:nvPr/>
        </p:nvSpPr>
        <p:spPr>
          <a:xfrm>
            <a:off x="6847320" y="18678276"/>
            <a:ext cx="2663421" cy="707886"/>
          </a:xfrm>
          <a:prstGeom prst="rect">
            <a:avLst/>
          </a:prstGeom>
          <a:noFill/>
        </p:spPr>
        <p:txBody>
          <a:bodyPr wrap="none" rtlCol="0">
            <a:spAutoFit/>
          </a:bodyPr>
          <a:lstStyle/>
          <a:p>
            <a:pPr algn="ctr"/>
            <a:r>
              <a:rPr lang="en-US" sz="4000" dirty="0">
                <a:solidFill>
                  <a:schemeClr val="bg1"/>
                </a:solidFill>
                <a:latin typeface="NVIDIA Sans" panose="020B0503020203020204" pitchFamily="34" charset="0"/>
                <a:cs typeface="NVIDIA Sans" panose="020B0503020203020204" pitchFamily="34" charset="0"/>
              </a:rPr>
              <a:t>Transform</a:t>
            </a:r>
          </a:p>
        </p:txBody>
      </p:sp>
      <p:sp>
        <p:nvSpPr>
          <p:cNvPr id="49" name="Rectangle 48">
            <a:extLst>
              <a:ext uri="{FF2B5EF4-FFF2-40B4-BE49-F238E27FC236}">
                <a16:creationId xmlns:a16="http://schemas.microsoft.com/office/drawing/2014/main" id="{688B1085-1119-46B9-83AE-7D7CB37B82D5}"/>
              </a:ext>
            </a:extLst>
          </p:cNvPr>
          <p:cNvSpPr/>
          <p:nvPr/>
        </p:nvSpPr>
        <p:spPr>
          <a:xfrm>
            <a:off x="5674935" y="18551371"/>
            <a:ext cx="5312979" cy="961696"/>
          </a:xfrm>
          <a:prstGeom prst="rect">
            <a:avLst/>
          </a:prstGeom>
          <a:noFill/>
          <a:ln w="762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dirty="0" err="1">
              <a:solidFill>
                <a:schemeClr val="tx1"/>
              </a:solidFill>
              <a:latin typeface="Trebuchet MS" panose="020B0603020202020204" pitchFamily="34" charset="0"/>
            </a:endParaRPr>
          </a:p>
        </p:txBody>
      </p:sp>
      <p:sp>
        <p:nvSpPr>
          <p:cNvPr id="52" name="Rectangle 51">
            <a:extLst>
              <a:ext uri="{FF2B5EF4-FFF2-40B4-BE49-F238E27FC236}">
                <a16:creationId xmlns:a16="http://schemas.microsoft.com/office/drawing/2014/main" id="{1C892140-E745-1F18-A599-459D6A20F430}"/>
              </a:ext>
            </a:extLst>
          </p:cNvPr>
          <p:cNvSpPr/>
          <p:nvPr/>
        </p:nvSpPr>
        <p:spPr>
          <a:xfrm>
            <a:off x="5509397" y="16466913"/>
            <a:ext cx="5630917" cy="3272411"/>
          </a:xfrm>
          <a:prstGeom prst="rect">
            <a:avLst/>
          </a:prstGeom>
          <a:noFill/>
          <a:ln w="762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dirty="0" err="1">
              <a:solidFill>
                <a:schemeClr val="tx1"/>
              </a:solidFill>
              <a:latin typeface="Trebuchet MS" panose="020B0603020202020204" pitchFamily="34" charset="0"/>
            </a:endParaRPr>
          </a:p>
        </p:txBody>
      </p:sp>
      <p:sp>
        <p:nvSpPr>
          <p:cNvPr id="53" name="TextBox 52">
            <a:extLst>
              <a:ext uri="{FF2B5EF4-FFF2-40B4-BE49-F238E27FC236}">
                <a16:creationId xmlns:a16="http://schemas.microsoft.com/office/drawing/2014/main" id="{2F1C986C-D465-0C18-A693-B12AF855C66F}"/>
              </a:ext>
            </a:extLst>
          </p:cNvPr>
          <p:cNvSpPr txBox="1"/>
          <p:nvPr/>
        </p:nvSpPr>
        <p:spPr>
          <a:xfrm>
            <a:off x="6650345" y="15632122"/>
            <a:ext cx="2904962" cy="707886"/>
          </a:xfrm>
          <a:prstGeom prst="rect">
            <a:avLst/>
          </a:prstGeom>
          <a:noFill/>
        </p:spPr>
        <p:txBody>
          <a:bodyPr wrap="none" rtlCol="0">
            <a:spAutoFit/>
          </a:bodyPr>
          <a:lstStyle/>
          <a:p>
            <a:pPr algn="ctr"/>
            <a:r>
              <a:rPr lang="en-US" sz="4000" u="sng" dirty="0">
                <a:solidFill>
                  <a:schemeClr val="bg1"/>
                </a:solidFill>
                <a:latin typeface="NVIDIA Sans" panose="020B0503020203020204" pitchFamily="34" charset="0"/>
                <a:cs typeface="NVIDIA Sans" panose="020B0503020203020204" pitchFamily="34" charset="0"/>
              </a:rPr>
              <a:t>I/O Pipeline</a:t>
            </a:r>
          </a:p>
        </p:txBody>
      </p:sp>
      <p:sp>
        <p:nvSpPr>
          <p:cNvPr id="54" name="U-Turn Arrow 53">
            <a:extLst>
              <a:ext uri="{FF2B5EF4-FFF2-40B4-BE49-F238E27FC236}">
                <a16:creationId xmlns:a16="http://schemas.microsoft.com/office/drawing/2014/main" id="{06A4D680-0524-B783-2BC8-883187FF7071}"/>
              </a:ext>
            </a:extLst>
          </p:cNvPr>
          <p:cNvSpPr/>
          <p:nvPr/>
        </p:nvSpPr>
        <p:spPr>
          <a:xfrm rot="5400000" flipH="1" flipV="1">
            <a:off x="3890130" y="17482349"/>
            <a:ext cx="2379280" cy="1229711"/>
          </a:xfrm>
          <a:prstGeom prst="uturnArrow">
            <a:avLst>
              <a:gd name="adj1" fmla="val 25000"/>
              <a:gd name="adj2" fmla="val 25000"/>
              <a:gd name="adj3" fmla="val 25000"/>
              <a:gd name="adj4" fmla="val 43750"/>
              <a:gd name="adj5" fmla="val 100000"/>
            </a:avLst>
          </a:prstGeom>
          <a:pattFill prst="dkUpDiag">
            <a:fgClr>
              <a:schemeClr val="tx2"/>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dirty="0" err="1">
              <a:solidFill>
                <a:schemeClr val="tx1"/>
              </a:solidFill>
              <a:latin typeface="Trebuchet MS" panose="020B0603020202020204" pitchFamily="34" charset="0"/>
            </a:endParaRPr>
          </a:p>
        </p:txBody>
      </p:sp>
      <p:cxnSp>
        <p:nvCxnSpPr>
          <p:cNvPr id="55" name="Straight Arrow Connector 54">
            <a:extLst>
              <a:ext uri="{FF2B5EF4-FFF2-40B4-BE49-F238E27FC236}">
                <a16:creationId xmlns:a16="http://schemas.microsoft.com/office/drawing/2014/main" id="{FFAC5B63-75BF-CEF6-0BB9-25317DDDE124}"/>
              </a:ext>
            </a:extLst>
          </p:cNvPr>
          <p:cNvCxnSpPr>
            <a:cxnSpLocks/>
            <a:stCxn id="13" idx="2"/>
            <a:endCxn id="15" idx="0"/>
          </p:cNvCxnSpPr>
          <p:nvPr/>
        </p:nvCxnSpPr>
        <p:spPr>
          <a:xfrm>
            <a:off x="29152761" y="7533119"/>
            <a:ext cx="0" cy="1234966"/>
          </a:xfrm>
          <a:prstGeom prst="straightConnector1">
            <a:avLst/>
          </a:prstGeom>
          <a:ln w="762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9" name="Straight Arrow Connector 58">
            <a:extLst>
              <a:ext uri="{FF2B5EF4-FFF2-40B4-BE49-F238E27FC236}">
                <a16:creationId xmlns:a16="http://schemas.microsoft.com/office/drawing/2014/main" id="{5F0A1AA7-6DD7-A51F-E106-3CF121E3284E}"/>
              </a:ext>
            </a:extLst>
          </p:cNvPr>
          <p:cNvCxnSpPr>
            <a:cxnSpLocks/>
            <a:stCxn id="10" idx="2"/>
          </p:cNvCxnSpPr>
          <p:nvPr/>
        </p:nvCxnSpPr>
        <p:spPr>
          <a:xfrm flipH="1">
            <a:off x="15079406" y="7533119"/>
            <a:ext cx="2" cy="1234966"/>
          </a:xfrm>
          <a:prstGeom prst="straightConnector1">
            <a:avLst/>
          </a:prstGeom>
          <a:ln w="762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67" name="Straight Arrow Connector 66">
            <a:extLst>
              <a:ext uri="{FF2B5EF4-FFF2-40B4-BE49-F238E27FC236}">
                <a16:creationId xmlns:a16="http://schemas.microsoft.com/office/drawing/2014/main" id="{C98F8323-0E1E-841E-F677-81FB6BD16770}"/>
              </a:ext>
            </a:extLst>
          </p:cNvPr>
          <p:cNvCxnSpPr>
            <a:cxnSpLocks/>
            <a:stCxn id="17" idx="3"/>
          </p:cNvCxnSpPr>
          <p:nvPr/>
        </p:nvCxnSpPr>
        <p:spPr>
          <a:xfrm>
            <a:off x="17888297" y="9248933"/>
            <a:ext cx="1405758" cy="961696"/>
          </a:xfrm>
          <a:prstGeom prst="straightConnector1">
            <a:avLst/>
          </a:prstGeom>
          <a:ln w="762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70" name="Straight Arrow Connector 69">
            <a:extLst>
              <a:ext uri="{FF2B5EF4-FFF2-40B4-BE49-F238E27FC236}">
                <a16:creationId xmlns:a16="http://schemas.microsoft.com/office/drawing/2014/main" id="{B64CA2BC-73C0-104F-5AC6-624CF7FC15C6}"/>
              </a:ext>
            </a:extLst>
          </p:cNvPr>
          <p:cNvCxnSpPr>
            <a:cxnSpLocks/>
            <a:stCxn id="15" idx="1"/>
          </p:cNvCxnSpPr>
          <p:nvPr/>
        </p:nvCxnSpPr>
        <p:spPr>
          <a:xfrm flipH="1">
            <a:off x="24909293" y="9248933"/>
            <a:ext cx="1586978" cy="961696"/>
          </a:xfrm>
          <a:prstGeom prst="straightConnector1">
            <a:avLst/>
          </a:prstGeom>
          <a:ln w="762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73" name="Straight Arrow Connector 72">
            <a:extLst>
              <a:ext uri="{FF2B5EF4-FFF2-40B4-BE49-F238E27FC236}">
                <a16:creationId xmlns:a16="http://schemas.microsoft.com/office/drawing/2014/main" id="{542D0FCC-313A-F1C7-47DE-9BFB057E18C8}"/>
              </a:ext>
            </a:extLst>
          </p:cNvPr>
          <p:cNvCxnSpPr>
            <a:cxnSpLocks/>
            <a:stCxn id="20" idx="2"/>
            <a:endCxn id="22" idx="0"/>
          </p:cNvCxnSpPr>
          <p:nvPr/>
        </p:nvCxnSpPr>
        <p:spPr>
          <a:xfrm>
            <a:off x="22116084" y="10691477"/>
            <a:ext cx="0" cy="881024"/>
          </a:xfrm>
          <a:prstGeom prst="straightConnector1">
            <a:avLst/>
          </a:prstGeom>
          <a:ln w="762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B20026E-E322-8344-2A82-36F2922DB8BE}"/>
              </a:ext>
            </a:extLst>
          </p:cNvPr>
          <p:cNvCxnSpPr>
            <a:cxnSpLocks/>
            <a:stCxn id="22" idx="2"/>
            <a:endCxn id="24" idx="0"/>
          </p:cNvCxnSpPr>
          <p:nvPr/>
        </p:nvCxnSpPr>
        <p:spPr>
          <a:xfrm>
            <a:off x="22116084" y="12534197"/>
            <a:ext cx="0" cy="881024"/>
          </a:xfrm>
          <a:prstGeom prst="straightConnector1">
            <a:avLst/>
          </a:prstGeom>
          <a:ln w="762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79" name="Straight Arrow Connector 78">
            <a:extLst>
              <a:ext uri="{FF2B5EF4-FFF2-40B4-BE49-F238E27FC236}">
                <a16:creationId xmlns:a16="http://schemas.microsoft.com/office/drawing/2014/main" id="{5A619021-05F9-EC16-1929-A84101D157F5}"/>
              </a:ext>
            </a:extLst>
          </p:cNvPr>
          <p:cNvCxnSpPr>
            <a:cxnSpLocks/>
            <a:endCxn id="37" idx="3"/>
          </p:cNvCxnSpPr>
          <p:nvPr/>
        </p:nvCxnSpPr>
        <p:spPr>
          <a:xfrm flipH="1">
            <a:off x="17888297" y="14093134"/>
            <a:ext cx="1405758" cy="989820"/>
          </a:xfrm>
          <a:prstGeom prst="straightConnector1">
            <a:avLst/>
          </a:prstGeom>
          <a:ln w="762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83" name="Straight Arrow Connector 82">
            <a:extLst>
              <a:ext uri="{FF2B5EF4-FFF2-40B4-BE49-F238E27FC236}">
                <a16:creationId xmlns:a16="http://schemas.microsoft.com/office/drawing/2014/main" id="{742B1B60-C3D8-319C-F7E8-5B70F1BE3E21}"/>
              </a:ext>
            </a:extLst>
          </p:cNvPr>
          <p:cNvCxnSpPr>
            <a:cxnSpLocks/>
            <a:endCxn id="38" idx="1"/>
          </p:cNvCxnSpPr>
          <p:nvPr/>
        </p:nvCxnSpPr>
        <p:spPr>
          <a:xfrm>
            <a:off x="24909293" y="14186559"/>
            <a:ext cx="1586978" cy="898243"/>
          </a:xfrm>
          <a:prstGeom prst="straightConnector1">
            <a:avLst/>
          </a:prstGeom>
          <a:ln w="762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85">
            <a:extLst>
              <a:ext uri="{FF2B5EF4-FFF2-40B4-BE49-F238E27FC236}">
                <a16:creationId xmlns:a16="http://schemas.microsoft.com/office/drawing/2014/main" id="{F0B3A87C-189F-D965-DCFB-1CDCA26015F9}"/>
              </a:ext>
            </a:extLst>
          </p:cNvPr>
          <p:cNvCxnSpPr>
            <a:cxnSpLocks/>
            <a:stCxn id="15" idx="2"/>
            <a:endCxn id="38" idx="0"/>
          </p:cNvCxnSpPr>
          <p:nvPr/>
        </p:nvCxnSpPr>
        <p:spPr>
          <a:xfrm>
            <a:off x="29152761" y="9729781"/>
            <a:ext cx="0" cy="4874173"/>
          </a:xfrm>
          <a:prstGeom prst="straightConnector1">
            <a:avLst/>
          </a:prstGeom>
          <a:ln w="762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89" name="Straight Arrow Connector 88">
            <a:extLst>
              <a:ext uri="{FF2B5EF4-FFF2-40B4-BE49-F238E27FC236}">
                <a16:creationId xmlns:a16="http://schemas.microsoft.com/office/drawing/2014/main" id="{64869CE7-DE38-97D3-6663-021F025F537F}"/>
              </a:ext>
            </a:extLst>
          </p:cNvPr>
          <p:cNvCxnSpPr>
            <a:cxnSpLocks/>
            <a:stCxn id="17" idx="2"/>
            <a:endCxn id="37" idx="0"/>
          </p:cNvCxnSpPr>
          <p:nvPr/>
        </p:nvCxnSpPr>
        <p:spPr>
          <a:xfrm>
            <a:off x="15231808" y="9729781"/>
            <a:ext cx="0" cy="4872325"/>
          </a:xfrm>
          <a:prstGeom prst="straightConnector1">
            <a:avLst/>
          </a:prstGeom>
          <a:ln w="762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92" name="Straight Arrow Connector 91">
            <a:extLst>
              <a:ext uri="{FF2B5EF4-FFF2-40B4-BE49-F238E27FC236}">
                <a16:creationId xmlns:a16="http://schemas.microsoft.com/office/drawing/2014/main" id="{C267D54C-5158-B574-5995-E169DF6BC504}"/>
              </a:ext>
            </a:extLst>
          </p:cNvPr>
          <p:cNvCxnSpPr>
            <a:cxnSpLocks/>
            <a:stCxn id="37" idx="2"/>
            <a:endCxn id="42" idx="0"/>
          </p:cNvCxnSpPr>
          <p:nvPr/>
        </p:nvCxnSpPr>
        <p:spPr>
          <a:xfrm>
            <a:off x="15231808" y="15563802"/>
            <a:ext cx="0" cy="508972"/>
          </a:xfrm>
          <a:prstGeom prst="straightConnector1">
            <a:avLst/>
          </a:prstGeom>
          <a:ln w="762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a:extLst>
              <a:ext uri="{FF2B5EF4-FFF2-40B4-BE49-F238E27FC236}">
                <a16:creationId xmlns:a16="http://schemas.microsoft.com/office/drawing/2014/main" id="{A365D285-B4EE-4ACF-1954-8D75EC2C2BD1}"/>
              </a:ext>
            </a:extLst>
          </p:cNvPr>
          <p:cNvCxnSpPr>
            <a:cxnSpLocks/>
            <a:stCxn id="42" idx="2"/>
            <a:endCxn id="45" idx="0"/>
          </p:cNvCxnSpPr>
          <p:nvPr/>
        </p:nvCxnSpPr>
        <p:spPr>
          <a:xfrm>
            <a:off x="15231808" y="17034470"/>
            <a:ext cx="0" cy="508972"/>
          </a:xfrm>
          <a:prstGeom prst="straightConnector1">
            <a:avLst/>
          </a:prstGeom>
          <a:ln w="762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98" name="Straight Arrow Connector 97">
            <a:extLst>
              <a:ext uri="{FF2B5EF4-FFF2-40B4-BE49-F238E27FC236}">
                <a16:creationId xmlns:a16="http://schemas.microsoft.com/office/drawing/2014/main" id="{A2257646-300E-CD98-1512-C6698F3DAECF}"/>
              </a:ext>
            </a:extLst>
          </p:cNvPr>
          <p:cNvCxnSpPr>
            <a:cxnSpLocks/>
            <a:stCxn id="45" idx="2"/>
            <a:endCxn id="40" idx="0"/>
          </p:cNvCxnSpPr>
          <p:nvPr/>
        </p:nvCxnSpPr>
        <p:spPr>
          <a:xfrm flipH="1">
            <a:off x="15209422" y="18505138"/>
            <a:ext cx="22386" cy="508972"/>
          </a:xfrm>
          <a:prstGeom prst="straightConnector1">
            <a:avLst/>
          </a:prstGeom>
          <a:ln w="762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02" name="Straight Arrow Connector 101">
            <a:extLst>
              <a:ext uri="{FF2B5EF4-FFF2-40B4-BE49-F238E27FC236}">
                <a16:creationId xmlns:a16="http://schemas.microsoft.com/office/drawing/2014/main" id="{E0A68E1A-E50A-2F8B-3EDB-8AB201C1BB78}"/>
              </a:ext>
            </a:extLst>
          </p:cNvPr>
          <p:cNvCxnSpPr>
            <a:cxnSpLocks/>
            <a:stCxn id="45" idx="1"/>
          </p:cNvCxnSpPr>
          <p:nvPr/>
        </p:nvCxnSpPr>
        <p:spPr>
          <a:xfrm flipH="1" flipV="1">
            <a:off x="11169560" y="17189499"/>
            <a:ext cx="1405758" cy="834791"/>
          </a:xfrm>
          <a:prstGeom prst="straightConnector1">
            <a:avLst/>
          </a:prstGeom>
          <a:ln w="762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05" name="Straight Arrow Connector 104">
            <a:extLst>
              <a:ext uri="{FF2B5EF4-FFF2-40B4-BE49-F238E27FC236}">
                <a16:creationId xmlns:a16="http://schemas.microsoft.com/office/drawing/2014/main" id="{A8DFCEA8-6479-F425-45F1-4F1785B3D7E3}"/>
              </a:ext>
            </a:extLst>
          </p:cNvPr>
          <p:cNvCxnSpPr>
            <a:cxnSpLocks/>
            <a:endCxn id="40" idx="1"/>
          </p:cNvCxnSpPr>
          <p:nvPr/>
        </p:nvCxnSpPr>
        <p:spPr>
          <a:xfrm>
            <a:off x="11169560" y="19032219"/>
            <a:ext cx="1383372" cy="462739"/>
          </a:xfrm>
          <a:prstGeom prst="straightConnector1">
            <a:avLst/>
          </a:prstGeom>
          <a:ln w="762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09" name="Straight Arrow Connector 108">
            <a:extLst>
              <a:ext uri="{FF2B5EF4-FFF2-40B4-BE49-F238E27FC236}">
                <a16:creationId xmlns:a16="http://schemas.microsoft.com/office/drawing/2014/main" id="{3158E5CC-C531-5944-DBD6-A8EBD65DE93A}"/>
              </a:ext>
            </a:extLst>
          </p:cNvPr>
          <p:cNvCxnSpPr>
            <a:cxnSpLocks/>
          </p:cNvCxnSpPr>
          <p:nvPr/>
        </p:nvCxnSpPr>
        <p:spPr>
          <a:xfrm>
            <a:off x="29152759" y="5925036"/>
            <a:ext cx="1" cy="668188"/>
          </a:xfrm>
          <a:prstGeom prst="straightConnector1">
            <a:avLst/>
          </a:prstGeom>
          <a:ln w="762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11" name="Straight Arrow Connector 110">
            <a:extLst>
              <a:ext uri="{FF2B5EF4-FFF2-40B4-BE49-F238E27FC236}">
                <a16:creationId xmlns:a16="http://schemas.microsoft.com/office/drawing/2014/main" id="{0D291146-0505-3842-FAA9-733D5D99722A}"/>
              </a:ext>
            </a:extLst>
          </p:cNvPr>
          <p:cNvCxnSpPr>
            <a:cxnSpLocks/>
          </p:cNvCxnSpPr>
          <p:nvPr/>
        </p:nvCxnSpPr>
        <p:spPr>
          <a:xfrm>
            <a:off x="15079405" y="5937002"/>
            <a:ext cx="1" cy="668188"/>
          </a:xfrm>
          <a:prstGeom prst="straightConnector1">
            <a:avLst/>
          </a:prstGeom>
          <a:ln w="762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12" name="Straight Arrow Connector 111">
            <a:extLst>
              <a:ext uri="{FF2B5EF4-FFF2-40B4-BE49-F238E27FC236}">
                <a16:creationId xmlns:a16="http://schemas.microsoft.com/office/drawing/2014/main" id="{28FC52FB-D2E2-4A81-2EA2-988997258B2A}"/>
              </a:ext>
            </a:extLst>
          </p:cNvPr>
          <p:cNvCxnSpPr>
            <a:cxnSpLocks/>
          </p:cNvCxnSpPr>
          <p:nvPr/>
        </p:nvCxnSpPr>
        <p:spPr>
          <a:xfrm>
            <a:off x="15079405" y="5937002"/>
            <a:ext cx="14073354" cy="15376"/>
          </a:xfrm>
          <a:prstGeom prst="straightConnector1">
            <a:avLst/>
          </a:prstGeom>
          <a:ln w="76200">
            <a:solidFill>
              <a:schemeClr val="bg1"/>
            </a:solidFill>
            <a:tailEnd type="none"/>
          </a:ln>
        </p:spPr>
        <p:style>
          <a:lnRef idx="1">
            <a:schemeClr val="accent1"/>
          </a:lnRef>
          <a:fillRef idx="0">
            <a:schemeClr val="accent1"/>
          </a:fillRef>
          <a:effectRef idx="0">
            <a:schemeClr val="accent1"/>
          </a:effectRef>
          <a:fontRef idx="minor">
            <a:schemeClr val="tx1"/>
          </a:fontRef>
        </p:style>
      </p:cxnSp>
      <p:cxnSp>
        <p:nvCxnSpPr>
          <p:cNvPr id="116" name="Straight Arrow Connector 115">
            <a:extLst>
              <a:ext uri="{FF2B5EF4-FFF2-40B4-BE49-F238E27FC236}">
                <a16:creationId xmlns:a16="http://schemas.microsoft.com/office/drawing/2014/main" id="{175BDC92-F048-EF21-CD51-BE66298A51E7}"/>
              </a:ext>
            </a:extLst>
          </p:cNvPr>
          <p:cNvCxnSpPr>
            <a:cxnSpLocks/>
            <a:stCxn id="5" idx="2"/>
          </p:cNvCxnSpPr>
          <p:nvPr/>
        </p:nvCxnSpPr>
        <p:spPr>
          <a:xfrm>
            <a:off x="18845944" y="3744770"/>
            <a:ext cx="0" cy="2207608"/>
          </a:xfrm>
          <a:prstGeom prst="straightConnector1">
            <a:avLst/>
          </a:prstGeom>
          <a:ln w="762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20" name="Rectangle 119">
            <a:extLst>
              <a:ext uri="{FF2B5EF4-FFF2-40B4-BE49-F238E27FC236}">
                <a16:creationId xmlns:a16="http://schemas.microsoft.com/office/drawing/2014/main" id="{16898ABD-8A85-F0E9-4622-41DE6C6BB806}"/>
              </a:ext>
            </a:extLst>
          </p:cNvPr>
          <p:cNvSpPr/>
          <p:nvPr/>
        </p:nvSpPr>
        <p:spPr>
          <a:xfrm>
            <a:off x="4258390" y="5342948"/>
            <a:ext cx="29481417" cy="14852679"/>
          </a:xfrm>
          <a:prstGeom prst="rect">
            <a:avLst/>
          </a:prstGeom>
          <a:noFill/>
          <a:ln w="762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dirty="0" err="1">
              <a:solidFill>
                <a:schemeClr val="tx1"/>
              </a:solidFill>
              <a:latin typeface="Trebuchet MS" panose="020B0603020202020204" pitchFamily="34" charset="0"/>
            </a:endParaRPr>
          </a:p>
        </p:txBody>
      </p:sp>
      <p:sp>
        <p:nvSpPr>
          <p:cNvPr id="121" name="TextBox 120">
            <a:extLst>
              <a:ext uri="{FF2B5EF4-FFF2-40B4-BE49-F238E27FC236}">
                <a16:creationId xmlns:a16="http://schemas.microsoft.com/office/drawing/2014/main" id="{380DED15-F0C7-EC7D-CFBA-7D03AFDB7912}"/>
              </a:ext>
            </a:extLst>
          </p:cNvPr>
          <p:cNvSpPr txBox="1"/>
          <p:nvPr/>
        </p:nvSpPr>
        <p:spPr>
          <a:xfrm>
            <a:off x="19364660" y="4533055"/>
            <a:ext cx="2475358" cy="707886"/>
          </a:xfrm>
          <a:prstGeom prst="rect">
            <a:avLst/>
          </a:prstGeom>
          <a:noFill/>
        </p:spPr>
        <p:txBody>
          <a:bodyPr wrap="none" rtlCol="0">
            <a:spAutoFit/>
          </a:bodyPr>
          <a:lstStyle/>
          <a:p>
            <a:pPr algn="ctr"/>
            <a:r>
              <a:rPr lang="en-US" sz="4000" u="sng" dirty="0">
                <a:solidFill>
                  <a:schemeClr val="bg1"/>
                </a:solidFill>
                <a:latin typeface="NVIDIA Sans" panose="020B0503020203020204" pitchFamily="34" charset="0"/>
                <a:cs typeface="NVIDIA Sans" panose="020B0503020203020204" pitchFamily="34" charset="0"/>
              </a:rPr>
              <a:t>H5Dwrite</a:t>
            </a:r>
          </a:p>
        </p:txBody>
      </p:sp>
      <p:sp>
        <p:nvSpPr>
          <p:cNvPr id="3" name="Rectangle 2">
            <a:extLst>
              <a:ext uri="{FF2B5EF4-FFF2-40B4-BE49-F238E27FC236}">
                <a16:creationId xmlns:a16="http://schemas.microsoft.com/office/drawing/2014/main" id="{9431B443-67D4-BFB4-2689-888CEC595F11}"/>
              </a:ext>
            </a:extLst>
          </p:cNvPr>
          <p:cNvSpPr/>
          <p:nvPr/>
        </p:nvSpPr>
        <p:spPr>
          <a:xfrm>
            <a:off x="12305653" y="8522939"/>
            <a:ext cx="19698337" cy="7236228"/>
          </a:xfrm>
          <a:prstGeom prst="rect">
            <a:avLst/>
          </a:prstGeom>
          <a:noFill/>
          <a:ln w="762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dirty="0" err="1">
              <a:solidFill>
                <a:schemeClr val="tx1"/>
              </a:solidFill>
              <a:latin typeface="Trebuchet MS" panose="020B0603020202020204" pitchFamily="34" charset="0"/>
            </a:endParaRPr>
          </a:p>
        </p:txBody>
      </p:sp>
      <p:sp>
        <p:nvSpPr>
          <p:cNvPr id="4" name="TextBox 3">
            <a:extLst>
              <a:ext uri="{FF2B5EF4-FFF2-40B4-BE49-F238E27FC236}">
                <a16:creationId xmlns:a16="http://schemas.microsoft.com/office/drawing/2014/main" id="{F8137810-1691-46D9-9FA2-6A6288742769}"/>
              </a:ext>
            </a:extLst>
          </p:cNvPr>
          <p:cNvSpPr txBox="1"/>
          <p:nvPr/>
        </p:nvSpPr>
        <p:spPr>
          <a:xfrm>
            <a:off x="19400386" y="7584067"/>
            <a:ext cx="5508880" cy="707886"/>
          </a:xfrm>
          <a:prstGeom prst="rect">
            <a:avLst/>
          </a:prstGeom>
          <a:noFill/>
        </p:spPr>
        <p:txBody>
          <a:bodyPr wrap="none" rtlCol="0">
            <a:spAutoFit/>
          </a:bodyPr>
          <a:lstStyle/>
          <a:p>
            <a:pPr algn="ctr"/>
            <a:r>
              <a:rPr lang="en-US" sz="4000" u="sng" dirty="0">
                <a:solidFill>
                  <a:schemeClr val="bg1"/>
                </a:solidFill>
                <a:latin typeface="NVIDIA Sans" panose="020B0503020203020204" pitchFamily="34" charset="0"/>
                <a:cs typeface="NVIDIA Sans" panose="020B0503020203020204" pitchFamily="34" charset="0"/>
              </a:rPr>
              <a:t>Gather + Scatter Loop</a:t>
            </a:r>
          </a:p>
        </p:txBody>
      </p:sp>
      <p:sp>
        <p:nvSpPr>
          <p:cNvPr id="6" name="Frame 5">
            <a:extLst>
              <a:ext uri="{FF2B5EF4-FFF2-40B4-BE49-F238E27FC236}">
                <a16:creationId xmlns:a16="http://schemas.microsoft.com/office/drawing/2014/main" id="{C77F98C7-41F1-27B1-A5F9-33A8CCD4B0EC}"/>
              </a:ext>
            </a:extLst>
          </p:cNvPr>
          <p:cNvSpPr/>
          <p:nvPr/>
        </p:nvSpPr>
        <p:spPr>
          <a:xfrm>
            <a:off x="19307194" y="9528379"/>
            <a:ext cx="5602072" cy="1408244"/>
          </a:xfrm>
          <a:prstGeom prst="fram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dirty="0" err="1">
              <a:solidFill>
                <a:schemeClr val="tx1"/>
              </a:solidFill>
              <a:latin typeface="Trebuchet MS" panose="020B0603020202020204" pitchFamily="34" charset="0"/>
            </a:endParaRPr>
          </a:p>
        </p:txBody>
      </p:sp>
      <p:sp>
        <p:nvSpPr>
          <p:cNvPr id="8" name="Frame 7">
            <a:extLst>
              <a:ext uri="{FF2B5EF4-FFF2-40B4-BE49-F238E27FC236}">
                <a16:creationId xmlns:a16="http://schemas.microsoft.com/office/drawing/2014/main" id="{C2A621DB-0702-B067-E220-0CBB2F92A259}"/>
              </a:ext>
            </a:extLst>
          </p:cNvPr>
          <p:cNvSpPr/>
          <p:nvPr/>
        </p:nvSpPr>
        <p:spPr>
          <a:xfrm>
            <a:off x="12379394" y="14378832"/>
            <a:ext cx="5602072" cy="1408244"/>
          </a:xfrm>
          <a:prstGeom prst="fram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dirty="0" err="1">
              <a:solidFill>
                <a:schemeClr val="tx1"/>
              </a:solidFill>
              <a:latin typeface="Trebuchet MS" panose="020B0603020202020204" pitchFamily="34" charset="0"/>
            </a:endParaRPr>
          </a:p>
        </p:txBody>
      </p:sp>
      <p:sp>
        <p:nvSpPr>
          <p:cNvPr id="9" name="Frame 8">
            <a:extLst>
              <a:ext uri="{FF2B5EF4-FFF2-40B4-BE49-F238E27FC236}">
                <a16:creationId xmlns:a16="http://schemas.microsoft.com/office/drawing/2014/main" id="{53074140-98F5-76A8-8FAC-0CB0F3EF6009}"/>
              </a:ext>
            </a:extLst>
          </p:cNvPr>
          <p:cNvSpPr/>
          <p:nvPr/>
        </p:nvSpPr>
        <p:spPr>
          <a:xfrm>
            <a:off x="5509397" y="16506125"/>
            <a:ext cx="5602072" cy="1408244"/>
          </a:xfrm>
          <a:prstGeom prst="fram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dirty="0" err="1">
              <a:solidFill>
                <a:schemeClr val="tx1"/>
              </a:solidFill>
              <a:latin typeface="Trebuchet MS" panose="020B0603020202020204" pitchFamily="34" charset="0"/>
            </a:endParaRPr>
          </a:p>
        </p:txBody>
      </p:sp>
      <p:sp>
        <p:nvSpPr>
          <p:cNvPr id="12" name="Frame 11">
            <a:extLst>
              <a:ext uri="{FF2B5EF4-FFF2-40B4-BE49-F238E27FC236}">
                <a16:creationId xmlns:a16="http://schemas.microsoft.com/office/drawing/2014/main" id="{81AC072E-8BC7-9FFA-6DB4-BE2353FE45FC}"/>
              </a:ext>
            </a:extLst>
          </p:cNvPr>
          <p:cNvSpPr/>
          <p:nvPr/>
        </p:nvSpPr>
        <p:spPr>
          <a:xfrm>
            <a:off x="19294055" y="11335165"/>
            <a:ext cx="5602072" cy="1408244"/>
          </a:xfrm>
          <a:prstGeom prst="fram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dirty="0" err="1">
              <a:solidFill>
                <a:schemeClr val="tx1"/>
              </a:solidFill>
              <a:latin typeface="Trebuchet MS" panose="020B0603020202020204" pitchFamily="34" charset="0"/>
            </a:endParaRPr>
          </a:p>
        </p:txBody>
      </p:sp>
      <p:sp>
        <p:nvSpPr>
          <p:cNvPr id="25" name="Frame 24">
            <a:extLst>
              <a:ext uri="{FF2B5EF4-FFF2-40B4-BE49-F238E27FC236}">
                <a16:creationId xmlns:a16="http://schemas.microsoft.com/office/drawing/2014/main" id="{F4B5CCD0-1C11-2BB5-AB3F-52D4397F5E56}"/>
              </a:ext>
            </a:extLst>
          </p:cNvPr>
          <p:cNvSpPr/>
          <p:nvPr/>
        </p:nvSpPr>
        <p:spPr>
          <a:xfrm>
            <a:off x="5480151" y="18328097"/>
            <a:ext cx="5602072" cy="1408244"/>
          </a:xfrm>
          <a:prstGeom prst="fram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dirty="0" err="1">
              <a:solidFill>
                <a:schemeClr val="tx1"/>
              </a:solidFill>
              <a:latin typeface="Trebuchet MS" panose="020B0603020202020204" pitchFamily="34" charset="0"/>
            </a:endParaRPr>
          </a:p>
        </p:txBody>
      </p:sp>
    </p:spTree>
    <p:extLst>
      <p:ext uri="{BB962C8B-B14F-4D97-AF65-F5344CB8AC3E}">
        <p14:creationId xmlns:p14="http://schemas.microsoft.com/office/powerpoint/2010/main" val="2271957787"/>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FAABB3-67BF-AC1E-067E-73BCA3B1158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26D6B5B-61F9-C37E-C736-691A989288E1}"/>
              </a:ext>
            </a:extLst>
          </p:cNvPr>
          <p:cNvSpPr>
            <a:spLocks noGrp="1"/>
          </p:cNvSpPr>
          <p:nvPr>
            <p:ph type="title"/>
          </p:nvPr>
        </p:nvSpPr>
        <p:spPr/>
        <p:txBody>
          <a:bodyPr>
            <a:normAutofit/>
          </a:bodyPr>
          <a:lstStyle/>
          <a:p>
            <a:r>
              <a:rPr lang="en-US" sz="11500" dirty="0"/>
              <a:t> GPU-Aware Serial I/O Pipeline</a:t>
            </a:r>
            <a:endParaRPr lang="en-US" sz="8000" dirty="0"/>
          </a:p>
        </p:txBody>
      </p:sp>
      <p:sp>
        <p:nvSpPr>
          <p:cNvPr id="5" name="Rectangle 4">
            <a:extLst>
              <a:ext uri="{FF2B5EF4-FFF2-40B4-BE49-F238E27FC236}">
                <a16:creationId xmlns:a16="http://schemas.microsoft.com/office/drawing/2014/main" id="{1F18646A-4777-120C-B564-58C882929F15}"/>
              </a:ext>
            </a:extLst>
          </p:cNvPr>
          <p:cNvSpPr/>
          <p:nvPr/>
        </p:nvSpPr>
        <p:spPr>
          <a:xfrm>
            <a:off x="16189454" y="4659176"/>
            <a:ext cx="5312979" cy="961696"/>
          </a:xfrm>
          <a:prstGeom prst="rect">
            <a:avLst/>
          </a:prstGeom>
          <a:noFill/>
          <a:ln w="762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dirty="0" err="1">
              <a:solidFill>
                <a:schemeClr val="tx1"/>
              </a:solidFill>
              <a:latin typeface="Trebuchet MS" panose="020B0603020202020204" pitchFamily="34" charset="0"/>
            </a:endParaRPr>
          </a:p>
        </p:txBody>
      </p:sp>
      <p:sp>
        <p:nvSpPr>
          <p:cNvPr id="7" name="TextBox 6">
            <a:extLst>
              <a:ext uri="{FF2B5EF4-FFF2-40B4-BE49-F238E27FC236}">
                <a16:creationId xmlns:a16="http://schemas.microsoft.com/office/drawing/2014/main" id="{6A189D04-F169-417A-E960-36FD09ED85AB}"/>
              </a:ext>
            </a:extLst>
          </p:cNvPr>
          <p:cNvSpPr txBox="1"/>
          <p:nvPr/>
        </p:nvSpPr>
        <p:spPr>
          <a:xfrm>
            <a:off x="17406927" y="4786081"/>
            <a:ext cx="2878032" cy="707886"/>
          </a:xfrm>
          <a:prstGeom prst="rect">
            <a:avLst/>
          </a:prstGeom>
          <a:noFill/>
        </p:spPr>
        <p:txBody>
          <a:bodyPr wrap="none" rtlCol="0">
            <a:spAutoFit/>
          </a:bodyPr>
          <a:lstStyle/>
          <a:p>
            <a:pPr algn="ctr"/>
            <a:r>
              <a:rPr lang="en-US" sz="4000" dirty="0">
                <a:solidFill>
                  <a:schemeClr val="bg1"/>
                </a:solidFill>
                <a:latin typeface="NVIDIA Sans" panose="020B0503020203020204" pitchFamily="34" charset="0"/>
                <a:cs typeface="NVIDIA Sans" panose="020B0503020203020204" pitchFamily="34" charset="0"/>
              </a:rPr>
              <a:t>Application</a:t>
            </a:r>
          </a:p>
        </p:txBody>
      </p:sp>
      <p:sp>
        <p:nvSpPr>
          <p:cNvPr id="10" name="Rectangle 9">
            <a:extLst>
              <a:ext uri="{FF2B5EF4-FFF2-40B4-BE49-F238E27FC236}">
                <a16:creationId xmlns:a16="http://schemas.microsoft.com/office/drawing/2014/main" id="{F9EEF96F-4F8A-3FBB-3937-483864CB4D9B}"/>
              </a:ext>
            </a:extLst>
          </p:cNvPr>
          <p:cNvSpPr/>
          <p:nvPr/>
        </p:nvSpPr>
        <p:spPr>
          <a:xfrm>
            <a:off x="9159446" y="8447525"/>
            <a:ext cx="5312979" cy="961696"/>
          </a:xfrm>
          <a:prstGeom prst="rect">
            <a:avLst/>
          </a:prstGeom>
          <a:noFill/>
          <a:ln w="762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dirty="0" err="1">
              <a:solidFill>
                <a:schemeClr val="tx1"/>
              </a:solidFill>
              <a:latin typeface="Trebuchet MS" panose="020B0603020202020204" pitchFamily="34" charset="0"/>
            </a:endParaRPr>
          </a:p>
        </p:txBody>
      </p:sp>
      <p:sp>
        <p:nvSpPr>
          <p:cNvPr id="11" name="TextBox 10">
            <a:extLst>
              <a:ext uri="{FF2B5EF4-FFF2-40B4-BE49-F238E27FC236}">
                <a16:creationId xmlns:a16="http://schemas.microsoft.com/office/drawing/2014/main" id="{76E903FC-4785-BB71-F0A3-0F900BABEC1C}"/>
              </a:ext>
            </a:extLst>
          </p:cNvPr>
          <p:cNvSpPr txBox="1"/>
          <p:nvPr/>
        </p:nvSpPr>
        <p:spPr>
          <a:xfrm>
            <a:off x="10656804" y="8574430"/>
            <a:ext cx="2318263" cy="707886"/>
          </a:xfrm>
          <a:prstGeom prst="rect">
            <a:avLst/>
          </a:prstGeom>
          <a:noFill/>
        </p:spPr>
        <p:txBody>
          <a:bodyPr wrap="none" rtlCol="0">
            <a:spAutoFit/>
          </a:bodyPr>
          <a:lstStyle/>
          <a:p>
            <a:pPr algn="ctr"/>
            <a:r>
              <a:rPr lang="en-US" sz="4000" dirty="0">
                <a:solidFill>
                  <a:schemeClr val="bg1"/>
                </a:solidFill>
                <a:latin typeface="NVIDIA Sans" panose="020B0503020203020204" pitchFamily="34" charset="0"/>
                <a:cs typeface="NVIDIA Sans" panose="020B0503020203020204" pitchFamily="34" charset="0"/>
              </a:rPr>
              <a:t>Chunked</a:t>
            </a:r>
          </a:p>
        </p:txBody>
      </p:sp>
      <p:sp>
        <p:nvSpPr>
          <p:cNvPr id="13" name="Rectangle 12">
            <a:extLst>
              <a:ext uri="{FF2B5EF4-FFF2-40B4-BE49-F238E27FC236}">
                <a16:creationId xmlns:a16="http://schemas.microsoft.com/office/drawing/2014/main" id="{A01E3E64-BD6F-8F47-471F-16F33BAF0B65}"/>
              </a:ext>
            </a:extLst>
          </p:cNvPr>
          <p:cNvSpPr/>
          <p:nvPr/>
        </p:nvSpPr>
        <p:spPr>
          <a:xfrm>
            <a:off x="23232799" y="8447525"/>
            <a:ext cx="5312979" cy="961696"/>
          </a:xfrm>
          <a:prstGeom prst="rect">
            <a:avLst/>
          </a:prstGeom>
          <a:noFill/>
          <a:ln w="762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dirty="0" err="1">
              <a:solidFill>
                <a:schemeClr val="tx1"/>
              </a:solidFill>
              <a:latin typeface="Trebuchet MS" panose="020B0603020202020204" pitchFamily="34" charset="0"/>
            </a:endParaRPr>
          </a:p>
        </p:txBody>
      </p:sp>
      <p:sp>
        <p:nvSpPr>
          <p:cNvPr id="14" name="TextBox 13">
            <a:extLst>
              <a:ext uri="{FF2B5EF4-FFF2-40B4-BE49-F238E27FC236}">
                <a16:creationId xmlns:a16="http://schemas.microsoft.com/office/drawing/2014/main" id="{276E6EFD-D406-11F6-FBDE-A345DF3D9501}"/>
              </a:ext>
            </a:extLst>
          </p:cNvPr>
          <p:cNvSpPr txBox="1"/>
          <p:nvPr/>
        </p:nvSpPr>
        <p:spPr>
          <a:xfrm>
            <a:off x="24420618" y="8574430"/>
            <a:ext cx="2937343" cy="707886"/>
          </a:xfrm>
          <a:prstGeom prst="rect">
            <a:avLst/>
          </a:prstGeom>
          <a:noFill/>
        </p:spPr>
        <p:txBody>
          <a:bodyPr wrap="none" rtlCol="0">
            <a:spAutoFit/>
          </a:bodyPr>
          <a:lstStyle/>
          <a:p>
            <a:pPr algn="ctr"/>
            <a:r>
              <a:rPr lang="en-US" sz="4000" dirty="0">
                <a:solidFill>
                  <a:schemeClr val="bg1"/>
                </a:solidFill>
                <a:latin typeface="NVIDIA Sans" panose="020B0503020203020204" pitchFamily="34" charset="0"/>
                <a:cs typeface="NVIDIA Sans" panose="020B0503020203020204" pitchFamily="34" charset="0"/>
              </a:rPr>
              <a:t>Contiguous</a:t>
            </a:r>
          </a:p>
        </p:txBody>
      </p:sp>
      <p:sp>
        <p:nvSpPr>
          <p:cNvPr id="15" name="Rectangle 14">
            <a:extLst>
              <a:ext uri="{FF2B5EF4-FFF2-40B4-BE49-F238E27FC236}">
                <a16:creationId xmlns:a16="http://schemas.microsoft.com/office/drawing/2014/main" id="{A8F8B26B-B8AE-C3A3-6777-69B9BA17A728}"/>
              </a:ext>
            </a:extLst>
          </p:cNvPr>
          <p:cNvSpPr/>
          <p:nvPr/>
        </p:nvSpPr>
        <p:spPr>
          <a:xfrm>
            <a:off x="23232799" y="10644187"/>
            <a:ext cx="5312979" cy="961696"/>
          </a:xfrm>
          <a:prstGeom prst="rect">
            <a:avLst/>
          </a:prstGeom>
          <a:noFill/>
          <a:ln w="762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dirty="0" err="1">
              <a:solidFill>
                <a:schemeClr val="tx1"/>
              </a:solidFill>
              <a:latin typeface="Trebuchet MS" panose="020B0603020202020204" pitchFamily="34" charset="0"/>
            </a:endParaRPr>
          </a:p>
        </p:txBody>
      </p:sp>
      <p:sp>
        <p:nvSpPr>
          <p:cNvPr id="18" name="TextBox 17">
            <a:extLst>
              <a:ext uri="{FF2B5EF4-FFF2-40B4-BE49-F238E27FC236}">
                <a16:creationId xmlns:a16="http://schemas.microsoft.com/office/drawing/2014/main" id="{FDDB1FD2-8401-2034-7188-F8CE76125D7A}"/>
              </a:ext>
            </a:extLst>
          </p:cNvPr>
          <p:cNvSpPr txBox="1"/>
          <p:nvPr/>
        </p:nvSpPr>
        <p:spPr>
          <a:xfrm>
            <a:off x="24177922" y="10771092"/>
            <a:ext cx="3422733" cy="707886"/>
          </a:xfrm>
          <a:prstGeom prst="rect">
            <a:avLst/>
          </a:prstGeom>
          <a:noFill/>
        </p:spPr>
        <p:txBody>
          <a:bodyPr wrap="none" rtlCol="0">
            <a:spAutoFit/>
          </a:bodyPr>
          <a:lstStyle/>
          <a:p>
            <a:pPr algn="ctr"/>
            <a:r>
              <a:rPr lang="en-US" sz="4000" dirty="0">
                <a:solidFill>
                  <a:schemeClr val="bg1"/>
                </a:solidFill>
                <a:latin typeface="NVIDIA Sans" panose="020B0503020203020204" pitchFamily="34" charset="0"/>
                <a:cs typeface="NVIDIA Sans" panose="020B0503020203020204" pitchFamily="34" charset="0"/>
              </a:rPr>
              <a:t> [I/O Pipeline]</a:t>
            </a:r>
          </a:p>
        </p:txBody>
      </p:sp>
      <p:sp>
        <p:nvSpPr>
          <p:cNvPr id="29" name="TextBox 28">
            <a:extLst>
              <a:ext uri="{FF2B5EF4-FFF2-40B4-BE49-F238E27FC236}">
                <a16:creationId xmlns:a16="http://schemas.microsoft.com/office/drawing/2014/main" id="{6E9625FD-2255-E5F2-53FE-2AEFFF281AAA}"/>
              </a:ext>
            </a:extLst>
          </p:cNvPr>
          <p:cNvSpPr txBox="1"/>
          <p:nvPr/>
        </p:nvSpPr>
        <p:spPr>
          <a:xfrm>
            <a:off x="16342731" y="13479554"/>
            <a:ext cx="5865645" cy="707886"/>
          </a:xfrm>
          <a:prstGeom prst="rect">
            <a:avLst/>
          </a:prstGeom>
          <a:noFill/>
        </p:spPr>
        <p:txBody>
          <a:bodyPr wrap="none" rtlCol="0">
            <a:spAutoFit/>
          </a:bodyPr>
          <a:lstStyle/>
          <a:p>
            <a:pPr algn="ctr"/>
            <a:r>
              <a:rPr lang="en-US" sz="4000" u="sng" dirty="0">
                <a:solidFill>
                  <a:schemeClr val="bg1"/>
                </a:solidFill>
                <a:latin typeface="NVIDIA Sans" panose="020B0503020203020204" pitchFamily="34" charset="0"/>
                <a:cs typeface="NVIDIA Sans" panose="020B0503020203020204" pitchFamily="34" charset="0"/>
              </a:rPr>
              <a:t> GPU-Aware I/O Pipeline</a:t>
            </a:r>
          </a:p>
        </p:txBody>
      </p:sp>
      <p:sp>
        <p:nvSpPr>
          <p:cNvPr id="36" name="TextBox 35">
            <a:extLst>
              <a:ext uri="{FF2B5EF4-FFF2-40B4-BE49-F238E27FC236}">
                <a16:creationId xmlns:a16="http://schemas.microsoft.com/office/drawing/2014/main" id="{2B1241D2-0C2D-B5CE-72CB-E82A3318675E}"/>
              </a:ext>
            </a:extLst>
          </p:cNvPr>
          <p:cNvSpPr txBox="1"/>
          <p:nvPr/>
        </p:nvSpPr>
        <p:spPr>
          <a:xfrm>
            <a:off x="9225683" y="12167308"/>
            <a:ext cx="5536832" cy="707886"/>
          </a:xfrm>
          <a:prstGeom prst="rect">
            <a:avLst/>
          </a:prstGeom>
          <a:noFill/>
        </p:spPr>
        <p:txBody>
          <a:bodyPr wrap="square" rtlCol="0">
            <a:spAutoFit/>
          </a:bodyPr>
          <a:lstStyle/>
          <a:p>
            <a:pPr algn="ctr"/>
            <a:r>
              <a:rPr lang="en-US" sz="4000" dirty="0">
                <a:solidFill>
                  <a:schemeClr val="bg1"/>
                </a:solidFill>
                <a:latin typeface="NVIDIA Sans" panose="020B0503020203020204" pitchFamily="34" charset="0"/>
                <a:cs typeface="NVIDIA Sans" panose="020B0503020203020204" pitchFamily="34" charset="0"/>
              </a:rPr>
              <a:t>Add to chunk cache++</a:t>
            </a:r>
          </a:p>
        </p:txBody>
      </p:sp>
      <p:sp>
        <p:nvSpPr>
          <p:cNvPr id="37" name="Rectangle 36">
            <a:extLst>
              <a:ext uri="{FF2B5EF4-FFF2-40B4-BE49-F238E27FC236}">
                <a16:creationId xmlns:a16="http://schemas.microsoft.com/office/drawing/2014/main" id="{A508B5D7-51AD-AFE4-F408-F3D539053A91}"/>
              </a:ext>
            </a:extLst>
          </p:cNvPr>
          <p:cNvSpPr/>
          <p:nvPr/>
        </p:nvSpPr>
        <p:spPr>
          <a:xfrm>
            <a:off x="9289460" y="12058512"/>
            <a:ext cx="5312979" cy="961696"/>
          </a:xfrm>
          <a:prstGeom prst="rect">
            <a:avLst/>
          </a:prstGeom>
          <a:noFill/>
          <a:ln w="762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dirty="0" err="1">
              <a:solidFill>
                <a:schemeClr val="tx1"/>
              </a:solidFill>
              <a:latin typeface="Trebuchet MS" panose="020B0603020202020204" pitchFamily="34" charset="0"/>
            </a:endParaRPr>
          </a:p>
        </p:txBody>
      </p:sp>
      <p:sp>
        <p:nvSpPr>
          <p:cNvPr id="38" name="Rectangle 37">
            <a:extLst>
              <a:ext uri="{FF2B5EF4-FFF2-40B4-BE49-F238E27FC236}">
                <a16:creationId xmlns:a16="http://schemas.microsoft.com/office/drawing/2014/main" id="{35D5D169-95AA-4804-39CF-4C72508104C6}"/>
              </a:ext>
            </a:extLst>
          </p:cNvPr>
          <p:cNvSpPr/>
          <p:nvPr/>
        </p:nvSpPr>
        <p:spPr>
          <a:xfrm>
            <a:off x="23232799" y="12065669"/>
            <a:ext cx="5312979" cy="961696"/>
          </a:xfrm>
          <a:prstGeom prst="rect">
            <a:avLst/>
          </a:prstGeom>
          <a:noFill/>
          <a:ln w="762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dirty="0" err="1">
              <a:solidFill>
                <a:schemeClr val="tx1"/>
              </a:solidFill>
              <a:latin typeface="Trebuchet MS" panose="020B0603020202020204" pitchFamily="34" charset="0"/>
            </a:endParaRPr>
          </a:p>
        </p:txBody>
      </p:sp>
      <p:sp>
        <p:nvSpPr>
          <p:cNvPr id="39" name="TextBox 38">
            <a:extLst>
              <a:ext uri="{FF2B5EF4-FFF2-40B4-BE49-F238E27FC236}">
                <a16:creationId xmlns:a16="http://schemas.microsoft.com/office/drawing/2014/main" id="{89726D10-19F6-6545-567F-6F4EBB0E5BF2}"/>
              </a:ext>
            </a:extLst>
          </p:cNvPr>
          <p:cNvSpPr txBox="1"/>
          <p:nvPr/>
        </p:nvSpPr>
        <p:spPr>
          <a:xfrm>
            <a:off x="24371567" y="12192574"/>
            <a:ext cx="3035447" cy="707886"/>
          </a:xfrm>
          <a:prstGeom prst="rect">
            <a:avLst/>
          </a:prstGeom>
          <a:noFill/>
        </p:spPr>
        <p:txBody>
          <a:bodyPr wrap="none" rtlCol="0">
            <a:spAutoFit/>
          </a:bodyPr>
          <a:lstStyle/>
          <a:p>
            <a:pPr algn="ctr"/>
            <a:r>
              <a:rPr lang="en-US" sz="4000" dirty="0">
                <a:solidFill>
                  <a:schemeClr val="bg1"/>
                </a:solidFill>
                <a:latin typeface="NVIDIA Sans" panose="020B0503020203020204" pitchFamily="34" charset="0"/>
                <a:cs typeface="NVIDIA Sans" panose="020B0503020203020204" pitchFamily="34" charset="0"/>
              </a:rPr>
              <a:t>Write to file</a:t>
            </a:r>
          </a:p>
        </p:txBody>
      </p:sp>
      <p:sp>
        <p:nvSpPr>
          <p:cNvPr id="40" name="Rectangle 39">
            <a:extLst>
              <a:ext uri="{FF2B5EF4-FFF2-40B4-BE49-F238E27FC236}">
                <a16:creationId xmlns:a16="http://schemas.microsoft.com/office/drawing/2014/main" id="{AE444CF4-9B6E-53CD-94EA-800B33471838}"/>
              </a:ext>
            </a:extLst>
          </p:cNvPr>
          <p:cNvSpPr/>
          <p:nvPr/>
        </p:nvSpPr>
        <p:spPr>
          <a:xfrm>
            <a:off x="9277775" y="16491592"/>
            <a:ext cx="5312979" cy="961696"/>
          </a:xfrm>
          <a:prstGeom prst="rect">
            <a:avLst/>
          </a:prstGeom>
          <a:noFill/>
          <a:ln w="762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dirty="0" err="1">
              <a:solidFill>
                <a:schemeClr val="tx1"/>
              </a:solidFill>
              <a:latin typeface="Trebuchet MS" panose="020B0603020202020204" pitchFamily="34" charset="0"/>
            </a:endParaRPr>
          </a:p>
        </p:txBody>
      </p:sp>
      <p:sp>
        <p:nvSpPr>
          <p:cNvPr id="41" name="TextBox 40">
            <a:extLst>
              <a:ext uri="{FF2B5EF4-FFF2-40B4-BE49-F238E27FC236}">
                <a16:creationId xmlns:a16="http://schemas.microsoft.com/office/drawing/2014/main" id="{E4CA6F4D-9AEE-A6ED-6AFC-A7E04F69B9CD}"/>
              </a:ext>
            </a:extLst>
          </p:cNvPr>
          <p:cNvSpPr txBox="1"/>
          <p:nvPr/>
        </p:nvSpPr>
        <p:spPr>
          <a:xfrm>
            <a:off x="10416543" y="16618497"/>
            <a:ext cx="3035447" cy="707886"/>
          </a:xfrm>
          <a:prstGeom prst="rect">
            <a:avLst/>
          </a:prstGeom>
          <a:noFill/>
        </p:spPr>
        <p:txBody>
          <a:bodyPr wrap="none" rtlCol="0">
            <a:spAutoFit/>
          </a:bodyPr>
          <a:lstStyle/>
          <a:p>
            <a:pPr algn="ctr"/>
            <a:r>
              <a:rPr lang="en-US" sz="4000" dirty="0">
                <a:solidFill>
                  <a:schemeClr val="bg1"/>
                </a:solidFill>
                <a:latin typeface="NVIDIA Sans" panose="020B0503020203020204" pitchFamily="34" charset="0"/>
                <a:cs typeface="NVIDIA Sans" panose="020B0503020203020204" pitchFamily="34" charset="0"/>
              </a:rPr>
              <a:t>Write to file</a:t>
            </a:r>
          </a:p>
        </p:txBody>
      </p:sp>
      <p:sp>
        <p:nvSpPr>
          <p:cNvPr id="42" name="Rectangle 41">
            <a:extLst>
              <a:ext uri="{FF2B5EF4-FFF2-40B4-BE49-F238E27FC236}">
                <a16:creationId xmlns:a16="http://schemas.microsoft.com/office/drawing/2014/main" id="{FE8BF8FE-2FFD-EC7C-16A2-FDB137ED8486}"/>
              </a:ext>
            </a:extLst>
          </p:cNvPr>
          <p:cNvSpPr/>
          <p:nvPr/>
        </p:nvSpPr>
        <p:spPr>
          <a:xfrm>
            <a:off x="9289460" y="13549421"/>
            <a:ext cx="5312979" cy="961696"/>
          </a:xfrm>
          <a:prstGeom prst="rect">
            <a:avLst/>
          </a:prstGeom>
          <a:noFill/>
          <a:ln w="762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dirty="0" err="1">
              <a:solidFill>
                <a:schemeClr val="tx1"/>
              </a:solidFill>
              <a:latin typeface="Trebuchet MS" panose="020B0603020202020204" pitchFamily="34" charset="0"/>
            </a:endParaRPr>
          </a:p>
        </p:txBody>
      </p:sp>
      <p:sp>
        <p:nvSpPr>
          <p:cNvPr id="43" name="TextBox 42">
            <a:extLst>
              <a:ext uri="{FF2B5EF4-FFF2-40B4-BE49-F238E27FC236}">
                <a16:creationId xmlns:a16="http://schemas.microsoft.com/office/drawing/2014/main" id="{9E0FB70B-C5D9-2F00-0C7E-6962A991E59A}"/>
              </a:ext>
            </a:extLst>
          </p:cNvPr>
          <p:cNvSpPr txBox="1"/>
          <p:nvPr/>
        </p:nvSpPr>
        <p:spPr>
          <a:xfrm>
            <a:off x="9850639" y="13676326"/>
            <a:ext cx="4190635" cy="707886"/>
          </a:xfrm>
          <a:prstGeom prst="rect">
            <a:avLst/>
          </a:prstGeom>
          <a:noFill/>
        </p:spPr>
        <p:txBody>
          <a:bodyPr wrap="none" rtlCol="0">
            <a:spAutoFit/>
          </a:bodyPr>
          <a:lstStyle/>
          <a:p>
            <a:pPr algn="ctr"/>
            <a:r>
              <a:rPr lang="en-US" sz="4000" dirty="0">
                <a:solidFill>
                  <a:schemeClr val="bg1"/>
                </a:solidFill>
                <a:latin typeface="NVIDIA Sans" panose="020B0503020203020204" pitchFamily="34" charset="0"/>
                <a:cs typeface="NVIDIA Sans" panose="020B0503020203020204" pitchFamily="34" charset="0"/>
              </a:rPr>
              <a:t>Evict from cache</a:t>
            </a:r>
          </a:p>
        </p:txBody>
      </p:sp>
      <p:sp>
        <p:nvSpPr>
          <p:cNvPr id="44" name="TextBox 43">
            <a:extLst>
              <a:ext uri="{FF2B5EF4-FFF2-40B4-BE49-F238E27FC236}">
                <a16:creationId xmlns:a16="http://schemas.microsoft.com/office/drawing/2014/main" id="{FD9D7A03-AB27-E41B-2150-4DCE4BFDCBDC}"/>
              </a:ext>
            </a:extLst>
          </p:cNvPr>
          <p:cNvSpPr txBox="1"/>
          <p:nvPr/>
        </p:nvSpPr>
        <p:spPr>
          <a:xfrm>
            <a:off x="10148714" y="15146994"/>
            <a:ext cx="3289683" cy="707886"/>
          </a:xfrm>
          <a:prstGeom prst="rect">
            <a:avLst/>
          </a:prstGeom>
          <a:noFill/>
        </p:spPr>
        <p:txBody>
          <a:bodyPr wrap="none" rtlCol="0">
            <a:spAutoFit/>
          </a:bodyPr>
          <a:lstStyle/>
          <a:p>
            <a:pPr algn="ctr"/>
            <a:r>
              <a:rPr lang="en-US" sz="4000" dirty="0">
                <a:solidFill>
                  <a:schemeClr val="bg1"/>
                </a:solidFill>
                <a:latin typeface="NVIDIA Sans" panose="020B0503020203020204" pitchFamily="34" charset="0"/>
                <a:cs typeface="NVIDIA Sans" panose="020B0503020203020204" pitchFamily="34" charset="0"/>
              </a:rPr>
              <a:t>[I/O Pipeline]</a:t>
            </a:r>
          </a:p>
        </p:txBody>
      </p:sp>
      <p:sp>
        <p:nvSpPr>
          <p:cNvPr id="45" name="Rectangle 44">
            <a:extLst>
              <a:ext uri="{FF2B5EF4-FFF2-40B4-BE49-F238E27FC236}">
                <a16:creationId xmlns:a16="http://schemas.microsoft.com/office/drawing/2014/main" id="{60D353C7-D741-1302-6FA0-94D3204FF102}"/>
              </a:ext>
            </a:extLst>
          </p:cNvPr>
          <p:cNvSpPr/>
          <p:nvPr/>
        </p:nvSpPr>
        <p:spPr>
          <a:xfrm>
            <a:off x="9289460" y="15020089"/>
            <a:ext cx="5312979" cy="961696"/>
          </a:xfrm>
          <a:prstGeom prst="rect">
            <a:avLst/>
          </a:prstGeom>
          <a:noFill/>
          <a:ln w="762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dirty="0" err="1">
              <a:solidFill>
                <a:schemeClr val="tx1"/>
              </a:solidFill>
              <a:latin typeface="Trebuchet MS" panose="020B0603020202020204" pitchFamily="34" charset="0"/>
            </a:endParaRPr>
          </a:p>
        </p:txBody>
      </p:sp>
      <p:cxnSp>
        <p:nvCxnSpPr>
          <p:cNvPr id="55" name="Straight Arrow Connector 54">
            <a:extLst>
              <a:ext uri="{FF2B5EF4-FFF2-40B4-BE49-F238E27FC236}">
                <a16:creationId xmlns:a16="http://schemas.microsoft.com/office/drawing/2014/main" id="{33503D1F-BA02-C9BE-2C9D-DCCAA0F27416}"/>
              </a:ext>
            </a:extLst>
          </p:cNvPr>
          <p:cNvCxnSpPr>
            <a:cxnSpLocks/>
            <a:stCxn id="13" idx="2"/>
            <a:endCxn id="15" idx="0"/>
          </p:cNvCxnSpPr>
          <p:nvPr/>
        </p:nvCxnSpPr>
        <p:spPr>
          <a:xfrm>
            <a:off x="25889289" y="9409221"/>
            <a:ext cx="0" cy="1234966"/>
          </a:xfrm>
          <a:prstGeom prst="straightConnector1">
            <a:avLst/>
          </a:prstGeom>
          <a:ln w="762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70" name="Straight Arrow Connector 69">
            <a:extLst>
              <a:ext uri="{FF2B5EF4-FFF2-40B4-BE49-F238E27FC236}">
                <a16:creationId xmlns:a16="http://schemas.microsoft.com/office/drawing/2014/main" id="{5623D355-1B4A-321C-2D0D-013A65887760}"/>
              </a:ext>
            </a:extLst>
          </p:cNvPr>
          <p:cNvCxnSpPr>
            <a:cxnSpLocks/>
            <a:stCxn id="15" idx="1"/>
          </p:cNvCxnSpPr>
          <p:nvPr/>
        </p:nvCxnSpPr>
        <p:spPr>
          <a:xfrm flipH="1">
            <a:off x="22447975" y="11125035"/>
            <a:ext cx="784824" cy="3221052"/>
          </a:xfrm>
          <a:prstGeom prst="straightConnector1">
            <a:avLst/>
          </a:prstGeom>
          <a:ln w="762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83" name="Straight Arrow Connector 82">
            <a:extLst>
              <a:ext uri="{FF2B5EF4-FFF2-40B4-BE49-F238E27FC236}">
                <a16:creationId xmlns:a16="http://schemas.microsoft.com/office/drawing/2014/main" id="{D8E72461-92B7-2267-69EC-E011C995E480}"/>
              </a:ext>
            </a:extLst>
          </p:cNvPr>
          <p:cNvCxnSpPr>
            <a:cxnSpLocks/>
          </p:cNvCxnSpPr>
          <p:nvPr/>
        </p:nvCxnSpPr>
        <p:spPr>
          <a:xfrm flipV="1">
            <a:off x="23957726" y="13040449"/>
            <a:ext cx="413841" cy="1269670"/>
          </a:xfrm>
          <a:prstGeom prst="straightConnector1">
            <a:avLst/>
          </a:prstGeom>
          <a:ln w="762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85">
            <a:extLst>
              <a:ext uri="{FF2B5EF4-FFF2-40B4-BE49-F238E27FC236}">
                <a16:creationId xmlns:a16="http://schemas.microsoft.com/office/drawing/2014/main" id="{38172678-541C-32AC-915B-C21AFC0BE824}"/>
              </a:ext>
            </a:extLst>
          </p:cNvPr>
          <p:cNvCxnSpPr>
            <a:cxnSpLocks/>
            <a:stCxn id="15" idx="2"/>
            <a:endCxn id="38" idx="0"/>
          </p:cNvCxnSpPr>
          <p:nvPr/>
        </p:nvCxnSpPr>
        <p:spPr>
          <a:xfrm>
            <a:off x="25889289" y="11605883"/>
            <a:ext cx="0" cy="459786"/>
          </a:xfrm>
          <a:prstGeom prst="straightConnector1">
            <a:avLst/>
          </a:prstGeom>
          <a:ln w="762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a:extLst>
              <a:ext uri="{FF2B5EF4-FFF2-40B4-BE49-F238E27FC236}">
                <a16:creationId xmlns:a16="http://schemas.microsoft.com/office/drawing/2014/main" id="{7BB66A6A-8374-C75C-87B1-09907FE70C5C}"/>
              </a:ext>
            </a:extLst>
          </p:cNvPr>
          <p:cNvCxnSpPr>
            <a:cxnSpLocks/>
            <a:stCxn id="42" idx="2"/>
            <a:endCxn id="45" idx="0"/>
          </p:cNvCxnSpPr>
          <p:nvPr/>
        </p:nvCxnSpPr>
        <p:spPr>
          <a:xfrm>
            <a:off x="11945950" y="14511117"/>
            <a:ext cx="0" cy="508972"/>
          </a:xfrm>
          <a:prstGeom prst="straightConnector1">
            <a:avLst/>
          </a:prstGeom>
          <a:ln w="762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98" name="Straight Arrow Connector 97">
            <a:extLst>
              <a:ext uri="{FF2B5EF4-FFF2-40B4-BE49-F238E27FC236}">
                <a16:creationId xmlns:a16="http://schemas.microsoft.com/office/drawing/2014/main" id="{F5F5125A-B01C-455C-E045-9037E64A97B1}"/>
              </a:ext>
            </a:extLst>
          </p:cNvPr>
          <p:cNvCxnSpPr>
            <a:cxnSpLocks/>
            <a:stCxn id="45" idx="2"/>
            <a:endCxn id="40" idx="0"/>
          </p:cNvCxnSpPr>
          <p:nvPr/>
        </p:nvCxnSpPr>
        <p:spPr>
          <a:xfrm flipH="1">
            <a:off x="11934265" y="15981785"/>
            <a:ext cx="11685" cy="509807"/>
          </a:xfrm>
          <a:prstGeom prst="straightConnector1">
            <a:avLst/>
          </a:prstGeom>
          <a:ln w="762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02" name="Straight Arrow Connector 101">
            <a:extLst>
              <a:ext uri="{FF2B5EF4-FFF2-40B4-BE49-F238E27FC236}">
                <a16:creationId xmlns:a16="http://schemas.microsoft.com/office/drawing/2014/main" id="{9501A53B-B0B1-DB22-4289-468C3B944F5D}"/>
              </a:ext>
            </a:extLst>
          </p:cNvPr>
          <p:cNvCxnSpPr>
            <a:cxnSpLocks/>
            <a:stCxn id="45" idx="3"/>
          </p:cNvCxnSpPr>
          <p:nvPr/>
        </p:nvCxnSpPr>
        <p:spPr>
          <a:xfrm flipV="1">
            <a:off x="14602439" y="14346087"/>
            <a:ext cx="1669827" cy="1154850"/>
          </a:xfrm>
          <a:prstGeom prst="straightConnector1">
            <a:avLst/>
          </a:prstGeom>
          <a:ln w="762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05" name="Straight Arrow Connector 104">
            <a:extLst>
              <a:ext uri="{FF2B5EF4-FFF2-40B4-BE49-F238E27FC236}">
                <a16:creationId xmlns:a16="http://schemas.microsoft.com/office/drawing/2014/main" id="{F1B36FD1-6E35-BD72-623B-AC1D1E6C71FD}"/>
              </a:ext>
            </a:extLst>
          </p:cNvPr>
          <p:cNvCxnSpPr>
            <a:cxnSpLocks/>
            <a:endCxn id="40" idx="3"/>
          </p:cNvCxnSpPr>
          <p:nvPr/>
        </p:nvCxnSpPr>
        <p:spPr>
          <a:xfrm flipH="1" flipV="1">
            <a:off x="14590754" y="16972440"/>
            <a:ext cx="1598700" cy="43348"/>
          </a:xfrm>
          <a:prstGeom prst="straightConnector1">
            <a:avLst/>
          </a:prstGeom>
          <a:ln w="762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09" name="Straight Arrow Connector 108">
            <a:extLst>
              <a:ext uri="{FF2B5EF4-FFF2-40B4-BE49-F238E27FC236}">
                <a16:creationId xmlns:a16="http://schemas.microsoft.com/office/drawing/2014/main" id="{69F65CC9-C8C9-85CC-97A7-B03DA008CE92}"/>
              </a:ext>
            </a:extLst>
          </p:cNvPr>
          <p:cNvCxnSpPr>
            <a:cxnSpLocks/>
          </p:cNvCxnSpPr>
          <p:nvPr/>
        </p:nvCxnSpPr>
        <p:spPr>
          <a:xfrm>
            <a:off x="25889287" y="7801138"/>
            <a:ext cx="1" cy="668188"/>
          </a:xfrm>
          <a:prstGeom prst="straightConnector1">
            <a:avLst/>
          </a:prstGeom>
          <a:ln w="762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11" name="Straight Arrow Connector 110">
            <a:extLst>
              <a:ext uri="{FF2B5EF4-FFF2-40B4-BE49-F238E27FC236}">
                <a16:creationId xmlns:a16="http://schemas.microsoft.com/office/drawing/2014/main" id="{2ACD8A6C-BAA9-BC3E-10EC-D514B643CA6A}"/>
              </a:ext>
            </a:extLst>
          </p:cNvPr>
          <p:cNvCxnSpPr>
            <a:cxnSpLocks/>
          </p:cNvCxnSpPr>
          <p:nvPr/>
        </p:nvCxnSpPr>
        <p:spPr>
          <a:xfrm>
            <a:off x="11815933" y="7813104"/>
            <a:ext cx="1" cy="668188"/>
          </a:xfrm>
          <a:prstGeom prst="straightConnector1">
            <a:avLst/>
          </a:prstGeom>
          <a:ln w="762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12" name="Straight Arrow Connector 111">
            <a:extLst>
              <a:ext uri="{FF2B5EF4-FFF2-40B4-BE49-F238E27FC236}">
                <a16:creationId xmlns:a16="http://schemas.microsoft.com/office/drawing/2014/main" id="{FE8A09EC-4C40-CEB6-A208-9E2562D40F3C}"/>
              </a:ext>
            </a:extLst>
          </p:cNvPr>
          <p:cNvCxnSpPr>
            <a:cxnSpLocks/>
          </p:cNvCxnSpPr>
          <p:nvPr/>
        </p:nvCxnSpPr>
        <p:spPr>
          <a:xfrm>
            <a:off x="11815933" y="7813104"/>
            <a:ext cx="14073354" cy="15376"/>
          </a:xfrm>
          <a:prstGeom prst="straightConnector1">
            <a:avLst/>
          </a:prstGeom>
          <a:ln w="76200">
            <a:solidFill>
              <a:schemeClr val="bg1"/>
            </a:solidFill>
            <a:tailEnd type="none"/>
          </a:ln>
        </p:spPr>
        <p:style>
          <a:lnRef idx="1">
            <a:schemeClr val="accent1"/>
          </a:lnRef>
          <a:fillRef idx="0">
            <a:schemeClr val="accent1"/>
          </a:fillRef>
          <a:effectRef idx="0">
            <a:schemeClr val="accent1"/>
          </a:effectRef>
          <a:fontRef idx="minor">
            <a:schemeClr val="tx1"/>
          </a:fontRef>
        </p:style>
      </p:cxnSp>
      <p:cxnSp>
        <p:nvCxnSpPr>
          <p:cNvPr id="116" name="Straight Arrow Connector 115">
            <a:extLst>
              <a:ext uri="{FF2B5EF4-FFF2-40B4-BE49-F238E27FC236}">
                <a16:creationId xmlns:a16="http://schemas.microsoft.com/office/drawing/2014/main" id="{E24C4EF5-18D6-CBED-9C5B-1548A938F963}"/>
              </a:ext>
            </a:extLst>
          </p:cNvPr>
          <p:cNvCxnSpPr>
            <a:cxnSpLocks/>
            <a:stCxn id="5" idx="2"/>
          </p:cNvCxnSpPr>
          <p:nvPr/>
        </p:nvCxnSpPr>
        <p:spPr>
          <a:xfrm>
            <a:off x="18845944" y="5620872"/>
            <a:ext cx="0" cy="2207608"/>
          </a:xfrm>
          <a:prstGeom prst="straightConnector1">
            <a:avLst/>
          </a:prstGeom>
          <a:ln w="762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20" name="Rectangle 119">
            <a:extLst>
              <a:ext uri="{FF2B5EF4-FFF2-40B4-BE49-F238E27FC236}">
                <a16:creationId xmlns:a16="http://schemas.microsoft.com/office/drawing/2014/main" id="{89832A47-C694-09D9-54F1-283C6404D30E}"/>
              </a:ext>
            </a:extLst>
          </p:cNvPr>
          <p:cNvSpPr/>
          <p:nvPr/>
        </p:nvSpPr>
        <p:spPr>
          <a:xfrm>
            <a:off x="8797149" y="7219051"/>
            <a:ext cx="20148331" cy="10580223"/>
          </a:xfrm>
          <a:prstGeom prst="rect">
            <a:avLst/>
          </a:prstGeom>
          <a:noFill/>
          <a:ln w="762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dirty="0" err="1">
              <a:solidFill>
                <a:schemeClr val="tx1"/>
              </a:solidFill>
              <a:latin typeface="Trebuchet MS" panose="020B0603020202020204" pitchFamily="34" charset="0"/>
            </a:endParaRPr>
          </a:p>
        </p:txBody>
      </p:sp>
      <p:sp>
        <p:nvSpPr>
          <p:cNvPr id="121" name="TextBox 120">
            <a:extLst>
              <a:ext uri="{FF2B5EF4-FFF2-40B4-BE49-F238E27FC236}">
                <a16:creationId xmlns:a16="http://schemas.microsoft.com/office/drawing/2014/main" id="{837F60A2-D941-8A6A-4D53-7CB4117613CC}"/>
              </a:ext>
            </a:extLst>
          </p:cNvPr>
          <p:cNvSpPr txBox="1"/>
          <p:nvPr/>
        </p:nvSpPr>
        <p:spPr>
          <a:xfrm>
            <a:off x="19364660" y="6409157"/>
            <a:ext cx="2475358" cy="707886"/>
          </a:xfrm>
          <a:prstGeom prst="rect">
            <a:avLst/>
          </a:prstGeom>
          <a:noFill/>
        </p:spPr>
        <p:txBody>
          <a:bodyPr wrap="none" rtlCol="0">
            <a:spAutoFit/>
          </a:bodyPr>
          <a:lstStyle/>
          <a:p>
            <a:pPr algn="ctr"/>
            <a:r>
              <a:rPr lang="en-US" sz="4000" u="sng" dirty="0">
                <a:solidFill>
                  <a:schemeClr val="bg1"/>
                </a:solidFill>
                <a:latin typeface="NVIDIA Sans" panose="020B0503020203020204" pitchFamily="34" charset="0"/>
                <a:cs typeface="NVIDIA Sans" panose="020B0503020203020204" pitchFamily="34" charset="0"/>
              </a:rPr>
              <a:t>H5Dwrite</a:t>
            </a:r>
          </a:p>
        </p:txBody>
      </p:sp>
      <p:sp>
        <p:nvSpPr>
          <p:cNvPr id="3" name="Rectangle 2">
            <a:extLst>
              <a:ext uri="{FF2B5EF4-FFF2-40B4-BE49-F238E27FC236}">
                <a16:creationId xmlns:a16="http://schemas.microsoft.com/office/drawing/2014/main" id="{9BA7A504-A403-2B92-89B2-C01B735F33AA}"/>
              </a:ext>
            </a:extLst>
          </p:cNvPr>
          <p:cNvSpPr/>
          <p:nvPr/>
        </p:nvSpPr>
        <p:spPr>
          <a:xfrm>
            <a:off x="9042181" y="10399041"/>
            <a:ext cx="19698337" cy="2874975"/>
          </a:xfrm>
          <a:prstGeom prst="rect">
            <a:avLst/>
          </a:prstGeom>
          <a:noFill/>
          <a:ln w="762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dirty="0" err="1">
              <a:solidFill>
                <a:schemeClr val="tx1"/>
              </a:solidFill>
              <a:latin typeface="Trebuchet MS" panose="020B0603020202020204" pitchFamily="34" charset="0"/>
            </a:endParaRPr>
          </a:p>
        </p:txBody>
      </p:sp>
      <p:sp>
        <p:nvSpPr>
          <p:cNvPr id="4" name="TextBox 3">
            <a:extLst>
              <a:ext uri="{FF2B5EF4-FFF2-40B4-BE49-F238E27FC236}">
                <a16:creationId xmlns:a16="http://schemas.microsoft.com/office/drawing/2014/main" id="{DF074411-A7A6-688E-875B-AEAF1AC72DF6}"/>
              </a:ext>
            </a:extLst>
          </p:cNvPr>
          <p:cNvSpPr txBox="1"/>
          <p:nvPr/>
        </p:nvSpPr>
        <p:spPr>
          <a:xfrm>
            <a:off x="16136914" y="9460169"/>
            <a:ext cx="5508880" cy="707886"/>
          </a:xfrm>
          <a:prstGeom prst="rect">
            <a:avLst/>
          </a:prstGeom>
          <a:noFill/>
        </p:spPr>
        <p:txBody>
          <a:bodyPr wrap="none" rtlCol="0">
            <a:spAutoFit/>
          </a:bodyPr>
          <a:lstStyle/>
          <a:p>
            <a:pPr algn="ctr"/>
            <a:r>
              <a:rPr lang="en-US" sz="4000" u="sng" dirty="0">
                <a:solidFill>
                  <a:schemeClr val="bg1"/>
                </a:solidFill>
                <a:latin typeface="NVIDIA Sans" panose="020B0503020203020204" pitchFamily="34" charset="0"/>
                <a:cs typeface="NVIDIA Sans" panose="020B0503020203020204" pitchFamily="34" charset="0"/>
              </a:rPr>
              <a:t>Gather + Scatter Loop</a:t>
            </a:r>
          </a:p>
        </p:txBody>
      </p:sp>
      <p:cxnSp>
        <p:nvCxnSpPr>
          <p:cNvPr id="12" name="Straight Arrow Connector 11">
            <a:extLst>
              <a:ext uri="{FF2B5EF4-FFF2-40B4-BE49-F238E27FC236}">
                <a16:creationId xmlns:a16="http://schemas.microsoft.com/office/drawing/2014/main" id="{CB626529-6CA2-612A-1C6D-4A2EC3311247}"/>
              </a:ext>
            </a:extLst>
          </p:cNvPr>
          <p:cNvCxnSpPr>
            <a:cxnSpLocks/>
            <a:endCxn id="37" idx="0"/>
          </p:cNvCxnSpPr>
          <p:nvPr/>
        </p:nvCxnSpPr>
        <p:spPr>
          <a:xfrm flipH="1">
            <a:off x="11945950" y="9431619"/>
            <a:ext cx="22385" cy="2626893"/>
          </a:xfrm>
          <a:prstGeom prst="straightConnector1">
            <a:avLst/>
          </a:prstGeom>
          <a:ln w="762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48C9BBB2-61E1-C5F7-BE3A-8E93DD6A123C}"/>
              </a:ext>
            </a:extLst>
          </p:cNvPr>
          <p:cNvCxnSpPr>
            <a:cxnSpLocks/>
          </p:cNvCxnSpPr>
          <p:nvPr/>
        </p:nvCxnSpPr>
        <p:spPr>
          <a:xfrm>
            <a:off x="11945950" y="13040449"/>
            <a:ext cx="0" cy="508972"/>
          </a:xfrm>
          <a:prstGeom prst="straightConnector1">
            <a:avLst/>
          </a:prstGeom>
          <a:ln w="762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8C6A5C3B-03E9-5B4D-B0BC-436FA2CE0C9F}"/>
              </a:ext>
            </a:extLst>
          </p:cNvPr>
          <p:cNvSpPr txBox="1"/>
          <p:nvPr/>
        </p:nvSpPr>
        <p:spPr>
          <a:xfrm>
            <a:off x="17886321" y="14678761"/>
            <a:ext cx="4797275" cy="707886"/>
          </a:xfrm>
          <a:prstGeom prst="rect">
            <a:avLst/>
          </a:prstGeom>
          <a:noFill/>
        </p:spPr>
        <p:txBody>
          <a:bodyPr wrap="none" rtlCol="0">
            <a:spAutoFit/>
          </a:bodyPr>
          <a:lstStyle/>
          <a:p>
            <a:pPr algn="ctr"/>
            <a:r>
              <a:rPr lang="en-US" sz="4000" dirty="0">
                <a:solidFill>
                  <a:schemeClr val="bg1"/>
                </a:solidFill>
                <a:latin typeface="NVIDIA Sans" panose="020B0503020203020204" pitchFamily="34" charset="0"/>
                <a:cs typeface="NVIDIA Sans" panose="020B0503020203020204" pitchFamily="34" charset="0"/>
              </a:rPr>
              <a:t>[Allocate Buffer++]</a:t>
            </a:r>
          </a:p>
        </p:txBody>
      </p:sp>
      <p:sp>
        <p:nvSpPr>
          <p:cNvPr id="27" name="Rectangle 26">
            <a:extLst>
              <a:ext uri="{FF2B5EF4-FFF2-40B4-BE49-F238E27FC236}">
                <a16:creationId xmlns:a16="http://schemas.microsoft.com/office/drawing/2014/main" id="{31880555-7574-9935-1612-7F799FCC4FDA}"/>
              </a:ext>
            </a:extLst>
          </p:cNvPr>
          <p:cNvSpPr/>
          <p:nvPr/>
        </p:nvSpPr>
        <p:spPr>
          <a:xfrm>
            <a:off x="16437804" y="14551856"/>
            <a:ext cx="7740118" cy="961696"/>
          </a:xfrm>
          <a:prstGeom prst="rect">
            <a:avLst/>
          </a:prstGeom>
          <a:noFill/>
          <a:ln w="762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dirty="0" err="1">
              <a:solidFill>
                <a:schemeClr val="tx1"/>
              </a:solidFill>
              <a:latin typeface="Trebuchet MS" panose="020B0603020202020204" pitchFamily="34" charset="0"/>
            </a:endParaRPr>
          </a:p>
        </p:txBody>
      </p:sp>
      <p:sp>
        <p:nvSpPr>
          <p:cNvPr id="31" name="TextBox 30">
            <a:extLst>
              <a:ext uri="{FF2B5EF4-FFF2-40B4-BE49-F238E27FC236}">
                <a16:creationId xmlns:a16="http://schemas.microsoft.com/office/drawing/2014/main" id="{34DD4B16-C2CE-CFBD-A353-FA230A09E7DE}"/>
              </a:ext>
            </a:extLst>
          </p:cNvPr>
          <p:cNvSpPr txBox="1"/>
          <p:nvPr/>
        </p:nvSpPr>
        <p:spPr>
          <a:xfrm>
            <a:off x="16583061" y="16111565"/>
            <a:ext cx="7449604" cy="707886"/>
          </a:xfrm>
          <a:prstGeom prst="rect">
            <a:avLst/>
          </a:prstGeom>
          <a:noFill/>
        </p:spPr>
        <p:txBody>
          <a:bodyPr wrap="none" rtlCol="0">
            <a:spAutoFit/>
          </a:bodyPr>
          <a:lstStyle/>
          <a:p>
            <a:pPr algn="ctr"/>
            <a:r>
              <a:rPr lang="en-US" sz="4000" dirty="0">
                <a:solidFill>
                  <a:schemeClr val="bg1"/>
                </a:solidFill>
                <a:latin typeface="NVIDIA Sans" panose="020B0503020203020204" pitchFamily="34" charset="0"/>
                <a:cs typeface="NVIDIA Sans" panose="020B0503020203020204" pitchFamily="34" charset="0"/>
              </a:rPr>
              <a:t>Transform / Convert / Transfer</a:t>
            </a:r>
          </a:p>
        </p:txBody>
      </p:sp>
      <p:sp>
        <p:nvSpPr>
          <p:cNvPr id="32" name="Rectangle 31">
            <a:extLst>
              <a:ext uri="{FF2B5EF4-FFF2-40B4-BE49-F238E27FC236}">
                <a16:creationId xmlns:a16="http://schemas.microsoft.com/office/drawing/2014/main" id="{F925FCC0-8457-AAF5-43D7-A97443423C05}"/>
              </a:ext>
            </a:extLst>
          </p:cNvPr>
          <p:cNvSpPr/>
          <p:nvPr/>
        </p:nvSpPr>
        <p:spPr>
          <a:xfrm>
            <a:off x="16437804" y="15984660"/>
            <a:ext cx="7740118" cy="961696"/>
          </a:xfrm>
          <a:prstGeom prst="rect">
            <a:avLst/>
          </a:prstGeom>
          <a:noFill/>
          <a:ln w="762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dirty="0" err="1">
              <a:solidFill>
                <a:schemeClr val="tx1"/>
              </a:solidFill>
              <a:latin typeface="Trebuchet MS" panose="020B0603020202020204" pitchFamily="34" charset="0"/>
            </a:endParaRPr>
          </a:p>
        </p:txBody>
      </p:sp>
      <p:sp>
        <p:nvSpPr>
          <p:cNvPr id="33" name="Rectangle 32">
            <a:extLst>
              <a:ext uri="{FF2B5EF4-FFF2-40B4-BE49-F238E27FC236}">
                <a16:creationId xmlns:a16="http://schemas.microsoft.com/office/drawing/2014/main" id="{CA5F66AA-A94B-BEB4-6CD9-1FDF1EF6258C}"/>
              </a:ext>
            </a:extLst>
          </p:cNvPr>
          <p:cNvSpPr/>
          <p:nvPr/>
        </p:nvSpPr>
        <p:spPr>
          <a:xfrm>
            <a:off x="16272266" y="14310119"/>
            <a:ext cx="8099301" cy="2842006"/>
          </a:xfrm>
          <a:prstGeom prst="rect">
            <a:avLst/>
          </a:prstGeom>
          <a:noFill/>
          <a:ln w="762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dirty="0" err="1">
              <a:solidFill>
                <a:schemeClr val="tx1"/>
              </a:solidFill>
              <a:latin typeface="Trebuchet MS" panose="020B0603020202020204" pitchFamily="34" charset="0"/>
            </a:endParaRPr>
          </a:p>
        </p:txBody>
      </p:sp>
      <p:sp>
        <p:nvSpPr>
          <p:cNvPr id="34" name="U-Turn Arrow 33">
            <a:extLst>
              <a:ext uri="{FF2B5EF4-FFF2-40B4-BE49-F238E27FC236}">
                <a16:creationId xmlns:a16="http://schemas.microsoft.com/office/drawing/2014/main" id="{38897192-CB7A-9186-E4CD-21AF547126BF}"/>
              </a:ext>
            </a:extLst>
          </p:cNvPr>
          <p:cNvSpPr/>
          <p:nvPr/>
        </p:nvSpPr>
        <p:spPr>
          <a:xfrm rot="5400000" flipH="1" flipV="1">
            <a:off x="15032561" y="15239187"/>
            <a:ext cx="1913351" cy="936516"/>
          </a:xfrm>
          <a:prstGeom prst="uturnArrow">
            <a:avLst>
              <a:gd name="adj1" fmla="val 25000"/>
              <a:gd name="adj2" fmla="val 25000"/>
              <a:gd name="adj3" fmla="val 25000"/>
              <a:gd name="adj4" fmla="val 43750"/>
              <a:gd name="adj5" fmla="val 100000"/>
            </a:avLst>
          </a:prstGeom>
          <a:pattFill prst="dkUpDiag">
            <a:fgClr>
              <a:schemeClr val="tx2"/>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dirty="0" err="1">
              <a:solidFill>
                <a:schemeClr val="tx1"/>
              </a:solidFill>
              <a:latin typeface="Trebuchet MS" panose="020B0603020202020204" pitchFamily="34" charset="0"/>
            </a:endParaRPr>
          </a:p>
        </p:txBody>
      </p:sp>
    </p:spTree>
    <p:extLst>
      <p:ext uri="{BB962C8B-B14F-4D97-AF65-F5344CB8AC3E}">
        <p14:creationId xmlns:p14="http://schemas.microsoft.com/office/powerpoint/2010/main" val="2741282931"/>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09AFBF-B4DF-B765-493E-D1F12DCFDEB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C5941B4-F89A-099A-81A7-5A4C4977FB40}"/>
              </a:ext>
            </a:extLst>
          </p:cNvPr>
          <p:cNvSpPr>
            <a:spLocks noGrp="1"/>
          </p:cNvSpPr>
          <p:nvPr>
            <p:ph type="title"/>
          </p:nvPr>
        </p:nvSpPr>
        <p:spPr/>
        <p:txBody>
          <a:bodyPr>
            <a:normAutofit/>
          </a:bodyPr>
          <a:lstStyle/>
          <a:p>
            <a:r>
              <a:rPr lang="en-US" sz="11500" dirty="0"/>
              <a:t> GPU-Aware Serial I/O Pipeline</a:t>
            </a:r>
            <a:endParaRPr lang="en-US" sz="8000" dirty="0"/>
          </a:p>
        </p:txBody>
      </p:sp>
      <p:sp>
        <p:nvSpPr>
          <p:cNvPr id="5" name="Rectangle 4">
            <a:extLst>
              <a:ext uri="{FF2B5EF4-FFF2-40B4-BE49-F238E27FC236}">
                <a16:creationId xmlns:a16="http://schemas.microsoft.com/office/drawing/2014/main" id="{EC3E3116-F700-A726-766B-C8E3B123F77C}"/>
              </a:ext>
            </a:extLst>
          </p:cNvPr>
          <p:cNvSpPr/>
          <p:nvPr/>
        </p:nvSpPr>
        <p:spPr>
          <a:xfrm>
            <a:off x="16189454" y="4659176"/>
            <a:ext cx="5312979" cy="961696"/>
          </a:xfrm>
          <a:prstGeom prst="rect">
            <a:avLst/>
          </a:prstGeom>
          <a:noFill/>
          <a:ln w="762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dirty="0" err="1">
              <a:solidFill>
                <a:schemeClr val="tx1"/>
              </a:solidFill>
              <a:latin typeface="Trebuchet MS" panose="020B0603020202020204" pitchFamily="34" charset="0"/>
            </a:endParaRPr>
          </a:p>
        </p:txBody>
      </p:sp>
      <p:sp>
        <p:nvSpPr>
          <p:cNvPr id="7" name="TextBox 6">
            <a:extLst>
              <a:ext uri="{FF2B5EF4-FFF2-40B4-BE49-F238E27FC236}">
                <a16:creationId xmlns:a16="http://schemas.microsoft.com/office/drawing/2014/main" id="{2FBCE2E5-0910-7EDD-2BDF-FC50E3ADED79}"/>
              </a:ext>
            </a:extLst>
          </p:cNvPr>
          <p:cNvSpPr txBox="1"/>
          <p:nvPr/>
        </p:nvSpPr>
        <p:spPr>
          <a:xfrm>
            <a:off x="17406927" y="4786081"/>
            <a:ext cx="2878032" cy="707886"/>
          </a:xfrm>
          <a:prstGeom prst="rect">
            <a:avLst/>
          </a:prstGeom>
          <a:noFill/>
        </p:spPr>
        <p:txBody>
          <a:bodyPr wrap="none" rtlCol="0">
            <a:spAutoFit/>
          </a:bodyPr>
          <a:lstStyle/>
          <a:p>
            <a:pPr algn="ctr"/>
            <a:r>
              <a:rPr lang="en-US" sz="4000" dirty="0">
                <a:solidFill>
                  <a:schemeClr val="bg1"/>
                </a:solidFill>
                <a:latin typeface="NVIDIA Sans" panose="020B0503020203020204" pitchFamily="34" charset="0"/>
                <a:cs typeface="NVIDIA Sans" panose="020B0503020203020204" pitchFamily="34" charset="0"/>
              </a:rPr>
              <a:t>Application</a:t>
            </a:r>
          </a:p>
        </p:txBody>
      </p:sp>
      <p:sp>
        <p:nvSpPr>
          <p:cNvPr id="10" name="Rectangle 9">
            <a:extLst>
              <a:ext uri="{FF2B5EF4-FFF2-40B4-BE49-F238E27FC236}">
                <a16:creationId xmlns:a16="http://schemas.microsoft.com/office/drawing/2014/main" id="{345E1EC7-06AC-6C26-C836-011EB115DDF6}"/>
              </a:ext>
            </a:extLst>
          </p:cNvPr>
          <p:cNvSpPr/>
          <p:nvPr/>
        </p:nvSpPr>
        <p:spPr>
          <a:xfrm>
            <a:off x="9159446" y="8447525"/>
            <a:ext cx="5312979" cy="961696"/>
          </a:xfrm>
          <a:prstGeom prst="rect">
            <a:avLst/>
          </a:prstGeom>
          <a:noFill/>
          <a:ln w="762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dirty="0" err="1">
              <a:solidFill>
                <a:schemeClr val="tx1"/>
              </a:solidFill>
              <a:latin typeface="Trebuchet MS" panose="020B0603020202020204" pitchFamily="34" charset="0"/>
            </a:endParaRPr>
          </a:p>
        </p:txBody>
      </p:sp>
      <p:sp>
        <p:nvSpPr>
          <p:cNvPr id="11" name="TextBox 10">
            <a:extLst>
              <a:ext uri="{FF2B5EF4-FFF2-40B4-BE49-F238E27FC236}">
                <a16:creationId xmlns:a16="http://schemas.microsoft.com/office/drawing/2014/main" id="{BA9C55CF-B03C-A1B8-5103-8BC32C45688B}"/>
              </a:ext>
            </a:extLst>
          </p:cNvPr>
          <p:cNvSpPr txBox="1"/>
          <p:nvPr/>
        </p:nvSpPr>
        <p:spPr>
          <a:xfrm>
            <a:off x="10656804" y="8574430"/>
            <a:ext cx="2318263" cy="707886"/>
          </a:xfrm>
          <a:prstGeom prst="rect">
            <a:avLst/>
          </a:prstGeom>
          <a:noFill/>
        </p:spPr>
        <p:txBody>
          <a:bodyPr wrap="none" rtlCol="0">
            <a:spAutoFit/>
          </a:bodyPr>
          <a:lstStyle/>
          <a:p>
            <a:pPr algn="ctr"/>
            <a:r>
              <a:rPr lang="en-US" sz="4000" dirty="0">
                <a:solidFill>
                  <a:schemeClr val="bg1"/>
                </a:solidFill>
                <a:highlight>
                  <a:srgbClr val="FFFF00"/>
                </a:highlight>
                <a:latin typeface="NVIDIA Sans" panose="020B0503020203020204" pitchFamily="34" charset="0"/>
                <a:cs typeface="NVIDIA Sans" panose="020B0503020203020204" pitchFamily="34" charset="0"/>
              </a:rPr>
              <a:t>Chunked</a:t>
            </a:r>
          </a:p>
        </p:txBody>
      </p:sp>
      <p:sp>
        <p:nvSpPr>
          <p:cNvPr id="13" name="Rectangle 12">
            <a:extLst>
              <a:ext uri="{FF2B5EF4-FFF2-40B4-BE49-F238E27FC236}">
                <a16:creationId xmlns:a16="http://schemas.microsoft.com/office/drawing/2014/main" id="{96CB5B8B-863D-398F-5AC8-EC3A53A1E2BC}"/>
              </a:ext>
            </a:extLst>
          </p:cNvPr>
          <p:cNvSpPr/>
          <p:nvPr/>
        </p:nvSpPr>
        <p:spPr>
          <a:xfrm>
            <a:off x="23232799" y="8447525"/>
            <a:ext cx="5312979" cy="961696"/>
          </a:xfrm>
          <a:prstGeom prst="rect">
            <a:avLst/>
          </a:prstGeom>
          <a:noFill/>
          <a:ln w="762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dirty="0" err="1">
              <a:solidFill>
                <a:schemeClr val="tx1"/>
              </a:solidFill>
              <a:latin typeface="Trebuchet MS" panose="020B0603020202020204" pitchFamily="34" charset="0"/>
            </a:endParaRPr>
          </a:p>
        </p:txBody>
      </p:sp>
      <p:sp>
        <p:nvSpPr>
          <p:cNvPr id="14" name="TextBox 13">
            <a:extLst>
              <a:ext uri="{FF2B5EF4-FFF2-40B4-BE49-F238E27FC236}">
                <a16:creationId xmlns:a16="http://schemas.microsoft.com/office/drawing/2014/main" id="{BA744A0B-5955-0A6A-1376-D3F7E80D9A77}"/>
              </a:ext>
            </a:extLst>
          </p:cNvPr>
          <p:cNvSpPr txBox="1"/>
          <p:nvPr/>
        </p:nvSpPr>
        <p:spPr>
          <a:xfrm>
            <a:off x="24420618" y="8574430"/>
            <a:ext cx="2937343" cy="707886"/>
          </a:xfrm>
          <a:prstGeom prst="rect">
            <a:avLst/>
          </a:prstGeom>
          <a:noFill/>
        </p:spPr>
        <p:txBody>
          <a:bodyPr wrap="none" rtlCol="0">
            <a:spAutoFit/>
          </a:bodyPr>
          <a:lstStyle/>
          <a:p>
            <a:pPr algn="ctr"/>
            <a:r>
              <a:rPr lang="en-US" sz="4000" dirty="0">
                <a:solidFill>
                  <a:schemeClr val="bg1"/>
                </a:solidFill>
                <a:highlight>
                  <a:srgbClr val="FFFF00"/>
                </a:highlight>
                <a:latin typeface="NVIDIA Sans" panose="020B0503020203020204" pitchFamily="34" charset="0"/>
                <a:cs typeface="NVIDIA Sans" panose="020B0503020203020204" pitchFamily="34" charset="0"/>
              </a:rPr>
              <a:t>Contiguous</a:t>
            </a:r>
          </a:p>
        </p:txBody>
      </p:sp>
      <p:sp>
        <p:nvSpPr>
          <p:cNvPr id="15" name="Rectangle 14">
            <a:extLst>
              <a:ext uri="{FF2B5EF4-FFF2-40B4-BE49-F238E27FC236}">
                <a16:creationId xmlns:a16="http://schemas.microsoft.com/office/drawing/2014/main" id="{749CC8A3-3A7C-E075-F8B7-CDB49AC4965E}"/>
              </a:ext>
            </a:extLst>
          </p:cNvPr>
          <p:cNvSpPr/>
          <p:nvPr/>
        </p:nvSpPr>
        <p:spPr>
          <a:xfrm>
            <a:off x="23232799" y="10644187"/>
            <a:ext cx="5312979" cy="961696"/>
          </a:xfrm>
          <a:prstGeom prst="rect">
            <a:avLst/>
          </a:prstGeom>
          <a:noFill/>
          <a:ln w="762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dirty="0" err="1">
              <a:solidFill>
                <a:schemeClr val="tx1"/>
              </a:solidFill>
              <a:latin typeface="Trebuchet MS" panose="020B0603020202020204" pitchFamily="34" charset="0"/>
            </a:endParaRPr>
          </a:p>
        </p:txBody>
      </p:sp>
      <p:sp>
        <p:nvSpPr>
          <p:cNvPr id="18" name="TextBox 17">
            <a:extLst>
              <a:ext uri="{FF2B5EF4-FFF2-40B4-BE49-F238E27FC236}">
                <a16:creationId xmlns:a16="http://schemas.microsoft.com/office/drawing/2014/main" id="{5A62317F-BE80-F9C5-848C-8FA6B6DBA9C7}"/>
              </a:ext>
            </a:extLst>
          </p:cNvPr>
          <p:cNvSpPr txBox="1"/>
          <p:nvPr/>
        </p:nvSpPr>
        <p:spPr>
          <a:xfrm>
            <a:off x="24177922" y="10771092"/>
            <a:ext cx="3422733" cy="707886"/>
          </a:xfrm>
          <a:prstGeom prst="rect">
            <a:avLst/>
          </a:prstGeom>
          <a:noFill/>
        </p:spPr>
        <p:txBody>
          <a:bodyPr wrap="none" rtlCol="0">
            <a:spAutoFit/>
          </a:bodyPr>
          <a:lstStyle/>
          <a:p>
            <a:pPr algn="ctr"/>
            <a:r>
              <a:rPr lang="en-US" sz="4000" dirty="0">
                <a:solidFill>
                  <a:schemeClr val="bg1"/>
                </a:solidFill>
                <a:latin typeface="NVIDIA Sans" panose="020B0503020203020204" pitchFamily="34" charset="0"/>
                <a:cs typeface="NVIDIA Sans" panose="020B0503020203020204" pitchFamily="34" charset="0"/>
              </a:rPr>
              <a:t> [I/O Pipeline]</a:t>
            </a:r>
          </a:p>
        </p:txBody>
      </p:sp>
      <p:sp>
        <p:nvSpPr>
          <p:cNvPr id="29" name="TextBox 28">
            <a:extLst>
              <a:ext uri="{FF2B5EF4-FFF2-40B4-BE49-F238E27FC236}">
                <a16:creationId xmlns:a16="http://schemas.microsoft.com/office/drawing/2014/main" id="{18C3D936-49B3-947F-7399-21D5D30580C9}"/>
              </a:ext>
            </a:extLst>
          </p:cNvPr>
          <p:cNvSpPr txBox="1"/>
          <p:nvPr/>
        </p:nvSpPr>
        <p:spPr>
          <a:xfrm>
            <a:off x="16342731" y="13479554"/>
            <a:ext cx="5865645" cy="707886"/>
          </a:xfrm>
          <a:prstGeom prst="rect">
            <a:avLst/>
          </a:prstGeom>
          <a:noFill/>
        </p:spPr>
        <p:txBody>
          <a:bodyPr wrap="none" rtlCol="0">
            <a:spAutoFit/>
          </a:bodyPr>
          <a:lstStyle/>
          <a:p>
            <a:pPr algn="ctr"/>
            <a:r>
              <a:rPr lang="en-US" sz="4000" u="sng" dirty="0">
                <a:solidFill>
                  <a:schemeClr val="bg1"/>
                </a:solidFill>
                <a:latin typeface="NVIDIA Sans" panose="020B0503020203020204" pitchFamily="34" charset="0"/>
                <a:cs typeface="NVIDIA Sans" panose="020B0503020203020204" pitchFamily="34" charset="0"/>
              </a:rPr>
              <a:t> GPU-Aware I/O Pipeline</a:t>
            </a:r>
          </a:p>
        </p:txBody>
      </p:sp>
      <p:sp>
        <p:nvSpPr>
          <p:cNvPr id="36" name="TextBox 35">
            <a:extLst>
              <a:ext uri="{FF2B5EF4-FFF2-40B4-BE49-F238E27FC236}">
                <a16:creationId xmlns:a16="http://schemas.microsoft.com/office/drawing/2014/main" id="{9066800E-6525-8EFE-902B-E0ACFB7963F2}"/>
              </a:ext>
            </a:extLst>
          </p:cNvPr>
          <p:cNvSpPr txBox="1"/>
          <p:nvPr/>
        </p:nvSpPr>
        <p:spPr>
          <a:xfrm>
            <a:off x="9225683" y="12167308"/>
            <a:ext cx="5536832" cy="707886"/>
          </a:xfrm>
          <a:prstGeom prst="rect">
            <a:avLst/>
          </a:prstGeom>
          <a:noFill/>
        </p:spPr>
        <p:txBody>
          <a:bodyPr wrap="square" rtlCol="0">
            <a:spAutoFit/>
          </a:bodyPr>
          <a:lstStyle/>
          <a:p>
            <a:pPr algn="ctr"/>
            <a:r>
              <a:rPr lang="en-US" sz="4000" dirty="0">
                <a:solidFill>
                  <a:schemeClr val="bg1"/>
                </a:solidFill>
                <a:latin typeface="NVIDIA Sans" panose="020B0503020203020204" pitchFamily="34" charset="0"/>
                <a:cs typeface="NVIDIA Sans" panose="020B0503020203020204" pitchFamily="34" charset="0"/>
              </a:rPr>
              <a:t>Add to chunk cache++</a:t>
            </a:r>
          </a:p>
        </p:txBody>
      </p:sp>
      <p:sp>
        <p:nvSpPr>
          <p:cNvPr id="37" name="Rectangle 36">
            <a:extLst>
              <a:ext uri="{FF2B5EF4-FFF2-40B4-BE49-F238E27FC236}">
                <a16:creationId xmlns:a16="http://schemas.microsoft.com/office/drawing/2014/main" id="{56B6B61B-D991-830D-099F-421E1D3C889C}"/>
              </a:ext>
            </a:extLst>
          </p:cNvPr>
          <p:cNvSpPr/>
          <p:nvPr/>
        </p:nvSpPr>
        <p:spPr>
          <a:xfrm>
            <a:off x="9289460" y="12058512"/>
            <a:ext cx="5312979" cy="961696"/>
          </a:xfrm>
          <a:prstGeom prst="rect">
            <a:avLst/>
          </a:prstGeom>
          <a:noFill/>
          <a:ln w="762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dirty="0" err="1">
              <a:solidFill>
                <a:schemeClr val="tx1"/>
              </a:solidFill>
              <a:latin typeface="Trebuchet MS" panose="020B0603020202020204" pitchFamily="34" charset="0"/>
            </a:endParaRPr>
          </a:p>
        </p:txBody>
      </p:sp>
      <p:sp>
        <p:nvSpPr>
          <p:cNvPr id="38" name="Rectangle 37">
            <a:extLst>
              <a:ext uri="{FF2B5EF4-FFF2-40B4-BE49-F238E27FC236}">
                <a16:creationId xmlns:a16="http://schemas.microsoft.com/office/drawing/2014/main" id="{109EF0C5-DB37-B2DE-FE59-2171CA3A166D}"/>
              </a:ext>
            </a:extLst>
          </p:cNvPr>
          <p:cNvSpPr/>
          <p:nvPr/>
        </p:nvSpPr>
        <p:spPr>
          <a:xfrm>
            <a:off x="23232799" y="12065669"/>
            <a:ext cx="5312979" cy="961696"/>
          </a:xfrm>
          <a:prstGeom prst="rect">
            <a:avLst/>
          </a:prstGeom>
          <a:noFill/>
          <a:ln w="762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dirty="0" err="1">
              <a:solidFill>
                <a:schemeClr val="tx1"/>
              </a:solidFill>
              <a:latin typeface="Trebuchet MS" panose="020B0603020202020204" pitchFamily="34" charset="0"/>
            </a:endParaRPr>
          </a:p>
        </p:txBody>
      </p:sp>
      <p:sp>
        <p:nvSpPr>
          <p:cNvPr id="39" name="TextBox 38">
            <a:extLst>
              <a:ext uri="{FF2B5EF4-FFF2-40B4-BE49-F238E27FC236}">
                <a16:creationId xmlns:a16="http://schemas.microsoft.com/office/drawing/2014/main" id="{85372ACD-E149-DB60-88A5-F4DE7B84EF8E}"/>
              </a:ext>
            </a:extLst>
          </p:cNvPr>
          <p:cNvSpPr txBox="1"/>
          <p:nvPr/>
        </p:nvSpPr>
        <p:spPr>
          <a:xfrm>
            <a:off x="24371567" y="12192574"/>
            <a:ext cx="3035447" cy="707886"/>
          </a:xfrm>
          <a:prstGeom prst="rect">
            <a:avLst/>
          </a:prstGeom>
          <a:noFill/>
        </p:spPr>
        <p:txBody>
          <a:bodyPr wrap="none" rtlCol="0">
            <a:spAutoFit/>
          </a:bodyPr>
          <a:lstStyle/>
          <a:p>
            <a:pPr algn="ctr"/>
            <a:r>
              <a:rPr lang="en-US" sz="4000" dirty="0">
                <a:solidFill>
                  <a:schemeClr val="bg1"/>
                </a:solidFill>
                <a:latin typeface="NVIDIA Sans" panose="020B0503020203020204" pitchFamily="34" charset="0"/>
                <a:cs typeface="NVIDIA Sans" panose="020B0503020203020204" pitchFamily="34" charset="0"/>
              </a:rPr>
              <a:t>Write to file</a:t>
            </a:r>
          </a:p>
        </p:txBody>
      </p:sp>
      <p:sp>
        <p:nvSpPr>
          <p:cNvPr id="40" name="Rectangle 39">
            <a:extLst>
              <a:ext uri="{FF2B5EF4-FFF2-40B4-BE49-F238E27FC236}">
                <a16:creationId xmlns:a16="http://schemas.microsoft.com/office/drawing/2014/main" id="{20D6C49B-79ED-A812-C8A6-A7486E73031D}"/>
              </a:ext>
            </a:extLst>
          </p:cNvPr>
          <p:cNvSpPr/>
          <p:nvPr/>
        </p:nvSpPr>
        <p:spPr>
          <a:xfrm>
            <a:off x="9277775" y="16491592"/>
            <a:ext cx="5312979" cy="961696"/>
          </a:xfrm>
          <a:prstGeom prst="rect">
            <a:avLst/>
          </a:prstGeom>
          <a:noFill/>
          <a:ln w="762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dirty="0" err="1">
              <a:solidFill>
                <a:schemeClr val="tx1"/>
              </a:solidFill>
              <a:latin typeface="Trebuchet MS" panose="020B0603020202020204" pitchFamily="34" charset="0"/>
            </a:endParaRPr>
          </a:p>
        </p:txBody>
      </p:sp>
      <p:sp>
        <p:nvSpPr>
          <p:cNvPr id="41" name="TextBox 40">
            <a:extLst>
              <a:ext uri="{FF2B5EF4-FFF2-40B4-BE49-F238E27FC236}">
                <a16:creationId xmlns:a16="http://schemas.microsoft.com/office/drawing/2014/main" id="{43CBEF0F-493D-1B85-4722-AC39B945D0CA}"/>
              </a:ext>
            </a:extLst>
          </p:cNvPr>
          <p:cNvSpPr txBox="1"/>
          <p:nvPr/>
        </p:nvSpPr>
        <p:spPr>
          <a:xfrm>
            <a:off x="10416543" y="16618497"/>
            <a:ext cx="3035447" cy="707886"/>
          </a:xfrm>
          <a:prstGeom prst="rect">
            <a:avLst/>
          </a:prstGeom>
          <a:noFill/>
        </p:spPr>
        <p:txBody>
          <a:bodyPr wrap="none" rtlCol="0">
            <a:spAutoFit/>
          </a:bodyPr>
          <a:lstStyle/>
          <a:p>
            <a:pPr algn="ctr"/>
            <a:r>
              <a:rPr lang="en-US" sz="4000" dirty="0">
                <a:solidFill>
                  <a:schemeClr val="bg1"/>
                </a:solidFill>
                <a:latin typeface="NVIDIA Sans" panose="020B0503020203020204" pitchFamily="34" charset="0"/>
                <a:cs typeface="NVIDIA Sans" panose="020B0503020203020204" pitchFamily="34" charset="0"/>
              </a:rPr>
              <a:t>Write to file</a:t>
            </a:r>
          </a:p>
        </p:txBody>
      </p:sp>
      <p:sp>
        <p:nvSpPr>
          <p:cNvPr id="42" name="Rectangle 41">
            <a:extLst>
              <a:ext uri="{FF2B5EF4-FFF2-40B4-BE49-F238E27FC236}">
                <a16:creationId xmlns:a16="http://schemas.microsoft.com/office/drawing/2014/main" id="{07068C3E-1A2E-C9E4-7FA4-A3DC88B9AEBE}"/>
              </a:ext>
            </a:extLst>
          </p:cNvPr>
          <p:cNvSpPr/>
          <p:nvPr/>
        </p:nvSpPr>
        <p:spPr>
          <a:xfrm>
            <a:off x="9289460" y="13549421"/>
            <a:ext cx="5312979" cy="961696"/>
          </a:xfrm>
          <a:prstGeom prst="rect">
            <a:avLst/>
          </a:prstGeom>
          <a:noFill/>
          <a:ln w="762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dirty="0" err="1">
              <a:solidFill>
                <a:schemeClr val="tx1"/>
              </a:solidFill>
              <a:latin typeface="Trebuchet MS" panose="020B0603020202020204" pitchFamily="34" charset="0"/>
            </a:endParaRPr>
          </a:p>
        </p:txBody>
      </p:sp>
      <p:sp>
        <p:nvSpPr>
          <p:cNvPr id="43" name="TextBox 42">
            <a:extLst>
              <a:ext uri="{FF2B5EF4-FFF2-40B4-BE49-F238E27FC236}">
                <a16:creationId xmlns:a16="http://schemas.microsoft.com/office/drawing/2014/main" id="{995673F9-8ACC-EE97-819C-4BE841C499F4}"/>
              </a:ext>
            </a:extLst>
          </p:cNvPr>
          <p:cNvSpPr txBox="1"/>
          <p:nvPr/>
        </p:nvSpPr>
        <p:spPr>
          <a:xfrm>
            <a:off x="9850639" y="13676326"/>
            <a:ext cx="4190635" cy="707886"/>
          </a:xfrm>
          <a:prstGeom prst="rect">
            <a:avLst/>
          </a:prstGeom>
          <a:noFill/>
        </p:spPr>
        <p:txBody>
          <a:bodyPr wrap="none" rtlCol="0">
            <a:spAutoFit/>
          </a:bodyPr>
          <a:lstStyle/>
          <a:p>
            <a:pPr algn="ctr"/>
            <a:r>
              <a:rPr lang="en-US" sz="4000" dirty="0">
                <a:solidFill>
                  <a:schemeClr val="bg1"/>
                </a:solidFill>
                <a:latin typeface="NVIDIA Sans" panose="020B0503020203020204" pitchFamily="34" charset="0"/>
                <a:cs typeface="NVIDIA Sans" panose="020B0503020203020204" pitchFamily="34" charset="0"/>
              </a:rPr>
              <a:t>Evict from cache</a:t>
            </a:r>
          </a:p>
        </p:txBody>
      </p:sp>
      <p:sp>
        <p:nvSpPr>
          <p:cNvPr id="44" name="TextBox 43">
            <a:extLst>
              <a:ext uri="{FF2B5EF4-FFF2-40B4-BE49-F238E27FC236}">
                <a16:creationId xmlns:a16="http://schemas.microsoft.com/office/drawing/2014/main" id="{16103210-23A4-83D8-8B30-A80A2C23049C}"/>
              </a:ext>
            </a:extLst>
          </p:cNvPr>
          <p:cNvSpPr txBox="1"/>
          <p:nvPr/>
        </p:nvSpPr>
        <p:spPr>
          <a:xfrm>
            <a:off x="10148714" y="15146994"/>
            <a:ext cx="3289683" cy="707886"/>
          </a:xfrm>
          <a:prstGeom prst="rect">
            <a:avLst/>
          </a:prstGeom>
          <a:noFill/>
        </p:spPr>
        <p:txBody>
          <a:bodyPr wrap="none" rtlCol="0">
            <a:spAutoFit/>
          </a:bodyPr>
          <a:lstStyle/>
          <a:p>
            <a:pPr algn="ctr"/>
            <a:r>
              <a:rPr lang="en-US" sz="4000" dirty="0">
                <a:solidFill>
                  <a:schemeClr val="bg1"/>
                </a:solidFill>
                <a:latin typeface="NVIDIA Sans" panose="020B0503020203020204" pitchFamily="34" charset="0"/>
                <a:cs typeface="NVIDIA Sans" panose="020B0503020203020204" pitchFamily="34" charset="0"/>
              </a:rPr>
              <a:t>[I/O Pipeline]</a:t>
            </a:r>
          </a:p>
        </p:txBody>
      </p:sp>
      <p:sp>
        <p:nvSpPr>
          <p:cNvPr id="45" name="Rectangle 44">
            <a:extLst>
              <a:ext uri="{FF2B5EF4-FFF2-40B4-BE49-F238E27FC236}">
                <a16:creationId xmlns:a16="http://schemas.microsoft.com/office/drawing/2014/main" id="{C5C63561-CF79-8535-96FF-C70ED12C1751}"/>
              </a:ext>
            </a:extLst>
          </p:cNvPr>
          <p:cNvSpPr/>
          <p:nvPr/>
        </p:nvSpPr>
        <p:spPr>
          <a:xfrm>
            <a:off x="9289460" y="15020089"/>
            <a:ext cx="5312979" cy="961696"/>
          </a:xfrm>
          <a:prstGeom prst="rect">
            <a:avLst/>
          </a:prstGeom>
          <a:noFill/>
          <a:ln w="762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dirty="0" err="1">
              <a:solidFill>
                <a:schemeClr val="tx1"/>
              </a:solidFill>
              <a:latin typeface="Trebuchet MS" panose="020B0603020202020204" pitchFamily="34" charset="0"/>
            </a:endParaRPr>
          </a:p>
        </p:txBody>
      </p:sp>
      <p:cxnSp>
        <p:nvCxnSpPr>
          <p:cNvPr id="55" name="Straight Arrow Connector 54">
            <a:extLst>
              <a:ext uri="{FF2B5EF4-FFF2-40B4-BE49-F238E27FC236}">
                <a16:creationId xmlns:a16="http://schemas.microsoft.com/office/drawing/2014/main" id="{BF46E70E-5AD5-DD65-150E-559A642361C9}"/>
              </a:ext>
            </a:extLst>
          </p:cNvPr>
          <p:cNvCxnSpPr>
            <a:cxnSpLocks/>
            <a:stCxn id="13" idx="2"/>
            <a:endCxn id="15" idx="0"/>
          </p:cNvCxnSpPr>
          <p:nvPr/>
        </p:nvCxnSpPr>
        <p:spPr>
          <a:xfrm>
            <a:off x="25889289" y="9409221"/>
            <a:ext cx="0" cy="1234966"/>
          </a:xfrm>
          <a:prstGeom prst="straightConnector1">
            <a:avLst/>
          </a:prstGeom>
          <a:ln w="762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70" name="Straight Arrow Connector 69">
            <a:extLst>
              <a:ext uri="{FF2B5EF4-FFF2-40B4-BE49-F238E27FC236}">
                <a16:creationId xmlns:a16="http://schemas.microsoft.com/office/drawing/2014/main" id="{D7443377-A23C-339A-00D8-429B096223A6}"/>
              </a:ext>
            </a:extLst>
          </p:cNvPr>
          <p:cNvCxnSpPr>
            <a:cxnSpLocks/>
            <a:stCxn id="15" idx="1"/>
          </p:cNvCxnSpPr>
          <p:nvPr/>
        </p:nvCxnSpPr>
        <p:spPr>
          <a:xfrm flipH="1">
            <a:off x="22447975" y="11125035"/>
            <a:ext cx="784824" cy="3221052"/>
          </a:xfrm>
          <a:prstGeom prst="straightConnector1">
            <a:avLst/>
          </a:prstGeom>
          <a:ln w="762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83" name="Straight Arrow Connector 82">
            <a:extLst>
              <a:ext uri="{FF2B5EF4-FFF2-40B4-BE49-F238E27FC236}">
                <a16:creationId xmlns:a16="http://schemas.microsoft.com/office/drawing/2014/main" id="{9B9A40E2-C517-43B0-247E-CF9CB45E1FDB}"/>
              </a:ext>
            </a:extLst>
          </p:cNvPr>
          <p:cNvCxnSpPr>
            <a:cxnSpLocks/>
          </p:cNvCxnSpPr>
          <p:nvPr/>
        </p:nvCxnSpPr>
        <p:spPr>
          <a:xfrm flipV="1">
            <a:off x="23957726" y="13040449"/>
            <a:ext cx="413841" cy="1269670"/>
          </a:xfrm>
          <a:prstGeom prst="straightConnector1">
            <a:avLst/>
          </a:prstGeom>
          <a:ln w="762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85">
            <a:extLst>
              <a:ext uri="{FF2B5EF4-FFF2-40B4-BE49-F238E27FC236}">
                <a16:creationId xmlns:a16="http://schemas.microsoft.com/office/drawing/2014/main" id="{110C0CCC-5725-EC59-109C-E04A796019E3}"/>
              </a:ext>
            </a:extLst>
          </p:cNvPr>
          <p:cNvCxnSpPr>
            <a:cxnSpLocks/>
            <a:stCxn id="15" idx="2"/>
            <a:endCxn id="38" idx="0"/>
          </p:cNvCxnSpPr>
          <p:nvPr/>
        </p:nvCxnSpPr>
        <p:spPr>
          <a:xfrm>
            <a:off x="25889289" y="11605883"/>
            <a:ext cx="0" cy="459786"/>
          </a:xfrm>
          <a:prstGeom prst="straightConnector1">
            <a:avLst/>
          </a:prstGeom>
          <a:ln w="762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a:extLst>
              <a:ext uri="{FF2B5EF4-FFF2-40B4-BE49-F238E27FC236}">
                <a16:creationId xmlns:a16="http://schemas.microsoft.com/office/drawing/2014/main" id="{E6F08F6A-BCA3-7361-3FFB-0234A3E7E0A2}"/>
              </a:ext>
            </a:extLst>
          </p:cNvPr>
          <p:cNvCxnSpPr>
            <a:cxnSpLocks/>
            <a:stCxn id="42" idx="2"/>
            <a:endCxn id="45" idx="0"/>
          </p:cNvCxnSpPr>
          <p:nvPr/>
        </p:nvCxnSpPr>
        <p:spPr>
          <a:xfrm>
            <a:off x="11945950" y="14511117"/>
            <a:ext cx="0" cy="508972"/>
          </a:xfrm>
          <a:prstGeom prst="straightConnector1">
            <a:avLst/>
          </a:prstGeom>
          <a:ln w="762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98" name="Straight Arrow Connector 97">
            <a:extLst>
              <a:ext uri="{FF2B5EF4-FFF2-40B4-BE49-F238E27FC236}">
                <a16:creationId xmlns:a16="http://schemas.microsoft.com/office/drawing/2014/main" id="{A51A3D67-6CC8-7B12-59C8-BA54D2F0CFB9}"/>
              </a:ext>
            </a:extLst>
          </p:cNvPr>
          <p:cNvCxnSpPr>
            <a:cxnSpLocks/>
            <a:stCxn id="45" idx="2"/>
            <a:endCxn id="40" idx="0"/>
          </p:cNvCxnSpPr>
          <p:nvPr/>
        </p:nvCxnSpPr>
        <p:spPr>
          <a:xfrm flipH="1">
            <a:off x="11934265" y="15981785"/>
            <a:ext cx="11685" cy="509807"/>
          </a:xfrm>
          <a:prstGeom prst="straightConnector1">
            <a:avLst/>
          </a:prstGeom>
          <a:ln w="762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02" name="Straight Arrow Connector 101">
            <a:extLst>
              <a:ext uri="{FF2B5EF4-FFF2-40B4-BE49-F238E27FC236}">
                <a16:creationId xmlns:a16="http://schemas.microsoft.com/office/drawing/2014/main" id="{60408003-BF3D-FC30-AEC6-024C4CD4C30F}"/>
              </a:ext>
            </a:extLst>
          </p:cNvPr>
          <p:cNvCxnSpPr>
            <a:cxnSpLocks/>
            <a:stCxn id="45" idx="3"/>
          </p:cNvCxnSpPr>
          <p:nvPr/>
        </p:nvCxnSpPr>
        <p:spPr>
          <a:xfrm flipV="1">
            <a:off x="14602439" y="14346087"/>
            <a:ext cx="1669827" cy="1154850"/>
          </a:xfrm>
          <a:prstGeom prst="straightConnector1">
            <a:avLst/>
          </a:prstGeom>
          <a:ln w="762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05" name="Straight Arrow Connector 104">
            <a:extLst>
              <a:ext uri="{FF2B5EF4-FFF2-40B4-BE49-F238E27FC236}">
                <a16:creationId xmlns:a16="http://schemas.microsoft.com/office/drawing/2014/main" id="{13DB1AAF-A35E-3979-2E2F-537811E64967}"/>
              </a:ext>
            </a:extLst>
          </p:cNvPr>
          <p:cNvCxnSpPr>
            <a:cxnSpLocks/>
            <a:endCxn id="40" idx="3"/>
          </p:cNvCxnSpPr>
          <p:nvPr/>
        </p:nvCxnSpPr>
        <p:spPr>
          <a:xfrm flipH="1" flipV="1">
            <a:off x="14590754" y="16972440"/>
            <a:ext cx="1598700" cy="43348"/>
          </a:xfrm>
          <a:prstGeom prst="straightConnector1">
            <a:avLst/>
          </a:prstGeom>
          <a:ln w="762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09" name="Straight Arrow Connector 108">
            <a:extLst>
              <a:ext uri="{FF2B5EF4-FFF2-40B4-BE49-F238E27FC236}">
                <a16:creationId xmlns:a16="http://schemas.microsoft.com/office/drawing/2014/main" id="{266DC58E-DE40-E840-1DFB-9B85DDF90B58}"/>
              </a:ext>
            </a:extLst>
          </p:cNvPr>
          <p:cNvCxnSpPr>
            <a:cxnSpLocks/>
          </p:cNvCxnSpPr>
          <p:nvPr/>
        </p:nvCxnSpPr>
        <p:spPr>
          <a:xfrm>
            <a:off x="25889287" y="7801138"/>
            <a:ext cx="1" cy="668188"/>
          </a:xfrm>
          <a:prstGeom prst="straightConnector1">
            <a:avLst/>
          </a:prstGeom>
          <a:ln w="762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11" name="Straight Arrow Connector 110">
            <a:extLst>
              <a:ext uri="{FF2B5EF4-FFF2-40B4-BE49-F238E27FC236}">
                <a16:creationId xmlns:a16="http://schemas.microsoft.com/office/drawing/2014/main" id="{2F8B2052-7782-2CA5-4404-5179B31E60A7}"/>
              </a:ext>
            </a:extLst>
          </p:cNvPr>
          <p:cNvCxnSpPr>
            <a:cxnSpLocks/>
          </p:cNvCxnSpPr>
          <p:nvPr/>
        </p:nvCxnSpPr>
        <p:spPr>
          <a:xfrm>
            <a:off x="11815933" y="7813104"/>
            <a:ext cx="1" cy="668188"/>
          </a:xfrm>
          <a:prstGeom prst="straightConnector1">
            <a:avLst/>
          </a:prstGeom>
          <a:ln w="762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12" name="Straight Arrow Connector 111">
            <a:extLst>
              <a:ext uri="{FF2B5EF4-FFF2-40B4-BE49-F238E27FC236}">
                <a16:creationId xmlns:a16="http://schemas.microsoft.com/office/drawing/2014/main" id="{2C800CCE-9F32-127D-60A8-8FB4DC8C0343}"/>
              </a:ext>
            </a:extLst>
          </p:cNvPr>
          <p:cNvCxnSpPr>
            <a:cxnSpLocks/>
          </p:cNvCxnSpPr>
          <p:nvPr/>
        </p:nvCxnSpPr>
        <p:spPr>
          <a:xfrm>
            <a:off x="11815933" y="7813104"/>
            <a:ext cx="14073354" cy="15376"/>
          </a:xfrm>
          <a:prstGeom prst="straightConnector1">
            <a:avLst/>
          </a:prstGeom>
          <a:ln w="76200">
            <a:solidFill>
              <a:schemeClr val="bg1"/>
            </a:solidFill>
            <a:tailEnd type="none"/>
          </a:ln>
        </p:spPr>
        <p:style>
          <a:lnRef idx="1">
            <a:schemeClr val="accent1"/>
          </a:lnRef>
          <a:fillRef idx="0">
            <a:schemeClr val="accent1"/>
          </a:fillRef>
          <a:effectRef idx="0">
            <a:schemeClr val="accent1"/>
          </a:effectRef>
          <a:fontRef idx="minor">
            <a:schemeClr val="tx1"/>
          </a:fontRef>
        </p:style>
      </p:cxnSp>
      <p:cxnSp>
        <p:nvCxnSpPr>
          <p:cNvPr id="116" name="Straight Arrow Connector 115">
            <a:extLst>
              <a:ext uri="{FF2B5EF4-FFF2-40B4-BE49-F238E27FC236}">
                <a16:creationId xmlns:a16="http://schemas.microsoft.com/office/drawing/2014/main" id="{565D00D6-213A-E39F-DE5C-9B9187488A81}"/>
              </a:ext>
            </a:extLst>
          </p:cNvPr>
          <p:cNvCxnSpPr>
            <a:cxnSpLocks/>
            <a:stCxn id="5" idx="2"/>
          </p:cNvCxnSpPr>
          <p:nvPr/>
        </p:nvCxnSpPr>
        <p:spPr>
          <a:xfrm>
            <a:off x="18845944" y="5620872"/>
            <a:ext cx="0" cy="2207608"/>
          </a:xfrm>
          <a:prstGeom prst="straightConnector1">
            <a:avLst/>
          </a:prstGeom>
          <a:ln w="762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20" name="Rectangle 119">
            <a:extLst>
              <a:ext uri="{FF2B5EF4-FFF2-40B4-BE49-F238E27FC236}">
                <a16:creationId xmlns:a16="http://schemas.microsoft.com/office/drawing/2014/main" id="{D473F720-F42B-F0C5-5AE3-064EA9125824}"/>
              </a:ext>
            </a:extLst>
          </p:cNvPr>
          <p:cNvSpPr/>
          <p:nvPr/>
        </p:nvSpPr>
        <p:spPr>
          <a:xfrm>
            <a:off x="8797149" y="7219051"/>
            <a:ext cx="20148331" cy="10580223"/>
          </a:xfrm>
          <a:prstGeom prst="rect">
            <a:avLst/>
          </a:prstGeom>
          <a:noFill/>
          <a:ln w="762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dirty="0" err="1">
              <a:solidFill>
                <a:schemeClr val="tx1"/>
              </a:solidFill>
              <a:latin typeface="Trebuchet MS" panose="020B0603020202020204" pitchFamily="34" charset="0"/>
            </a:endParaRPr>
          </a:p>
        </p:txBody>
      </p:sp>
      <p:sp>
        <p:nvSpPr>
          <p:cNvPr id="121" name="TextBox 120">
            <a:extLst>
              <a:ext uri="{FF2B5EF4-FFF2-40B4-BE49-F238E27FC236}">
                <a16:creationId xmlns:a16="http://schemas.microsoft.com/office/drawing/2014/main" id="{5178E633-85F0-0C2C-2996-DAB8B62BFC04}"/>
              </a:ext>
            </a:extLst>
          </p:cNvPr>
          <p:cNvSpPr txBox="1"/>
          <p:nvPr/>
        </p:nvSpPr>
        <p:spPr>
          <a:xfrm>
            <a:off x="19364660" y="6409157"/>
            <a:ext cx="2475358" cy="707886"/>
          </a:xfrm>
          <a:prstGeom prst="rect">
            <a:avLst/>
          </a:prstGeom>
          <a:noFill/>
        </p:spPr>
        <p:txBody>
          <a:bodyPr wrap="none" rtlCol="0">
            <a:spAutoFit/>
          </a:bodyPr>
          <a:lstStyle/>
          <a:p>
            <a:pPr algn="ctr"/>
            <a:r>
              <a:rPr lang="en-US" sz="4000" u="sng" dirty="0">
                <a:solidFill>
                  <a:schemeClr val="bg1"/>
                </a:solidFill>
                <a:latin typeface="NVIDIA Sans" panose="020B0503020203020204" pitchFamily="34" charset="0"/>
                <a:cs typeface="NVIDIA Sans" panose="020B0503020203020204" pitchFamily="34" charset="0"/>
              </a:rPr>
              <a:t>H5Dwrite</a:t>
            </a:r>
          </a:p>
        </p:txBody>
      </p:sp>
      <p:sp>
        <p:nvSpPr>
          <p:cNvPr id="3" name="Rectangle 2">
            <a:extLst>
              <a:ext uri="{FF2B5EF4-FFF2-40B4-BE49-F238E27FC236}">
                <a16:creationId xmlns:a16="http://schemas.microsoft.com/office/drawing/2014/main" id="{53B10BF0-5C25-A1F2-0907-A0FD9F292DC4}"/>
              </a:ext>
            </a:extLst>
          </p:cNvPr>
          <p:cNvSpPr/>
          <p:nvPr/>
        </p:nvSpPr>
        <p:spPr>
          <a:xfrm>
            <a:off x="9042181" y="10399041"/>
            <a:ext cx="19698337" cy="2874975"/>
          </a:xfrm>
          <a:prstGeom prst="rect">
            <a:avLst/>
          </a:prstGeom>
          <a:noFill/>
          <a:ln w="762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dirty="0" err="1">
              <a:solidFill>
                <a:schemeClr val="tx1"/>
              </a:solidFill>
              <a:latin typeface="Trebuchet MS" panose="020B0603020202020204" pitchFamily="34" charset="0"/>
            </a:endParaRPr>
          </a:p>
        </p:txBody>
      </p:sp>
      <p:sp>
        <p:nvSpPr>
          <p:cNvPr id="4" name="TextBox 3">
            <a:extLst>
              <a:ext uri="{FF2B5EF4-FFF2-40B4-BE49-F238E27FC236}">
                <a16:creationId xmlns:a16="http://schemas.microsoft.com/office/drawing/2014/main" id="{2545C628-46B2-14AB-19D5-CEDC875E8E9D}"/>
              </a:ext>
            </a:extLst>
          </p:cNvPr>
          <p:cNvSpPr txBox="1"/>
          <p:nvPr/>
        </p:nvSpPr>
        <p:spPr>
          <a:xfrm>
            <a:off x="16136914" y="9460169"/>
            <a:ext cx="5508880" cy="707886"/>
          </a:xfrm>
          <a:prstGeom prst="rect">
            <a:avLst/>
          </a:prstGeom>
          <a:noFill/>
        </p:spPr>
        <p:txBody>
          <a:bodyPr wrap="none" rtlCol="0">
            <a:spAutoFit/>
          </a:bodyPr>
          <a:lstStyle/>
          <a:p>
            <a:pPr algn="ctr"/>
            <a:r>
              <a:rPr lang="en-US" sz="4000" u="sng" dirty="0">
                <a:solidFill>
                  <a:schemeClr val="bg1"/>
                </a:solidFill>
                <a:latin typeface="NVIDIA Sans" panose="020B0503020203020204" pitchFamily="34" charset="0"/>
                <a:cs typeface="NVIDIA Sans" panose="020B0503020203020204" pitchFamily="34" charset="0"/>
              </a:rPr>
              <a:t>Gather + Scatter Loop</a:t>
            </a:r>
          </a:p>
        </p:txBody>
      </p:sp>
      <p:cxnSp>
        <p:nvCxnSpPr>
          <p:cNvPr id="12" name="Straight Arrow Connector 11">
            <a:extLst>
              <a:ext uri="{FF2B5EF4-FFF2-40B4-BE49-F238E27FC236}">
                <a16:creationId xmlns:a16="http://schemas.microsoft.com/office/drawing/2014/main" id="{1A9BAD9E-97F3-19CA-DFED-1C72CC95FB1C}"/>
              </a:ext>
            </a:extLst>
          </p:cNvPr>
          <p:cNvCxnSpPr>
            <a:cxnSpLocks/>
            <a:endCxn id="37" idx="0"/>
          </p:cNvCxnSpPr>
          <p:nvPr/>
        </p:nvCxnSpPr>
        <p:spPr>
          <a:xfrm flipH="1">
            <a:off x="11945950" y="9431619"/>
            <a:ext cx="22385" cy="2626893"/>
          </a:xfrm>
          <a:prstGeom prst="straightConnector1">
            <a:avLst/>
          </a:prstGeom>
          <a:ln w="762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97C881DA-CF06-D006-7461-D05691D6479B}"/>
              </a:ext>
            </a:extLst>
          </p:cNvPr>
          <p:cNvCxnSpPr>
            <a:cxnSpLocks/>
          </p:cNvCxnSpPr>
          <p:nvPr/>
        </p:nvCxnSpPr>
        <p:spPr>
          <a:xfrm>
            <a:off x="11945950" y="13040449"/>
            <a:ext cx="0" cy="508972"/>
          </a:xfrm>
          <a:prstGeom prst="straightConnector1">
            <a:avLst/>
          </a:prstGeom>
          <a:ln w="762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E05989BA-8509-4B9D-430F-5AE2BBE908DF}"/>
              </a:ext>
            </a:extLst>
          </p:cNvPr>
          <p:cNvSpPr txBox="1"/>
          <p:nvPr/>
        </p:nvSpPr>
        <p:spPr>
          <a:xfrm>
            <a:off x="17886321" y="14678761"/>
            <a:ext cx="4797275" cy="707886"/>
          </a:xfrm>
          <a:prstGeom prst="rect">
            <a:avLst/>
          </a:prstGeom>
          <a:noFill/>
        </p:spPr>
        <p:txBody>
          <a:bodyPr wrap="none" rtlCol="0">
            <a:spAutoFit/>
          </a:bodyPr>
          <a:lstStyle/>
          <a:p>
            <a:pPr algn="ctr"/>
            <a:r>
              <a:rPr lang="en-US" sz="4000" dirty="0">
                <a:solidFill>
                  <a:schemeClr val="bg1"/>
                </a:solidFill>
                <a:latin typeface="NVIDIA Sans" panose="020B0503020203020204" pitchFamily="34" charset="0"/>
                <a:cs typeface="NVIDIA Sans" panose="020B0503020203020204" pitchFamily="34" charset="0"/>
              </a:rPr>
              <a:t>[Allocate Buffer++]</a:t>
            </a:r>
          </a:p>
        </p:txBody>
      </p:sp>
      <p:sp>
        <p:nvSpPr>
          <p:cNvPr id="27" name="Rectangle 26">
            <a:extLst>
              <a:ext uri="{FF2B5EF4-FFF2-40B4-BE49-F238E27FC236}">
                <a16:creationId xmlns:a16="http://schemas.microsoft.com/office/drawing/2014/main" id="{3AE6A387-91DE-E68F-B264-BE326E0A1363}"/>
              </a:ext>
            </a:extLst>
          </p:cNvPr>
          <p:cNvSpPr/>
          <p:nvPr/>
        </p:nvSpPr>
        <p:spPr>
          <a:xfrm>
            <a:off x="16437804" y="14551856"/>
            <a:ext cx="7740118" cy="961696"/>
          </a:xfrm>
          <a:prstGeom prst="rect">
            <a:avLst/>
          </a:prstGeom>
          <a:noFill/>
          <a:ln w="762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dirty="0" err="1">
              <a:solidFill>
                <a:schemeClr val="tx1"/>
              </a:solidFill>
              <a:latin typeface="Trebuchet MS" panose="020B0603020202020204" pitchFamily="34" charset="0"/>
            </a:endParaRPr>
          </a:p>
        </p:txBody>
      </p:sp>
      <p:sp>
        <p:nvSpPr>
          <p:cNvPr id="31" name="TextBox 30">
            <a:extLst>
              <a:ext uri="{FF2B5EF4-FFF2-40B4-BE49-F238E27FC236}">
                <a16:creationId xmlns:a16="http://schemas.microsoft.com/office/drawing/2014/main" id="{23059349-AF20-AB19-CFAC-06325E615C55}"/>
              </a:ext>
            </a:extLst>
          </p:cNvPr>
          <p:cNvSpPr txBox="1"/>
          <p:nvPr/>
        </p:nvSpPr>
        <p:spPr>
          <a:xfrm>
            <a:off x="16583061" y="16111565"/>
            <a:ext cx="7449604" cy="707886"/>
          </a:xfrm>
          <a:prstGeom prst="rect">
            <a:avLst/>
          </a:prstGeom>
          <a:noFill/>
        </p:spPr>
        <p:txBody>
          <a:bodyPr wrap="none" rtlCol="0">
            <a:spAutoFit/>
          </a:bodyPr>
          <a:lstStyle/>
          <a:p>
            <a:pPr algn="ctr"/>
            <a:r>
              <a:rPr lang="en-US" sz="4000" dirty="0">
                <a:solidFill>
                  <a:schemeClr val="bg1"/>
                </a:solidFill>
                <a:latin typeface="NVIDIA Sans" panose="020B0503020203020204" pitchFamily="34" charset="0"/>
                <a:cs typeface="NVIDIA Sans" panose="020B0503020203020204" pitchFamily="34" charset="0"/>
              </a:rPr>
              <a:t>Transform / Convert / Transfer</a:t>
            </a:r>
          </a:p>
        </p:txBody>
      </p:sp>
      <p:sp>
        <p:nvSpPr>
          <p:cNvPr id="32" name="Rectangle 31">
            <a:extLst>
              <a:ext uri="{FF2B5EF4-FFF2-40B4-BE49-F238E27FC236}">
                <a16:creationId xmlns:a16="http://schemas.microsoft.com/office/drawing/2014/main" id="{008A8E08-DD0A-C916-8F81-C68A0330418C}"/>
              </a:ext>
            </a:extLst>
          </p:cNvPr>
          <p:cNvSpPr/>
          <p:nvPr/>
        </p:nvSpPr>
        <p:spPr>
          <a:xfrm>
            <a:off x="16437804" y="15984660"/>
            <a:ext cx="7740118" cy="961696"/>
          </a:xfrm>
          <a:prstGeom prst="rect">
            <a:avLst/>
          </a:prstGeom>
          <a:noFill/>
          <a:ln w="762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dirty="0" err="1">
              <a:solidFill>
                <a:schemeClr val="tx1"/>
              </a:solidFill>
              <a:latin typeface="Trebuchet MS" panose="020B0603020202020204" pitchFamily="34" charset="0"/>
            </a:endParaRPr>
          </a:p>
        </p:txBody>
      </p:sp>
      <p:sp>
        <p:nvSpPr>
          <p:cNvPr id="33" name="Rectangle 32">
            <a:extLst>
              <a:ext uri="{FF2B5EF4-FFF2-40B4-BE49-F238E27FC236}">
                <a16:creationId xmlns:a16="http://schemas.microsoft.com/office/drawing/2014/main" id="{54A574C9-8FE4-FE5A-0FCE-F3C74F03E6D5}"/>
              </a:ext>
            </a:extLst>
          </p:cNvPr>
          <p:cNvSpPr/>
          <p:nvPr/>
        </p:nvSpPr>
        <p:spPr>
          <a:xfrm>
            <a:off x="16272266" y="14310119"/>
            <a:ext cx="8099301" cy="2842006"/>
          </a:xfrm>
          <a:prstGeom prst="rect">
            <a:avLst/>
          </a:prstGeom>
          <a:noFill/>
          <a:ln w="762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dirty="0" err="1">
              <a:solidFill>
                <a:schemeClr val="tx1"/>
              </a:solidFill>
              <a:latin typeface="Trebuchet MS" panose="020B0603020202020204" pitchFamily="34" charset="0"/>
            </a:endParaRPr>
          </a:p>
        </p:txBody>
      </p:sp>
      <p:sp>
        <p:nvSpPr>
          <p:cNvPr id="34" name="U-Turn Arrow 33">
            <a:extLst>
              <a:ext uri="{FF2B5EF4-FFF2-40B4-BE49-F238E27FC236}">
                <a16:creationId xmlns:a16="http://schemas.microsoft.com/office/drawing/2014/main" id="{F96EB760-73B4-0F92-6A09-EF8949074F26}"/>
              </a:ext>
            </a:extLst>
          </p:cNvPr>
          <p:cNvSpPr/>
          <p:nvPr/>
        </p:nvSpPr>
        <p:spPr>
          <a:xfrm rot="5400000" flipH="1" flipV="1">
            <a:off x="15032561" y="15239187"/>
            <a:ext cx="1913351" cy="936516"/>
          </a:xfrm>
          <a:prstGeom prst="uturnArrow">
            <a:avLst>
              <a:gd name="adj1" fmla="val 25000"/>
              <a:gd name="adj2" fmla="val 25000"/>
              <a:gd name="adj3" fmla="val 25000"/>
              <a:gd name="adj4" fmla="val 43750"/>
              <a:gd name="adj5" fmla="val 100000"/>
            </a:avLst>
          </a:prstGeom>
          <a:pattFill prst="dkUpDiag">
            <a:fgClr>
              <a:schemeClr val="tx2"/>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dirty="0" err="1">
              <a:solidFill>
                <a:schemeClr val="tx1"/>
              </a:solidFill>
              <a:latin typeface="Trebuchet MS" panose="020B0603020202020204" pitchFamily="34" charset="0"/>
            </a:endParaRPr>
          </a:p>
        </p:txBody>
      </p:sp>
    </p:spTree>
    <p:extLst>
      <p:ext uri="{BB962C8B-B14F-4D97-AF65-F5344CB8AC3E}">
        <p14:creationId xmlns:p14="http://schemas.microsoft.com/office/powerpoint/2010/main" val="2900600602"/>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ED0AF4-2E40-E9E8-BDF9-B1298B0F818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EC6FB93-88E9-157D-BDC4-7EECA1384012}"/>
              </a:ext>
            </a:extLst>
          </p:cNvPr>
          <p:cNvSpPr>
            <a:spLocks noGrp="1"/>
          </p:cNvSpPr>
          <p:nvPr>
            <p:ph type="title"/>
          </p:nvPr>
        </p:nvSpPr>
        <p:spPr/>
        <p:txBody>
          <a:bodyPr>
            <a:normAutofit/>
          </a:bodyPr>
          <a:lstStyle/>
          <a:p>
            <a:r>
              <a:rPr lang="en-US" sz="11500" dirty="0"/>
              <a:t> GPU-Aware Serial I/O Pipeline</a:t>
            </a:r>
            <a:endParaRPr lang="en-US" sz="8000" dirty="0"/>
          </a:p>
        </p:txBody>
      </p:sp>
      <p:sp>
        <p:nvSpPr>
          <p:cNvPr id="5" name="Rectangle 4">
            <a:extLst>
              <a:ext uri="{FF2B5EF4-FFF2-40B4-BE49-F238E27FC236}">
                <a16:creationId xmlns:a16="http://schemas.microsoft.com/office/drawing/2014/main" id="{D774B882-5C35-CCF3-9956-5C2F00370A53}"/>
              </a:ext>
            </a:extLst>
          </p:cNvPr>
          <p:cNvSpPr/>
          <p:nvPr/>
        </p:nvSpPr>
        <p:spPr>
          <a:xfrm>
            <a:off x="16189454" y="4659176"/>
            <a:ext cx="5312979" cy="961696"/>
          </a:xfrm>
          <a:prstGeom prst="rect">
            <a:avLst/>
          </a:prstGeom>
          <a:noFill/>
          <a:ln w="762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dirty="0" err="1">
              <a:solidFill>
                <a:schemeClr val="tx1"/>
              </a:solidFill>
              <a:latin typeface="Trebuchet MS" panose="020B0603020202020204" pitchFamily="34" charset="0"/>
            </a:endParaRPr>
          </a:p>
        </p:txBody>
      </p:sp>
      <p:sp>
        <p:nvSpPr>
          <p:cNvPr id="7" name="TextBox 6">
            <a:extLst>
              <a:ext uri="{FF2B5EF4-FFF2-40B4-BE49-F238E27FC236}">
                <a16:creationId xmlns:a16="http://schemas.microsoft.com/office/drawing/2014/main" id="{72951213-C947-756A-ABFB-1E21F6DD3FF2}"/>
              </a:ext>
            </a:extLst>
          </p:cNvPr>
          <p:cNvSpPr txBox="1"/>
          <p:nvPr/>
        </p:nvSpPr>
        <p:spPr>
          <a:xfrm>
            <a:off x="17406927" y="4786081"/>
            <a:ext cx="2878032" cy="707886"/>
          </a:xfrm>
          <a:prstGeom prst="rect">
            <a:avLst/>
          </a:prstGeom>
          <a:noFill/>
        </p:spPr>
        <p:txBody>
          <a:bodyPr wrap="none" rtlCol="0">
            <a:spAutoFit/>
          </a:bodyPr>
          <a:lstStyle/>
          <a:p>
            <a:pPr algn="ctr"/>
            <a:r>
              <a:rPr lang="en-US" sz="4000" dirty="0">
                <a:solidFill>
                  <a:schemeClr val="bg1"/>
                </a:solidFill>
                <a:latin typeface="NVIDIA Sans" panose="020B0503020203020204" pitchFamily="34" charset="0"/>
                <a:cs typeface="NVIDIA Sans" panose="020B0503020203020204" pitchFamily="34" charset="0"/>
              </a:rPr>
              <a:t>Application</a:t>
            </a:r>
          </a:p>
        </p:txBody>
      </p:sp>
      <p:sp>
        <p:nvSpPr>
          <p:cNvPr id="10" name="Rectangle 9">
            <a:extLst>
              <a:ext uri="{FF2B5EF4-FFF2-40B4-BE49-F238E27FC236}">
                <a16:creationId xmlns:a16="http://schemas.microsoft.com/office/drawing/2014/main" id="{84FC297D-D2DA-AB61-DC0D-C57842A73514}"/>
              </a:ext>
            </a:extLst>
          </p:cNvPr>
          <p:cNvSpPr/>
          <p:nvPr/>
        </p:nvSpPr>
        <p:spPr>
          <a:xfrm>
            <a:off x="9159446" y="8447525"/>
            <a:ext cx="5312979" cy="961696"/>
          </a:xfrm>
          <a:prstGeom prst="rect">
            <a:avLst/>
          </a:prstGeom>
          <a:noFill/>
          <a:ln w="762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dirty="0" err="1">
              <a:solidFill>
                <a:schemeClr val="tx1"/>
              </a:solidFill>
              <a:latin typeface="Trebuchet MS" panose="020B0603020202020204" pitchFamily="34" charset="0"/>
            </a:endParaRPr>
          </a:p>
        </p:txBody>
      </p:sp>
      <p:sp>
        <p:nvSpPr>
          <p:cNvPr id="11" name="TextBox 10">
            <a:extLst>
              <a:ext uri="{FF2B5EF4-FFF2-40B4-BE49-F238E27FC236}">
                <a16:creationId xmlns:a16="http://schemas.microsoft.com/office/drawing/2014/main" id="{AE19C0F1-57F1-74CE-E7CC-E5ACE8859488}"/>
              </a:ext>
            </a:extLst>
          </p:cNvPr>
          <p:cNvSpPr txBox="1"/>
          <p:nvPr/>
        </p:nvSpPr>
        <p:spPr>
          <a:xfrm>
            <a:off x="10656804" y="8574430"/>
            <a:ext cx="2318263" cy="707886"/>
          </a:xfrm>
          <a:prstGeom prst="rect">
            <a:avLst/>
          </a:prstGeom>
          <a:noFill/>
        </p:spPr>
        <p:txBody>
          <a:bodyPr wrap="none" rtlCol="0">
            <a:spAutoFit/>
          </a:bodyPr>
          <a:lstStyle/>
          <a:p>
            <a:pPr algn="ctr"/>
            <a:r>
              <a:rPr lang="en-US" sz="4000" dirty="0">
                <a:solidFill>
                  <a:schemeClr val="bg1"/>
                </a:solidFill>
                <a:latin typeface="NVIDIA Sans" panose="020B0503020203020204" pitchFamily="34" charset="0"/>
                <a:cs typeface="NVIDIA Sans" panose="020B0503020203020204" pitchFamily="34" charset="0"/>
              </a:rPr>
              <a:t>Chunked</a:t>
            </a:r>
          </a:p>
        </p:txBody>
      </p:sp>
      <p:sp>
        <p:nvSpPr>
          <p:cNvPr id="13" name="Rectangle 12">
            <a:extLst>
              <a:ext uri="{FF2B5EF4-FFF2-40B4-BE49-F238E27FC236}">
                <a16:creationId xmlns:a16="http://schemas.microsoft.com/office/drawing/2014/main" id="{0BE97CAC-8C30-EB1F-C8B4-AF89DCDDA5F1}"/>
              </a:ext>
            </a:extLst>
          </p:cNvPr>
          <p:cNvSpPr/>
          <p:nvPr/>
        </p:nvSpPr>
        <p:spPr>
          <a:xfrm>
            <a:off x="23232799" y="8447525"/>
            <a:ext cx="5312979" cy="961696"/>
          </a:xfrm>
          <a:prstGeom prst="rect">
            <a:avLst/>
          </a:prstGeom>
          <a:noFill/>
          <a:ln w="762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dirty="0" err="1">
              <a:solidFill>
                <a:schemeClr val="tx1"/>
              </a:solidFill>
              <a:latin typeface="Trebuchet MS" panose="020B0603020202020204" pitchFamily="34" charset="0"/>
            </a:endParaRPr>
          </a:p>
        </p:txBody>
      </p:sp>
      <p:sp>
        <p:nvSpPr>
          <p:cNvPr id="14" name="TextBox 13">
            <a:extLst>
              <a:ext uri="{FF2B5EF4-FFF2-40B4-BE49-F238E27FC236}">
                <a16:creationId xmlns:a16="http://schemas.microsoft.com/office/drawing/2014/main" id="{259B1EDC-CE0C-F8CE-27D4-2EE65213D57C}"/>
              </a:ext>
            </a:extLst>
          </p:cNvPr>
          <p:cNvSpPr txBox="1"/>
          <p:nvPr/>
        </p:nvSpPr>
        <p:spPr>
          <a:xfrm>
            <a:off x="24420618" y="8574430"/>
            <a:ext cx="2937343" cy="707886"/>
          </a:xfrm>
          <a:prstGeom prst="rect">
            <a:avLst/>
          </a:prstGeom>
          <a:noFill/>
        </p:spPr>
        <p:txBody>
          <a:bodyPr wrap="none" rtlCol="0">
            <a:spAutoFit/>
          </a:bodyPr>
          <a:lstStyle/>
          <a:p>
            <a:pPr algn="ctr"/>
            <a:r>
              <a:rPr lang="en-US" sz="4000" dirty="0">
                <a:solidFill>
                  <a:schemeClr val="bg1"/>
                </a:solidFill>
                <a:latin typeface="NVIDIA Sans" panose="020B0503020203020204" pitchFamily="34" charset="0"/>
                <a:cs typeface="NVIDIA Sans" panose="020B0503020203020204" pitchFamily="34" charset="0"/>
              </a:rPr>
              <a:t>Contiguous</a:t>
            </a:r>
          </a:p>
        </p:txBody>
      </p:sp>
      <p:sp>
        <p:nvSpPr>
          <p:cNvPr id="15" name="Rectangle 14">
            <a:extLst>
              <a:ext uri="{FF2B5EF4-FFF2-40B4-BE49-F238E27FC236}">
                <a16:creationId xmlns:a16="http://schemas.microsoft.com/office/drawing/2014/main" id="{6ADEE345-460D-4D5F-4E4F-49CBB1B04BAF}"/>
              </a:ext>
            </a:extLst>
          </p:cNvPr>
          <p:cNvSpPr/>
          <p:nvPr/>
        </p:nvSpPr>
        <p:spPr>
          <a:xfrm>
            <a:off x="23232799" y="10644187"/>
            <a:ext cx="5312979" cy="961696"/>
          </a:xfrm>
          <a:prstGeom prst="rect">
            <a:avLst/>
          </a:prstGeom>
          <a:noFill/>
          <a:ln w="762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dirty="0" err="1">
              <a:solidFill>
                <a:schemeClr val="tx1"/>
              </a:solidFill>
              <a:latin typeface="Trebuchet MS" panose="020B0603020202020204" pitchFamily="34" charset="0"/>
            </a:endParaRPr>
          </a:p>
        </p:txBody>
      </p:sp>
      <p:sp>
        <p:nvSpPr>
          <p:cNvPr id="18" name="TextBox 17">
            <a:extLst>
              <a:ext uri="{FF2B5EF4-FFF2-40B4-BE49-F238E27FC236}">
                <a16:creationId xmlns:a16="http://schemas.microsoft.com/office/drawing/2014/main" id="{C903AD62-BDF6-BAED-1F31-AB16A624E2CA}"/>
              </a:ext>
            </a:extLst>
          </p:cNvPr>
          <p:cNvSpPr txBox="1"/>
          <p:nvPr/>
        </p:nvSpPr>
        <p:spPr>
          <a:xfrm>
            <a:off x="24177922" y="10771092"/>
            <a:ext cx="3422733" cy="707886"/>
          </a:xfrm>
          <a:prstGeom prst="rect">
            <a:avLst/>
          </a:prstGeom>
          <a:noFill/>
        </p:spPr>
        <p:txBody>
          <a:bodyPr wrap="none" rtlCol="0">
            <a:spAutoFit/>
          </a:bodyPr>
          <a:lstStyle/>
          <a:p>
            <a:pPr algn="ctr"/>
            <a:r>
              <a:rPr lang="en-US" sz="4000" dirty="0">
                <a:solidFill>
                  <a:schemeClr val="bg1"/>
                </a:solidFill>
                <a:latin typeface="NVIDIA Sans" panose="020B0503020203020204" pitchFamily="34" charset="0"/>
                <a:cs typeface="NVIDIA Sans" panose="020B0503020203020204" pitchFamily="34" charset="0"/>
              </a:rPr>
              <a:t> [I/O Pipeline]</a:t>
            </a:r>
          </a:p>
        </p:txBody>
      </p:sp>
      <p:sp>
        <p:nvSpPr>
          <p:cNvPr id="29" name="TextBox 28">
            <a:extLst>
              <a:ext uri="{FF2B5EF4-FFF2-40B4-BE49-F238E27FC236}">
                <a16:creationId xmlns:a16="http://schemas.microsoft.com/office/drawing/2014/main" id="{3D423B64-FBDD-E368-B309-B03910871EBA}"/>
              </a:ext>
            </a:extLst>
          </p:cNvPr>
          <p:cNvSpPr txBox="1"/>
          <p:nvPr/>
        </p:nvSpPr>
        <p:spPr>
          <a:xfrm>
            <a:off x="16342731" y="13479554"/>
            <a:ext cx="5865645" cy="707886"/>
          </a:xfrm>
          <a:prstGeom prst="rect">
            <a:avLst/>
          </a:prstGeom>
          <a:noFill/>
        </p:spPr>
        <p:txBody>
          <a:bodyPr wrap="none" rtlCol="0">
            <a:spAutoFit/>
          </a:bodyPr>
          <a:lstStyle/>
          <a:p>
            <a:pPr algn="ctr"/>
            <a:r>
              <a:rPr lang="en-US" sz="4000" u="sng" dirty="0">
                <a:solidFill>
                  <a:schemeClr val="bg1"/>
                </a:solidFill>
                <a:latin typeface="NVIDIA Sans" panose="020B0503020203020204" pitchFamily="34" charset="0"/>
                <a:cs typeface="NVIDIA Sans" panose="020B0503020203020204" pitchFamily="34" charset="0"/>
              </a:rPr>
              <a:t> GPU-Aware I/O Pipeline</a:t>
            </a:r>
          </a:p>
        </p:txBody>
      </p:sp>
      <p:sp>
        <p:nvSpPr>
          <p:cNvPr id="36" name="TextBox 35">
            <a:extLst>
              <a:ext uri="{FF2B5EF4-FFF2-40B4-BE49-F238E27FC236}">
                <a16:creationId xmlns:a16="http://schemas.microsoft.com/office/drawing/2014/main" id="{77DBBF8C-0D41-09D1-D81B-AEF83AFC7083}"/>
              </a:ext>
            </a:extLst>
          </p:cNvPr>
          <p:cNvSpPr txBox="1"/>
          <p:nvPr/>
        </p:nvSpPr>
        <p:spPr>
          <a:xfrm>
            <a:off x="9225683" y="12167308"/>
            <a:ext cx="5536832" cy="707886"/>
          </a:xfrm>
          <a:prstGeom prst="rect">
            <a:avLst/>
          </a:prstGeom>
          <a:noFill/>
        </p:spPr>
        <p:txBody>
          <a:bodyPr wrap="square" rtlCol="0">
            <a:spAutoFit/>
          </a:bodyPr>
          <a:lstStyle/>
          <a:p>
            <a:pPr algn="ctr"/>
            <a:r>
              <a:rPr lang="en-US" sz="4000" dirty="0">
                <a:solidFill>
                  <a:schemeClr val="bg1"/>
                </a:solidFill>
                <a:latin typeface="NVIDIA Sans" panose="020B0503020203020204" pitchFamily="34" charset="0"/>
                <a:cs typeface="NVIDIA Sans" panose="020B0503020203020204" pitchFamily="34" charset="0"/>
              </a:rPr>
              <a:t>Add to chunk cache++</a:t>
            </a:r>
          </a:p>
        </p:txBody>
      </p:sp>
      <p:sp>
        <p:nvSpPr>
          <p:cNvPr id="37" name="Rectangle 36">
            <a:extLst>
              <a:ext uri="{FF2B5EF4-FFF2-40B4-BE49-F238E27FC236}">
                <a16:creationId xmlns:a16="http://schemas.microsoft.com/office/drawing/2014/main" id="{E4A29CDB-85DE-7E31-88B5-51113BD5641B}"/>
              </a:ext>
            </a:extLst>
          </p:cNvPr>
          <p:cNvSpPr/>
          <p:nvPr/>
        </p:nvSpPr>
        <p:spPr>
          <a:xfrm>
            <a:off x="9289460" y="12058512"/>
            <a:ext cx="5312979" cy="961696"/>
          </a:xfrm>
          <a:prstGeom prst="rect">
            <a:avLst/>
          </a:prstGeom>
          <a:noFill/>
          <a:ln w="762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dirty="0" err="1">
              <a:solidFill>
                <a:schemeClr val="tx1"/>
              </a:solidFill>
              <a:latin typeface="Trebuchet MS" panose="020B0603020202020204" pitchFamily="34" charset="0"/>
            </a:endParaRPr>
          </a:p>
        </p:txBody>
      </p:sp>
      <p:sp>
        <p:nvSpPr>
          <p:cNvPr id="38" name="Rectangle 37">
            <a:extLst>
              <a:ext uri="{FF2B5EF4-FFF2-40B4-BE49-F238E27FC236}">
                <a16:creationId xmlns:a16="http://schemas.microsoft.com/office/drawing/2014/main" id="{176FD449-A6F7-2C4A-ACBC-9CDA00AEC9EE}"/>
              </a:ext>
            </a:extLst>
          </p:cNvPr>
          <p:cNvSpPr/>
          <p:nvPr/>
        </p:nvSpPr>
        <p:spPr>
          <a:xfrm>
            <a:off x="23232799" y="12065669"/>
            <a:ext cx="5312979" cy="961696"/>
          </a:xfrm>
          <a:prstGeom prst="rect">
            <a:avLst/>
          </a:prstGeom>
          <a:noFill/>
          <a:ln w="762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dirty="0" err="1">
              <a:solidFill>
                <a:schemeClr val="tx1"/>
              </a:solidFill>
              <a:latin typeface="Trebuchet MS" panose="020B0603020202020204" pitchFamily="34" charset="0"/>
            </a:endParaRPr>
          </a:p>
        </p:txBody>
      </p:sp>
      <p:sp>
        <p:nvSpPr>
          <p:cNvPr id="39" name="TextBox 38">
            <a:extLst>
              <a:ext uri="{FF2B5EF4-FFF2-40B4-BE49-F238E27FC236}">
                <a16:creationId xmlns:a16="http://schemas.microsoft.com/office/drawing/2014/main" id="{1E529F11-0113-173A-25A1-D8028829C2B1}"/>
              </a:ext>
            </a:extLst>
          </p:cNvPr>
          <p:cNvSpPr txBox="1"/>
          <p:nvPr/>
        </p:nvSpPr>
        <p:spPr>
          <a:xfrm>
            <a:off x="24371567" y="12192574"/>
            <a:ext cx="3035447" cy="707886"/>
          </a:xfrm>
          <a:prstGeom prst="rect">
            <a:avLst/>
          </a:prstGeom>
          <a:noFill/>
        </p:spPr>
        <p:txBody>
          <a:bodyPr wrap="none" rtlCol="0">
            <a:spAutoFit/>
          </a:bodyPr>
          <a:lstStyle/>
          <a:p>
            <a:pPr algn="ctr"/>
            <a:r>
              <a:rPr lang="en-US" sz="4000" dirty="0">
                <a:solidFill>
                  <a:schemeClr val="bg1"/>
                </a:solidFill>
                <a:latin typeface="NVIDIA Sans" panose="020B0503020203020204" pitchFamily="34" charset="0"/>
                <a:cs typeface="NVIDIA Sans" panose="020B0503020203020204" pitchFamily="34" charset="0"/>
              </a:rPr>
              <a:t>Write to file</a:t>
            </a:r>
          </a:p>
        </p:txBody>
      </p:sp>
      <p:sp>
        <p:nvSpPr>
          <p:cNvPr id="40" name="Rectangle 39">
            <a:extLst>
              <a:ext uri="{FF2B5EF4-FFF2-40B4-BE49-F238E27FC236}">
                <a16:creationId xmlns:a16="http://schemas.microsoft.com/office/drawing/2014/main" id="{11F70E6F-4C74-9C6D-D2D1-B7FBC2405514}"/>
              </a:ext>
            </a:extLst>
          </p:cNvPr>
          <p:cNvSpPr/>
          <p:nvPr/>
        </p:nvSpPr>
        <p:spPr>
          <a:xfrm>
            <a:off x="9277775" y="16491592"/>
            <a:ext cx="5312979" cy="961696"/>
          </a:xfrm>
          <a:prstGeom prst="rect">
            <a:avLst/>
          </a:prstGeom>
          <a:noFill/>
          <a:ln w="762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dirty="0" err="1">
              <a:solidFill>
                <a:schemeClr val="tx1"/>
              </a:solidFill>
              <a:latin typeface="Trebuchet MS" panose="020B0603020202020204" pitchFamily="34" charset="0"/>
            </a:endParaRPr>
          </a:p>
        </p:txBody>
      </p:sp>
      <p:sp>
        <p:nvSpPr>
          <p:cNvPr id="41" name="TextBox 40">
            <a:extLst>
              <a:ext uri="{FF2B5EF4-FFF2-40B4-BE49-F238E27FC236}">
                <a16:creationId xmlns:a16="http://schemas.microsoft.com/office/drawing/2014/main" id="{64FD0E98-C80F-7E22-4674-D4FAEF98457B}"/>
              </a:ext>
            </a:extLst>
          </p:cNvPr>
          <p:cNvSpPr txBox="1"/>
          <p:nvPr/>
        </p:nvSpPr>
        <p:spPr>
          <a:xfrm>
            <a:off x="10416543" y="16618497"/>
            <a:ext cx="3035447" cy="707886"/>
          </a:xfrm>
          <a:prstGeom prst="rect">
            <a:avLst/>
          </a:prstGeom>
          <a:noFill/>
        </p:spPr>
        <p:txBody>
          <a:bodyPr wrap="none" rtlCol="0">
            <a:spAutoFit/>
          </a:bodyPr>
          <a:lstStyle/>
          <a:p>
            <a:pPr algn="ctr"/>
            <a:r>
              <a:rPr lang="en-US" sz="4000" dirty="0">
                <a:solidFill>
                  <a:schemeClr val="bg1"/>
                </a:solidFill>
                <a:latin typeface="NVIDIA Sans" panose="020B0503020203020204" pitchFamily="34" charset="0"/>
                <a:cs typeface="NVIDIA Sans" panose="020B0503020203020204" pitchFamily="34" charset="0"/>
              </a:rPr>
              <a:t>Write to file</a:t>
            </a:r>
          </a:p>
        </p:txBody>
      </p:sp>
      <p:sp>
        <p:nvSpPr>
          <p:cNvPr id="42" name="Rectangle 41">
            <a:extLst>
              <a:ext uri="{FF2B5EF4-FFF2-40B4-BE49-F238E27FC236}">
                <a16:creationId xmlns:a16="http://schemas.microsoft.com/office/drawing/2014/main" id="{8B2D9846-B101-BE27-DD76-B392A5D09E76}"/>
              </a:ext>
            </a:extLst>
          </p:cNvPr>
          <p:cNvSpPr/>
          <p:nvPr/>
        </p:nvSpPr>
        <p:spPr>
          <a:xfrm>
            <a:off x="9289460" y="13549421"/>
            <a:ext cx="5312979" cy="961696"/>
          </a:xfrm>
          <a:prstGeom prst="rect">
            <a:avLst/>
          </a:prstGeom>
          <a:noFill/>
          <a:ln w="762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dirty="0" err="1">
              <a:solidFill>
                <a:schemeClr val="tx1"/>
              </a:solidFill>
              <a:latin typeface="Trebuchet MS" panose="020B0603020202020204" pitchFamily="34" charset="0"/>
            </a:endParaRPr>
          </a:p>
        </p:txBody>
      </p:sp>
      <p:sp>
        <p:nvSpPr>
          <p:cNvPr id="43" name="TextBox 42">
            <a:extLst>
              <a:ext uri="{FF2B5EF4-FFF2-40B4-BE49-F238E27FC236}">
                <a16:creationId xmlns:a16="http://schemas.microsoft.com/office/drawing/2014/main" id="{3643D670-999A-698A-951F-76F86B19503E}"/>
              </a:ext>
            </a:extLst>
          </p:cNvPr>
          <p:cNvSpPr txBox="1"/>
          <p:nvPr/>
        </p:nvSpPr>
        <p:spPr>
          <a:xfrm>
            <a:off x="9850639" y="13676326"/>
            <a:ext cx="4190635" cy="707886"/>
          </a:xfrm>
          <a:prstGeom prst="rect">
            <a:avLst/>
          </a:prstGeom>
          <a:noFill/>
        </p:spPr>
        <p:txBody>
          <a:bodyPr wrap="none" rtlCol="0">
            <a:spAutoFit/>
          </a:bodyPr>
          <a:lstStyle/>
          <a:p>
            <a:pPr algn="ctr"/>
            <a:r>
              <a:rPr lang="en-US" sz="4000" dirty="0">
                <a:solidFill>
                  <a:schemeClr val="bg1"/>
                </a:solidFill>
                <a:latin typeface="NVIDIA Sans" panose="020B0503020203020204" pitchFamily="34" charset="0"/>
                <a:cs typeface="NVIDIA Sans" panose="020B0503020203020204" pitchFamily="34" charset="0"/>
              </a:rPr>
              <a:t>Evict from cache</a:t>
            </a:r>
          </a:p>
        </p:txBody>
      </p:sp>
      <p:sp>
        <p:nvSpPr>
          <p:cNvPr id="44" name="TextBox 43">
            <a:extLst>
              <a:ext uri="{FF2B5EF4-FFF2-40B4-BE49-F238E27FC236}">
                <a16:creationId xmlns:a16="http://schemas.microsoft.com/office/drawing/2014/main" id="{4CECBFC5-0239-99CC-F604-7E1CB981CA25}"/>
              </a:ext>
            </a:extLst>
          </p:cNvPr>
          <p:cNvSpPr txBox="1"/>
          <p:nvPr/>
        </p:nvSpPr>
        <p:spPr>
          <a:xfrm>
            <a:off x="10148714" y="15146994"/>
            <a:ext cx="3289683" cy="707886"/>
          </a:xfrm>
          <a:prstGeom prst="rect">
            <a:avLst/>
          </a:prstGeom>
          <a:noFill/>
        </p:spPr>
        <p:txBody>
          <a:bodyPr wrap="none" rtlCol="0">
            <a:spAutoFit/>
          </a:bodyPr>
          <a:lstStyle/>
          <a:p>
            <a:pPr algn="ctr"/>
            <a:r>
              <a:rPr lang="en-US" sz="4000" dirty="0">
                <a:solidFill>
                  <a:schemeClr val="bg1"/>
                </a:solidFill>
                <a:latin typeface="NVIDIA Sans" panose="020B0503020203020204" pitchFamily="34" charset="0"/>
                <a:cs typeface="NVIDIA Sans" panose="020B0503020203020204" pitchFamily="34" charset="0"/>
              </a:rPr>
              <a:t>[I/O Pipeline]</a:t>
            </a:r>
          </a:p>
        </p:txBody>
      </p:sp>
      <p:sp>
        <p:nvSpPr>
          <p:cNvPr id="45" name="Rectangle 44">
            <a:extLst>
              <a:ext uri="{FF2B5EF4-FFF2-40B4-BE49-F238E27FC236}">
                <a16:creationId xmlns:a16="http://schemas.microsoft.com/office/drawing/2014/main" id="{38FBB414-E576-8E18-D195-6390878869C9}"/>
              </a:ext>
            </a:extLst>
          </p:cNvPr>
          <p:cNvSpPr/>
          <p:nvPr/>
        </p:nvSpPr>
        <p:spPr>
          <a:xfrm>
            <a:off x="9289460" y="15020089"/>
            <a:ext cx="5312979" cy="961696"/>
          </a:xfrm>
          <a:prstGeom prst="rect">
            <a:avLst/>
          </a:prstGeom>
          <a:noFill/>
          <a:ln w="762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dirty="0" err="1">
              <a:solidFill>
                <a:schemeClr val="tx1"/>
              </a:solidFill>
              <a:latin typeface="Trebuchet MS" panose="020B0603020202020204" pitchFamily="34" charset="0"/>
            </a:endParaRPr>
          </a:p>
        </p:txBody>
      </p:sp>
      <p:cxnSp>
        <p:nvCxnSpPr>
          <p:cNvPr id="55" name="Straight Arrow Connector 54">
            <a:extLst>
              <a:ext uri="{FF2B5EF4-FFF2-40B4-BE49-F238E27FC236}">
                <a16:creationId xmlns:a16="http://schemas.microsoft.com/office/drawing/2014/main" id="{CB82B21F-20F7-3C8E-6A7F-A5CAAFA4D192}"/>
              </a:ext>
            </a:extLst>
          </p:cNvPr>
          <p:cNvCxnSpPr>
            <a:cxnSpLocks/>
            <a:stCxn id="13" idx="2"/>
            <a:endCxn id="15" idx="0"/>
          </p:cNvCxnSpPr>
          <p:nvPr/>
        </p:nvCxnSpPr>
        <p:spPr>
          <a:xfrm>
            <a:off x="25889289" y="9409221"/>
            <a:ext cx="0" cy="1234966"/>
          </a:xfrm>
          <a:prstGeom prst="straightConnector1">
            <a:avLst/>
          </a:prstGeom>
          <a:ln w="762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70" name="Straight Arrow Connector 69">
            <a:extLst>
              <a:ext uri="{FF2B5EF4-FFF2-40B4-BE49-F238E27FC236}">
                <a16:creationId xmlns:a16="http://schemas.microsoft.com/office/drawing/2014/main" id="{13C36262-FDBD-0663-81ED-ED320021B390}"/>
              </a:ext>
            </a:extLst>
          </p:cNvPr>
          <p:cNvCxnSpPr>
            <a:cxnSpLocks/>
            <a:stCxn id="15" idx="1"/>
          </p:cNvCxnSpPr>
          <p:nvPr/>
        </p:nvCxnSpPr>
        <p:spPr>
          <a:xfrm flipH="1">
            <a:off x="22447975" y="11125035"/>
            <a:ext cx="784824" cy="3221052"/>
          </a:xfrm>
          <a:prstGeom prst="straightConnector1">
            <a:avLst/>
          </a:prstGeom>
          <a:ln w="762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83" name="Straight Arrow Connector 82">
            <a:extLst>
              <a:ext uri="{FF2B5EF4-FFF2-40B4-BE49-F238E27FC236}">
                <a16:creationId xmlns:a16="http://schemas.microsoft.com/office/drawing/2014/main" id="{A7EE832C-77BC-AF4A-45C7-C9F5E1374E28}"/>
              </a:ext>
            </a:extLst>
          </p:cNvPr>
          <p:cNvCxnSpPr>
            <a:cxnSpLocks/>
          </p:cNvCxnSpPr>
          <p:nvPr/>
        </p:nvCxnSpPr>
        <p:spPr>
          <a:xfrm flipV="1">
            <a:off x="23957726" y="13040449"/>
            <a:ext cx="413841" cy="1269670"/>
          </a:xfrm>
          <a:prstGeom prst="straightConnector1">
            <a:avLst/>
          </a:prstGeom>
          <a:ln w="762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85">
            <a:extLst>
              <a:ext uri="{FF2B5EF4-FFF2-40B4-BE49-F238E27FC236}">
                <a16:creationId xmlns:a16="http://schemas.microsoft.com/office/drawing/2014/main" id="{B1B502F4-F154-A7B6-7060-AC56B27578FE}"/>
              </a:ext>
            </a:extLst>
          </p:cNvPr>
          <p:cNvCxnSpPr>
            <a:cxnSpLocks/>
            <a:stCxn id="15" idx="2"/>
            <a:endCxn id="38" idx="0"/>
          </p:cNvCxnSpPr>
          <p:nvPr/>
        </p:nvCxnSpPr>
        <p:spPr>
          <a:xfrm>
            <a:off x="25889289" y="11605883"/>
            <a:ext cx="0" cy="459786"/>
          </a:xfrm>
          <a:prstGeom prst="straightConnector1">
            <a:avLst/>
          </a:prstGeom>
          <a:ln w="762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a:extLst>
              <a:ext uri="{FF2B5EF4-FFF2-40B4-BE49-F238E27FC236}">
                <a16:creationId xmlns:a16="http://schemas.microsoft.com/office/drawing/2014/main" id="{1F3B8CD0-3445-2337-4C31-244D6F07B65F}"/>
              </a:ext>
            </a:extLst>
          </p:cNvPr>
          <p:cNvCxnSpPr>
            <a:cxnSpLocks/>
            <a:stCxn id="42" idx="2"/>
            <a:endCxn id="45" idx="0"/>
          </p:cNvCxnSpPr>
          <p:nvPr/>
        </p:nvCxnSpPr>
        <p:spPr>
          <a:xfrm>
            <a:off x="11945950" y="14511117"/>
            <a:ext cx="0" cy="508972"/>
          </a:xfrm>
          <a:prstGeom prst="straightConnector1">
            <a:avLst/>
          </a:prstGeom>
          <a:ln w="762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98" name="Straight Arrow Connector 97">
            <a:extLst>
              <a:ext uri="{FF2B5EF4-FFF2-40B4-BE49-F238E27FC236}">
                <a16:creationId xmlns:a16="http://schemas.microsoft.com/office/drawing/2014/main" id="{92FEBF69-E27D-FF32-EEF7-E97F3E3661E6}"/>
              </a:ext>
            </a:extLst>
          </p:cNvPr>
          <p:cNvCxnSpPr>
            <a:cxnSpLocks/>
            <a:stCxn id="45" idx="2"/>
            <a:endCxn id="40" idx="0"/>
          </p:cNvCxnSpPr>
          <p:nvPr/>
        </p:nvCxnSpPr>
        <p:spPr>
          <a:xfrm flipH="1">
            <a:off x="11934265" y="15981785"/>
            <a:ext cx="11685" cy="509807"/>
          </a:xfrm>
          <a:prstGeom prst="straightConnector1">
            <a:avLst/>
          </a:prstGeom>
          <a:ln w="762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02" name="Straight Arrow Connector 101">
            <a:extLst>
              <a:ext uri="{FF2B5EF4-FFF2-40B4-BE49-F238E27FC236}">
                <a16:creationId xmlns:a16="http://schemas.microsoft.com/office/drawing/2014/main" id="{6B9C4898-0B77-7FEE-2745-EB1DEF8A0452}"/>
              </a:ext>
            </a:extLst>
          </p:cNvPr>
          <p:cNvCxnSpPr>
            <a:cxnSpLocks/>
            <a:stCxn id="45" idx="3"/>
          </p:cNvCxnSpPr>
          <p:nvPr/>
        </p:nvCxnSpPr>
        <p:spPr>
          <a:xfrm flipV="1">
            <a:off x="14602439" y="14346087"/>
            <a:ext cx="1669827" cy="1154850"/>
          </a:xfrm>
          <a:prstGeom prst="straightConnector1">
            <a:avLst/>
          </a:prstGeom>
          <a:ln w="762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05" name="Straight Arrow Connector 104">
            <a:extLst>
              <a:ext uri="{FF2B5EF4-FFF2-40B4-BE49-F238E27FC236}">
                <a16:creationId xmlns:a16="http://schemas.microsoft.com/office/drawing/2014/main" id="{5241BB89-CE25-C4F1-91E2-3211CB460C4D}"/>
              </a:ext>
            </a:extLst>
          </p:cNvPr>
          <p:cNvCxnSpPr>
            <a:cxnSpLocks/>
            <a:endCxn id="40" idx="3"/>
          </p:cNvCxnSpPr>
          <p:nvPr/>
        </p:nvCxnSpPr>
        <p:spPr>
          <a:xfrm flipH="1" flipV="1">
            <a:off x="14590754" y="16972440"/>
            <a:ext cx="1598700" cy="43348"/>
          </a:xfrm>
          <a:prstGeom prst="straightConnector1">
            <a:avLst/>
          </a:prstGeom>
          <a:ln w="762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09" name="Straight Arrow Connector 108">
            <a:extLst>
              <a:ext uri="{FF2B5EF4-FFF2-40B4-BE49-F238E27FC236}">
                <a16:creationId xmlns:a16="http://schemas.microsoft.com/office/drawing/2014/main" id="{9F333F43-07E5-ABBA-1A7C-8D094F980C17}"/>
              </a:ext>
            </a:extLst>
          </p:cNvPr>
          <p:cNvCxnSpPr>
            <a:cxnSpLocks/>
          </p:cNvCxnSpPr>
          <p:nvPr/>
        </p:nvCxnSpPr>
        <p:spPr>
          <a:xfrm>
            <a:off x="25889287" y="7801138"/>
            <a:ext cx="1" cy="668188"/>
          </a:xfrm>
          <a:prstGeom prst="straightConnector1">
            <a:avLst/>
          </a:prstGeom>
          <a:ln w="762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11" name="Straight Arrow Connector 110">
            <a:extLst>
              <a:ext uri="{FF2B5EF4-FFF2-40B4-BE49-F238E27FC236}">
                <a16:creationId xmlns:a16="http://schemas.microsoft.com/office/drawing/2014/main" id="{B42A41CE-5440-5743-6D1E-7D261AE9A800}"/>
              </a:ext>
            </a:extLst>
          </p:cNvPr>
          <p:cNvCxnSpPr>
            <a:cxnSpLocks/>
          </p:cNvCxnSpPr>
          <p:nvPr/>
        </p:nvCxnSpPr>
        <p:spPr>
          <a:xfrm>
            <a:off x="11815933" y="7813104"/>
            <a:ext cx="1" cy="668188"/>
          </a:xfrm>
          <a:prstGeom prst="straightConnector1">
            <a:avLst/>
          </a:prstGeom>
          <a:ln w="762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12" name="Straight Arrow Connector 111">
            <a:extLst>
              <a:ext uri="{FF2B5EF4-FFF2-40B4-BE49-F238E27FC236}">
                <a16:creationId xmlns:a16="http://schemas.microsoft.com/office/drawing/2014/main" id="{9BCC6283-0B41-6070-EC69-D71F3529E11F}"/>
              </a:ext>
            </a:extLst>
          </p:cNvPr>
          <p:cNvCxnSpPr>
            <a:cxnSpLocks/>
          </p:cNvCxnSpPr>
          <p:nvPr/>
        </p:nvCxnSpPr>
        <p:spPr>
          <a:xfrm>
            <a:off x="11815933" y="7813104"/>
            <a:ext cx="14073354" cy="15376"/>
          </a:xfrm>
          <a:prstGeom prst="straightConnector1">
            <a:avLst/>
          </a:prstGeom>
          <a:ln w="76200">
            <a:solidFill>
              <a:schemeClr val="bg1"/>
            </a:solidFill>
            <a:tailEnd type="none"/>
          </a:ln>
        </p:spPr>
        <p:style>
          <a:lnRef idx="1">
            <a:schemeClr val="accent1"/>
          </a:lnRef>
          <a:fillRef idx="0">
            <a:schemeClr val="accent1"/>
          </a:fillRef>
          <a:effectRef idx="0">
            <a:schemeClr val="accent1"/>
          </a:effectRef>
          <a:fontRef idx="minor">
            <a:schemeClr val="tx1"/>
          </a:fontRef>
        </p:style>
      </p:cxnSp>
      <p:cxnSp>
        <p:nvCxnSpPr>
          <p:cNvPr id="116" name="Straight Arrow Connector 115">
            <a:extLst>
              <a:ext uri="{FF2B5EF4-FFF2-40B4-BE49-F238E27FC236}">
                <a16:creationId xmlns:a16="http://schemas.microsoft.com/office/drawing/2014/main" id="{49B328DA-DC76-F014-F2F8-514DFC900073}"/>
              </a:ext>
            </a:extLst>
          </p:cNvPr>
          <p:cNvCxnSpPr>
            <a:cxnSpLocks/>
            <a:stCxn id="5" idx="2"/>
          </p:cNvCxnSpPr>
          <p:nvPr/>
        </p:nvCxnSpPr>
        <p:spPr>
          <a:xfrm>
            <a:off x="18845944" y="5620872"/>
            <a:ext cx="0" cy="2207608"/>
          </a:xfrm>
          <a:prstGeom prst="straightConnector1">
            <a:avLst/>
          </a:prstGeom>
          <a:ln w="762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20" name="Rectangle 119">
            <a:extLst>
              <a:ext uri="{FF2B5EF4-FFF2-40B4-BE49-F238E27FC236}">
                <a16:creationId xmlns:a16="http://schemas.microsoft.com/office/drawing/2014/main" id="{BB159651-E210-E112-8ECD-B29594DA4EBC}"/>
              </a:ext>
            </a:extLst>
          </p:cNvPr>
          <p:cNvSpPr/>
          <p:nvPr/>
        </p:nvSpPr>
        <p:spPr>
          <a:xfrm>
            <a:off x="8797149" y="7219051"/>
            <a:ext cx="20148331" cy="10580223"/>
          </a:xfrm>
          <a:prstGeom prst="rect">
            <a:avLst/>
          </a:prstGeom>
          <a:noFill/>
          <a:ln w="762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dirty="0" err="1">
              <a:solidFill>
                <a:schemeClr val="tx1"/>
              </a:solidFill>
              <a:latin typeface="Trebuchet MS" panose="020B0603020202020204" pitchFamily="34" charset="0"/>
            </a:endParaRPr>
          </a:p>
        </p:txBody>
      </p:sp>
      <p:sp>
        <p:nvSpPr>
          <p:cNvPr id="121" name="TextBox 120">
            <a:extLst>
              <a:ext uri="{FF2B5EF4-FFF2-40B4-BE49-F238E27FC236}">
                <a16:creationId xmlns:a16="http://schemas.microsoft.com/office/drawing/2014/main" id="{93192539-099D-7F69-205E-4F82A09C8371}"/>
              </a:ext>
            </a:extLst>
          </p:cNvPr>
          <p:cNvSpPr txBox="1"/>
          <p:nvPr/>
        </p:nvSpPr>
        <p:spPr>
          <a:xfrm>
            <a:off x="19364660" y="6409157"/>
            <a:ext cx="2475358" cy="707886"/>
          </a:xfrm>
          <a:prstGeom prst="rect">
            <a:avLst/>
          </a:prstGeom>
          <a:noFill/>
        </p:spPr>
        <p:txBody>
          <a:bodyPr wrap="none" rtlCol="0">
            <a:spAutoFit/>
          </a:bodyPr>
          <a:lstStyle/>
          <a:p>
            <a:pPr algn="ctr"/>
            <a:r>
              <a:rPr lang="en-US" sz="4000" u="sng" dirty="0">
                <a:solidFill>
                  <a:schemeClr val="bg1"/>
                </a:solidFill>
                <a:latin typeface="NVIDIA Sans" panose="020B0503020203020204" pitchFamily="34" charset="0"/>
                <a:cs typeface="NVIDIA Sans" panose="020B0503020203020204" pitchFamily="34" charset="0"/>
              </a:rPr>
              <a:t>H5Dwrite</a:t>
            </a:r>
          </a:p>
        </p:txBody>
      </p:sp>
      <p:sp>
        <p:nvSpPr>
          <p:cNvPr id="3" name="Rectangle 2">
            <a:extLst>
              <a:ext uri="{FF2B5EF4-FFF2-40B4-BE49-F238E27FC236}">
                <a16:creationId xmlns:a16="http://schemas.microsoft.com/office/drawing/2014/main" id="{1235ADE7-5B5D-4D01-B1CF-72B651E5AE48}"/>
              </a:ext>
            </a:extLst>
          </p:cNvPr>
          <p:cNvSpPr/>
          <p:nvPr/>
        </p:nvSpPr>
        <p:spPr>
          <a:xfrm>
            <a:off x="9042181" y="10399041"/>
            <a:ext cx="19698337" cy="2874975"/>
          </a:xfrm>
          <a:prstGeom prst="rect">
            <a:avLst/>
          </a:prstGeom>
          <a:noFill/>
          <a:ln w="762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dirty="0" err="1">
              <a:solidFill>
                <a:schemeClr val="tx1"/>
              </a:solidFill>
              <a:latin typeface="Trebuchet MS" panose="020B0603020202020204" pitchFamily="34" charset="0"/>
            </a:endParaRPr>
          </a:p>
        </p:txBody>
      </p:sp>
      <p:sp>
        <p:nvSpPr>
          <p:cNvPr id="4" name="TextBox 3">
            <a:extLst>
              <a:ext uri="{FF2B5EF4-FFF2-40B4-BE49-F238E27FC236}">
                <a16:creationId xmlns:a16="http://schemas.microsoft.com/office/drawing/2014/main" id="{BDDE45ED-E24D-4350-B268-04AF51E486D6}"/>
              </a:ext>
            </a:extLst>
          </p:cNvPr>
          <p:cNvSpPr txBox="1"/>
          <p:nvPr/>
        </p:nvSpPr>
        <p:spPr>
          <a:xfrm>
            <a:off x="16136914" y="9460169"/>
            <a:ext cx="5508880" cy="707886"/>
          </a:xfrm>
          <a:prstGeom prst="rect">
            <a:avLst/>
          </a:prstGeom>
          <a:noFill/>
        </p:spPr>
        <p:txBody>
          <a:bodyPr wrap="none" rtlCol="0">
            <a:spAutoFit/>
          </a:bodyPr>
          <a:lstStyle/>
          <a:p>
            <a:pPr algn="ctr"/>
            <a:r>
              <a:rPr lang="en-US" sz="4000" u="sng" dirty="0">
                <a:solidFill>
                  <a:schemeClr val="bg1"/>
                </a:solidFill>
                <a:highlight>
                  <a:srgbClr val="00FFFF"/>
                </a:highlight>
                <a:latin typeface="NVIDIA Sans" panose="020B0503020203020204" pitchFamily="34" charset="0"/>
                <a:cs typeface="NVIDIA Sans" panose="020B0503020203020204" pitchFamily="34" charset="0"/>
              </a:rPr>
              <a:t>Gather + Scatter Loop</a:t>
            </a:r>
          </a:p>
        </p:txBody>
      </p:sp>
      <p:cxnSp>
        <p:nvCxnSpPr>
          <p:cNvPr id="12" name="Straight Arrow Connector 11">
            <a:extLst>
              <a:ext uri="{FF2B5EF4-FFF2-40B4-BE49-F238E27FC236}">
                <a16:creationId xmlns:a16="http://schemas.microsoft.com/office/drawing/2014/main" id="{C8760372-0DB5-08FA-BC5F-0958440C2474}"/>
              </a:ext>
            </a:extLst>
          </p:cNvPr>
          <p:cNvCxnSpPr>
            <a:cxnSpLocks/>
            <a:endCxn id="37" idx="0"/>
          </p:cNvCxnSpPr>
          <p:nvPr/>
        </p:nvCxnSpPr>
        <p:spPr>
          <a:xfrm flipH="1">
            <a:off x="11945950" y="9431619"/>
            <a:ext cx="22385" cy="2626893"/>
          </a:xfrm>
          <a:prstGeom prst="straightConnector1">
            <a:avLst/>
          </a:prstGeom>
          <a:ln w="762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FF95D3F5-DBD7-DC9D-3584-C2F1AB07E612}"/>
              </a:ext>
            </a:extLst>
          </p:cNvPr>
          <p:cNvCxnSpPr>
            <a:cxnSpLocks/>
          </p:cNvCxnSpPr>
          <p:nvPr/>
        </p:nvCxnSpPr>
        <p:spPr>
          <a:xfrm>
            <a:off x="11945950" y="13040449"/>
            <a:ext cx="0" cy="508972"/>
          </a:xfrm>
          <a:prstGeom prst="straightConnector1">
            <a:avLst/>
          </a:prstGeom>
          <a:ln w="762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CFE43875-1D40-F807-ECE3-E8CBC9A948F1}"/>
              </a:ext>
            </a:extLst>
          </p:cNvPr>
          <p:cNvSpPr txBox="1"/>
          <p:nvPr/>
        </p:nvSpPr>
        <p:spPr>
          <a:xfrm>
            <a:off x="17886321" y="14678761"/>
            <a:ext cx="4797275" cy="707886"/>
          </a:xfrm>
          <a:prstGeom prst="rect">
            <a:avLst/>
          </a:prstGeom>
          <a:noFill/>
        </p:spPr>
        <p:txBody>
          <a:bodyPr wrap="none" rtlCol="0">
            <a:spAutoFit/>
          </a:bodyPr>
          <a:lstStyle/>
          <a:p>
            <a:pPr algn="ctr"/>
            <a:r>
              <a:rPr lang="en-US" sz="4000" dirty="0">
                <a:solidFill>
                  <a:schemeClr val="bg1"/>
                </a:solidFill>
                <a:latin typeface="NVIDIA Sans" panose="020B0503020203020204" pitchFamily="34" charset="0"/>
                <a:cs typeface="NVIDIA Sans" panose="020B0503020203020204" pitchFamily="34" charset="0"/>
              </a:rPr>
              <a:t>[Allocate Buffer++]</a:t>
            </a:r>
          </a:p>
        </p:txBody>
      </p:sp>
      <p:sp>
        <p:nvSpPr>
          <p:cNvPr id="27" name="Rectangle 26">
            <a:extLst>
              <a:ext uri="{FF2B5EF4-FFF2-40B4-BE49-F238E27FC236}">
                <a16:creationId xmlns:a16="http://schemas.microsoft.com/office/drawing/2014/main" id="{BC4AA265-F3A1-95CD-D77E-B9EE2EC4002F}"/>
              </a:ext>
            </a:extLst>
          </p:cNvPr>
          <p:cNvSpPr/>
          <p:nvPr/>
        </p:nvSpPr>
        <p:spPr>
          <a:xfrm>
            <a:off x="16437804" y="14551856"/>
            <a:ext cx="7740118" cy="961696"/>
          </a:xfrm>
          <a:prstGeom prst="rect">
            <a:avLst/>
          </a:prstGeom>
          <a:noFill/>
          <a:ln w="762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dirty="0" err="1">
              <a:solidFill>
                <a:schemeClr val="tx1"/>
              </a:solidFill>
              <a:latin typeface="Trebuchet MS" panose="020B0603020202020204" pitchFamily="34" charset="0"/>
            </a:endParaRPr>
          </a:p>
        </p:txBody>
      </p:sp>
      <p:sp>
        <p:nvSpPr>
          <p:cNvPr id="31" name="TextBox 30">
            <a:extLst>
              <a:ext uri="{FF2B5EF4-FFF2-40B4-BE49-F238E27FC236}">
                <a16:creationId xmlns:a16="http://schemas.microsoft.com/office/drawing/2014/main" id="{B460A070-6B93-B193-7008-8B463F814FFA}"/>
              </a:ext>
            </a:extLst>
          </p:cNvPr>
          <p:cNvSpPr txBox="1"/>
          <p:nvPr/>
        </p:nvSpPr>
        <p:spPr>
          <a:xfrm>
            <a:off x="16583061" y="16111565"/>
            <a:ext cx="7449604" cy="707886"/>
          </a:xfrm>
          <a:prstGeom prst="rect">
            <a:avLst/>
          </a:prstGeom>
          <a:noFill/>
        </p:spPr>
        <p:txBody>
          <a:bodyPr wrap="none" rtlCol="0">
            <a:spAutoFit/>
          </a:bodyPr>
          <a:lstStyle/>
          <a:p>
            <a:pPr algn="ctr"/>
            <a:r>
              <a:rPr lang="en-US" sz="4000" dirty="0">
                <a:solidFill>
                  <a:schemeClr val="bg1"/>
                </a:solidFill>
                <a:latin typeface="NVIDIA Sans" panose="020B0503020203020204" pitchFamily="34" charset="0"/>
                <a:cs typeface="NVIDIA Sans" panose="020B0503020203020204" pitchFamily="34" charset="0"/>
              </a:rPr>
              <a:t>Transform / Convert / Transfer</a:t>
            </a:r>
          </a:p>
        </p:txBody>
      </p:sp>
      <p:sp>
        <p:nvSpPr>
          <p:cNvPr id="32" name="Rectangle 31">
            <a:extLst>
              <a:ext uri="{FF2B5EF4-FFF2-40B4-BE49-F238E27FC236}">
                <a16:creationId xmlns:a16="http://schemas.microsoft.com/office/drawing/2014/main" id="{F98AA63E-F612-A09D-EC72-97B80884E75F}"/>
              </a:ext>
            </a:extLst>
          </p:cNvPr>
          <p:cNvSpPr/>
          <p:nvPr/>
        </p:nvSpPr>
        <p:spPr>
          <a:xfrm>
            <a:off x="16437804" y="15984660"/>
            <a:ext cx="7740118" cy="961696"/>
          </a:xfrm>
          <a:prstGeom prst="rect">
            <a:avLst/>
          </a:prstGeom>
          <a:noFill/>
          <a:ln w="762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dirty="0" err="1">
              <a:solidFill>
                <a:schemeClr val="tx1"/>
              </a:solidFill>
              <a:latin typeface="Trebuchet MS" panose="020B0603020202020204" pitchFamily="34" charset="0"/>
            </a:endParaRPr>
          </a:p>
        </p:txBody>
      </p:sp>
      <p:sp>
        <p:nvSpPr>
          <p:cNvPr id="33" name="Rectangle 32">
            <a:extLst>
              <a:ext uri="{FF2B5EF4-FFF2-40B4-BE49-F238E27FC236}">
                <a16:creationId xmlns:a16="http://schemas.microsoft.com/office/drawing/2014/main" id="{D4427AA3-D3C7-67F3-69D0-82BB4F1B65F0}"/>
              </a:ext>
            </a:extLst>
          </p:cNvPr>
          <p:cNvSpPr/>
          <p:nvPr/>
        </p:nvSpPr>
        <p:spPr>
          <a:xfrm>
            <a:off x="16272266" y="14310119"/>
            <a:ext cx="8099301" cy="2842006"/>
          </a:xfrm>
          <a:prstGeom prst="rect">
            <a:avLst/>
          </a:prstGeom>
          <a:noFill/>
          <a:ln w="762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dirty="0" err="1">
              <a:solidFill>
                <a:schemeClr val="tx1"/>
              </a:solidFill>
              <a:latin typeface="Trebuchet MS" panose="020B0603020202020204" pitchFamily="34" charset="0"/>
            </a:endParaRPr>
          </a:p>
        </p:txBody>
      </p:sp>
      <p:sp>
        <p:nvSpPr>
          <p:cNvPr id="34" name="U-Turn Arrow 33">
            <a:extLst>
              <a:ext uri="{FF2B5EF4-FFF2-40B4-BE49-F238E27FC236}">
                <a16:creationId xmlns:a16="http://schemas.microsoft.com/office/drawing/2014/main" id="{5C622F40-32E5-963E-242D-7B9DCB6DEEDB}"/>
              </a:ext>
            </a:extLst>
          </p:cNvPr>
          <p:cNvSpPr/>
          <p:nvPr/>
        </p:nvSpPr>
        <p:spPr>
          <a:xfrm rot="5400000" flipH="1" flipV="1">
            <a:off x="15032561" y="15239187"/>
            <a:ext cx="1913351" cy="936516"/>
          </a:xfrm>
          <a:prstGeom prst="uturnArrow">
            <a:avLst>
              <a:gd name="adj1" fmla="val 25000"/>
              <a:gd name="adj2" fmla="val 25000"/>
              <a:gd name="adj3" fmla="val 25000"/>
              <a:gd name="adj4" fmla="val 43750"/>
              <a:gd name="adj5" fmla="val 100000"/>
            </a:avLst>
          </a:prstGeom>
          <a:pattFill prst="dkUpDiag">
            <a:fgClr>
              <a:schemeClr val="tx2"/>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dirty="0" err="1">
              <a:solidFill>
                <a:schemeClr val="tx1"/>
              </a:solidFill>
              <a:latin typeface="Trebuchet MS" panose="020B0603020202020204" pitchFamily="34" charset="0"/>
            </a:endParaRPr>
          </a:p>
        </p:txBody>
      </p:sp>
    </p:spTree>
    <p:extLst>
      <p:ext uri="{BB962C8B-B14F-4D97-AF65-F5344CB8AC3E}">
        <p14:creationId xmlns:p14="http://schemas.microsoft.com/office/powerpoint/2010/main" val="2417407777"/>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728CBA-B0C7-2923-A0F8-C0C8B1DE7CA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082CD67-ECAF-6825-6EFC-CAA93BDA2724}"/>
              </a:ext>
            </a:extLst>
          </p:cNvPr>
          <p:cNvSpPr>
            <a:spLocks noGrp="1"/>
          </p:cNvSpPr>
          <p:nvPr>
            <p:ph type="title"/>
          </p:nvPr>
        </p:nvSpPr>
        <p:spPr/>
        <p:txBody>
          <a:bodyPr>
            <a:normAutofit/>
          </a:bodyPr>
          <a:lstStyle/>
          <a:p>
            <a:r>
              <a:rPr lang="en-US" sz="11500" dirty="0"/>
              <a:t> GPU-Aware Serial I/O Pipeline</a:t>
            </a:r>
            <a:endParaRPr lang="en-US" sz="8000" dirty="0"/>
          </a:p>
        </p:txBody>
      </p:sp>
      <p:sp>
        <p:nvSpPr>
          <p:cNvPr id="5" name="Rectangle 4">
            <a:extLst>
              <a:ext uri="{FF2B5EF4-FFF2-40B4-BE49-F238E27FC236}">
                <a16:creationId xmlns:a16="http://schemas.microsoft.com/office/drawing/2014/main" id="{7C62B0FC-928E-8BF7-F7A4-EBA941DE37B9}"/>
              </a:ext>
            </a:extLst>
          </p:cNvPr>
          <p:cNvSpPr/>
          <p:nvPr/>
        </p:nvSpPr>
        <p:spPr>
          <a:xfrm>
            <a:off x="16189454" y="4659176"/>
            <a:ext cx="5312979" cy="961696"/>
          </a:xfrm>
          <a:prstGeom prst="rect">
            <a:avLst/>
          </a:prstGeom>
          <a:noFill/>
          <a:ln w="762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dirty="0" err="1">
              <a:solidFill>
                <a:schemeClr val="tx1"/>
              </a:solidFill>
              <a:latin typeface="Trebuchet MS" panose="020B0603020202020204" pitchFamily="34" charset="0"/>
            </a:endParaRPr>
          </a:p>
        </p:txBody>
      </p:sp>
      <p:sp>
        <p:nvSpPr>
          <p:cNvPr id="7" name="TextBox 6">
            <a:extLst>
              <a:ext uri="{FF2B5EF4-FFF2-40B4-BE49-F238E27FC236}">
                <a16:creationId xmlns:a16="http://schemas.microsoft.com/office/drawing/2014/main" id="{F4411E85-4A0F-7FE0-7805-7E285D082592}"/>
              </a:ext>
            </a:extLst>
          </p:cNvPr>
          <p:cNvSpPr txBox="1"/>
          <p:nvPr/>
        </p:nvSpPr>
        <p:spPr>
          <a:xfrm>
            <a:off x="17406927" y="4786081"/>
            <a:ext cx="2878032" cy="707886"/>
          </a:xfrm>
          <a:prstGeom prst="rect">
            <a:avLst/>
          </a:prstGeom>
          <a:noFill/>
        </p:spPr>
        <p:txBody>
          <a:bodyPr wrap="none" rtlCol="0">
            <a:spAutoFit/>
          </a:bodyPr>
          <a:lstStyle/>
          <a:p>
            <a:pPr algn="ctr"/>
            <a:r>
              <a:rPr lang="en-US" sz="4000" dirty="0">
                <a:solidFill>
                  <a:schemeClr val="bg1"/>
                </a:solidFill>
                <a:latin typeface="NVIDIA Sans" panose="020B0503020203020204" pitchFamily="34" charset="0"/>
                <a:cs typeface="NVIDIA Sans" panose="020B0503020203020204" pitchFamily="34" charset="0"/>
              </a:rPr>
              <a:t>Application</a:t>
            </a:r>
          </a:p>
        </p:txBody>
      </p:sp>
      <p:sp>
        <p:nvSpPr>
          <p:cNvPr id="10" name="Rectangle 9">
            <a:extLst>
              <a:ext uri="{FF2B5EF4-FFF2-40B4-BE49-F238E27FC236}">
                <a16:creationId xmlns:a16="http://schemas.microsoft.com/office/drawing/2014/main" id="{7083967C-EB6E-0AF8-3449-3C3F0657CCE6}"/>
              </a:ext>
            </a:extLst>
          </p:cNvPr>
          <p:cNvSpPr/>
          <p:nvPr/>
        </p:nvSpPr>
        <p:spPr>
          <a:xfrm>
            <a:off x="9159446" y="8447525"/>
            <a:ext cx="5312979" cy="961696"/>
          </a:xfrm>
          <a:prstGeom prst="rect">
            <a:avLst/>
          </a:prstGeom>
          <a:noFill/>
          <a:ln w="762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dirty="0" err="1">
              <a:solidFill>
                <a:schemeClr val="tx1"/>
              </a:solidFill>
              <a:latin typeface="Trebuchet MS" panose="020B0603020202020204" pitchFamily="34" charset="0"/>
            </a:endParaRPr>
          </a:p>
        </p:txBody>
      </p:sp>
      <p:sp>
        <p:nvSpPr>
          <p:cNvPr id="11" name="TextBox 10">
            <a:extLst>
              <a:ext uri="{FF2B5EF4-FFF2-40B4-BE49-F238E27FC236}">
                <a16:creationId xmlns:a16="http://schemas.microsoft.com/office/drawing/2014/main" id="{DE96AC2F-7F43-034F-D124-47B4D332C1E4}"/>
              </a:ext>
            </a:extLst>
          </p:cNvPr>
          <p:cNvSpPr txBox="1"/>
          <p:nvPr/>
        </p:nvSpPr>
        <p:spPr>
          <a:xfrm>
            <a:off x="10656804" y="8574430"/>
            <a:ext cx="2318263" cy="707886"/>
          </a:xfrm>
          <a:prstGeom prst="rect">
            <a:avLst/>
          </a:prstGeom>
          <a:noFill/>
        </p:spPr>
        <p:txBody>
          <a:bodyPr wrap="none" rtlCol="0">
            <a:spAutoFit/>
          </a:bodyPr>
          <a:lstStyle/>
          <a:p>
            <a:pPr algn="ctr"/>
            <a:r>
              <a:rPr lang="en-US" sz="4000" dirty="0">
                <a:solidFill>
                  <a:schemeClr val="bg1"/>
                </a:solidFill>
                <a:latin typeface="NVIDIA Sans" panose="020B0503020203020204" pitchFamily="34" charset="0"/>
                <a:cs typeface="NVIDIA Sans" panose="020B0503020203020204" pitchFamily="34" charset="0"/>
              </a:rPr>
              <a:t>Chunked</a:t>
            </a:r>
          </a:p>
        </p:txBody>
      </p:sp>
      <p:sp>
        <p:nvSpPr>
          <p:cNvPr id="13" name="Rectangle 12">
            <a:extLst>
              <a:ext uri="{FF2B5EF4-FFF2-40B4-BE49-F238E27FC236}">
                <a16:creationId xmlns:a16="http://schemas.microsoft.com/office/drawing/2014/main" id="{690E8163-A0FF-83EC-4F7E-99C056E3B11B}"/>
              </a:ext>
            </a:extLst>
          </p:cNvPr>
          <p:cNvSpPr/>
          <p:nvPr/>
        </p:nvSpPr>
        <p:spPr>
          <a:xfrm>
            <a:off x="23232799" y="8447525"/>
            <a:ext cx="5312979" cy="961696"/>
          </a:xfrm>
          <a:prstGeom prst="rect">
            <a:avLst/>
          </a:prstGeom>
          <a:noFill/>
          <a:ln w="762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dirty="0" err="1">
              <a:solidFill>
                <a:schemeClr val="tx1"/>
              </a:solidFill>
              <a:latin typeface="Trebuchet MS" panose="020B0603020202020204" pitchFamily="34" charset="0"/>
            </a:endParaRPr>
          </a:p>
        </p:txBody>
      </p:sp>
      <p:sp>
        <p:nvSpPr>
          <p:cNvPr id="14" name="TextBox 13">
            <a:extLst>
              <a:ext uri="{FF2B5EF4-FFF2-40B4-BE49-F238E27FC236}">
                <a16:creationId xmlns:a16="http://schemas.microsoft.com/office/drawing/2014/main" id="{A8AC5DA2-3779-CCC3-94A8-896020038224}"/>
              </a:ext>
            </a:extLst>
          </p:cNvPr>
          <p:cNvSpPr txBox="1"/>
          <p:nvPr/>
        </p:nvSpPr>
        <p:spPr>
          <a:xfrm>
            <a:off x="24420618" y="8574430"/>
            <a:ext cx="2937343" cy="707886"/>
          </a:xfrm>
          <a:prstGeom prst="rect">
            <a:avLst/>
          </a:prstGeom>
          <a:noFill/>
        </p:spPr>
        <p:txBody>
          <a:bodyPr wrap="none" rtlCol="0">
            <a:spAutoFit/>
          </a:bodyPr>
          <a:lstStyle/>
          <a:p>
            <a:pPr algn="ctr"/>
            <a:r>
              <a:rPr lang="en-US" sz="4000" dirty="0">
                <a:solidFill>
                  <a:schemeClr val="bg1"/>
                </a:solidFill>
                <a:latin typeface="NVIDIA Sans" panose="020B0503020203020204" pitchFamily="34" charset="0"/>
                <a:cs typeface="NVIDIA Sans" panose="020B0503020203020204" pitchFamily="34" charset="0"/>
              </a:rPr>
              <a:t>Contiguous</a:t>
            </a:r>
          </a:p>
        </p:txBody>
      </p:sp>
      <p:sp>
        <p:nvSpPr>
          <p:cNvPr id="15" name="Rectangle 14">
            <a:extLst>
              <a:ext uri="{FF2B5EF4-FFF2-40B4-BE49-F238E27FC236}">
                <a16:creationId xmlns:a16="http://schemas.microsoft.com/office/drawing/2014/main" id="{0E82C80D-910E-46B3-B498-D25FECD20BC4}"/>
              </a:ext>
            </a:extLst>
          </p:cNvPr>
          <p:cNvSpPr/>
          <p:nvPr/>
        </p:nvSpPr>
        <p:spPr>
          <a:xfrm>
            <a:off x="23232799" y="10644187"/>
            <a:ext cx="5312979" cy="961696"/>
          </a:xfrm>
          <a:prstGeom prst="rect">
            <a:avLst/>
          </a:prstGeom>
          <a:noFill/>
          <a:ln w="762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dirty="0" err="1">
              <a:solidFill>
                <a:schemeClr val="tx1"/>
              </a:solidFill>
              <a:latin typeface="Trebuchet MS" panose="020B0603020202020204" pitchFamily="34" charset="0"/>
            </a:endParaRPr>
          </a:p>
        </p:txBody>
      </p:sp>
      <p:sp>
        <p:nvSpPr>
          <p:cNvPr id="18" name="TextBox 17">
            <a:extLst>
              <a:ext uri="{FF2B5EF4-FFF2-40B4-BE49-F238E27FC236}">
                <a16:creationId xmlns:a16="http://schemas.microsoft.com/office/drawing/2014/main" id="{C3E0BF6A-FE69-BEB0-8465-D4DE7FA13548}"/>
              </a:ext>
            </a:extLst>
          </p:cNvPr>
          <p:cNvSpPr txBox="1"/>
          <p:nvPr/>
        </p:nvSpPr>
        <p:spPr>
          <a:xfrm>
            <a:off x="24177922" y="10771092"/>
            <a:ext cx="3422733" cy="707886"/>
          </a:xfrm>
          <a:prstGeom prst="rect">
            <a:avLst/>
          </a:prstGeom>
          <a:noFill/>
        </p:spPr>
        <p:txBody>
          <a:bodyPr wrap="none" rtlCol="0">
            <a:spAutoFit/>
          </a:bodyPr>
          <a:lstStyle/>
          <a:p>
            <a:pPr algn="ctr"/>
            <a:r>
              <a:rPr lang="en-US" sz="4000" dirty="0">
                <a:solidFill>
                  <a:schemeClr val="bg1"/>
                </a:solidFill>
                <a:latin typeface="NVIDIA Sans" panose="020B0503020203020204" pitchFamily="34" charset="0"/>
                <a:cs typeface="NVIDIA Sans" panose="020B0503020203020204" pitchFamily="34" charset="0"/>
              </a:rPr>
              <a:t> [I/O Pipeline]</a:t>
            </a:r>
          </a:p>
        </p:txBody>
      </p:sp>
      <p:sp>
        <p:nvSpPr>
          <p:cNvPr id="29" name="TextBox 28">
            <a:extLst>
              <a:ext uri="{FF2B5EF4-FFF2-40B4-BE49-F238E27FC236}">
                <a16:creationId xmlns:a16="http://schemas.microsoft.com/office/drawing/2014/main" id="{0D331613-C7AD-B58A-3F18-073D7D27C2C7}"/>
              </a:ext>
            </a:extLst>
          </p:cNvPr>
          <p:cNvSpPr txBox="1"/>
          <p:nvPr/>
        </p:nvSpPr>
        <p:spPr>
          <a:xfrm>
            <a:off x="16342731" y="13479554"/>
            <a:ext cx="5865645" cy="707886"/>
          </a:xfrm>
          <a:prstGeom prst="rect">
            <a:avLst/>
          </a:prstGeom>
          <a:noFill/>
        </p:spPr>
        <p:txBody>
          <a:bodyPr wrap="none" rtlCol="0">
            <a:spAutoFit/>
          </a:bodyPr>
          <a:lstStyle/>
          <a:p>
            <a:pPr algn="ctr"/>
            <a:r>
              <a:rPr lang="en-US" sz="4000" u="sng" dirty="0">
                <a:solidFill>
                  <a:schemeClr val="bg1"/>
                </a:solidFill>
                <a:latin typeface="NVIDIA Sans" panose="020B0503020203020204" pitchFamily="34" charset="0"/>
                <a:cs typeface="NVIDIA Sans" panose="020B0503020203020204" pitchFamily="34" charset="0"/>
              </a:rPr>
              <a:t> GPU-Aware I/O Pipeline</a:t>
            </a:r>
          </a:p>
        </p:txBody>
      </p:sp>
      <p:sp>
        <p:nvSpPr>
          <p:cNvPr id="36" name="TextBox 35">
            <a:extLst>
              <a:ext uri="{FF2B5EF4-FFF2-40B4-BE49-F238E27FC236}">
                <a16:creationId xmlns:a16="http://schemas.microsoft.com/office/drawing/2014/main" id="{9FF8F880-91DF-FDDA-4FA5-62D314AE1BF1}"/>
              </a:ext>
            </a:extLst>
          </p:cNvPr>
          <p:cNvSpPr txBox="1"/>
          <p:nvPr/>
        </p:nvSpPr>
        <p:spPr>
          <a:xfrm>
            <a:off x="9225683" y="12167308"/>
            <a:ext cx="5536832" cy="707886"/>
          </a:xfrm>
          <a:prstGeom prst="rect">
            <a:avLst/>
          </a:prstGeom>
          <a:noFill/>
        </p:spPr>
        <p:txBody>
          <a:bodyPr wrap="square" rtlCol="0">
            <a:spAutoFit/>
          </a:bodyPr>
          <a:lstStyle/>
          <a:p>
            <a:pPr algn="ctr"/>
            <a:r>
              <a:rPr lang="en-US" sz="4000" dirty="0">
                <a:solidFill>
                  <a:schemeClr val="bg1"/>
                </a:solidFill>
                <a:highlight>
                  <a:srgbClr val="00FFFF"/>
                </a:highlight>
                <a:latin typeface="NVIDIA Sans" panose="020B0503020203020204" pitchFamily="34" charset="0"/>
                <a:cs typeface="NVIDIA Sans" panose="020B0503020203020204" pitchFamily="34" charset="0"/>
              </a:rPr>
              <a:t>Add to chunk cache++</a:t>
            </a:r>
          </a:p>
        </p:txBody>
      </p:sp>
      <p:sp>
        <p:nvSpPr>
          <p:cNvPr id="37" name="Rectangle 36">
            <a:extLst>
              <a:ext uri="{FF2B5EF4-FFF2-40B4-BE49-F238E27FC236}">
                <a16:creationId xmlns:a16="http://schemas.microsoft.com/office/drawing/2014/main" id="{45A80BDB-5F30-CC3A-3C60-B865539A3BCA}"/>
              </a:ext>
            </a:extLst>
          </p:cNvPr>
          <p:cNvSpPr/>
          <p:nvPr/>
        </p:nvSpPr>
        <p:spPr>
          <a:xfrm>
            <a:off x="9289460" y="12058512"/>
            <a:ext cx="5312979" cy="961696"/>
          </a:xfrm>
          <a:prstGeom prst="rect">
            <a:avLst/>
          </a:prstGeom>
          <a:noFill/>
          <a:ln w="762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dirty="0" err="1">
              <a:solidFill>
                <a:schemeClr val="tx1"/>
              </a:solidFill>
              <a:latin typeface="Trebuchet MS" panose="020B0603020202020204" pitchFamily="34" charset="0"/>
            </a:endParaRPr>
          </a:p>
        </p:txBody>
      </p:sp>
      <p:sp>
        <p:nvSpPr>
          <p:cNvPr id="38" name="Rectangle 37">
            <a:extLst>
              <a:ext uri="{FF2B5EF4-FFF2-40B4-BE49-F238E27FC236}">
                <a16:creationId xmlns:a16="http://schemas.microsoft.com/office/drawing/2014/main" id="{679D39DC-AA1D-E6B2-5353-0C951B046233}"/>
              </a:ext>
            </a:extLst>
          </p:cNvPr>
          <p:cNvSpPr/>
          <p:nvPr/>
        </p:nvSpPr>
        <p:spPr>
          <a:xfrm>
            <a:off x="23232799" y="12065669"/>
            <a:ext cx="5312979" cy="961696"/>
          </a:xfrm>
          <a:prstGeom prst="rect">
            <a:avLst/>
          </a:prstGeom>
          <a:noFill/>
          <a:ln w="762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dirty="0" err="1">
              <a:solidFill>
                <a:schemeClr val="tx1"/>
              </a:solidFill>
              <a:latin typeface="Trebuchet MS" panose="020B0603020202020204" pitchFamily="34" charset="0"/>
            </a:endParaRPr>
          </a:p>
        </p:txBody>
      </p:sp>
      <p:sp>
        <p:nvSpPr>
          <p:cNvPr id="39" name="TextBox 38">
            <a:extLst>
              <a:ext uri="{FF2B5EF4-FFF2-40B4-BE49-F238E27FC236}">
                <a16:creationId xmlns:a16="http://schemas.microsoft.com/office/drawing/2014/main" id="{B87094B3-1B99-6E9E-EA2D-654E43092AC4}"/>
              </a:ext>
            </a:extLst>
          </p:cNvPr>
          <p:cNvSpPr txBox="1"/>
          <p:nvPr/>
        </p:nvSpPr>
        <p:spPr>
          <a:xfrm>
            <a:off x="24371567" y="12192574"/>
            <a:ext cx="3035447" cy="707886"/>
          </a:xfrm>
          <a:prstGeom prst="rect">
            <a:avLst/>
          </a:prstGeom>
          <a:noFill/>
        </p:spPr>
        <p:txBody>
          <a:bodyPr wrap="none" rtlCol="0">
            <a:spAutoFit/>
          </a:bodyPr>
          <a:lstStyle/>
          <a:p>
            <a:pPr algn="ctr"/>
            <a:r>
              <a:rPr lang="en-US" sz="4000" dirty="0">
                <a:solidFill>
                  <a:schemeClr val="bg1"/>
                </a:solidFill>
                <a:latin typeface="NVIDIA Sans" panose="020B0503020203020204" pitchFamily="34" charset="0"/>
                <a:cs typeface="NVIDIA Sans" panose="020B0503020203020204" pitchFamily="34" charset="0"/>
              </a:rPr>
              <a:t>Write to file</a:t>
            </a:r>
          </a:p>
        </p:txBody>
      </p:sp>
      <p:sp>
        <p:nvSpPr>
          <p:cNvPr id="40" name="Rectangle 39">
            <a:extLst>
              <a:ext uri="{FF2B5EF4-FFF2-40B4-BE49-F238E27FC236}">
                <a16:creationId xmlns:a16="http://schemas.microsoft.com/office/drawing/2014/main" id="{9D1B868F-F188-4A3E-D32C-1DB2329C6E3E}"/>
              </a:ext>
            </a:extLst>
          </p:cNvPr>
          <p:cNvSpPr/>
          <p:nvPr/>
        </p:nvSpPr>
        <p:spPr>
          <a:xfrm>
            <a:off x="9277775" y="16491592"/>
            <a:ext cx="5312979" cy="961696"/>
          </a:xfrm>
          <a:prstGeom prst="rect">
            <a:avLst/>
          </a:prstGeom>
          <a:noFill/>
          <a:ln w="762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dirty="0" err="1">
              <a:solidFill>
                <a:schemeClr val="tx1"/>
              </a:solidFill>
              <a:latin typeface="Trebuchet MS" panose="020B0603020202020204" pitchFamily="34" charset="0"/>
            </a:endParaRPr>
          </a:p>
        </p:txBody>
      </p:sp>
      <p:sp>
        <p:nvSpPr>
          <p:cNvPr id="41" name="TextBox 40">
            <a:extLst>
              <a:ext uri="{FF2B5EF4-FFF2-40B4-BE49-F238E27FC236}">
                <a16:creationId xmlns:a16="http://schemas.microsoft.com/office/drawing/2014/main" id="{C7A026EB-C3F1-6933-35D2-47E3648883CD}"/>
              </a:ext>
            </a:extLst>
          </p:cNvPr>
          <p:cNvSpPr txBox="1"/>
          <p:nvPr/>
        </p:nvSpPr>
        <p:spPr>
          <a:xfrm>
            <a:off x="10416543" y="16618497"/>
            <a:ext cx="3035447" cy="707886"/>
          </a:xfrm>
          <a:prstGeom prst="rect">
            <a:avLst/>
          </a:prstGeom>
          <a:noFill/>
        </p:spPr>
        <p:txBody>
          <a:bodyPr wrap="none" rtlCol="0">
            <a:spAutoFit/>
          </a:bodyPr>
          <a:lstStyle/>
          <a:p>
            <a:pPr algn="ctr"/>
            <a:r>
              <a:rPr lang="en-US" sz="4000" dirty="0">
                <a:solidFill>
                  <a:schemeClr val="bg1"/>
                </a:solidFill>
                <a:latin typeface="NVIDIA Sans" panose="020B0503020203020204" pitchFamily="34" charset="0"/>
                <a:cs typeface="NVIDIA Sans" panose="020B0503020203020204" pitchFamily="34" charset="0"/>
              </a:rPr>
              <a:t>Write to file</a:t>
            </a:r>
          </a:p>
        </p:txBody>
      </p:sp>
      <p:sp>
        <p:nvSpPr>
          <p:cNvPr id="42" name="Rectangle 41">
            <a:extLst>
              <a:ext uri="{FF2B5EF4-FFF2-40B4-BE49-F238E27FC236}">
                <a16:creationId xmlns:a16="http://schemas.microsoft.com/office/drawing/2014/main" id="{DB937E9B-5CA4-DA8D-1B5B-ACA655F4669B}"/>
              </a:ext>
            </a:extLst>
          </p:cNvPr>
          <p:cNvSpPr/>
          <p:nvPr/>
        </p:nvSpPr>
        <p:spPr>
          <a:xfrm>
            <a:off x="9289460" y="13549421"/>
            <a:ext cx="5312979" cy="961696"/>
          </a:xfrm>
          <a:prstGeom prst="rect">
            <a:avLst/>
          </a:prstGeom>
          <a:noFill/>
          <a:ln w="762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dirty="0" err="1">
              <a:solidFill>
                <a:schemeClr val="tx1"/>
              </a:solidFill>
              <a:latin typeface="Trebuchet MS" panose="020B0603020202020204" pitchFamily="34" charset="0"/>
            </a:endParaRPr>
          </a:p>
        </p:txBody>
      </p:sp>
      <p:sp>
        <p:nvSpPr>
          <p:cNvPr id="43" name="TextBox 42">
            <a:extLst>
              <a:ext uri="{FF2B5EF4-FFF2-40B4-BE49-F238E27FC236}">
                <a16:creationId xmlns:a16="http://schemas.microsoft.com/office/drawing/2014/main" id="{636AEC73-A188-F3BE-1730-CA1A85F3F3DF}"/>
              </a:ext>
            </a:extLst>
          </p:cNvPr>
          <p:cNvSpPr txBox="1"/>
          <p:nvPr/>
        </p:nvSpPr>
        <p:spPr>
          <a:xfrm>
            <a:off x="9850639" y="13676326"/>
            <a:ext cx="4190635" cy="707886"/>
          </a:xfrm>
          <a:prstGeom prst="rect">
            <a:avLst/>
          </a:prstGeom>
          <a:noFill/>
        </p:spPr>
        <p:txBody>
          <a:bodyPr wrap="none" rtlCol="0">
            <a:spAutoFit/>
          </a:bodyPr>
          <a:lstStyle/>
          <a:p>
            <a:pPr algn="ctr"/>
            <a:r>
              <a:rPr lang="en-US" sz="4000" dirty="0">
                <a:solidFill>
                  <a:schemeClr val="bg1"/>
                </a:solidFill>
                <a:latin typeface="NVIDIA Sans" panose="020B0503020203020204" pitchFamily="34" charset="0"/>
                <a:cs typeface="NVIDIA Sans" panose="020B0503020203020204" pitchFamily="34" charset="0"/>
              </a:rPr>
              <a:t>Evict from cache</a:t>
            </a:r>
          </a:p>
        </p:txBody>
      </p:sp>
      <p:sp>
        <p:nvSpPr>
          <p:cNvPr id="44" name="TextBox 43">
            <a:extLst>
              <a:ext uri="{FF2B5EF4-FFF2-40B4-BE49-F238E27FC236}">
                <a16:creationId xmlns:a16="http://schemas.microsoft.com/office/drawing/2014/main" id="{A4D95D19-6E4E-A325-53F1-BD84662908C3}"/>
              </a:ext>
            </a:extLst>
          </p:cNvPr>
          <p:cNvSpPr txBox="1"/>
          <p:nvPr/>
        </p:nvSpPr>
        <p:spPr>
          <a:xfrm>
            <a:off x="10148714" y="15146994"/>
            <a:ext cx="3289683" cy="707886"/>
          </a:xfrm>
          <a:prstGeom prst="rect">
            <a:avLst/>
          </a:prstGeom>
          <a:noFill/>
        </p:spPr>
        <p:txBody>
          <a:bodyPr wrap="none" rtlCol="0">
            <a:spAutoFit/>
          </a:bodyPr>
          <a:lstStyle/>
          <a:p>
            <a:pPr algn="ctr"/>
            <a:r>
              <a:rPr lang="en-US" sz="4000" dirty="0">
                <a:solidFill>
                  <a:schemeClr val="bg1"/>
                </a:solidFill>
                <a:latin typeface="NVIDIA Sans" panose="020B0503020203020204" pitchFamily="34" charset="0"/>
                <a:cs typeface="NVIDIA Sans" panose="020B0503020203020204" pitchFamily="34" charset="0"/>
              </a:rPr>
              <a:t>[I/O Pipeline]</a:t>
            </a:r>
          </a:p>
        </p:txBody>
      </p:sp>
      <p:sp>
        <p:nvSpPr>
          <p:cNvPr id="45" name="Rectangle 44">
            <a:extLst>
              <a:ext uri="{FF2B5EF4-FFF2-40B4-BE49-F238E27FC236}">
                <a16:creationId xmlns:a16="http://schemas.microsoft.com/office/drawing/2014/main" id="{A9C13260-36BB-88DB-52BE-4D09AFC263C4}"/>
              </a:ext>
            </a:extLst>
          </p:cNvPr>
          <p:cNvSpPr/>
          <p:nvPr/>
        </p:nvSpPr>
        <p:spPr>
          <a:xfrm>
            <a:off x="9289460" y="15020089"/>
            <a:ext cx="5312979" cy="961696"/>
          </a:xfrm>
          <a:prstGeom prst="rect">
            <a:avLst/>
          </a:prstGeom>
          <a:noFill/>
          <a:ln w="762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dirty="0" err="1">
              <a:solidFill>
                <a:schemeClr val="tx1"/>
              </a:solidFill>
              <a:latin typeface="Trebuchet MS" panose="020B0603020202020204" pitchFamily="34" charset="0"/>
            </a:endParaRPr>
          </a:p>
        </p:txBody>
      </p:sp>
      <p:cxnSp>
        <p:nvCxnSpPr>
          <p:cNvPr id="55" name="Straight Arrow Connector 54">
            <a:extLst>
              <a:ext uri="{FF2B5EF4-FFF2-40B4-BE49-F238E27FC236}">
                <a16:creationId xmlns:a16="http://schemas.microsoft.com/office/drawing/2014/main" id="{768DCA44-AC73-B044-5428-802474AB8047}"/>
              </a:ext>
            </a:extLst>
          </p:cNvPr>
          <p:cNvCxnSpPr>
            <a:cxnSpLocks/>
            <a:stCxn id="13" idx="2"/>
            <a:endCxn id="15" idx="0"/>
          </p:cNvCxnSpPr>
          <p:nvPr/>
        </p:nvCxnSpPr>
        <p:spPr>
          <a:xfrm>
            <a:off x="25889289" y="9409221"/>
            <a:ext cx="0" cy="1234966"/>
          </a:xfrm>
          <a:prstGeom prst="straightConnector1">
            <a:avLst/>
          </a:prstGeom>
          <a:ln w="762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70" name="Straight Arrow Connector 69">
            <a:extLst>
              <a:ext uri="{FF2B5EF4-FFF2-40B4-BE49-F238E27FC236}">
                <a16:creationId xmlns:a16="http://schemas.microsoft.com/office/drawing/2014/main" id="{6848DF74-59FF-CE55-08F5-BBB2D20382E9}"/>
              </a:ext>
            </a:extLst>
          </p:cNvPr>
          <p:cNvCxnSpPr>
            <a:cxnSpLocks/>
            <a:stCxn id="15" idx="1"/>
          </p:cNvCxnSpPr>
          <p:nvPr/>
        </p:nvCxnSpPr>
        <p:spPr>
          <a:xfrm flipH="1">
            <a:off x="22447975" y="11125035"/>
            <a:ext cx="784824" cy="3221052"/>
          </a:xfrm>
          <a:prstGeom prst="straightConnector1">
            <a:avLst/>
          </a:prstGeom>
          <a:ln w="762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83" name="Straight Arrow Connector 82">
            <a:extLst>
              <a:ext uri="{FF2B5EF4-FFF2-40B4-BE49-F238E27FC236}">
                <a16:creationId xmlns:a16="http://schemas.microsoft.com/office/drawing/2014/main" id="{89089347-BCC9-640D-2F35-260F3855469A}"/>
              </a:ext>
            </a:extLst>
          </p:cNvPr>
          <p:cNvCxnSpPr>
            <a:cxnSpLocks/>
          </p:cNvCxnSpPr>
          <p:nvPr/>
        </p:nvCxnSpPr>
        <p:spPr>
          <a:xfrm flipV="1">
            <a:off x="23957726" y="13040449"/>
            <a:ext cx="413841" cy="1269670"/>
          </a:xfrm>
          <a:prstGeom prst="straightConnector1">
            <a:avLst/>
          </a:prstGeom>
          <a:ln w="762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85">
            <a:extLst>
              <a:ext uri="{FF2B5EF4-FFF2-40B4-BE49-F238E27FC236}">
                <a16:creationId xmlns:a16="http://schemas.microsoft.com/office/drawing/2014/main" id="{56D986AB-6913-D4C3-4642-30EB77E099D0}"/>
              </a:ext>
            </a:extLst>
          </p:cNvPr>
          <p:cNvCxnSpPr>
            <a:cxnSpLocks/>
            <a:stCxn id="15" idx="2"/>
            <a:endCxn id="38" idx="0"/>
          </p:cNvCxnSpPr>
          <p:nvPr/>
        </p:nvCxnSpPr>
        <p:spPr>
          <a:xfrm>
            <a:off x="25889289" y="11605883"/>
            <a:ext cx="0" cy="459786"/>
          </a:xfrm>
          <a:prstGeom prst="straightConnector1">
            <a:avLst/>
          </a:prstGeom>
          <a:ln w="762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a:extLst>
              <a:ext uri="{FF2B5EF4-FFF2-40B4-BE49-F238E27FC236}">
                <a16:creationId xmlns:a16="http://schemas.microsoft.com/office/drawing/2014/main" id="{4C7FE094-7E24-E465-7762-1C1CE9A725A4}"/>
              </a:ext>
            </a:extLst>
          </p:cNvPr>
          <p:cNvCxnSpPr>
            <a:cxnSpLocks/>
            <a:stCxn id="42" idx="2"/>
            <a:endCxn id="45" idx="0"/>
          </p:cNvCxnSpPr>
          <p:nvPr/>
        </p:nvCxnSpPr>
        <p:spPr>
          <a:xfrm>
            <a:off x="11945950" y="14511117"/>
            <a:ext cx="0" cy="508972"/>
          </a:xfrm>
          <a:prstGeom prst="straightConnector1">
            <a:avLst/>
          </a:prstGeom>
          <a:ln w="762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98" name="Straight Arrow Connector 97">
            <a:extLst>
              <a:ext uri="{FF2B5EF4-FFF2-40B4-BE49-F238E27FC236}">
                <a16:creationId xmlns:a16="http://schemas.microsoft.com/office/drawing/2014/main" id="{C47EEB27-BFF4-BD52-0C01-0DFE0842F7C4}"/>
              </a:ext>
            </a:extLst>
          </p:cNvPr>
          <p:cNvCxnSpPr>
            <a:cxnSpLocks/>
            <a:stCxn id="45" idx="2"/>
            <a:endCxn id="40" idx="0"/>
          </p:cNvCxnSpPr>
          <p:nvPr/>
        </p:nvCxnSpPr>
        <p:spPr>
          <a:xfrm flipH="1">
            <a:off x="11934265" y="15981785"/>
            <a:ext cx="11685" cy="509807"/>
          </a:xfrm>
          <a:prstGeom prst="straightConnector1">
            <a:avLst/>
          </a:prstGeom>
          <a:ln w="762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02" name="Straight Arrow Connector 101">
            <a:extLst>
              <a:ext uri="{FF2B5EF4-FFF2-40B4-BE49-F238E27FC236}">
                <a16:creationId xmlns:a16="http://schemas.microsoft.com/office/drawing/2014/main" id="{4E34A45E-BDD4-B51D-F557-4E7101028254}"/>
              </a:ext>
            </a:extLst>
          </p:cNvPr>
          <p:cNvCxnSpPr>
            <a:cxnSpLocks/>
            <a:stCxn id="45" idx="3"/>
          </p:cNvCxnSpPr>
          <p:nvPr/>
        </p:nvCxnSpPr>
        <p:spPr>
          <a:xfrm flipV="1">
            <a:off x="14602439" y="14346087"/>
            <a:ext cx="1669827" cy="1154850"/>
          </a:xfrm>
          <a:prstGeom prst="straightConnector1">
            <a:avLst/>
          </a:prstGeom>
          <a:ln w="762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05" name="Straight Arrow Connector 104">
            <a:extLst>
              <a:ext uri="{FF2B5EF4-FFF2-40B4-BE49-F238E27FC236}">
                <a16:creationId xmlns:a16="http://schemas.microsoft.com/office/drawing/2014/main" id="{6F5B4100-7B2A-CC73-5281-1BDBA8A39FC9}"/>
              </a:ext>
            </a:extLst>
          </p:cNvPr>
          <p:cNvCxnSpPr>
            <a:cxnSpLocks/>
            <a:endCxn id="40" idx="3"/>
          </p:cNvCxnSpPr>
          <p:nvPr/>
        </p:nvCxnSpPr>
        <p:spPr>
          <a:xfrm flipH="1" flipV="1">
            <a:off x="14590754" y="16972440"/>
            <a:ext cx="1598700" cy="43348"/>
          </a:xfrm>
          <a:prstGeom prst="straightConnector1">
            <a:avLst/>
          </a:prstGeom>
          <a:ln w="762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09" name="Straight Arrow Connector 108">
            <a:extLst>
              <a:ext uri="{FF2B5EF4-FFF2-40B4-BE49-F238E27FC236}">
                <a16:creationId xmlns:a16="http://schemas.microsoft.com/office/drawing/2014/main" id="{B9C16DF7-F997-94DB-1381-114EB5DE1565}"/>
              </a:ext>
            </a:extLst>
          </p:cNvPr>
          <p:cNvCxnSpPr>
            <a:cxnSpLocks/>
          </p:cNvCxnSpPr>
          <p:nvPr/>
        </p:nvCxnSpPr>
        <p:spPr>
          <a:xfrm>
            <a:off x="25889287" y="7801138"/>
            <a:ext cx="1" cy="668188"/>
          </a:xfrm>
          <a:prstGeom prst="straightConnector1">
            <a:avLst/>
          </a:prstGeom>
          <a:ln w="762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11" name="Straight Arrow Connector 110">
            <a:extLst>
              <a:ext uri="{FF2B5EF4-FFF2-40B4-BE49-F238E27FC236}">
                <a16:creationId xmlns:a16="http://schemas.microsoft.com/office/drawing/2014/main" id="{1AD140FD-B6A0-2AB0-811E-4CF4D6BE71A4}"/>
              </a:ext>
            </a:extLst>
          </p:cNvPr>
          <p:cNvCxnSpPr>
            <a:cxnSpLocks/>
          </p:cNvCxnSpPr>
          <p:nvPr/>
        </p:nvCxnSpPr>
        <p:spPr>
          <a:xfrm>
            <a:off x="11815933" y="7813104"/>
            <a:ext cx="1" cy="668188"/>
          </a:xfrm>
          <a:prstGeom prst="straightConnector1">
            <a:avLst/>
          </a:prstGeom>
          <a:ln w="762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12" name="Straight Arrow Connector 111">
            <a:extLst>
              <a:ext uri="{FF2B5EF4-FFF2-40B4-BE49-F238E27FC236}">
                <a16:creationId xmlns:a16="http://schemas.microsoft.com/office/drawing/2014/main" id="{900CF111-8808-7F22-DCCB-92ED442D6401}"/>
              </a:ext>
            </a:extLst>
          </p:cNvPr>
          <p:cNvCxnSpPr>
            <a:cxnSpLocks/>
          </p:cNvCxnSpPr>
          <p:nvPr/>
        </p:nvCxnSpPr>
        <p:spPr>
          <a:xfrm>
            <a:off x="11815933" y="7813104"/>
            <a:ext cx="14073354" cy="15376"/>
          </a:xfrm>
          <a:prstGeom prst="straightConnector1">
            <a:avLst/>
          </a:prstGeom>
          <a:ln w="76200">
            <a:solidFill>
              <a:schemeClr val="bg1"/>
            </a:solidFill>
            <a:tailEnd type="none"/>
          </a:ln>
        </p:spPr>
        <p:style>
          <a:lnRef idx="1">
            <a:schemeClr val="accent1"/>
          </a:lnRef>
          <a:fillRef idx="0">
            <a:schemeClr val="accent1"/>
          </a:fillRef>
          <a:effectRef idx="0">
            <a:schemeClr val="accent1"/>
          </a:effectRef>
          <a:fontRef idx="minor">
            <a:schemeClr val="tx1"/>
          </a:fontRef>
        </p:style>
      </p:cxnSp>
      <p:cxnSp>
        <p:nvCxnSpPr>
          <p:cNvPr id="116" name="Straight Arrow Connector 115">
            <a:extLst>
              <a:ext uri="{FF2B5EF4-FFF2-40B4-BE49-F238E27FC236}">
                <a16:creationId xmlns:a16="http://schemas.microsoft.com/office/drawing/2014/main" id="{A20ED56E-AD60-E635-85DB-B9CA4AEEA289}"/>
              </a:ext>
            </a:extLst>
          </p:cNvPr>
          <p:cNvCxnSpPr>
            <a:cxnSpLocks/>
            <a:stCxn id="5" idx="2"/>
          </p:cNvCxnSpPr>
          <p:nvPr/>
        </p:nvCxnSpPr>
        <p:spPr>
          <a:xfrm>
            <a:off x="18845944" y="5620872"/>
            <a:ext cx="0" cy="2207608"/>
          </a:xfrm>
          <a:prstGeom prst="straightConnector1">
            <a:avLst/>
          </a:prstGeom>
          <a:ln w="762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20" name="Rectangle 119">
            <a:extLst>
              <a:ext uri="{FF2B5EF4-FFF2-40B4-BE49-F238E27FC236}">
                <a16:creationId xmlns:a16="http://schemas.microsoft.com/office/drawing/2014/main" id="{EBFCCA1C-1C75-1A79-5565-6AAEDBB21219}"/>
              </a:ext>
            </a:extLst>
          </p:cNvPr>
          <p:cNvSpPr/>
          <p:nvPr/>
        </p:nvSpPr>
        <p:spPr>
          <a:xfrm>
            <a:off x="8797149" y="7219051"/>
            <a:ext cx="20148331" cy="10580223"/>
          </a:xfrm>
          <a:prstGeom prst="rect">
            <a:avLst/>
          </a:prstGeom>
          <a:noFill/>
          <a:ln w="762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dirty="0" err="1">
              <a:solidFill>
                <a:schemeClr val="tx1"/>
              </a:solidFill>
              <a:latin typeface="Trebuchet MS" panose="020B0603020202020204" pitchFamily="34" charset="0"/>
            </a:endParaRPr>
          </a:p>
        </p:txBody>
      </p:sp>
      <p:sp>
        <p:nvSpPr>
          <p:cNvPr id="121" name="TextBox 120">
            <a:extLst>
              <a:ext uri="{FF2B5EF4-FFF2-40B4-BE49-F238E27FC236}">
                <a16:creationId xmlns:a16="http://schemas.microsoft.com/office/drawing/2014/main" id="{8CF4E1F7-91B4-B625-FD9F-68E165C055E8}"/>
              </a:ext>
            </a:extLst>
          </p:cNvPr>
          <p:cNvSpPr txBox="1"/>
          <p:nvPr/>
        </p:nvSpPr>
        <p:spPr>
          <a:xfrm>
            <a:off x="19364660" y="6409157"/>
            <a:ext cx="2475358" cy="707886"/>
          </a:xfrm>
          <a:prstGeom prst="rect">
            <a:avLst/>
          </a:prstGeom>
          <a:noFill/>
        </p:spPr>
        <p:txBody>
          <a:bodyPr wrap="none" rtlCol="0">
            <a:spAutoFit/>
          </a:bodyPr>
          <a:lstStyle/>
          <a:p>
            <a:pPr algn="ctr"/>
            <a:r>
              <a:rPr lang="en-US" sz="4000" u="sng" dirty="0">
                <a:solidFill>
                  <a:schemeClr val="bg1"/>
                </a:solidFill>
                <a:latin typeface="NVIDIA Sans" panose="020B0503020203020204" pitchFamily="34" charset="0"/>
                <a:cs typeface="NVIDIA Sans" panose="020B0503020203020204" pitchFamily="34" charset="0"/>
              </a:rPr>
              <a:t>H5Dwrite</a:t>
            </a:r>
          </a:p>
        </p:txBody>
      </p:sp>
      <p:sp>
        <p:nvSpPr>
          <p:cNvPr id="3" name="Rectangle 2">
            <a:extLst>
              <a:ext uri="{FF2B5EF4-FFF2-40B4-BE49-F238E27FC236}">
                <a16:creationId xmlns:a16="http://schemas.microsoft.com/office/drawing/2014/main" id="{928162CA-8C98-33FA-D4EE-84C6088B29A8}"/>
              </a:ext>
            </a:extLst>
          </p:cNvPr>
          <p:cNvSpPr/>
          <p:nvPr/>
        </p:nvSpPr>
        <p:spPr>
          <a:xfrm>
            <a:off x="9042181" y="10399041"/>
            <a:ext cx="19698337" cy="2874975"/>
          </a:xfrm>
          <a:prstGeom prst="rect">
            <a:avLst/>
          </a:prstGeom>
          <a:noFill/>
          <a:ln w="762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dirty="0" err="1">
              <a:solidFill>
                <a:schemeClr val="tx1"/>
              </a:solidFill>
              <a:latin typeface="Trebuchet MS" panose="020B0603020202020204" pitchFamily="34" charset="0"/>
            </a:endParaRPr>
          </a:p>
        </p:txBody>
      </p:sp>
      <p:sp>
        <p:nvSpPr>
          <p:cNvPr id="4" name="TextBox 3">
            <a:extLst>
              <a:ext uri="{FF2B5EF4-FFF2-40B4-BE49-F238E27FC236}">
                <a16:creationId xmlns:a16="http://schemas.microsoft.com/office/drawing/2014/main" id="{E16BC094-5DA8-9F47-22F5-51D8485E28B5}"/>
              </a:ext>
            </a:extLst>
          </p:cNvPr>
          <p:cNvSpPr txBox="1"/>
          <p:nvPr/>
        </p:nvSpPr>
        <p:spPr>
          <a:xfrm>
            <a:off x="16136914" y="9460169"/>
            <a:ext cx="5508880" cy="707886"/>
          </a:xfrm>
          <a:prstGeom prst="rect">
            <a:avLst/>
          </a:prstGeom>
          <a:noFill/>
        </p:spPr>
        <p:txBody>
          <a:bodyPr wrap="none" rtlCol="0">
            <a:spAutoFit/>
          </a:bodyPr>
          <a:lstStyle/>
          <a:p>
            <a:pPr algn="ctr"/>
            <a:r>
              <a:rPr lang="en-US" sz="4000" u="sng" dirty="0">
                <a:solidFill>
                  <a:schemeClr val="bg1"/>
                </a:solidFill>
                <a:latin typeface="NVIDIA Sans" panose="020B0503020203020204" pitchFamily="34" charset="0"/>
                <a:cs typeface="NVIDIA Sans" panose="020B0503020203020204" pitchFamily="34" charset="0"/>
              </a:rPr>
              <a:t>Gather + Scatter Loop</a:t>
            </a:r>
          </a:p>
        </p:txBody>
      </p:sp>
      <p:cxnSp>
        <p:nvCxnSpPr>
          <p:cNvPr id="12" name="Straight Arrow Connector 11">
            <a:extLst>
              <a:ext uri="{FF2B5EF4-FFF2-40B4-BE49-F238E27FC236}">
                <a16:creationId xmlns:a16="http://schemas.microsoft.com/office/drawing/2014/main" id="{27414A4B-18A9-9320-8429-2D6C8C0A7650}"/>
              </a:ext>
            </a:extLst>
          </p:cNvPr>
          <p:cNvCxnSpPr>
            <a:cxnSpLocks/>
            <a:endCxn id="37" idx="0"/>
          </p:cNvCxnSpPr>
          <p:nvPr/>
        </p:nvCxnSpPr>
        <p:spPr>
          <a:xfrm flipH="1">
            <a:off x="11945950" y="9431619"/>
            <a:ext cx="22385" cy="2626893"/>
          </a:xfrm>
          <a:prstGeom prst="straightConnector1">
            <a:avLst/>
          </a:prstGeom>
          <a:ln w="762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250038C3-85FF-115E-787F-69A17006E356}"/>
              </a:ext>
            </a:extLst>
          </p:cNvPr>
          <p:cNvCxnSpPr>
            <a:cxnSpLocks/>
          </p:cNvCxnSpPr>
          <p:nvPr/>
        </p:nvCxnSpPr>
        <p:spPr>
          <a:xfrm>
            <a:off x="11945950" y="13040449"/>
            <a:ext cx="0" cy="508972"/>
          </a:xfrm>
          <a:prstGeom prst="straightConnector1">
            <a:avLst/>
          </a:prstGeom>
          <a:ln w="762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FF048F24-B186-7625-4492-D06BC5A01A1D}"/>
              </a:ext>
            </a:extLst>
          </p:cNvPr>
          <p:cNvSpPr txBox="1"/>
          <p:nvPr/>
        </p:nvSpPr>
        <p:spPr>
          <a:xfrm>
            <a:off x="17886321" y="14678761"/>
            <a:ext cx="4797275" cy="707886"/>
          </a:xfrm>
          <a:prstGeom prst="rect">
            <a:avLst/>
          </a:prstGeom>
          <a:noFill/>
        </p:spPr>
        <p:txBody>
          <a:bodyPr wrap="none" rtlCol="0">
            <a:spAutoFit/>
          </a:bodyPr>
          <a:lstStyle/>
          <a:p>
            <a:pPr algn="ctr"/>
            <a:r>
              <a:rPr lang="en-US" sz="4000" dirty="0">
                <a:solidFill>
                  <a:schemeClr val="bg1"/>
                </a:solidFill>
                <a:latin typeface="NVIDIA Sans" panose="020B0503020203020204" pitchFamily="34" charset="0"/>
                <a:cs typeface="NVIDIA Sans" panose="020B0503020203020204" pitchFamily="34" charset="0"/>
              </a:rPr>
              <a:t>[Allocate Buffer++]</a:t>
            </a:r>
          </a:p>
        </p:txBody>
      </p:sp>
      <p:sp>
        <p:nvSpPr>
          <p:cNvPr id="27" name="Rectangle 26">
            <a:extLst>
              <a:ext uri="{FF2B5EF4-FFF2-40B4-BE49-F238E27FC236}">
                <a16:creationId xmlns:a16="http://schemas.microsoft.com/office/drawing/2014/main" id="{86D70938-D26B-192E-5232-B194C9B86268}"/>
              </a:ext>
            </a:extLst>
          </p:cNvPr>
          <p:cNvSpPr/>
          <p:nvPr/>
        </p:nvSpPr>
        <p:spPr>
          <a:xfrm>
            <a:off x="16437804" y="14551856"/>
            <a:ext cx="7740118" cy="961696"/>
          </a:xfrm>
          <a:prstGeom prst="rect">
            <a:avLst/>
          </a:prstGeom>
          <a:noFill/>
          <a:ln w="762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dirty="0" err="1">
              <a:solidFill>
                <a:schemeClr val="tx1"/>
              </a:solidFill>
              <a:latin typeface="Trebuchet MS" panose="020B0603020202020204" pitchFamily="34" charset="0"/>
            </a:endParaRPr>
          </a:p>
        </p:txBody>
      </p:sp>
      <p:sp>
        <p:nvSpPr>
          <p:cNvPr id="31" name="TextBox 30">
            <a:extLst>
              <a:ext uri="{FF2B5EF4-FFF2-40B4-BE49-F238E27FC236}">
                <a16:creationId xmlns:a16="http://schemas.microsoft.com/office/drawing/2014/main" id="{5128C886-6A7A-0AE0-779B-835EB2345E1E}"/>
              </a:ext>
            </a:extLst>
          </p:cNvPr>
          <p:cNvSpPr txBox="1"/>
          <p:nvPr/>
        </p:nvSpPr>
        <p:spPr>
          <a:xfrm>
            <a:off x="16583061" y="16111565"/>
            <a:ext cx="7449604" cy="707886"/>
          </a:xfrm>
          <a:prstGeom prst="rect">
            <a:avLst/>
          </a:prstGeom>
          <a:noFill/>
        </p:spPr>
        <p:txBody>
          <a:bodyPr wrap="none" rtlCol="0">
            <a:spAutoFit/>
          </a:bodyPr>
          <a:lstStyle/>
          <a:p>
            <a:pPr algn="ctr"/>
            <a:r>
              <a:rPr lang="en-US" sz="4000" dirty="0">
                <a:solidFill>
                  <a:schemeClr val="bg1"/>
                </a:solidFill>
                <a:latin typeface="NVIDIA Sans" panose="020B0503020203020204" pitchFamily="34" charset="0"/>
                <a:cs typeface="NVIDIA Sans" panose="020B0503020203020204" pitchFamily="34" charset="0"/>
              </a:rPr>
              <a:t>Transform / Convert / Transfer</a:t>
            </a:r>
          </a:p>
        </p:txBody>
      </p:sp>
      <p:sp>
        <p:nvSpPr>
          <p:cNvPr id="32" name="Rectangle 31">
            <a:extLst>
              <a:ext uri="{FF2B5EF4-FFF2-40B4-BE49-F238E27FC236}">
                <a16:creationId xmlns:a16="http://schemas.microsoft.com/office/drawing/2014/main" id="{BABB7467-C99B-7359-C6AA-929125563840}"/>
              </a:ext>
            </a:extLst>
          </p:cNvPr>
          <p:cNvSpPr/>
          <p:nvPr/>
        </p:nvSpPr>
        <p:spPr>
          <a:xfrm>
            <a:off x="16437804" y="15984660"/>
            <a:ext cx="7740118" cy="961696"/>
          </a:xfrm>
          <a:prstGeom prst="rect">
            <a:avLst/>
          </a:prstGeom>
          <a:noFill/>
          <a:ln w="762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dirty="0" err="1">
              <a:solidFill>
                <a:schemeClr val="tx1"/>
              </a:solidFill>
              <a:latin typeface="Trebuchet MS" panose="020B0603020202020204" pitchFamily="34" charset="0"/>
            </a:endParaRPr>
          </a:p>
        </p:txBody>
      </p:sp>
      <p:sp>
        <p:nvSpPr>
          <p:cNvPr id="33" name="Rectangle 32">
            <a:extLst>
              <a:ext uri="{FF2B5EF4-FFF2-40B4-BE49-F238E27FC236}">
                <a16:creationId xmlns:a16="http://schemas.microsoft.com/office/drawing/2014/main" id="{3356E188-CAB6-E6E0-8E56-94409DDAADB1}"/>
              </a:ext>
            </a:extLst>
          </p:cNvPr>
          <p:cNvSpPr/>
          <p:nvPr/>
        </p:nvSpPr>
        <p:spPr>
          <a:xfrm>
            <a:off x="16272266" y="14310119"/>
            <a:ext cx="8099301" cy="2842006"/>
          </a:xfrm>
          <a:prstGeom prst="rect">
            <a:avLst/>
          </a:prstGeom>
          <a:noFill/>
          <a:ln w="762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dirty="0" err="1">
              <a:solidFill>
                <a:schemeClr val="tx1"/>
              </a:solidFill>
              <a:latin typeface="Trebuchet MS" panose="020B0603020202020204" pitchFamily="34" charset="0"/>
            </a:endParaRPr>
          </a:p>
        </p:txBody>
      </p:sp>
      <p:sp>
        <p:nvSpPr>
          <p:cNvPr id="34" name="U-Turn Arrow 33">
            <a:extLst>
              <a:ext uri="{FF2B5EF4-FFF2-40B4-BE49-F238E27FC236}">
                <a16:creationId xmlns:a16="http://schemas.microsoft.com/office/drawing/2014/main" id="{168AC0B0-7304-6651-57BC-6A5A46957655}"/>
              </a:ext>
            </a:extLst>
          </p:cNvPr>
          <p:cNvSpPr/>
          <p:nvPr/>
        </p:nvSpPr>
        <p:spPr>
          <a:xfrm rot="5400000" flipH="1" flipV="1">
            <a:off x="15032561" y="15239187"/>
            <a:ext cx="1913351" cy="936516"/>
          </a:xfrm>
          <a:prstGeom prst="uturnArrow">
            <a:avLst>
              <a:gd name="adj1" fmla="val 25000"/>
              <a:gd name="adj2" fmla="val 25000"/>
              <a:gd name="adj3" fmla="val 25000"/>
              <a:gd name="adj4" fmla="val 43750"/>
              <a:gd name="adj5" fmla="val 100000"/>
            </a:avLst>
          </a:prstGeom>
          <a:pattFill prst="dkUpDiag">
            <a:fgClr>
              <a:schemeClr val="tx2"/>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dirty="0" err="1">
              <a:solidFill>
                <a:schemeClr val="tx1"/>
              </a:solidFill>
              <a:latin typeface="Trebuchet MS" panose="020B0603020202020204" pitchFamily="34" charset="0"/>
            </a:endParaRPr>
          </a:p>
        </p:txBody>
      </p:sp>
    </p:spTree>
    <p:extLst>
      <p:ext uri="{BB962C8B-B14F-4D97-AF65-F5344CB8AC3E}">
        <p14:creationId xmlns:p14="http://schemas.microsoft.com/office/powerpoint/2010/main" val="2503091900"/>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1BA0B8-E906-C284-9799-FF1D94828E1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DFFC482-117A-00D0-77A9-6C793B0241C6}"/>
              </a:ext>
            </a:extLst>
          </p:cNvPr>
          <p:cNvSpPr>
            <a:spLocks noGrp="1"/>
          </p:cNvSpPr>
          <p:nvPr>
            <p:ph type="title"/>
          </p:nvPr>
        </p:nvSpPr>
        <p:spPr/>
        <p:txBody>
          <a:bodyPr>
            <a:normAutofit/>
          </a:bodyPr>
          <a:lstStyle/>
          <a:p>
            <a:r>
              <a:rPr lang="en-US" sz="11500" dirty="0"/>
              <a:t> GPU-Aware Serial I/O Pipeline</a:t>
            </a:r>
            <a:endParaRPr lang="en-US" sz="8000" dirty="0"/>
          </a:p>
        </p:txBody>
      </p:sp>
      <p:sp>
        <p:nvSpPr>
          <p:cNvPr id="5" name="Rectangle 4">
            <a:extLst>
              <a:ext uri="{FF2B5EF4-FFF2-40B4-BE49-F238E27FC236}">
                <a16:creationId xmlns:a16="http://schemas.microsoft.com/office/drawing/2014/main" id="{54C1D759-3DB0-157B-EBBD-4F9D2F0AACD7}"/>
              </a:ext>
            </a:extLst>
          </p:cNvPr>
          <p:cNvSpPr/>
          <p:nvPr/>
        </p:nvSpPr>
        <p:spPr>
          <a:xfrm>
            <a:off x="16189454" y="4659176"/>
            <a:ext cx="5312979" cy="961696"/>
          </a:xfrm>
          <a:prstGeom prst="rect">
            <a:avLst/>
          </a:prstGeom>
          <a:noFill/>
          <a:ln w="762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dirty="0" err="1">
              <a:solidFill>
                <a:schemeClr val="tx1"/>
              </a:solidFill>
              <a:latin typeface="Trebuchet MS" panose="020B0603020202020204" pitchFamily="34" charset="0"/>
            </a:endParaRPr>
          </a:p>
        </p:txBody>
      </p:sp>
      <p:sp>
        <p:nvSpPr>
          <p:cNvPr id="7" name="TextBox 6">
            <a:extLst>
              <a:ext uri="{FF2B5EF4-FFF2-40B4-BE49-F238E27FC236}">
                <a16:creationId xmlns:a16="http://schemas.microsoft.com/office/drawing/2014/main" id="{CBE28C27-6DA1-3900-963E-0FE4ECD700A6}"/>
              </a:ext>
            </a:extLst>
          </p:cNvPr>
          <p:cNvSpPr txBox="1"/>
          <p:nvPr/>
        </p:nvSpPr>
        <p:spPr>
          <a:xfrm>
            <a:off x="17406927" y="4786081"/>
            <a:ext cx="2878032" cy="707886"/>
          </a:xfrm>
          <a:prstGeom prst="rect">
            <a:avLst/>
          </a:prstGeom>
          <a:noFill/>
        </p:spPr>
        <p:txBody>
          <a:bodyPr wrap="none" rtlCol="0">
            <a:spAutoFit/>
          </a:bodyPr>
          <a:lstStyle/>
          <a:p>
            <a:pPr algn="ctr"/>
            <a:r>
              <a:rPr lang="en-US" sz="4000" dirty="0">
                <a:solidFill>
                  <a:schemeClr val="bg1"/>
                </a:solidFill>
                <a:latin typeface="NVIDIA Sans" panose="020B0503020203020204" pitchFamily="34" charset="0"/>
                <a:cs typeface="NVIDIA Sans" panose="020B0503020203020204" pitchFamily="34" charset="0"/>
              </a:rPr>
              <a:t>Application</a:t>
            </a:r>
          </a:p>
        </p:txBody>
      </p:sp>
      <p:sp>
        <p:nvSpPr>
          <p:cNvPr id="10" name="Rectangle 9">
            <a:extLst>
              <a:ext uri="{FF2B5EF4-FFF2-40B4-BE49-F238E27FC236}">
                <a16:creationId xmlns:a16="http://schemas.microsoft.com/office/drawing/2014/main" id="{EC8C7584-1785-FD61-5D3C-7E2677023762}"/>
              </a:ext>
            </a:extLst>
          </p:cNvPr>
          <p:cNvSpPr/>
          <p:nvPr/>
        </p:nvSpPr>
        <p:spPr>
          <a:xfrm>
            <a:off x="9159446" y="8447525"/>
            <a:ext cx="5312979" cy="961696"/>
          </a:xfrm>
          <a:prstGeom prst="rect">
            <a:avLst/>
          </a:prstGeom>
          <a:noFill/>
          <a:ln w="762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dirty="0" err="1">
              <a:solidFill>
                <a:schemeClr val="tx1"/>
              </a:solidFill>
              <a:latin typeface="Trebuchet MS" panose="020B0603020202020204" pitchFamily="34" charset="0"/>
            </a:endParaRPr>
          </a:p>
        </p:txBody>
      </p:sp>
      <p:sp>
        <p:nvSpPr>
          <p:cNvPr id="11" name="TextBox 10">
            <a:extLst>
              <a:ext uri="{FF2B5EF4-FFF2-40B4-BE49-F238E27FC236}">
                <a16:creationId xmlns:a16="http://schemas.microsoft.com/office/drawing/2014/main" id="{455BBE72-C3F0-0CC3-B81F-3EE1211E94DB}"/>
              </a:ext>
            </a:extLst>
          </p:cNvPr>
          <p:cNvSpPr txBox="1"/>
          <p:nvPr/>
        </p:nvSpPr>
        <p:spPr>
          <a:xfrm>
            <a:off x="10656804" y="8574430"/>
            <a:ext cx="2318263" cy="707886"/>
          </a:xfrm>
          <a:prstGeom prst="rect">
            <a:avLst/>
          </a:prstGeom>
          <a:noFill/>
        </p:spPr>
        <p:txBody>
          <a:bodyPr wrap="none" rtlCol="0">
            <a:spAutoFit/>
          </a:bodyPr>
          <a:lstStyle/>
          <a:p>
            <a:pPr algn="ctr"/>
            <a:r>
              <a:rPr lang="en-US" sz="4000" dirty="0">
                <a:solidFill>
                  <a:schemeClr val="bg1"/>
                </a:solidFill>
                <a:latin typeface="NVIDIA Sans" panose="020B0503020203020204" pitchFamily="34" charset="0"/>
                <a:cs typeface="NVIDIA Sans" panose="020B0503020203020204" pitchFamily="34" charset="0"/>
              </a:rPr>
              <a:t>Chunked</a:t>
            </a:r>
          </a:p>
        </p:txBody>
      </p:sp>
      <p:sp>
        <p:nvSpPr>
          <p:cNvPr id="13" name="Rectangle 12">
            <a:extLst>
              <a:ext uri="{FF2B5EF4-FFF2-40B4-BE49-F238E27FC236}">
                <a16:creationId xmlns:a16="http://schemas.microsoft.com/office/drawing/2014/main" id="{F410285F-6B0C-97E3-C473-24EA96AE2F5E}"/>
              </a:ext>
            </a:extLst>
          </p:cNvPr>
          <p:cNvSpPr/>
          <p:nvPr/>
        </p:nvSpPr>
        <p:spPr>
          <a:xfrm>
            <a:off x="23232799" y="8447525"/>
            <a:ext cx="5312979" cy="961696"/>
          </a:xfrm>
          <a:prstGeom prst="rect">
            <a:avLst/>
          </a:prstGeom>
          <a:noFill/>
          <a:ln w="762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dirty="0" err="1">
              <a:solidFill>
                <a:schemeClr val="tx1"/>
              </a:solidFill>
              <a:latin typeface="Trebuchet MS" panose="020B0603020202020204" pitchFamily="34" charset="0"/>
            </a:endParaRPr>
          </a:p>
        </p:txBody>
      </p:sp>
      <p:sp>
        <p:nvSpPr>
          <p:cNvPr id="14" name="TextBox 13">
            <a:extLst>
              <a:ext uri="{FF2B5EF4-FFF2-40B4-BE49-F238E27FC236}">
                <a16:creationId xmlns:a16="http://schemas.microsoft.com/office/drawing/2014/main" id="{AAD1E9F2-4BBB-983D-8306-0AAD936EBC99}"/>
              </a:ext>
            </a:extLst>
          </p:cNvPr>
          <p:cNvSpPr txBox="1"/>
          <p:nvPr/>
        </p:nvSpPr>
        <p:spPr>
          <a:xfrm>
            <a:off x="24420618" y="8574430"/>
            <a:ext cx="2937343" cy="707886"/>
          </a:xfrm>
          <a:prstGeom prst="rect">
            <a:avLst/>
          </a:prstGeom>
          <a:noFill/>
        </p:spPr>
        <p:txBody>
          <a:bodyPr wrap="none" rtlCol="0">
            <a:spAutoFit/>
          </a:bodyPr>
          <a:lstStyle/>
          <a:p>
            <a:pPr algn="ctr"/>
            <a:r>
              <a:rPr lang="en-US" sz="4000" dirty="0">
                <a:solidFill>
                  <a:schemeClr val="bg1"/>
                </a:solidFill>
                <a:latin typeface="NVIDIA Sans" panose="020B0503020203020204" pitchFamily="34" charset="0"/>
                <a:cs typeface="NVIDIA Sans" panose="020B0503020203020204" pitchFamily="34" charset="0"/>
              </a:rPr>
              <a:t>Contiguous</a:t>
            </a:r>
          </a:p>
        </p:txBody>
      </p:sp>
      <p:sp>
        <p:nvSpPr>
          <p:cNvPr id="15" name="Rectangle 14">
            <a:extLst>
              <a:ext uri="{FF2B5EF4-FFF2-40B4-BE49-F238E27FC236}">
                <a16:creationId xmlns:a16="http://schemas.microsoft.com/office/drawing/2014/main" id="{E201E226-CF69-6352-A8A4-6660920389BF}"/>
              </a:ext>
            </a:extLst>
          </p:cNvPr>
          <p:cNvSpPr/>
          <p:nvPr/>
        </p:nvSpPr>
        <p:spPr>
          <a:xfrm>
            <a:off x="23232799" y="10644187"/>
            <a:ext cx="5312979" cy="961696"/>
          </a:xfrm>
          <a:prstGeom prst="rect">
            <a:avLst/>
          </a:prstGeom>
          <a:noFill/>
          <a:ln w="762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dirty="0" err="1">
              <a:solidFill>
                <a:schemeClr val="tx1"/>
              </a:solidFill>
              <a:latin typeface="Trebuchet MS" panose="020B0603020202020204" pitchFamily="34" charset="0"/>
            </a:endParaRPr>
          </a:p>
        </p:txBody>
      </p:sp>
      <p:sp>
        <p:nvSpPr>
          <p:cNvPr id="18" name="TextBox 17">
            <a:extLst>
              <a:ext uri="{FF2B5EF4-FFF2-40B4-BE49-F238E27FC236}">
                <a16:creationId xmlns:a16="http://schemas.microsoft.com/office/drawing/2014/main" id="{B5ED61CB-A917-A596-8BA3-E838E4D409B7}"/>
              </a:ext>
            </a:extLst>
          </p:cNvPr>
          <p:cNvSpPr txBox="1"/>
          <p:nvPr/>
        </p:nvSpPr>
        <p:spPr>
          <a:xfrm>
            <a:off x="24177922" y="10771092"/>
            <a:ext cx="3422733" cy="707886"/>
          </a:xfrm>
          <a:prstGeom prst="rect">
            <a:avLst/>
          </a:prstGeom>
          <a:noFill/>
        </p:spPr>
        <p:txBody>
          <a:bodyPr wrap="none" rtlCol="0">
            <a:spAutoFit/>
          </a:bodyPr>
          <a:lstStyle/>
          <a:p>
            <a:pPr algn="ctr"/>
            <a:r>
              <a:rPr lang="en-US" sz="4000" dirty="0">
                <a:solidFill>
                  <a:schemeClr val="bg1"/>
                </a:solidFill>
                <a:latin typeface="NVIDIA Sans" panose="020B0503020203020204" pitchFamily="34" charset="0"/>
                <a:cs typeface="NVIDIA Sans" panose="020B0503020203020204" pitchFamily="34" charset="0"/>
              </a:rPr>
              <a:t> [I/O Pipeline]</a:t>
            </a:r>
          </a:p>
        </p:txBody>
      </p:sp>
      <p:sp>
        <p:nvSpPr>
          <p:cNvPr id="29" name="TextBox 28">
            <a:extLst>
              <a:ext uri="{FF2B5EF4-FFF2-40B4-BE49-F238E27FC236}">
                <a16:creationId xmlns:a16="http://schemas.microsoft.com/office/drawing/2014/main" id="{6AA79913-AC88-BB52-9388-65CD3DC7EB2F}"/>
              </a:ext>
            </a:extLst>
          </p:cNvPr>
          <p:cNvSpPr txBox="1"/>
          <p:nvPr/>
        </p:nvSpPr>
        <p:spPr>
          <a:xfrm>
            <a:off x="16342731" y="13479554"/>
            <a:ext cx="5865645" cy="707886"/>
          </a:xfrm>
          <a:prstGeom prst="rect">
            <a:avLst/>
          </a:prstGeom>
          <a:noFill/>
        </p:spPr>
        <p:txBody>
          <a:bodyPr wrap="none" rtlCol="0">
            <a:spAutoFit/>
          </a:bodyPr>
          <a:lstStyle/>
          <a:p>
            <a:pPr algn="ctr"/>
            <a:r>
              <a:rPr lang="en-US" sz="4000" u="sng" dirty="0">
                <a:solidFill>
                  <a:schemeClr val="bg1"/>
                </a:solidFill>
                <a:highlight>
                  <a:srgbClr val="00FFFF"/>
                </a:highlight>
                <a:latin typeface="NVIDIA Sans" panose="020B0503020203020204" pitchFamily="34" charset="0"/>
                <a:cs typeface="NVIDIA Sans" panose="020B0503020203020204" pitchFamily="34" charset="0"/>
              </a:rPr>
              <a:t> GPU-Aware I/O Pipeline</a:t>
            </a:r>
          </a:p>
        </p:txBody>
      </p:sp>
      <p:sp>
        <p:nvSpPr>
          <p:cNvPr id="36" name="TextBox 35">
            <a:extLst>
              <a:ext uri="{FF2B5EF4-FFF2-40B4-BE49-F238E27FC236}">
                <a16:creationId xmlns:a16="http://schemas.microsoft.com/office/drawing/2014/main" id="{6D456120-D7E0-7A26-C8C5-3BC77EE52A76}"/>
              </a:ext>
            </a:extLst>
          </p:cNvPr>
          <p:cNvSpPr txBox="1"/>
          <p:nvPr/>
        </p:nvSpPr>
        <p:spPr>
          <a:xfrm>
            <a:off x="9225683" y="12167308"/>
            <a:ext cx="5536832" cy="707886"/>
          </a:xfrm>
          <a:prstGeom prst="rect">
            <a:avLst/>
          </a:prstGeom>
          <a:noFill/>
        </p:spPr>
        <p:txBody>
          <a:bodyPr wrap="square" rtlCol="0">
            <a:spAutoFit/>
          </a:bodyPr>
          <a:lstStyle/>
          <a:p>
            <a:pPr algn="ctr"/>
            <a:r>
              <a:rPr lang="en-US" sz="4000" dirty="0">
                <a:solidFill>
                  <a:schemeClr val="bg1"/>
                </a:solidFill>
                <a:latin typeface="NVIDIA Sans" panose="020B0503020203020204" pitchFamily="34" charset="0"/>
                <a:cs typeface="NVIDIA Sans" panose="020B0503020203020204" pitchFamily="34" charset="0"/>
              </a:rPr>
              <a:t>Add to chunk cache++</a:t>
            </a:r>
          </a:p>
        </p:txBody>
      </p:sp>
      <p:sp>
        <p:nvSpPr>
          <p:cNvPr id="37" name="Rectangle 36">
            <a:extLst>
              <a:ext uri="{FF2B5EF4-FFF2-40B4-BE49-F238E27FC236}">
                <a16:creationId xmlns:a16="http://schemas.microsoft.com/office/drawing/2014/main" id="{6D63A551-13CE-8215-0532-62D34E540833}"/>
              </a:ext>
            </a:extLst>
          </p:cNvPr>
          <p:cNvSpPr/>
          <p:nvPr/>
        </p:nvSpPr>
        <p:spPr>
          <a:xfrm>
            <a:off x="9289460" y="12058512"/>
            <a:ext cx="5312979" cy="961696"/>
          </a:xfrm>
          <a:prstGeom prst="rect">
            <a:avLst/>
          </a:prstGeom>
          <a:noFill/>
          <a:ln w="762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dirty="0" err="1">
              <a:solidFill>
                <a:schemeClr val="tx1"/>
              </a:solidFill>
              <a:latin typeface="Trebuchet MS" panose="020B0603020202020204" pitchFamily="34" charset="0"/>
            </a:endParaRPr>
          </a:p>
        </p:txBody>
      </p:sp>
      <p:sp>
        <p:nvSpPr>
          <p:cNvPr id="38" name="Rectangle 37">
            <a:extLst>
              <a:ext uri="{FF2B5EF4-FFF2-40B4-BE49-F238E27FC236}">
                <a16:creationId xmlns:a16="http://schemas.microsoft.com/office/drawing/2014/main" id="{45125697-50ED-1667-7196-EBC423529308}"/>
              </a:ext>
            </a:extLst>
          </p:cNvPr>
          <p:cNvSpPr/>
          <p:nvPr/>
        </p:nvSpPr>
        <p:spPr>
          <a:xfrm>
            <a:off x="23232799" y="12065669"/>
            <a:ext cx="5312979" cy="961696"/>
          </a:xfrm>
          <a:prstGeom prst="rect">
            <a:avLst/>
          </a:prstGeom>
          <a:noFill/>
          <a:ln w="762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dirty="0" err="1">
              <a:solidFill>
                <a:schemeClr val="tx1"/>
              </a:solidFill>
              <a:latin typeface="Trebuchet MS" panose="020B0603020202020204" pitchFamily="34" charset="0"/>
            </a:endParaRPr>
          </a:p>
        </p:txBody>
      </p:sp>
      <p:sp>
        <p:nvSpPr>
          <p:cNvPr id="39" name="TextBox 38">
            <a:extLst>
              <a:ext uri="{FF2B5EF4-FFF2-40B4-BE49-F238E27FC236}">
                <a16:creationId xmlns:a16="http://schemas.microsoft.com/office/drawing/2014/main" id="{53EA87F6-D8FD-EA31-2004-7414CE83C9B1}"/>
              </a:ext>
            </a:extLst>
          </p:cNvPr>
          <p:cNvSpPr txBox="1"/>
          <p:nvPr/>
        </p:nvSpPr>
        <p:spPr>
          <a:xfrm>
            <a:off x="24371567" y="12192574"/>
            <a:ext cx="3035447" cy="707886"/>
          </a:xfrm>
          <a:prstGeom prst="rect">
            <a:avLst/>
          </a:prstGeom>
          <a:noFill/>
        </p:spPr>
        <p:txBody>
          <a:bodyPr wrap="none" rtlCol="0">
            <a:spAutoFit/>
          </a:bodyPr>
          <a:lstStyle/>
          <a:p>
            <a:pPr algn="ctr"/>
            <a:r>
              <a:rPr lang="en-US" sz="4000" dirty="0">
                <a:solidFill>
                  <a:schemeClr val="bg1"/>
                </a:solidFill>
                <a:latin typeface="NVIDIA Sans" panose="020B0503020203020204" pitchFamily="34" charset="0"/>
                <a:cs typeface="NVIDIA Sans" panose="020B0503020203020204" pitchFamily="34" charset="0"/>
              </a:rPr>
              <a:t>Write to file</a:t>
            </a:r>
          </a:p>
        </p:txBody>
      </p:sp>
      <p:sp>
        <p:nvSpPr>
          <p:cNvPr id="40" name="Rectangle 39">
            <a:extLst>
              <a:ext uri="{FF2B5EF4-FFF2-40B4-BE49-F238E27FC236}">
                <a16:creationId xmlns:a16="http://schemas.microsoft.com/office/drawing/2014/main" id="{1823A1DE-1ADF-493F-DD75-54830E6FD879}"/>
              </a:ext>
            </a:extLst>
          </p:cNvPr>
          <p:cNvSpPr/>
          <p:nvPr/>
        </p:nvSpPr>
        <p:spPr>
          <a:xfrm>
            <a:off x="9277775" y="16491592"/>
            <a:ext cx="5312979" cy="961696"/>
          </a:xfrm>
          <a:prstGeom prst="rect">
            <a:avLst/>
          </a:prstGeom>
          <a:noFill/>
          <a:ln w="762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dirty="0" err="1">
              <a:solidFill>
                <a:schemeClr val="tx1"/>
              </a:solidFill>
              <a:latin typeface="Trebuchet MS" panose="020B0603020202020204" pitchFamily="34" charset="0"/>
            </a:endParaRPr>
          </a:p>
        </p:txBody>
      </p:sp>
      <p:sp>
        <p:nvSpPr>
          <p:cNvPr id="41" name="TextBox 40">
            <a:extLst>
              <a:ext uri="{FF2B5EF4-FFF2-40B4-BE49-F238E27FC236}">
                <a16:creationId xmlns:a16="http://schemas.microsoft.com/office/drawing/2014/main" id="{DB1B3EE3-2036-DCE5-1ED9-9F3C99417503}"/>
              </a:ext>
            </a:extLst>
          </p:cNvPr>
          <p:cNvSpPr txBox="1"/>
          <p:nvPr/>
        </p:nvSpPr>
        <p:spPr>
          <a:xfrm>
            <a:off x="10416543" y="16618497"/>
            <a:ext cx="3035447" cy="707886"/>
          </a:xfrm>
          <a:prstGeom prst="rect">
            <a:avLst/>
          </a:prstGeom>
          <a:noFill/>
        </p:spPr>
        <p:txBody>
          <a:bodyPr wrap="none" rtlCol="0">
            <a:spAutoFit/>
          </a:bodyPr>
          <a:lstStyle/>
          <a:p>
            <a:pPr algn="ctr"/>
            <a:r>
              <a:rPr lang="en-US" sz="4000" dirty="0">
                <a:solidFill>
                  <a:schemeClr val="bg1"/>
                </a:solidFill>
                <a:latin typeface="NVIDIA Sans" panose="020B0503020203020204" pitchFamily="34" charset="0"/>
                <a:cs typeface="NVIDIA Sans" panose="020B0503020203020204" pitchFamily="34" charset="0"/>
              </a:rPr>
              <a:t>Write to file</a:t>
            </a:r>
          </a:p>
        </p:txBody>
      </p:sp>
      <p:sp>
        <p:nvSpPr>
          <p:cNvPr id="42" name="Rectangle 41">
            <a:extLst>
              <a:ext uri="{FF2B5EF4-FFF2-40B4-BE49-F238E27FC236}">
                <a16:creationId xmlns:a16="http://schemas.microsoft.com/office/drawing/2014/main" id="{1EAA1230-5372-5DF4-77E7-80E36870BF59}"/>
              </a:ext>
            </a:extLst>
          </p:cNvPr>
          <p:cNvSpPr/>
          <p:nvPr/>
        </p:nvSpPr>
        <p:spPr>
          <a:xfrm>
            <a:off x="9289460" y="13549421"/>
            <a:ext cx="5312979" cy="961696"/>
          </a:xfrm>
          <a:prstGeom prst="rect">
            <a:avLst/>
          </a:prstGeom>
          <a:noFill/>
          <a:ln w="762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dirty="0" err="1">
              <a:solidFill>
                <a:schemeClr val="tx1"/>
              </a:solidFill>
              <a:latin typeface="Trebuchet MS" panose="020B0603020202020204" pitchFamily="34" charset="0"/>
            </a:endParaRPr>
          </a:p>
        </p:txBody>
      </p:sp>
      <p:sp>
        <p:nvSpPr>
          <p:cNvPr id="43" name="TextBox 42">
            <a:extLst>
              <a:ext uri="{FF2B5EF4-FFF2-40B4-BE49-F238E27FC236}">
                <a16:creationId xmlns:a16="http://schemas.microsoft.com/office/drawing/2014/main" id="{175CF05D-78C5-E36D-5A38-1823355EB1C5}"/>
              </a:ext>
            </a:extLst>
          </p:cNvPr>
          <p:cNvSpPr txBox="1"/>
          <p:nvPr/>
        </p:nvSpPr>
        <p:spPr>
          <a:xfrm>
            <a:off x="9850639" y="13676326"/>
            <a:ext cx="4190635" cy="707886"/>
          </a:xfrm>
          <a:prstGeom prst="rect">
            <a:avLst/>
          </a:prstGeom>
          <a:noFill/>
        </p:spPr>
        <p:txBody>
          <a:bodyPr wrap="none" rtlCol="0">
            <a:spAutoFit/>
          </a:bodyPr>
          <a:lstStyle/>
          <a:p>
            <a:pPr algn="ctr"/>
            <a:r>
              <a:rPr lang="en-US" sz="4000" dirty="0">
                <a:solidFill>
                  <a:schemeClr val="bg1"/>
                </a:solidFill>
                <a:latin typeface="NVIDIA Sans" panose="020B0503020203020204" pitchFamily="34" charset="0"/>
                <a:cs typeface="NVIDIA Sans" panose="020B0503020203020204" pitchFamily="34" charset="0"/>
              </a:rPr>
              <a:t>Evict from cache</a:t>
            </a:r>
          </a:p>
        </p:txBody>
      </p:sp>
      <p:sp>
        <p:nvSpPr>
          <p:cNvPr id="44" name="TextBox 43">
            <a:extLst>
              <a:ext uri="{FF2B5EF4-FFF2-40B4-BE49-F238E27FC236}">
                <a16:creationId xmlns:a16="http://schemas.microsoft.com/office/drawing/2014/main" id="{D05ED9FA-DD8E-26AE-2C42-F308CBAA56BC}"/>
              </a:ext>
            </a:extLst>
          </p:cNvPr>
          <p:cNvSpPr txBox="1"/>
          <p:nvPr/>
        </p:nvSpPr>
        <p:spPr>
          <a:xfrm>
            <a:off x="10148714" y="15146994"/>
            <a:ext cx="3289683" cy="707886"/>
          </a:xfrm>
          <a:prstGeom prst="rect">
            <a:avLst/>
          </a:prstGeom>
          <a:noFill/>
        </p:spPr>
        <p:txBody>
          <a:bodyPr wrap="none" rtlCol="0">
            <a:spAutoFit/>
          </a:bodyPr>
          <a:lstStyle/>
          <a:p>
            <a:pPr algn="ctr"/>
            <a:r>
              <a:rPr lang="en-US" sz="4000" dirty="0">
                <a:solidFill>
                  <a:schemeClr val="bg1"/>
                </a:solidFill>
                <a:latin typeface="NVIDIA Sans" panose="020B0503020203020204" pitchFamily="34" charset="0"/>
                <a:cs typeface="NVIDIA Sans" panose="020B0503020203020204" pitchFamily="34" charset="0"/>
              </a:rPr>
              <a:t>[I/O Pipeline]</a:t>
            </a:r>
          </a:p>
        </p:txBody>
      </p:sp>
      <p:sp>
        <p:nvSpPr>
          <p:cNvPr id="45" name="Rectangle 44">
            <a:extLst>
              <a:ext uri="{FF2B5EF4-FFF2-40B4-BE49-F238E27FC236}">
                <a16:creationId xmlns:a16="http://schemas.microsoft.com/office/drawing/2014/main" id="{40FB6BF9-BE8F-B6C1-F21B-3E49664FFCE4}"/>
              </a:ext>
            </a:extLst>
          </p:cNvPr>
          <p:cNvSpPr/>
          <p:nvPr/>
        </p:nvSpPr>
        <p:spPr>
          <a:xfrm>
            <a:off x="9289460" y="15020089"/>
            <a:ext cx="5312979" cy="961696"/>
          </a:xfrm>
          <a:prstGeom prst="rect">
            <a:avLst/>
          </a:prstGeom>
          <a:noFill/>
          <a:ln w="762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dirty="0" err="1">
              <a:solidFill>
                <a:schemeClr val="tx1"/>
              </a:solidFill>
              <a:latin typeface="Trebuchet MS" panose="020B0603020202020204" pitchFamily="34" charset="0"/>
            </a:endParaRPr>
          </a:p>
        </p:txBody>
      </p:sp>
      <p:cxnSp>
        <p:nvCxnSpPr>
          <p:cNvPr id="55" name="Straight Arrow Connector 54">
            <a:extLst>
              <a:ext uri="{FF2B5EF4-FFF2-40B4-BE49-F238E27FC236}">
                <a16:creationId xmlns:a16="http://schemas.microsoft.com/office/drawing/2014/main" id="{78BB02BD-2F94-683B-84C7-33331E708277}"/>
              </a:ext>
            </a:extLst>
          </p:cNvPr>
          <p:cNvCxnSpPr>
            <a:cxnSpLocks/>
            <a:stCxn id="13" idx="2"/>
            <a:endCxn id="15" idx="0"/>
          </p:cNvCxnSpPr>
          <p:nvPr/>
        </p:nvCxnSpPr>
        <p:spPr>
          <a:xfrm>
            <a:off x="25889289" y="9409221"/>
            <a:ext cx="0" cy="1234966"/>
          </a:xfrm>
          <a:prstGeom prst="straightConnector1">
            <a:avLst/>
          </a:prstGeom>
          <a:ln w="762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70" name="Straight Arrow Connector 69">
            <a:extLst>
              <a:ext uri="{FF2B5EF4-FFF2-40B4-BE49-F238E27FC236}">
                <a16:creationId xmlns:a16="http://schemas.microsoft.com/office/drawing/2014/main" id="{C13D49BB-5654-16DA-A8F5-C4199D6ED49C}"/>
              </a:ext>
            </a:extLst>
          </p:cNvPr>
          <p:cNvCxnSpPr>
            <a:cxnSpLocks/>
            <a:stCxn id="15" idx="1"/>
          </p:cNvCxnSpPr>
          <p:nvPr/>
        </p:nvCxnSpPr>
        <p:spPr>
          <a:xfrm flipH="1">
            <a:off x="22447975" y="11125035"/>
            <a:ext cx="784824" cy="3221052"/>
          </a:xfrm>
          <a:prstGeom prst="straightConnector1">
            <a:avLst/>
          </a:prstGeom>
          <a:ln w="762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83" name="Straight Arrow Connector 82">
            <a:extLst>
              <a:ext uri="{FF2B5EF4-FFF2-40B4-BE49-F238E27FC236}">
                <a16:creationId xmlns:a16="http://schemas.microsoft.com/office/drawing/2014/main" id="{3E057AD5-C1CB-B044-6613-C8ABFBA5F1A5}"/>
              </a:ext>
            </a:extLst>
          </p:cNvPr>
          <p:cNvCxnSpPr>
            <a:cxnSpLocks/>
          </p:cNvCxnSpPr>
          <p:nvPr/>
        </p:nvCxnSpPr>
        <p:spPr>
          <a:xfrm flipV="1">
            <a:off x="23957726" y="13040449"/>
            <a:ext cx="413841" cy="1269670"/>
          </a:xfrm>
          <a:prstGeom prst="straightConnector1">
            <a:avLst/>
          </a:prstGeom>
          <a:ln w="762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85">
            <a:extLst>
              <a:ext uri="{FF2B5EF4-FFF2-40B4-BE49-F238E27FC236}">
                <a16:creationId xmlns:a16="http://schemas.microsoft.com/office/drawing/2014/main" id="{E4F84FFD-4A3D-1DEB-9963-8098B01CD277}"/>
              </a:ext>
            </a:extLst>
          </p:cNvPr>
          <p:cNvCxnSpPr>
            <a:cxnSpLocks/>
            <a:stCxn id="15" idx="2"/>
            <a:endCxn id="38" idx="0"/>
          </p:cNvCxnSpPr>
          <p:nvPr/>
        </p:nvCxnSpPr>
        <p:spPr>
          <a:xfrm>
            <a:off x="25889289" y="11605883"/>
            <a:ext cx="0" cy="459786"/>
          </a:xfrm>
          <a:prstGeom prst="straightConnector1">
            <a:avLst/>
          </a:prstGeom>
          <a:ln w="762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a:extLst>
              <a:ext uri="{FF2B5EF4-FFF2-40B4-BE49-F238E27FC236}">
                <a16:creationId xmlns:a16="http://schemas.microsoft.com/office/drawing/2014/main" id="{9531FBE1-FE23-8B7B-A34C-9CA461F89E9D}"/>
              </a:ext>
            </a:extLst>
          </p:cNvPr>
          <p:cNvCxnSpPr>
            <a:cxnSpLocks/>
            <a:stCxn id="42" idx="2"/>
            <a:endCxn id="45" idx="0"/>
          </p:cNvCxnSpPr>
          <p:nvPr/>
        </p:nvCxnSpPr>
        <p:spPr>
          <a:xfrm>
            <a:off x="11945950" y="14511117"/>
            <a:ext cx="0" cy="508972"/>
          </a:xfrm>
          <a:prstGeom prst="straightConnector1">
            <a:avLst/>
          </a:prstGeom>
          <a:ln w="762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98" name="Straight Arrow Connector 97">
            <a:extLst>
              <a:ext uri="{FF2B5EF4-FFF2-40B4-BE49-F238E27FC236}">
                <a16:creationId xmlns:a16="http://schemas.microsoft.com/office/drawing/2014/main" id="{C87F15BA-3114-30E1-FF8D-ECDC787D6BFA}"/>
              </a:ext>
            </a:extLst>
          </p:cNvPr>
          <p:cNvCxnSpPr>
            <a:cxnSpLocks/>
            <a:stCxn id="45" idx="2"/>
            <a:endCxn id="40" idx="0"/>
          </p:cNvCxnSpPr>
          <p:nvPr/>
        </p:nvCxnSpPr>
        <p:spPr>
          <a:xfrm flipH="1">
            <a:off x="11934265" y="15981785"/>
            <a:ext cx="11685" cy="509807"/>
          </a:xfrm>
          <a:prstGeom prst="straightConnector1">
            <a:avLst/>
          </a:prstGeom>
          <a:ln w="762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02" name="Straight Arrow Connector 101">
            <a:extLst>
              <a:ext uri="{FF2B5EF4-FFF2-40B4-BE49-F238E27FC236}">
                <a16:creationId xmlns:a16="http://schemas.microsoft.com/office/drawing/2014/main" id="{0E7ED8A7-0EB8-55BA-504A-298E5293A111}"/>
              </a:ext>
            </a:extLst>
          </p:cNvPr>
          <p:cNvCxnSpPr>
            <a:cxnSpLocks/>
            <a:stCxn id="45" idx="3"/>
          </p:cNvCxnSpPr>
          <p:nvPr/>
        </p:nvCxnSpPr>
        <p:spPr>
          <a:xfrm flipV="1">
            <a:off x="14602439" y="14346087"/>
            <a:ext cx="1669827" cy="1154850"/>
          </a:xfrm>
          <a:prstGeom prst="straightConnector1">
            <a:avLst/>
          </a:prstGeom>
          <a:ln w="762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05" name="Straight Arrow Connector 104">
            <a:extLst>
              <a:ext uri="{FF2B5EF4-FFF2-40B4-BE49-F238E27FC236}">
                <a16:creationId xmlns:a16="http://schemas.microsoft.com/office/drawing/2014/main" id="{9664B290-8723-9A07-DCB9-62BECA501D53}"/>
              </a:ext>
            </a:extLst>
          </p:cNvPr>
          <p:cNvCxnSpPr>
            <a:cxnSpLocks/>
            <a:endCxn id="40" idx="3"/>
          </p:cNvCxnSpPr>
          <p:nvPr/>
        </p:nvCxnSpPr>
        <p:spPr>
          <a:xfrm flipH="1" flipV="1">
            <a:off x="14590754" y="16972440"/>
            <a:ext cx="1598700" cy="43348"/>
          </a:xfrm>
          <a:prstGeom prst="straightConnector1">
            <a:avLst/>
          </a:prstGeom>
          <a:ln w="762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09" name="Straight Arrow Connector 108">
            <a:extLst>
              <a:ext uri="{FF2B5EF4-FFF2-40B4-BE49-F238E27FC236}">
                <a16:creationId xmlns:a16="http://schemas.microsoft.com/office/drawing/2014/main" id="{0882A06E-27C9-5703-62E1-3877348A8262}"/>
              </a:ext>
            </a:extLst>
          </p:cNvPr>
          <p:cNvCxnSpPr>
            <a:cxnSpLocks/>
          </p:cNvCxnSpPr>
          <p:nvPr/>
        </p:nvCxnSpPr>
        <p:spPr>
          <a:xfrm>
            <a:off x="25889287" y="7801138"/>
            <a:ext cx="1" cy="668188"/>
          </a:xfrm>
          <a:prstGeom prst="straightConnector1">
            <a:avLst/>
          </a:prstGeom>
          <a:ln w="762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11" name="Straight Arrow Connector 110">
            <a:extLst>
              <a:ext uri="{FF2B5EF4-FFF2-40B4-BE49-F238E27FC236}">
                <a16:creationId xmlns:a16="http://schemas.microsoft.com/office/drawing/2014/main" id="{1C2EC410-83A5-64D2-E43A-325FF790A378}"/>
              </a:ext>
            </a:extLst>
          </p:cNvPr>
          <p:cNvCxnSpPr>
            <a:cxnSpLocks/>
          </p:cNvCxnSpPr>
          <p:nvPr/>
        </p:nvCxnSpPr>
        <p:spPr>
          <a:xfrm>
            <a:off x="11815933" y="7813104"/>
            <a:ext cx="1" cy="668188"/>
          </a:xfrm>
          <a:prstGeom prst="straightConnector1">
            <a:avLst/>
          </a:prstGeom>
          <a:ln w="762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12" name="Straight Arrow Connector 111">
            <a:extLst>
              <a:ext uri="{FF2B5EF4-FFF2-40B4-BE49-F238E27FC236}">
                <a16:creationId xmlns:a16="http://schemas.microsoft.com/office/drawing/2014/main" id="{F0E391F9-68EE-D7E7-1EAF-CA2A42DC8E4A}"/>
              </a:ext>
            </a:extLst>
          </p:cNvPr>
          <p:cNvCxnSpPr>
            <a:cxnSpLocks/>
          </p:cNvCxnSpPr>
          <p:nvPr/>
        </p:nvCxnSpPr>
        <p:spPr>
          <a:xfrm>
            <a:off x="11815933" y="7813104"/>
            <a:ext cx="14073354" cy="15376"/>
          </a:xfrm>
          <a:prstGeom prst="straightConnector1">
            <a:avLst/>
          </a:prstGeom>
          <a:ln w="76200">
            <a:solidFill>
              <a:schemeClr val="bg1"/>
            </a:solidFill>
            <a:tailEnd type="none"/>
          </a:ln>
        </p:spPr>
        <p:style>
          <a:lnRef idx="1">
            <a:schemeClr val="accent1"/>
          </a:lnRef>
          <a:fillRef idx="0">
            <a:schemeClr val="accent1"/>
          </a:fillRef>
          <a:effectRef idx="0">
            <a:schemeClr val="accent1"/>
          </a:effectRef>
          <a:fontRef idx="minor">
            <a:schemeClr val="tx1"/>
          </a:fontRef>
        </p:style>
      </p:cxnSp>
      <p:cxnSp>
        <p:nvCxnSpPr>
          <p:cNvPr id="116" name="Straight Arrow Connector 115">
            <a:extLst>
              <a:ext uri="{FF2B5EF4-FFF2-40B4-BE49-F238E27FC236}">
                <a16:creationId xmlns:a16="http://schemas.microsoft.com/office/drawing/2014/main" id="{E67DA3E5-56B9-9A10-8B1F-06B8A215F881}"/>
              </a:ext>
            </a:extLst>
          </p:cNvPr>
          <p:cNvCxnSpPr>
            <a:cxnSpLocks/>
            <a:stCxn id="5" idx="2"/>
          </p:cNvCxnSpPr>
          <p:nvPr/>
        </p:nvCxnSpPr>
        <p:spPr>
          <a:xfrm>
            <a:off x="18845944" y="5620872"/>
            <a:ext cx="0" cy="2207608"/>
          </a:xfrm>
          <a:prstGeom prst="straightConnector1">
            <a:avLst/>
          </a:prstGeom>
          <a:ln w="762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20" name="Rectangle 119">
            <a:extLst>
              <a:ext uri="{FF2B5EF4-FFF2-40B4-BE49-F238E27FC236}">
                <a16:creationId xmlns:a16="http://schemas.microsoft.com/office/drawing/2014/main" id="{83EB01CC-F266-9DC6-EF9F-D8A1E4C54BA8}"/>
              </a:ext>
            </a:extLst>
          </p:cNvPr>
          <p:cNvSpPr/>
          <p:nvPr/>
        </p:nvSpPr>
        <p:spPr>
          <a:xfrm>
            <a:off x="8797149" y="7219051"/>
            <a:ext cx="20148331" cy="10580223"/>
          </a:xfrm>
          <a:prstGeom prst="rect">
            <a:avLst/>
          </a:prstGeom>
          <a:noFill/>
          <a:ln w="762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dirty="0" err="1">
              <a:solidFill>
                <a:schemeClr val="tx1"/>
              </a:solidFill>
              <a:latin typeface="Trebuchet MS" panose="020B0603020202020204" pitchFamily="34" charset="0"/>
            </a:endParaRPr>
          </a:p>
        </p:txBody>
      </p:sp>
      <p:sp>
        <p:nvSpPr>
          <p:cNvPr id="121" name="TextBox 120">
            <a:extLst>
              <a:ext uri="{FF2B5EF4-FFF2-40B4-BE49-F238E27FC236}">
                <a16:creationId xmlns:a16="http://schemas.microsoft.com/office/drawing/2014/main" id="{85F27177-5182-AD2C-7CE3-3EC5A8B7B203}"/>
              </a:ext>
            </a:extLst>
          </p:cNvPr>
          <p:cNvSpPr txBox="1"/>
          <p:nvPr/>
        </p:nvSpPr>
        <p:spPr>
          <a:xfrm>
            <a:off x="19364660" y="6409157"/>
            <a:ext cx="2475358" cy="707886"/>
          </a:xfrm>
          <a:prstGeom prst="rect">
            <a:avLst/>
          </a:prstGeom>
          <a:noFill/>
        </p:spPr>
        <p:txBody>
          <a:bodyPr wrap="none" rtlCol="0">
            <a:spAutoFit/>
          </a:bodyPr>
          <a:lstStyle/>
          <a:p>
            <a:pPr algn="ctr"/>
            <a:r>
              <a:rPr lang="en-US" sz="4000" u="sng" dirty="0">
                <a:solidFill>
                  <a:schemeClr val="bg1"/>
                </a:solidFill>
                <a:latin typeface="NVIDIA Sans" panose="020B0503020203020204" pitchFamily="34" charset="0"/>
                <a:cs typeface="NVIDIA Sans" panose="020B0503020203020204" pitchFamily="34" charset="0"/>
              </a:rPr>
              <a:t>H5Dwrite</a:t>
            </a:r>
          </a:p>
        </p:txBody>
      </p:sp>
      <p:sp>
        <p:nvSpPr>
          <p:cNvPr id="3" name="Rectangle 2">
            <a:extLst>
              <a:ext uri="{FF2B5EF4-FFF2-40B4-BE49-F238E27FC236}">
                <a16:creationId xmlns:a16="http://schemas.microsoft.com/office/drawing/2014/main" id="{53CE5845-AAF1-C0DE-F086-867A6F503701}"/>
              </a:ext>
            </a:extLst>
          </p:cNvPr>
          <p:cNvSpPr/>
          <p:nvPr/>
        </p:nvSpPr>
        <p:spPr>
          <a:xfrm>
            <a:off x="9042181" y="10399041"/>
            <a:ext cx="19698337" cy="2874975"/>
          </a:xfrm>
          <a:prstGeom prst="rect">
            <a:avLst/>
          </a:prstGeom>
          <a:noFill/>
          <a:ln w="762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dirty="0" err="1">
              <a:solidFill>
                <a:schemeClr val="tx1"/>
              </a:solidFill>
              <a:latin typeface="Trebuchet MS" panose="020B0603020202020204" pitchFamily="34" charset="0"/>
            </a:endParaRPr>
          </a:p>
        </p:txBody>
      </p:sp>
      <p:sp>
        <p:nvSpPr>
          <p:cNvPr id="4" name="TextBox 3">
            <a:extLst>
              <a:ext uri="{FF2B5EF4-FFF2-40B4-BE49-F238E27FC236}">
                <a16:creationId xmlns:a16="http://schemas.microsoft.com/office/drawing/2014/main" id="{82C5E8A6-8987-31C8-79FC-541FE5D5D748}"/>
              </a:ext>
            </a:extLst>
          </p:cNvPr>
          <p:cNvSpPr txBox="1"/>
          <p:nvPr/>
        </p:nvSpPr>
        <p:spPr>
          <a:xfrm>
            <a:off x="16136914" y="9460169"/>
            <a:ext cx="5508880" cy="707886"/>
          </a:xfrm>
          <a:prstGeom prst="rect">
            <a:avLst/>
          </a:prstGeom>
          <a:noFill/>
        </p:spPr>
        <p:txBody>
          <a:bodyPr wrap="none" rtlCol="0">
            <a:spAutoFit/>
          </a:bodyPr>
          <a:lstStyle/>
          <a:p>
            <a:pPr algn="ctr"/>
            <a:r>
              <a:rPr lang="en-US" sz="4000" u="sng" dirty="0">
                <a:solidFill>
                  <a:schemeClr val="bg1"/>
                </a:solidFill>
                <a:latin typeface="NVIDIA Sans" panose="020B0503020203020204" pitchFamily="34" charset="0"/>
                <a:cs typeface="NVIDIA Sans" panose="020B0503020203020204" pitchFamily="34" charset="0"/>
              </a:rPr>
              <a:t>Gather + Scatter Loop</a:t>
            </a:r>
          </a:p>
        </p:txBody>
      </p:sp>
      <p:cxnSp>
        <p:nvCxnSpPr>
          <p:cNvPr id="12" name="Straight Arrow Connector 11">
            <a:extLst>
              <a:ext uri="{FF2B5EF4-FFF2-40B4-BE49-F238E27FC236}">
                <a16:creationId xmlns:a16="http://schemas.microsoft.com/office/drawing/2014/main" id="{C49F16A8-4060-AD7E-AF86-D926F685AE3C}"/>
              </a:ext>
            </a:extLst>
          </p:cNvPr>
          <p:cNvCxnSpPr>
            <a:cxnSpLocks/>
            <a:endCxn id="37" idx="0"/>
          </p:cNvCxnSpPr>
          <p:nvPr/>
        </p:nvCxnSpPr>
        <p:spPr>
          <a:xfrm flipH="1">
            <a:off x="11945950" y="9431619"/>
            <a:ext cx="22385" cy="2626893"/>
          </a:xfrm>
          <a:prstGeom prst="straightConnector1">
            <a:avLst/>
          </a:prstGeom>
          <a:ln w="762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AB41F244-AAFF-B1E0-1EE7-2B6C1BB1B547}"/>
              </a:ext>
            </a:extLst>
          </p:cNvPr>
          <p:cNvCxnSpPr>
            <a:cxnSpLocks/>
          </p:cNvCxnSpPr>
          <p:nvPr/>
        </p:nvCxnSpPr>
        <p:spPr>
          <a:xfrm>
            <a:off x="11945950" y="13040449"/>
            <a:ext cx="0" cy="508972"/>
          </a:xfrm>
          <a:prstGeom prst="straightConnector1">
            <a:avLst/>
          </a:prstGeom>
          <a:ln w="762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25B2B61D-2873-C104-1395-97324A0A246B}"/>
              </a:ext>
            </a:extLst>
          </p:cNvPr>
          <p:cNvSpPr txBox="1"/>
          <p:nvPr/>
        </p:nvSpPr>
        <p:spPr>
          <a:xfrm>
            <a:off x="17886321" y="14678761"/>
            <a:ext cx="4797275" cy="707886"/>
          </a:xfrm>
          <a:prstGeom prst="rect">
            <a:avLst/>
          </a:prstGeom>
          <a:noFill/>
        </p:spPr>
        <p:txBody>
          <a:bodyPr wrap="none" rtlCol="0">
            <a:spAutoFit/>
          </a:bodyPr>
          <a:lstStyle/>
          <a:p>
            <a:pPr algn="ctr"/>
            <a:r>
              <a:rPr lang="en-US" sz="4000" dirty="0">
                <a:solidFill>
                  <a:schemeClr val="bg1"/>
                </a:solidFill>
                <a:latin typeface="NVIDIA Sans" panose="020B0503020203020204" pitchFamily="34" charset="0"/>
                <a:cs typeface="NVIDIA Sans" panose="020B0503020203020204" pitchFamily="34" charset="0"/>
              </a:rPr>
              <a:t>[Allocate Buffer++]</a:t>
            </a:r>
          </a:p>
        </p:txBody>
      </p:sp>
      <p:sp>
        <p:nvSpPr>
          <p:cNvPr id="27" name="Rectangle 26">
            <a:extLst>
              <a:ext uri="{FF2B5EF4-FFF2-40B4-BE49-F238E27FC236}">
                <a16:creationId xmlns:a16="http://schemas.microsoft.com/office/drawing/2014/main" id="{87C57911-39E5-FECE-E01F-7A97262E404F}"/>
              </a:ext>
            </a:extLst>
          </p:cNvPr>
          <p:cNvSpPr/>
          <p:nvPr/>
        </p:nvSpPr>
        <p:spPr>
          <a:xfrm>
            <a:off x="16437804" y="14551856"/>
            <a:ext cx="7740118" cy="961696"/>
          </a:xfrm>
          <a:prstGeom prst="rect">
            <a:avLst/>
          </a:prstGeom>
          <a:noFill/>
          <a:ln w="762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dirty="0" err="1">
              <a:solidFill>
                <a:schemeClr val="tx1"/>
              </a:solidFill>
              <a:latin typeface="Trebuchet MS" panose="020B0603020202020204" pitchFamily="34" charset="0"/>
            </a:endParaRPr>
          </a:p>
        </p:txBody>
      </p:sp>
      <p:sp>
        <p:nvSpPr>
          <p:cNvPr id="31" name="TextBox 30">
            <a:extLst>
              <a:ext uri="{FF2B5EF4-FFF2-40B4-BE49-F238E27FC236}">
                <a16:creationId xmlns:a16="http://schemas.microsoft.com/office/drawing/2014/main" id="{FB8ED630-E87E-411A-5F34-CDF80075BF9A}"/>
              </a:ext>
            </a:extLst>
          </p:cNvPr>
          <p:cNvSpPr txBox="1"/>
          <p:nvPr/>
        </p:nvSpPr>
        <p:spPr>
          <a:xfrm>
            <a:off x="16583061" y="16111565"/>
            <a:ext cx="7449604" cy="707886"/>
          </a:xfrm>
          <a:prstGeom prst="rect">
            <a:avLst/>
          </a:prstGeom>
          <a:noFill/>
        </p:spPr>
        <p:txBody>
          <a:bodyPr wrap="none" rtlCol="0">
            <a:spAutoFit/>
          </a:bodyPr>
          <a:lstStyle/>
          <a:p>
            <a:pPr algn="ctr"/>
            <a:r>
              <a:rPr lang="en-US" sz="4000" dirty="0">
                <a:solidFill>
                  <a:schemeClr val="bg1"/>
                </a:solidFill>
                <a:latin typeface="NVIDIA Sans" panose="020B0503020203020204" pitchFamily="34" charset="0"/>
                <a:cs typeface="NVIDIA Sans" panose="020B0503020203020204" pitchFamily="34" charset="0"/>
              </a:rPr>
              <a:t>Transform / Convert / Transfer</a:t>
            </a:r>
          </a:p>
        </p:txBody>
      </p:sp>
      <p:sp>
        <p:nvSpPr>
          <p:cNvPr id="32" name="Rectangle 31">
            <a:extLst>
              <a:ext uri="{FF2B5EF4-FFF2-40B4-BE49-F238E27FC236}">
                <a16:creationId xmlns:a16="http://schemas.microsoft.com/office/drawing/2014/main" id="{54B2CBC2-FC7B-A505-FA3E-AC8B5A2C6FDD}"/>
              </a:ext>
            </a:extLst>
          </p:cNvPr>
          <p:cNvSpPr/>
          <p:nvPr/>
        </p:nvSpPr>
        <p:spPr>
          <a:xfrm>
            <a:off x="16437804" y="15984660"/>
            <a:ext cx="7740118" cy="961696"/>
          </a:xfrm>
          <a:prstGeom prst="rect">
            <a:avLst/>
          </a:prstGeom>
          <a:noFill/>
          <a:ln w="762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dirty="0" err="1">
              <a:solidFill>
                <a:schemeClr val="tx1"/>
              </a:solidFill>
              <a:latin typeface="Trebuchet MS" panose="020B0603020202020204" pitchFamily="34" charset="0"/>
            </a:endParaRPr>
          </a:p>
        </p:txBody>
      </p:sp>
      <p:sp>
        <p:nvSpPr>
          <p:cNvPr id="33" name="Rectangle 32">
            <a:extLst>
              <a:ext uri="{FF2B5EF4-FFF2-40B4-BE49-F238E27FC236}">
                <a16:creationId xmlns:a16="http://schemas.microsoft.com/office/drawing/2014/main" id="{5BA99357-CC5D-06C6-8CDA-8933CA077FAE}"/>
              </a:ext>
            </a:extLst>
          </p:cNvPr>
          <p:cNvSpPr/>
          <p:nvPr/>
        </p:nvSpPr>
        <p:spPr>
          <a:xfrm>
            <a:off x="16272266" y="14310119"/>
            <a:ext cx="8099301" cy="2842006"/>
          </a:xfrm>
          <a:prstGeom prst="rect">
            <a:avLst/>
          </a:prstGeom>
          <a:noFill/>
          <a:ln w="762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dirty="0" err="1">
              <a:solidFill>
                <a:schemeClr val="tx1"/>
              </a:solidFill>
              <a:latin typeface="Trebuchet MS" panose="020B0603020202020204" pitchFamily="34" charset="0"/>
            </a:endParaRPr>
          </a:p>
        </p:txBody>
      </p:sp>
      <p:sp>
        <p:nvSpPr>
          <p:cNvPr id="34" name="U-Turn Arrow 33">
            <a:extLst>
              <a:ext uri="{FF2B5EF4-FFF2-40B4-BE49-F238E27FC236}">
                <a16:creationId xmlns:a16="http://schemas.microsoft.com/office/drawing/2014/main" id="{6C93FBA9-7758-CC82-6B01-023243792DA6}"/>
              </a:ext>
            </a:extLst>
          </p:cNvPr>
          <p:cNvSpPr/>
          <p:nvPr/>
        </p:nvSpPr>
        <p:spPr>
          <a:xfrm rot="5400000" flipH="1" flipV="1">
            <a:off x="15032561" y="15239187"/>
            <a:ext cx="1913351" cy="936516"/>
          </a:xfrm>
          <a:prstGeom prst="uturnArrow">
            <a:avLst>
              <a:gd name="adj1" fmla="val 25000"/>
              <a:gd name="adj2" fmla="val 25000"/>
              <a:gd name="adj3" fmla="val 25000"/>
              <a:gd name="adj4" fmla="val 43750"/>
              <a:gd name="adj5" fmla="val 100000"/>
            </a:avLst>
          </a:prstGeom>
          <a:pattFill prst="dkUpDiag">
            <a:fgClr>
              <a:schemeClr val="tx2"/>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dirty="0" err="1">
              <a:solidFill>
                <a:schemeClr val="tx1"/>
              </a:solidFill>
              <a:latin typeface="Trebuchet MS" panose="020B0603020202020204" pitchFamily="34" charset="0"/>
            </a:endParaRPr>
          </a:p>
        </p:txBody>
      </p:sp>
    </p:spTree>
    <p:extLst>
      <p:ext uri="{BB962C8B-B14F-4D97-AF65-F5344CB8AC3E}">
        <p14:creationId xmlns:p14="http://schemas.microsoft.com/office/powerpoint/2010/main" val="2855187366"/>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DA57A1-7D51-4FEE-239A-80FB4AED9AD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814AA2E-E608-0F0A-02D1-4626C4CDBE7D}"/>
              </a:ext>
            </a:extLst>
          </p:cNvPr>
          <p:cNvSpPr>
            <a:spLocks noGrp="1"/>
          </p:cNvSpPr>
          <p:nvPr>
            <p:ph type="title"/>
          </p:nvPr>
        </p:nvSpPr>
        <p:spPr/>
        <p:txBody>
          <a:bodyPr>
            <a:normAutofit/>
          </a:bodyPr>
          <a:lstStyle/>
          <a:p>
            <a:r>
              <a:rPr lang="en-US" sz="11500" dirty="0"/>
              <a:t> GPU-Aware Serial I/O Pipeline</a:t>
            </a:r>
            <a:endParaRPr lang="en-US" sz="8000" dirty="0"/>
          </a:p>
        </p:txBody>
      </p:sp>
      <p:sp>
        <p:nvSpPr>
          <p:cNvPr id="5" name="Rectangle 4">
            <a:extLst>
              <a:ext uri="{FF2B5EF4-FFF2-40B4-BE49-F238E27FC236}">
                <a16:creationId xmlns:a16="http://schemas.microsoft.com/office/drawing/2014/main" id="{D9BA7EC1-23A1-8060-8371-F6DD3ED8E2A8}"/>
              </a:ext>
            </a:extLst>
          </p:cNvPr>
          <p:cNvSpPr/>
          <p:nvPr/>
        </p:nvSpPr>
        <p:spPr>
          <a:xfrm>
            <a:off x="16189454" y="4659176"/>
            <a:ext cx="5312979" cy="961696"/>
          </a:xfrm>
          <a:prstGeom prst="rect">
            <a:avLst/>
          </a:prstGeom>
          <a:noFill/>
          <a:ln w="762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dirty="0" err="1">
              <a:solidFill>
                <a:schemeClr val="tx1"/>
              </a:solidFill>
              <a:latin typeface="Trebuchet MS" panose="020B0603020202020204" pitchFamily="34" charset="0"/>
            </a:endParaRPr>
          </a:p>
        </p:txBody>
      </p:sp>
      <p:sp>
        <p:nvSpPr>
          <p:cNvPr id="7" name="TextBox 6">
            <a:extLst>
              <a:ext uri="{FF2B5EF4-FFF2-40B4-BE49-F238E27FC236}">
                <a16:creationId xmlns:a16="http://schemas.microsoft.com/office/drawing/2014/main" id="{1F24ABF0-AC38-262C-80F9-EE5515C56530}"/>
              </a:ext>
            </a:extLst>
          </p:cNvPr>
          <p:cNvSpPr txBox="1"/>
          <p:nvPr/>
        </p:nvSpPr>
        <p:spPr>
          <a:xfrm>
            <a:off x="17406927" y="4786081"/>
            <a:ext cx="2878032" cy="707886"/>
          </a:xfrm>
          <a:prstGeom prst="rect">
            <a:avLst/>
          </a:prstGeom>
          <a:noFill/>
        </p:spPr>
        <p:txBody>
          <a:bodyPr wrap="none" rtlCol="0">
            <a:spAutoFit/>
          </a:bodyPr>
          <a:lstStyle/>
          <a:p>
            <a:pPr algn="ctr"/>
            <a:r>
              <a:rPr lang="en-US" sz="4000" dirty="0">
                <a:solidFill>
                  <a:schemeClr val="bg1"/>
                </a:solidFill>
                <a:latin typeface="NVIDIA Sans" panose="020B0503020203020204" pitchFamily="34" charset="0"/>
                <a:cs typeface="NVIDIA Sans" panose="020B0503020203020204" pitchFamily="34" charset="0"/>
              </a:rPr>
              <a:t>Application</a:t>
            </a:r>
          </a:p>
        </p:txBody>
      </p:sp>
      <p:sp>
        <p:nvSpPr>
          <p:cNvPr id="10" name="Rectangle 9">
            <a:extLst>
              <a:ext uri="{FF2B5EF4-FFF2-40B4-BE49-F238E27FC236}">
                <a16:creationId xmlns:a16="http://schemas.microsoft.com/office/drawing/2014/main" id="{AC4BB619-7422-9C3A-4358-1833136A9A54}"/>
              </a:ext>
            </a:extLst>
          </p:cNvPr>
          <p:cNvSpPr/>
          <p:nvPr/>
        </p:nvSpPr>
        <p:spPr>
          <a:xfrm>
            <a:off x="9159446" y="8447525"/>
            <a:ext cx="5312979" cy="961696"/>
          </a:xfrm>
          <a:prstGeom prst="rect">
            <a:avLst/>
          </a:prstGeom>
          <a:noFill/>
          <a:ln w="762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dirty="0" err="1">
              <a:solidFill>
                <a:schemeClr val="tx1"/>
              </a:solidFill>
              <a:latin typeface="Trebuchet MS" panose="020B0603020202020204" pitchFamily="34" charset="0"/>
            </a:endParaRPr>
          </a:p>
        </p:txBody>
      </p:sp>
      <p:sp>
        <p:nvSpPr>
          <p:cNvPr id="11" name="TextBox 10">
            <a:extLst>
              <a:ext uri="{FF2B5EF4-FFF2-40B4-BE49-F238E27FC236}">
                <a16:creationId xmlns:a16="http://schemas.microsoft.com/office/drawing/2014/main" id="{C705EA5F-0BBF-A438-B845-C0DED6E2FCF6}"/>
              </a:ext>
            </a:extLst>
          </p:cNvPr>
          <p:cNvSpPr txBox="1"/>
          <p:nvPr/>
        </p:nvSpPr>
        <p:spPr>
          <a:xfrm>
            <a:off x="10656804" y="8574430"/>
            <a:ext cx="2318263" cy="707886"/>
          </a:xfrm>
          <a:prstGeom prst="rect">
            <a:avLst/>
          </a:prstGeom>
          <a:noFill/>
        </p:spPr>
        <p:txBody>
          <a:bodyPr wrap="none" rtlCol="0">
            <a:spAutoFit/>
          </a:bodyPr>
          <a:lstStyle/>
          <a:p>
            <a:pPr algn="ctr"/>
            <a:r>
              <a:rPr lang="en-US" sz="4000" dirty="0">
                <a:solidFill>
                  <a:schemeClr val="bg1"/>
                </a:solidFill>
                <a:latin typeface="NVIDIA Sans" panose="020B0503020203020204" pitchFamily="34" charset="0"/>
                <a:cs typeface="NVIDIA Sans" panose="020B0503020203020204" pitchFamily="34" charset="0"/>
              </a:rPr>
              <a:t>Chunked</a:t>
            </a:r>
          </a:p>
        </p:txBody>
      </p:sp>
      <p:sp>
        <p:nvSpPr>
          <p:cNvPr id="13" name="Rectangle 12">
            <a:extLst>
              <a:ext uri="{FF2B5EF4-FFF2-40B4-BE49-F238E27FC236}">
                <a16:creationId xmlns:a16="http://schemas.microsoft.com/office/drawing/2014/main" id="{4614F9C9-4E1F-DF2C-5A26-4141BE679958}"/>
              </a:ext>
            </a:extLst>
          </p:cNvPr>
          <p:cNvSpPr/>
          <p:nvPr/>
        </p:nvSpPr>
        <p:spPr>
          <a:xfrm>
            <a:off x="23232799" y="8447525"/>
            <a:ext cx="5312979" cy="961696"/>
          </a:xfrm>
          <a:prstGeom prst="rect">
            <a:avLst/>
          </a:prstGeom>
          <a:noFill/>
          <a:ln w="762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dirty="0" err="1">
              <a:solidFill>
                <a:schemeClr val="tx1"/>
              </a:solidFill>
              <a:latin typeface="Trebuchet MS" panose="020B0603020202020204" pitchFamily="34" charset="0"/>
            </a:endParaRPr>
          </a:p>
        </p:txBody>
      </p:sp>
      <p:sp>
        <p:nvSpPr>
          <p:cNvPr id="14" name="TextBox 13">
            <a:extLst>
              <a:ext uri="{FF2B5EF4-FFF2-40B4-BE49-F238E27FC236}">
                <a16:creationId xmlns:a16="http://schemas.microsoft.com/office/drawing/2014/main" id="{67F5FB8A-5568-3AFE-20C9-E481906B356D}"/>
              </a:ext>
            </a:extLst>
          </p:cNvPr>
          <p:cNvSpPr txBox="1"/>
          <p:nvPr/>
        </p:nvSpPr>
        <p:spPr>
          <a:xfrm>
            <a:off x="24420618" y="8574430"/>
            <a:ext cx="2937343" cy="707886"/>
          </a:xfrm>
          <a:prstGeom prst="rect">
            <a:avLst/>
          </a:prstGeom>
          <a:noFill/>
        </p:spPr>
        <p:txBody>
          <a:bodyPr wrap="none" rtlCol="0">
            <a:spAutoFit/>
          </a:bodyPr>
          <a:lstStyle/>
          <a:p>
            <a:pPr algn="ctr"/>
            <a:r>
              <a:rPr lang="en-US" sz="4000" dirty="0">
                <a:solidFill>
                  <a:schemeClr val="bg1"/>
                </a:solidFill>
                <a:latin typeface="NVIDIA Sans" panose="020B0503020203020204" pitchFamily="34" charset="0"/>
                <a:cs typeface="NVIDIA Sans" panose="020B0503020203020204" pitchFamily="34" charset="0"/>
              </a:rPr>
              <a:t>Contiguous</a:t>
            </a:r>
          </a:p>
        </p:txBody>
      </p:sp>
      <p:sp>
        <p:nvSpPr>
          <p:cNvPr id="15" name="Rectangle 14">
            <a:extLst>
              <a:ext uri="{FF2B5EF4-FFF2-40B4-BE49-F238E27FC236}">
                <a16:creationId xmlns:a16="http://schemas.microsoft.com/office/drawing/2014/main" id="{12BB5248-FD92-61EC-FDB7-4C5B58395586}"/>
              </a:ext>
            </a:extLst>
          </p:cNvPr>
          <p:cNvSpPr/>
          <p:nvPr/>
        </p:nvSpPr>
        <p:spPr>
          <a:xfrm>
            <a:off x="23232799" y="10644187"/>
            <a:ext cx="5312979" cy="961696"/>
          </a:xfrm>
          <a:prstGeom prst="rect">
            <a:avLst/>
          </a:prstGeom>
          <a:noFill/>
          <a:ln w="762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dirty="0" err="1">
              <a:solidFill>
                <a:schemeClr val="tx1"/>
              </a:solidFill>
              <a:latin typeface="Trebuchet MS" panose="020B0603020202020204" pitchFamily="34" charset="0"/>
            </a:endParaRPr>
          </a:p>
        </p:txBody>
      </p:sp>
      <p:sp>
        <p:nvSpPr>
          <p:cNvPr id="18" name="TextBox 17">
            <a:extLst>
              <a:ext uri="{FF2B5EF4-FFF2-40B4-BE49-F238E27FC236}">
                <a16:creationId xmlns:a16="http://schemas.microsoft.com/office/drawing/2014/main" id="{759FD4A8-1BBE-E6C7-F1CC-FDAF70824119}"/>
              </a:ext>
            </a:extLst>
          </p:cNvPr>
          <p:cNvSpPr txBox="1"/>
          <p:nvPr/>
        </p:nvSpPr>
        <p:spPr>
          <a:xfrm>
            <a:off x="24177922" y="10771092"/>
            <a:ext cx="3422733" cy="707886"/>
          </a:xfrm>
          <a:prstGeom prst="rect">
            <a:avLst/>
          </a:prstGeom>
          <a:noFill/>
        </p:spPr>
        <p:txBody>
          <a:bodyPr wrap="none" rtlCol="0">
            <a:spAutoFit/>
          </a:bodyPr>
          <a:lstStyle/>
          <a:p>
            <a:pPr algn="ctr"/>
            <a:r>
              <a:rPr lang="en-US" sz="4000" dirty="0">
                <a:solidFill>
                  <a:schemeClr val="bg1"/>
                </a:solidFill>
                <a:latin typeface="NVIDIA Sans" panose="020B0503020203020204" pitchFamily="34" charset="0"/>
                <a:cs typeface="NVIDIA Sans" panose="020B0503020203020204" pitchFamily="34" charset="0"/>
              </a:rPr>
              <a:t> [I/O Pipeline]</a:t>
            </a:r>
          </a:p>
        </p:txBody>
      </p:sp>
      <p:sp>
        <p:nvSpPr>
          <p:cNvPr id="29" name="TextBox 28">
            <a:extLst>
              <a:ext uri="{FF2B5EF4-FFF2-40B4-BE49-F238E27FC236}">
                <a16:creationId xmlns:a16="http://schemas.microsoft.com/office/drawing/2014/main" id="{3720B8EF-9F11-7A0B-7DA5-C890EF3DD263}"/>
              </a:ext>
            </a:extLst>
          </p:cNvPr>
          <p:cNvSpPr txBox="1"/>
          <p:nvPr/>
        </p:nvSpPr>
        <p:spPr>
          <a:xfrm>
            <a:off x="16342731" y="13479554"/>
            <a:ext cx="5865645" cy="707886"/>
          </a:xfrm>
          <a:prstGeom prst="rect">
            <a:avLst/>
          </a:prstGeom>
          <a:noFill/>
        </p:spPr>
        <p:txBody>
          <a:bodyPr wrap="none" rtlCol="0">
            <a:spAutoFit/>
          </a:bodyPr>
          <a:lstStyle/>
          <a:p>
            <a:pPr algn="ctr"/>
            <a:r>
              <a:rPr lang="en-US" sz="4000" u="sng" dirty="0">
                <a:solidFill>
                  <a:schemeClr val="bg1"/>
                </a:solidFill>
                <a:latin typeface="NVIDIA Sans" panose="020B0503020203020204" pitchFamily="34" charset="0"/>
                <a:cs typeface="NVIDIA Sans" panose="020B0503020203020204" pitchFamily="34" charset="0"/>
              </a:rPr>
              <a:t> GPU-Aware I/O Pipeline</a:t>
            </a:r>
          </a:p>
        </p:txBody>
      </p:sp>
      <p:sp>
        <p:nvSpPr>
          <p:cNvPr id="36" name="TextBox 35">
            <a:extLst>
              <a:ext uri="{FF2B5EF4-FFF2-40B4-BE49-F238E27FC236}">
                <a16:creationId xmlns:a16="http://schemas.microsoft.com/office/drawing/2014/main" id="{E9F943F7-AA41-B3CD-ABE7-DBA5A9949D61}"/>
              </a:ext>
            </a:extLst>
          </p:cNvPr>
          <p:cNvSpPr txBox="1"/>
          <p:nvPr/>
        </p:nvSpPr>
        <p:spPr>
          <a:xfrm>
            <a:off x="9225683" y="12167308"/>
            <a:ext cx="5536832" cy="707886"/>
          </a:xfrm>
          <a:prstGeom prst="rect">
            <a:avLst/>
          </a:prstGeom>
          <a:noFill/>
        </p:spPr>
        <p:txBody>
          <a:bodyPr wrap="square" rtlCol="0">
            <a:spAutoFit/>
          </a:bodyPr>
          <a:lstStyle/>
          <a:p>
            <a:pPr algn="ctr"/>
            <a:r>
              <a:rPr lang="en-US" sz="4000" dirty="0">
                <a:solidFill>
                  <a:schemeClr val="bg1"/>
                </a:solidFill>
                <a:latin typeface="NVIDIA Sans" panose="020B0503020203020204" pitchFamily="34" charset="0"/>
                <a:cs typeface="NVIDIA Sans" panose="020B0503020203020204" pitchFamily="34" charset="0"/>
              </a:rPr>
              <a:t>Add to chunk cache++</a:t>
            </a:r>
          </a:p>
        </p:txBody>
      </p:sp>
      <p:sp>
        <p:nvSpPr>
          <p:cNvPr id="37" name="Rectangle 36">
            <a:extLst>
              <a:ext uri="{FF2B5EF4-FFF2-40B4-BE49-F238E27FC236}">
                <a16:creationId xmlns:a16="http://schemas.microsoft.com/office/drawing/2014/main" id="{BBE1A3F8-A0CF-1D4D-989A-678F23758741}"/>
              </a:ext>
            </a:extLst>
          </p:cNvPr>
          <p:cNvSpPr/>
          <p:nvPr/>
        </p:nvSpPr>
        <p:spPr>
          <a:xfrm>
            <a:off x="9289460" y="12058512"/>
            <a:ext cx="5312979" cy="961696"/>
          </a:xfrm>
          <a:prstGeom prst="rect">
            <a:avLst/>
          </a:prstGeom>
          <a:noFill/>
          <a:ln w="762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dirty="0" err="1">
              <a:solidFill>
                <a:schemeClr val="tx1"/>
              </a:solidFill>
              <a:latin typeface="Trebuchet MS" panose="020B0603020202020204" pitchFamily="34" charset="0"/>
            </a:endParaRPr>
          </a:p>
        </p:txBody>
      </p:sp>
      <p:sp>
        <p:nvSpPr>
          <p:cNvPr id="38" name="Rectangle 37">
            <a:extLst>
              <a:ext uri="{FF2B5EF4-FFF2-40B4-BE49-F238E27FC236}">
                <a16:creationId xmlns:a16="http://schemas.microsoft.com/office/drawing/2014/main" id="{48A909E3-53C4-5E86-9CF9-78AFF4D6F1EF}"/>
              </a:ext>
            </a:extLst>
          </p:cNvPr>
          <p:cNvSpPr/>
          <p:nvPr/>
        </p:nvSpPr>
        <p:spPr>
          <a:xfrm>
            <a:off x="23232799" y="12065669"/>
            <a:ext cx="5312979" cy="961696"/>
          </a:xfrm>
          <a:prstGeom prst="rect">
            <a:avLst/>
          </a:prstGeom>
          <a:noFill/>
          <a:ln w="762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dirty="0" err="1">
              <a:solidFill>
                <a:schemeClr val="tx1"/>
              </a:solidFill>
              <a:latin typeface="Trebuchet MS" panose="020B0603020202020204" pitchFamily="34" charset="0"/>
            </a:endParaRPr>
          </a:p>
        </p:txBody>
      </p:sp>
      <p:sp>
        <p:nvSpPr>
          <p:cNvPr id="39" name="TextBox 38">
            <a:extLst>
              <a:ext uri="{FF2B5EF4-FFF2-40B4-BE49-F238E27FC236}">
                <a16:creationId xmlns:a16="http://schemas.microsoft.com/office/drawing/2014/main" id="{A20FD613-1B25-A8BA-B456-F9637D7FC2FC}"/>
              </a:ext>
            </a:extLst>
          </p:cNvPr>
          <p:cNvSpPr txBox="1"/>
          <p:nvPr/>
        </p:nvSpPr>
        <p:spPr>
          <a:xfrm>
            <a:off x="24371567" y="12192574"/>
            <a:ext cx="3035447" cy="707886"/>
          </a:xfrm>
          <a:prstGeom prst="rect">
            <a:avLst/>
          </a:prstGeom>
          <a:noFill/>
        </p:spPr>
        <p:txBody>
          <a:bodyPr wrap="none" rtlCol="0">
            <a:spAutoFit/>
          </a:bodyPr>
          <a:lstStyle/>
          <a:p>
            <a:pPr algn="ctr"/>
            <a:r>
              <a:rPr lang="en-US" sz="4000" dirty="0">
                <a:solidFill>
                  <a:schemeClr val="bg1"/>
                </a:solidFill>
                <a:latin typeface="NVIDIA Sans" panose="020B0503020203020204" pitchFamily="34" charset="0"/>
                <a:cs typeface="NVIDIA Sans" panose="020B0503020203020204" pitchFamily="34" charset="0"/>
              </a:rPr>
              <a:t>Write to file</a:t>
            </a:r>
          </a:p>
        </p:txBody>
      </p:sp>
      <p:sp>
        <p:nvSpPr>
          <p:cNvPr id="40" name="Rectangle 39">
            <a:extLst>
              <a:ext uri="{FF2B5EF4-FFF2-40B4-BE49-F238E27FC236}">
                <a16:creationId xmlns:a16="http://schemas.microsoft.com/office/drawing/2014/main" id="{CBEA0F92-CBC8-74D0-DDDC-179B45C58041}"/>
              </a:ext>
            </a:extLst>
          </p:cNvPr>
          <p:cNvSpPr/>
          <p:nvPr/>
        </p:nvSpPr>
        <p:spPr>
          <a:xfrm>
            <a:off x="9277775" y="16491592"/>
            <a:ext cx="5312979" cy="961696"/>
          </a:xfrm>
          <a:prstGeom prst="rect">
            <a:avLst/>
          </a:prstGeom>
          <a:noFill/>
          <a:ln w="762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dirty="0" err="1">
              <a:solidFill>
                <a:schemeClr val="tx1"/>
              </a:solidFill>
              <a:latin typeface="Trebuchet MS" panose="020B0603020202020204" pitchFamily="34" charset="0"/>
            </a:endParaRPr>
          </a:p>
        </p:txBody>
      </p:sp>
      <p:sp>
        <p:nvSpPr>
          <p:cNvPr id="41" name="TextBox 40">
            <a:extLst>
              <a:ext uri="{FF2B5EF4-FFF2-40B4-BE49-F238E27FC236}">
                <a16:creationId xmlns:a16="http://schemas.microsoft.com/office/drawing/2014/main" id="{71B2850D-DA3B-8535-13F7-0F5B4BF8AB96}"/>
              </a:ext>
            </a:extLst>
          </p:cNvPr>
          <p:cNvSpPr txBox="1"/>
          <p:nvPr/>
        </p:nvSpPr>
        <p:spPr>
          <a:xfrm>
            <a:off x="10416543" y="16618497"/>
            <a:ext cx="3035447" cy="707886"/>
          </a:xfrm>
          <a:prstGeom prst="rect">
            <a:avLst/>
          </a:prstGeom>
          <a:noFill/>
        </p:spPr>
        <p:txBody>
          <a:bodyPr wrap="none" rtlCol="0">
            <a:spAutoFit/>
          </a:bodyPr>
          <a:lstStyle/>
          <a:p>
            <a:pPr algn="ctr"/>
            <a:r>
              <a:rPr lang="en-US" sz="4000" dirty="0">
                <a:solidFill>
                  <a:schemeClr val="bg1"/>
                </a:solidFill>
                <a:latin typeface="NVIDIA Sans" panose="020B0503020203020204" pitchFamily="34" charset="0"/>
                <a:cs typeface="NVIDIA Sans" panose="020B0503020203020204" pitchFamily="34" charset="0"/>
              </a:rPr>
              <a:t>Write to file</a:t>
            </a:r>
          </a:p>
        </p:txBody>
      </p:sp>
      <p:sp>
        <p:nvSpPr>
          <p:cNvPr id="42" name="Rectangle 41">
            <a:extLst>
              <a:ext uri="{FF2B5EF4-FFF2-40B4-BE49-F238E27FC236}">
                <a16:creationId xmlns:a16="http://schemas.microsoft.com/office/drawing/2014/main" id="{6AE0EBDB-7B09-4087-395E-B7F6E9397700}"/>
              </a:ext>
            </a:extLst>
          </p:cNvPr>
          <p:cNvSpPr/>
          <p:nvPr/>
        </p:nvSpPr>
        <p:spPr>
          <a:xfrm>
            <a:off x="9289460" y="13549421"/>
            <a:ext cx="5312979" cy="961696"/>
          </a:xfrm>
          <a:prstGeom prst="rect">
            <a:avLst/>
          </a:prstGeom>
          <a:noFill/>
          <a:ln w="762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dirty="0" err="1">
              <a:solidFill>
                <a:schemeClr val="tx1"/>
              </a:solidFill>
              <a:latin typeface="Trebuchet MS" panose="020B0603020202020204" pitchFamily="34" charset="0"/>
            </a:endParaRPr>
          </a:p>
        </p:txBody>
      </p:sp>
      <p:sp>
        <p:nvSpPr>
          <p:cNvPr id="43" name="TextBox 42">
            <a:extLst>
              <a:ext uri="{FF2B5EF4-FFF2-40B4-BE49-F238E27FC236}">
                <a16:creationId xmlns:a16="http://schemas.microsoft.com/office/drawing/2014/main" id="{7A23C7B8-03DD-BCF0-C3C8-9D052BA3ADA8}"/>
              </a:ext>
            </a:extLst>
          </p:cNvPr>
          <p:cNvSpPr txBox="1"/>
          <p:nvPr/>
        </p:nvSpPr>
        <p:spPr>
          <a:xfrm>
            <a:off x="9850639" y="13676326"/>
            <a:ext cx="4190635" cy="707886"/>
          </a:xfrm>
          <a:prstGeom prst="rect">
            <a:avLst/>
          </a:prstGeom>
          <a:noFill/>
        </p:spPr>
        <p:txBody>
          <a:bodyPr wrap="none" rtlCol="0">
            <a:spAutoFit/>
          </a:bodyPr>
          <a:lstStyle/>
          <a:p>
            <a:pPr algn="ctr"/>
            <a:r>
              <a:rPr lang="en-US" sz="4000" dirty="0">
                <a:solidFill>
                  <a:schemeClr val="bg1"/>
                </a:solidFill>
                <a:latin typeface="NVIDIA Sans" panose="020B0503020203020204" pitchFamily="34" charset="0"/>
                <a:cs typeface="NVIDIA Sans" panose="020B0503020203020204" pitchFamily="34" charset="0"/>
              </a:rPr>
              <a:t>Evict from cache</a:t>
            </a:r>
          </a:p>
        </p:txBody>
      </p:sp>
      <p:sp>
        <p:nvSpPr>
          <p:cNvPr id="44" name="TextBox 43">
            <a:extLst>
              <a:ext uri="{FF2B5EF4-FFF2-40B4-BE49-F238E27FC236}">
                <a16:creationId xmlns:a16="http://schemas.microsoft.com/office/drawing/2014/main" id="{FF8731FE-B36D-CCFD-3B7E-2F58FF69C14A}"/>
              </a:ext>
            </a:extLst>
          </p:cNvPr>
          <p:cNvSpPr txBox="1"/>
          <p:nvPr/>
        </p:nvSpPr>
        <p:spPr>
          <a:xfrm>
            <a:off x="10148714" y="15146994"/>
            <a:ext cx="3289683" cy="707886"/>
          </a:xfrm>
          <a:prstGeom prst="rect">
            <a:avLst/>
          </a:prstGeom>
          <a:noFill/>
        </p:spPr>
        <p:txBody>
          <a:bodyPr wrap="none" rtlCol="0">
            <a:spAutoFit/>
          </a:bodyPr>
          <a:lstStyle/>
          <a:p>
            <a:pPr algn="ctr"/>
            <a:r>
              <a:rPr lang="en-US" sz="4000" dirty="0">
                <a:solidFill>
                  <a:schemeClr val="bg1"/>
                </a:solidFill>
                <a:latin typeface="NVIDIA Sans" panose="020B0503020203020204" pitchFamily="34" charset="0"/>
                <a:cs typeface="NVIDIA Sans" panose="020B0503020203020204" pitchFamily="34" charset="0"/>
              </a:rPr>
              <a:t>[I/O Pipeline]</a:t>
            </a:r>
          </a:p>
        </p:txBody>
      </p:sp>
      <p:sp>
        <p:nvSpPr>
          <p:cNvPr id="45" name="Rectangle 44">
            <a:extLst>
              <a:ext uri="{FF2B5EF4-FFF2-40B4-BE49-F238E27FC236}">
                <a16:creationId xmlns:a16="http://schemas.microsoft.com/office/drawing/2014/main" id="{C87DC9D6-21D8-2E35-C483-FE802EBF126F}"/>
              </a:ext>
            </a:extLst>
          </p:cNvPr>
          <p:cNvSpPr/>
          <p:nvPr/>
        </p:nvSpPr>
        <p:spPr>
          <a:xfrm>
            <a:off x="9289460" y="15020089"/>
            <a:ext cx="5312979" cy="961696"/>
          </a:xfrm>
          <a:prstGeom prst="rect">
            <a:avLst/>
          </a:prstGeom>
          <a:noFill/>
          <a:ln w="762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dirty="0" err="1">
              <a:solidFill>
                <a:schemeClr val="tx1"/>
              </a:solidFill>
              <a:latin typeface="Trebuchet MS" panose="020B0603020202020204" pitchFamily="34" charset="0"/>
            </a:endParaRPr>
          </a:p>
        </p:txBody>
      </p:sp>
      <p:cxnSp>
        <p:nvCxnSpPr>
          <p:cNvPr id="55" name="Straight Arrow Connector 54">
            <a:extLst>
              <a:ext uri="{FF2B5EF4-FFF2-40B4-BE49-F238E27FC236}">
                <a16:creationId xmlns:a16="http://schemas.microsoft.com/office/drawing/2014/main" id="{0761F665-9D7C-29A5-8F28-E5A86042DB31}"/>
              </a:ext>
            </a:extLst>
          </p:cNvPr>
          <p:cNvCxnSpPr>
            <a:cxnSpLocks/>
            <a:stCxn id="13" idx="2"/>
            <a:endCxn id="15" idx="0"/>
          </p:cNvCxnSpPr>
          <p:nvPr/>
        </p:nvCxnSpPr>
        <p:spPr>
          <a:xfrm>
            <a:off x="25889289" y="9409221"/>
            <a:ext cx="0" cy="1234966"/>
          </a:xfrm>
          <a:prstGeom prst="straightConnector1">
            <a:avLst/>
          </a:prstGeom>
          <a:ln w="762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70" name="Straight Arrow Connector 69">
            <a:extLst>
              <a:ext uri="{FF2B5EF4-FFF2-40B4-BE49-F238E27FC236}">
                <a16:creationId xmlns:a16="http://schemas.microsoft.com/office/drawing/2014/main" id="{106BC440-647F-853F-A0FC-2B472068CF8A}"/>
              </a:ext>
            </a:extLst>
          </p:cNvPr>
          <p:cNvCxnSpPr>
            <a:cxnSpLocks/>
            <a:stCxn id="15" idx="1"/>
          </p:cNvCxnSpPr>
          <p:nvPr/>
        </p:nvCxnSpPr>
        <p:spPr>
          <a:xfrm flipH="1">
            <a:off x="22447975" y="11125035"/>
            <a:ext cx="784824" cy="3221052"/>
          </a:xfrm>
          <a:prstGeom prst="straightConnector1">
            <a:avLst/>
          </a:prstGeom>
          <a:ln w="762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83" name="Straight Arrow Connector 82">
            <a:extLst>
              <a:ext uri="{FF2B5EF4-FFF2-40B4-BE49-F238E27FC236}">
                <a16:creationId xmlns:a16="http://schemas.microsoft.com/office/drawing/2014/main" id="{3598054D-798D-9D2C-FF9B-AD3C82FF8143}"/>
              </a:ext>
            </a:extLst>
          </p:cNvPr>
          <p:cNvCxnSpPr>
            <a:cxnSpLocks/>
          </p:cNvCxnSpPr>
          <p:nvPr/>
        </p:nvCxnSpPr>
        <p:spPr>
          <a:xfrm flipV="1">
            <a:off x="23957726" y="13040449"/>
            <a:ext cx="413841" cy="1269670"/>
          </a:xfrm>
          <a:prstGeom prst="straightConnector1">
            <a:avLst/>
          </a:prstGeom>
          <a:ln w="762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85">
            <a:extLst>
              <a:ext uri="{FF2B5EF4-FFF2-40B4-BE49-F238E27FC236}">
                <a16:creationId xmlns:a16="http://schemas.microsoft.com/office/drawing/2014/main" id="{0A005FC3-D371-08FD-7A4A-6196118F80C6}"/>
              </a:ext>
            </a:extLst>
          </p:cNvPr>
          <p:cNvCxnSpPr>
            <a:cxnSpLocks/>
            <a:stCxn id="15" idx="2"/>
            <a:endCxn id="38" idx="0"/>
          </p:cNvCxnSpPr>
          <p:nvPr/>
        </p:nvCxnSpPr>
        <p:spPr>
          <a:xfrm>
            <a:off x="25889289" y="11605883"/>
            <a:ext cx="0" cy="459786"/>
          </a:xfrm>
          <a:prstGeom prst="straightConnector1">
            <a:avLst/>
          </a:prstGeom>
          <a:ln w="762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a:extLst>
              <a:ext uri="{FF2B5EF4-FFF2-40B4-BE49-F238E27FC236}">
                <a16:creationId xmlns:a16="http://schemas.microsoft.com/office/drawing/2014/main" id="{49ED740F-65E7-E04F-DD89-4AC60BD868DB}"/>
              </a:ext>
            </a:extLst>
          </p:cNvPr>
          <p:cNvCxnSpPr>
            <a:cxnSpLocks/>
            <a:stCxn id="42" idx="2"/>
            <a:endCxn id="45" idx="0"/>
          </p:cNvCxnSpPr>
          <p:nvPr/>
        </p:nvCxnSpPr>
        <p:spPr>
          <a:xfrm>
            <a:off x="11945950" y="14511117"/>
            <a:ext cx="0" cy="508972"/>
          </a:xfrm>
          <a:prstGeom prst="straightConnector1">
            <a:avLst/>
          </a:prstGeom>
          <a:ln w="762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98" name="Straight Arrow Connector 97">
            <a:extLst>
              <a:ext uri="{FF2B5EF4-FFF2-40B4-BE49-F238E27FC236}">
                <a16:creationId xmlns:a16="http://schemas.microsoft.com/office/drawing/2014/main" id="{42F168D9-90F4-79D3-CD77-060870E95552}"/>
              </a:ext>
            </a:extLst>
          </p:cNvPr>
          <p:cNvCxnSpPr>
            <a:cxnSpLocks/>
            <a:stCxn id="45" idx="2"/>
            <a:endCxn id="40" idx="0"/>
          </p:cNvCxnSpPr>
          <p:nvPr/>
        </p:nvCxnSpPr>
        <p:spPr>
          <a:xfrm flipH="1">
            <a:off x="11934265" y="15981785"/>
            <a:ext cx="11685" cy="509807"/>
          </a:xfrm>
          <a:prstGeom prst="straightConnector1">
            <a:avLst/>
          </a:prstGeom>
          <a:ln w="762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02" name="Straight Arrow Connector 101">
            <a:extLst>
              <a:ext uri="{FF2B5EF4-FFF2-40B4-BE49-F238E27FC236}">
                <a16:creationId xmlns:a16="http://schemas.microsoft.com/office/drawing/2014/main" id="{11ECC7A8-36D2-38E9-50DD-881BCEB7C429}"/>
              </a:ext>
            </a:extLst>
          </p:cNvPr>
          <p:cNvCxnSpPr>
            <a:cxnSpLocks/>
            <a:stCxn id="45" idx="3"/>
          </p:cNvCxnSpPr>
          <p:nvPr/>
        </p:nvCxnSpPr>
        <p:spPr>
          <a:xfrm flipV="1">
            <a:off x="14602439" y="14346087"/>
            <a:ext cx="1669827" cy="1154850"/>
          </a:xfrm>
          <a:prstGeom prst="straightConnector1">
            <a:avLst/>
          </a:prstGeom>
          <a:ln w="762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05" name="Straight Arrow Connector 104">
            <a:extLst>
              <a:ext uri="{FF2B5EF4-FFF2-40B4-BE49-F238E27FC236}">
                <a16:creationId xmlns:a16="http://schemas.microsoft.com/office/drawing/2014/main" id="{9ED9A607-F8E6-AF43-BDCE-00F269098DF1}"/>
              </a:ext>
            </a:extLst>
          </p:cNvPr>
          <p:cNvCxnSpPr>
            <a:cxnSpLocks/>
            <a:endCxn id="40" idx="3"/>
          </p:cNvCxnSpPr>
          <p:nvPr/>
        </p:nvCxnSpPr>
        <p:spPr>
          <a:xfrm flipH="1" flipV="1">
            <a:off x="14590754" y="16972440"/>
            <a:ext cx="1598700" cy="43348"/>
          </a:xfrm>
          <a:prstGeom prst="straightConnector1">
            <a:avLst/>
          </a:prstGeom>
          <a:ln w="762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09" name="Straight Arrow Connector 108">
            <a:extLst>
              <a:ext uri="{FF2B5EF4-FFF2-40B4-BE49-F238E27FC236}">
                <a16:creationId xmlns:a16="http://schemas.microsoft.com/office/drawing/2014/main" id="{2F32DDFB-1E19-F108-836B-CBEBE40C7B6B}"/>
              </a:ext>
            </a:extLst>
          </p:cNvPr>
          <p:cNvCxnSpPr>
            <a:cxnSpLocks/>
          </p:cNvCxnSpPr>
          <p:nvPr/>
        </p:nvCxnSpPr>
        <p:spPr>
          <a:xfrm>
            <a:off x="25889287" y="7801138"/>
            <a:ext cx="1" cy="668188"/>
          </a:xfrm>
          <a:prstGeom prst="straightConnector1">
            <a:avLst/>
          </a:prstGeom>
          <a:ln w="762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11" name="Straight Arrow Connector 110">
            <a:extLst>
              <a:ext uri="{FF2B5EF4-FFF2-40B4-BE49-F238E27FC236}">
                <a16:creationId xmlns:a16="http://schemas.microsoft.com/office/drawing/2014/main" id="{6822C9F1-63C0-D91F-3CCD-6CFE4D50FCD9}"/>
              </a:ext>
            </a:extLst>
          </p:cNvPr>
          <p:cNvCxnSpPr>
            <a:cxnSpLocks/>
          </p:cNvCxnSpPr>
          <p:nvPr/>
        </p:nvCxnSpPr>
        <p:spPr>
          <a:xfrm>
            <a:off x="11815933" y="7813104"/>
            <a:ext cx="1" cy="668188"/>
          </a:xfrm>
          <a:prstGeom prst="straightConnector1">
            <a:avLst/>
          </a:prstGeom>
          <a:ln w="762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12" name="Straight Arrow Connector 111">
            <a:extLst>
              <a:ext uri="{FF2B5EF4-FFF2-40B4-BE49-F238E27FC236}">
                <a16:creationId xmlns:a16="http://schemas.microsoft.com/office/drawing/2014/main" id="{756455D5-48FF-028D-C323-A410939766CE}"/>
              </a:ext>
            </a:extLst>
          </p:cNvPr>
          <p:cNvCxnSpPr>
            <a:cxnSpLocks/>
          </p:cNvCxnSpPr>
          <p:nvPr/>
        </p:nvCxnSpPr>
        <p:spPr>
          <a:xfrm>
            <a:off x="11815933" y="7813104"/>
            <a:ext cx="14073354" cy="15376"/>
          </a:xfrm>
          <a:prstGeom prst="straightConnector1">
            <a:avLst/>
          </a:prstGeom>
          <a:ln w="76200">
            <a:solidFill>
              <a:schemeClr val="bg1"/>
            </a:solidFill>
            <a:tailEnd type="none"/>
          </a:ln>
        </p:spPr>
        <p:style>
          <a:lnRef idx="1">
            <a:schemeClr val="accent1"/>
          </a:lnRef>
          <a:fillRef idx="0">
            <a:schemeClr val="accent1"/>
          </a:fillRef>
          <a:effectRef idx="0">
            <a:schemeClr val="accent1"/>
          </a:effectRef>
          <a:fontRef idx="minor">
            <a:schemeClr val="tx1"/>
          </a:fontRef>
        </p:style>
      </p:cxnSp>
      <p:cxnSp>
        <p:nvCxnSpPr>
          <p:cNvPr id="116" name="Straight Arrow Connector 115">
            <a:extLst>
              <a:ext uri="{FF2B5EF4-FFF2-40B4-BE49-F238E27FC236}">
                <a16:creationId xmlns:a16="http://schemas.microsoft.com/office/drawing/2014/main" id="{4CB2A4EB-502C-52A5-809B-89F88CF85D88}"/>
              </a:ext>
            </a:extLst>
          </p:cNvPr>
          <p:cNvCxnSpPr>
            <a:cxnSpLocks/>
            <a:stCxn id="5" idx="2"/>
          </p:cNvCxnSpPr>
          <p:nvPr/>
        </p:nvCxnSpPr>
        <p:spPr>
          <a:xfrm>
            <a:off x="18845944" y="5620872"/>
            <a:ext cx="0" cy="2207608"/>
          </a:xfrm>
          <a:prstGeom prst="straightConnector1">
            <a:avLst/>
          </a:prstGeom>
          <a:ln w="762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20" name="Rectangle 119">
            <a:extLst>
              <a:ext uri="{FF2B5EF4-FFF2-40B4-BE49-F238E27FC236}">
                <a16:creationId xmlns:a16="http://schemas.microsoft.com/office/drawing/2014/main" id="{2DC58D43-4BFB-3A34-DF8D-C76B595DC712}"/>
              </a:ext>
            </a:extLst>
          </p:cNvPr>
          <p:cNvSpPr/>
          <p:nvPr/>
        </p:nvSpPr>
        <p:spPr>
          <a:xfrm>
            <a:off x="8797149" y="7219051"/>
            <a:ext cx="20148331" cy="10580223"/>
          </a:xfrm>
          <a:prstGeom prst="rect">
            <a:avLst/>
          </a:prstGeom>
          <a:noFill/>
          <a:ln w="762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dirty="0" err="1">
              <a:solidFill>
                <a:schemeClr val="tx1"/>
              </a:solidFill>
              <a:latin typeface="Trebuchet MS" panose="020B0603020202020204" pitchFamily="34" charset="0"/>
            </a:endParaRPr>
          </a:p>
        </p:txBody>
      </p:sp>
      <p:sp>
        <p:nvSpPr>
          <p:cNvPr id="121" name="TextBox 120">
            <a:extLst>
              <a:ext uri="{FF2B5EF4-FFF2-40B4-BE49-F238E27FC236}">
                <a16:creationId xmlns:a16="http://schemas.microsoft.com/office/drawing/2014/main" id="{22D785C4-FEBA-F49D-E5C8-1B668CBF12EC}"/>
              </a:ext>
            </a:extLst>
          </p:cNvPr>
          <p:cNvSpPr txBox="1"/>
          <p:nvPr/>
        </p:nvSpPr>
        <p:spPr>
          <a:xfrm>
            <a:off x="19364660" y="6409157"/>
            <a:ext cx="2475358" cy="707886"/>
          </a:xfrm>
          <a:prstGeom prst="rect">
            <a:avLst/>
          </a:prstGeom>
          <a:noFill/>
        </p:spPr>
        <p:txBody>
          <a:bodyPr wrap="none" rtlCol="0">
            <a:spAutoFit/>
          </a:bodyPr>
          <a:lstStyle/>
          <a:p>
            <a:pPr algn="ctr"/>
            <a:r>
              <a:rPr lang="en-US" sz="4000" u="sng" dirty="0">
                <a:solidFill>
                  <a:schemeClr val="bg1"/>
                </a:solidFill>
                <a:latin typeface="NVIDIA Sans" panose="020B0503020203020204" pitchFamily="34" charset="0"/>
                <a:cs typeface="NVIDIA Sans" panose="020B0503020203020204" pitchFamily="34" charset="0"/>
              </a:rPr>
              <a:t>H5Dwrite</a:t>
            </a:r>
          </a:p>
        </p:txBody>
      </p:sp>
      <p:sp>
        <p:nvSpPr>
          <p:cNvPr id="3" name="Rectangle 2">
            <a:extLst>
              <a:ext uri="{FF2B5EF4-FFF2-40B4-BE49-F238E27FC236}">
                <a16:creationId xmlns:a16="http://schemas.microsoft.com/office/drawing/2014/main" id="{24BF41A5-8C12-0B47-F9DE-ADE49AA7766F}"/>
              </a:ext>
            </a:extLst>
          </p:cNvPr>
          <p:cNvSpPr/>
          <p:nvPr/>
        </p:nvSpPr>
        <p:spPr>
          <a:xfrm>
            <a:off x="9042181" y="10399041"/>
            <a:ext cx="19698337" cy="2874975"/>
          </a:xfrm>
          <a:prstGeom prst="rect">
            <a:avLst/>
          </a:prstGeom>
          <a:noFill/>
          <a:ln w="762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dirty="0" err="1">
              <a:solidFill>
                <a:schemeClr val="tx1"/>
              </a:solidFill>
              <a:latin typeface="Trebuchet MS" panose="020B0603020202020204" pitchFamily="34" charset="0"/>
            </a:endParaRPr>
          </a:p>
        </p:txBody>
      </p:sp>
      <p:sp>
        <p:nvSpPr>
          <p:cNvPr id="4" name="TextBox 3">
            <a:extLst>
              <a:ext uri="{FF2B5EF4-FFF2-40B4-BE49-F238E27FC236}">
                <a16:creationId xmlns:a16="http://schemas.microsoft.com/office/drawing/2014/main" id="{EE45597C-339E-D567-A6C4-946CF6498E29}"/>
              </a:ext>
            </a:extLst>
          </p:cNvPr>
          <p:cNvSpPr txBox="1"/>
          <p:nvPr/>
        </p:nvSpPr>
        <p:spPr>
          <a:xfrm>
            <a:off x="16136914" y="9460169"/>
            <a:ext cx="5508880" cy="707886"/>
          </a:xfrm>
          <a:prstGeom prst="rect">
            <a:avLst/>
          </a:prstGeom>
          <a:noFill/>
        </p:spPr>
        <p:txBody>
          <a:bodyPr wrap="none" rtlCol="0">
            <a:spAutoFit/>
          </a:bodyPr>
          <a:lstStyle/>
          <a:p>
            <a:pPr algn="ctr"/>
            <a:r>
              <a:rPr lang="en-US" sz="4000" u="sng" dirty="0">
                <a:solidFill>
                  <a:schemeClr val="bg1"/>
                </a:solidFill>
                <a:latin typeface="NVIDIA Sans" panose="020B0503020203020204" pitchFamily="34" charset="0"/>
                <a:cs typeface="NVIDIA Sans" panose="020B0503020203020204" pitchFamily="34" charset="0"/>
              </a:rPr>
              <a:t>Gather + Scatter Loop</a:t>
            </a:r>
          </a:p>
        </p:txBody>
      </p:sp>
      <p:cxnSp>
        <p:nvCxnSpPr>
          <p:cNvPr id="12" name="Straight Arrow Connector 11">
            <a:extLst>
              <a:ext uri="{FF2B5EF4-FFF2-40B4-BE49-F238E27FC236}">
                <a16:creationId xmlns:a16="http://schemas.microsoft.com/office/drawing/2014/main" id="{9CAA2851-8D3E-F9C7-9658-8DFE768EC53D}"/>
              </a:ext>
            </a:extLst>
          </p:cNvPr>
          <p:cNvCxnSpPr>
            <a:cxnSpLocks/>
            <a:endCxn id="37" idx="0"/>
          </p:cNvCxnSpPr>
          <p:nvPr/>
        </p:nvCxnSpPr>
        <p:spPr>
          <a:xfrm flipH="1">
            <a:off x="11945950" y="9431619"/>
            <a:ext cx="22385" cy="2626893"/>
          </a:xfrm>
          <a:prstGeom prst="straightConnector1">
            <a:avLst/>
          </a:prstGeom>
          <a:ln w="762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016715F4-7CF2-35EC-4D2D-979F2C085C3A}"/>
              </a:ext>
            </a:extLst>
          </p:cNvPr>
          <p:cNvCxnSpPr>
            <a:cxnSpLocks/>
          </p:cNvCxnSpPr>
          <p:nvPr/>
        </p:nvCxnSpPr>
        <p:spPr>
          <a:xfrm>
            <a:off x="11945950" y="13040449"/>
            <a:ext cx="0" cy="508972"/>
          </a:xfrm>
          <a:prstGeom prst="straightConnector1">
            <a:avLst/>
          </a:prstGeom>
          <a:ln w="762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AC67B929-E4C8-847F-83D7-D6F5B20B3214}"/>
              </a:ext>
            </a:extLst>
          </p:cNvPr>
          <p:cNvSpPr txBox="1"/>
          <p:nvPr/>
        </p:nvSpPr>
        <p:spPr>
          <a:xfrm>
            <a:off x="17886321" y="14678761"/>
            <a:ext cx="4797275" cy="707886"/>
          </a:xfrm>
          <a:prstGeom prst="rect">
            <a:avLst/>
          </a:prstGeom>
          <a:noFill/>
        </p:spPr>
        <p:txBody>
          <a:bodyPr wrap="none" rtlCol="0">
            <a:spAutoFit/>
          </a:bodyPr>
          <a:lstStyle/>
          <a:p>
            <a:pPr algn="ctr"/>
            <a:r>
              <a:rPr lang="en-US" sz="4000" dirty="0">
                <a:solidFill>
                  <a:schemeClr val="bg1"/>
                </a:solidFill>
                <a:highlight>
                  <a:srgbClr val="00FFFF"/>
                </a:highlight>
                <a:latin typeface="NVIDIA Sans" panose="020B0503020203020204" pitchFamily="34" charset="0"/>
                <a:cs typeface="NVIDIA Sans" panose="020B0503020203020204" pitchFamily="34" charset="0"/>
              </a:rPr>
              <a:t>[Allocate Buffer++]</a:t>
            </a:r>
          </a:p>
        </p:txBody>
      </p:sp>
      <p:sp>
        <p:nvSpPr>
          <p:cNvPr id="27" name="Rectangle 26">
            <a:extLst>
              <a:ext uri="{FF2B5EF4-FFF2-40B4-BE49-F238E27FC236}">
                <a16:creationId xmlns:a16="http://schemas.microsoft.com/office/drawing/2014/main" id="{9B4CAC2D-B7EF-69C3-839B-C86C6CADA9D9}"/>
              </a:ext>
            </a:extLst>
          </p:cNvPr>
          <p:cNvSpPr/>
          <p:nvPr/>
        </p:nvSpPr>
        <p:spPr>
          <a:xfrm>
            <a:off x="16437804" y="14551856"/>
            <a:ext cx="7740118" cy="961696"/>
          </a:xfrm>
          <a:prstGeom prst="rect">
            <a:avLst/>
          </a:prstGeom>
          <a:noFill/>
          <a:ln w="762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dirty="0" err="1">
              <a:solidFill>
                <a:schemeClr val="tx1"/>
              </a:solidFill>
              <a:latin typeface="Trebuchet MS" panose="020B0603020202020204" pitchFamily="34" charset="0"/>
            </a:endParaRPr>
          </a:p>
        </p:txBody>
      </p:sp>
      <p:sp>
        <p:nvSpPr>
          <p:cNvPr id="31" name="TextBox 30">
            <a:extLst>
              <a:ext uri="{FF2B5EF4-FFF2-40B4-BE49-F238E27FC236}">
                <a16:creationId xmlns:a16="http://schemas.microsoft.com/office/drawing/2014/main" id="{D70A467E-BC55-0AE5-9A7D-38AF2C75B82C}"/>
              </a:ext>
            </a:extLst>
          </p:cNvPr>
          <p:cNvSpPr txBox="1"/>
          <p:nvPr/>
        </p:nvSpPr>
        <p:spPr>
          <a:xfrm>
            <a:off x="16583061" y="16111565"/>
            <a:ext cx="7449604" cy="707886"/>
          </a:xfrm>
          <a:prstGeom prst="rect">
            <a:avLst/>
          </a:prstGeom>
          <a:noFill/>
        </p:spPr>
        <p:txBody>
          <a:bodyPr wrap="none" rtlCol="0">
            <a:spAutoFit/>
          </a:bodyPr>
          <a:lstStyle/>
          <a:p>
            <a:pPr algn="ctr"/>
            <a:r>
              <a:rPr lang="en-US" sz="4000" dirty="0">
                <a:solidFill>
                  <a:schemeClr val="bg1"/>
                </a:solidFill>
                <a:latin typeface="NVIDIA Sans" panose="020B0503020203020204" pitchFamily="34" charset="0"/>
                <a:cs typeface="NVIDIA Sans" panose="020B0503020203020204" pitchFamily="34" charset="0"/>
              </a:rPr>
              <a:t>Transform / Convert / Transfer</a:t>
            </a:r>
          </a:p>
        </p:txBody>
      </p:sp>
      <p:sp>
        <p:nvSpPr>
          <p:cNvPr id="32" name="Rectangle 31">
            <a:extLst>
              <a:ext uri="{FF2B5EF4-FFF2-40B4-BE49-F238E27FC236}">
                <a16:creationId xmlns:a16="http://schemas.microsoft.com/office/drawing/2014/main" id="{953FC4C3-9E3A-6AD5-4CE2-9189476492B7}"/>
              </a:ext>
            </a:extLst>
          </p:cNvPr>
          <p:cNvSpPr/>
          <p:nvPr/>
        </p:nvSpPr>
        <p:spPr>
          <a:xfrm>
            <a:off x="16437804" y="15984660"/>
            <a:ext cx="7740118" cy="961696"/>
          </a:xfrm>
          <a:prstGeom prst="rect">
            <a:avLst/>
          </a:prstGeom>
          <a:noFill/>
          <a:ln w="762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dirty="0" err="1">
              <a:solidFill>
                <a:schemeClr val="tx1"/>
              </a:solidFill>
              <a:latin typeface="Trebuchet MS" panose="020B0603020202020204" pitchFamily="34" charset="0"/>
            </a:endParaRPr>
          </a:p>
        </p:txBody>
      </p:sp>
      <p:sp>
        <p:nvSpPr>
          <p:cNvPr id="33" name="Rectangle 32">
            <a:extLst>
              <a:ext uri="{FF2B5EF4-FFF2-40B4-BE49-F238E27FC236}">
                <a16:creationId xmlns:a16="http://schemas.microsoft.com/office/drawing/2014/main" id="{B9241DD6-3F86-2464-AAFD-115B57B7C374}"/>
              </a:ext>
            </a:extLst>
          </p:cNvPr>
          <p:cNvSpPr/>
          <p:nvPr/>
        </p:nvSpPr>
        <p:spPr>
          <a:xfrm>
            <a:off x="16272266" y="14310119"/>
            <a:ext cx="8099301" cy="2842006"/>
          </a:xfrm>
          <a:prstGeom prst="rect">
            <a:avLst/>
          </a:prstGeom>
          <a:noFill/>
          <a:ln w="762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dirty="0" err="1">
              <a:solidFill>
                <a:schemeClr val="tx1"/>
              </a:solidFill>
              <a:latin typeface="Trebuchet MS" panose="020B0603020202020204" pitchFamily="34" charset="0"/>
            </a:endParaRPr>
          </a:p>
        </p:txBody>
      </p:sp>
      <p:sp>
        <p:nvSpPr>
          <p:cNvPr id="34" name="U-Turn Arrow 33">
            <a:extLst>
              <a:ext uri="{FF2B5EF4-FFF2-40B4-BE49-F238E27FC236}">
                <a16:creationId xmlns:a16="http://schemas.microsoft.com/office/drawing/2014/main" id="{0096996B-0E8E-5CDE-8DBA-E04F7D861F7B}"/>
              </a:ext>
            </a:extLst>
          </p:cNvPr>
          <p:cNvSpPr/>
          <p:nvPr/>
        </p:nvSpPr>
        <p:spPr>
          <a:xfrm rot="5400000" flipH="1" flipV="1">
            <a:off x="15032561" y="15239187"/>
            <a:ext cx="1913351" cy="936516"/>
          </a:xfrm>
          <a:prstGeom prst="uturnArrow">
            <a:avLst>
              <a:gd name="adj1" fmla="val 25000"/>
              <a:gd name="adj2" fmla="val 25000"/>
              <a:gd name="adj3" fmla="val 25000"/>
              <a:gd name="adj4" fmla="val 43750"/>
              <a:gd name="adj5" fmla="val 100000"/>
            </a:avLst>
          </a:prstGeom>
          <a:pattFill prst="dkUpDiag">
            <a:fgClr>
              <a:schemeClr val="tx2"/>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dirty="0" err="1">
              <a:solidFill>
                <a:schemeClr val="tx1"/>
              </a:solidFill>
              <a:latin typeface="Trebuchet MS" panose="020B0603020202020204" pitchFamily="34" charset="0"/>
            </a:endParaRPr>
          </a:p>
        </p:txBody>
      </p:sp>
    </p:spTree>
    <p:extLst>
      <p:ext uri="{BB962C8B-B14F-4D97-AF65-F5344CB8AC3E}">
        <p14:creationId xmlns:p14="http://schemas.microsoft.com/office/powerpoint/2010/main" val="388828344"/>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69E1C53-6D95-49CE-961E-887F48272D4F}"/>
              </a:ext>
            </a:extLst>
          </p:cNvPr>
          <p:cNvSpPr>
            <a:spLocks noGrp="1"/>
          </p:cNvSpPr>
          <p:nvPr>
            <p:ph type="body" sz="quarter" idx="13"/>
          </p:nvPr>
        </p:nvSpPr>
        <p:spPr/>
        <p:txBody>
          <a:bodyPr/>
          <a:lstStyle/>
          <a:p>
            <a:r>
              <a:rPr lang="fr-FR" dirty="0"/>
              <a:t>— Jensen Huang, NVIDIA CEO, GTC 2024</a:t>
            </a:r>
          </a:p>
        </p:txBody>
      </p:sp>
      <p:sp>
        <p:nvSpPr>
          <p:cNvPr id="4" name="Text Placeholder 3">
            <a:extLst>
              <a:ext uri="{FF2B5EF4-FFF2-40B4-BE49-F238E27FC236}">
                <a16:creationId xmlns:a16="http://schemas.microsoft.com/office/drawing/2014/main" id="{A3E92FD2-6CB7-4ADC-8EFF-40A9CF70B4AF}"/>
              </a:ext>
            </a:extLst>
          </p:cNvPr>
          <p:cNvSpPr>
            <a:spLocks noGrp="1"/>
          </p:cNvSpPr>
          <p:nvPr>
            <p:ph type="body" sz="quarter" idx="14"/>
          </p:nvPr>
        </p:nvSpPr>
        <p:spPr>
          <a:xfrm>
            <a:off x="5642042" y="5706208"/>
            <a:ext cx="25330825" cy="7503954"/>
          </a:xfrm>
        </p:spPr>
        <p:txBody>
          <a:bodyPr/>
          <a:lstStyle/>
          <a:p>
            <a:r>
              <a:rPr lang="en-US" sz="8000" dirty="0"/>
              <a:t>“We need another way of doing computing — so that we can continue to scale, so that we can continue to drive down the cost of computing, so that we can continue to consume more and more computing while being sustainable.  Accelerated computing is a dramatic speedup over general-purpose computing, in every single industry.”</a:t>
            </a:r>
          </a:p>
        </p:txBody>
      </p:sp>
    </p:spTree>
    <p:extLst>
      <p:ext uri="{BB962C8B-B14F-4D97-AF65-F5344CB8AC3E}">
        <p14:creationId xmlns:p14="http://schemas.microsoft.com/office/powerpoint/2010/main" val="6274311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D82C83-EE12-56FA-D6A4-07B960F3880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1150F4A-89C1-D051-35DA-044636D0F7B3}"/>
              </a:ext>
            </a:extLst>
          </p:cNvPr>
          <p:cNvSpPr>
            <a:spLocks noGrp="1"/>
          </p:cNvSpPr>
          <p:nvPr>
            <p:ph type="title"/>
          </p:nvPr>
        </p:nvSpPr>
        <p:spPr/>
        <p:txBody>
          <a:bodyPr>
            <a:normAutofit/>
          </a:bodyPr>
          <a:lstStyle/>
          <a:p>
            <a:r>
              <a:rPr lang="en-US" sz="11500" dirty="0"/>
              <a:t> GPU-Aware Serial I/O Pipeline</a:t>
            </a:r>
            <a:endParaRPr lang="en-US" sz="8000" dirty="0"/>
          </a:p>
        </p:txBody>
      </p:sp>
      <p:sp>
        <p:nvSpPr>
          <p:cNvPr id="5" name="Rectangle 4">
            <a:extLst>
              <a:ext uri="{FF2B5EF4-FFF2-40B4-BE49-F238E27FC236}">
                <a16:creationId xmlns:a16="http://schemas.microsoft.com/office/drawing/2014/main" id="{60AE6348-F2BF-718A-1848-7AB403DD6209}"/>
              </a:ext>
            </a:extLst>
          </p:cNvPr>
          <p:cNvSpPr/>
          <p:nvPr/>
        </p:nvSpPr>
        <p:spPr>
          <a:xfrm>
            <a:off x="16189454" y="4659176"/>
            <a:ext cx="5312979" cy="961696"/>
          </a:xfrm>
          <a:prstGeom prst="rect">
            <a:avLst/>
          </a:prstGeom>
          <a:noFill/>
          <a:ln w="762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dirty="0" err="1">
              <a:solidFill>
                <a:schemeClr val="tx1"/>
              </a:solidFill>
              <a:latin typeface="Trebuchet MS" panose="020B0603020202020204" pitchFamily="34" charset="0"/>
            </a:endParaRPr>
          </a:p>
        </p:txBody>
      </p:sp>
      <p:sp>
        <p:nvSpPr>
          <p:cNvPr id="7" name="TextBox 6">
            <a:extLst>
              <a:ext uri="{FF2B5EF4-FFF2-40B4-BE49-F238E27FC236}">
                <a16:creationId xmlns:a16="http://schemas.microsoft.com/office/drawing/2014/main" id="{08A678EF-D792-35D7-8A53-B08950F52221}"/>
              </a:ext>
            </a:extLst>
          </p:cNvPr>
          <p:cNvSpPr txBox="1"/>
          <p:nvPr/>
        </p:nvSpPr>
        <p:spPr>
          <a:xfrm>
            <a:off x="17406927" y="4786081"/>
            <a:ext cx="2878032" cy="707886"/>
          </a:xfrm>
          <a:prstGeom prst="rect">
            <a:avLst/>
          </a:prstGeom>
          <a:noFill/>
        </p:spPr>
        <p:txBody>
          <a:bodyPr wrap="none" rtlCol="0">
            <a:spAutoFit/>
          </a:bodyPr>
          <a:lstStyle/>
          <a:p>
            <a:pPr algn="ctr"/>
            <a:r>
              <a:rPr lang="en-US" sz="4000" dirty="0">
                <a:solidFill>
                  <a:schemeClr val="bg1"/>
                </a:solidFill>
                <a:latin typeface="NVIDIA Sans" panose="020B0503020203020204" pitchFamily="34" charset="0"/>
                <a:cs typeface="NVIDIA Sans" panose="020B0503020203020204" pitchFamily="34" charset="0"/>
              </a:rPr>
              <a:t>Application</a:t>
            </a:r>
          </a:p>
        </p:txBody>
      </p:sp>
      <p:sp>
        <p:nvSpPr>
          <p:cNvPr id="10" name="Rectangle 9">
            <a:extLst>
              <a:ext uri="{FF2B5EF4-FFF2-40B4-BE49-F238E27FC236}">
                <a16:creationId xmlns:a16="http://schemas.microsoft.com/office/drawing/2014/main" id="{8014A519-D1CD-208D-9F79-6FAB9B1B5DA6}"/>
              </a:ext>
            </a:extLst>
          </p:cNvPr>
          <p:cNvSpPr/>
          <p:nvPr/>
        </p:nvSpPr>
        <p:spPr>
          <a:xfrm>
            <a:off x="9159446" y="8447525"/>
            <a:ext cx="5312979" cy="961696"/>
          </a:xfrm>
          <a:prstGeom prst="rect">
            <a:avLst/>
          </a:prstGeom>
          <a:noFill/>
          <a:ln w="762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dirty="0" err="1">
              <a:solidFill>
                <a:schemeClr val="tx1"/>
              </a:solidFill>
              <a:latin typeface="Trebuchet MS" panose="020B0603020202020204" pitchFamily="34" charset="0"/>
            </a:endParaRPr>
          </a:p>
        </p:txBody>
      </p:sp>
      <p:sp>
        <p:nvSpPr>
          <p:cNvPr id="11" name="TextBox 10">
            <a:extLst>
              <a:ext uri="{FF2B5EF4-FFF2-40B4-BE49-F238E27FC236}">
                <a16:creationId xmlns:a16="http://schemas.microsoft.com/office/drawing/2014/main" id="{4E62D198-0656-C34B-5019-E25D100084A9}"/>
              </a:ext>
            </a:extLst>
          </p:cNvPr>
          <p:cNvSpPr txBox="1"/>
          <p:nvPr/>
        </p:nvSpPr>
        <p:spPr>
          <a:xfrm>
            <a:off x="10656804" y="8574430"/>
            <a:ext cx="2318263" cy="707886"/>
          </a:xfrm>
          <a:prstGeom prst="rect">
            <a:avLst/>
          </a:prstGeom>
          <a:noFill/>
        </p:spPr>
        <p:txBody>
          <a:bodyPr wrap="none" rtlCol="0">
            <a:spAutoFit/>
          </a:bodyPr>
          <a:lstStyle/>
          <a:p>
            <a:pPr algn="ctr"/>
            <a:r>
              <a:rPr lang="en-US" sz="4000" dirty="0">
                <a:solidFill>
                  <a:schemeClr val="bg1"/>
                </a:solidFill>
                <a:latin typeface="NVIDIA Sans" panose="020B0503020203020204" pitchFamily="34" charset="0"/>
                <a:cs typeface="NVIDIA Sans" panose="020B0503020203020204" pitchFamily="34" charset="0"/>
              </a:rPr>
              <a:t>Chunked</a:t>
            </a:r>
          </a:p>
        </p:txBody>
      </p:sp>
      <p:sp>
        <p:nvSpPr>
          <p:cNvPr id="13" name="Rectangle 12">
            <a:extLst>
              <a:ext uri="{FF2B5EF4-FFF2-40B4-BE49-F238E27FC236}">
                <a16:creationId xmlns:a16="http://schemas.microsoft.com/office/drawing/2014/main" id="{D2125CA9-D9BA-42D3-7807-6ED49E4CF1D1}"/>
              </a:ext>
            </a:extLst>
          </p:cNvPr>
          <p:cNvSpPr/>
          <p:nvPr/>
        </p:nvSpPr>
        <p:spPr>
          <a:xfrm>
            <a:off x="23232799" y="8447525"/>
            <a:ext cx="5312979" cy="961696"/>
          </a:xfrm>
          <a:prstGeom prst="rect">
            <a:avLst/>
          </a:prstGeom>
          <a:noFill/>
          <a:ln w="762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dirty="0" err="1">
              <a:solidFill>
                <a:schemeClr val="tx1"/>
              </a:solidFill>
              <a:latin typeface="Trebuchet MS" panose="020B0603020202020204" pitchFamily="34" charset="0"/>
            </a:endParaRPr>
          </a:p>
        </p:txBody>
      </p:sp>
      <p:sp>
        <p:nvSpPr>
          <p:cNvPr id="14" name="TextBox 13">
            <a:extLst>
              <a:ext uri="{FF2B5EF4-FFF2-40B4-BE49-F238E27FC236}">
                <a16:creationId xmlns:a16="http://schemas.microsoft.com/office/drawing/2014/main" id="{87E8055F-3525-8F98-A9D7-132F320545B3}"/>
              </a:ext>
            </a:extLst>
          </p:cNvPr>
          <p:cNvSpPr txBox="1"/>
          <p:nvPr/>
        </p:nvSpPr>
        <p:spPr>
          <a:xfrm>
            <a:off x="24420618" y="8574430"/>
            <a:ext cx="2937343" cy="707886"/>
          </a:xfrm>
          <a:prstGeom prst="rect">
            <a:avLst/>
          </a:prstGeom>
          <a:noFill/>
        </p:spPr>
        <p:txBody>
          <a:bodyPr wrap="none" rtlCol="0">
            <a:spAutoFit/>
          </a:bodyPr>
          <a:lstStyle/>
          <a:p>
            <a:pPr algn="ctr"/>
            <a:r>
              <a:rPr lang="en-US" sz="4000" dirty="0">
                <a:solidFill>
                  <a:schemeClr val="bg1"/>
                </a:solidFill>
                <a:latin typeface="NVIDIA Sans" panose="020B0503020203020204" pitchFamily="34" charset="0"/>
                <a:cs typeface="NVIDIA Sans" panose="020B0503020203020204" pitchFamily="34" charset="0"/>
              </a:rPr>
              <a:t>Contiguous</a:t>
            </a:r>
          </a:p>
        </p:txBody>
      </p:sp>
      <p:sp>
        <p:nvSpPr>
          <p:cNvPr id="15" name="Rectangle 14">
            <a:extLst>
              <a:ext uri="{FF2B5EF4-FFF2-40B4-BE49-F238E27FC236}">
                <a16:creationId xmlns:a16="http://schemas.microsoft.com/office/drawing/2014/main" id="{514D7764-C794-64F2-D040-F5E35B606008}"/>
              </a:ext>
            </a:extLst>
          </p:cNvPr>
          <p:cNvSpPr/>
          <p:nvPr/>
        </p:nvSpPr>
        <p:spPr>
          <a:xfrm>
            <a:off x="23232799" y="10644187"/>
            <a:ext cx="5312979" cy="961696"/>
          </a:xfrm>
          <a:prstGeom prst="rect">
            <a:avLst/>
          </a:prstGeom>
          <a:noFill/>
          <a:ln w="762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dirty="0" err="1">
              <a:solidFill>
                <a:schemeClr val="tx1"/>
              </a:solidFill>
              <a:latin typeface="Trebuchet MS" panose="020B0603020202020204" pitchFamily="34" charset="0"/>
            </a:endParaRPr>
          </a:p>
        </p:txBody>
      </p:sp>
      <p:sp>
        <p:nvSpPr>
          <p:cNvPr id="18" name="TextBox 17">
            <a:extLst>
              <a:ext uri="{FF2B5EF4-FFF2-40B4-BE49-F238E27FC236}">
                <a16:creationId xmlns:a16="http://schemas.microsoft.com/office/drawing/2014/main" id="{94A62408-CF63-4EB4-B321-E3990A5002AF}"/>
              </a:ext>
            </a:extLst>
          </p:cNvPr>
          <p:cNvSpPr txBox="1"/>
          <p:nvPr/>
        </p:nvSpPr>
        <p:spPr>
          <a:xfrm>
            <a:off x="24177922" y="10771092"/>
            <a:ext cx="3422733" cy="707886"/>
          </a:xfrm>
          <a:prstGeom prst="rect">
            <a:avLst/>
          </a:prstGeom>
          <a:noFill/>
        </p:spPr>
        <p:txBody>
          <a:bodyPr wrap="none" rtlCol="0">
            <a:spAutoFit/>
          </a:bodyPr>
          <a:lstStyle/>
          <a:p>
            <a:pPr algn="ctr"/>
            <a:r>
              <a:rPr lang="en-US" sz="4000" dirty="0">
                <a:solidFill>
                  <a:schemeClr val="bg1"/>
                </a:solidFill>
                <a:latin typeface="NVIDIA Sans" panose="020B0503020203020204" pitchFamily="34" charset="0"/>
                <a:cs typeface="NVIDIA Sans" panose="020B0503020203020204" pitchFamily="34" charset="0"/>
              </a:rPr>
              <a:t> [I/O Pipeline]</a:t>
            </a:r>
          </a:p>
        </p:txBody>
      </p:sp>
      <p:sp>
        <p:nvSpPr>
          <p:cNvPr id="29" name="TextBox 28">
            <a:extLst>
              <a:ext uri="{FF2B5EF4-FFF2-40B4-BE49-F238E27FC236}">
                <a16:creationId xmlns:a16="http://schemas.microsoft.com/office/drawing/2014/main" id="{6E29125E-D3A2-0928-B27D-9C444532F9E3}"/>
              </a:ext>
            </a:extLst>
          </p:cNvPr>
          <p:cNvSpPr txBox="1"/>
          <p:nvPr/>
        </p:nvSpPr>
        <p:spPr>
          <a:xfrm>
            <a:off x="16342731" y="13479554"/>
            <a:ext cx="5865645" cy="707886"/>
          </a:xfrm>
          <a:prstGeom prst="rect">
            <a:avLst/>
          </a:prstGeom>
          <a:noFill/>
        </p:spPr>
        <p:txBody>
          <a:bodyPr wrap="none" rtlCol="0">
            <a:spAutoFit/>
          </a:bodyPr>
          <a:lstStyle/>
          <a:p>
            <a:pPr algn="ctr"/>
            <a:r>
              <a:rPr lang="en-US" sz="4000" u="sng" dirty="0">
                <a:solidFill>
                  <a:schemeClr val="bg1"/>
                </a:solidFill>
                <a:latin typeface="NVIDIA Sans" panose="020B0503020203020204" pitchFamily="34" charset="0"/>
                <a:cs typeface="NVIDIA Sans" panose="020B0503020203020204" pitchFamily="34" charset="0"/>
              </a:rPr>
              <a:t> GPU-Aware I/O Pipeline</a:t>
            </a:r>
          </a:p>
        </p:txBody>
      </p:sp>
      <p:sp>
        <p:nvSpPr>
          <p:cNvPr id="36" name="TextBox 35">
            <a:extLst>
              <a:ext uri="{FF2B5EF4-FFF2-40B4-BE49-F238E27FC236}">
                <a16:creationId xmlns:a16="http://schemas.microsoft.com/office/drawing/2014/main" id="{92603AF1-F1DB-5A15-D243-A41D14C05F2D}"/>
              </a:ext>
            </a:extLst>
          </p:cNvPr>
          <p:cNvSpPr txBox="1"/>
          <p:nvPr/>
        </p:nvSpPr>
        <p:spPr>
          <a:xfrm>
            <a:off x="9225683" y="12167308"/>
            <a:ext cx="5536832" cy="707886"/>
          </a:xfrm>
          <a:prstGeom prst="rect">
            <a:avLst/>
          </a:prstGeom>
          <a:noFill/>
        </p:spPr>
        <p:txBody>
          <a:bodyPr wrap="square" rtlCol="0">
            <a:spAutoFit/>
          </a:bodyPr>
          <a:lstStyle/>
          <a:p>
            <a:pPr algn="ctr"/>
            <a:r>
              <a:rPr lang="en-US" sz="4000" dirty="0">
                <a:solidFill>
                  <a:schemeClr val="bg1"/>
                </a:solidFill>
                <a:latin typeface="NVIDIA Sans" panose="020B0503020203020204" pitchFamily="34" charset="0"/>
                <a:cs typeface="NVIDIA Sans" panose="020B0503020203020204" pitchFamily="34" charset="0"/>
              </a:rPr>
              <a:t>Add to chunk cache++</a:t>
            </a:r>
          </a:p>
        </p:txBody>
      </p:sp>
      <p:sp>
        <p:nvSpPr>
          <p:cNvPr id="37" name="Rectangle 36">
            <a:extLst>
              <a:ext uri="{FF2B5EF4-FFF2-40B4-BE49-F238E27FC236}">
                <a16:creationId xmlns:a16="http://schemas.microsoft.com/office/drawing/2014/main" id="{B7AD658E-F3FA-7AC4-167D-F5B2B3296CFA}"/>
              </a:ext>
            </a:extLst>
          </p:cNvPr>
          <p:cNvSpPr/>
          <p:nvPr/>
        </p:nvSpPr>
        <p:spPr>
          <a:xfrm>
            <a:off x="9289460" y="12058512"/>
            <a:ext cx="5312979" cy="961696"/>
          </a:xfrm>
          <a:prstGeom prst="rect">
            <a:avLst/>
          </a:prstGeom>
          <a:noFill/>
          <a:ln w="762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dirty="0" err="1">
              <a:solidFill>
                <a:schemeClr val="tx1"/>
              </a:solidFill>
              <a:latin typeface="Trebuchet MS" panose="020B0603020202020204" pitchFamily="34" charset="0"/>
            </a:endParaRPr>
          </a:p>
        </p:txBody>
      </p:sp>
      <p:sp>
        <p:nvSpPr>
          <p:cNvPr id="38" name="Rectangle 37">
            <a:extLst>
              <a:ext uri="{FF2B5EF4-FFF2-40B4-BE49-F238E27FC236}">
                <a16:creationId xmlns:a16="http://schemas.microsoft.com/office/drawing/2014/main" id="{56782E3F-7BC8-93D3-2331-5F2DCC1F0386}"/>
              </a:ext>
            </a:extLst>
          </p:cNvPr>
          <p:cNvSpPr/>
          <p:nvPr/>
        </p:nvSpPr>
        <p:spPr>
          <a:xfrm>
            <a:off x="23232799" y="12065669"/>
            <a:ext cx="5312979" cy="961696"/>
          </a:xfrm>
          <a:prstGeom prst="rect">
            <a:avLst/>
          </a:prstGeom>
          <a:noFill/>
          <a:ln w="762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dirty="0" err="1">
              <a:solidFill>
                <a:schemeClr val="tx1"/>
              </a:solidFill>
              <a:latin typeface="Trebuchet MS" panose="020B0603020202020204" pitchFamily="34" charset="0"/>
            </a:endParaRPr>
          </a:p>
        </p:txBody>
      </p:sp>
      <p:sp>
        <p:nvSpPr>
          <p:cNvPr id="39" name="TextBox 38">
            <a:extLst>
              <a:ext uri="{FF2B5EF4-FFF2-40B4-BE49-F238E27FC236}">
                <a16:creationId xmlns:a16="http://schemas.microsoft.com/office/drawing/2014/main" id="{94481A13-2C25-B2A0-4E5C-74E0C812E25F}"/>
              </a:ext>
            </a:extLst>
          </p:cNvPr>
          <p:cNvSpPr txBox="1"/>
          <p:nvPr/>
        </p:nvSpPr>
        <p:spPr>
          <a:xfrm>
            <a:off x="24371567" y="12192574"/>
            <a:ext cx="3035447" cy="707886"/>
          </a:xfrm>
          <a:prstGeom prst="rect">
            <a:avLst/>
          </a:prstGeom>
          <a:noFill/>
        </p:spPr>
        <p:txBody>
          <a:bodyPr wrap="none" rtlCol="0">
            <a:spAutoFit/>
          </a:bodyPr>
          <a:lstStyle/>
          <a:p>
            <a:pPr algn="ctr"/>
            <a:r>
              <a:rPr lang="en-US" sz="4000" dirty="0">
                <a:solidFill>
                  <a:schemeClr val="bg1"/>
                </a:solidFill>
                <a:latin typeface="NVIDIA Sans" panose="020B0503020203020204" pitchFamily="34" charset="0"/>
                <a:cs typeface="NVIDIA Sans" panose="020B0503020203020204" pitchFamily="34" charset="0"/>
              </a:rPr>
              <a:t>Write to file</a:t>
            </a:r>
          </a:p>
        </p:txBody>
      </p:sp>
      <p:sp>
        <p:nvSpPr>
          <p:cNvPr id="40" name="Rectangle 39">
            <a:extLst>
              <a:ext uri="{FF2B5EF4-FFF2-40B4-BE49-F238E27FC236}">
                <a16:creationId xmlns:a16="http://schemas.microsoft.com/office/drawing/2014/main" id="{5D346310-EC0C-DC78-830E-790DA642AAEA}"/>
              </a:ext>
            </a:extLst>
          </p:cNvPr>
          <p:cNvSpPr/>
          <p:nvPr/>
        </p:nvSpPr>
        <p:spPr>
          <a:xfrm>
            <a:off x="9277775" y="16491592"/>
            <a:ext cx="5312979" cy="961696"/>
          </a:xfrm>
          <a:prstGeom prst="rect">
            <a:avLst/>
          </a:prstGeom>
          <a:noFill/>
          <a:ln w="762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dirty="0" err="1">
              <a:solidFill>
                <a:schemeClr val="tx1"/>
              </a:solidFill>
              <a:latin typeface="Trebuchet MS" panose="020B0603020202020204" pitchFamily="34" charset="0"/>
            </a:endParaRPr>
          </a:p>
        </p:txBody>
      </p:sp>
      <p:sp>
        <p:nvSpPr>
          <p:cNvPr id="41" name="TextBox 40">
            <a:extLst>
              <a:ext uri="{FF2B5EF4-FFF2-40B4-BE49-F238E27FC236}">
                <a16:creationId xmlns:a16="http://schemas.microsoft.com/office/drawing/2014/main" id="{AB94CD30-0DD9-6C20-5701-67EC30418B32}"/>
              </a:ext>
            </a:extLst>
          </p:cNvPr>
          <p:cNvSpPr txBox="1"/>
          <p:nvPr/>
        </p:nvSpPr>
        <p:spPr>
          <a:xfrm>
            <a:off x="10416543" y="16618497"/>
            <a:ext cx="3035447" cy="707886"/>
          </a:xfrm>
          <a:prstGeom prst="rect">
            <a:avLst/>
          </a:prstGeom>
          <a:noFill/>
        </p:spPr>
        <p:txBody>
          <a:bodyPr wrap="none" rtlCol="0">
            <a:spAutoFit/>
          </a:bodyPr>
          <a:lstStyle/>
          <a:p>
            <a:pPr algn="ctr"/>
            <a:r>
              <a:rPr lang="en-US" sz="4000" dirty="0">
                <a:solidFill>
                  <a:schemeClr val="bg1"/>
                </a:solidFill>
                <a:latin typeface="NVIDIA Sans" panose="020B0503020203020204" pitchFamily="34" charset="0"/>
                <a:cs typeface="NVIDIA Sans" panose="020B0503020203020204" pitchFamily="34" charset="0"/>
              </a:rPr>
              <a:t>Write to file</a:t>
            </a:r>
          </a:p>
        </p:txBody>
      </p:sp>
      <p:sp>
        <p:nvSpPr>
          <p:cNvPr id="42" name="Rectangle 41">
            <a:extLst>
              <a:ext uri="{FF2B5EF4-FFF2-40B4-BE49-F238E27FC236}">
                <a16:creationId xmlns:a16="http://schemas.microsoft.com/office/drawing/2014/main" id="{321C7AA2-01C7-5778-A0C9-771EC40CE2DA}"/>
              </a:ext>
            </a:extLst>
          </p:cNvPr>
          <p:cNvSpPr/>
          <p:nvPr/>
        </p:nvSpPr>
        <p:spPr>
          <a:xfrm>
            <a:off x="9289460" y="13549421"/>
            <a:ext cx="5312979" cy="961696"/>
          </a:xfrm>
          <a:prstGeom prst="rect">
            <a:avLst/>
          </a:prstGeom>
          <a:noFill/>
          <a:ln w="762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dirty="0" err="1">
              <a:solidFill>
                <a:schemeClr val="tx1"/>
              </a:solidFill>
              <a:latin typeface="Trebuchet MS" panose="020B0603020202020204" pitchFamily="34" charset="0"/>
            </a:endParaRPr>
          </a:p>
        </p:txBody>
      </p:sp>
      <p:sp>
        <p:nvSpPr>
          <p:cNvPr id="43" name="TextBox 42">
            <a:extLst>
              <a:ext uri="{FF2B5EF4-FFF2-40B4-BE49-F238E27FC236}">
                <a16:creationId xmlns:a16="http://schemas.microsoft.com/office/drawing/2014/main" id="{035C7B59-1CCE-153E-2D2C-7B7EA302FEC8}"/>
              </a:ext>
            </a:extLst>
          </p:cNvPr>
          <p:cNvSpPr txBox="1"/>
          <p:nvPr/>
        </p:nvSpPr>
        <p:spPr>
          <a:xfrm>
            <a:off x="9850639" y="13676326"/>
            <a:ext cx="4190635" cy="707886"/>
          </a:xfrm>
          <a:prstGeom prst="rect">
            <a:avLst/>
          </a:prstGeom>
          <a:noFill/>
        </p:spPr>
        <p:txBody>
          <a:bodyPr wrap="none" rtlCol="0">
            <a:spAutoFit/>
          </a:bodyPr>
          <a:lstStyle/>
          <a:p>
            <a:pPr algn="ctr"/>
            <a:r>
              <a:rPr lang="en-US" sz="4000" dirty="0">
                <a:solidFill>
                  <a:schemeClr val="bg1"/>
                </a:solidFill>
                <a:latin typeface="NVIDIA Sans" panose="020B0503020203020204" pitchFamily="34" charset="0"/>
                <a:cs typeface="NVIDIA Sans" panose="020B0503020203020204" pitchFamily="34" charset="0"/>
              </a:rPr>
              <a:t>Evict from cache</a:t>
            </a:r>
          </a:p>
        </p:txBody>
      </p:sp>
      <p:sp>
        <p:nvSpPr>
          <p:cNvPr id="44" name="TextBox 43">
            <a:extLst>
              <a:ext uri="{FF2B5EF4-FFF2-40B4-BE49-F238E27FC236}">
                <a16:creationId xmlns:a16="http://schemas.microsoft.com/office/drawing/2014/main" id="{0BEB121F-ED5D-D404-5F86-14A90085E75A}"/>
              </a:ext>
            </a:extLst>
          </p:cNvPr>
          <p:cNvSpPr txBox="1"/>
          <p:nvPr/>
        </p:nvSpPr>
        <p:spPr>
          <a:xfrm>
            <a:off x="10148714" y="15146994"/>
            <a:ext cx="3289683" cy="707886"/>
          </a:xfrm>
          <a:prstGeom prst="rect">
            <a:avLst/>
          </a:prstGeom>
          <a:noFill/>
        </p:spPr>
        <p:txBody>
          <a:bodyPr wrap="none" rtlCol="0">
            <a:spAutoFit/>
          </a:bodyPr>
          <a:lstStyle/>
          <a:p>
            <a:pPr algn="ctr"/>
            <a:r>
              <a:rPr lang="en-US" sz="4000" dirty="0">
                <a:solidFill>
                  <a:schemeClr val="bg1"/>
                </a:solidFill>
                <a:latin typeface="NVIDIA Sans" panose="020B0503020203020204" pitchFamily="34" charset="0"/>
                <a:cs typeface="NVIDIA Sans" panose="020B0503020203020204" pitchFamily="34" charset="0"/>
              </a:rPr>
              <a:t>[I/O Pipeline]</a:t>
            </a:r>
          </a:p>
        </p:txBody>
      </p:sp>
      <p:sp>
        <p:nvSpPr>
          <p:cNvPr id="45" name="Rectangle 44">
            <a:extLst>
              <a:ext uri="{FF2B5EF4-FFF2-40B4-BE49-F238E27FC236}">
                <a16:creationId xmlns:a16="http://schemas.microsoft.com/office/drawing/2014/main" id="{5364C61C-02B7-9437-0B8B-236CF415D1CD}"/>
              </a:ext>
            </a:extLst>
          </p:cNvPr>
          <p:cNvSpPr/>
          <p:nvPr/>
        </p:nvSpPr>
        <p:spPr>
          <a:xfrm>
            <a:off x="9289460" y="15020089"/>
            <a:ext cx="5312979" cy="961696"/>
          </a:xfrm>
          <a:prstGeom prst="rect">
            <a:avLst/>
          </a:prstGeom>
          <a:noFill/>
          <a:ln w="762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dirty="0" err="1">
              <a:solidFill>
                <a:schemeClr val="tx1"/>
              </a:solidFill>
              <a:latin typeface="Trebuchet MS" panose="020B0603020202020204" pitchFamily="34" charset="0"/>
            </a:endParaRPr>
          </a:p>
        </p:txBody>
      </p:sp>
      <p:cxnSp>
        <p:nvCxnSpPr>
          <p:cNvPr id="55" name="Straight Arrow Connector 54">
            <a:extLst>
              <a:ext uri="{FF2B5EF4-FFF2-40B4-BE49-F238E27FC236}">
                <a16:creationId xmlns:a16="http://schemas.microsoft.com/office/drawing/2014/main" id="{5ED2E67A-E614-0142-1F6A-2BD013630A2A}"/>
              </a:ext>
            </a:extLst>
          </p:cNvPr>
          <p:cNvCxnSpPr>
            <a:cxnSpLocks/>
            <a:stCxn id="13" idx="2"/>
            <a:endCxn id="15" idx="0"/>
          </p:cNvCxnSpPr>
          <p:nvPr/>
        </p:nvCxnSpPr>
        <p:spPr>
          <a:xfrm>
            <a:off x="25889289" y="9409221"/>
            <a:ext cx="0" cy="1234966"/>
          </a:xfrm>
          <a:prstGeom prst="straightConnector1">
            <a:avLst/>
          </a:prstGeom>
          <a:ln w="762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70" name="Straight Arrow Connector 69">
            <a:extLst>
              <a:ext uri="{FF2B5EF4-FFF2-40B4-BE49-F238E27FC236}">
                <a16:creationId xmlns:a16="http://schemas.microsoft.com/office/drawing/2014/main" id="{B40076A3-7A9C-70B8-5451-C7703BA9F52F}"/>
              </a:ext>
            </a:extLst>
          </p:cNvPr>
          <p:cNvCxnSpPr>
            <a:cxnSpLocks/>
            <a:stCxn id="15" idx="1"/>
          </p:cNvCxnSpPr>
          <p:nvPr/>
        </p:nvCxnSpPr>
        <p:spPr>
          <a:xfrm flipH="1">
            <a:off x="22447975" y="11125035"/>
            <a:ext cx="784824" cy="3221052"/>
          </a:xfrm>
          <a:prstGeom prst="straightConnector1">
            <a:avLst/>
          </a:prstGeom>
          <a:ln w="762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83" name="Straight Arrow Connector 82">
            <a:extLst>
              <a:ext uri="{FF2B5EF4-FFF2-40B4-BE49-F238E27FC236}">
                <a16:creationId xmlns:a16="http://schemas.microsoft.com/office/drawing/2014/main" id="{C43604C2-34BF-CE5E-958F-A61089BA7AAB}"/>
              </a:ext>
            </a:extLst>
          </p:cNvPr>
          <p:cNvCxnSpPr>
            <a:cxnSpLocks/>
          </p:cNvCxnSpPr>
          <p:nvPr/>
        </p:nvCxnSpPr>
        <p:spPr>
          <a:xfrm flipV="1">
            <a:off x="23957726" y="13040449"/>
            <a:ext cx="413841" cy="1269670"/>
          </a:xfrm>
          <a:prstGeom prst="straightConnector1">
            <a:avLst/>
          </a:prstGeom>
          <a:ln w="762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85">
            <a:extLst>
              <a:ext uri="{FF2B5EF4-FFF2-40B4-BE49-F238E27FC236}">
                <a16:creationId xmlns:a16="http://schemas.microsoft.com/office/drawing/2014/main" id="{9C67C94C-092B-FED9-22E6-E9758DFD77A7}"/>
              </a:ext>
            </a:extLst>
          </p:cNvPr>
          <p:cNvCxnSpPr>
            <a:cxnSpLocks/>
            <a:stCxn id="15" idx="2"/>
            <a:endCxn id="38" idx="0"/>
          </p:cNvCxnSpPr>
          <p:nvPr/>
        </p:nvCxnSpPr>
        <p:spPr>
          <a:xfrm>
            <a:off x="25889289" y="11605883"/>
            <a:ext cx="0" cy="459786"/>
          </a:xfrm>
          <a:prstGeom prst="straightConnector1">
            <a:avLst/>
          </a:prstGeom>
          <a:ln w="762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a:extLst>
              <a:ext uri="{FF2B5EF4-FFF2-40B4-BE49-F238E27FC236}">
                <a16:creationId xmlns:a16="http://schemas.microsoft.com/office/drawing/2014/main" id="{7480001B-97D7-2DFF-F7D2-2A5C385C8F26}"/>
              </a:ext>
            </a:extLst>
          </p:cNvPr>
          <p:cNvCxnSpPr>
            <a:cxnSpLocks/>
            <a:stCxn id="42" idx="2"/>
            <a:endCxn id="45" idx="0"/>
          </p:cNvCxnSpPr>
          <p:nvPr/>
        </p:nvCxnSpPr>
        <p:spPr>
          <a:xfrm>
            <a:off x="11945950" y="14511117"/>
            <a:ext cx="0" cy="508972"/>
          </a:xfrm>
          <a:prstGeom prst="straightConnector1">
            <a:avLst/>
          </a:prstGeom>
          <a:ln w="762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98" name="Straight Arrow Connector 97">
            <a:extLst>
              <a:ext uri="{FF2B5EF4-FFF2-40B4-BE49-F238E27FC236}">
                <a16:creationId xmlns:a16="http://schemas.microsoft.com/office/drawing/2014/main" id="{A48885BE-9A85-B177-18C1-6A7534C10EE8}"/>
              </a:ext>
            </a:extLst>
          </p:cNvPr>
          <p:cNvCxnSpPr>
            <a:cxnSpLocks/>
            <a:stCxn id="45" idx="2"/>
            <a:endCxn id="40" idx="0"/>
          </p:cNvCxnSpPr>
          <p:nvPr/>
        </p:nvCxnSpPr>
        <p:spPr>
          <a:xfrm flipH="1">
            <a:off x="11934265" y="15981785"/>
            <a:ext cx="11685" cy="509807"/>
          </a:xfrm>
          <a:prstGeom prst="straightConnector1">
            <a:avLst/>
          </a:prstGeom>
          <a:ln w="762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02" name="Straight Arrow Connector 101">
            <a:extLst>
              <a:ext uri="{FF2B5EF4-FFF2-40B4-BE49-F238E27FC236}">
                <a16:creationId xmlns:a16="http://schemas.microsoft.com/office/drawing/2014/main" id="{82B25980-9004-A96C-B84B-AF2FFEE4BBFD}"/>
              </a:ext>
            </a:extLst>
          </p:cNvPr>
          <p:cNvCxnSpPr>
            <a:cxnSpLocks/>
            <a:stCxn id="45" idx="3"/>
          </p:cNvCxnSpPr>
          <p:nvPr/>
        </p:nvCxnSpPr>
        <p:spPr>
          <a:xfrm flipV="1">
            <a:off x="14602439" y="14346087"/>
            <a:ext cx="1669827" cy="1154850"/>
          </a:xfrm>
          <a:prstGeom prst="straightConnector1">
            <a:avLst/>
          </a:prstGeom>
          <a:ln w="762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05" name="Straight Arrow Connector 104">
            <a:extLst>
              <a:ext uri="{FF2B5EF4-FFF2-40B4-BE49-F238E27FC236}">
                <a16:creationId xmlns:a16="http://schemas.microsoft.com/office/drawing/2014/main" id="{0A99B378-37F5-FB40-2640-3714076BAE26}"/>
              </a:ext>
            </a:extLst>
          </p:cNvPr>
          <p:cNvCxnSpPr>
            <a:cxnSpLocks/>
            <a:endCxn id="40" idx="3"/>
          </p:cNvCxnSpPr>
          <p:nvPr/>
        </p:nvCxnSpPr>
        <p:spPr>
          <a:xfrm flipH="1" flipV="1">
            <a:off x="14590754" y="16972440"/>
            <a:ext cx="1598700" cy="43348"/>
          </a:xfrm>
          <a:prstGeom prst="straightConnector1">
            <a:avLst/>
          </a:prstGeom>
          <a:ln w="762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09" name="Straight Arrow Connector 108">
            <a:extLst>
              <a:ext uri="{FF2B5EF4-FFF2-40B4-BE49-F238E27FC236}">
                <a16:creationId xmlns:a16="http://schemas.microsoft.com/office/drawing/2014/main" id="{CDB39C12-10C5-3A70-21CB-B9578E3727D1}"/>
              </a:ext>
            </a:extLst>
          </p:cNvPr>
          <p:cNvCxnSpPr>
            <a:cxnSpLocks/>
          </p:cNvCxnSpPr>
          <p:nvPr/>
        </p:nvCxnSpPr>
        <p:spPr>
          <a:xfrm>
            <a:off x="25889287" y="7801138"/>
            <a:ext cx="1" cy="668188"/>
          </a:xfrm>
          <a:prstGeom prst="straightConnector1">
            <a:avLst/>
          </a:prstGeom>
          <a:ln w="762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11" name="Straight Arrow Connector 110">
            <a:extLst>
              <a:ext uri="{FF2B5EF4-FFF2-40B4-BE49-F238E27FC236}">
                <a16:creationId xmlns:a16="http://schemas.microsoft.com/office/drawing/2014/main" id="{81ADD597-4672-6B21-4209-87A8E64A65BA}"/>
              </a:ext>
            </a:extLst>
          </p:cNvPr>
          <p:cNvCxnSpPr>
            <a:cxnSpLocks/>
          </p:cNvCxnSpPr>
          <p:nvPr/>
        </p:nvCxnSpPr>
        <p:spPr>
          <a:xfrm>
            <a:off x="11815933" y="7813104"/>
            <a:ext cx="1" cy="668188"/>
          </a:xfrm>
          <a:prstGeom prst="straightConnector1">
            <a:avLst/>
          </a:prstGeom>
          <a:ln w="762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12" name="Straight Arrow Connector 111">
            <a:extLst>
              <a:ext uri="{FF2B5EF4-FFF2-40B4-BE49-F238E27FC236}">
                <a16:creationId xmlns:a16="http://schemas.microsoft.com/office/drawing/2014/main" id="{BDF83570-3E64-C5B8-DA83-999B3C52B252}"/>
              </a:ext>
            </a:extLst>
          </p:cNvPr>
          <p:cNvCxnSpPr>
            <a:cxnSpLocks/>
          </p:cNvCxnSpPr>
          <p:nvPr/>
        </p:nvCxnSpPr>
        <p:spPr>
          <a:xfrm>
            <a:off x="11815933" y="7813104"/>
            <a:ext cx="14073354" cy="15376"/>
          </a:xfrm>
          <a:prstGeom prst="straightConnector1">
            <a:avLst/>
          </a:prstGeom>
          <a:ln w="76200">
            <a:solidFill>
              <a:schemeClr val="bg1"/>
            </a:solidFill>
            <a:tailEnd type="none"/>
          </a:ln>
        </p:spPr>
        <p:style>
          <a:lnRef idx="1">
            <a:schemeClr val="accent1"/>
          </a:lnRef>
          <a:fillRef idx="0">
            <a:schemeClr val="accent1"/>
          </a:fillRef>
          <a:effectRef idx="0">
            <a:schemeClr val="accent1"/>
          </a:effectRef>
          <a:fontRef idx="minor">
            <a:schemeClr val="tx1"/>
          </a:fontRef>
        </p:style>
      </p:cxnSp>
      <p:cxnSp>
        <p:nvCxnSpPr>
          <p:cNvPr id="116" name="Straight Arrow Connector 115">
            <a:extLst>
              <a:ext uri="{FF2B5EF4-FFF2-40B4-BE49-F238E27FC236}">
                <a16:creationId xmlns:a16="http://schemas.microsoft.com/office/drawing/2014/main" id="{0D386B8A-B8CF-5EB1-4361-D1AD65A441DD}"/>
              </a:ext>
            </a:extLst>
          </p:cNvPr>
          <p:cNvCxnSpPr>
            <a:cxnSpLocks/>
            <a:stCxn id="5" idx="2"/>
          </p:cNvCxnSpPr>
          <p:nvPr/>
        </p:nvCxnSpPr>
        <p:spPr>
          <a:xfrm>
            <a:off x="18845944" y="5620872"/>
            <a:ext cx="0" cy="2207608"/>
          </a:xfrm>
          <a:prstGeom prst="straightConnector1">
            <a:avLst/>
          </a:prstGeom>
          <a:ln w="762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20" name="Rectangle 119">
            <a:extLst>
              <a:ext uri="{FF2B5EF4-FFF2-40B4-BE49-F238E27FC236}">
                <a16:creationId xmlns:a16="http://schemas.microsoft.com/office/drawing/2014/main" id="{F4832B1F-EE21-7F6C-D6A3-7579365862B3}"/>
              </a:ext>
            </a:extLst>
          </p:cNvPr>
          <p:cNvSpPr/>
          <p:nvPr/>
        </p:nvSpPr>
        <p:spPr>
          <a:xfrm>
            <a:off x="8797149" y="7219051"/>
            <a:ext cx="20148331" cy="10580223"/>
          </a:xfrm>
          <a:prstGeom prst="rect">
            <a:avLst/>
          </a:prstGeom>
          <a:noFill/>
          <a:ln w="762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dirty="0" err="1">
              <a:solidFill>
                <a:schemeClr val="tx1"/>
              </a:solidFill>
              <a:latin typeface="Trebuchet MS" panose="020B0603020202020204" pitchFamily="34" charset="0"/>
            </a:endParaRPr>
          </a:p>
        </p:txBody>
      </p:sp>
      <p:sp>
        <p:nvSpPr>
          <p:cNvPr id="121" name="TextBox 120">
            <a:extLst>
              <a:ext uri="{FF2B5EF4-FFF2-40B4-BE49-F238E27FC236}">
                <a16:creationId xmlns:a16="http://schemas.microsoft.com/office/drawing/2014/main" id="{67E025C7-C941-1446-9C6B-7B3C2EB506EE}"/>
              </a:ext>
            </a:extLst>
          </p:cNvPr>
          <p:cNvSpPr txBox="1"/>
          <p:nvPr/>
        </p:nvSpPr>
        <p:spPr>
          <a:xfrm>
            <a:off x="19364660" y="6409157"/>
            <a:ext cx="2475358" cy="707886"/>
          </a:xfrm>
          <a:prstGeom prst="rect">
            <a:avLst/>
          </a:prstGeom>
          <a:noFill/>
        </p:spPr>
        <p:txBody>
          <a:bodyPr wrap="none" rtlCol="0">
            <a:spAutoFit/>
          </a:bodyPr>
          <a:lstStyle/>
          <a:p>
            <a:pPr algn="ctr"/>
            <a:r>
              <a:rPr lang="en-US" sz="4000" u="sng" dirty="0">
                <a:solidFill>
                  <a:schemeClr val="bg1"/>
                </a:solidFill>
                <a:latin typeface="NVIDIA Sans" panose="020B0503020203020204" pitchFamily="34" charset="0"/>
                <a:cs typeface="NVIDIA Sans" panose="020B0503020203020204" pitchFamily="34" charset="0"/>
              </a:rPr>
              <a:t>H5Dwrite</a:t>
            </a:r>
          </a:p>
        </p:txBody>
      </p:sp>
      <p:sp>
        <p:nvSpPr>
          <p:cNvPr id="3" name="Rectangle 2">
            <a:extLst>
              <a:ext uri="{FF2B5EF4-FFF2-40B4-BE49-F238E27FC236}">
                <a16:creationId xmlns:a16="http://schemas.microsoft.com/office/drawing/2014/main" id="{44FD4F51-01C3-CCA9-0A85-729DF8FDC102}"/>
              </a:ext>
            </a:extLst>
          </p:cNvPr>
          <p:cNvSpPr/>
          <p:nvPr/>
        </p:nvSpPr>
        <p:spPr>
          <a:xfrm>
            <a:off x="9042181" y="10399041"/>
            <a:ext cx="19698337" cy="2874975"/>
          </a:xfrm>
          <a:prstGeom prst="rect">
            <a:avLst/>
          </a:prstGeom>
          <a:noFill/>
          <a:ln w="762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dirty="0" err="1">
              <a:solidFill>
                <a:schemeClr val="tx1"/>
              </a:solidFill>
              <a:latin typeface="Trebuchet MS" panose="020B0603020202020204" pitchFamily="34" charset="0"/>
            </a:endParaRPr>
          </a:p>
        </p:txBody>
      </p:sp>
      <p:sp>
        <p:nvSpPr>
          <p:cNvPr id="4" name="TextBox 3">
            <a:extLst>
              <a:ext uri="{FF2B5EF4-FFF2-40B4-BE49-F238E27FC236}">
                <a16:creationId xmlns:a16="http://schemas.microsoft.com/office/drawing/2014/main" id="{18833ECD-7A39-E567-CB60-5E973B608068}"/>
              </a:ext>
            </a:extLst>
          </p:cNvPr>
          <p:cNvSpPr txBox="1"/>
          <p:nvPr/>
        </p:nvSpPr>
        <p:spPr>
          <a:xfrm>
            <a:off x="16136914" y="9460169"/>
            <a:ext cx="5508880" cy="707886"/>
          </a:xfrm>
          <a:prstGeom prst="rect">
            <a:avLst/>
          </a:prstGeom>
          <a:noFill/>
        </p:spPr>
        <p:txBody>
          <a:bodyPr wrap="none" rtlCol="0">
            <a:spAutoFit/>
          </a:bodyPr>
          <a:lstStyle/>
          <a:p>
            <a:pPr algn="ctr"/>
            <a:r>
              <a:rPr lang="en-US" sz="4000" u="sng" dirty="0">
                <a:solidFill>
                  <a:schemeClr val="bg1"/>
                </a:solidFill>
                <a:latin typeface="NVIDIA Sans" panose="020B0503020203020204" pitchFamily="34" charset="0"/>
                <a:cs typeface="NVIDIA Sans" panose="020B0503020203020204" pitchFamily="34" charset="0"/>
              </a:rPr>
              <a:t>Gather + Scatter Loop</a:t>
            </a:r>
          </a:p>
        </p:txBody>
      </p:sp>
      <p:cxnSp>
        <p:nvCxnSpPr>
          <p:cNvPr id="12" name="Straight Arrow Connector 11">
            <a:extLst>
              <a:ext uri="{FF2B5EF4-FFF2-40B4-BE49-F238E27FC236}">
                <a16:creationId xmlns:a16="http://schemas.microsoft.com/office/drawing/2014/main" id="{85FFEF35-0ADF-4087-46CE-7A844E56CB5B}"/>
              </a:ext>
            </a:extLst>
          </p:cNvPr>
          <p:cNvCxnSpPr>
            <a:cxnSpLocks/>
            <a:endCxn id="37" idx="0"/>
          </p:cNvCxnSpPr>
          <p:nvPr/>
        </p:nvCxnSpPr>
        <p:spPr>
          <a:xfrm flipH="1">
            <a:off x="11945950" y="9431619"/>
            <a:ext cx="22385" cy="2626893"/>
          </a:xfrm>
          <a:prstGeom prst="straightConnector1">
            <a:avLst/>
          </a:prstGeom>
          <a:ln w="762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DB3CE435-4748-BBB6-2BBB-52160E20C709}"/>
              </a:ext>
            </a:extLst>
          </p:cNvPr>
          <p:cNvCxnSpPr>
            <a:cxnSpLocks/>
          </p:cNvCxnSpPr>
          <p:nvPr/>
        </p:nvCxnSpPr>
        <p:spPr>
          <a:xfrm>
            <a:off x="11945950" y="13040449"/>
            <a:ext cx="0" cy="508972"/>
          </a:xfrm>
          <a:prstGeom prst="straightConnector1">
            <a:avLst/>
          </a:prstGeom>
          <a:ln w="762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1F5C9AF8-F0BD-9450-0C3A-1954A48CA741}"/>
              </a:ext>
            </a:extLst>
          </p:cNvPr>
          <p:cNvSpPr txBox="1"/>
          <p:nvPr/>
        </p:nvSpPr>
        <p:spPr>
          <a:xfrm>
            <a:off x="17886321" y="14678761"/>
            <a:ext cx="4797275" cy="707886"/>
          </a:xfrm>
          <a:prstGeom prst="rect">
            <a:avLst/>
          </a:prstGeom>
          <a:noFill/>
        </p:spPr>
        <p:txBody>
          <a:bodyPr wrap="none" rtlCol="0">
            <a:spAutoFit/>
          </a:bodyPr>
          <a:lstStyle/>
          <a:p>
            <a:pPr algn="ctr"/>
            <a:r>
              <a:rPr lang="en-US" sz="4000" dirty="0">
                <a:solidFill>
                  <a:schemeClr val="bg1"/>
                </a:solidFill>
                <a:latin typeface="NVIDIA Sans" panose="020B0503020203020204" pitchFamily="34" charset="0"/>
                <a:cs typeface="NVIDIA Sans" panose="020B0503020203020204" pitchFamily="34" charset="0"/>
              </a:rPr>
              <a:t>[Allocate Buffer++]</a:t>
            </a:r>
          </a:p>
        </p:txBody>
      </p:sp>
      <p:sp>
        <p:nvSpPr>
          <p:cNvPr id="27" name="Rectangle 26">
            <a:extLst>
              <a:ext uri="{FF2B5EF4-FFF2-40B4-BE49-F238E27FC236}">
                <a16:creationId xmlns:a16="http://schemas.microsoft.com/office/drawing/2014/main" id="{9DD1F3AA-1CE6-6F24-1871-5BE68B685673}"/>
              </a:ext>
            </a:extLst>
          </p:cNvPr>
          <p:cNvSpPr/>
          <p:nvPr/>
        </p:nvSpPr>
        <p:spPr>
          <a:xfrm>
            <a:off x="16437804" y="14551856"/>
            <a:ext cx="7740118" cy="961696"/>
          </a:xfrm>
          <a:prstGeom prst="rect">
            <a:avLst/>
          </a:prstGeom>
          <a:noFill/>
          <a:ln w="762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dirty="0" err="1">
              <a:solidFill>
                <a:schemeClr val="tx1"/>
              </a:solidFill>
              <a:latin typeface="Trebuchet MS" panose="020B0603020202020204" pitchFamily="34" charset="0"/>
            </a:endParaRPr>
          </a:p>
        </p:txBody>
      </p:sp>
      <p:sp>
        <p:nvSpPr>
          <p:cNvPr id="31" name="TextBox 30">
            <a:extLst>
              <a:ext uri="{FF2B5EF4-FFF2-40B4-BE49-F238E27FC236}">
                <a16:creationId xmlns:a16="http://schemas.microsoft.com/office/drawing/2014/main" id="{4B744FEF-FCCE-F823-45CF-E38F2067EE4A}"/>
              </a:ext>
            </a:extLst>
          </p:cNvPr>
          <p:cNvSpPr txBox="1"/>
          <p:nvPr/>
        </p:nvSpPr>
        <p:spPr>
          <a:xfrm>
            <a:off x="16583061" y="16111565"/>
            <a:ext cx="7449604" cy="707886"/>
          </a:xfrm>
          <a:prstGeom prst="rect">
            <a:avLst/>
          </a:prstGeom>
          <a:noFill/>
        </p:spPr>
        <p:txBody>
          <a:bodyPr wrap="none" rtlCol="0">
            <a:spAutoFit/>
          </a:bodyPr>
          <a:lstStyle/>
          <a:p>
            <a:pPr algn="ctr"/>
            <a:r>
              <a:rPr lang="en-US" sz="4000" dirty="0">
                <a:solidFill>
                  <a:schemeClr val="bg1"/>
                </a:solidFill>
                <a:highlight>
                  <a:srgbClr val="00FFFF"/>
                </a:highlight>
                <a:latin typeface="NVIDIA Sans" panose="020B0503020203020204" pitchFamily="34" charset="0"/>
                <a:cs typeface="NVIDIA Sans" panose="020B0503020203020204" pitchFamily="34" charset="0"/>
              </a:rPr>
              <a:t>Transform / Convert / Transfer</a:t>
            </a:r>
          </a:p>
        </p:txBody>
      </p:sp>
      <p:sp>
        <p:nvSpPr>
          <p:cNvPr id="32" name="Rectangle 31">
            <a:extLst>
              <a:ext uri="{FF2B5EF4-FFF2-40B4-BE49-F238E27FC236}">
                <a16:creationId xmlns:a16="http://schemas.microsoft.com/office/drawing/2014/main" id="{33080618-2A11-60C9-C576-F1F9B298C8EC}"/>
              </a:ext>
            </a:extLst>
          </p:cNvPr>
          <p:cNvSpPr/>
          <p:nvPr/>
        </p:nvSpPr>
        <p:spPr>
          <a:xfrm>
            <a:off x="16437804" y="15984660"/>
            <a:ext cx="7740118" cy="961696"/>
          </a:xfrm>
          <a:prstGeom prst="rect">
            <a:avLst/>
          </a:prstGeom>
          <a:noFill/>
          <a:ln w="762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dirty="0" err="1">
              <a:solidFill>
                <a:schemeClr val="tx1"/>
              </a:solidFill>
              <a:latin typeface="Trebuchet MS" panose="020B0603020202020204" pitchFamily="34" charset="0"/>
            </a:endParaRPr>
          </a:p>
        </p:txBody>
      </p:sp>
      <p:sp>
        <p:nvSpPr>
          <p:cNvPr id="33" name="Rectangle 32">
            <a:extLst>
              <a:ext uri="{FF2B5EF4-FFF2-40B4-BE49-F238E27FC236}">
                <a16:creationId xmlns:a16="http://schemas.microsoft.com/office/drawing/2014/main" id="{57358ACB-61AB-1B3B-F2F8-2AA570905454}"/>
              </a:ext>
            </a:extLst>
          </p:cNvPr>
          <p:cNvSpPr/>
          <p:nvPr/>
        </p:nvSpPr>
        <p:spPr>
          <a:xfrm>
            <a:off x="16272266" y="14310119"/>
            <a:ext cx="8099301" cy="2842006"/>
          </a:xfrm>
          <a:prstGeom prst="rect">
            <a:avLst/>
          </a:prstGeom>
          <a:noFill/>
          <a:ln w="762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dirty="0" err="1">
              <a:solidFill>
                <a:schemeClr val="tx1"/>
              </a:solidFill>
              <a:latin typeface="Trebuchet MS" panose="020B0603020202020204" pitchFamily="34" charset="0"/>
            </a:endParaRPr>
          </a:p>
        </p:txBody>
      </p:sp>
      <p:sp>
        <p:nvSpPr>
          <p:cNvPr id="34" name="U-Turn Arrow 33">
            <a:extLst>
              <a:ext uri="{FF2B5EF4-FFF2-40B4-BE49-F238E27FC236}">
                <a16:creationId xmlns:a16="http://schemas.microsoft.com/office/drawing/2014/main" id="{3DF87FBC-8510-13D5-BCED-829A13D3D1DF}"/>
              </a:ext>
            </a:extLst>
          </p:cNvPr>
          <p:cNvSpPr/>
          <p:nvPr/>
        </p:nvSpPr>
        <p:spPr>
          <a:xfrm rot="5400000" flipH="1" flipV="1">
            <a:off x="15032561" y="15239187"/>
            <a:ext cx="1913351" cy="936516"/>
          </a:xfrm>
          <a:prstGeom prst="uturnArrow">
            <a:avLst>
              <a:gd name="adj1" fmla="val 25000"/>
              <a:gd name="adj2" fmla="val 25000"/>
              <a:gd name="adj3" fmla="val 25000"/>
              <a:gd name="adj4" fmla="val 43750"/>
              <a:gd name="adj5" fmla="val 100000"/>
            </a:avLst>
          </a:prstGeom>
          <a:pattFill prst="dkUpDiag">
            <a:fgClr>
              <a:schemeClr val="tx2"/>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dirty="0" err="1">
              <a:solidFill>
                <a:schemeClr val="tx1"/>
              </a:solidFill>
              <a:latin typeface="Trebuchet MS" panose="020B0603020202020204" pitchFamily="34" charset="0"/>
            </a:endParaRPr>
          </a:p>
        </p:txBody>
      </p:sp>
    </p:spTree>
    <p:extLst>
      <p:ext uri="{BB962C8B-B14F-4D97-AF65-F5344CB8AC3E}">
        <p14:creationId xmlns:p14="http://schemas.microsoft.com/office/powerpoint/2010/main" val="3402321801"/>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A8ACC7-3A95-69EE-71BD-64FA41C538E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66441B7-F078-0916-E33B-3D09E2A14D3A}"/>
              </a:ext>
            </a:extLst>
          </p:cNvPr>
          <p:cNvSpPr>
            <a:spLocks noGrp="1"/>
          </p:cNvSpPr>
          <p:nvPr>
            <p:ph type="title"/>
          </p:nvPr>
        </p:nvSpPr>
        <p:spPr/>
        <p:txBody>
          <a:bodyPr>
            <a:normAutofit/>
          </a:bodyPr>
          <a:lstStyle/>
          <a:p>
            <a:r>
              <a:rPr lang="en-US" sz="11500" dirty="0"/>
              <a:t> GPU-Aware Serial I/O Pipeline</a:t>
            </a:r>
            <a:endParaRPr lang="en-US" sz="8000" dirty="0"/>
          </a:p>
        </p:txBody>
      </p:sp>
      <p:sp>
        <p:nvSpPr>
          <p:cNvPr id="5" name="Rectangle 4">
            <a:extLst>
              <a:ext uri="{FF2B5EF4-FFF2-40B4-BE49-F238E27FC236}">
                <a16:creationId xmlns:a16="http://schemas.microsoft.com/office/drawing/2014/main" id="{6BB08BA2-DA10-60CE-8152-7B5E64E3F374}"/>
              </a:ext>
            </a:extLst>
          </p:cNvPr>
          <p:cNvSpPr/>
          <p:nvPr/>
        </p:nvSpPr>
        <p:spPr>
          <a:xfrm>
            <a:off x="16189454" y="4659176"/>
            <a:ext cx="5312979" cy="961696"/>
          </a:xfrm>
          <a:prstGeom prst="rect">
            <a:avLst/>
          </a:prstGeom>
          <a:noFill/>
          <a:ln w="762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dirty="0" err="1">
              <a:solidFill>
                <a:schemeClr val="tx1"/>
              </a:solidFill>
              <a:latin typeface="Trebuchet MS" panose="020B0603020202020204" pitchFamily="34" charset="0"/>
            </a:endParaRPr>
          </a:p>
        </p:txBody>
      </p:sp>
      <p:sp>
        <p:nvSpPr>
          <p:cNvPr id="7" name="TextBox 6">
            <a:extLst>
              <a:ext uri="{FF2B5EF4-FFF2-40B4-BE49-F238E27FC236}">
                <a16:creationId xmlns:a16="http://schemas.microsoft.com/office/drawing/2014/main" id="{E5F07121-AF42-ABA7-CEE8-7DB3ECDCD121}"/>
              </a:ext>
            </a:extLst>
          </p:cNvPr>
          <p:cNvSpPr txBox="1"/>
          <p:nvPr/>
        </p:nvSpPr>
        <p:spPr>
          <a:xfrm>
            <a:off x="17406927" y="4786081"/>
            <a:ext cx="2878032" cy="707886"/>
          </a:xfrm>
          <a:prstGeom prst="rect">
            <a:avLst/>
          </a:prstGeom>
          <a:noFill/>
        </p:spPr>
        <p:txBody>
          <a:bodyPr wrap="none" rtlCol="0">
            <a:spAutoFit/>
          </a:bodyPr>
          <a:lstStyle/>
          <a:p>
            <a:pPr algn="ctr"/>
            <a:r>
              <a:rPr lang="en-US" sz="4000" dirty="0">
                <a:solidFill>
                  <a:schemeClr val="bg1"/>
                </a:solidFill>
                <a:latin typeface="NVIDIA Sans" panose="020B0503020203020204" pitchFamily="34" charset="0"/>
                <a:cs typeface="NVIDIA Sans" panose="020B0503020203020204" pitchFamily="34" charset="0"/>
              </a:rPr>
              <a:t>Application</a:t>
            </a:r>
          </a:p>
        </p:txBody>
      </p:sp>
      <p:sp>
        <p:nvSpPr>
          <p:cNvPr id="10" name="Rectangle 9">
            <a:extLst>
              <a:ext uri="{FF2B5EF4-FFF2-40B4-BE49-F238E27FC236}">
                <a16:creationId xmlns:a16="http://schemas.microsoft.com/office/drawing/2014/main" id="{E97BB72A-8A2F-887B-DCB8-60E3CD65B9B8}"/>
              </a:ext>
            </a:extLst>
          </p:cNvPr>
          <p:cNvSpPr/>
          <p:nvPr/>
        </p:nvSpPr>
        <p:spPr>
          <a:xfrm>
            <a:off x="9159446" y="8447525"/>
            <a:ext cx="5312979" cy="961696"/>
          </a:xfrm>
          <a:prstGeom prst="rect">
            <a:avLst/>
          </a:prstGeom>
          <a:noFill/>
          <a:ln w="762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dirty="0" err="1">
              <a:solidFill>
                <a:schemeClr val="tx1"/>
              </a:solidFill>
              <a:latin typeface="Trebuchet MS" panose="020B0603020202020204" pitchFamily="34" charset="0"/>
            </a:endParaRPr>
          </a:p>
        </p:txBody>
      </p:sp>
      <p:sp>
        <p:nvSpPr>
          <p:cNvPr id="11" name="TextBox 10">
            <a:extLst>
              <a:ext uri="{FF2B5EF4-FFF2-40B4-BE49-F238E27FC236}">
                <a16:creationId xmlns:a16="http://schemas.microsoft.com/office/drawing/2014/main" id="{5B411E8B-C40E-86E6-9883-68BA3AE102F0}"/>
              </a:ext>
            </a:extLst>
          </p:cNvPr>
          <p:cNvSpPr txBox="1"/>
          <p:nvPr/>
        </p:nvSpPr>
        <p:spPr>
          <a:xfrm>
            <a:off x="10656804" y="8574430"/>
            <a:ext cx="2318263" cy="707886"/>
          </a:xfrm>
          <a:prstGeom prst="rect">
            <a:avLst/>
          </a:prstGeom>
          <a:noFill/>
        </p:spPr>
        <p:txBody>
          <a:bodyPr wrap="none" rtlCol="0">
            <a:spAutoFit/>
          </a:bodyPr>
          <a:lstStyle/>
          <a:p>
            <a:pPr algn="ctr"/>
            <a:r>
              <a:rPr lang="en-US" sz="4000" dirty="0">
                <a:solidFill>
                  <a:schemeClr val="bg1"/>
                </a:solidFill>
                <a:latin typeface="NVIDIA Sans" panose="020B0503020203020204" pitchFamily="34" charset="0"/>
                <a:cs typeface="NVIDIA Sans" panose="020B0503020203020204" pitchFamily="34" charset="0"/>
              </a:rPr>
              <a:t>Chunked</a:t>
            </a:r>
          </a:p>
        </p:txBody>
      </p:sp>
      <p:sp>
        <p:nvSpPr>
          <p:cNvPr id="13" name="Rectangle 12">
            <a:extLst>
              <a:ext uri="{FF2B5EF4-FFF2-40B4-BE49-F238E27FC236}">
                <a16:creationId xmlns:a16="http://schemas.microsoft.com/office/drawing/2014/main" id="{4C8EAEEB-67FF-A560-94C0-6B4DB90AAAD9}"/>
              </a:ext>
            </a:extLst>
          </p:cNvPr>
          <p:cNvSpPr/>
          <p:nvPr/>
        </p:nvSpPr>
        <p:spPr>
          <a:xfrm>
            <a:off x="23232799" y="8447525"/>
            <a:ext cx="5312979" cy="961696"/>
          </a:xfrm>
          <a:prstGeom prst="rect">
            <a:avLst/>
          </a:prstGeom>
          <a:noFill/>
          <a:ln w="762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dirty="0" err="1">
              <a:solidFill>
                <a:schemeClr val="tx1"/>
              </a:solidFill>
              <a:latin typeface="Trebuchet MS" panose="020B0603020202020204" pitchFamily="34" charset="0"/>
            </a:endParaRPr>
          </a:p>
        </p:txBody>
      </p:sp>
      <p:sp>
        <p:nvSpPr>
          <p:cNvPr id="14" name="TextBox 13">
            <a:extLst>
              <a:ext uri="{FF2B5EF4-FFF2-40B4-BE49-F238E27FC236}">
                <a16:creationId xmlns:a16="http://schemas.microsoft.com/office/drawing/2014/main" id="{A617772D-EBB4-C5A3-4157-1EE0BFCB7BE9}"/>
              </a:ext>
            </a:extLst>
          </p:cNvPr>
          <p:cNvSpPr txBox="1"/>
          <p:nvPr/>
        </p:nvSpPr>
        <p:spPr>
          <a:xfrm>
            <a:off x="24420618" y="8574430"/>
            <a:ext cx="2937343" cy="707886"/>
          </a:xfrm>
          <a:prstGeom prst="rect">
            <a:avLst/>
          </a:prstGeom>
          <a:noFill/>
        </p:spPr>
        <p:txBody>
          <a:bodyPr wrap="none" rtlCol="0">
            <a:spAutoFit/>
          </a:bodyPr>
          <a:lstStyle/>
          <a:p>
            <a:pPr algn="ctr"/>
            <a:r>
              <a:rPr lang="en-US" sz="4000" dirty="0">
                <a:solidFill>
                  <a:schemeClr val="bg1"/>
                </a:solidFill>
                <a:latin typeface="NVIDIA Sans" panose="020B0503020203020204" pitchFamily="34" charset="0"/>
                <a:cs typeface="NVIDIA Sans" panose="020B0503020203020204" pitchFamily="34" charset="0"/>
              </a:rPr>
              <a:t>Contiguous</a:t>
            </a:r>
          </a:p>
        </p:txBody>
      </p:sp>
      <p:sp>
        <p:nvSpPr>
          <p:cNvPr id="15" name="Rectangle 14">
            <a:extLst>
              <a:ext uri="{FF2B5EF4-FFF2-40B4-BE49-F238E27FC236}">
                <a16:creationId xmlns:a16="http://schemas.microsoft.com/office/drawing/2014/main" id="{C7A62436-212E-DC0D-6D36-FD92C20A79E8}"/>
              </a:ext>
            </a:extLst>
          </p:cNvPr>
          <p:cNvSpPr/>
          <p:nvPr/>
        </p:nvSpPr>
        <p:spPr>
          <a:xfrm>
            <a:off x="23232799" y="10644187"/>
            <a:ext cx="5312979" cy="961696"/>
          </a:xfrm>
          <a:prstGeom prst="rect">
            <a:avLst/>
          </a:prstGeom>
          <a:noFill/>
          <a:ln w="762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dirty="0" err="1">
              <a:solidFill>
                <a:schemeClr val="tx1"/>
              </a:solidFill>
              <a:latin typeface="Trebuchet MS" panose="020B0603020202020204" pitchFamily="34" charset="0"/>
            </a:endParaRPr>
          </a:p>
        </p:txBody>
      </p:sp>
      <p:sp>
        <p:nvSpPr>
          <p:cNvPr id="18" name="TextBox 17">
            <a:extLst>
              <a:ext uri="{FF2B5EF4-FFF2-40B4-BE49-F238E27FC236}">
                <a16:creationId xmlns:a16="http://schemas.microsoft.com/office/drawing/2014/main" id="{0FEAE755-B257-7C80-E60A-3334A3622A3E}"/>
              </a:ext>
            </a:extLst>
          </p:cNvPr>
          <p:cNvSpPr txBox="1"/>
          <p:nvPr/>
        </p:nvSpPr>
        <p:spPr>
          <a:xfrm>
            <a:off x="24177922" y="10771092"/>
            <a:ext cx="3422733" cy="707886"/>
          </a:xfrm>
          <a:prstGeom prst="rect">
            <a:avLst/>
          </a:prstGeom>
          <a:noFill/>
        </p:spPr>
        <p:txBody>
          <a:bodyPr wrap="none" rtlCol="0">
            <a:spAutoFit/>
          </a:bodyPr>
          <a:lstStyle/>
          <a:p>
            <a:pPr algn="ctr"/>
            <a:r>
              <a:rPr lang="en-US" sz="4000" dirty="0">
                <a:solidFill>
                  <a:schemeClr val="bg1"/>
                </a:solidFill>
                <a:latin typeface="NVIDIA Sans" panose="020B0503020203020204" pitchFamily="34" charset="0"/>
                <a:cs typeface="NVIDIA Sans" panose="020B0503020203020204" pitchFamily="34" charset="0"/>
              </a:rPr>
              <a:t> [I/O Pipeline]</a:t>
            </a:r>
          </a:p>
        </p:txBody>
      </p:sp>
      <p:sp>
        <p:nvSpPr>
          <p:cNvPr id="29" name="TextBox 28">
            <a:extLst>
              <a:ext uri="{FF2B5EF4-FFF2-40B4-BE49-F238E27FC236}">
                <a16:creationId xmlns:a16="http://schemas.microsoft.com/office/drawing/2014/main" id="{AA3DE785-6A6B-2B47-50EE-885EAF36463A}"/>
              </a:ext>
            </a:extLst>
          </p:cNvPr>
          <p:cNvSpPr txBox="1"/>
          <p:nvPr/>
        </p:nvSpPr>
        <p:spPr>
          <a:xfrm>
            <a:off x="16342731" y="13479554"/>
            <a:ext cx="5865645" cy="707886"/>
          </a:xfrm>
          <a:prstGeom prst="rect">
            <a:avLst/>
          </a:prstGeom>
          <a:noFill/>
        </p:spPr>
        <p:txBody>
          <a:bodyPr wrap="none" rtlCol="0">
            <a:spAutoFit/>
          </a:bodyPr>
          <a:lstStyle/>
          <a:p>
            <a:pPr algn="ctr"/>
            <a:r>
              <a:rPr lang="en-US" sz="4000" u="sng" dirty="0">
                <a:solidFill>
                  <a:schemeClr val="bg1"/>
                </a:solidFill>
                <a:latin typeface="NVIDIA Sans" panose="020B0503020203020204" pitchFamily="34" charset="0"/>
                <a:cs typeface="NVIDIA Sans" panose="020B0503020203020204" pitchFamily="34" charset="0"/>
              </a:rPr>
              <a:t> GPU-Aware I/O Pipeline</a:t>
            </a:r>
          </a:p>
        </p:txBody>
      </p:sp>
      <p:sp>
        <p:nvSpPr>
          <p:cNvPr id="36" name="TextBox 35">
            <a:extLst>
              <a:ext uri="{FF2B5EF4-FFF2-40B4-BE49-F238E27FC236}">
                <a16:creationId xmlns:a16="http://schemas.microsoft.com/office/drawing/2014/main" id="{3E6BC2D1-3CC7-4BFD-3684-8D5924DA6A8C}"/>
              </a:ext>
            </a:extLst>
          </p:cNvPr>
          <p:cNvSpPr txBox="1"/>
          <p:nvPr/>
        </p:nvSpPr>
        <p:spPr>
          <a:xfrm>
            <a:off x="9225683" y="12167308"/>
            <a:ext cx="5536832" cy="707886"/>
          </a:xfrm>
          <a:prstGeom prst="rect">
            <a:avLst/>
          </a:prstGeom>
          <a:noFill/>
        </p:spPr>
        <p:txBody>
          <a:bodyPr wrap="square" rtlCol="0">
            <a:spAutoFit/>
          </a:bodyPr>
          <a:lstStyle/>
          <a:p>
            <a:pPr algn="ctr"/>
            <a:r>
              <a:rPr lang="en-US" sz="4000" dirty="0">
                <a:solidFill>
                  <a:schemeClr val="bg1"/>
                </a:solidFill>
                <a:latin typeface="NVIDIA Sans" panose="020B0503020203020204" pitchFamily="34" charset="0"/>
                <a:cs typeface="NVIDIA Sans" panose="020B0503020203020204" pitchFamily="34" charset="0"/>
              </a:rPr>
              <a:t>Add to chunk cache++</a:t>
            </a:r>
          </a:p>
        </p:txBody>
      </p:sp>
      <p:sp>
        <p:nvSpPr>
          <p:cNvPr id="37" name="Rectangle 36">
            <a:extLst>
              <a:ext uri="{FF2B5EF4-FFF2-40B4-BE49-F238E27FC236}">
                <a16:creationId xmlns:a16="http://schemas.microsoft.com/office/drawing/2014/main" id="{1AE8A3E4-2187-63E5-6CB6-BAD72748AC44}"/>
              </a:ext>
            </a:extLst>
          </p:cNvPr>
          <p:cNvSpPr/>
          <p:nvPr/>
        </p:nvSpPr>
        <p:spPr>
          <a:xfrm>
            <a:off x="9289460" y="12058512"/>
            <a:ext cx="5312979" cy="961696"/>
          </a:xfrm>
          <a:prstGeom prst="rect">
            <a:avLst/>
          </a:prstGeom>
          <a:noFill/>
          <a:ln w="762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dirty="0" err="1">
              <a:solidFill>
                <a:schemeClr val="tx1"/>
              </a:solidFill>
              <a:latin typeface="Trebuchet MS" panose="020B0603020202020204" pitchFamily="34" charset="0"/>
            </a:endParaRPr>
          </a:p>
        </p:txBody>
      </p:sp>
      <p:sp>
        <p:nvSpPr>
          <p:cNvPr id="38" name="Rectangle 37">
            <a:extLst>
              <a:ext uri="{FF2B5EF4-FFF2-40B4-BE49-F238E27FC236}">
                <a16:creationId xmlns:a16="http://schemas.microsoft.com/office/drawing/2014/main" id="{A1B111AB-0BBE-A377-500F-03ADD4FC85B8}"/>
              </a:ext>
            </a:extLst>
          </p:cNvPr>
          <p:cNvSpPr/>
          <p:nvPr/>
        </p:nvSpPr>
        <p:spPr>
          <a:xfrm>
            <a:off x="23232799" y="12065669"/>
            <a:ext cx="5312979" cy="961696"/>
          </a:xfrm>
          <a:prstGeom prst="rect">
            <a:avLst/>
          </a:prstGeom>
          <a:noFill/>
          <a:ln w="762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dirty="0" err="1">
              <a:solidFill>
                <a:schemeClr val="tx1"/>
              </a:solidFill>
              <a:latin typeface="Trebuchet MS" panose="020B0603020202020204" pitchFamily="34" charset="0"/>
            </a:endParaRPr>
          </a:p>
        </p:txBody>
      </p:sp>
      <p:sp>
        <p:nvSpPr>
          <p:cNvPr id="39" name="TextBox 38">
            <a:extLst>
              <a:ext uri="{FF2B5EF4-FFF2-40B4-BE49-F238E27FC236}">
                <a16:creationId xmlns:a16="http://schemas.microsoft.com/office/drawing/2014/main" id="{2AA8A292-1C1B-D484-34EA-1A53DA6426A8}"/>
              </a:ext>
            </a:extLst>
          </p:cNvPr>
          <p:cNvSpPr txBox="1"/>
          <p:nvPr/>
        </p:nvSpPr>
        <p:spPr>
          <a:xfrm>
            <a:off x="24371567" y="12192574"/>
            <a:ext cx="3035447" cy="707886"/>
          </a:xfrm>
          <a:prstGeom prst="rect">
            <a:avLst/>
          </a:prstGeom>
          <a:noFill/>
        </p:spPr>
        <p:txBody>
          <a:bodyPr wrap="none" rtlCol="0">
            <a:spAutoFit/>
          </a:bodyPr>
          <a:lstStyle/>
          <a:p>
            <a:pPr algn="ctr"/>
            <a:r>
              <a:rPr lang="en-US" sz="4000" dirty="0">
                <a:solidFill>
                  <a:schemeClr val="bg1"/>
                </a:solidFill>
                <a:highlight>
                  <a:srgbClr val="00FFFF"/>
                </a:highlight>
                <a:latin typeface="NVIDIA Sans" panose="020B0503020203020204" pitchFamily="34" charset="0"/>
                <a:cs typeface="NVIDIA Sans" panose="020B0503020203020204" pitchFamily="34" charset="0"/>
              </a:rPr>
              <a:t>Write to file</a:t>
            </a:r>
          </a:p>
        </p:txBody>
      </p:sp>
      <p:sp>
        <p:nvSpPr>
          <p:cNvPr id="40" name="Rectangle 39">
            <a:extLst>
              <a:ext uri="{FF2B5EF4-FFF2-40B4-BE49-F238E27FC236}">
                <a16:creationId xmlns:a16="http://schemas.microsoft.com/office/drawing/2014/main" id="{5082D896-C125-BCBD-C14D-44DAF2BBBEB0}"/>
              </a:ext>
            </a:extLst>
          </p:cNvPr>
          <p:cNvSpPr/>
          <p:nvPr/>
        </p:nvSpPr>
        <p:spPr>
          <a:xfrm>
            <a:off x="9277775" y="16491592"/>
            <a:ext cx="5312979" cy="961696"/>
          </a:xfrm>
          <a:prstGeom prst="rect">
            <a:avLst/>
          </a:prstGeom>
          <a:noFill/>
          <a:ln w="762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dirty="0" err="1">
              <a:solidFill>
                <a:schemeClr val="tx1"/>
              </a:solidFill>
              <a:latin typeface="Trebuchet MS" panose="020B0603020202020204" pitchFamily="34" charset="0"/>
            </a:endParaRPr>
          </a:p>
        </p:txBody>
      </p:sp>
      <p:sp>
        <p:nvSpPr>
          <p:cNvPr id="41" name="TextBox 40">
            <a:extLst>
              <a:ext uri="{FF2B5EF4-FFF2-40B4-BE49-F238E27FC236}">
                <a16:creationId xmlns:a16="http://schemas.microsoft.com/office/drawing/2014/main" id="{1FBC9045-18CD-BA99-B11E-4D65DEC7D98C}"/>
              </a:ext>
            </a:extLst>
          </p:cNvPr>
          <p:cNvSpPr txBox="1"/>
          <p:nvPr/>
        </p:nvSpPr>
        <p:spPr>
          <a:xfrm>
            <a:off x="10416543" y="16618497"/>
            <a:ext cx="3035447" cy="707886"/>
          </a:xfrm>
          <a:prstGeom prst="rect">
            <a:avLst/>
          </a:prstGeom>
          <a:noFill/>
        </p:spPr>
        <p:txBody>
          <a:bodyPr wrap="none" rtlCol="0">
            <a:spAutoFit/>
          </a:bodyPr>
          <a:lstStyle/>
          <a:p>
            <a:pPr algn="ctr"/>
            <a:r>
              <a:rPr lang="en-US" sz="4000" dirty="0">
                <a:solidFill>
                  <a:schemeClr val="bg1"/>
                </a:solidFill>
                <a:highlight>
                  <a:srgbClr val="00FFFF"/>
                </a:highlight>
                <a:latin typeface="NVIDIA Sans" panose="020B0503020203020204" pitchFamily="34" charset="0"/>
                <a:cs typeface="NVIDIA Sans" panose="020B0503020203020204" pitchFamily="34" charset="0"/>
              </a:rPr>
              <a:t>Write to file</a:t>
            </a:r>
          </a:p>
        </p:txBody>
      </p:sp>
      <p:sp>
        <p:nvSpPr>
          <p:cNvPr id="42" name="Rectangle 41">
            <a:extLst>
              <a:ext uri="{FF2B5EF4-FFF2-40B4-BE49-F238E27FC236}">
                <a16:creationId xmlns:a16="http://schemas.microsoft.com/office/drawing/2014/main" id="{A13EF792-1077-65B3-37C9-C5A3954FAE50}"/>
              </a:ext>
            </a:extLst>
          </p:cNvPr>
          <p:cNvSpPr/>
          <p:nvPr/>
        </p:nvSpPr>
        <p:spPr>
          <a:xfrm>
            <a:off x="9289460" y="13549421"/>
            <a:ext cx="5312979" cy="961696"/>
          </a:xfrm>
          <a:prstGeom prst="rect">
            <a:avLst/>
          </a:prstGeom>
          <a:noFill/>
          <a:ln w="762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dirty="0" err="1">
              <a:solidFill>
                <a:schemeClr val="tx1"/>
              </a:solidFill>
              <a:latin typeface="Trebuchet MS" panose="020B0603020202020204" pitchFamily="34" charset="0"/>
            </a:endParaRPr>
          </a:p>
        </p:txBody>
      </p:sp>
      <p:sp>
        <p:nvSpPr>
          <p:cNvPr id="43" name="TextBox 42">
            <a:extLst>
              <a:ext uri="{FF2B5EF4-FFF2-40B4-BE49-F238E27FC236}">
                <a16:creationId xmlns:a16="http://schemas.microsoft.com/office/drawing/2014/main" id="{98A148DE-E517-EA4C-3E73-E65D1C608DE4}"/>
              </a:ext>
            </a:extLst>
          </p:cNvPr>
          <p:cNvSpPr txBox="1"/>
          <p:nvPr/>
        </p:nvSpPr>
        <p:spPr>
          <a:xfrm>
            <a:off x="9850639" y="13676326"/>
            <a:ext cx="4190635" cy="707886"/>
          </a:xfrm>
          <a:prstGeom prst="rect">
            <a:avLst/>
          </a:prstGeom>
          <a:noFill/>
        </p:spPr>
        <p:txBody>
          <a:bodyPr wrap="none" rtlCol="0">
            <a:spAutoFit/>
          </a:bodyPr>
          <a:lstStyle/>
          <a:p>
            <a:pPr algn="ctr"/>
            <a:r>
              <a:rPr lang="en-US" sz="4000" dirty="0">
                <a:solidFill>
                  <a:schemeClr val="bg1"/>
                </a:solidFill>
                <a:latin typeface="NVIDIA Sans" panose="020B0503020203020204" pitchFamily="34" charset="0"/>
                <a:cs typeface="NVIDIA Sans" panose="020B0503020203020204" pitchFamily="34" charset="0"/>
              </a:rPr>
              <a:t>Evict from cache</a:t>
            </a:r>
          </a:p>
        </p:txBody>
      </p:sp>
      <p:sp>
        <p:nvSpPr>
          <p:cNvPr id="44" name="TextBox 43">
            <a:extLst>
              <a:ext uri="{FF2B5EF4-FFF2-40B4-BE49-F238E27FC236}">
                <a16:creationId xmlns:a16="http://schemas.microsoft.com/office/drawing/2014/main" id="{A421B842-3921-24ED-2645-8B148808CC0D}"/>
              </a:ext>
            </a:extLst>
          </p:cNvPr>
          <p:cNvSpPr txBox="1"/>
          <p:nvPr/>
        </p:nvSpPr>
        <p:spPr>
          <a:xfrm>
            <a:off x="10148714" y="15146994"/>
            <a:ext cx="3289683" cy="707886"/>
          </a:xfrm>
          <a:prstGeom prst="rect">
            <a:avLst/>
          </a:prstGeom>
          <a:noFill/>
        </p:spPr>
        <p:txBody>
          <a:bodyPr wrap="none" rtlCol="0">
            <a:spAutoFit/>
          </a:bodyPr>
          <a:lstStyle/>
          <a:p>
            <a:pPr algn="ctr"/>
            <a:r>
              <a:rPr lang="en-US" sz="4000" dirty="0">
                <a:solidFill>
                  <a:schemeClr val="bg1"/>
                </a:solidFill>
                <a:latin typeface="NVIDIA Sans" panose="020B0503020203020204" pitchFamily="34" charset="0"/>
                <a:cs typeface="NVIDIA Sans" panose="020B0503020203020204" pitchFamily="34" charset="0"/>
              </a:rPr>
              <a:t>[I/O Pipeline]</a:t>
            </a:r>
          </a:p>
        </p:txBody>
      </p:sp>
      <p:sp>
        <p:nvSpPr>
          <p:cNvPr id="45" name="Rectangle 44">
            <a:extLst>
              <a:ext uri="{FF2B5EF4-FFF2-40B4-BE49-F238E27FC236}">
                <a16:creationId xmlns:a16="http://schemas.microsoft.com/office/drawing/2014/main" id="{F51C6770-725D-160B-B51F-FA9C0961C7D3}"/>
              </a:ext>
            </a:extLst>
          </p:cNvPr>
          <p:cNvSpPr/>
          <p:nvPr/>
        </p:nvSpPr>
        <p:spPr>
          <a:xfrm>
            <a:off x="9289460" y="15020089"/>
            <a:ext cx="5312979" cy="961696"/>
          </a:xfrm>
          <a:prstGeom prst="rect">
            <a:avLst/>
          </a:prstGeom>
          <a:noFill/>
          <a:ln w="762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dirty="0" err="1">
              <a:solidFill>
                <a:schemeClr val="tx1"/>
              </a:solidFill>
              <a:latin typeface="Trebuchet MS" panose="020B0603020202020204" pitchFamily="34" charset="0"/>
            </a:endParaRPr>
          </a:p>
        </p:txBody>
      </p:sp>
      <p:cxnSp>
        <p:nvCxnSpPr>
          <p:cNvPr id="55" name="Straight Arrow Connector 54">
            <a:extLst>
              <a:ext uri="{FF2B5EF4-FFF2-40B4-BE49-F238E27FC236}">
                <a16:creationId xmlns:a16="http://schemas.microsoft.com/office/drawing/2014/main" id="{695F5B70-453A-EAA9-D9E9-FD818693BB13}"/>
              </a:ext>
            </a:extLst>
          </p:cNvPr>
          <p:cNvCxnSpPr>
            <a:cxnSpLocks/>
            <a:stCxn id="13" idx="2"/>
            <a:endCxn id="15" idx="0"/>
          </p:cNvCxnSpPr>
          <p:nvPr/>
        </p:nvCxnSpPr>
        <p:spPr>
          <a:xfrm>
            <a:off x="25889289" y="9409221"/>
            <a:ext cx="0" cy="1234966"/>
          </a:xfrm>
          <a:prstGeom prst="straightConnector1">
            <a:avLst/>
          </a:prstGeom>
          <a:ln w="762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70" name="Straight Arrow Connector 69">
            <a:extLst>
              <a:ext uri="{FF2B5EF4-FFF2-40B4-BE49-F238E27FC236}">
                <a16:creationId xmlns:a16="http://schemas.microsoft.com/office/drawing/2014/main" id="{471FB3AB-8A26-3F50-E27E-E1D175F69519}"/>
              </a:ext>
            </a:extLst>
          </p:cNvPr>
          <p:cNvCxnSpPr>
            <a:cxnSpLocks/>
            <a:stCxn id="15" idx="1"/>
          </p:cNvCxnSpPr>
          <p:nvPr/>
        </p:nvCxnSpPr>
        <p:spPr>
          <a:xfrm flipH="1">
            <a:off x="22447975" y="11125035"/>
            <a:ext cx="784824" cy="3221052"/>
          </a:xfrm>
          <a:prstGeom prst="straightConnector1">
            <a:avLst/>
          </a:prstGeom>
          <a:ln w="762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83" name="Straight Arrow Connector 82">
            <a:extLst>
              <a:ext uri="{FF2B5EF4-FFF2-40B4-BE49-F238E27FC236}">
                <a16:creationId xmlns:a16="http://schemas.microsoft.com/office/drawing/2014/main" id="{BD4B0450-B786-7A6A-E462-1AA0CA1286D9}"/>
              </a:ext>
            </a:extLst>
          </p:cNvPr>
          <p:cNvCxnSpPr>
            <a:cxnSpLocks/>
          </p:cNvCxnSpPr>
          <p:nvPr/>
        </p:nvCxnSpPr>
        <p:spPr>
          <a:xfrm flipV="1">
            <a:off x="23957726" y="13040449"/>
            <a:ext cx="413841" cy="1269670"/>
          </a:xfrm>
          <a:prstGeom prst="straightConnector1">
            <a:avLst/>
          </a:prstGeom>
          <a:ln w="762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85">
            <a:extLst>
              <a:ext uri="{FF2B5EF4-FFF2-40B4-BE49-F238E27FC236}">
                <a16:creationId xmlns:a16="http://schemas.microsoft.com/office/drawing/2014/main" id="{923B5E57-9CF7-E27D-7AB0-56EED15E6301}"/>
              </a:ext>
            </a:extLst>
          </p:cNvPr>
          <p:cNvCxnSpPr>
            <a:cxnSpLocks/>
            <a:stCxn id="15" idx="2"/>
            <a:endCxn id="38" idx="0"/>
          </p:cNvCxnSpPr>
          <p:nvPr/>
        </p:nvCxnSpPr>
        <p:spPr>
          <a:xfrm>
            <a:off x="25889289" y="11605883"/>
            <a:ext cx="0" cy="459786"/>
          </a:xfrm>
          <a:prstGeom prst="straightConnector1">
            <a:avLst/>
          </a:prstGeom>
          <a:ln w="762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a:extLst>
              <a:ext uri="{FF2B5EF4-FFF2-40B4-BE49-F238E27FC236}">
                <a16:creationId xmlns:a16="http://schemas.microsoft.com/office/drawing/2014/main" id="{A1665B0E-C66F-D8B9-9D8F-51D1C3DD66EB}"/>
              </a:ext>
            </a:extLst>
          </p:cNvPr>
          <p:cNvCxnSpPr>
            <a:cxnSpLocks/>
            <a:stCxn id="42" idx="2"/>
            <a:endCxn id="45" idx="0"/>
          </p:cNvCxnSpPr>
          <p:nvPr/>
        </p:nvCxnSpPr>
        <p:spPr>
          <a:xfrm>
            <a:off x="11945950" y="14511117"/>
            <a:ext cx="0" cy="508972"/>
          </a:xfrm>
          <a:prstGeom prst="straightConnector1">
            <a:avLst/>
          </a:prstGeom>
          <a:ln w="762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98" name="Straight Arrow Connector 97">
            <a:extLst>
              <a:ext uri="{FF2B5EF4-FFF2-40B4-BE49-F238E27FC236}">
                <a16:creationId xmlns:a16="http://schemas.microsoft.com/office/drawing/2014/main" id="{2B2C3DDF-BA04-30FE-F06D-F45F51EE9F0E}"/>
              </a:ext>
            </a:extLst>
          </p:cNvPr>
          <p:cNvCxnSpPr>
            <a:cxnSpLocks/>
            <a:stCxn id="45" idx="2"/>
            <a:endCxn id="40" idx="0"/>
          </p:cNvCxnSpPr>
          <p:nvPr/>
        </p:nvCxnSpPr>
        <p:spPr>
          <a:xfrm flipH="1">
            <a:off x="11934265" y="15981785"/>
            <a:ext cx="11685" cy="509807"/>
          </a:xfrm>
          <a:prstGeom prst="straightConnector1">
            <a:avLst/>
          </a:prstGeom>
          <a:ln w="762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02" name="Straight Arrow Connector 101">
            <a:extLst>
              <a:ext uri="{FF2B5EF4-FFF2-40B4-BE49-F238E27FC236}">
                <a16:creationId xmlns:a16="http://schemas.microsoft.com/office/drawing/2014/main" id="{E481659A-478E-3CB2-A42B-21064305836E}"/>
              </a:ext>
            </a:extLst>
          </p:cNvPr>
          <p:cNvCxnSpPr>
            <a:cxnSpLocks/>
            <a:stCxn id="45" idx="3"/>
          </p:cNvCxnSpPr>
          <p:nvPr/>
        </p:nvCxnSpPr>
        <p:spPr>
          <a:xfrm flipV="1">
            <a:off x="14602439" y="14346087"/>
            <a:ext cx="1669827" cy="1154850"/>
          </a:xfrm>
          <a:prstGeom prst="straightConnector1">
            <a:avLst/>
          </a:prstGeom>
          <a:ln w="762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05" name="Straight Arrow Connector 104">
            <a:extLst>
              <a:ext uri="{FF2B5EF4-FFF2-40B4-BE49-F238E27FC236}">
                <a16:creationId xmlns:a16="http://schemas.microsoft.com/office/drawing/2014/main" id="{B12864F5-95E0-5C9D-736A-29682EFD548C}"/>
              </a:ext>
            </a:extLst>
          </p:cNvPr>
          <p:cNvCxnSpPr>
            <a:cxnSpLocks/>
            <a:endCxn id="40" idx="3"/>
          </p:cNvCxnSpPr>
          <p:nvPr/>
        </p:nvCxnSpPr>
        <p:spPr>
          <a:xfrm flipH="1" flipV="1">
            <a:off x="14590754" y="16972440"/>
            <a:ext cx="1598700" cy="43348"/>
          </a:xfrm>
          <a:prstGeom prst="straightConnector1">
            <a:avLst/>
          </a:prstGeom>
          <a:ln w="762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09" name="Straight Arrow Connector 108">
            <a:extLst>
              <a:ext uri="{FF2B5EF4-FFF2-40B4-BE49-F238E27FC236}">
                <a16:creationId xmlns:a16="http://schemas.microsoft.com/office/drawing/2014/main" id="{8F48611B-FBA6-022C-F97D-F3EC30D1C7F0}"/>
              </a:ext>
            </a:extLst>
          </p:cNvPr>
          <p:cNvCxnSpPr>
            <a:cxnSpLocks/>
          </p:cNvCxnSpPr>
          <p:nvPr/>
        </p:nvCxnSpPr>
        <p:spPr>
          <a:xfrm>
            <a:off x="25889287" y="7801138"/>
            <a:ext cx="1" cy="668188"/>
          </a:xfrm>
          <a:prstGeom prst="straightConnector1">
            <a:avLst/>
          </a:prstGeom>
          <a:ln w="762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11" name="Straight Arrow Connector 110">
            <a:extLst>
              <a:ext uri="{FF2B5EF4-FFF2-40B4-BE49-F238E27FC236}">
                <a16:creationId xmlns:a16="http://schemas.microsoft.com/office/drawing/2014/main" id="{F0C4FC9E-77DC-1A25-5067-44B450C6A054}"/>
              </a:ext>
            </a:extLst>
          </p:cNvPr>
          <p:cNvCxnSpPr>
            <a:cxnSpLocks/>
          </p:cNvCxnSpPr>
          <p:nvPr/>
        </p:nvCxnSpPr>
        <p:spPr>
          <a:xfrm>
            <a:off x="11815933" y="7813104"/>
            <a:ext cx="1" cy="668188"/>
          </a:xfrm>
          <a:prstGeom prst="straightConnector1">
            <a:avLst/>
          </a:prstGeom>
          <a:ln w="762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12" name="Straight Arrow Connector 111">
            <a:extLst>
              <a:ext uri="{FF2B5EF4-FFF2-40B4-BE49-F238E27FC236}">
                <a16:creationId xmlns:a16="http://schemas.microsoft.com/office/drawing/2014/main" id="{2E02A6AF-6425-AF4F-E0CD-2AC6FD008F39}"/>
              </a:ext>
            </a:extLst>
          </p:cNvPr>
          <p:cNvCxnSpPr>
            <a:cxnSpLocks/>
          </p:cNvCxnSpPr>
          <p:nvPr/>
        </p:nvCxnSpPr>
        <p:spPr>
          <a:xfrm>
            <a:off x="11815933" y="7813104"/>
            <a:ext cx="14073354" cy="15376"/>
          </a:xfrm>
          <a:prstGeom prst="straightConnector1">
            <a:avLst/>
          </a:prstGeom>
          <a:ln w="76200">
            <a:solidFill>
              <a:schemeClr val="bg1"/>
            </a:solidFill>
            <a:tailEnd type="none"/>
          </a:ln>
        </p:spPr>
        <p:style>
          <a:lnRef idx="1">
            <a:schemeClr val="accent1"/>
          </a:lnRef>
          <a:fillRef idx="0">
            <a:schemeClr val="accent1"/>
          </a:fillRef>
          <a:effectRef idx="0">
            <a:schemeClr val="accent1"/>
          </a:effectRef>
          <a:fontRef idx="minor">
            <a:schemeClr val="tx1"/>
          </a:fontRef>
        </p:style>
      </p:cxnSp>
      <p:cxnSp>
        <p:nvCxnSpPr>
          <p:cNvPr id="116" name="Straight Arrow Connector 115">
            <a:extLst>
              <a:ext uri="{FF2B5EF4-FFF2-40B4-BE49-F238E27FC236}">
                <a16:creationId xmlns:a16="http://schemas.microsoft.com/office/drawing/2014/main" id="{D93B947F-603A-D191-A8A6-36ABF98E417D}"/>
              </a:ext>
            </a:extLst>
          </p:cNvPr>
          <p:cNvCxnSpPr>
            <a:cxnSpLocks/>
            <a:stCxn id="5" idx="2"/>
          </p:cNvCxnSpPr>
          <p:nvPr/>
        </p:nvCxnSpPr>
        <p:spPr>
          <a:xfrm>
            <a:off x="18845944" y="5620872"/>
            <a:ext cx="0" cy="2207608"/>
          </a:xfrm>
          <a:prstGeom prst="straightConnector1">
            <a:avLst/>
          </a:prstGeom>
          <a:ln w="762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20" name="Rectangle 119">
            <a:extLst>
              <a:ext uri="{FF2B5EF4-FFF2-40B4-BE49-F238E27FC236}">
                <a16:creationId xmlns:a16="http://schemas.microsoft.com/office/drawing/2014/main" id="{3BEC5C71-57BF-581F-A50F-F7002885E94B}"/>
              </a:ext>
            </a:extLst>
          </p:cNvPr>
          <p:cNvSpPr/>
          <p:nvPr/>
        </p:nvSpPr>
        <p:spPr>
          <a:xfrm>
            <a:off x="8797149" y="7219051"/>
            <a:ext cx="20148331" cy="10580223"/>
          </a:xfrm>
          <a:prstGeom prst="rect">
            <a:avLst/>
          </a:prstGeom>
          <a:noFill/>
          <a:ln w="762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dirty="0" err="1">
              <a:solidFill>
                <a:schemeClr val="tx1"/>
              </a:solidFill>
              <a:latin typeface="Trebuchet MS" panose="020B0603020202020204" pitchFamily="34" charset="0"/>
            </a:endParaRPr>
          </a:p>
        </p:txBody>
      </p:sp>
      <p:sp>
        <p:nvSpPr>
          <p:cNvPr id="121" name="TextBox 120">
            <a:extLst>
              <a:ext uri="{FF2B5EF4-FFF2-40B4-BE49-F238E27FC236}">
                <a16:creationId xmlns:a16="http://schemas.microsoft.com/office/drawing/2014/main" id="{BBE3F6BD-07F9-A8CF-2016-77838DC51BDC}"/>
              </a:ext>
            </a:extLst>
          </p:cNvPr>
          <p:cNvSpPr txBox="1"/>
          <p:nvPr/>
        </p:nvSpPr>
        <p:spPr>
          <a:xfrm>
            <a:off x="19364660" y="6409157"/>
            <a:ext cx="2475358" cy="707886"/>
          </a:xfrm>
          <a:prstGeom prst="rect">
            <a:avLst/>
          </a:prstGeom>
          <a:noFill/>
        </p:spPr>
        <p:txBody>
          <a:bodyPr wrap="none" rtlCol="0">
            <a:spAutoFit/>
          </a:bodyPr>
          <a:lstStyle/>
          <a:p>
            <a:pPr algn="ctr"/>
            <a:r>
              <a:rPr lang="en-US" sz="4000" u="sng" dirty="0">
                <a:solidFill>
                  <a:schemeClr val="bg1"/>
                </a:solidFill>
                <a:latin typeface="NVIDIA Sans" panose="020B0503020203020204" pitchFamily="34" charset="0"/>
                <a:cs typeface="NVIDIA Sans" panose="020B0503020203020204" pitchFamily="34" charset="0"/>
              </a:rPr>
              <a:t>H5Dwrite</a:t>
            </a:r>
          </a:p>
        </p:txBody>
      </p:sp>
      <p:sp>
        <p:nvSpPr>
          <p:cNvPr id="3" name="Rectangle 2">
            <a:extLst>
              <a:ext uri="{FF2B5EF4-FFF2-40B4-BE49-F238E27FC236}">
                <a16:creationId xmlns:a16="http://schemas.microsoft.com/office/drawing/2014/main" id="{60B7B338-0F84-FD57-59CE-6200121517D9}"/>
              </a:ext>
            </a:extLst>
          </p:cNvPr>
          <p:cNvSpPr/>
          <p:nvPr/>
        </p:nvSpPr>
        <p:spPr>
          <a:xfrm>
            <a:off x="9042181" y="10399041"/>
            <a:ext cx="19698337" cy="2874975"/>
          </a:xfrm>
          <a:prstGeom prst="rect">
            <a:avLst/>
          </a:prstGeom>
          <a:noFill/>
          <a:ln w="762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dirty="0" err="1">
              <a:solidFill>
                <a:schemeClr val="tx1"/>
              </a:solidFill>
              <a:latin typeface="Trebuchet MS" panose="020B0603020202020204" pitchFamily="34" charset="0"/>
            </a:endParaRPr>
          </a:p>
        </p:txBody>
      </p:sp>
      <p:sp>
        <p:nvSpPr>
          <p:cNvPr id="4" name="TextBox 3">
            <a:extLst>
              <a:ext uri="{FF2B5EF4-FFF2-40B4-BE49-F238E27FC236}">
                <a16:creationId xmlns:a16="http://schemas.microsoft.com/office/drawing/2014/main" id="{FF669760-7CFD-A53F-18F9-6D9099163388}"/>
              </a:ext>
            </a:extLst>
          </p:cNvPr>
          <p:cNvSpPr txBox="1"/>
          <p:nvPr/>
        </p:nvSpPr>
        <p:spPr>
          <a:xfrm>
            <a:off x="16136914" y="9460169"/>
            <a:ext cx="5508880" cy="707886"/>
          </a:xfrm>
          <a:prstGeom prst="rect">
            <a:avLst/>
          </a:prstGeom>
          <a:noFill/>
        </p:spPr>
        <p:txBody>
          <a:bodyPr wrap="none" rtlCol="0">
            <a:spAutoFit/>
          </a:bodyPr>
          <a:lstStyle/>
          <a:p>
            <a:pPr algn="ctr"/>
            <a:r>
              <a:rPr lang="en-US" sz="4000" u="sng" dirty="0">
                <a:solidFill>
                  <a:schemeClr val="bg1"/>
                </a:solidFill>
                <a:latin typeface="NVIDIA Sans" panose="020B0503020203020204" pitchFamily="34" charset="0"/>
                <a:cs typeface="NVIDIA Sans" panose="020B0503020203020204" pitchFamily="34" charset="0"/>
              </a:rPr>
              <a:t>Gather + Scatter Loop</a:t>
            </a:r>
          </a:p>
        </p:txBody>
      </p:sp>
      <p:cxnSp>
        <p:nvCxnSpPr>
          <p:cNvPr id="12" name="Straight Arrow Connector 11">
            <a:extLst>
              <a:ext uri="{FF2B5EF4-FFF2-40B4-BE49-F238E27FC236}">
                <a16:creationId xmlns:a16="http://schemas.microsoft.com/office/drawing/2014/main" id="{5ACCF120-F981-4297-933B-AFEADDF6E2D5}"/>
              </a:ext>
            </a:extLst>
          </p:cNvPr>
          <p:cNvCxnSpPr>
            <a:cxnSpLocks/>
            <a:endCxn id="37" idx="0"/>
          </p:cNvCxnSpPr>
          <p:nvPr/>
        </p:nvCxnSpPr>
        <p:spPr>
          <a:xfrm flipH="1">
            <a:off x="11945950" y="9431619"/>
            <a:ext cx="22385" cy="2626893"/>
          </a:xfrm>
          <a:prstGeom prst="straightConnector1">
            <a:avLst/>
          </a:prstGeom>
          <a:ln w="762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E946023E-C01E-4482-D51C-0EC7C7BC6D90}"/>
              </a:ext>
            </a:extLst>
          </p:cNvPr>
          <p:cNvCxnSpPr>
            <a:cxnSpLocks/>
          </p:cNvCxnSpPr>
          <p:nvPr/>
        </p:nvCxnSpPr>
        <p:spPr>
          <a:xfrm>
            <a:off x="11945950" y="13040449"/>
            <a:ext cx="0" cy="508972"/>
          </a:xfrm>
          <a:prstGeom prst="straightConnector1">
            <a:avLst/>
          </a:prstGeom>
          <a:ln w="762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917260F8-2A01-F41E-F628-2B69411CBA87}"/>
              </a:ext>
            </a:extLst>
          </p:cNvPr>
          <p:cNvSpPr txBox="1"/>
          <p:nvPr/>
        </p:nvSpPr>
        <p:spPr>
          <a:xfrm>
            <a:off x="17886321" y="14678761"/>
            <a:ext cx="4797275" cy="707886"/>
          </a:xfrm>
          <a:prstGeom prst="rect">
            <a:avLst/>
          </a:prstGeom>
          <a:noFill/>
        </p:spPr>
        <p:txBody>
          <a:bodyPr wrap="none" rtlCol="0">
            <a:spAutoFit/>
          </a:bodyPr>
          <a:lstStyle/>
          <a:p>
            <a:pPr algn="ctr"/>
            <a:r>
              <a:rPr lang="en-US" sz="4000" dirty="0">
                <a:solidFill>
                  <a:schemeClr val="bg1"/>
                </a:solidFill>
                <a:latin typeface="NVIDIA Sans" panose="020B0503020203020204" pitchFamily="34" charset="0"/>
                <a:cs typeface="NVIDIA Sans" panose="020B0503020203020204" pitchFamily="34" charset="0"/>
              </a:rPr>
              <a:t>[Allocate Buffer++]</a:t>
            </a:r>
          </a:p>
        </p:txBody>
      </p:sp>
      <p:sp>
        <p:nvSpPr>
          <p:cNvPr id="27" name="Rectangle 26">
            <a:extLst>
              <a:ext uri="{FF2B5EF4-FFF2-40B4-BE49-F238E27FC236}">
                <a16:creationId xmlns:a16="http://schemas.microsoft.com/office/drawing/2014/main" id="{DB179032-1E15-A865-5987-7501AFE4B38E}"/>
              </a:ext>
            </a:extLst>
          </p:cNvPr>
          <p:cNvSpPr/>
          <p:nvPr/>
        </p:nvSpPr>
        <p:spPr>
          <a:xfrm>
            <a:off x="16437804" y="14551856"/>
            <a:ext cx="7740118" cy="961696"/>
          </a:xfrm>
          <a:prstGeom prst="rect">
            <a:avLst/>
          </a:prstGeom>
          <a:noFill/>
          <a:ln w="762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dirty="0" err="1">
              <a:solidFill>
                <a:schemeClr val="tx1"/>
              </a:solidFill>
              <a:latin typeface="Trebuchet MS" panose="020B0603020202020204" pitchFamily="34" charset="0"/>
            </a:endParaRPr>
          </a:p>
        </p:txBody>
      </p:sp>
      <p:sp>
        <p:nvSpPr>
          <p:cNvPr id="31" name="TextBox 30">
            <a:extLst>
              <a:ext uri="{FF2B5EF4-FFF2-40B4-BE49-F238E27FC236}">
                <a16:creationId xmlns:a16="http://schemas.microsoft.com/office/drawing/2014/main" id="{9E4CB0C6-2E61-071F-E4F4-ED5D21445E2F}"/>
              </a:ext>
            </a:extLst>
          </p:cNvPr>
          <p:cNvSpPr txBox="1"/>
          <p:nvPr/>
        </p:nvSpPr>
        <p:spPr>
          <a:xfrm>
            <a:off x="16583061" y="16111565"/>
            <a:ext cx="7449604" cy="707886"/>
          </a:xfrm>
          <a:prstGeom prst="rect">
            <a:avLst/>
          </a:prstGeom>
          <a:noFill/>
        </p:spPr>
        <p:txBody>
          <a:bodyPr wrap="none" rtlCol="0">
            <a:spAutoFit/>
          </a:bodyPr>
          <a:lstStyle/>
          <a:p>
            <a:pPr algn="ctr"/>
            <a:r>
              <a:rPr lang="en-US" sz="4000" dirty="0">
                <a:solidFill>
                  <a:schemeClr val="bg1"/>
                </a:solidFill>
                <a:latin typeface="NVIDIA Sans" panose="020B0503020203020204" pitchFamily="34" charset="0"/>
                <a:cs typeface="NVIDIA Sans" panose="020B0503020203020204" pitchFamily="34" charset="0"/>
              </a:rPr>
              <a:t>Transform / Convert / Transfer</a:t>
            </a:r>
          </a:p>
        </p:txBody>
      </p:sp>
      <p:sp>
        <p:nvSpPr>
          <p:cNvPr id="32" name="Rectangle 31">
            <a:extLst>
              <a:ext uri="{FF2B5EF4-FFF2-40B4-BE49-F238E27FC236}">
                <a16:creationId xmlns:a16="http://schemas.microsoft.com/office/drawing/2014/main" id="{672920CB-B6ED-0F65-A960-CD970F57A7FA}"/>
              </a:ext>
            </a:extLst>
          </p:cNvPr>
          <p:cNvSpPr/>
          <p:nvPr/>
        </p:nvSpPr>
        <p:spPr>
          <a:xfrm>
            <a:off x="16437804" y="15984660"/>
            <a:ext cx="7740118" cy="961696"/>
          </a:xfrm>
          <a:prstGeom prst="rect">
            <a:avLst/>
          </a:prstGeom>
          <a:noFill/>
          <a:ln w="762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dirty="0" err="1">
              <a:solidFill>
                <a:schemeClr val="tx1"/>
              </a:solidFill>
              <a:latin typeface="Trebuchet MS" panose="020B0603020202020204" pitchFamily="34" charset="0"/>
            </a:endParaRPr>
          </a:p>
        </p:txBody>
      </p:sp>
      <p:sp>
        <p:nvSpPr>
          <p:cNvPr id="33" name="Rectangle 32">
            <a:extLst>
              <a:ext uri="{FF2B5EF4-FFF2-40B4-BE49-F238E27FC236}">
                <a16:creationId xmlns:a16="http://schemas.microsoft.com/office/drawing/2014/main" id="{73C75F90-CB32-1C04-CB7B-3FE15F647C9C}"/>
              </a:ext>
            </a:extLst>
          </p:cNvPr>
          <p:cNvSpPr/>
          <p:nvPr/>
        </p:nvSpPr>
        <p:spPr>
          <a:xfrm>
            <a:off x="16272266" y="14310119"/>
            <a:ext cx="8099301" cy="2842006"/>
          </a:xfrm>
          <a:prstGeom prst="rect">
            <a:avLst/>
          </a:prstGeom>
          <a:noFill/>
          <a:ln w="762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dirty="0" err="1">
              <a:solidFill>
                <a:schemeClr val="tx1"/>
              </a:solidFill>
              <a:latin typeface="Trebuchet MS" panose="020B0603020202020204" pitchFamily="34" charset="0"/>
            </a:endParaRPr>
          </a:p>
        </p:txBody>
      </p:sp>
      <p:sp>
        <p:nvSpPr>
          <p:cNvPr id="34" name="U-Turn Arrow 33">
            <a:extLst>
              <a:ext uri="{FF2B5EF4-FFF2-40B4-BE49-F238E27FC236}">
                <a16:creationId xmlns:a16="http://schemas.microsoft.com/office/drawing/2014/main" id="{AA9F41EC-BCDC-F5D2-C7B9-1A0E2384E6F4}"/>
              </a:ext>
            </a:extLst>
          </p:cNvPr>
          <p:cNvSpPr/>
          <p:nvPr/>
        </p:nvSpPr>
        <p:spPr>
          <a:xfrm rot="5400000" flipH="1" flipV="1">
            <a:off x="15032561" y="15239187"/>
            <a:ext cx="1913351" cy="936516"/>
          </a:xfrm>
          <a:prstGeom prst="uturnArrow">
            <a:avLst>
              <a:gd name="adj1" fmla="val 25000"/>
              <a:gd name="adj2" fmla="val 25000"/>
              <a:gd name="adj3" fmla="val 25000"/>
              <a:gd name="adj4" fmla="val 43750"/>
              <a:gd name="adj5" fmla="val 100000"/>
            </a:avLst>
          </a:prstGeom>
          <a:pattFill prst="dkUpDiag">
            <a:fgClr>
              <a:schemeClr val="tx2"/>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dirty="0" err="1">
              <a:solidFill>
                <a:schemeClr val="tx1"/>
              </a:solidFill>
              <a:latin typeface="Trebuchet MS" panose="020B0603020202020204" pitchFamily="34" charset="0"/>
            </a:endParaRPr>
          </a:p>
        </p:txBody>
      </p:sp>
    </p:spTree>
    <p:extLst>
      <p:ext uri="{BB962C8B-B14F-4D97-AF65-F5344CB8AC3E}">
        <p14:creationId xmlns:p14="http://schemas.microsoft.com/office/powerpoint/2010/main" val="197932791"/>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FECC35-8BC2-CC8F-EE3C-6A65CC2FEB0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12B5AE6-D614-1F9F-2C15-FDABBD44F3EC}"/>
              </a:ext>
            </a:extLst>
          </p:cNvPr>
          <p:cNvSpPr>
            <a:spLocks noGrp="1"/>
          </p:cNvSpPr>
          <p:nvPr>
            <p:ph type="title"/>
          </p:nvPr>
        </p:nvSpPr>
        <p:spPr/>
        <p:txBody>
          <a:bodyPr>
            <a:normAutofit/>
          </a:bodyPr>
          <a:lstStyle/>
          <a:p>
            <a:r>
              <a:rPr lang="en-US" sz="11500" dirty="0"/>
              <a:t> GPU-Aware Serial I/O Pipeline</a:t>
            </a:r>
            <a:endParaRPr lang="en-US" sz="8000" dirty="0"/>
          </a:p>
        </p:txBody>
      </p:sp>
      <p:sp>
        <p:nvSpPr>
          <p:cNvPr id="5" name="Rectangle 4">
            <a:extLst>
              <a:ext uri="{FF2B5EF4-FFF2-40B4-BE49-F238E27FC236}">
                <a16:creationId xmlns:a16="http://schemas.microsoft.com/office/drawing/2014/main" id="{4143944B-B429-BDD3-89E4-9C1EB13AC23F}"/>
              </a:ext>
            </a:extLst>
          </p:cNvPr>
          <p:cNvSpPr/>
          <p:nvPr/>
        </p:nvSpPr>
        <p:spPr>
          <a:xfrm>
            <a:off x="16189454" y="4659176"/>
            <a:ext cx="5312979" cy="961696"/>
          </a:xfrm>
          <a:prstGeom prst="rect">
            <a:avLst/>
          </a:prstGeom>
          <a:noFill/>
          <a:ln w="762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dirty="0" err="1">
              <a:solidFill>
                <a:schemeClr val="tx1"/>
              </a:solidFill>
              <a:latin typeface="Trebuchet MS" panose="020B0603020202020204" pitchFamily="34" charset="0"/>
            </a:endParaRPr>
          </a:p>
        </p:txBody>
      </p:sp>
      <p:sp>
        <p:nvSpPr>
          <p:cNvPr id="7" name="TextBox 6">
            <a:extLst>
              <a:ext uri="{FF2B5EF4-FFF2-40B4-BE49-F238E27FC236}">
                <a16:creationId xmlns:a16="http://schemas.microsoft.com/office/drawing/2014/main" id="{DF175C14-A257-D655-B688-87B3D9A413B7}"/>
              </a:ext>
            </a:extLst>
          </p:cNvPr>
          <p:cNvSpPr txBox="1"/>
          <p:nvPr/>
        </p:nvSpPr>
        <p:spPr>
          <a:xfrm>
            <a:off x="17406927" y="4786081"/>
            <a:ext cx="2878032" cy="707886"/>
          </a:xfrm>
          <a:prstGeom prst="rect">
            <a:avLst/>
          </a:prstGeom>
          <a:noFill/>
        </p:spPr>
        <p:txBody>
          <a:bodyPr wrap="none" rtlCol="0">
            <a:spAutoFit/>
          </a:bodyPr>
          <a:lstStyle/>
          <a:p>
            <a:pPr algn="ctr"/>
            <a:r>
              <a:rPr lang="en-US" sz="4000" dirty="0">
                <a:solidFill>
                  <a:schemeClr val="bg1"/>
                </a:solidFill>
                <a:latin typeface="NVIDIA Sans" panose="020B0503020203020204" pitchFamily="34" charset="0"/>
                <a:cs typeface="NVIDIA Sans" panose="020B0503020203020204" pitchFamily="34" charset="0"/>
              </a:rPr>
              <a:t>Application</a:t>
            </a:r>
          </a:p>
        </p:txBody>
      </p:sp>
      <p:sp>
        <p:nvSpPr>
          <p:cNvPr id="10" name="Rectangle 9">
            <a:extLst>
              <a:ext uri="{FF2B5EF4-FFF2-40B4-BE49-F238E27FC236}">
                <a16:creationId xmlns:a16="http://schemas.microsoft.com/office/drawing/2014/main" id="{BEF96A42-E781-B417-834E-742ED0BD986D}"/>
              </a:ext>
            </a:extLst>
          </p:cNvPr>
          <p:cNvSpPr/>
          <p:nvPr/>
        </p:nvSpPr>
        <p:spPr>
          <a:xfrm>
            <a:off x="9159446" y="8447525"/>
            <a:ext cx="5312979" cy="961696"/>
          </a:xfrm>
          <a:prstGeom prst="rect">
            <a:avLst/>
          </a:prstGeom>
          <a:noFill/>
          <a:ln w="762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dirty="0" err="1">
              <a:solidFill>
                <a:schemeClr val="tx1"/>
              </a:solidFill>
              <a:latin typeface="Trebuchet MS" panose="020B0603020202020204" pitchFamily="34" charset="0"/>
            </a:endParaRPr>
          </a:p>
        </p:txBody>
      </p:sp>
      <p:sp>
        <p:nvSpPr>
          <p:cNvPr id="11" name="TextBox 10">
            <a:extLst>
              <a:ext uri="{FF2B5EF4-FFF2-40B4-BE49-F238E27FC236}">
                <a16:creationId xmlns:a16="http://schemas.microsoft.com/office/drawing/2014/main" id="{0EE2A746-2BAD-5E44-E93B-DA28234AAFF4}"/>
              </a:ext>
            </a:extLst>
          </p:cNvPr>
          <p:cNvSpPr txBox="1"/>
          <p:nvPr/>
        </p:nvSpPr>
        <p:spPr>
          <a:xfrm>
            <a:off x="10656804" y="8574430"/>
            <a:ext cx="2318263" cy="707886"/>
          </a:xfrm>
          <a:prstGeom prst="rect">
            <a:avLst/>
          </a:prstGeom>
          <a:noFill/>
        </p:spPr>
        <p:txBody>
          <a:bodyPr wrap="none" rtlCol="0">
            <a:spAutoFit/>
          </a:bodyPr>
          <a:lstStyle/>
          <a:p>
            <a:pPr algn="ctr"/>
            <a:r>
              <a:rPr lang="en-US" sz="4000" dirty="0">
                <a:solidFill>
                  <a:schemeClr val="bg1"/>
                </a:solidFill>
                <a:latin typeface="NVIDIA Sans" panose="020B0503020203020204" pitchFamily="34" charset="0"/>
                <a:cs typeface="NVIDIA Sans" panose="020B0503020203020204" pitchFamily="34" charset="0"/>
              </a:rPr>
              <a:t>Chunked</a:t>
            </a:r>
          </a:p>
        </p:txBody>
      </p:sp>
      <p:sp>
        <p:nvSpPr>
          <p:cNvPr id="13" name="Rectangle 12">
            <a:extLst>
              <a:ext uri="{FF2B5EF4-FFF2-40B4-BE49-F238E27FC236}">
                <a16:creationId xmlns:a16="http://schemas.microsoft.com/office/drawing/2014/main" id="{B24CD138-8DBD-EC20-1B46-7BE6F034D7FB}"/>
              </a:ext>
            </a:extLst>
          </p:cNvPr>
          <p:cNvSpPr/>
          <p:nvPr/>
        </p:nvSpPr>
        <p:spPr>
          <a:xfrm>
            <a:off x="23232799" y="8447525"/>
            <a:ext cx="5312979" cy="961696"/>
          </a:xfrm>
          <a:prstGeom prst="rect">
            <a:avLst/>
          </a:prstGeom>
          <a:noFill/>
          <a:ln w="762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dirty="0" err="1">
              <a:solidFill>
                <a:schemeClr val="tx1"/>
              </a:solidFill>
              <a:latin typeface="Trebuchet MS" panose="020B0603020202020204" pitchFamily="34" charset="0"/>
            </a:endParaRPr>
          </a:p>
        </p:txBody>
      </p:sp>
      <p:sp>
        <p:nvSpPr>
          <p:cNvPr id="14" name="TextBox 13">
            <a:extLst>
              <a:ext uri="{FF2B5EF4-FFF2-40B4-BE49-F238E27FC236}">
                <a16:creationId xmlns:a16="http://schemas.microsoft.com/office/drawing/2014/main" id="{58D4928E-6DD4-CD00-8B51-99A74B601700}"/>
              </a:ext>
            </a:extLst>
          </p:cNvPr>
          <p:cNvSpPr txBox="1"/>
          <p:nvPr/>
        </p:nvSpPr>
        <p:spPr>
          <a:xfrm>
            <a:off x="24420618" y="8574430"/>
            <a:ext cx="2937343" cy="707886"/>
          </a:xfrm>
          <a:prstGeom prst="rect">
            <a:avLst/>
          </a:prstGeom>
          <a:noFill/>
        </p:spPr>
        <p:txBody>
          <a:bodyPr wrap="none" rtlCol="0">
            <a:spAutoFit/>
          </a:bodyPr>
          <a:lstStyle/>
          <a:p>
            <a:pPr algn="ctr"/>
            <a:r>
              <a:rPr lang="en-US" sz="4000" dirty="0">
                <a:solidFill>
                  <a:schemeClr val="bg1"/>
                </a:solidFill>
                <a:latin typeface="NVIDIA Sans" panose="020B0503020203020204" pitchFamily="34" charset="0"/>
                <a:cs typeface="NVIDIA Sans" panose="020B0503020203020204" pitchFamily="34" charset="0"/>
              </a:rPr>
              <a:t>Contiguous</a:t>
            </a:r>
          </a:p>
        </p:txBody>
      </p:sp>
      <p:sp>
        <p:nvSpPr>
          <p:cNvPr id="15" name="Rectangle 14">
            <a:extLst>
              <a:ext uri="{FF2B5EF4-FFF2-40B4-BE49-F238E27FC236}">
                <a16:creationId xmlns:a16="http://schemas.microsoft.com/office/drawing/2014/main" id="{AC0FF5E6-0981-E428-FA6C-3944E1168524}"/>
              </a:ext>
            </a:extLst>
          </p:cNvPr>
          <p:cNvSpPr/>
          <p:nvPr/>
        </p:nvSpPr>
        <p:spPr>
          <a:xfrm>
            <a:off x="23232799" y="10644187"/>
            <a:ext cx="5312979" cy="961696"/>
          </a:xfrm>
          <a:prstGeom prst="rect">
            <a:avLst/>
          </a:prstGeom>
          <a:noFill/>
          <a:ln w="762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dirty="0" err="1">
              <a:solidFill>
                <a:schemeClr val="tx1"/>
              </a:solidFill>
              <a:latin typeface="Trebuchet MS" panose="020B0603020202020204" pitchFamily="34" charset="0"/>
            </a:endParaRPr>
          </a:p>
        </p:txBody>
      </p:sp>
      <p:sp>
        <p:nvSpPr>
          <p:cNvPr id="18" name="TextBox 17">
            <a:extLst>
              <a:ext uri="{FF2B5EF4-FFF2-40B4-BE49-F238E27FC236}">
                <a16:creationId xmlns:a16="http://schemas.microsoft.com/office/drawing/2014/main" id="{880A7C93-3B6A-78F3-9E44-DC5F722683D4}"/>
              </a:ext>
            </a:extLst>
          </p:cNvPr>
          <p:cNvSpPr txBox="1"/>
          <p:nvPr/>
        </p:nvSpPr>
        <p:spPr>
          <a:xfrm>
            <a:off x="24177922" y="10771092"/>
            <a:ext cx="3422733" cy="707886"/>
          </a:xfrm>
          <a:prstGeom prst="rect">
            <a:avLst/>
          </a:prstGeom>
          <a:noFill/>
        </p:spPr>
        <p:txBody>
          <a:bodyPr wrap="none" rtlCol="0">
            <a:spAutoFit/>
          </a:bodyPr>
          <a:lstStyle/>
          <a:p>
            <a:pPr algn="ctr"/>
            <a:r>
              <a:rPr lang="en-US" sz="4000" dirty="0">
                <a:solidFill>
                  <a:schemeClr val="bg1"/>
                </a:solidFill>
                <a:latin typeface="NVIDIA Sans" panose="020B0503020203020204" pitchFamily="34" charset="0"/>
                <a:cs typeface="NVIDIA Sans" panose="020B0503020203020204" pitchFamily="34" charset="0"/>
              </a:rPr>
              <a:t> [I/O Pipeline]</a:t>
            </a:r>
          </a:p>
        </p:txBody>
      </p:sp>
      <p:sp>
        <p:nvSpPr>
          <p:cNvPr id="29" name="TextBox 28">
            <a:extLst>
              <a:ext uri="{FF2B5EF4-FFF2-40B4-BE49-F238E27FC236}">
                <a16:creationId xmlns:a16="http://schemas.microsoft.com/office/drawing/2014/main" id="{85AC6E0F-33F6-1B91-B0F0-7C1C6092173F}"/>
              </a:ext>
            </a:extLst>
          </p:cNvPr>
          <p:cNvSpPr txBox="1"/>
          <p:nvPr/>
        </p:nvSpPr>
        <p:spPr>
          <a:xfrm>
            <a:off x="16342731" y="13479554"/>
            <a:ext cx="5865645" cy="707886"/>
          </a:xfrm>
          <a:prstGeom prst="rect">
            <a:avLst/>
          </a:prstGeom>
          <a:noFill/>
        </p:spPr>
        <p:txBody>
          <a:bodyPr wrap="none" rtlCol="0">
            <a:spAutoFit/>
          </a:bodyPr>
          <a:lstStyle/>
          <a:p>
            <a:pPr algn="ctr"/>
            <a:r>
              <a:rPr lang="en-US" sz="4000" u="sng" dirty="0">
                <a:solidFill>
                  <a:schemeClr val="bg1"/>
                </a:solidFill>
                <a:latin typeface="NVIDIA Sans" panose="020B0503020203020204" pitchFamily="34" charset="0"/>
                <a:cs typeface="NVIDIA Sans" panose="020B0503020203020204" pitchFamily="34" charset="0"/>
              </a:rPr>
              <a:t> GPU-Aware I/O Pipeline</a:t>
            </a:r>
          </a:p>
        </p:txBody>
      </p:sp>
      <p:sp>
        <p:nvSpPr>
          <p:cNvPr id="36" name="TextBox 35">
            <a:extLst>
              <a:ext uri="{FF2B5EF4-FFF2-40B4-BE49-F238E27FC236}">
                <a16:creationId xmlns:a16="http://schemas.microsoft.com/office/drawing/2014/main" id="{C74D952E-030C-6299-CEF9-2FDEBC70D630}"/>
              </a:ext>
            </a:extLst>
          </p:cNvPr>
          <p:cNvSpPr txBox="1"/>
          <p:nvPr/>
        </p:nvSpPr>
        <p:spPr>
          <a:xfrm>
            <a:off x="9225683" y="12167308"/>
            <a:ext cx="5536832" cy="707886"/>
          </a:xfrm>
          <a:prstGeom prst="rect">
            <a:avLst/>
          </a:prstGeom>
          <a:noFill/>
        </p:spPr>
        <p:txBody>
          <a:bodyPr wrap="square" rtlCol="0">
            <a:spAutoFit/>
          </a:bodyPr>
          <a:lstStyle/>
          <a:p>
            <a:pPr algn="ctr"/>
            <a:r>
              <a:rPr lang="en-US" sz="4000" dirty="0">
                <a:solidFill>
                  <a:schemeClr val="bg1"/>
                </a:solidFill>
                <a:highlight>
                  <a:srgbClr val="00FFFF"/>
                </a:highlight>
                <a:latin typeface="NVIDIA Sans" panose="020B0503020203020204" pitchFamily="34" charset="0"/>
                <a:cs typeface="NVIDIA Sans" panose="020B0503020203020204" pitchFamily="34" charset="0"/>
              </a:rPr>
              <a:t>Add to chunk cache++</a:t>
            </a:r>
          </a:p>
        </p:txBody>
      </p:sp>
      <p:sp>
        <p:nvSpPr>
          <p:cNvPr id="37" name="Rectangle 36">
            <a:extLst>
              <a:ext uri="{FF2B5EF4-FFF2-40B4-BE49-F238E27FC236}">
                <a16:creationId xmlns:a16="http://schemas.microsoft.com/office/drawing/2014/main" id="{900008A5-7E94-8BFE-1118-94192C777FD3}"/>
              </a:ext>
            </a:extLst>
          </p:cNvPr>
          <p:cNvSpPr/>
          <p:nvPr/>
        </p:nvSpPr>
        <p:spPr>
          <a:xfrm>
            <a:off x="9289460" y="12058512"/>
            <a:ext cx="5312979" cy="961696"/>
          </a:xfrm>
          <a:prstGeom prst="rect">
            <a:avLst/>
          </a:prstGeom>
          <a:noFill/>
          <a:ln w="762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dirty="0" err="1">
              <a:solidFill>
                <a:schemeClr val="tx1"/>
              </a:solidFill>
              <a:latin typeface="Trebuchet MS" panose="020B0603020202020204" pitchFamily="34" charset="0"/>
            </a:endParaRPr>
          </a:p>
        </p:txBody>
      </p:sp>
      <p:sp>
        <p:nvSpPr>
          <p:cNvPr id="38" name="Rectangle 37">
            <a:extLst>
              <a:ext uri="{FF2B5EF4-FFF2-40B4-BE49-F238E27FC236}">
                <a16:creationId xmlns:a16="http://schemas.microsoft.com/office/drawing/2014/main" id="{B91F4461-CFC1-D79A-B5F5-3844ABF58852}"/>
              </a:ext>
            </a:extLst>
          </p:cNvPr>
          <p:cNvSpPr/>
          <p:nvPr/>
        </p:nvSpPr>
        <p:spPr>
          <a:xfrm>
            <a:off x="23232799" y="12065669"/>
            <a:ext cx="5312979" cy="961696"/>
          </a:xfrm>
          <a:prstGeom prst="rect">
            <a:avLst/>
          </a:prstGeom>
          <a:noFill/>
          <a:ln w="762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dirty="0" err="1">
              <a:solidFill>
                <a:schemeClr val="tx1"/>
              </a:solidFill>
              <a:latin typeface="Trebuchet MS" panose="020B0603020202020204" pitchFamily="34" charset="0"/>
            </a:endParaRPr>
          </a:p>
        </p:txBody>
      </p:sp>
      <p:sp>
        <p:nvSpPr>
          <p:cNvPr id="39" name="TextBox 38">
            <a:extLst>
              <a:ext uri="{FF2B5EF4-FFF2-40B4-BE49-F238E27FC236}">
                <a16:creationId xmlns:a16="http://schemas.microsoft.com/office/drawing/2014/main" id="{39CBAD4B-9342-3019-6A4C-A28CE82672F2}"/>
              </a:ext>
            </a:extLst>
          </p:cNvPr>
          <p:cNvSpPr txBox="1"/>
          <p:nvPr/>
        </p:nvSpPr>
        <p:spPr>
          <a:xfrm>
            <a:off x="24371567" y="12192574"/>
            <a:ext cx="3035447" cy="707886"/>
          </a:xfrm>
          <a:prstGeom prst="rect">
            <a:avLst/>
          </a:prstGeom>
          <a:noFill/>
        </p:spPr>
        <p:txBody>
          <a:bodyPr wrap="none" rtlCol="0">
            <a:spAutoFit/>
          </a:bodyPr>
          <a:lstStyle/>
          <a:p>
            <a:pPr algn="ctr"/>
            <a:r>
              <a:rPr lang="en-US" sz="4000" dirty="0">
                <a:solidFill>
                  <a:schemeClr val="bg1"/>
                </a:solidFill>
                <a:highlight>
                  <a:srgbClr val="00FFFF"/>
                </a:highlight>
                <a:latin typeface="NVIDIA Sans" panose="020B0503020203020204" pitchFamily="34" charset="0"/>
                <a:cs typeface="NVIDIA Sans" panose="020B0503020203020204" pitchFamily="34" charset="0"/>
              </a:rPr>
              <a:t>Write to file</a:t>
            </a:r>
          </a:p>
        </p:txBody>
      </p:sp>
      <p:sp>
        <p:nvSpPr>
          <p:cNvPr id="40" name="Rectangle 39">
            <a:extLst>
              <a:ext uri="{FF2B5EF4-FFF2-40B4-BE49-F238E27FC236}">
                <a16:creationId xmlns:a16="http://schemas.microsoft.com/office/drawing/2014/main" id="{0042F934-8A7F-17F6-4E13-454DBE2F4AA1}"/>
              </a:ext>
            </a:extLst>
          </p:cNvPr>
          <p:cNvSpPr/>
          <p:nvPr/>
        </p:nvSpPr>
        <p:spPr>
          <a:xfrm>
            <a:off x="9277775" y="16491592"/>
            <a:ext cx="5312979" cy="961696"/>
          </a:xfrm>
          <a:prstGeom prst="rect">
            <a:avLst/>
          </a:prstGeom>
          <a:noFill/>
          <a:ln w="762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dirty="0" err="1">
              <a:solidFill>
                <a:schemeClr val="tx1"/>
              </a:solidFill>
              <a:latin typeface="Trebuchet MS" panose="020B0603020202020204" pitchFamily="34" charset="0"/>
            </a:endParaRPr>
          </a:p>
        </p:txBody>
      </p:sp>
      <p:sp>
        <p:nvSpPr>
          <p:cNvPr id="41" name="TextBox 40">
            <a:extLst>
              <a:ext uri="{FF2B5EF4-FFF2-40B4-BE49-F238E27FC236}">
                <a16:creationId xmlns:a16="http://schemas.microsoft.com/office/drawing/2014/main" id="{04938994-F513-2E95-5514-40D74A0E165C}"/>
              </a:ext>
            </a:extLst>
          </p:cNvPr>
          <p:cNvSpPr txBox="1"/>
          <p:nvPr/>
        </p:nvSpPr>
        <p:spPr>
          <a:xfrm>
            <a:off x="10416543" y="16618497"/>
            <a:ext cx="3035447" cy="707886"/>
          </a:xfrm>
          <a:prstGeom prst="rect">
            <a:avLst/>
          </a:prstGeom>
          <a:noFill/>
        </p:spPr>
        <p:txBody>
          <a:bodyPr wrap="none" rtlCol="0">
            <a:spAutoFit/>
          </a:bodyPr>
          <a:lstStyle/>
          <a:p>
            <a:pPr algn="ctr"/>
            <a:r>
              <a:rPr lang="en-US" sz="4000" dirty="0">
                <a:solidFill>
                  <a:schemeClr val="bg1"/>
                </a:solidFill>
                <a:highlight>
                  <a:srgbClr val="00FFFF"/>
                </a:highlight>
                <a:latin typeface="NVIDIA Sans" panose="020B0503020203020204" pitchFamily="34" charset="0"/>
                <a:cs typeface="NVIDIA Sans" panose="020B0503020203020204" pitchFamily="34" charset="0"/>
              </a:rPr>
              <a:t>Write to file</a:t>
            </a:r>
          </a:p>
        </p:txBody>
      </p:sp>
      <p:sp>
        <p:nvSpPr>
          <p:cNvPr id="42" name="Rectangle 41">
            <a:extLst>
              <a:ext uri="{FF2B5EF4-FFF2-40B4-BE49-F238E27FC236}">
                <a16:creationId xmlns:a16="http://schemas.microsoft.com/office/drawing/2014/main" id="{9E34466B-C8F7-23C5-2AEF-E519ECD6AF61}"/>
              </a:ext>
            </a:extLst>
          </p:cNvPr>
          <p:cNvSpPr/>
          <p:nvPr/>
        </p:nvSpPr>
        <p:spPr>
          <a:xfrm>
            <a:off x="9289460" y="13549421"/>
            <a:ext cx="5312979" cy="961696"/>
          </a:xfrm>
          <a:prstGeom prst="rect">
            <a:avLst/>
          </a:prstGeom>
          <a:noFill/>
          <a:ln w="762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dirty="0" err="1">
              <a:solidFill>
                <a:schemeClr val="tx1"/>
              </a:solidFill>
              <a:latin typeface="Trebuchet MS" panose="020B0603020202020204" pitchFamily="34" charset="0"/>
            </a:endParaRPr>
          </a:p>
        </p:txBody>
      </p:sp>
      <p:sp>
        <p:nvSpPr>
          <p:cNvPr id="43" name="TextBox 42">
            <a:extLst>
              <a:ext uri="{FF2B5EF4-FFF2-40B4-BE49-F238E27FC236}">
                <a16:creationId xmlns:a16="http://schemas.microsoft.com/office/drawing/2014/main" id="{B14DC5AC-5ED1-A44A-9427-7513168102C1}"/>
              </a:ext>
            </a:extLst>
          </p:cNvPr>
          <p:cNvSpPr txBox="1"/>
          <p:nvPr/>
        </p:nvSpPr>
        <p:spPr>
          <a:xfrm>
            <a:off x="9850639" y="13676326"/>
            <a:ext cx="4190635" cy="707886"/>
          </a:xfrm>
          <a:prstGeom prst="rect">
            <a:avLst/>
          </a:prstGeom>
          <a:noFill/>
        </p:spPr>
        <p:txBody>
          <a:bodyPr wrap="none" rtlCol="0">
            <a:spAutoFit/>
          </a:bodyPr>
          <a:lstStyle/>
          <a:p>
            <a:pPr algn="ctr"/>
            <a:r>
              <a:rPr lang="en-US" sz="4000" dirty="0">
                <a:solidFill>
                  <a:schemeClr val="bg1"/>
                </a:solidFill>
                <a:latin typeface="NVIDIA Sans" panose="020B0503020203020204" pitchFamily="34" charset="0"/>
                <a:cs typeface="NVIDIA Sans" panose="020B0503020203020204" pitchFamily="34" charset="0"/>
              </a:rPr>
              <a:t>Evict from cache</a:t>
            </a:r>
          </a:p>
        </p:txBody>
      </p:sp>
      <p:sp>
        <p:nvSpPr>
          <p:cNvPr id="44" name="TextBox 43">
            <a:extLst>
              <a:ext uri="{FF2B5EF4-FFF2-40B4-BE49-F238E27FC236}">
                <a16:creationId xmlns:a16="http://schemas.microsoft.com/office/drawing/2014/main" id="{6FC353B5-6470-2CBC-DA22-8DEE4D19A9FD}"/>
              </a:ext>
            </a:extLst>
          </p:cNvPr>
          <p:cNvSpPr txBox="1"/>
          <p:nvPr/>
        </p:nvSpPr>
        <p:spPr>
          <a:xfrm>
            <a:off x="10148714" y="15146994"/>
            <a:ext cx="3289683" cy="707886"/>
          </a:xfrm>
          <a:prstGeom prst="rect">
            <a:avLst/>
          </a:prstGeom>
          <a:noFill/>
        </p:spPr>
        <p:txBody>
          <a:bodyPr wrap="none" rtlCol="0">
            <a:spAutoFit/>
          </a:bodyPr>
          <a:lstStyle/>
          <a:p>
            <a:pPr algn="ctr"/>
            <a:r>
              <a:rPr lang="en-US" sz="4000" dirty="0">
                <a:solidFill>
                  <a:schemeClr val="bg1"/>
                </a:solidFill>
                <a:latin typeface="NVIDIA Sans" panose="020B0503020203020204" pitchFamily="34" charset="0"/>
                <a:cs typeface="NVIDIA Sans" panose="020B0503020203020204" pitchFamily="34" charset="0"/>
              </a:rPr>
              <a:t>[I/O Pipeline]</a:t>
            </a:r>
          </a:p>
        </p:txBody>
      </p:sp>
      <p:sp>
        <p:nvSpPr>
          <p:cNvPr id="45" name="Rectangle 44">
            <a:extLst>
              <a:ext uri="{FF2B5EF4-FFF2-40B4-BE49-F238E27FC236}">
                <a16:creationId xmlns:a16="http://schemas.microsoft.com/office/drawing/2014/main" id="{76B54203-C2A9-321C-0FA3-6A1D00F84D5D}"/>
              </a:ext>
            </a:extLst>
          </p:cNvPr>
          <p:cNvSpPr/>
          <p:nvPr/>
        </p:nvSpPr>
        <p:spPr>
          <a:xfrm>
            <a:off x="9289460" y="15020089"/>
            <a:ext cx="5312979" cy="961696"/>
          </a:xfrm>
          <a:prstGeom prst="rect">
            <a:avLst/>
          </a:prstGeom>
          <a:noFill/>
          <a:ln w="762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dirty="0" err="1">
              <a:solidFill>
                <a:schemeClr val="tx1"/>
              </a:solidFill>
              <a:latin typeface="Trebuchet MS" panose="020B0603020202020204" pitchFamily="34" charset="0"/>
            </a:endParaRPr>
          </a:p>
        </p:txBody>
      </p:sp>
      <p:cxnSp>
        <p:nvCxnSpPr>
          <p:cNvPr id="55" name="Straight Arrow Connector 54">
            <a:extLst>
              <a:ext uri="{FF2B5EF4-FFF2-40B4-BE49-F238E27FC236}">
                <a16:creationId xmlns:a16="http://schemas.microsoft.com/office/drawing/2014/main" id="{9E13BB13-C78E-402F-1351-9908CD67F553}"/>
              </a:ext>
            </a:extLst>
          </p:cNvPr>
          <p:cNvCxnSpPr>
            <a:cxnSpLocks/>
            <a:stCxn id="13" idx="2"/>
            <a:endCxn id="15" idx="0"/>
          </p:cNvCxnSpPr>
          <p:nvPr/>
        </p:nvCxnSpPr>
        <p:spPr>
          <a:xfrm>
            <a:off x="25889289" y="9409221"/>
            <a:ext cx="0" cy="1234966"/>
          </a:xfrm>
          <a:prstGeom prst="straightConnector1">
            <a:avLst/>
          </a:prstGeom>
          <a:ln w="76200">
            <a:solidFill>
              <a:schemeClr val="accent6">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0" name="Straight Arrow Connector 69">
            <a:extLst>
              <a:ext uri="{FF2B5EF4-FFF2-40B4-BE49-F238E27FC236}">
                <a16:creationId xmlns:a16="http://schemas.microsoft.com/office/drawing/2014/main" id="{846364E8-8463-B6B8-B77D-DEA5B2A894DE}"/>
              </a:ext>
            </a:extLst>
          </p:cNvPr>
          <p:cNvCxnSpPr>
            <a:cxnSpLocks/>
            <a:stCxn id="15" idx="1"/>
          </p:cNvCxnSpPr>
          <p:nvPr/>
        </p:nvCxnSpPr>
        <p:spPr>
          <a:xfrm flipH="1">
            <a:off x="22447975" y="11125035"/>
            <a:ext cx="784824" cy="3221052"/>
          </a:xfrm>
          <a:prstGeom prst="straightConnector1">
            <a:avLst/>
          </a:prstGeom>
          <a:ln w="76200">
            <a:solidFill>
              <a:schemeClr val="accent6">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3" name="Straight Arrow Connector 82">
            <a:extLst>
              <a:ext uri="{FF2B5EF4-FFF2-40B4-BE49-F238E27FC236}">
                <a16:creationId xmlns:a16="http://schemas.microsoft.com/office/drawing/2014/main" id="{FD0506F5-B578-7E1E-394E-B570F46B468A}"/>
              </a:ext>
            </a:extLst>
          </p:cNvPr>
          <p:cNvCxnSpPr>
            <a:cxnSpLocks/>
          </p:cNvCxnSpPr>
          <p:nvPr/>
        </p:nvCxnSpPr>
        <p:spPr>
          <a:xfrm flipV="1">
            <a:off x="23957726" y="13040449"/>
            <a:ext cx="413841" cy="1269670"/>
          </a:xfrm>
          <a:prstGeom prst="straightConnector1">
            <a:avLst/>
          </a:prstGeom>
          <a:ln w="76200">
            <a:solidFill>
              <a:schemeClr val="accent6">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85">
            <a:extLst>
              <a:ext uri="{FF2B5EF4-FFF2-40B4-BE49-F238E27FC236}">
                <a16:creationId xmlns:a16="http://schemas.microsoft.com/office/drawing/2014/main" id="{E17D4DCD-7BF1-DA9D-955C-139FBDF41D10}"/>
              </a:ext>
            </a:extLst>
          </p:cNvPr>
          <p:cNvCxnSpPr>
            <a:cxnSpLocks/>
            <a:stCxn id="15" idx="2"/>
            <a:endCxn id="38" idx="0"/>
          </p:cNvCxnSpPr>
          <p:nvPr/>
        </p:nvCxnSpPr>
        <p:spPr>
          <a:xfrm>
            <a:off x="25889289" y="11605883"/>
            <a:ext cx="0" cy="459786"/>
          </a:xfrm>
          <a:prstGeom prst="straightConnector1">
            <a:avLst/>
          </a:prstGeom>
          <a:ln w="76200">
            <a:solidFill>
              <a:schemeClr val="accent6">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a:extLst>
              <a:ext uri="{FF2B5EF4-FFF2-40B4-BE49-F238E27FC236}">
                <a16:creationId xmlns:a16="http://schemas.microsoft.com/office/drawing/2014/main" id="{C7DC7C3F-DE6C-B12B-331F-CD2DDFAE04E2}"/>
              </a:ext>
            </a:extLst>
          </p:cNvPr>
          <p:cNvCxnSpPr>
            <a:cxnSpLocks/>
            <a:stCxn id="42" idx="2"/>
            <a:endCxn id="45" idx="0"/>
          </p:cNvCxnSpPr>
          <p:nvPr/>
        </p:nvCxnSpPr>
        <p:spPr>
          <a:xfrm>
            <a:off x="11945950" y="14511117"/>
            <a:ext cx="0" cy="508972"/>
          </a:xfrm>
          <a:prstGeom prst="straightConnector1">
            <a:avLst/>
          </a:prstGeom>
          <a:ln w="76200">
            <a:solidFill>
              <a:schemeClr val="accent6">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8" name="Straight Arrow Connector 97">
            <a:extLst>
              <a:ext uri="{FF2B5EF4-FFF2-40B4-BE49-F238E27FC236}">
                <a16:creationId xmlns:a16="http://schemas.microsoft.com/office/drawing/2014/main" id="{EE4DB2AF-9509-E278-9B39-5A35309202A2}"/>
              </a:ext>
            </a:extLst>
          </p:cNvPr>
          <p:cNvCxnSpPr>
            <a:cxnSpLocks/>
            <a:stCxn id="45" idx="2"/>
            <a:endCxn id="40" idx="0"/>
          </p:cNvCxnSpPr>
          <p:nvPr/>
        </p:nvCxnSpPr>
        <p:spPr>
          <a:xfrm flipH="1">
            <a:off x="11934265" y="15981785"/>
            <a:ext cx="11685" cy="509807"/>
          </a:xfrm>
          <a:prstGeom prst="straightConnector1">
            <a:avLst/>
          </a:prstGeom>
          <a:ln w="76200">
            <a:solidFill>
              <a:schemeClr val="accent6">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02" name="Straight Arrow Connector 101">
            <a:extLst>
              <a:ext uri="{FF2B5EF4-FFF2-40B4-BE49-F238E27FC236}">
                <a16:creationId xmlns:a16="http://schemas.microsoft.com/office/drawing/2014/main" id="{B16A638D-D3D4-6B1B-C0B9-2965B5AA5F89}"/>
              </a:ext>
            </a:extLst>
          </p:cNvPr>
          <p:cNvCxnSpPr>
            <a:cxnSpLocks/>
            <a:stCxn id="45" idx="3"/>
          </p:cNvCxnSpPr>
          <p:nvPr/>
        </p:nvCxnSpPr>
        <p:spPr>
          <a:xfrm flipV="1">
            <a:off x="14602439" y="14346087"/>
            <a:ext cx="1669827" cy="1154850"/>
          </a:xfrm>
          <a:prstGeom prst="straightConnector1">
            <a:avLst/>
          </a:prstGeom>
          <a:ln w="76200">
            <a:solidFill>
              <a:schemeClr val="accent6">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05" name="Straight Arrow Connector 104">
            <a:extLst>
              <a:ext uri="{FF2B5EF4-FFF2-40B4-BE49-F238E27FC236}">
                <a16:creationId xmlns:a16="http://schemas.microsoft.com/office/drawing/2014/main" id="{163ADF3C-C758-A8E4-C7D7-1FD94ADED815}"/>
              </a:ext>
            </a:extLst>
          </p:cNvPr>
          <p:cNvCxnSpPr>
            <a:cxnSpLocks/>
            <a:endCxn id="40" idx="3"/>
          </p:cNvCxnSpPr>
          <p:nvPr/>
        </p:nvCxnSpPr>
        <p:spPr>
          <a:xfrm flipH="1" flipV="1">
            <a:off x="14590754" y="16972440"/>
            <a:ext cx="1598700" cy="43348"/>
          </a:xfrm>
          <a:prstGeom prst="straightConnector1">
            <a:avLst/>
          </a:prstGeom>
          <a:ln w="76200">
            <a:solidFill>
              <a:schemeClr val="accent6">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09" name="Straight Arrow Connector 108">
            <a:extLst>
              <a:ext uri="{FF2B5EF4-FFF2-40B4-BE49-F238E27FC236}">
                <a16:creationId xmlns:a16="http://schemas.microsoft.com/office/drawing/2014/main" id="{2E79D5E3-597F-50F5-667B-9EE1595FF732}"/>
              </a:ext>
            </a:extLst>
          </p:cNvPr>
          <p:cNvCxnSpPr>
            <a:cxnSpLocks/>
          </p:cNvCxnSpPr>
          <p:nvPr/>
        </p:nvCxnSpPr>
        <p:spPr>
          <a:xfrm>
            <a:off x="25889287" y="7801138"/>
            <a:ext cx="1" cy="668188"/>
          </a:xfrm>
          <a:prstGeom prst="straightConnector1">
            <a:avLst/>
          </a:prstGeom>
          <a:ln w="76200">
            <a:solidFill>
              <a:schemeClr val="accent6">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11" name="Straight Arrow Connector 110">
            <a:extLst>
              <a:ext uri="{FF2B5EF4-FFF2-40B4-BE49-F238E27FC236}">
                <a16:creationId xmlns:a16="http://schemas.microsoft.com/office/drawing/2014/main" id="{7730CBF8-CFC1-5452-271A-DD8E540D6505}"/>
              </a:ext>
            </a:extLst>
          </p:cNvPr>
          <p:cNvCxnSpPr>
            <a:cxnSpLocks/>
          </p:cNvCxnSpPr>
          <p:nvPr/>
        </p:nvCxnSpPr>
        <p:spPr>
          <a:xfrm>
            <a:off x="11815933" y="7813104"/>
            <a:ext cx="1" cy="668188"/>
          </a:xfrm>
          <a:prstGeom prst="straightConnector1">
            <a:avLst/>
          </a:prstGeom>
          <a:ln w="76200">
            <a:solidFill>
              <a:schemeClr val="accent6">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12" name="Straight Arrow Connector 111">
            <a:extLst>
              <a:ext uri="{FF2B5EF4-FFF2-40B4-BE49-F238E27FC236}">
                <a16:creationId xmlns:a16="http://schemas.microsoft.com/office/drawing/2014/main" id="{51F7C039-BAC7-4399-E5B1-2A607C8B21C4}"/>
              </a:ext>
            </a:extLst>
          </p:cNvPr>
          <p:cNvCxnSpPr>
            <a:cxnSpLocks/>
          </p:cNvCxnSpPr>
          <p:nvPr/>
        </p:nvCxnSpPr>
        <p:spPr>
          <a:xfrm>
            <a:off x="11815933" y="7813104"/>
            <a:ext cx="14073354" cy="15376"/>
          </a:xfrm>
          <a:prstGeom prst="straightConnector1">
            <a:avLst/>
          </a:prstGeom>
          <a:ln w="76200">
            <a:solidFill>
              <a:schemeClr val="accent6">
                <a:lumMod val="60000"/>
                <a:lumOff val="4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116" name="Straight Arrow Connector 115">
            <a:extLst>
              <a:ext uri="{FF2B5EF4-FFF2-40B4-BE49-F238E27FC236}">
                <a16:creationId xmlns:a16="http://schemas.microsoft.com/office/drawing/2014/main" id="{595566DC-DDC4-7819-633A-20E7D5723FD2}"/>
              </a:ext>
            </a:extLst>
          </p:cNvPr>
          <p:cNvCxnSpPr>
            <a:cxnSpLocks/>
            <a:stCxn id="5" idx="2"/>
          </p:cNvCxnSpPr>
          <p:nvPr/>
        </p:nvCxnSpPr>
        <p:spPr>
          <a:xfrm>
            <a:off x="18845944" y="5620872"/>
            <a:ext cx="0" cy="2207608"/>
          </a:xfrm>
          <a:prstGeom prst="straightConnector1">
            <a:avLst/>
          </a:prstGeom>
          <a:ln w="76200">
            <a:solidFill>
              <a:schemeClr val="accent6">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20" name="Rectangle 119">
            <a:extLst>
              <a:ext uri="{FF2B5EF4-FFF2-40B4-BE49-F238E27FC236}">
                <a16:creationId xmlns:a16="http://schemas.microsoft.com/office/drawing/2014/main" id="{C57AFFE5-159D-B038-5374-9ED6D50D036A}"/>
              </a:ext>
            </a:extLst>
          </p:cNvPr>
          <p:cNvSpPr/>
          <p:nvPr/>
        </p:nvSpPr>
        <p:spPr>
          <a:xfrm>
            <a:off x="8797149" y="7219051"/>
            <a:ext cx="20148331" cy="10580223"/>
          </a:xfrm>
          <a:prstGeom prst="rect">
            <a:avLst/>
          </a:prstGeom>
          <a:noFill/>
          <a:ln w="762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dirty="0" err="1">
              <a:solidFill>
                <a:schemeClr val="tx1"/>
              </a:solidFill>
              <a:latin typeface="Trebuchet MS" panose="020B0603020202020204" pitchFamily="34" charset="0"/>
            </a:endParaRPr>
          </a:p>
        </p:txBody>
      </p:sp>
      <p:sp>
        <p:nvSpPr>
          <p:cNvPr id="121" name="TextBox 120">
            <a:extLst>
              <a:ext uri="{FF2B5EF4-FFF2-40B4-BE49-F238E27FC236}">
                <a16:creationId xmlns:a16="http://schemas.microsoft.com/office/drawing/2014/main" id="{C87C24AC-1BA1-35F8-3031-8A168B0B388B}"/>
              </a:ext>
            </a:extLst>
          </p:cNvPr>
          <p:cNvSpPr txBox="1"/>
          <p:nvPr/>
        </p:nvSpPr>
        <p:spPr>
          <a:xfrm>
            <a:off x="19364660" y="6409157"/>
            <a:ext cx="2475358" cy="707886"/>
          </a:xfrm>
          <a:prstGeom prst="rect">
            <a:avLst/>
          </a:prstGeom>
          <a:noFill/>
        </p:spPr>
        <p:txBody>
          <a:bodyPr wrap="none" rtlCol="0">
            <a:spAutoFit/>
          </a:bodyPr>
          <a:lstStyle/>
          <a:p>
            <a:pPr algn="ctr"/>
            <a:r>
              <a:rPr lang="en-US" sz="4000" u="sng" dirty="0">
                <a:solidFill>
                  <a:schemeClr val="bg1"/>
                </a:solidFill>
                <a:latin typeface="NVIDIA Sans" panose="020B0503020203020204" pitchFamily="34" charset="0"/>
                <a:cs typeface="NVIDIA Sans" panose="020B0503020203020204" pitchFamily="34" charset="0"/>
              </a:rPr>
              <a:t>H5Dwrite</a:t>
            </a:r>
          </a:p>
        </p:txBody>
      </p:sp>
      <p:sp>
        <p:nvSpPr>
          <p:cNvPr id="3" name="Rectangle 2">
            <a:extLst>
              <a:ext uri="{FF2B5EF4-FFF2-40B4-BE49-F238E27FC236}">
                <a16:creationId xmlns:a16="http://schemas.microsoft.com/office/drawing/2014/main" id="{9C7A6164-97ED-4531-A3CA-B973318A8B55}"/>
              </a:ext>
            </a:extLst>
          </p:cNvPr>
          <p:cNvSpPr/>
          <p:nvPr/>
        </p:nvSpPr>
        <p:spPr>
          <a:xfrm>
            <a:off x="9042181" y="10399041"/>
            <a:ext cx="19698337" cy="2874975"/>
          </a:xfrm>
          <a:prstGeom prst="rect">
            <a:avLst/>
          </a:prstGeom>
          <a:noFill/>
          <a:ln w="762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dirty="0" err="1">
              <a:solidFill>
                <a:schemeClr val="tx1"/>
              </a:solidFill>
              <a:latin typeface="Trebuchet MS" panose="020B0603020202020204" pitchFamily="34" charset="0"/>
            </a:endParaRPr>
          </a:p>
        </p:txBody>
      </p:sp>
      <p:sp>
        <p:nvSpPr>
          <p:cNvPr id="4" name="TextBox 3">
            <a:extLst>
              <a:ext uri="{FF2B5EF4-FFF2-40B4-BE49-F238E27FC236}">
                <a16:creationId xmlns:a16="http://schemas.microsoft.com/office/drawing/2014/main" id="{7E91AE0A-EFA7-D346-7490-DFFE8236571B}"/>
              </a:ext>
            </a:extLst>
          </p:cNvPr>
          <p:cNvSpPr txBox="1"/>
          <p:nvPr/>
        </p:nvSpPr>
        <p:spPr>
          <a:xfrm>
            <a:off x="16136914" y="9460169"/>
            <a:ext cx="5508880" cy="707886"/>
          </a:xfrm>
          <a:prstGeom prst="rect">
            <a:avLst/>
          </a:prstGeom>
          <a:noFill/>
        </p:spPr>
        <p:txBody>
          <a:bodyPr wrap="none" rtlCol="0">
            <a:spAutoFit/>
          </a:bodyPr>
          <a:lstStyle/>
          <a:p>
            <a:pPr algn="ctr"/>
            <a:r>
              <a:rPr lang="en-US" sz="4000" u="sng" dirty="0">
                <a:solidFill>
                  <a:schemeClr val="bg1"/>
                </a:solidFill>
                <a:latin typeface="NVIDIA Sans" panose="020B0503020203020204" pitchFamily="34" charset="0"/>
                <a:cs typeface="NVIDIA Sans" panose="020B0503020203020204" pitchFamily="34" charset="0"/>
              </a:rPr>
              <a:t>Gather + Scatter Loop</a:t>
            </a:r>
          </a:p>
        </p:txBody>
      </p:sp>
      <p:cxnSp>
        <p:nvCxnSpPr>
          <p:cNvPr id="12" name="Straight Arrow Connector 11">
            <a:extLst>
              <a:ext uri="{FF2B5EF4-FFF2-40B4-BE49-F238E27FC236}">
                <a16:creationId xmlns:a16="http://schemas.microsoft.com/office/drawing/2014/main" id="{F99030A1-CD51-2C65-A526-808FC9BF9F66}"/>
              </a:ext>
            </a:extLst>
          </p:cNvPr>
          <p:cNvCxnSpPr>
            <a:cxnSpLocks/>
            <a:endCxn id="37" idx="0"/>
          </p:cNvCxnSpPr>
          <p:nvPr/>
        </p:nvCxnSpPr>
        <p:spPr>
          <a:xfrm flipH="1">
            <a:off x="11945950" y="9431619"/>
            <a:ext cx="22385" cy="2626893"/>
          </a:xfrm>
          <a:prstGeom prst="straightConnector1">
            <a:avLst/>
          </a:prstGeom>
          <a:ln w="76200">
            <a:solidFill>
              <a:schemeClr val="accent6">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236BC19C-A394-5C0C-E51B-2B2747DF7073}"/>
              </a:ext>
            </a:extLst>
          </p:cNvPr>
          <p:cNvCxnSpPr>
            <a:cxnSpLocks/>
          </p:cNvCxnSpPr>
          <p:nvPr/>
        </p:nvCxnSpPr>
        <p:spPr>
          <a:xfrm>
            <a:off x="11945950" y="13040449"/>
            <a:ext cx="0" cy="508972"/>
          </a:xfrm>
          <a:prstGeom prst="straightConnector1">
            <a:avLst/>
          </a:prstGeom>
          <a:ln w="76200">
            <a:solidFill>
              <a:schemeClr val="accent6">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194E3860-25A9-14AE-12F6-E5700BC17020}"/>
              </a:ext>
            </a:extLst>
          </p:cNvPr>
          <p:cNvSpPr txBox="1"/>
          <p:nvPr/>
        </p:nvSpPr>
        <p:spPr>
          <a:xfrm>
            <a:off x="17886321" y="14678761"/>
            <a:ext cx="4797275" cy="707886"/>
          </a:xfrm>
          <a:prstGeom prst="rect">
            <a:avLst/>
          </a:prstGeom>
          <a:noFill/>
        </p:spPr>
        <p:txBody>
          <a:bodyPr wrap="none" rtlCol="0">
            <a:spAutoFit/>
          </a:bodyPr>
          <a:lstStyle/>
          <a:p>
            <a:pPr algn="ctr"/>
            <a:r>
              <a:rPr lang="en-US" sz="4000" dirty="0">
                <a:solidFill>
                  <a:schemeClr val="bg1"/>
                </a:solidFill>
                <a:highlight>
                  <a:srgbClr val="00FFFF"/>
                </a:highlight>
                <a:latin typeface="NVIDIA Sans" panose="020B0503020203020204" pitchFamily="34" charset="0"/>
                <a:cs typeface="NVIDIA Sans" panose="020B0503020203020204" pitchFamily="34" charset="0"/>
              </a:rPr>
              <a:t>[Allocate Buffer++]</a:t>
            </a:r>
          </a:p>
        </p:txBody>
      </p:sp>
      <p:sp>
        <p:nvSpPr>
          <p:cNvPr id="27" name="Rectangle 26">
            <a:extLst>
              <a:ext uri="{FF2B5EF4-FFF2-40B4-BE49-F238E27FC236}">
                <a16:creationId xmlns:a16="http://schemas.microsoft.com/office/drawing/2014/main" id="{9E10E9D8-968C-272C-DED2-7CFD7F764FBE}"/>
              </a:ext>
            </a:extLst>
          </p:cNvPr>
          <p:cNvSpPr/>
          <p:nvPr/>
        </p:nvSpPr>
        <p:spPr>
          <a:xfrm>
            <a:off x="16437804" y="14551856"/>
            <a:ext cx="7740118" cy="961696"/>
          </a:xfrm>
          <a:prstGeom prst="rect">
            <a:avLst/>
          </a:prstGeom>
          <a:noFill/>
          <a:ln w="762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dirty="0" err="1">
              <a:solidFill>
                <a:schemeClr val="tx1"/>
              </a:solidFill>
              <a:latin typeface="Trebuchet MS" panose="020B0603020202020204" pitchFamily="34" charset="0"/>
            </a:endParaRPr>
          </a:p>
        </p:txBody>
      </p:sp>
      <p:sp>
        <p:nvSpPr>
          <p:cNvPr id="31" name="TextBox 30">
            <a:extLst>
              <a:ext uri="{FF2B5EF4-FFF2-40B4-BE49-F238E27FC236}">
                <a16:creationId xmlns:a16="http://schemas.microsoft.com/office/drawing/2014/main" id="{5771EEDA-DA94-D915-97E7-579735146F0C}"/>
              </a:ext>
            </a:extLst>
          </p:cNvPr>
          <p:cNvSpPr txBox="1"/>
          <p:nvPr/>
        </p:nvSpPr>
        <p:spPr>
          <a:xfrm>
            <a:off x="16583061" y="16111565"/>
            <a:ext cx="7449604" cy="707886"/>
          </a:xfrm>
          <a:prstGeom prst="rect">
            <a:avLst/>
          </a:prstGeom>
          <a:noFill/>
        </p:spPr>
        <p:txBody>
          <a:bodyPr wrap="none" rtlCol="0">
            <a:spAutoFit/>
          </a:bodyPr>
          <a:lstStyle/>
          <a:p>
            <a:pPr algn="ctr"/>
            <a:r>
              <a:rPr lang="en-US" sz="4000" dirty="0">
                <a:solidFill>
                  <a:schemeClr val="bg1"/>
                </a:solidFill>
                <a:highlight>
                  <a:srgbClr val="00FFFF"/>
                </a:highlight>
                <a:latin typeface="NVIDIA Sans" panose="020B0503020203020204" pitchFamily="34" charset="0"/>
                <a:cs typeface="NVIDIA Sans" panose="020B0503020203020204" pitchFamily="34" charset="0"/>
              </a:rPr>
              <a:t>Transform / Convert / Transfer</a:t>
            </a:r>
          </a:p>
        </p:txBody>
      </p:sp>
      <p:sp>
        <p:nvSpPr>
          <p:cNvPr id="32" name="Rectangle 31">
            <a:extLst>
              <a:ext uri="{FF2B5EF4-FFF2-40B4-BE49-F238E27FC236}">
                <a16:creationId xmlns:a16="http://schemas.microsoft.com/office/drawing/2014/main" id="{5671D475-AB77-AD63-5B36-76F4AA3CB017}"/>
              </a:ext>
            </a:extLst>
          </p:cNvPr>
          <p:cNvSpPr/>
          <p:nvPr/>
        </p:nvSpPr>
        <p:spPr>
          <a:xfrm>
            <a:off x="16437804" y="15984660"/>
            <a:ext cx="7740118" cy="961696"/>
          </a:xfrm>
          <a:prstGeom prst="rect">
            <a:avLst/>
          </a:prstGeom>
          <a:noFill/>
          <a:ln w="762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dirty="0" err="1">
              <a:solidFill>
                <a:schemeClr val="tx1"/>
              </a:solidFill>
              <a:latin typeface="Trebuchet MS" panose="020B0603020202020204" pitchFamily="34" charset="0"/>
            </a:endParaRPr>
          </a:p>
        </p:txBody>
      </p:sp>
      <p:sp>
        <p:nvSpPr>
          <p:cNvPr id="33" name="Rectangle 32">
            <a:extLst>
              <a:ext uri="{FF2B5EF4-FFF2-40B4-BE49-F238E27FC236}">
                <a16:creationId xmlns:a16="http://schemas.microsoft.com/office/drawing/2014/main" id="{E7C33581-08CB-F572-74E4-DD6A063EE34C}"/>
              </a:ext>
            </a:extLst>
          </p:cNvPr>
          <p:cNvSpPr/>
          <p:nvPr/>
        </p:nvSpPr>
        <p:spPr>
          <a:xfrm>
            <a:off x="16272266" y="14310119"/>
            <a:ext cx="8099301" cy="2842006"/>
          </a:xfrm>
          <a:prstGeom prst="rect">
            <a:avLst/>
          </a:prstGeom>
          <a:noFill/>
          <a:ln w="762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dirty="0" err="1">
              <a:solidFill>
                <a:schemeClr val="tx1"/>
              </a:solidFill>
              <a:latin typeface="Trebuchet MS" panose="020B0603020202020204" pitchFamily="34" charset="0"/>
            </a:endParaRPr>
          </a:p>
        </p:txBody>
      </p:sp>
      <p:sp>
        <p:nvSpPr>
          <p:cNvPr id="34" name="U-Turn Arrow 33">
            <a:extLst>
              <a:ext uri="{FF2B5EF4-FFF2-40B4-BE49-F238E27FC236}">
                <a16:creationId xmlns:a16="http://schemas.microsoft.com/office/drawing/2014/main" id="{BFD5AFA6-5E05-B92D-420E-B42238FA2C98}"/>
              </a:ext>
            </a:extLst>
          </p:cNvPr>
          <p:cNvSpPr/>
          <p:nvPr/>
        </p:nvSpPr>
        <p:spPr>
          <a:xfrm rot="5400000" flipH="1" flipV="1">
            <a:off x="15032561" y="15239187"/>
            <a:ext cx="1913351" cy="936516"/>
          </a:xfrm>
          <a:prstGeom prst="uturnArrow">
            <a:avLst>
              <a:gd name="adj1" fmla="val 25000"/>
              <a:gd name="adj2" fmla="val 25000"/>
              <a:gd name="adj3" fmla="val 25000"/>
              <a:gd name="adj4" fmla="val 43750"/>
              <a:gd name="adj5" fmla="val 100000"/>
            </a:avLst>
          </a:prstGeom>
          <a:pattFill prst="dkUpDiag">
            <a:fgClr>
              <a:schemeClr val="tx2"/>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dirty="0" err="1">
              <a:solidFill>
                <a:schemeClr val="tx1"/>
              </a:solidFill>
              <a:latin typeface="Trebuchet MS" panose="020B0603020202020204" pitchFamily="34" charset="0"/>
            </a:endParaRPr>
          </a:p>
        </p:txBody>
      </p:sp>
    </p:spTree>
    <p:extLst>
      <p:ext uri="{BB962C8B-B14F-4D97-AF65-F5344CB8AC3E}">
        <p14:creationId xmlns:p14="http://schemas.microsoft.com/office/powerpoint/2010/main" val="2352254188"/>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16C5838-5B15-4295-A6AB-336C44034843}"/>
              </a:ext>
            </a:extLst>
          </p:cNvPr>
          <p:cNvSpPr>
            <a:spLocks noGrp="1"/>
          </p:cNvSpPr>
          <p:nvPr>
            <p:ph type="title"/>
          </p:nvPr>
        </p:nvSpPr>
        <p:spPr/>
        <p:txBody>
          <a:bodyPr>
            <a:normAutofit/>
          </a:bodyPr>
          <a:lstStyle/>
          <a:p>
            <a:r>
              <a:rPr lang="en-US" sz="11500" dirty="0"/>
              <a:t>How will the HDF5 library need to change?</a:t>
            </a:r>
          </a:p>
        </p:txBody>
      </p:sp>
      <p:sp>
        <p:nvSpPr>
          <p:cNvPr id="10" name="Subtitle 9">
            <a:extLst>
              <a:ext uri="{FF2B5EF4-FFF2-40B4-BE49-F238E27FC236}">
                <a16:creationId xmlns:a16="http://schemas.microsoft.com/office/drawing/2014/main" id="{4C4E44C6-E88C-4CDE-9E6A-035AA5A6FA95}"/>
              </a:ext>
            </a:extLst>
          </p:cNvPr>
          <p:cNvSpPr>
            <a:spLocks noGrp="1"/>
          </p:cNvSpPr>
          <p:nvPr>
            <p:ph idx="1"/>
          </p:nvPr>
        </p:nvSpPr>
        <p:spPr>
          <a:xfrm>
            <a:off x="2514600" y="3458948"/>
            <a:ext cx="32421786" cy="13651992"/>
          </a:xfrm>
        </p:spPr>
        <p:txBody>
          <a:bodyPr/>
          <a:lstStyle/>
          <a:p>
            <a:r>
              <a:rPr lang="en-US" sz="6600" b="1" dirty="0">
                <a:solidFill>
                  <a:schemeClr val="tx2"/>
                </a:solidFill>
              </a:rPr>
              <a:t>Update Virtual File Driver interface</a:t>
            </a:r>
          </a:p>
          <a:p>
            <a:pPr lvl="1"/>
            <a:r>
              <a:rPr lang="en-US" sz="6200" b="1" dirty="0"/>
              <a:t>Add flag(s) to indicate where a VFD plugin’s </a:t>
            </a:r>
            <a:r>
              <a:rPr lang="en-US" sz="6200" b="1" dirty="0" err="1"/>
              <a:t>src</a:t>
            </a:r>
            <a:r>
              <a:rPr lang="en-US" sz="6200" b="1" dirty="0"/>
              <a:t> / </a:t>
            </a:r>
            <a:r>
              <a:rPr lang="en-US" sz="6200" b="1" dirty="0" err="1"/>
              <a:t>dst</a:t>
            </a:r>
            <a:r>
              <a:rPr lang="en-US" sz="6200" b="1" dirty="0"/>
              <a:t> buffers can be (Host/Acc)</a:t>
            </a:r>
            <a:endParaRPr lang="en-US" sz="6600" b="1" dirty="0">
              <a:solidFill>
                <a:schemeClr val="tx2"/>
              </a:solidFill>
            </a:endParaRPr>
          </a:p>
          <a:p>
            <a:r>
              <a:rPr lang="en-US" sz="6600" b="1" dirty="0">
                <a:solidFill>
                  <a:schemeClr val="tx2"/>
                </a:solidFill>
              </a:rPr>
              <a:t>Add pluggable Memory Allocation interface </a:t>
            </a:r>
          </a:p>
          <a:p>
            <a:pPr lvl="1"/>
            <a:r>
              <a:rPr lang="en-US" sz="6200" b="1" dirty="0"/>
              <a:t>Enable buffer allocation on Host or Accelerator</a:t>
            </a:r>
            <a:endParaRPr lang="en-US" sz="6200" b="1" dirty="0">
              <a:solidFill>
                <a:schemeClr val="tx2"/>
              </a:solidFill>
            </a:endParaRPr>
          </a:p>
          <a:p>
            <a:r>
              <a:rPr lang="en-US" sz="6600" b="1" dirty="0">
                <a:solidFill>
                  <a:schemeClr val="tx2"/>
                </a:solidFill>
              </a:rPr>
              <a:t>Update HDF5 chunk cache</a:t>
            </a:r>
          </a:p>
          <a:p>
            <a:pPr lvl="1"/>
            <a:r>
              <a:rPr lang="en-US" sz="6200" b="1" dirty="0"/>
              <a:t>Allow un-transformed data to be cached in Host, Acc, and possibly other memory</a:t>
            </a:r>
            <a:endParaRPr lang="en-US" sz="6200" b="1" dirty="0">
              <a:solidFill>
                <a:schemeClr val="tx2"/>
              </a:solidFill>
            </a:endParaRPr>
          </a:p>
          <a:p>
            <a:r>
              <a:rPr lang="en-US" sz="6600" b="1" dirty="0">
                <a:solidFill>
                  <a:schemeClr val="tx2"/>
                </a:solidFill>
              </a:rPr>
              <a:t>Update HDF5 I/O filter interface</a:t>
            </a:r>
          </a:p>
          <a:p>
            <a:pPr lvl="1"/>
            <a:r>
              <a:rPr lang="en-US" sz="6200" b="1" dirty="0"/>
              <a:t>Add flag(s) to indicate where filter’s </a:t>
            </a:r>
            <a:r>
              <a:rPr lang="en-US" sz="6200" b="1" dirty="0" err="1"/>
              <a:t>src</a:t>
            </a:r>
            <a:r>
              <a:rPr lang="en-US" sz="6200" b="1" dirty="0"/>
              <a:t> / </a:t>
            </a:r>
            <a:r>
              <a:rPr lang="en-US" sz="6200" b="1" dirty="0" err="1"/>
              <a:t>dst</a:t>
            </a:r>
            <a:r>
              <a:rPr lang="en-US" sz="6200" b="1" dirty="0"/>
              <a:t> buffers can be (Host/Acc)</a:t>
            </a:r>
            <a:endParaRPr lang="en-US" sz="5800" b="1" dirty="0"/>
          </a:p>
          <a:p>
            <a:pPr lvl="1"/>
            <a:r>
              <a:rPr lang="en-US" sz="6200" b="1" dirty="0"/>
              <a:t>Add “transfer” filters, which move data between host and accelerator</a:t>
            </a:r>
          </a:p>
          <a:p>
            <a:pPr lvl="1"/>
            <a:r>
              <a:rPr lang="en-US" sz="6200" b="1" dirty="0"/>
              <a:t>Add wrapper around datatype conversions, to make them into a filter</a:t>
            </a:r>
          </a:p>
          <a:p>
            <a:pPr lvl="1"/>
            <a:r>
              <a:rPr lang="en-US" sz="6200" b="1" dirty="0"/>
              <a:t>Add wrapper for old filters, to make them work transparently</a:t>
            </a:r>
            <a:endParaRPr lang="en-US" sz="7000" b="1" dirty="0"/>
          </a:p>
          <a:p>
            <a:r>
              <a:rPr lang="en-US" sz="6600" b="1" dirty="0">
                <a:solidFill>
                  <a:schemeClr val="tx2"/>
                </a:solidFill>
              </a:rPr>
              <a:t>Update HDF5 datatype conversions</a:t>
            </a:r>
          </a:p>
          <a:p>
            <a:pPr lvl="1"/>
            <a:r>
              <a:rPr lang="en-US" sz="6200" b="1" dirty="0"/>
              <a:t>Add flag(s) to indicate where filter’s </a:t>
            </a:r>
            <a:r>
              <a:rPr lang="en-US" sz="6200" b="1" dirty="0" err="1"/>
              <a:t>src</a:t>
            </a:r>
            <a:r>
              <a:rPr lang="en-US" sz="6200" b="1" dirty="0"/>
              <a:t> / </a:t>
            </a:r>
            <a:r>
              <a:rPr lang="en-US" sz="6200" b="1" dirty="0" err="1"/>
              <a:t>dst</a:t>
            </a:r>
            <a:r>
              <a:rPr lang="en-US" sz="6200" b="1" dirty="0"/>
              <a:t> buffers can be (Host/Acc)</a:t>
            </a:r>
          </a:p>
          <a:p>
            <a:pPr lvl="1"/>
            <a:r>
              <a:rPr lang="en-US" sz="6200" b="1" dirty="0"/>
              <a:t>Add wrapper for old user datatype conversion routines, to make them </a:t>
            </a:r>
            <a:r>
              <a:rPr lang="en-US" sz="6200" b="1"/>
              <a:t>work transparently</a:t>
            </a:r>
            <a:endParaRPr lang="en-US" sz="5800" b="1" dirty="0"/>
          </a:p>
          <a:p>
            <a:pPr marL="0" indent="0">
              <a:buNone/>
            </a:pPr>
            <a:endParaRPr lang="en-US" sz="6600" b="1" dirty="0"/>
          </a:p>
        </p:txBody>
      </p:sp>
    </p:spTree>
    <p:extLst>
      <p:ext uri="{BB962C8B-B14F-4D97-AF65-F5344CB8AC3E}">
        <p14:creationId xmlns:p14="http://schemas.microsoft.com/office/powerpoint/2010/main" val="190558468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16C5838-5B15-4295-A6AB-336C44034843}"/>
              </a:ext>
            </a:extLst>
          </p:cNvPr>
          <p:cNvSpPr>
            <a:spLocks noGrp="1"/>
          </p:cNvSpPr>
          <p:nvPr>
            <p:ph type="title"/>
          </p:nvPr>
        </p:nvSpPr>
        <p:spPr/>
        <p:txBody>
          <a:bodyPr>
            <a:normAutofit/>
          </a:bodyPr>
          <a:lstStyle/>
          <a:p>
            <a:r>
              <a:rPr lang="en-US" sz="11500" dirty="0"/>
              <a:t>Further On The Horizon</a:t>
            </a:r>
          </a:p>
        </p:txBody>
      </p:sp>
      <p:sp>
        <p:nvSpPr>
          <p:cNvPr id="10" name="Subtitle 9">
            <a:extLst>
              <a:ext uri="{FF2B5EF4-FFF2-40B4-BE49-F238E27FC236}">
                <a16:creationId xmlns:a16="http://schemas.microsoft.com/office/drawing/2014/main" id="{4C4E44C6-E88C-4CDE-9E6A-035AA5A6FA95}"/>
              </a:ext>
            </a:extLst>
          </p:cNvPr>
          <p:cNvSpPr>
            <a:spLocks noGrp="1"/>
          </p:cNvSpPr>
          <p:nvPr>
            <p:ph idx="1"/>
          </p:nvPr>
        </p:nvSpPr>
        <p:spPr/>
        <p:txBody>
          <a:bodyPr/>
          <a:lstStyle/>
          <a:p>
            <a:pPr marL="0" indent="0">
              <a:buNone/>
            </a:pPr>
            <a:r>
              <a:rPr lang="en-US" sz="6600" b="1" dirty="0">
                <a:solidFill>
                  <a:schemeClr val="tx2"/>
                </a:solidFill>
              </a:rPr>
              <a:t>Add support for “Data Processing Units” (DPUs)</a:t>
            </a:r>
          </a:p>
          <a:p>
            <a:pPr marL="0" indent="0">
              <a:buNone/>
            </a:pPr>
            <a:endParaRPr lang="en-US" sz="6600" b="1" dirty="0">
              <a:solidFill>
                <a:schemeClr val="tx2"/>
              </a:solidFill>
            </a:endParaRPr>
          </a:p>
          <a:p>
            <a:pPr marL="0" indent="0">
              <a:buNone/>
            </a:pPr>
            <a:endParaRPr lang="en-US" sz="6600" b="1" dirty="0">
              <a:solidFill>
                <a:schemeClr val="tx2"/>
              </a:solidFill>
            </a:endParaRPr>
          </a:p>
          <a:p>
            <a:pPr marL="0" indent="0">
              <a:buNone/>
            </a:pPr>
            <a:endParaRPr lang="en-US" sz="6600" b="1" dirty="0">
              <a:solidFill>
                <a:schemeClr val="tx2"/>
              </a:solidFill>
            </a:endParaRPr>
          </a:p>
        </p:txBody>
      </p:sp>
      <p:sp>
        <p:nvSpPr>
          <p:cNvPr id="2" name="Subtitle 9">
            <a:extLst>
              <a:ext uri="{FF2B5EF4-FFF2-40B4-BE49-F238E27FC236}">
                <a16:creationId xmlns:a16="http://schemas.microsoft.com/office/drawing/2014/main" id="{10475067-027C-5766-0908-F5E1C9167ED1}"/>
              </a:ext>
            </a:extLst>
          </p:cNvPr>
          <p:cNvSpPr txBox="1">
            <a:spLocks/>
          </p:cNvSpPr>
          <p:nvPr/>
        </p:nvSpPr>
        <p:spPr>
          <a:xfrm>
            <a:off x="4293705" y="6331227"/>
            <a:ext cx="25841740" cy="2305879"/>
          </a:xfrm>
          <a:prstGeom prst="rect">
            <a:avLst/>
          </a:prstGeom>
        </p:spPr>
        <p:txBody>
          <a:bodyPr/>
          <a:lstStyle>
            <a:lvl1pPr marL="457200" indent="-457200" algn="l" defTabSz="2743200" rtl="0" eaLnBrk="1" latinLnBrk="0" hangingPunct="1">
              <a:lnSpc>
                <a:spcPct val="90000"/>
              </a:lnSpc>
              <a:spcBef>
                <a:spcPts val="3000"/>
              </a:spcBef>
              <a:buClr>
                <a:schemeClr val="tx2"/>
              </a:buClr>
              <a:buFont typeface="NVIDIA Sans" panose="020B0503020203020204" pitchFamily="34" charset="0"/>
              <a:buChar char="•"/>
              <a:defRPr sz="4400" kern="1200">
                <a:solidFill>
                  <a:schemeClr val="bg1"/>
                </a:solidFill>
                <a:latin typeface="NVIDIA Sans" panose="020B0503020203020204" pitchFamily="34" charset="0"/>
                <a:ea typeface="+mn-ea"/>
                <a:cs typeface="NVIDIA Sans" panose="020B0503020203020204" pitchFamily="34" charset="0"/>
              </a:defRPr>
            </a:lvl1pPr>
            <a:lvl2pPr marL="1371600" indent="-457200" algn="l" defTabSz="2743200" rtl="0" eaLnBrk="1" latinLnBrk="0" hangingPunct="1">
              <a:lnSpc>
                <a:spcPct val="90000"/>
              </a:lnSpc>
              <a:spcBef>
                <a:spcPts val="1500"/>
              </a:spcBef>
              <a:buClr>
                <a:schemeClr val="tx2"/>
              </a:buClr>
              <a:buFont typeface="NVIDIA Sans" panose="020B0503020203020204" pitchFamily="34" charset="0"/>
              <a:buChar char="•"/>
              <a:defRPr sz="4000" kern="1200">
                <a:solidFill>
                  <a:schemeClr val="bg1"/>
                </a:solidFill>
                <a:latin typeface="NVIDIA Sans" panose="020B0503020203020204" pitchFamily="34" charset="0"/>
                <a:ea typeface="+mn-ea"/>
                <a:cs typeface="NVIDIA Sans" panose="020B0503020203020204" pitchFamily="34" charset="0"/>
              </a:defRPr>
            </a:lvl2pPr>
            <a:lvl3pPr marL="2286000" indent="-457200" algn="l" defTabSz="2743200" rtl="0" eaLnBrk="1" latinLnBrk="0" hangingPunct="1">
              <a:lnSpc>
                <a:spcPct val="90000"/>
              </a:lnSpc>
              <a:spcBef>
                <a:spcPts val="1500"/>
              </a:spcBef>
              <a:buClr>
                <a:schemeClr val="tx2"/>
              </a:buClr>
              <a:buFont typeface="NVIDIA Sans" panose="020B0503020203020204" pitchFamily="34" charset="0"/>
              <a:buChar char="•"/>
              <a:defRPr sz="3600" kern="1200">
                <a:solidFill>
                  <a:schemeClr val="bg1"/>
                </a:solidFill>
                <a:latin typeface="NVIDIA Sans" panose="020B0503020203020204" pitchFamily="34" charset="0"/>
                <a:ea typeface="+mn-ea"/>
                <a:cs typeface="NVIDIA Sans" panose="020B0503020203020204" pitchFamily="34" charset="0"/>
              </a:defRPr>
            </a:lvl3pPr>
            <a:lvl4pPr marL="3200400" indent="-457200" algn="l" defTabSz="2743200" rtl="0" eaLnBrk="1" latinLnBrk="0" hangingPunct="1">
              <a:lnSpc>
                <a:spcPct val="90000"/>
              </a:lnSpc>
              <a:spcBef>
                <a:spcPts val="1500"/>
              </a:spcBef>
              <a:buClr>
                <a:schemeClr val="tx2"/>
              </a:buClr>
              <a:buFont typeface="NVIDIA Sans" panose="020B0503020203020204" pitchFamily="34" charset="0"/>
              <a:buChar char="•"/>
              <a:defRPr sz="3200" kern="1200">
                <a:solidFill>
                  <a:schemeClr val="bg1"/>
                </a:solidFill>
                <a:latin typeface="NVIDIA Sans" panose="020B0503020203020204" pitchFamily="34" charset="0"/>
                <a:ea typeface="+mn-ea"/>
                <a:cs typeface="NVIDIA Sans" panose="020B0503020203020204" pitchFamily="34" charset="0"/>
              </a:defRPr>
            </a:lvl4pPr>
            <a:lvl5pPr marL="4054475" indent="-396875" algn="l" defTabSz="2743200" rtl="0" eaLnBrk="1" latinLnBrk="0" hangingPunct="1">
              <a:lnSpc>
                <a:spcPct val="90000"/>
              </a:lnSpc>
              <a:spcBef>
                <a:spcPts val="1500"/>
              </a:spcBef>
              <a:buClr>
                <a:schemeClr val="tx2"/>
              </a:buClr>
              <a:buFont typeface="NVIDIA Sans" panose="020B0503020203020204" pitchFamily="34" charset="0"/>
              <a:buChar char="•"/>
              <a:defRPr sz="2800" kern="1200">
                <a:solidFill>
                  <a:schemeClr val="bg1"/>
                </a:solidFill>
                <a:latin typeface="NVIDIA Sans" panose="020B0503020203020204" pitchFamily="34" charset="0"/>
                <a:ea typeface="+mn-ea"/>
                <a:cs typeface="NVIDIA Sans" panose="020B0503020203020204" pitchFamily="34" charset="0"/>
              </a:defRPr>
            </a:lvl5pPr>
            <a:lvl6pPr marL="7543800" indent="-685800" algn="l" defTabSz="2743200" rtl="0" eaLnBrk="1" latinLnBrk="0" hangingPunct="1">
              <a:lnSpc>
                <a:spcPct val="90000"/>
              </a:lnSpc>
              <a:spcBef>
                <a:spcPts val="1500"/>
              </a:spcBef>
              <a:buFont typeface="NVIDIA Sans" panose="020B0503020203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NVIDIA Sans" panose="020B0503020203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NVIDIA Sans" panose="020B0503020203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NVIDIA Sans" panose="020B0503020203020204" pitchFamily="34" charset="0"/>
              <a:buChar char="•"/>
              <a:defRPr sz="5400" kern="1200">
                <a:solidFill>
                  <a:schemeClr val="tx1"/>
                </a:solidFill>
                <a:latin typeface="+mn-lt"/>
                <a:ea typeface="+mn-ea"/>
                <a:cs typeface="+mn-cs"/>
              </a:defRPr>
            </a:lvl9pPr>
          </a:lstStyle>
          <a:p>
            <a:pPr marL="0" indent="0">
              <a:buFont typeface="NVIDIA Sans" panose="020B0503020203020204" pitchFamily="34" charset="0"/>
              <a:buNone/>
            </a:pPr>
            <a:r>
              <a:rPr lang="en-US" sz="6000" dirty="0">
                <a:solidFill>
                  <a:srgbClr val="000000"/>
                </a:solidFill>
                <a:highlight>
                  <a:srgbClr val="FFFFFF"/>
                </a:highlight>
                <a:latin typeface="NVIDIA-APAC"/>
              </a:rPr>
              <a:t>“The CPU is for general-purpose computing, the GPU is for accelerated computing, and the DPU, which moves data around the data center, does data processing.”</a:t>
            </a:r>
            <a:endParaRPr lang="en-US" sz="13800" b="1" dirty="0"/>
          </a:p>
        </p:txBody>
      </p:sp>
      <p:sp>
        <p:nvSpPr>
          <p:cNvPr id="5" name="Text Placeholder 2">
            <a:extLst>
              <a:ext uri="{FF2B5EF4-FFF2-40B4-BE49-F238E27FC236}">
                <a16:creationId xmlns:a16="http://schemas.microsoft.com/office/drawing/2014/main" id="{C96802F6-2EAF-0A14-160C-422F32403198}"/>
              </a:ext>
            </a:extLst>
          </p:cNvPr>
          <p:cNvSpPr txBox="1">
            <a:spLocks/>
          </p:cNvSpPr>
          <p:nvPr/>
        </p:nvSpPr>
        <p:spPr>
          <a:xfrm>
            <a:off x="3558209" y="8998577"/>
            <a:ext cx="11728174" cy="1043922"/>
          </a:xfrm>
          <a:prstGeom prst="rect">
            <a:avLst/>
          </a:prstGeom>
        </p:spPr>
        <p:txBody>
          <a:bodyPr/>
          <a:lstStyle>
            <a:lvl1pPr marL="0" indent="0" algn="ctr" defTabSz="2743200" rtl="0" eaLnBrk="1" latinLnBrk="0" hangingPunct="1">
              <a:lnSpc>
                <a:spcPct val="90000"/>
              </a:lnSpc>
              <a:spcBef>
                <a:spcPts val="0"/>
              </a:spcBef>
              <a:buFontTx/>
              <a:buNone/>
              <a:defRPr sz="4400" i="1" kern="1200" cap="none" baseline="0">
                <a:solidFill>
                  <a:schemeClr val="tx2"/>
                </a:solidFill>
                <a:latin typeface="NVIDIA Sans" panose="020B0503020203020204" pitchFamily="34" charset="0"/>
                <a:ea typeface="+mn-ea"/>
                <a:cs typeface="NVIDIA Sans" panose="020B0503020203020204" pitchFamily="34" charset="0"/>
              </a:defRPr>
            </a:lvl1pPr>
            <a:lvl2pPr marL="2562793" indent="0" algn="l" defTabSz="2743200" rtl="0" eaLnBrk="1" latinLnBrk="0" hangingPunct="1">
              <a:lnSpc>
                <a:spcPct val="90000"/>
              </a:lnSpc>
              <a:spcBef>
                <a:spcPts val="1500"/>
              </a:spcBef>
              <a:buFontTx/>
              <a:buNone/>
              <a:defRPr sz="7539" kern="1200" cap="all" baseline="0">
                <a:solidFill>
                  <a:schemeClr val="tx2"/>
                </a:solidFill>
                <a:latin typeface="NVIDIA Sans" panose="020B0503020203020204" pitchFamily="34" charset="0"/>
                <a:ea typeface="+mn-ea"/>
                <a:cs typeface="+mn-cs"/>
              </a:defRPr>
            </a:lvl2pPr>
            <a:lvl3pPr marL="4883581" indent="0" algn="l" defTabSz="2743200" rtl="0" eaLnBrk="1" latinLnBrk="0" hangingPunct="1">
              <a:lnSpc>
                <a:spcPct val="90000"/>
              </a:lnSpc>
              <a:spcBef>
                <a:spcPts val="1500"/>
              </a:spcBef>
              <a:buFontTx/>
              <a:buNone/>
              <a:defRPr sz="7539" kern="1200" cap="all" baseline="0">
                <a:solidFill>
                  <a:schemeClr val="tx2"/>
                </a:solidFill>
                <a:latin typeface="NVIDIA Sans" panose="020B0503020203020204" pitchFamily="34" charset="0"/>
                <a:ea typeface="+mn-ea"/>
                <a:cs typeface="+mn-cs"/>
              </a:defRPr>
            </a:lvl3pPr>
            <a:lvl4pPr marL="6933729" indent="0" algn="l" defTabSz="2743200" rtl="0" eaLnBrk="1" latinLnBrk="0" hangingPunct="1">
              <a:lnSpc>
                <a:spcPct val="90000"/>
              </a:lnSpc>
              <a:spcBef>
                <a:spcPts val="1500"/>
              </a:spcBef>
              <a:buFont typeface="NVIDIA Sans" panose="020B0503020203020204" pitchFamily="34" charset="0"/>
              <a:buNone/>
              <a:defRPr sz="54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NVIDIA Sans" panose="020B0503020203020204" pitchFamily="34" charset="0"/>
              <a:buChar char="•"/>
              <a:defRPr sz="54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NVIDIA Sans" panose="020B0503020203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NVIDIA Sans" panose="020B0503020203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NVIDIA Sans" panose="020B0503020203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NVIDIA Sans" panose="020B0503020203020204" pitchFamily="34" charset="0"/>
              <a:buChar char="•"/>
              <a:defRPr sz="5400" kern="1200">
                <a:solidFill>
                  <a:schemeClr val="tx1"/>
                </a:solidFill>
                <a:latin typeface="+mn-lt"/>
                <a:ea typeface="+mn-ea"/>
                <a:cs typeface="+mn-cs"/>
              </a:defRPr>
            </a:lvl9pPr>
          </a:lstStyle>
          <a:p>
            <a:r>
              <a:rPr lang="fr-FR" dirty="0"/>
              <a:t>— NVIDIA Documentation</a:t>
            </a:r>
          </a:p>
        </p:txBody>
      </p:sp>
    </p:spTree>
    <p:extLst>
      <p:ext uri="{BB962C8B-B14F-4D97-AF65-F5344CB8AC3E}">
        <p14:creationId xmlns:p14="http://schemas.microsoft.com/office/powerpoint/2010/main" val="222191304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16C5838-5B15-4295-A6AB-336C44034843}"/>
              </a:ext>
            </a:extLst>
          </p:cNvPr>
          <p:cNvSpPr>
            <a:spLocks noGrp="1"/>
          </p:cNvSpPr>
          <p:nvPr>
            <p:ph type="title"/>
          </p:nvPr>
        </p:nvSpPr>
        <p:spPr/>
        <p:txBody>
          <a:bodyPr>
            <a:normAutofit/>
          </a:bodyPr>
          <a:lstStyle/>
          <a:p>
            <a:r>
              <a:rPr lang="en-US" sz="11500" dirty="0"/>
              <a:t>Further On The Horizon</a:t>
            </a:r>
          </a:p>
        </p:txBody>
      </p:sp>
      <p:sp>
        <p:nvSpPr>
          <p:cNvPr id="10" name="Subtitle 9">
            <a:extLst>
              <a:ext uri="{FF2B5EF4-FFF2-40B4-BE49-F238E27FC236}">
                <a16:creationId xmlns:a16="http://schemas.microsoft.com/office/drawing/2014/main" id="{4C4E44C6-E88C-4CDE-9E6A-035AA5A6FA95}"/>
              </a:ext>
            </a:extLst>
          </p:cNvPr>
          <p:cNvSpPr>
            <a:spLocks noGrp="1"/>
          </p:cNvSpPr>
          <p:nvPr>
            <p:ph idx="1"/>
          </p:nvPr>
        </p:nvSpPr>
        <p:spPr/>
        <p:txBody>
          <a:bodyPr/>
          <a:lstStyle/>
          <a:p>
            <a:pPr marL="0" indent="0">
              <a:buNone/>
            </a:pPr>
            <a:r>
              <a:rPr lang="en-US" sz="6600" b="1" dirty="0">
                <a:solidFill>
                  <a:schemeClr val="tx2"/>
                </a:solidFill>
              </a:rPr>
              <a:t>Add support for “Data Processing Units” (DPUs)</a:t>
            </a:r>
          </a:p>
          <a:p>
            <a:pPr marL="0" indent="0">
              <a:buNone/>
            </a:pPr>
            <a:endParaRPr lang="en-US" sz="6600" b="1" dirty="0">
              <a:solidFill>
                <a:schemeClr val="tx2"/>
              </a:solidFill>
            </a:endParaRPr>
          </a:p>
          <a:p>
            <a:pPr marL="0" indent="0">
              <a:buNone/>
            </a:pPr>
            <a:endParaRPr lang="en-US" sz="6600" b="1" dirty="0">
              <a:solidFill>
                <a:schemeClr val="tx2"/>
              </a:solidFill>
            </a:endParaRPr>
          </a:p>
          <a:p>
            <a:pPr marL="0" indent="0">
              <a:buNone/>
            </a:pPr>
            <a:endParaRPr lang="en-US" sz="6600" b="1" dirty="0">
              <a:solidFill>
                <a:schemeClr val="tx2"/>
              </a:solidFill>
            </a:endParaRPr>
          </a:p>
          <a:p>
            <a:pPr marL="0" indent="0">
              <a:buNone/>
            </a:pPr>
            <a:endParaRPr lang="en-US" sz="6600" b="1" dirty="0">
              <a:solidFill>
                <a:schemeClr val="tx2"/>
              </a:solidFill>
            </a:endParaRPr>
          </a:p>
          <a:p>
            <a:pPr marL="0" indent="0">
              <a:buNone/>
            </a:pPr>
            <a:r>
              <a:rPr lang="en-US" sz="6600" b="1" dirty="0">
                <a:solidFill>
                  <a:schemeClr val="tx2"/>
                </a:solidFill>
              </a:rPr>
              <a:t>Offload coordination and data movement operations to DPU</a:t>
            </a:r>
          </a:p>
          <a:p>
            <a:pPr lvl="1"/>
            <a:r>
              <a:rPr lang="en-US" sz="6200" dirty="0"/>
              <a:t>Have the GPU contact the DPU for I/O requests</a:t>
            </a:r>
          </a:p>
          <a:p>
            <a:pPr lvl="1"/>
            <a:r>
              <a:rPr lang="en-US" sz="6200" dirty="0"/>
              <a:t>DPU can send data directly back to GPU</a:t>
            </a:r>
          </a:p>
          <a:p>
            <a:pPr lvl="1"/>
            <a:r>
              <a:rPr lang="en-US" sz="6200" dirty="0"/>
              <a:t>Keep metadata cache on DPU</a:t>
            </a:r>
            <a:endParaRPr lang="en-US" sz="5800" dirty="0"/>
          </a:p>
        </p:txBody>
      </p:sp>
      <p:sp>
        <p:nvSpPr>
          <p:cNvPr id="2" name="Subtitle 9">
            <a:extLst>
              <a:ext uri="{FF2B5EF4-FFF2-40B4-BE49-F238E27FC236}">
                <a16:creationId xmlns:a16="http://schemas.microsoft.com/office/drawing/2014/main" id="{10475067-027C-5766-0908-F5E1C9167ED1}"/>
              </a:ext>
            </a:extLst>
          </p:cNvPr>
          <p:cNvSpPr txBox="1">
            <a:spLocks/>
          </p:cNvSpPr>
          <p:nvPr/>
        </p:nvSpPr>
        <p:spPr>
          <a:xfrm>
            <a:off x="4293705" y="6331227"/>
            <a:ext cx="25841740" cy="2305879"/>
          </a:xfrm>
          <a:prstGeom prst="rect">
            <a:avLst/>
          </a:prstGeom>
        </p:spPr>
        <p:txBody>
          <a:bodyPr/>
          <a:lstStyle>
            <a:lvl1pPr marL="457200" indent="-457200" algn="l" defTabSz="2743200" rtl="0" eaLnBrk="1" latinLnBrk="0" hangingPunct="1">
              <a:lnSpc>
                <a:spcPct val="90000"/>
              </a:lnSpc>
              <a:spcBef>
                <a:spcPts val="3000"/>
              </a:spcBef>
              <a:buClr>
                <a:schemeClr val="tx2"/>
              </a:buClr>
              <a:buFont typeface="NVIDIA Sans" panose="020B0503020203020204" pitchFamily="34" charset="0"/>
              <a:buChar char="•"/>
              <a:defRPr sz="4400" kern="1200">
                <a:solidFill>
                  <a:schemeClr val="bg1"/>
                </a:solidFill>
                <a:latin typeface="NVIDIA Sans" panose="020B0503020203020204" pitchFamily="34" charset="0"/>
                <a:ea typeface="+mn-ea"/>
                <a:cs typeface="NVIDIA Sans" panose="020B0503020203020204" pitchFamily="34" charset="0"/>
              </a:defRPr>
            </a:lvl1pPr>
            <a:lvl2pPr marL="1371600" indent="-457200" algn="l" defTabSz="2743200" rtl="0" eaLnBrk="1" latinLnBrk="0" hangingPunct="1">
              <a:lnSpc>
                <a:spcPct val="90000"/>
              </a:lnSpc>
              <a:spcBef>
                <a:spcPts val="1500"/>
              </a:spcBef>
              <a:buClr>
                <a:schemeClr val="tx2"/>
              </a:buClr>
              <a:buFont typeface="NVIDIA Sans" panose="020B0503020203020204" pitchFamily="34" charset="0"/>
              <a:buChar char="•"/>
              <a:defRPr sz="4000" kern="1200">
                <a:solidFill>
                  <a:schemeClr val="bg1"/>
                </a:solidFill>
                <a:latin typeface="NVIDIA Sans" panose="020B0503020203020204" pitchFamily="34" charset="0"/>
                <a:ea typeface="+mn-ea"/>
                <a:cs typeface="NVIDIA Sans" panose="020B0503020203020204" pitchFamily="34" charset="0"/>
              </a:defRPr>
            </a:lvl2pPr>
            <a:lvl3pPr marL="2286000" indent="-457200" algn="l" defTabSz="2743200" rtl="0" eaLnBrk="1" latinLnBrk="0" hangingPunct="1">
              <a:lnSpc>
                <a:spcPct val="90000"/>
              </a:lnSpc>
              <a:spcBef>
                <a:spcPts val="1500"/>
              </a:spcBef>
              <a:buClr>
                <a:schemeClr val="tx2"/>
              </a:buClr>
              <a:buFont typeface="NVIDIA Sans" panose="020B0503020203020204" pitchFamily="34" charset="0"/>
              <a:buChar char="•"/>
              <a:defRPr sz="3600" kern="1200">
                <a:solidFill>
                  <a:schemeClr val="bg1"/>
                </a:solidFill>
                <a:latin typeface="NVIDIA Sans" panose="020B0503020203020204" pitchFamily="34" charset="0"/>
                <a:ea typeface="+mn-ea"/>
                <a:cs typeface="NVIDIA Sans" panose="020B0503020203020204" pitchFamily="34" charset="0"/>
              </a:defRPr>
            </a:lvl3pPr>
            <a:lvl4pPr marL="3200400" indent="-457200" algn="l" defTabSz="2743200" rtl="0" eaLnBrk="1" latinLnBrk="0" hangingPunct="1">
              <a:lnSpc>
                <a:spcPct val="90000"/>
              </a:lnSpc>
              <a:spcBef>
                <a:spcPts val="1500"/>
              </a:spcBef>
              <a:buClr>
                <a:schemeClr val="tx2"/>
              </a:buClr>
              <a:buFont typeface="NVIDIA Sans" panose="020B0503020203020204" pitchFamily="34" charset="0"/>
              <a:buChar char="•"/>
              <a:defRPr sz="3200" kern="1200">
                <a:solidFill>
                  <a:schemeClr val="bg1"/>
                </a:solidFill>
                <a:latin typeface="NVIDIA Sans" panose="020B0503020203020204" pitchFamily="34" charset="0"/>
                <a:ea typeface="+mn-ea"/>
                <a:cs typeface="NVIDIA Sans" panose="020B0503020203020204" pitchFamily="34" charset="0"/>
              </a:defRPr>
            </a:lvl4pPr>
            <a:lvl5pPr marL="4054475" indent="-396875" algn="l" defTabSz="2743200" rtl="0" eaLnBrk="1" latinLnBrk="0" hangingPunct="1">
              <a:lnSpc>
                <a:spcPct val="90000"/>
              </a:lnSpc>
              <a:spcBef>
                <a:spcPts val="1500"/>
              </a:spcBef>
              <a:buClr>
                <a:schemeClr val="tx2"/>
              </a:buClr>
              <a:buFont typeface="NVIDIA Sans" panose="020B0503020203020204" pitchFamily="34" charset="0"/>
              <a:buChar char="•"/>
              <a:defRPr sz="2800" kern="1200">
                <a:solidFill>
                  <a:schemeClr val="bg1"/>
                </a:solidFill>
                <a:latin typeface="NVIDIA Sans" panose="020B0503020203020204" pitchFamily="34" charset="0"/>
                <a:ea typeface="+mn-ea"/>
                <a:cs typeface="NVIDIA Sans" panose="020B0503020203020204" pitchFamily="34" charset="0"/>
              </a:defRPr>
            </a:lvl5pPr>
            <a:lvl6pPr marL="7543800" indent="-685800" algn="l" defTabSz="2743200" rtl="0" eaLnBrk="1" latinLnBrk="0" hangingPunct="1">
              <a:lnSpc>
                <a:spcPct val="90000"/>
              </a:lnSpc>
              <a:spcBef>
                <a:spcPts val="1500"/>
              </a:spcBef>
              <a:buFont typeface="NVIDIA Sans" panose="020B0503020203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NVIDIA Sans" panose="020B0503020203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NVIDIA Sans" panose="020B0503020203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NVIDIA Sans" panose="020B0503020203020204" pitchFamily="34" charset="0"/>
              <a:buChar char="•"/>
              <a:defRPr sz="5400" kern="1200">
                <a:solidFill>
                  <a:schemeClr val="tx1"/>
                </a:solidFill>
                <a:latin typeface="+mn-lt"/>
                <a:ea typeface="+mn-ea"/>
                <a:cs typeface="+mn-cs"/>
              </a:defRPr>
            </a:lvl9pPr>
          </a:lstStyle>
          <a:p>
            <a:pPr marL="0" indent="0">
              <a:buFont typeface="NVIDIA Sans" panose="020B0503020203020204" pitchFamily="34" charset="0"/>
              <a:buNone/>
            </a:pPr>
            <a:r>
              <a:rPr lang="en-US" sz="6000" dirty="0">
                <a:solidFill>
                  <a:srgbClr val="000000"/>
                </a:solidFill>
                <a:highlight>
                  <a:srgbClr val="FFFFFF"/>
                </a:highlight>
                <a:latin typeface="NVIDIA-APAC"/>
              </a:rPr>
              <a:t>“The CPU is for general-purpose computing, the GPU is for accelerated computing, and the DPU, which moves data around the data center, does data processing.”</a:t>
            </a:r>
            <a:endParaRPr lang="en-US" sz="13800" b="1" dirty="0"/>
          </a:p>
        </p:txBody>
      </p:sp>
      <p:sp>
        <p:nvSpPr>
          <p:cNvPr id="5" name="Text Placeholder 2">
            <a:extLst>
              <a:ext uri="{FF2B5EF4-FFF2-40B4-BE49-F238E27FC236}">
                <a16:creationId xmlns:a16="http://schemas.microsoft.com/office/drawing/2014/main" id="{C96802F6-2EAF-0A14-160C-422F32403198}"/>
              </a:ext>
            </a:extLst>
          </p:cNvPr>
          <p:cNvSpPr txBox="1">
            <a:spLocks/>
          </p:cNvSpPr>
          <p:nvPr/>
        </p:nvSpPr>
        <p:spPr>
          <a:xfrm>
            <a:off x="3558209" y="8998577"/>
            <a:ext cx="11728174" cy="1043922"/>
          </a:xfrm>
          <a:prstGeom prst="rect">
            <a:avLst/>
          </a:prstGeom>
        </p:spPr>
        <p:txBody>
          <a:bodyPr/>
          <a:lstStyle>
            <a:lvl1pPr marL="0" indent="0" algn="ctr" defTabSz="2743200" rtl="0" eaLnBrk="1" latinLnBrk="0" hangingPunct="1">
              <a:lnSpc>
                <a:spcPct val="90000"/>
              </a:lnSpc>
              <a:spcBef>
                <a:spcPts val="0"/>
              </a:spcBef>
              <a:buFontTx/>
              <a:buNone/>
              <a:defRPr sz="4400" i="1" kern="1200" cap="none" baseline="0">
                <a:solidFill>
                  <a:schemeClr val="tx2"/>
                </a:solidFill>
                <a:latin typeface="NVIDIA Sans" panose="020B0503020203020204" pitchFamily="34" charset="0"/>
                <a:ea typeface="+mn-ea"/>
                <a:cs typeface="NVIDIA Sans" panose="020B0503020203020204" pitchFamily="34" charset="0"/>
              </a:defRPr>
            </a:lvl1pPr>
            <a:lvl2pPr marL="2562793" indent="0" algn="l" defTabSz="2743200" rtl="0" eaLnBrk="1" latinLnBrk="0" hangingPunct="1">
              <a:lnSpc>
                <a:spcPct val="90000"/>
              </a:lnSpc>
              <a:spcBef>
                <a:spcPts val="1500"/>
              </a:spcBef>
              <a:buFontTx/>
              <a:buNone/>
              <a:defRPr sz="7539" kern="1200" cap="all" baseline="0">
                <a:solidFill>
                  <a:schemeClr val="tx2"/>
                </a:solidFill>
                <a:latin typeface="NVIDIA Sans" panose="020B0503020203020204" pitchFamily="34" charset="0"/>
                <a:ea typeface="+mn-ea"/>
                <a:cs typeface="+mn-cs"/>
              </a:defRPr>
            </a:lvl2pPr>
            <a:lvl3pPr marL="4883581" indent="0" algn="l" defTabSz="2743200" rtl="0" eaLnBrk="1" latinLnBrk="0" hangingPunct="1">
              <a:lnSpc>
                <a:spcPct val="90000"/>
              </a:lnSpc>
              <a:spcBef>
                <a:spcPts val="1500"/>
              </a:spcBef>
              <a:buFontTx/>
              <a:buNone/>
              <a:defRPr sz="7539" kern="1200" cap="all" baseline="0">
                <a:solidFill>
                  <a:schemeClr val="tx2"/>
                </a:solidFill>
                <a:latin typeface="NVIDIA Sans" panose="020B0503020203020204" pitchFamily="34" charset="0"/>
                <a:ea typeface="+mn-ea"/>
                <a:cs typeface="+mn-cs"/>
              </a:defRPr>
            </a:lvl3pPr>
            <a:lvl4pPr marL="6933729" indent="0" algn="l" defTabSz="2743200" rtl="0" eaLnBrk="1" latinLnBrk="0" hangingPunct="1">
              <a:lnSpc>
                <a:spcPct val="90000"/>
              </a:lnSpc>
              <a:spcBef>
                <a:spcPts val="1500"/>
              </a:spcBef>
              <a:buFont typeface="NVIDIA Sans" panose="020B0503020203020204" pitchFamily="34" charset="0"/>
              <a:buNone/>
              <a:defRPr sz="54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NVIDIA Sans" panose="020B0503020203020204" pitchFamily="34" charset="0"/>
              <a:buChar char="•"/>
              <a:defRPr sz="54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NVIDIA Sans" panose="020B0503020203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NVIDIA Sans" panose="020B0503020203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NVIDIA Sans" panose="020B0503020203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NVIDIA Sans" panose="020B0503020203020204" pitchFamily="34" charset="0"/>
              <a:buChar char="•"/>
              <a:defRPr sz="5400" kern="1200">
                <a:solidFill>
                  <a:schemeClr val="tx1"/>
                </a:solidFill>
                <a:latin typeface="+mn-lt"/>
                <a:ea typeface="+mn-ea"/>
                <a:cs typeface="+mn-cs"/>
              </a:defRPr>
            </a:lvl9pPr>
          </a:lstStyle>
          <a:p>
            <a:r>
              <a:rPr lang="fr-FR" dirty="0"/>
              <a:t>— NVIDIA Documentation</a:t>
            </a:r>
          </a:p>
        </p:txBody>
      </p:sp>
    </p:spTree>
    <p:extLst>
      <p:ext uri="{BB962C8B-B14F-4D97-AF65-F5344CB8AC3E}">
        <p14:creationId xmlns:p14="http://schemas.microsoft.com/office/powerpoint/2010/main" val="17503719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16C5838-5B15-4295-A6AB-336C44034843}"/>
              </a:ext>
            </a:extLst>
          </p:cNvPr>
          <p:cNvSpPr>
            <a:spLocks noGrp="1"/>
          </p:cNvSpPr>
          <p:nvPr>
            <p:ph type="title"/>
          </p:nvPr>
        </p:nvSpPr>
        <p:spPr/>
        <p:txBody>
          <a:bodyPr>
            <a:normAutofit/>
          </a:bodyPr>
          <a:lstStyle/>
          <a:p>
            <a:r>
              <a:rPr lang="en-US" sz="11500" dirty="0"/>
              <a:t>Further On The Horizon</a:t>
            </a:r>
          </a:p>
        </p:txBody>
      </p:sp>
      <p:sp>
        <p:nvSpPr>
          <p:cNvPr id="10" name="Subtitle 9">
            <a:extLst>
              <a:ext uri="{FF2B5EF4-FFF2-40B4-BE49-F238E27FC236}">
                <a16:creationId xmlns:a16="http://schemas.microsoft.com/office/drawing/2014/main" id="{4C4E44C6-E88C-4CDE-9E6A-035AA5A6FA95}"/>
              </a:ext>
            </a:extLst>
          </p:cNvPr>
          <p:cNvSpPr>
            <a:spLocks noGrp="1"/>
          </p:cNvSpPr>
          <p:nvPr>
            <p:ph idx="1"/>
          </p:nvPr>
        </p:nvSpPr>
        <p:spPr/>
        <p:txBody>
          <a:bodyPr/>
          <a:lstStyle/>
          <a:p>
            <a:pPr marL="0" indent="0">
              <a:buNone/>
            </a:pPr>
            <a:r>
              <a:rPr lang="en-US" sz="6600" b="1" dirty="0">
                <a:solidFill>
                  <a:schemeClr val="tx2"/>
                </a:solidFill>
              </a:rPr>
              <a:t>Add support for “Data Processing Units” (DPUs)</a:t>
            </a:r>
          </a:p>
          <a:p>
            <a:pPr marL="0" indent="0">
              <a:buNone/>
            </a:pPr>
            <a:endParaRPr lang="en-US" sz="6600" b="1" dirty="0">
              <a:solidFill>
                <a:schemeClr val="tx2"/>
              </a:solidFill>
            </a:endParaRPr>
          </a:p>
          <a:p>
            <a:pPr marL="0" indent="0">
              <a:buNone/>
            </a:pPr>
            <a:endParaRPr lang="en-US" sz="6600" b="1" dirty="0">
              <a:solidFill>
                <a:schemeClr val="tx2"/>
              </a:solidFill>
            </a:endParaRPr>
          </a:p>
          <a:p>
            <a:pPr marL="0" indent="0">
              <a:buNone/>
            </a:pPr>
            <a:endParaRPr lang="en-US" sz="6600" b="1" dirty="0">
              <a:solidFill>
                <a:schemeClr val="tx2"/>
              </a:solidFill>
            </a:endParaRPr>
          </a:p>
          <a:p>
            <a:pPr marL="0" indent="0">
              <a:buNone/>
            </a:pPr>
            <a:endParaRPr lang="en-US" sz="6600" b="1" dirty="0">
              <a:solidFill>
                <a:schemeClr val="tx2"/>
              </a:solidFill>
            </a:endParaRPr>
          </a:p>
          <a:p>
            <a:pPr marL="0" indent="0">
              <a:buNone/>
            </a:pPr>
            <a:r>
              <a:rPr lang="en-US" sz="6600" b="1" dirty="0">
                <a:solidFill>
                  <a:schemeClr val="tx2"/>
                </a:solidFill>
              </a:rPr>
              <a:t>Offload coordination and data movement operations to DPU</a:t>
            </a:r>
          </a:p>
          <a:p>
            <a:pPr lvl="1"/>
            <a:r>
              <a:rPr lang="en-US" sz="6200" dirty="0"/>
              <a:t>Have the GPU contact the DPU for I/O requests</a:t>
            </a:r>
          </a:p>
          <a:p>
            <a:pPr lvl="1"/>
            <a:r>
              <a:rPr lang="en-US" sz="6200" dirty="0"/>
              <a:t>DPU can send data directly back to GPU</a:t>
            </a:r>
          </a:p>
          <a:p>
            <a:pPr lvl="1"/>
            <a:r>
              <a:rPr lang="en-US" sz="6200" dirty="0"/>
              <a:t>Keep metadata cache on DPU</a:t>
            </a:r>
            <a:endParaRPr lang="en-US" sz="5800" dirty="0"/>
          </a:p>
          <a:p>
            <a:pPr marL="0" indent="0">
              <a:buNone/>
            </a:pPr>
            <a:endParaRPr lang="en-US" sz="6600" b="1" dirty="0">
              <a:solidFill>
                <a:schemeClr val="tx2"/>
              </a:solidFill>
            </a:endParaRPr>
          </a:p>
          <a:p>
            <a:pPr marL="0" indent="0">
              <a:buNone/>
            </a:pPr>
            <a:r>
              <a:rPr lang="en-US" sz="6600" b="1" dirty="0">
                <a:solidFill>
                  <a:schemeClr val="tx2"/>
                </a:solidFill>
              </a:rPr>
              <a:t>Repurpose CPU to only general-purpose operations</a:t>
            </a:r>
          </a:p>
          <a:p>
            <a:pPr lvl="1"/>
            <a:r>
              <a:rPr lang="en-US" sz="6200" dirty="0"/>
              <a:t>Build indices, complex ETL transforms, track performance, do “weird” stuff (?)</a:t>
            </a:r>
          </a:p>
        </p:txBody>
      </p:sp>
      <p:sp>
        <p:nvSpPr>
          <p:cNvPr id="2" name="Subtitle 9">
            <a:extLst>
              <a:ext uri="{FF2B5EF4-FFF2-40B4-BE49-F238E27FC236}">
                <a16:creationId xmlns:a16="http://schemas.microsoft.com/office/drawing/2014/main" id="{10475067-027C-5766-0908-F5E1C9167ED1}"/>
              </a:ext>
            </a:extLst>
          </p:cNvPr>
          <p:cNvSpPr txBox="1">
            <a:spLocks/>
          </p:cNvSpPr>
          <p:nvPr/>
        </p:nvSpPr>
        <p:spPr>
          <a:xfrm>
            <a:off x="4293705" y="6331227"/>
            <a:ext cx="25841740" cy="2305879"/>
          </a:xfrm>
          <a:prstGeom prst="rect">
            <a:avLst/>
          </a:prstGeom>
        </p:spPr>
        <p:txBody>
          <a:bodyPr/>
          <a:lstStyle>
            <a:lvl1pPr marL="457200" indent="-457200" algn="l" defTabSz="2743200" rtl="0" eaLnBrk="1" latinLnBrk="0" hangingPunct="1">
              <a:lnSpc>
                <a:spcPct val="90000"/>
              </a:lnSpc>
              <a:spcBef>
                <a:spcPts val="3000"/>
              </a:spcBef>
              <a:buClr>
                <a:schemeClr val="tx2"/>
              </a:buClr>
              <a:buFont typeface="NVIDIA Sans" panose="020B0503020203020204" pitchFamily="34" charset="0"/>
              <a:buChar char="•"/>
              <a:defRPr sz="4400" kern="1200">
                <a:solidFill>
                  <a:schemeClr val="bg1"/>
                </a:solidFill>
                <a:latin typeface="NVIDIA Sans" panose="020B0503020203020204" pitchFamily="34" charset="0"/>
                <a:ea typeface="+mn-ea"/>
                <a:cs typeface="NVIDIA Sans" panose="020B0503020203020204" pitchFamily="34" charset="0"/>
              </a:defRPr>
            </a:lvl1pPr>
            <a:lvl2pPr marL="1371600" indent="-457200" algn="l" defTabSz="2743200" rtl="0" eaLnBrk="1" latinLnBrk="0" hangingPunct="1">
              <a:lnSpc>
                <a:spcPct val="90000"/>
              </a:lnSpc>
              <a:spcBef>
                <a:spcPts val="1500"/>
              </a:spcBef>
              <a:buClr>
                <a:schemeClr val="tx2"/>
              </a:buClr>
              <a:buFont typeface="NVIDIA Sans" panose="020B0503020203020204" pitchFamily="34" charset="0"/>
              <a:buChar char="•"/>
              <a:defRPr sz="4000" kern="1200">
                <a:solidFill>
                  <a:schemeClr val="bg1"/>
                </a:solidFill>
                <a:latin typeface="NVIDIA Sans" panose="020B0503020203020204" pitchFamily="34" charset="0"/>
                <a:ea typeface="+mn-ea"/>
                <a:cs typeface="NVIDIA Sans" panose="020B0503020203020204" pitchFamily="34" charset="0"/>
              </a:defRPr>
            </a:lvl2pPr>
            <a:lvl3pPr marL="2286000" indent="-457200" algn="l" defTabSz="2743200" rtl="0" eaLnBrk="1" latinLnBrk="0" hangingPunct="1">
              <a:lnSpc>
                <a:spcPct val="90000"/>
              </a:lnSpc>
              <a:spcBef>
                <a:spcPts val="1500"/>
              </a:spcBef>
              <a:buClr>
                <a:schemeClr val="tx2"/>
              </a:buClr>
              <a:buFont typeface="NVIDIA Sans" panose="020B0503020203020204" pitchFamily="34" charset="0"/>
              <a:buChar char="•"/>
              <a:defRPr sz="3600" kern="1200">
                <a:solidFill>
                  <a:schemeClr val="bg1"/>
                </a:solidFill>
                <a:latin typeface="NVIDIA Sans" panose="020B0503020203020204" pitchFamily="34" charset="0"/>
                <a:ea typeface="+mn-ea"/>
                <a:cs typeface="NVIDIA Sans" panose="020B0503020203020204" pitchFamily="34" charset="0"/>
              </a:defRPr>
            </a:lvl3pPr>
            <a:lvl4pPr marL="3200400" indent="-457200" algn="l" defTabSz="2743200" rtl="0" eaLnBrk="1" latinLnBrk="0" hangingPunct="1">
              <a:lnSpc>
                <a:spcPct val="90000"/>
              </a:lnSpc>
              <a:spcBef>
                <a:spcPts val="1500"/>
              </a:spcBef>
              <a:buClr>
                <a:schemeClr val="tx2"/>
              </a:buClr>
              <a:buFont typeface="NVIDIA Sans" panose="020B0503020203020204" pitchFamily="34" charset="0"/>
              <a:buChar char="•"/>
              <a:defRPr sz="3200" kern="1200">
                <a:solidFill>
                  <a:schemeClr val="bg1"/>
                </a:solidFill>
                <a:latin typeface="NVIDIA Sans" panose="020B0503020203020204" pitchFamily="34" charset="0"/>
                <a:ea typeface="+mn-ea"/>
                <a:cs typeface="NVIDIA Sans" panose="020B0503020203020204" pitchFamily="34" charset="0"/>
              </a:defRPr>
            </a:lvl4pPr>
            <a:lvl5pPr marL="4054475" indent="-396875" algn="l" defTabSz="2743200" rtl="0" eaLnBrk="1" latinLnBrk="0" hangingPunct="1">
              <a:lnSpc>
                <a:spcPct val="90000"/>
              </a:lnSpc>
              <a:spcBef>
                <a:spcPts val="1500"/>
              </a:spcBef>
              <a:buClr>
                <a:schemeClr val="tx2"/>
              </a:buClr>
              <a:buFont typeface="NVIDIA Sans" panose="020B0503020203020204" pitchFamily="34" charset="0"/>
              <a:buChar char="•"/>
              <a:defRPr sz="2800" kern="1200">
                <a:solidFill>
                  <a:schemeClr val="bg1"/>
                </a:solidFill>
                <a:latin typeface="NVIDIA Sans" panose="020B0503020203020204" pitchFamily="34" charset="0"/>
                <a:ea typeface="+mn-ea"/>
                <a:cs typeface="NVIDIA Sans" panose="020B0503020203020204" pitchFamily="34" charset="0"/>
              </a:defRPr>
            </a:lvl5pPr>
            <a:lvl6pPr marL="7543800" indent="-685800" algn="l" defTabSz="2743200" rtl="0" eaLnBrk="1" latinLnBrk="0" hangingPunct="1">
              <a:lnSpc>
                <a:spcPct val="90000"/>
              </a:lnSpc>
              <a:spcBef>
                <a:spcPts val="1500"/>
              </a:spcBef>
              <a:buFont typeface="NVIDIA Sans" panose="020B0503020203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NVIDIA Sans" panose="020B0503020203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NVIDIA Sans" panose="020B0503020203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NVIDIA Sans" panose="020B0503020203020204" pitchFamily="34" charset="0"/>
              <a:buChar char="•"/>
              <a:defRPr sz="5400" kern="1200">
                <a:solidFill>
                  <a:schemeClr val="tx1"/>
                </a:solidFill>
                <a:latin typeface="+mn-lt"/>
                <a:ea typeface="+mn-ea"/>
                <a:cs typeface="+mn-cs"/>
              </a:defRPr>
            </a:lvl9pPr>
          </a:lstStyle>
          <a:p>
            <a:pPr marL="0" indent="0">
              <a:buFont typeface="NVIDIA Sans" panose="020B0503020203020204" pitchFamily="34" charset="0"/>
              <a:buNone/>
            </a:pPr>
            <a:r>
              <a:rPr lang="en-US" sz="6000" dirty="0">
                <a:solidFill>
                  <a:srgbClr val="000000"/>
                </a:solidFill>
                <a:highlight>
                  <a:srgbClr val="FFFFFF"/>
                </a:highlight>
                <a:latin typeface="NVIDIA-APAC"/>
              </a:rPr>
              <a:t>“The CPU is for general-purpose computing, the GPU is for accelerated computing, and the DPU, which moves data around the data center, does data processing.”</a:t>
            </a:r>
            <a:endParaRPr lang="en-US" sz="13800" b="1" dirty="0"/>
          </a:p>
        </p:txBody>
      </p:sp>
      <p:sp>
        <p:nvSpPr>
          <p:cNvPr id="5" name="Text Placeholder 2">
            <a:extLst>
              <a:ext uri="{FF2B5EF4-FFF2-40B4-BE49-F238E27FC236}">
                <a16:creationId xmlns:a16="http://schemas.microsoft.com/office/drawing/2014/main" id="{C96802F6-2EAF-0A14-160C-422F32403198}"/>
              </a:ext>
            </a:extLst>
          </p:cNvPr>
          <p:cNvSpPr txBox="1">
            <a:spLocks/>
          </p:cNvSpPr>
          <p:nvPr/>
        </p:nvSpPr>
        <p:spPr>
          <a:xfrm>
            <a:off x="3558209" y="8998577"/>
            <a:ext cx="11728174" cy="1043922"/>
          </a:xfrm>
          <a:prstGeom prst="rect">
            <a:avLst/>
          </a:prstGeom>
        </p:spPr>
        <p:txBody>
          <a:bodyPr/>
          <a:lstStyle>
            <a:lvl1pPr marL="0" indent="0" algn="ctr" defTabSz="2743200" rtl="0" eaLnBrk="1" latinLnBrk="0" hangingPunct="1">
              <a:lnSpc>
                <a:spcPct val="90000"/>
              </a:lnSpc>
              <a:spcBef>
                <a:spcPts val="0"/>
              </a:spcBef>
              <a:buFontTx/>
              <a:buNone/>
              <a:defRPr sz="4400" i="1" kern="1200" cap="none" baseline="0">
                <a:solidFill>
                  <a:schemeClr val="tx2"/>
                </a:solidFill>
                <a:latin typeface="NVIDIA Sans" panose="020B0503020203020204" pitchFamily="34" charset="0"/>
                <a:ea typeface="+mn-ea"/>
                <a:cs typeface="NVIDIA Sans" panose="020B0503020203020204" pitchFamily="34" charset="0"/>
              </a:defRPr>
            </a:lvl1pPr>
            <a:lvl2pPr marL="2562793" indent="0" algn="l" defTabSz="2743200" rtl="0" eaLnBrk="1" latinLnBrk="0" hangingPunct="1">
              <a:lnSpc>
                <a:spcPct val="90000"/>
              </a:lnSpc>
              <a:spcBef>
                <a:spcPts val="1500"/>
              </a:spcBef>
              <a:buFontTx/>
              <a:buNone/>
              <a:defRPr sz="7539" kern="1200" cap="all" baseline="0">
                <a:solidFill>
                  <a:schemeClr val="tx2"/>
                </a:solidFill>
                <a:latin typeface="NVIDIA Sans" panose="020B0503020203020204" pitchFamily="34" charset="0"/>
                <a:ea typeface="+mn-ea"/>
                <a:cs typeface="+mn-cs"/>
              </a:defRPr>
            </a:lvl2pPr>
            <a:lvl3pPr marL="4883581" indent="0" algn="l" defTabSz="2743200" rtl="0" eaLnBrk="1" latinLnBrk="0" hangingPunct="1">
              <a:lnSpc>
                <a:spcPct val="90000"/>
              </a:lnSpc>
              <a:spcBef>
                <a:spcPts val="1500"/>
              </a:spcBef>
              <a:buFontTx/>
              <a:buNone/>
              <a:defRPr sz="7539" kern="1200" cap="all" baseline="0">
                <a:solidFill>
                  <a:schemeClr val="tx2"/>
                </a:solidFill>
                <a:latin typeface="NVIDIA Sans" panose="020B0503020203020204" pitchFamily="34" charset="0"/>
                <a:ea typeface="+mn-ea"/>
                <a:cs typeface="+mn-cs"/>
              </a:defRPr>
            </a:lvl3pPr>
            <a:lvl4pPr marL="6933729" indent="0" algn="l" defTabSz="2743200" rtl="0" eaLnBrk="1" latinLnBrk="0" hangingPunct="1">
              <a:lnSpc>
                <a:spcPct val="90000"/>
              </a:lnSpc>
              <a:spcBef>
                <a:spcPts val="1500"/>
              </a:spcBef>
              <a:buFont typeface="NVIDIA Sans" panose="020B0503020203020204" pitchFamily="34" charset="0"/>
              <a:buNone/>
              <a:defRPr sz="54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NVIDIA Sans" panose="020B0503020203020204" pitchFamily="34" charset="0"/>
              <a:buChar char="•"/>
              <a:defRPr sz="54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NVIDIA Sans" panose="020B0503020203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NVIDIA Sans" panose="020B0503020203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NVIDIA Sans" panose="020B0503020203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NVIDIA Sans" panose="020B0503020203020204" pitchFamily="34" charset="0"/>
              <a:buChar char="•"/>
              <a:defRPr sz="5400" kern="1200">
                <a:solidFill>
                  <a:schemeClr val="tx1"/>
                </a:solidFill>
                <a:latin typeface="+mn-lt"/>
                <a:ea typeface="+mn-ea"/>
                <a:cs typeface="+mn-cs"/>
              </a:defRPr>
            </a:lvl9pPr>
          </a:lstStyle>
          <a:p>
            <a:r>
              <a:rPr lang="fr-FR" dirty="0"/>
              <a:t>— NVIDIA Documentation</a:t>
            </a:r>
          </a:p>
        </p:txBody>
      </p:sp>
    </p:spTree>
    <p:extLst>
      <p:ext uri="{BB962C8B-B14F-4D97-AF65-F5344CB8AC3E}">
        <p14:creationId xmlns:p14="http://schemas.microsoft.com/office/powerpoint/2010/main" val="237936466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62926074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16C5838-5B15-4295-A6AB-336C44034843}"/>
              </a:ext>
            </a:extLst>
          </p:cNvPr>
          <p:cNvSpPr>
            <a:spLocks noGrp="1"/>
          </p:cNvSpPr>
          <p:nvPr>
            <p:ph type="title"/>
          </p:nvPr>
        </p:nvSpPr>
        <p:spPr/>
        <p:txBody>
          <a:bodyPr>
            <a:normAutofit/>
          </a:bodyPr>
          <a:lstStyle/>
          <a:p>
            <a:r>
              <a:rPr lang="en-US" sz="11500" dirty="0"/>
              <a:t> HDF5 Dataset</a:t>
            </a:r>
          </a:p>
        </p:txBody>
      </p:sp>
      <p:sp>
        <p:nvSpPr>
          <p:cNvPr id="209" name="Rectangle 33">
            <a:extLst>
              <a:ext uri="{FF2B5EF4-FFF2-40B4-BE49-F238E27FC236}">
                <a16:creationId xmlns:a16="http://schemas.microsoft.com/office/drawing/2014/main" id="{8DAA8F2A-11DF-C925-451E-545E7D38C9BB}"/>
              </a:ext>
            </a:extLst>
          </p:cNvPr>
          <p:cNvSpPr>
            <a:spLocks noChangeArrowheads="1"/>
          </p:cNvSpPr>
          <p:nvPr/>
        </p:nvSpPr>
        <p:spPr bwMode="auto">
          <a:xfrm>
            <a:off x="22636814" y="13787251"/>
            <a:ext cx="520700" cy="554038"/>
          </a:xfrm>
          <a:prstGeom prst="rect">
            <a:avLst/>
          </a:prstGeom>
          <a:solidFill>
            <a:srgbClr val="8FAEEA"/>
          </a:solidFill>
          <a:ln w="9525">
            <a:solidFill>
              <a:schemeClr val="tx1"/>
            </a:solidFill>
            <a:miter lim="800000"/>
            <a:headEnd/>
            <a:tailEnd/>
          </a:ln>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210" name="Line 34">
            <a:extLst>
              <a:ext uri="{FF2B5EF4-FFF2-40B4-BE49-F238E27FC236}">
                <a16:creationId xmlns:a16="http://schemas.microsoft.com/office/drawing/2014/main" id="{3E7DC56A-23D7-911E-F116-F53B9C280758}"/>
              </a:ext>
            </a:extLst>
          </p:cNvPr>
          <p:cNvSpPr>
            <a:spLocks noChangeShapeType="1"/>
          </p:cNvSpPr>
          <p:nvPr/>
        </p:nvSpPr>
        <p:spPr bwMode="auto">
          <a:xfrm>
            <a:off x="22722539" y="13787251"/>
            <a:ext cx="0" cy="5540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11" name="Line 35">
            <a:extLst>
              <a:ext uri="{FF2B5EF4-FFF2-40B4-BE49-F238E27FC236}">
                <a16:creationId xmlns:a16="http://schemas.microsoft.com/office/drawing/2014/main" id="{23841DDC-8522-5C46-4807-30701EE8C825}"/>
              </a:ext>
            </a:extLst>
          </p:cNvPr>
          <p:cNvSpPr>
            <a:spLocks noChangeShapeType="1"/>
          </p:cNvSpPr>
          <p:nvPr/>
        </p:nvSpPr>
        <p:spPr bwMode="auto">
          <a:xfrm>
            <a:off x="22897164" y="13787251"/>
            <a:ext cx="0" cy="5540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12" name="Line 36">
            <a:extLst>
              <a:ext uri="{FF2B5EF4-FFF2-40B4-BE49-F238E27FC236}">
                <a16:creationId xmlns:a16="http://schemas.microsoft.com/office/drawing/2014/main" id="{B8C0A58E-9BCE-AF8E-2C33-E0346ED7E1D6}"/>
              </a:ext>
            </a:extLst>
          </p:cNvPr>
          <p:cNvSpPr>
            <a:spLocks noChangeShapeType="1"/>
          </p:cNvSpPr>
          <p:nvPr/>
        </p:nvSpPr>
        <p:spPr bwMode="auto">
          <a:xfrm>
            <a:off x="22809852" y="13787251"/>
            <a:ext cx="0" cy="5540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13" name="Line 37">
            <a:extLst>
              <a:ext uri="{FF2B5EF4-FFF2-40B4-BE49-F238E27FC236}">
                <a16:creationId xmlns:a16="http://schemas.microsoft.com/office/drawing/2014/main" id="{5D327717-B922-3966-1634-A5631D8653DB}"/>
              </a:ext>
            </a:extLst>
          </p:cNvPr>
          <p:cNvSpPr>
            <a:spLocks noChangeShapeType="1"/>
          </p:cNvSpPr>
          <p:nvPr/>
        </p:nvSpPr>
        <p:spPr bwMode="auto">
          <a:xfrm>
            <a:off x="22982889" y="13787251"/>
            <a:ext cx="0" cy="5540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14" name="Line 38">
            <a:extLst>
              <a:ext uri="{FF2B5EF4-FFF2-40B4-BE49-F238E27FC236}">
                <a16:creationId xmlns:a16="http://schemas.microsoft.com/office/drawing/2014/main" id="{53E949C6-C20C-03AA-82D0-2D4FC1FEB5D2}"/>
              </a:ext>
            </a:extLst>
          </p:cNvPr>
          <p:cNvSpPr>
            <a:spLocks noChangeShapeType="1"/>
          </p:cNvSpPr>
          <p:nvPr/>
        </p:nvSpPr>
        <p:spPr bwMode="auto">
          <a:xfrm>
            <a:off x="23070202" y="13787251"/>
            <a:ext cx="0" cy="5540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15" name="Line 39">
            <a:extLst>
              <a:ext uri="{FF2B5EF4-FFF2-40B4-BE49-F238E27FC236}">
                <a16:creationId xmlns:a16="http://schemas.microsoft.com/office/drawing/2014/main" id="{0120296C-9BB7-5E94-2F7F-88250A9A363C}"/>
              </a:ext>
            </a:extLst>
          </p:cNvPr>
          <p:cNvSpPr>
            <a:spLocks noChangeShapeType="1"/>
          </p:cNvSpPr>
          <p:nvPr/>
        </p:nvSpPr>
        <p:spPr bwMode="auto">
          <a:xfrm>
            <a:off x="22636814" y="13898376"/>
            <a:ext cx="5207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16" name="Line 40">
            <a:extLst>
              <a:ext uri="{FF2B5EF4-FFF2-40B4-BE49-F238E27FC236}">
                <a16:creationId xmlns:a16="http://schemas.microsoft.com/office/drawing/2014/main" id="{D9EFFD31-7B46-BD5A-D44F-6739543802F9}"/>
              </a:ext>
            </a:extLst>
          </p:cNvPr>
          <p:cNvSpPr>
            <a:spLocks noChangeShapeType="1"/>
          </p:cNvSpPr>
          <p:nvPr/>
        </p:nvSpPr>
        <p:spPr bwMode="auto">
          <a:xfrm>
            <a:off x="22636814" y="14119039"/>
            <a:ext cx="5207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17" name="Line 41">
            <a:extLst>
              <a:ext uri="{FF2B5EF4-FFF2-40B4-BE49-F238E27FC236}">
                <a16:creationId xmlns:a16="http://schemas.microsoft.com/office/drawing/2014/main" id="{15FD3C5D-59FE-76A8-405F-AC83D441FFD8}"/>
              </a:ext>
            </a:extLst>
          </p:cNvPr>
          <p:cNvSpPr>
            <a:spLocks noChangeShapeType="1"/>
          </p:cNvSpPr>
          <p:nvPr/>
        </p:nvSpPr>
        <p:spPr bwMode="auto">
          <a:xfrm>
            <a:off x="22636814" y="14009501"/>
            <a:ext cx="5207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18" name="Line 42">
            <a:extLst>
              <a:ext uri="{FF2B5EF4-FFF2-40B4-BE49-F238E27FC236}">
                <a16:creationId xmlns:a16="http://schemas.microsoft.com/office/drawing/2014/main" id="{673D370D-BEBF-144A-D38B-153A95BA04CF}"/>
              </a:ext>
            </a:extLst>
          </p:cNvPr>
          <p:cNvSpPr>
            <a:spLocks noChangeShapeType="1"/>
          </p:cNvSpPr>
          <p:nvPr/>
        </p:nvSpPr>
        <p:spPr bwMode="auto">
          <a:xfrm>
            <a:off x="22636814" y="14230164"/>
            <a:ext cx="5207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19" name="Rectangle 43">
            <a:extLst>
              <a:ext uri="{FF2B5EF4-FFF2-40B4-BE49-F238E27FC236}">
                <a16:creationId xmlns:a16="http://schemas.microsoft.com/office/drawing/2014/main" id="{B68F31D9-1E15-6B41-F481-FE516FC33F57}"/>
              </a:ext>
            </a:extLst>
          </p:cNvPr>
          <p:cNvSpPr>
            <a:spLocks noChangeArrowheads="1"/>
          </p:cNvSpPr>
          <p:nvPr/>
        </p:nvSpPr>
        <p:spPr bwMode="auto">
          <a:xfrm>
            <a:off x="23244827" y="13787251"/>
            <a:ext cx="520700" cy="554038"/>
          </a:xfrm>
          <a:prstGeom prst="rect">
            <a:avLst/>
          </a:prstGeom>
          <a:solidFill>
            <a:srgbClr val="8FAEEA"/>
          </a:solidFill>
          <a:ln w="9525">
            <a:solidFill>
              <a:schemeClr val="tx1"/>
            </a:solidFill>
            <a:miter lim="800000"/>
            <a:headEnd/>
            <a:tailEnd/>
          </a:ln>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220" name="Line 44">
            <a:extLst>
              <a:ext uri="{FF2B5EF4-FFF2-40B4-BE49-F238E27FC236}">
                <a16:creationId xmlns:a16="http://schemas.microsoft.com/office/drawing/2014/main" id="{58A5E675-36BF-066C-C629-AEF17F30CB95}"/>
              </a:ext>
            </a:extLst>
          </p:cNvPr>
          <p:cNvSpPr>
            <a:spLocks noChangeShapeType="1"/>
          </p:cNvSpPr>
          <p:nvPr/>
        </p:nvSpPr>
        <p:spPr bwMode="auto">
          <a:xfrm>
            <a:off x="23330552" y="13787251"/>
            <a:ext cx="0" cy="5540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21" name="Line 45">
            <a:extLst>
              <a:ext uri="{FF2B5EF4-FFF2-40B4-BE49-F238E27FC236}">
                <a16:creationId xmlns:a16="http://schemas.microsoft.com/office/drawing/2014/main" id="{D9D27C67-6E41-52E7-CB11-9ED3BF7959AE}"/>
              </a:ext>
            </a:extLst>
          </p:cNvPr>
          <p:cNvSpPr>
            <a:spLocks noChangeShapeType="1"/>
          </p:cNvSpPr>
          <p:nvPr/>
        </p:nvSpPr>
        <p:spPr bwMode="auto">
          <a:xfrm>
            <a:off x="23505177" y="13787251"/>
            <a:ext cx="0" cy="5540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22" name="Line 46">
            <a:extLst>
              <a:ext uri="{FF2B5EF4-FFF2-40B4-BE49-F238E27FC236}">
                <a16:creationId xmlns:a16="http://schemas.microsoft.com/office/drawing/2014/main" id="{BA1F4C82-E336-77D3-A005-CAEF91294B53}"/>
              </a:ext>
            </a:extLst>
          </p:cNvPr>
          <p:cNvSpPr>
            <a:spLocks noChangeShapeType="1"/>
          </p:cNvSpPr>
          <p:nvPr/>
        </p:nvSpPr>
        <p:spPr bwMode="auto">
          <a:xfrm>
            <a:off x="23417864" y="13787251"/>
            <a:ext cx="0" cy="5540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23" name="Line 47">
            <a:extLst>
              <a:ext uri="{FF2B5EF4-FFF2-40B4-BE49-F238E27FC236}">
                <a16:creationId xmlns:a16="http://schemas.microsoft.com/office/drawing/2014/main" id="{79B52FDE-350F-8D16-641B-2CFFB63C3BE1}"/>
              </a:ext>
            </a:extLst>
          </p:cNvPr>
          <p:cNvSpPr>
            <a:spLocks noChangeShapeType="1"/>
          </p:cNvSpPr>
          <p:nvPr/>
        </p:nvSpPr>
        <p:spPr bwMode="auto">
          <a:xfrm>
            <a:off x="23592489" y="13787251"/>
            <a:ext cx="0" cy="5540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24" name="Line 48">
            <a:extLst>
              <a:ext uri="{FF2B5EF4-FFF2-40B4-BE49-F238E27FC236}">
                <a16:creationId xmlns:a16="http://schemas.microsoft.com/office/drawing/2014/main" id="{46577965-4AA3-C9C7-1453-6CDC9203C5DA}"/>
              </a:ext>
            </a:extLst>
          </p:cNvPr>
          <p:cNvSpPr>
            <a:spLocks noChangeShapeType="1"/>
          </p:cNvSpPr>
          <p:nvPr/>
        </p:nvSpPr>
        <p:spPr bwMode="auto">
          <a:xfrm>
            <a:off x="23678214" y="13787251"/>
            <a:ext cx="0" cy="5540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25" name="Line 49">
            <a:extLst>
              <a:ext uri="{FF2B5EF4-FFF2-40B4-BE49-F238E27FC236}">
                <a16:creationId xmlns:a16="http://schemas.microsoft.com/office/drawing/2014/main" id="{3A4A191E-7087-E8C5-17EA-49C079741E3B}"/>
              </a:ext>
            </a:extLst>
          </p:cNvPr>
          <p:cNvSpPr>
            <a:spLocks noChangeShapeType="1"/>
          </p:cNvSpPr>
          <p:nvPr/>
        </p:nvSpPr>
        <p:spPr bwMode="auto">
          <a:xfrm>
            <a:off x="23244827" y="13898376"/>
            <a:ext cx="5207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26" name="Line 50">
            <a:extLst>
              <a:ext uri="{FF2B5EF4-FFF2-40B4-BE49-F238E27FC236}">
                <a16:creationId xmlns:a16="http://schemas.microsoft.com/office/drawing/2014/main" id="{BA8A120A-EC39-E8B5-F734-CD4CDE9710A8}"/>
              </a:ext>
            </a:extLst>
          </p:cNvPr>
          <p:cNvSpPr>
            <a:spLocks noChangeShapeType="1"/>
          </p:cNvSpPr>
          <p:nvPr/>
        </p:nvSpPr>
        <p:spPr bwMode="auto">
          <a:xfrm>
            <a:off x="23244827" y="14119039"/>
            <a:ext cx="5207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27" name="Line 51">
            <a:extLst>
              <a:ext uri="{FF2B5EF4-FFF2-40B4-BE49-F238E27FC236}">
                <a16:creationId xmlns:a16="http://schemas.microsoft.com/office/drawing/2014/main" id="{7A06A8FF-55E8-EAA5-581F-E2A5941D16B2}"/>
              </a:ext>
            </a:extLst>
          </p:cNvPr>
          <p:cNvSpPr>
            <a:spLocks noChangeShapeType="1"/>
          </p:cNvSpPr>
          <p:nvPr/>
        </p:nvSpPr>
        <p:spPr bwMode="auto">
          <a:xfrm>
            <a:off x="23244827" y="14009501"/>
            <a:ext cx="5207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28" name="Line 52">
            <a:extLst>
              <a:ext uri="{FF2B5EF4-FFF2-40B4-BE49-F238E27FC236}">
                <a16:creationId xmlns:a16="http://schemas.microsoft.com/office/drawing/2014/main" id="{3C6DAA52-444E-2C43-F4B8-26520FF6BE9A}"/>
              </a:ext>
            </a:extLst>
          </p:cNvPr>
          <p:cNvSpPr>
            <a:spLocks noChangeShapeType="1"/>
          </p:cNvSpPr>
          <p:nvPr/>
        </p:nvSpPr>
        <p:spPr bwMode="auto">
          <a:xfrm>
            <a:off x="23244827" y="14230164"/>
            <a:ext cx="5207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29" name="Rectangle 53">
            <a:extLst>
              <a:ext uri="{FF2B5EF4-FFF2-40B4-BE49-F238E27FC236}">
                <a16:creationId xmlns:a16="http://schemas.microsoft.com/office/drawing/2014/main" id="{0446D200-D6FB-6D99-9B6C-6E1DB7A97D64}"/>
              </a:ext>
            </a:extLst>
          </p:cNvPr>
          <p:cNvSpPr>
            <a:spLocks noChangeArrowheads="1"/>
          </p:cNvSpPr>
          <p:nvPr/>
        </p:nvSpPr>
        <p:spPr bwMode="auto">
          <a:xfrm>
            <a:off x="22636814" y="14452414"/>
            <a:ext cx="520700" cy="554037"/>
          </a:xfrm>
          <a:prstGeom prst="rect">
            <a:avLst/>
          </a:prstGeom>
          <a:solidFill>
            <a:srgbClr val="8FAEEA"/>
          </a:solidFill>
          <a:ln w="9525">
            <a:solidFill>
              <a:schemeClr val="tx1"/>
            </a:solidFill>
            <a:miter lim="800000"/>
            <a:headEnd/>
            <a:tailEnd/>
          </a:ln>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230" name="Line 54">
            <a:extLst>
              <a:ext uri="{FF2B5EF4-FFF2-40B4-BE49-F238E27FC236}">
                <a16:creationId xmlns:a16="http://schemas.microsoft.com/office/drawing/2014/main" id="{F296E4DA-ADFE-EBCC-657E-DDF05F360D2C}"/>
              </a:ext>
            </a:extLst>
          </p:cNvPr>
          <p:cNvSpPr>
            <a:spLocks noChangeShapeType="1"/>
          </p:cNvSpPr>
          <p:nvPr/>
        </p:nvSpPr>
        <p:spPr bwMode="auto">
          <a:xfrm>
            <a:off x="22722539" y="14452414"/>
            <a:ext cx="0" cy="55403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31" name="Line 55">
            <a:extLst>
              <a:ext uri="{FF2B5EF4-FFF2-40B4-BE49-F238E27FC236}">
                <a16:creationId xmlns:a16="http://schemas.microsoft.com/office/drawing/2014/main" id="{F3D8D6AC-6FA1-ED9D-A7D5-3D642CA6DF44}"/>
              </a:ext>
            </a:extLst>
          </p:cNvPr>
          <p:cNvSpPr>
            <a:spLocks noChangeShapeType="1"/>
          </p:cNvSpPr>
          <p:nvPr/>
        </p:nvSpPr>
        <p:spPr bwMode="auto">
          <a:xfrm>
            <a:off x="22897164" y="14452414"/>
            <a:ext cx="0" cy="55403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32" name="Line 56">
            <a:extLst>
              <a:ext uri="{FF2B5EF4-FFF2-40B4-BE49-F238E27FC236}">
                <a16:creationId xmlns:a16="http://schemas.microsoft.com/office/drawing/2014/main" id="{93D37FB5-05FC-CEAE-01CE-7E0A8DFC9214}"/>
              </a:ext>
            </a:extLst>
          </p:cNvPr>
          <p:cNvSpPr>
            <a:spLocks noChangeShapeType="1"/>
          </p:cNvSpPr>
          <p:nvPr/>
        </p:nvSpPr>
        <p:spPr bwMode="auto">
          <a:xfrm>
            <a:off x="22809852" y="14452414"/>
            <a:ext cx="0" cy="55403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33" name="Line 57">
            <a:extLst>
              <a:ext uri="{FF2B5EF4-FFF2-40B4-BE49-F238E27FC236}">
                <a16:creationId xmlns:a16="http://schemas.microsoft.com/office/drawing/2014/main" id="{293AB9DF-9C32-1FBF-C3F1-1BD82D37BA84}"/>
              </a:ext>
            </a:extLst>
          </p:cNvPr>
          <p:cNvSpPr>
            <a:spLocks noChangeShapeType="1"/>
          </p:cNvSpPr>
          <p:nvPr/>
        </p:nvSpPr>
        <p:spPr bwMode="auto">
          <a:xfrm>
            <a:off x="22982889" y="14452414"/>
            <a:ext cx="0" cy="55403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34" name="Line 58">
            <a:extLst>
              <a:ext uri="{FF2B5EF4-FFF2-40B4-BE49-F238E27FC236}">
                <a16:creationId xmlns:a16="http://schemas.microsoft.com/office/drawing/2014/main" id="{DEE03710-19BF-7E18-7332-8760BBBCA20C}"/>
              </a:ext>
            </a:extLst>
          </p:cNvPr>
          <p:cNvSpPr>
            <a:spLocks noChangeShapeType="1"/>
          </p:cNvSpPr>
          <p:nvPr/>
        </p:nvSpPr>
        <p:spPr bwMode="auto">
          <a:xfrm>
            <a:off x="23070202" y="14452414"/>
            <a:ext cx="0" cy="55403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35" name="Line 59">
            <a:extLst>
              <a:ext uri="{FF2B5EF4-FFF2-40B4-BE49-F238E27FC236}">
                <a16:creationId xmlns:a16="http://schemas.microsoft.com/office/drawing/2014/main" id="{FA84E84E-3B2A-9803-8D33-47F5AE2E5E94}"/>
              </a:ext>
            </a:extLst>
          </p:cNvPr>
          <p:cNvSpPr>
            <a:spLocks noChangeShapeType="1"/>
          </p:cNvSpPr>
          <p:nvPr/>
        </p:nvSpPr>
        <p:spPr bwMode="auto">
          <a:xfrm>
            <a:off x="22636814" y="14563539"/>
            <a:ext cx="5207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36" name="Line 60">
            <a:extLst>
              <a:ext uri="{FF2B5EF4-FFF2-40B4-BE49-F238E27FC236}">
                <a16:creationId xmlns:a16="http://schemas.microsoft.com/office/drawing/2014/main" id="{C519FE41-7F76-F145-ED05-873B0B9D18AC}"/>
              </a:ext>
            </a:extLst>
          </p:cNvPr>
          <p:cNvSpPr>
            <a:spLocks noChangeShapeType="1"/>
          </p:cNvSpPr>
          <p:nvPr/>
        </p:nvSpPr>
        <p:spPr bwMode="auto">
          <a:xfrm>
            <a:off x="22636814" y="14784201"/>
            <a:ext cx="5207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37" name="Line 61">
            <a:extLst>
              <a:ext uri="{FF2B5EF4-FFF2-40B4-BE49-F238E27FC236}">
                <a16:creationId xmlns:a16="http://schemas.microsoft.com/office/drawing/2014/main" id="{EFB81EAD-6DDE-CDE2-1224-5F510F699EF4}"/>
              </a:ext>
            </a:extLst>
          </p:cNvPr>
          <p:cNvSpPr>
            <a:spLocks noChangeShapeType="1"/>
          </p:cNvSpPr>
          <p:nvPr/>
        </p:nvSpPr>
        <p:spPr bwMode="auto">
          <a:xfrm>
            <a:off x="22636814" y="14674664"/>
            <a:ext cx="5207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38" name="Line 62">
            <a:extLst>
              <a:ext uri="{FF2B5EF4-FFF2-40B4-BE49-F238E27FC236}">
                <a16:creationId xmlns:a16="http://schemas.microsoft.com/office/drawing/2014/main" id="{8C330BF1-1415-64E5-B81F-FDD05A76AB8F}"/>
              </a:ext>
            </a:extLst>
          </p:cNvPr>
          <p:cNvSpPr>
            <a:spLocks noChangeShapeType="1"/>
          </p:cNvSpPr>
          <p:nvPr/>
        </p:nvSpPr>
        <p:spPr bwMode="auto">
          <a:xfrm>
            <a:off x="22636814" y="14895326"/>
            <a:ext cx="5207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39" name="Rectangle 63">
            <a:extLst>
              <a:ext uri="{FF2B5EF4-FFF2-40B4-BE49-F238E27FC236}">
                <a16:creationId xmlns:a16="http://schemas.microsoft.com/office/drawing/2014/main" id="{3D48AE0A-5850-9E7E-DEF5-4D868DA3D23A}"/>
              </a:ext>
            </a:extLst>
          </p:cNvPr>
          <p:cNvSpPr>
            <a:spLocks noChangeArrowheads="1"/>
          </p:cNvSpPr>
          <p:nvPr/>
        </p:nvSpPr>
        <p:spPr bwMode="auto">
          <a:xfrm>
            <a:off x="23244827" y="14452414"/>
            <a:ext cx="520700" cy="554037"/>
          </a:xfrm>
          <a:prstGeom prst="rect">
            <a:avLst/>
          </a:prstGeom>
          <a:solidFill>
            <a:srgbClr val="8FAEEA"/>
          </a:solidFill>
          <a:ln w="9525">
            <a:solidFill>
              <a:schemeClr val="tx1"/>
            </a:solidFill>
            <a:miter lim="800000"/>
            <a:headEnd/>
            <a:tailEnd/>
          </a:ln>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240" name="Line 64">
            <a:extLst>
              <a:ext uri="{FF2B5EF4-FFF2-40B4-BE49-F238E27FC236}">
                <a16:creationId xmlns:a16="http://schemas.microsoft.com/office/drawing/2014/main" id="{05E0511A-19F6-C567-E06D-947327A741E3}"/>
              </a:ext>
            </a:extLst>
          </p:cNvPr>
          <p:cNvSpPr>
            <a:spLocks noChangeShapeType="1"/>
          </p:cNvSpPr>
          <p:nvPr/>
        </p:nvSpPr>
        <p:spPr bwMode="auto">
          <a:xfrm>
            <a:off x="23330552" y="14452414"/>
            <a:ext cx="0" cy="55403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41" name="Line 65">
            <a:extLst>
              <a:ext uri="{FF2B5EF4-FFF2-40B4-BE49-F238E27FC236}">
                <a16:creationId xmlns:a16="http://schemas.microsoft.com/office/drawing/2014/main" id="{95A891AE-913F-4F45-9B96-9CBC9302583C}"/>
              </a:ext>
            </a:extLst>
          </p:cNvPr>
          <p:cNvSpPr>
            <a:spLocks noChangeShapeType="1"/>
          </p:cNvSpPr>
          <p:nvPr/>
        </p:nvSpPr>
        <p:spPr bwMode="auto">
          <a:xfrm>
            <a:off x="23505177" y="14452414"/>
            <a:ext cx="0" cy="55403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42" name="Line 66">
            <a:extLst>
              <a:ext uri="{FF2B5EF4-FFF2-40B4-BE49-F238E27FC236}">
                <a16:creationId xmlns:a16="http://schemas.microsoft.com/office/drawing/2014/main" id="{4D481F4B-9D30-B1E2-BB6F-71748C1DA6F2}"/>
              </a:ext>
            </a:extLst>
          </p:cNvPr>
          <p:cNvSpPr>
            <a:spLocks noChangeShapeType="1"/>
          </p:cNvSpPr>
          <p:nvPr/>
        </p:nvSpPr>
        <p:spPr bwMode="auto">
          <a:xfrm>
            <a:off x="23417864" y="14452414"/>
            <a:ext cx="0" cy="55403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43" name="Line 67">
            <a:extLst>
              <a:ext uri="{FF2B5EF4-FFF2-40B4-BE49-F238E27FC236}">
                <a16:creationId xmlns:a16="http://schemas.microsoft.com/office/drawing/2014/main" id="{0FAF9325-B862-5D6B-AC9F-7E00132A5D58}"/>
              </a:ext>
            </a:extLst>
          </p:cNvPr>
          <p:cNvSpPr>
            <a:spLocks noChangeShapeType="1"/>
          </p:cNvSpPr>
          <p:nvPr/>
        </p:nvSpPr>
        <p:spPr bwMode="auto">
          <a:xfrm>
            <a:off x="23592489" y="14452414"/>
            <a:ext cx="0" cy="55403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44" name="Line 68">
            <a:extLst>
              <a:ext uri="{FF2B5EF4-FFF2-40B4-BE49-F238E27FC236}">
                <a16:creationId xmlns:a16="http://schemas.microsoft.com/office/drawing/2014/main" id="{18E4587E-87D2-7332-E235-E3A64DA07612}"/>
              </a:ext>
            </a:extLst>
          </p:cNvPr>
          <p:cNvSpPr>
            <a:spLocks noChangeShapeType="1"/>
          </p:cNvSpPr>
          <p:nvPr/>
        </p:nvSpPr>
        <p:spPr bwMode="auto">
          <a:xfrm>
            <a:off x="23678214" y="14452414"/>
            <a:ext cx="0" cy="55403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45" name="Line 69">
            <a:extLst>
              <a:ext uri="{FF2B5EF4-FFF2-40B4-BE49-F238E27FC236}">
                <a16:creationId xmlns:a16="http://schemas.microsoft.com/office/drawing/2014/main" id="{122600D6-2012-5BEF-71A2-55D1C2F8AFD0}"/>
              </a:ext>
            </a:extLst>
          </p:cNvPr>
          <p:cNvSpPr>
            <a:spLocks noChangeShapeType="1"/>
          </p:cNvSpPr>
          <p:nvPr/>
        </p:nvSpPr>
        <p:spPr bwMode="auto">
          <a:xfrm>
            <a:off x="23244827" y="14563539"/>
            <a:ext cx="5207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46" name="Line 70">
            <a:extLst>
              <a:ext uri="{FF2B5EF4-FFF2-40B4-BE49-F238E27FC236}">
                <a16:creationId xmlns:a16="http://schemas.microsoft.com/office/drawing/2014/main" id="{8CF1B211-6CA6-86F2-5834-57ECE219D622}"/>
              </a:ext>
            </a:extLst>
          </p:cNvPr>
          <p:cNvSpPr>
            <a:spLocks noChangeShapeType="1"/>
          </p:cNvSpPr>
          <p:nvPr/>
        </p:nvSpPr>
        <p:spPr bwMode="auto">
          <a:xfrm>
            <a:off x="23244827" y="14784201"/>
            <a:ext cx="5207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47" name="Line 71">
            <a:extLst>
              <a:ext uri="{FF2B5EF4-FFF2-40B4-BE49-F238E27FC236}">
                <a16:creationId xmlns:a16="http://schemas.microsoft.com/office/drawing/2014/main" id="{230B4640-D851-D289-CED2-57C99AED6C63}"/>
              </a:ext>
            </a:extLst>
          </p:cNvPr>
          <p:cNvSpPr>
            <a:spLocks noChangeShapeType="1"/>
          </p:cNvSpPr>
          <p:nvPr/>
        </p:nvSpPr>
        <p:spPr bwMode="auto">
          <a:xfrm>
            <a:off x="23244827" y="14674664"/>
            <a:ext cx="5207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48" name="Line 72">
            <a:extLst>
              <a:ext uri="{FF2B5EF4-FFF2-40B4-BE49-F238E27FC236}">
                <a16:creationId xmlns:a16="http://schemas.microsoft.com/office/drawing/2014/main" id="{EC375BEE-93DC-B9E0-5F7F-BB3F895AAFFA}"/>
              </a:ext>
            </a:extLst>
          </p:cNvPr>
          <p:cNvSpPr>
            <a:spLocks noChangeShapeType="1"/>
          </p:cNvSpPr>
          <p:nvPr/>
        </p:nvSpPr>
        <p:spPr bwMode="auto">
          <a:xfrm>
            <a:off x="23244827" y="14895326"/>
            <a:ext cx="5207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49" name="Rectangle 73">
            <a:extLst>
              <a:ext uri="{FF2B5EF4-FFF2-40B4-BE49-F238E27FC236}">
                <a16:creationId xmlns:a16="http://schemas.microsoft.com/office/drawing/2014/main" id="{90C687F0-4C90-9C6D-244A-B9323111C28F}"/>
              </a:ext>
            </a:extLst>
          </p:cNvPr>
          <p:cNvSpPr>
            <a:spLocks noChangeArrowheads="1"/>
          </p:cNvSpPr>
          <p:nvPr/>
        </p:nvSpPr>
        <p:spPr bwMode="auto">
          <a:xfrm>
            <a:off x="23852839" y="14452414"/>
            <a:ext cx="520700" cy="554037"/>
          </a:xfrm>
          <a:prstGeom prst="rect">
            <a:avLst/>
          </a:prstGeom>
          <a:solidFill>
            <a:srgbClr val="8FAEEA"/>
          </a:solidFill>
          <a:ln w="9525">
            <a:solidFill>
              <a:schemeClr val="tx1"/>
            </a:solidFill>
            <a:miter lim="800000"/>
            <a:headEnd/>
            <a:tailEnd/>
          </a:ln>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250" name="Line 74">
            <a:extLst>
              <a:ext uri="{FF2B5EF4-FFF2-40B4-BE49-F238E27FC236}">
                <a16:creationId xmlns:a16="http://schemas.microsoft.com/office/drawing/2014/main" id="{FB3777B6-95C5-F667-BADF-A827268F171C}"/>
              </a:ext>
            </a:extLst>
          </p:cNvPr>
          <p:cNvSpPr>
            <a:spLocks noChangeShapeType="1"/>
          </p:cNvSpPr>
          <p:nvPr/>
        </p:nvSpPr>
        <p:spPr bwMode="auto">
          <a:xfrm>
            <a:off x="23938564" y="14452414"/>
            <a:ext cx="0" cy="55403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51" name="Line 75">
            <a:extLst>
              <a:ext uri="{FF2B5EF4-FFF2-40B4-BE49-F238E27FC236}">
                <a16:creationId xmlns:a16="http://schemas.microsoft.com/office/drawing/2014/main" id="{DC83CDEB-5563-39A0-16F1-C08AC8B81E02}"/>
              </a:ext>
            </a:extLst>
          </p:cNvPr>
          <p:cNvSpPr>
            <a:spLocks noChangeShapeType="1"/>
          </p:cNvSpPr>
          <p:nvPr/>
        </p:nvSpPr>
        <p:spPr bwMode="auto">
          <a:xfrm>
            <a:off x="24113189" y="14452414"/>
            <a:ext cx="0" cy="55403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52" name="Line 76">
            <a:extLst>
              <a:ext uri="{FF2B5EF4-FFF2-40B4-BE49-F238E27FC236}">
                <a16:creationId xmlns:a16="http://schemas.microsoft.com/office/drawing/2014/main" id="{144835EF-E50F-BA54-292B-F981DC1ABAA9}"/>
              </a:ext>
            </a:extLst>
          </p:cNvPr>
          <p:cNvSpPr>
            <a:spLocks noChangeShapeType="1"/>
          </p:cNvSpPr>
          <p:nvPr/>
        </p:nvSpPr>
        <p:spPr bwMode="auto">
          <a:xfrm>
            <a:off x="24025877" y="14452414"/>
            <a:ext cx="0" cy="55403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53" name="Line 77">
            <a:extLst>
              <a:ext uri="{FF2B5EF4-FFF2-40B4-BE49-F238E27FC236}">
                <a16:creationId xmlns:a16="http://schemas.microsoft.com/office/drawing/2014/main" id="{68D12418-3B50-99ED-F2A8-0EA82BCDF5A2}"/>
              </a:ext>
            </a:extLst>
          </p:cNvPr>
          <p:cNvSpPr>
            <a:spLocks noChangeShapeType="1"/>
          </p:cNvSpPr>
          <p:nvPr/>
        </p:nvSpPr>
        <p:spPr bwMode="auto">
          <a:xfrm>
            <a:off x="24200502" y="14452414"/>
            <a:ext cx="0" cy="55403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54" name="Line 78">
            <a:extLst>
              <a:ext uri="{FF2B5EF4-FFF2-40B4-BE49-F238E27FC236}">
                <a16:creationId xmlns:a16="http://schemas.microsoft.com/office/drawing/2014/main" id="{D675B94F-6197-D125-792F-93CB58B65EF3}"/>
              </a:ext>
            </a:extLst>
          </p:cNvPr>
          <p:cNvSpPr>
            <a:spLocks noChangeShapeType="1"/>
          </p:cNvSpPr>
          <p:nvPr/>
        </p:nvSpPr>
        <p:spPr bwMode="auto">
          <a:xfrm>
            <a:off x="24286227" y="14452414"/>
            <a:ext cx="0" cy="55403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55" name="Line 79">
            <a:extLst>
              <a:ext uri="{FF2B5EF4-FFF2-40B4-BE49-F238E27FC236}">
                <a16:creationId xmlns:a16="http://schemas.microsoft.com/office/drawing/2014/main" id="{E305BB8D-FA4F-BCED-1605-24F2A9888585}"/>
              </a:ext>
            </a:extLst>
          </p:cNvPr>
          <p:cNvSpPr>
            <a:spLocks noChangeShapeType="1"/>
          </p:cNvSpPr>
          <p:nvPr/>
        </p:nvSpPr>
        <p:spPr bwMode="auto">
          <a:xfrm>
            <a:off x="23852839" y="14563539"/>
            <a:ext cx="5207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56" name="Line 80">
            <a:extLst>
              <a:ext uri="{FF2B5EF4-FFF2-40B4-BE49-F238E27FC236}">
                <a16:creationId xmlns:a16="http://schemas.microsoft.com/office/drawing/2014/main" id="{85AFB9F1-5911-B074-1B03-8F229012372F}"/>
              </a:ext>
            </a:extLst>
          </p:cNvPr>
          <p:cNvSpPr>
            <a:spLocks noChangeShapeType="1"/>
          </p:cNvSpPr>
          <p:nvPr/>
        </p:nvSpPr>
        <p:spPr bwMode="auto">
          <a:xfrm>
            <a:off x="23852839" y="14784201"/>
            <a:ext cx="5207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57" name="Line 81">
            <a:extLst>
              <a:ext uri="{FF2B5EF4-FFF2-40B4-BE49-F238E27FC236}">
                <a16:creationId xmlns:a16="http://schemas.microsoft.com/office/drawing/2014/main" id="{F733E471-CD8B-D83E-2D43-C785393940E4}"/>
              </a:ext>
            </a:extLst>
          </p:cNvPr>
          <p:cNvSpPr>
            <a:spLocks noChangeShapeType="1"/>
          </p:cNvSpPr>
          <p:nvPr/>
        </p:nvSpPr>
        <p:spPr bwMode="auto">
          <a:xfrm>
            <a:off x="23852839" y="14674664"/>
            <a:ext cx="5207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58" name="Line 82">
            <a:extLst>
              <a:ext uri="{FF2B5EF4-FFF2-40B4-BE49-F238E27FC236}">
                <a16:creationId xmlns:a16="http://schemas.microsoft.com/office/drawing/2014/main" id="{09887023-3402-5CE2-6C44-B2DB27706D83}"/>
              </a:ext>
            </a:extLst>
          </p:cNvPr>
          <p:cNvSpPr>
            <a:spLocks noChangeShapeType="1"/>
          </p:cNvSpPr>
          <p:nvPr/>
        </p:nvSpPr>
        <p:spPr bwMode="auto">
          <a:xfrm>
            <a:off x="23852839" y="14895326"/>
            <a:ext cx="5207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59" name="Rectangle 83">
            <a:extLst>
              <a:ext uri="{FF2B5EF4-FFF2-40B4-BE49-F238E27FC236}">
                <a16:creationId xmlns:a16="http://schemas.microsoft.com/office/drawing/2014/main" id="{397C06F8-BC2B-C9D7-A698-D10CC08C0A27}"/>
              </a:ext>
            </a:extLst>
          </p:cNvPr>
          <p:cNvSpPr>
            <a:spLocks noChangeArrowheads="1"/>
          </p:cNvSpPr>
          <p:nvPr/>
        </p:nvSpPr>
        <p:spPr bwMode="auto">
          <a:xfrm>
            <a:off x="23852839" y="13787251"/>
            <a:ext cx="520700" cy="554038"/>
          </a:xfrm>
          <a:prstGeom prst="rect">
            <a:avLst/>
          </a:prstGeom>
          <a:solidFill>
            <a:srgbClr val="8FAEEA"/>
          </a:solidFill>
          <a:ln w="9525">
            <a:solidFill>
              <a:schemeClr val="tx1"/>
            </a:solidFill>
            <a:miter lim="800000"/>
            <a:headEnd/>
            <a:tailEnd/>
          </a:ln>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260" name="Line 84">
            <a:extLst>
              <a:ext uri="{FF2B5EF4-FFF2-40B4-BE49-F238E27FC236}">
                <a16:creationId xmlns:a16="http://schemas.microsoft.com/office/drawing/2014/main" id="{01F926FF-B634-4624-921F-7B9E3B5187A8}"/>
              </a:ext>
            </a:extLst>
          </p:cNvPr>
          <p:cNvSpPr>
            <a:spLocks noChangeShapeType="1"/>
          </p:cNvSpPr>
          <p:nvPr/>
        </p:nvSpPr>
        <p:spPr bwMode="auto">
          <a:xfrm>
            <a:off x="23938564" y="13787251"/>
            <a:ext cx="0" cy="5540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61" name="Line 85">
            <a:extLst>
              <a:ext uri="{FF2B5EF4-FFF2-40B4-BE49-F238E27FC236}">
                <a16:creationId xmlns:a16="http://schemas.microsoft.com/office/drawing/2014/main" id="{36FD9E65-F266-1573-C70C-4B20BAE0DA81}"/>
              </a:ext>
            </a:extLst>
          </p:cNvPr>
          <p:cNvSpPr>
            <a:spLocks noChangeShapeType="1"/>
          </p:cNvSpPr>
          <p:nvPr/>
        </p:nvSpPr>
        <p:spPr bwMode="auto">
          <a:xfrm>
            <a:off x="24113189" y="13787251"/>
            <a:ext cx="0" cy="5540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62" name="Line 86">
            <a:extLst>
              <a:ext uri="{FF2B5EF4-FFF2-40B4-BE49-F238E27FC236}">
                <a16:creationId xmlns:a16="http://schemas.microsoft.com/office/drawing/2014/main" id="{4D5BCFBD-C0F6-ED68-46B1-45F65B2FD0F6}"/>
              </a:ext>
            </a:extLst>
          </p:cNvPr>
          <p:cNvSpPr>
            <a:spLocks noChangeShapeType="1"/>
          </p:cNvSpPr>
          <p:nvPr/>
        </p:nvSpPr>
        <p:spPr bwMode="auto">
          <a:xfrm>
            <a:off x="24025877" y="13787251"/>
            <a:ext cx="0" cy="5540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63" name="Line 87">
            <a:extLst>
              <a:ext uri="{FF2B5EF4-FFF2-40B4-BE49-F238E27FC236}">
                <a16:creationId xmlns:a16="http://schemas.microsoft.com/office/drawing/2014/main" id="{6F3072A0-0659-3DD7-CD97-31058F6B26C5}"/>
              </a:ext>
            </a:extLst>
          </p:cNvPr>
          <p:cNvSpPr>
            <a:spLocks noChangeShapeType="1"/>
          </p:cNvSpPr>
          <p:nvPr/>
        </p:nvSpPr>
        <p:spPr bwMode="auto">
          <a:xfrm>
            <a:off x="24200502" y="13787251"/>
            <a:ext cx="0" cy="5540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64" name="Line 88">
            <a:extLst>
              <a:ext uri="{FF2B5EF4-FFF2-40B4-BE49-F238E27FC236}">
                <a16:creationId xmlns:a16="http://schemas.microsoft.com/office/drawing/2014/main" id="{CBFD228B-A2D3-A948-62B0-D1F9FFBE88DA}"/>
              </a:ext>
            </a:extLst>
          </p:cNvPr>
          <p:cNvSpPr>
            <a:spLocks noChangeShapeType="1"/>
          </p:cNvSpPr>
          <p:nvPr/>
        </p:nvSpPr>
        <p:spPr bwMode="auto">
          <a:xfrm>
            <a:off x="24286227" y="13787251"/>
            <a:ext cx="0" cy="5540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65" name="Line 89">
            <a:extLst>
              <a:ext uri="{FF2B5EF4-FFF2-40B4-BE49-F238E27FC236}">
                <a16:creationId xmlns:a16="http://schemas.microsoft.com/office/drawing/2014/main" id="{1D034085-5C51-1D1B-1419-338C9E2D4CB1}"/>
              </a:ext>
            </a:extLst>
          </p:cNvPr>
          <p:cNvSpPr>
            <a:spLocks noChangeShapeType="1"/>
          </p:cNvSpPr>
          <p:nvPr/>
        </p:nvSpPr>
        <p:spPr bwMode="auto">
          <a:xfrm>
            <a:off x="23852839" y="13898376"/>
            <a:ext cx="5207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66" name="Line 90">
            <a:extLst>
              <a:ext uri="{FF2B5EF4-FFF2-40B4-BE49-F238E27FC236}">
                <a16:creationId xmlns:a16="http://schemas.microsoft.com/office/drawing/2014/main" id="{B7443A26-42B6-D82F-6C4E-3D6910C5A5C0}"/>
              </a:ext>
            </a:extLst>
          </p:cNvPr>
          <p:cNvSpPr>
            <a:spLocks noChangeShapeType="1"/>
          </p:cNvSpPr>
          <p:nvPr/>
        </p:nvSpPr>
        <p:spPr bwMode="auto">
          <a:xfrm>
            <a:off x="23852839" y="14119039"/>
            <a:ext cx="5207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67" name="Line 91">
            <a:extLst>
              <a:ext uri="{FF2B5EF4-FFF2-40B4-BE49-F238E27FC236}">
                <a16:creationId xmlns:a16="http://schemas.microsoft.com/office/drawing/2014/main" id="{09E21E6F-EA86-3BA4-EE5C-64B2BE3BFD03}"/>
              </a:ext>
            </a:extLst>
          </p:cNvPr>
          <p:cNvSpPr>
            <a:spLocks noChangeShapeType="1"/>
          </p:cNvSpPr>
          <p:nvPr/>
        </p:nvSpPr>
        <p:spPr bwMode="auto">
          <a:xfrm>
            <a:off x="23852839" y="14009501"/>
            <a:ext cx="5207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68" name="Line 92">
            <a:extLst>
              <a:ext uri="{FF2B5EF4-FFF2-40B4-BE49-F238E27FC236}">
                <a16:creationId xmlns:a16="http://schemas.microsoft.com/office/drawing/2014/main" id="{D339B6EA-1282-DCD7-3C84-B4AD0DACC4FA}"/>
              </a:ext>
            </a:extLst>
          </p:cNvPr>
          <p:cNvSpPr>
            <a:spLocks noChangeShapeType="1"/>
          </p:cNvSpPr>
          <p:nvPr/>
        </p:nvSpPr>
        <p:spPr bwMode="auto">
          <a:xfrm>
            <a:off x="23852839" y="14230164"/>
            <a:ext cx="5207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69" name="AutoShape 93">
            <a:extLst>
              <a:ext uri="{FF2B5EF4-FFF2-40B4-BE49-F238E27FC236}">
                <a16:creationId xmlns:a16="http://schemas.microsoft.com/office/drawing/2014/main" id="{79A71D88-60AE-A82D-5A34-DEF45B4A3BFA}"/>
              </a:ext>
            </a:extLst>
          </p:cNvPr>
          <p:cNvSpPr>
            <a:spLocks noChangeArrowheads="1"/>
          </p:cNvSpPr>
          <p:nvPr/>
        </p:nvSpPr>
        <p:spPr bwMode="auto">
          <a:xfrm>
            <a:off x="20505640" y="11429304"/>
            <a:ext cx="1564178" cy="1180293"/>
          </a:xfrm>
          <a:prstGeom prst="rightArrow">
            <a:avLst>
              <a:gd name="adj1" fmla="val 50000"/>
              <a:gd name="adj2" fmla="val 29286"/>
            </a:avLst>
          </a:prstGeom>
          <a:solidFill>
            <a:srgbClr val="3366FF"/>
          </a:solidFill>
          <a:ln>
            <a:noFill/>
          </a:ln>
          <a:effectLst>
            <a:prstShdw prst="shdw17" dist="17961" dir="2700000">
              <a:srgbClr val="7A5C00"/>
            </a:prst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270" name="Text Box 94">
            <a:extLst>
              <a:ext uri="{FF2B5EF4-FFF2-40B4-BE49-F238E27FC236}">
                <a16:creationId xmlns:a16="http://schemas.microsoft.com/office/drawing/2014/main" id="{C6C74FB2-0F46-78A7-396F-10A6FB3C2125}"/>
              </a:ext>
            </a:extLst>
          </p:cNvPr>
          <p:cNvSpPr txBox="1">
            <a:spLocks noChangeArrowheads="1"/>
          </p:cNvSpPr>
          <p:nvPr/>
        </p:nvSpPr>
        <p:spPr bwMode="auto">
          <a:xfrm>
            <a:off x="15703848" y="11551632"/>
            <a:ext cx="3237609" cy="923330"/>
          </a:xfrm>
          <a:prstGeom prst="rect">
            <a:avLst/>
          </a:prstGeom>
          <a:noFill/>
          <a:ln w="9525">
            <a:noFill/>
            <a:miter lim="800000"/>
            <a:headEnd/>
            <a:tailEnd/>
          </a:ln>
          <a:effectLst/>
        </p:spPr>
        <p:txBody>
          <a:bodyPr wrap="square">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spcBef>
                <a:spcPct val="50000"/>
              </a:spcBef>
            </a:pPr>
            <a:r>
              <a:rPr lang="en-US" altLang="en-US" sz="5400" dirty="0">
                <a:solidFill>
                  <a:schemeClr val="bg1"/>
                </a:solidFill>
                <a:effectLst>
                  <a:outerShdw blurRad="38100" dist="38100" dir="2700000" algn="tl">
                    <a:srgbClr val="C0C0C0"/>
                  </a:outerShdw>
                </a:effectLst>
                <a:latin typeface="+mj-lt"/>
              </a:rPr>
              <a:t>Chunked</a:t>
            </a:r>
          </a:p>
        </p:txBody>
      </p:sp>
      <p:grpSp>
        <p:nvGrpSpPr>
          <p:cNvPr id="271" name="Group 97">
            <a:extLst>
              <a:ext uri="{FF2B5EF4-FFF2-40B4-BE49-F238E27FC236}">
                <a16:creationId xmlns:a16="http://schemas.microsoft.com/office/drawing/2014/main" id="{88071001-2B1F-D426-9E44-3C59E4BD0277}"/>
              </a:ext>
            </a:extLst>
          </p:cNvPr>
          <p:cNvGrpSpPr>
            <a:grpSpLocks/>
          </p:cNvGrpSpPr>
          <p:nvPr/>
        </p:nvGrpSpPr>
        <p:grpSpPr bwMode="auto">
          <a:xfrm>
            <a:off x="3041374" y="8808024"/>
            <a:ext cx="9243392" cy="6299452"/>
            <a:chOff x="576" y="816"/>
            <a:chExt cx="864" cy="480"/>
          </a:xfrm>
          <a:solidFill>
            <a:srgbClr val="8FAEEA"/>
          </a:solidFill>
        </p:grpSpPr>
        <p:sp>
          <p:nvSpPr>
            <p:cNvPr id="272" name="Rectangle 98">
              <a:extLst>
                <a:ext uri="{FF2B5EF4-FFF2-40B4-BE49-F238E27FC236}">
                  <a16:creationId xmlns:a16="http://schemas.microsoft.com/office/drawing/2014/main" id="{119AB17B-945B-D7BE-C9AA-ED8AE3F934F2}"/>
                </a:ext>
              </a:extLst>
            </p:cNvPr>
            <p:cNvSpPr>
              <a:spLocks noChangeArrowheads="1"/>
            </p:cNvSpPr>
            <p:nvPr/>
          </p:nvSpPr>
          <p:spPr bwMode="auto">
            <a:xfrm>
              <a:off x="576" y="816"/>
              <a:ext cx="864" cy="480"/>
            </a:xfrm>
            <a:prstGeom prst="rect">
              <a:avLst/>
            </a:prstGeom>
            <a:grpFill/>
            <a:ln w="9525">
              <a:solidFill>
                <a:schemeClr val="tx1"/>
              </a:solidFill>
              <a:miter lim="800000"/>
              <a:headEnd/>
              <a:tailEnd/>
            </a:ln>
          </p:spPr>
          <p:txBody>
            <a:bodyPr wrap="none" anchor="ctr"/>
            <a:lstStyle/>
            <a:p>
              <a:pPr>
                <a:defRPr/>
              </a:pPr>
              <a:endParaRPr lang="en-US">
                <a:ea typeface="ＭＳ Ｐゴシック" charset="0"/>
                <a:cs typeface="ＭＳ Ｐゴシック" charset="0"/>
              </a:endParaRPr>
            </a:p>
          </p:txBody>
        </p:sp>
        <p:sp>
          <p:nvSpPr>
            <p:cNvPr id="273" name="Line 99">
              <a:extLst>
                <a:ext uri="{FF2B5EF4-FFF2-40B4-BE49-F238E27FC236}">
                  <a16:creationId xmlns:a16="http://schemas.microsoft.com/office/drawing/2014/main" id="{EBBCF6CA-D961-F5EA-FEC0-923FC9D617B0}"/>
                </a:ext>
              </a:extLst>
            </p:cNvPr>
            <p:cNvSpPr>
              <a:spLocks noChangeShapeType="1"/>
            </p:cNvSpPr>
            <p:nvPr/>
          </p:nvSpPr>
          <p:spPr bwMode="auto">
            <a:xfrm>
              <a:off x="1152" y="816"/>
              <a:ext cx="0" cy="480"/>
            </a:xfrm>
            <a:prstGeom prst="line">
              <a:avLst/>
            </a:prstGeom>
            <a:grpFill/>
            <a:ln w="9525">
              <a:solidFill>
                <a:schemeClr val="tx1"/>
              </a:solidFill>
              <a:round/>
              <a:headEnd/>
              <a:tailEnd/>
            </a:ln>
          </p:spPr>
          <p:txBody>
            <a:bodyPr wrap="none" anchor="ctr"/>
            <a:lstStyle/>
            <a:p>
              <a:pPr>
                <a:defRPr/>
              </a:pPr>
              <a:endParaRPr lang="en-US">
                <a:ea typeface="ＭＳ Ｐゴシック" charset="0"/>
                <a:cs typeface="ＭＳ Ｐゴシック" charset="0"/>
              </a:endParaRPr>
            </a:p>
          </p:txBody>
        </p:sp>
        <p:sp>
          <p:nvSpPr>
            <p:cNvPr id="274" name="Line 100">
              <a:extLst>
                <a:ext uri="{FF2B5EF4-FFF2-40B4-BE49-F238E27FC236}">
                  <a16:creationId xmlns:a16="http://schemas.microsoft.com/office/drawing/2014/main" id="{28C4237C-1E96-5007-5CBC-82E40F761E0E}"/>
                </a:ext>
              </a:extLst>
            </p:cNvPr>
            <p:cNvSpPr>
              <a:spLocks noChangeShapeType="1"/>
            </p:cNvSpPr>
            <p:nvPr/>
          </p:nvSpPr>
          <p:spPr bwMode="auto">
            <a:xfrm>
              <a:off x="1200" y="816"/>
              <a:ext cx="0" cy="480"/>
            </a:xfrm>
            <a:prstGeom prst="line">
              <a:avLst/>
            </a:prstGeom>
            <a:grpFill/>
            <a:ln w="9525">
              <a:solidFill>
                <a:schemeClr val="tx1"/>
              </a:solidFill>
              <a:round/>
              <a:headEnd/>
              <a:tailEnd/>
            </a:ln>
          </p:spPr>
          <p:txBody>
            <a:bodyPr wrap="none" anchor="ctr"/>
            <a:lstStyle/>
            <a:p>
              <a:pPr>
                <a:defRPr/>
              </a:pPr>
              <a:endParaRPr lang="en-US">
                <a:ea typeface="ＭＳ Ｐゴシック" charset="0"/>
                <a:cs typeface="ＭＳ Ｐゴシック" charset="0"/>
              </a:endParaRPr>
            </a:p>
          </p:txBody>
        </p:sp>
        <p:sp>
          <p:nvSpPr>
            <p:cNvPr id="275" name="Line 101">
              <a:extLst>
                <a:ext uri="{FF2B5EF4-FFF2-40B4-BE49-F238E27FC236}">
                  <a16:creationId xmlns:a16="http://schemas.microsoft.com/office/drawing/2014/main" id="{50E05836-599D-6369-84DD-EF0D06DAC8BA}"/>
                </a:ext>
              </a:extLst>
            </p:cNvPr>
            <p:cNvSpPr>
              <a:spLocks noChangeShapeType="1"/>
            </p:cNvSpPr>
            <p:nvPr/>
          </p:nvSpPr>
          <p:spPr bwMode="auto">
            <a:xfrm>
              <a:off x="1248" y="816"/>
              <a:ext cx="0" cy="480"/>
            </a:xfrm>
            <a:prstGeom prst="line">
              <a:avLst/>
            </a:prstGeom>
            <a:grpFill/>
            <a:ln w="9525">
              <a:solidFill>
                <a:schemeClr val="tx1"/>
              </a:solidFill>
              <a:round/>
              <a:headEnd/>
              <a:tailEnd/>
            </a:ln>
          </p:spPr>
          <p:txBody>
            <a:bodyPr wrap="none" anchor="ctr"/>
            <a:lstStyle/>
            <a:p>
              <a:pPr>
                <a:defRPr/>
              </a:pPr>
              <a:endParaRPr lang="en-US">
                <a:ea typeface="ＭＳ Ｐゴシック" charset="0"/>
                <a:cs typeface="ＭＳ Ｐゴシック" charset="0"/>
              </a:endParaRPr>
            </a:p>
          </p:txBody>
        </p:sp>
        <p:sp>
          <p:nvSpPr>
            <p:cNvPr id="276" name="Line 102">
              <a:extLst>
                <a:ext uri="{FF2B5EF4-FFF2-40B4-BE49-F238E27FC236}">
                  <a16:creationId xmlns:a16="http://schemas.microsoft.com/office/drawing/2014/main" id="{8509A1E1-B74D-0836-6E15-454152891F1B}"/>
                </a:ext>
              </a:extLst>
            </p:cNvPr>
            <p:cNvSpPr>
              <a:spLocks noChangeShapeType="1"/>
            </p:cNvSpPr>
            <p:nvPr/>
          </p:nvSpPr>
          <p:spPr bwMode="auto">
            <a:xfrm>
              <a:off x="1296" y="816"/>
              <a:ext cx="0" cy="480"/>
            </a:xfrm>
            <a:prstGeom prst="line">
              <a:avLst/>
            </a:prstGeom>
            <a:grpFill/>
            <a:ln w="9525">
              <a:solidFill>
                <a:schemeClr val="tx1"/>
              </a:solidFill>
              <a:round/>
              <a:headEnd/>
              <a:tailEnd/>
            </a:ln>
          </p:spPr>
          <p:txBody>
            <a:bodyPr wrap="none" anchor="ctr"/>
            <a:lstStyle/>
            <a:p>
              <a:pPr>
                <a:defRPr/>
              </a:pPr>
              <a:endParaRPr lang="en-US">
                <a:ea typeface="ＭＳ Ｐゴシック" charset="0"/>
                <a:cs typeface="ＭＳ Ｐゴシック" charset="0"/>
              </a:endParaRPr>
            </a:p>
          </p:txBody>
        </p:sp>
        <p:sp>
          <p:nvSpPr>
            <p:cNvPr id="277" name="Line 103">
              <a:extLst>
                <a:ext uri="{FF2B5EF4-FFF2-40B4-BE49-F238E27FC236}">
                  <a16:creationId xmlns:a16="http://schemas.microsoft.com/office/drawing/2014/main" id="{135031FC-0A47-8126-326E-734C716F9D0A}"/>
                </a:ext>
              </a:extLst>
            </p:cNvPr>
            <p:cNvSpPr>
              <a:spLocks noChangeShapeType="1"/>
            </p:cNvSpPr>
            <p:nvPr/>
          </p:nvSpPr>
          <p:spPr bwMode="auto">
            <a:xfrm>
              <a:off x="1344" y="816"/>
              <a:ext cx="0" cy="480"/>
            </a:xfrm>
            <a:prstGeom prst="line">
              <a:avLst/>
            </a:prstGeom>
            <a:grpFill/>
            <a:ln w="9525">
              <a:solidFill>
                <a:schemeClr val="tx1"/>
              </a:solidFill>
              <a:round/>
              <a:headEnd/>
              <a:tailEnd/>
            </a:ln>
          </p:spPr>
          <p:txBody>
            <a:bodyPr wrap="none" anchor="ctr"/>
            <a:lstStyle/>
            <a:p>
              <a:pPr>
                <a:defRPr/>
              </a:pPr>
              <a:endParaRPr lang="en-US">
                <a:ea typeface="ＭＳ Ｐゴシック" charset="0"/>
                <a:cs typeface="ＭＳ Ｐゴシック" charset="0"/>
              </a:endParaRPr>
            </a:p>
          </p:txBody>
        </p:sp>
        <p:sp>
          <p:nvSpPr>
            <p:cNvPr id="278" name="Line 104">
              <a:extLst>
                <a:ext uri="{FF2B5EF4-FFF2-40B4-BE49-F238E27FC236}">
                  <a16:creationId xmlns:a16="http://schemas.microsoft.com/office/drawing/2014/main" id="{15C1DF2E-CEB0-DE26-5001-3484F0D5471A}"/>
                </a:ext>
              </a:extLst>
            </p:cNvPr>
            <p:cNvSpPr>
              <a:spLocks noChangeShapeType="1"/>
            </p:cNvSpPr>
            <p:nvPr/>
          </p:nvSpPr>
          <p:spPr bwMode="auto">
            <a:xfrm>
              <a:off x="1392" y="816"/>
              <a:ext cx="0" cy="480"/>
            </a:xfrm>
            <a:prstGeom prst="line">
              <a:avLst/>
            </a:prstGeom>
            <a:grpFill/>
            <a:ln w="9525">
              <a:solidFill>
                <a:schemeClr val="tx1"/>
              </a:solidFill>
              <a:round/>
              <a:headEnd/>
              <a:tailEnd/>
            </a:ln>
          </p:spPr>
          <p:txBody>
            <a:bodyPr wrap="none" anchor="ctr"/>
            <a:lstStyle/>
            <a:p>
              <a:pPr>
                <a:defRPr/>
              </a:pPr>
              <a:endParaRPr lang="en-US">
                <a:ea typeface="ＭＳ Ｐゴシック" charset="0"/>
                <a:cs typeface="ＭＳ Ｐゴシック" charset="0"/>
              </a:endParaRPr>
            </a:p>
          </p:txBody>
        </p:sp>
        <p:sp>
          <p:nvSpPr>
            <p:cNvPr id="279" name="Line 105">
              <a:extLst>
                <a:ext uri="{FF2B5EF4-FFF2-40B4-BE49-F238E27FC236}">
                  <a16:creationId xmlns:a16="http://schemas.microsoft.com/office/drawing/2014/main" id="{664FD032-832A-CF01-EF8F-B09C089764A1}"/>
                </a:ext>
              </a:extLst>
            </p:cNvPr>
            <p:cNvSpPr>
              <a:spLocks noChangeShapeType="1"/>
            </p:cNvSpPr>
            <p:nvPr/>
          </p:nvSpPr>
          <p:spPr bwMode="auto">
            <a:xfrm>
              <a:off x="576" y="864"/>
              <a:ext cx="864" cy="0"/>
            </a:xfrm>
            <a:prstGeom prst="line">
              <a:avLst/>
            </a:prstGeom>
            <a:grpFill/>
            <a:ln w="9525">
              <a:solidFill>
                <a:schemeClr val="tx1"/>
              </a:solidFill>
              <a:round/>
              <a:headEnd/>
              <a:tailEnd/>
            </a:ln>
          </p:spPr>
          <p:txBody>
            <a:bodyPr wrap="none" anchor="ctr"/>
            <a:lstStyle/>
            <a:p>
              <a:pPr>
                <a:defRPr/>
              </a:pPr>
              <a:endParaRPr lang="en-US">
                <a:ea typeface="ＭＳ Ｐゴシック" charset="0"/>
                <a:cs typeface="ＭＳ Ｐゴシック" charset="0"/>
              </a:endParaRPr>
            </a:p>
          </p:txBody>
        </p:sp>
        <p:sp>
          <p:nvSpPr>
            <p:cNvPr id="280" name="Line 106">
              <a:extLst>
                <a:ext uri="{FF2B5EF4-FFF2-40B4-BE49-F238E27FC236}">
                  <a16:creationId xmlns:a16="http://schemas.microsoft.com/office/drawing/2014/main" id="{88D97809-B9A6-5E3D-88C2-BEB158BAE256}"/>
                </a:ext>
              </a:extLst>
            </p:cNvPr>
            <p:cNvSpPr>
              <a:spLocks noChangeShapeType="1"/>
            </p:cNvSpPr>
            <p:nvPr/>
          </p:nvSpPr>
          <p:spPr bwMode="auto">
            <a:xfrm>
              <a:off x="576" y="912"/>
              <a:ext cx="864" cy="0"/>
            </a:xfrm>
            <a:prstGeom prst="line">
              <a:avLst/>
            </a:prstGeom>
            <a:grpFill/>
            <a:ln w="9525">
              <a:solidFill>
                <a:schemeClr val="tx1"/>
              </a:solidFill>
              <a:round/>
              <a:headEnd/>
              <a:tailEnd/>
            </a:ln>
          </p:spPr>
          <p:txBody>
            <a:bodyPr wrap="none" anchor="ctr"/>
            <a:lstStyle/>
            <a:p>
              <a:pPr>
                <a:defRPr/>
              </a:pPr>
              <a:endParaRPr lang="en-US">
                <a:ea typeface="ＭＳ Ｐゴシック" charset="0"/>
                <a:cs typeface="ＭＳ Ｐゴシック" charset="0"/>
              </a:endParaRPr>
            </a:p>
          </p:txBody>
        </p:sp>
        <p:sp>
          <p:nvSpPr>
            <p:cNvPr id="281" name="Line 107">
              <a:extLst>
                <a:ext uri="{FF2B5EF4-FFF2-40B4-BE49-F238E27FC236}">
                  <a16:creationId xmlns:a16="http://schemas.microsoft.com/office/drawing/2014/main" id="{7F88A8C8-FC82-1735-D110-BF614039E515}"/>
                </a:ext>
              </a:extLst>
            </p:cNvPr>
            <p:cNvSpPr>
              <a:spLocks noChangeShapeType="1"/>
            </p:cNvSpPr>
            <p:nvPr/>
          </p:nvSpPr>
          <p:spPr bwMode="auto">
            <a:xfrm>
              <a:off x="864" y="816"/>
              <a:ext cx="0" cy="480"/>
            </a:xfrm>
            <a:prstGeom prst="line">
              <a:avLst/>
            </a:prstGeom>
            <a:grpFill/>
            <a:ln w="9525">
              <a:solidFill>
                <a:schemeClr val="tx1"/>
              </a:solidFill>
              <a:round/>
              <a:headEnd/>
              <a:tailEnd/>
            </a:ln>
          </p:spPr>
          <p:txBody>
            <a:bodyPr wrap="none" anchor="ctr"/>
            <a:lstStyle/>
            <a:p>
              <a:pPr>
                <a:defRPr/>
              </a:pPr>
              <a:endParaRPr lang="en-US">
                <a:ea typeface="ＭＳ Ｐゴシック" charset="0"/>
                <a:cs typeface="ＭＳ Ｐゴシック" charset="0"/>
              </a:endParaRPr>
            </a:p>
          </p:txBody>
        </p:sp>
        <p:sp>
          <p:nvSpPr>
            <p:cNvPr id="282" name="Line 108">
              <a:extLst>
                <a:ext uri="{FF2B5EF4-FFF2-40B4-BE49-F238E27FC236}">
                  <a16:creationId xmlns:a16="http://schemas.microsoft.com/office/drawing/2014/main" id="{9E00FAB1-7262-4E1A-F2F7-1554F1848C1F}"/>
                </a:ext>
              </a:extLst>
            </p:cNvPr>
            <p:cNvSpPr>
              <a:spLocks noChangeShapeType="1"/>
            </p:cNvSpPr>
            <p:nvPr/>
          </p:nvSpPr>
          <p:spPr bwMode="auto">
            <a:xfrm>
              <a:off x="912" y="816"/>
              <a:ext cx="0" cy="480"/>
            </a:xfrm>
            <a:prstGeom prst="line">
              <a:avLst/>
            </a:prstGeom>
            <a:grpFill/>
            <a:ln w="9525">
              <a:solidFill>
                <a:schemeClr val="tx1"/>
              </a:solidFill>
              <a:round/>
              <a:headEnd/>
              <a:tailEnd/>
            </a:ln>
          </p:spPr>
          <p:txBody>
            <a:bodyPr wrap="none" anchor="ctr"/>
            <a:lstStyle/>
            <a:p>
              <a:pPr>
                <a:defRPr/>
              </a:pPr>
              <a:endParaRPr lang="en-US">
                <a:ea typeface="ＭＳ Ｐゴシック" charset="0"/>
                <a:cs typeface="ＭＳ Ｐゴシック" charset="0"/>
              </a:endParaRPr>
            </a:p>
          </p:txBody>
        </p:sp>
        <p:sp>
          <p:nvSpPr>
            <p:cNvPr id="283" name="Line 109">
              <a:extLst>
                <a:ext uri="{FF2B5EF4-FFF2-40B4-BE49-F238E27FC236}">
                  <a16:creationId xmlns:a16="http://schemas.microsoft.com/office/drawing/2014/main" id="{3C8F7A79-E671-5688-27A3-D04B564CAB40}"/>
                </a:ext>
              </a:extLst>
            </p:cNvPr>
            <p:cNvSpPr>
              <a:spLocks noChangeShapeType="1"/>
            </p:cNvSpPr>
            <p:nvPr/>
          </p:nvSpPr>
          <p:spPr bwMode="auto">
            <a:xfrm>
              <a:off x="960" y="816"/>
              <a:ext cx="0" cy="480"/>
            </a:xfrm>
            <a:prstGeom prst="line">
              <a:avLst/>
            </a:prstGeom>
            <a:grpFill/>
            <a:ln w="9525">
              <a:solidFill>
                <a:schemeClr val="tx1"/>
              </a:solidFill>
              <a:round/>
              <a:headEnd/>
              <a:tailEnd/>
            </a:ln>
          </p:spPr>
          <p:txBody>
            <a:bodyPr wrap="none" anchor="ctr"/>
            <a:lstStyle/>
            <a:p>
              <a:pPr>
                <a:defRPr/>
              </a:pPr>
              <a:endParaRPr lang="en-US">
                <a:ea typeface="ＭＳ Ｐゴシック" charset="0"/>
                <a:cs typeface="ＭＳ Ｐゴシック" charset="0"/>
              </a:endParaRPr>
            </a:p>
          </p:txBody>
        </p:sp>
        <p:sp>
          <p:nvSpPr>
            <p:cNvPr id="284" name="Line 110">
              <a:extLst>
                <a:ext uri="{FF2B5EF4-FFF2-40B4-BE49-F238E27FC236}">
                  <a16:creationId xmlns:a16="http://schemas.microsoft.com/office/drawing/2014/main" id="{391DDC58-45F9-728B-6F79-C3311D28FBEA}"/>
                </a:ext>
              </a:extLst>
            </p:cNvPr>
            <p:cNvSpPr>
              <a:spLocks noChangeShapeType="1"/>
            </p:cNvSpPr>
            <p:nvPr/>
          </p:nvSpPr>
          <p:spPr bwMode="auto">
            <a:xfrm>
              <a:off x="1008" y="816"/>
              <a:ext cx="0" cy="480"/>
            </a:xfrm>
            <a:prstGeom prst="line">
              <a:avLst/>
            </a:prstGeom>
            <a:grpFill/>
            <a:ln w="9525">
              <a:solidFill>
                <a:schemeClr val="tx1"/>
              </a:solidFill>
              <a:round/>
              <a:headEnd/>
              <a:tailEnd/>
            </a:ln>
          </p:spPr>
          <p:txBody>
            <a:bodyPr wrap="none" anchor="ctr"/>
            <a:lstStyle/>
            <a:p>
              <a:pPr>
                <a:defRPr/>
              </a:pPr>
              <a:endParaRPr lang="en-US">
                <a:ea typeface="ＭＳ Ｐゴシック" charset="0"/>
                <a:cs typeface="ＭＳ Ｐゴシック" charset="0"/>
              </a:endParaRPr>
            </a:p>
          </p:txBody>
        </p:sp>
        <p:sp>
          <p:nvSpPr>
            <p:cNvPr id="285" name="Line 111">
              <a:extLst>
                <a:ext uri="{FF2B5EF4-FFF2-40B4-BE49-F238E27FC236}">
                  <a16:creationId xmlns:a16="http://schemas.microsoft.com/office/drawing/2014/main" id="{8C4CD664-4E13-1E5F-5D3F-93058F3C59C3}"/>
                </a:ext>
              </a:extLst>
            </p:cNvPr>
            <p:cNvSpPr>
              <a:spLocks noChangeShapeType="1"/>
            </p:cNvSpPr>
            <p:nvPr/>
          </p:nvSpPr>
          <p:spPr bwMode="auto">
            <a:xfrm>
              <a:off x="1056" y="816"/>
              <a:ext cx="0" cy="480"/>
            </a:xfrm>
            <a:prstGeom prst="line">
              <a:avLst/>
            </a:prstGeom>
            <a:grpFill/>
            <a:ln w="9525">
              <a:solidFill>
                <a:schemeClr val="tx1"/>
              </a:solidFill>
              <a:round/>
              <a:headEnd/>
              <a:tailEnd/>
            </a:ln>
          </p:spPr>
          <p:txBody>
            <a:bodyPr wrap="none" anchor="ctr"/>
            <a:lstStyle/>
            <a:p>
              <a:pPr>
                <a:defRPr/>
              </a:pPr>
              <a:endParaRPr lang="en-US">
                <a:ea typeface="ＭＳ Ｐゴシック" charset="0"/>
                <a:cs typeface="ＭＳ Ｐゴシック" charset="0"/>
              </a:endParaRPr>
            </a:p>
          </p:txBody>
        </p:sp>
        <p:sp>
          <p:nvSpPr>
            <p:cNvPr id="286" name="Line 112">
              <a:extLst>
                <a:ext uri="{FF2B5EF4-FFF2-40B4-BE49-F238E27FC236}">
                  <a16:creationId xmlns:a16="http://schemas.microsoft.com/office/drawing/2014/main" id="{388354FB-56B2-A4DF-C5C2-E0540E84AA31}"/>
                </a:ext>
              </a:extLst>
            </p:cNvPr>
            <p:cNvSpPr>
              <a:spLocks noChangeShapeType="1"/>
            </p:cNvSpPr>
            <p:nvPr/>
          </p:nvSpPr>
          <p:spPr bwMode="auto">
            <a:xfrm>
              <a:off x="1104" y="816"/>
              <a:ext cx="0" cy="480"/>
            </a:xfrm>
            <a:prstGeom prst="line">
              <a:avLst/>
            </a:prstGeom>
            <a:grpFill/>
            <a:ln w="9525">
              <a:solidFill>
                <a:schemeClr val="tx1"/>
              </a:solidFill>
              <a:round/>
              <a:headEnd/>
              <a:tailEnd/>
            </a:ln>
          </p:spPr>
          <p:txBody>
            <a:bodyPr wrap="none" anchor="ctr"/>
            <a:lstStyle/>
            <a:p>
              <a:pPr>
                <a:defRPr/>
              </a:pPr>
              <a:endParaRPr lang="en-US">
                <a:ea typeface="ＭＳ Ｐゴシック" charset="0"/>
                <a:cs typeface="ＭＳ Ｐゴシック" charset="0"/>
              </a:endParaRPr>
            </a:p>
          </p:txBody>
        </p:sp>
        <p:sp>
          <p:nvSpPr>
            <p:cNvPr id="287" name="Line 113">
              <a:extLst>
                <a:ext uri="{FF2B5EF4-FFF2-40B4-BE49-F238E27FC236}">
                  <a16:creationId xmlns:a16="http://schemas.microsoft.com/office/drawing/2014/main" id="{D74682C9-67A6-7A9D-6DB2-13271B198E2B}"/>
                </a:ext>
              </a:extLst>
            </p:cNvPr>
            <p:cNvSpPr>
              <a:spLocks noChangeShapeType="1"/>
            </p:cNvSpPr>
            <p:nvPr/>
          </p:nvSpPr>
          <p:spPr bwMode="auto">
            <a:xfrm>
              <a:off x="576" y="816"/>
              <a:ext cx="0" cy="480"/>
            </a:xfrm>
            <a:prstGeom prst="line">
              <a:avLst/>
            </a:prstGeom>
            <a:grpFill/>
            <a:ln w="9525">
              <a:solidFill>
                <a:schemeClr val="tx1"/>
              </a:solidFill>
              <a:round/>
              <a:headEnd/>
              <a:tailEnd/>
            </a:ln>
          </p:spPr>
          <p:txBody>
            <a:bodyPr wrap="none" anchor="ctr"/>
            <a:lstStyle/>
            <a:p>
              <a:pPr>
                <a:defRPr/>
              </a:pPr>
              <a:endParaRPr lang="en-US">
                <a:ea typeface="ＭＳ Ｐゴシック" charset="0"/>
                <a:cs typeface="ＭＳ Ｐゴシック" charset="0"/>
              </a:endParaRPr>
            </a:p>
          </p:txBody>
        </p:sp>
        <p:sp>
          <p:nvSpPr>
            <p:cNvPr id="288" name="Line 114">
              <a:extLst>
                <a:ext uri="{FF2B5EF4-FFF2-40B4-BE49-F238E27FC236}">
                  <a16:creationId xmlns:a16="http://schemas.microsoft.com/office/drawing/2014/main" id="{4F3671AD-5A56-1D86-18AE-D48009111839}"/>
                </a:ext>
              </a:extLst>
            </p:cNvPr>
            <p:cNvSpPr>
              <a:spLocks noChangeShapeType="1"/>
            </p:cNvSpPr>
            <p:nvPr/>
          </p:nvSpPr>
          <p:spPr bwMode="auto">
            <a:xfrm>
              <a:off x="624" y="816"/>
              <a:ext cx="0" cy="480"/>
            </a:xfrm>
            <a:prstGeom prst="line">
              <a:avLst/>
            </a:prstGeom>
            <a:grpFill/>
            <a:ln w="9525">
              <a:solidFill>
                <a:schemeClr val="tx1"/>
              </a:solidFill>
              <a:round/>
              <a:headEnd/>
              <a:tailEnd/>
            </a:ln>
          </p:spPr>
          <p:txBody>
            <a:bodyPr wrap="none" anchor="ctr"/>
            <a:lstStyle/>
            <a:p>
              <a:pPr>
                <a:defRPr/>
              </a:pPr>
              <a:endParaRPr lang="en-US">
                <a:ea typeface="ＭＳ Ｐゴシック" charset="0"/>
                <a:cs typeface="ＭＳ Ｐゴシック" charset="0"/>
              </a:endParaRPr>
            </a:p>
          </p:txBody>
        </p:sp>
        <p:sp>
          <p:nvSpPr>
            <p:cNvPr id="289" name="Line 115">
              <a:extLst>
                <a:ext uri="{FF2B5EF4-FFF2-40B4-BE49-F238E27FC236}">
                  <a16:creationId xmlns:a16="http://schemas.microsoft.com/office/drawing/2014/main" id="{AD424A02-BF83-8E47-8C70-2144185575B8}"/>
                </a:ext>
              </a:extLst>
            </p:cNvPr>
            <p:cNvSpPr>
              <a:spLocks noChangeShapeType="1"/>
            </p:cNvSpPr>
            <p:nvPr/>
          </p:nvSpPr>
          <p:spPr bwMode="auto">
            <a:xfrm>
              <a:off x="672" y="816"/>
              <a:ext cx="0" cy="480"/>
            </a:xfrm>
            <a:prstGeom prst="line">
              <a:avLst/>
            </a:prstGeom>
            <a:grpFill/>
            <a:ln w="9525">
              <a:solidFill>
                <a:schemeClr val="tx1"/>
              </a:solidFill>
              <a:round/>
              <a:headEnd/>
              <a:tailEnd/>
            </a:ln>
          </p:spPr>
          <p:txBody>
            <a:bodyPr wrap="none" anchor="ctr"/>
            <a:lstStyle/>
            <a:p>
              <a:pPr>
                <a:defRPr/>
              </a:pPr>
              <a:endParaRPr lang="en-US">
                <a:ea typeface="ＭＳ Ｐゴシック" charset="0"/>
                <a:cs typeface="ＭＳ Ｐゴシック" charset="0"/>
              </a:endParaRPr>
            </a:p>
          </p:txBody>
        </p:sp>
        <p:sp>
          <p:nvSpPr>
            <p:cNvPr id="290" name="Line 116">
              <a:extLst>
                <a:ext uri="{FF2B5EF4-FFF2-40B4-BE49-F238E27FC236}">
                  <a16:creationId xmlns:a16="http://schemas.microsoft.com/office/drawing/2014/main" id="{B5CECDF2-756D-ABF4-1557-5CFDD7222091}"/>
                </a:ext>
              </a:extLst>
            </p:cNvPr>
            <p:cNvSpPr>
              <a:spLocks noChangeShapeType="1"/>
            </p:cNvSpPr>
            <p:nvPr/>
          </p:nvSpPr>
          <p:spPr bwMode="auto">
            <a:xfrm>
              <a:off x="720" y="816"/>
              <a:ext cx="0" cy="480"/>
            </a:xfrm>
            <a:prstGeom prst="line">
              <a:avLst/>
            </a:prstGeom>
            <a:grpFill/>
            <a:ln w="9525">
              <a:solidFill>
                <a:schemeClr val="tx1"/>
              </a:solidFill>
              <a:round/>
              <a:headEnd/>
              <a:tailEnd/>
            </a:ln>
          </p:spPr>
          <p:txBody>
            <a:bodyPr wrap="none" anchor="ctr"/>
            <a:lstStyle/>
            <a:p>
              <a:pPr>
                <a:defRPr/>
              </a:pPr>
              <a:endParaRPr lang="en-US">
                <a:ea typeface="ＭＳ Ｐゴシック" charset="0"/>
                <a:cs typeface="ＭＳ Ｐゴシック" charset="0"/>
              </a:endParaRPr>
            </a:p>
          </p:txBody>
        </p:sp>
        <p:sp>
          <p:nvSpPr>
            <p:cNvPr id="291" name="Line 117">
              <a:extLst>
                <a:ext uri="{FF2B5EF4-FFF2-40B4-BE49-F238E27FC236}">
                  <a16:creationId xmlns:a16="http://schemas.microsoft.com/office/drawing/2014/main" id="{CBA3BCBA-A468-F178-BC0A-BA50F66ECB84}"/>
                </a:ext>
              </a:extLst>
            </p:cNvPr>
            <p:cNvSpPr>
              <a:spLocks noChangeShapeType="1"/>
            </p:cNvSpPr>
            <p:nvPr/>
          </p:nvSpPr>
          <p:spPr bwMode="auto">
            <a:xfrm>
              <a:off x="768" y="816"/>
              <a:ext cx="0" cy="480"/>
            </a:xfrm>
            <a:prstGeom prst="line">
              <a:avLst/>
            </a:prstGeom>
            <a:grpFill/>
            <a:ln w="9525">
              <a:solidFill>
                <a:schemeClr val="tx1"/>
              </a:solidFill>
              <a:round/>
              <a:headEnd/>
              <a:tailEnd/>
            </a:ln>
          </p:spPr>
          <p:txBody>
            <a:bodyPr wrap="none" anchor="ctr"/>
            <a:lstStyle/>
            <a:p>
              <a:pPr>
                <a:defRPr/>
              </a:pPr>
              <a:endParaRPr lang="en-US">
                <a:ea typeface="ＭＳ Ｐゴシック" charset="0"/>
                <a:cs typeface="ＭＳ Ｐゴシック" charset="0"/>
              </a:endParaRPr>
            </a:p>
          </p:txBody>
        </p:sp>
        <p:sp>
          <p:nvSpPr>
            <p:cNvPr id="292" name="Line 118">
              <a:extLst>
                <a:ext uri="{FF2B5EF4-FFF2-40B4-BE49-F238E27FC236}">
                  <a16:creationId xmlns:a16="http://schemas.microsoft.com/office/drawing/2014/main" id="{F75ECC36-42F1-881E-300C-20DA145FE9C3}"/>
                </a:ext>
              </a:extLst>
            </p:cNvPr>
            <p:cNvSpPr>
              <a:spLocks noChangeShapeType="1"/>
            </p:cNvSpPr>
            <p:nvPr/>
          </p:nvSpPr>
          <p:spPr bwMode="auto">
            <a:xfrm>
              <a:off x="816" y="816"/>
              <a:ext cx="0" cy="480"/>
            </a:xfrm>
            <a:prstGeom prst="line">
              <a:avLst/>
            </a:prstGeom>
            <a:grpFill/>
            <a:ln w="9525">
              <a:solidFill>
                <a:schemeClr val="tx1"/>
              </a:solidFill>
              <a:round/>
              <a:headEnd/>
              <a:tailEnd/>
            </a:ln>
          </p:spPr>
          <p:txBody>
            <a:bodyPr wrap="none" anchor="ctr"/>
            <a:lstStyle/>
            <a:p>
              <a:pPr>
                <a:defRPr/>
              </a:pPr>
              <a:endParaRPr lang="en-US">
                <a:ea typeface="ＭＳ Ｐゴシック" charset="0"/>
                <a:cs typeface="ＭＳ Ｐゴシック" charset="0"/>
              </a:endParaRPr>
            </a:p>
          </p:txBody>
        </p:sp>
        <p:sp>
          <p:nvSpPr>
            <p:cNvPr id="293" name="Line 119">
              <a:extLst>
                <a:ext uri="{FF2B5EF4-FFF2-40B4-BE49-F238E27FC236}">
                  <a16:creationId xmlns:a16="http://schemas.microsoft.com/office/drawing/2014/main" id="{CD85483C-ACBC-1706-B1B7-442525543192}"/>
                </a:ext>
              </a:extLst>
            </p:cNvPr>
            <p:cNvSpPr>
              <a:spLocks noChangeShapeType="1"/>
            </p:cNvSpPr>
            <p:nvPr/>
          </p:nvSpPr>
          <p:spPr bwMode="auto">
            <a:xfrm>
              <a:off x="576" y="960"/>
              <a:ext cx="864" cy="0"/>
            </a:xfrm>
            <a:prstGeom prst="line">
              <a:avLst/>
            </a:prstGeom>
            <a:grpFill/>
            <a:ln w="9525">
              <a:solidFill>
                <a:schemeClr val="tx1"/>
              </a:solidFill>
              <a:round/>
              <a:headEnd/>
              <a:tailEnd/>
            </a:ln>
          </p:spPr>
          <p:txBody>
            <a:bodyPr wrap="none" anchor="ctr"/>
            <a:lstStyle/>
            <a:p>
              <a:pPr>
                <a:defRPr/>
              </a:pPr>
              <a:endParaRPr lang="en-US">
                <a:ea typeface="ＭＳ Ｐゴシック" charset="0"/>
                <a:cs typeface="ＭＳ Ｐゴシック" charset="0"/>
              </a:endParaRPr>
            </a:p>
          </p:txBody>
        </p:sp>
        <p:sp>
          <p:nvSpPr>
            <p:cNvPr id="294" name="Line 120">
              <a:extLst>
                <a:ext uri="{FF2B5EF4-FFF2-40B4-BE49-F238E27FC236}">
                  <a16:creationId xmlns:a16="http://schemas.microsoft.com/office/drawing/2014/main" id="{47248677-0E2C-3300-5F33-8BD37AB4BD7F}"/>
                </a:ext>
              </a:extLst>
            </p:cNvPr>
            <p:cNvSpPr>
              <a:spLocks noChangeShapeType="1"/>
            </p:cNvSpPr>
            <p:nvPr/>
          </p:nvSpPr>
          <p:spPr bwMode="auto">
            <a:xfrm>
              <a:off x="576" y="1008"/>
              <a:ext cx="864" cy="0"/>
            </a:xfrm>
            <a:prstGeom prst="line">
              <a:avLst/>
            </a:prstGeom>
            <a:grpFill/>
            <a:ln w="9525">
              <a:solidFill>
                <a:schemeClr val="tx1"/>
              </a:solidFill>
              <a:round/>
              <a:headEnd/>
              <a:tailEnd/>
            </a:ln>
          </p:spPr>
          <p:txBody>
            <a:bodyPr wrap="none" anchor="ctr"/>
            <a:lstStyle/>
            <a:p>
              <a:pPr>
                <a:defRPr/>
              </a:pPr>
              <a:endParaRPr lang="en-US">
                <a:ea typeface="ＭＳ Ｐゴシック" charset="0"/>
                <a:cs typeface="ＭＳ Ｐゴシック" charset="0"/>
              </a:endParaRPr>
            </a:p>
          </p:txBody>
        </p:sp>
        <p:sp>
          <p:nvSpPr>
            <p:cNvPr id="295" name="Line 121">
              <a:extLst>
                <a:ext uri="{FF2B5EF4-FFF2-40B4-BE49-F238E27FC236}">
                  <a16:creationId xmlns:a16="http://schemas.microsoft.com/office/drawing/2014/main" id="{3041703E-919D-7B97-6EC1-1800770AC26E}"/>
                </a:ext>
              </a:extLst>
            </p:cNvPr>
            <p:cNvSpPr>
              <a:spLocks noChangeShapeType="1"/>
            </p:cNvSpPr>
            <p:nvPr/>
          </p:nvSpPr>
          <p:spPr bwMode="auto">
            <a:xfrm>
              <a:off x="576" y="1056"/>
              <a:ext cx="864" cy="0"/>
            </a:xfrm>
            <a:prstGeom prst="line">
              <a:avLst/>
            </a:prstGeom>
            <a:grpFill/>
            <a:ln w="9525">
              <a:solidFill>
                <a:schemeClr val="tx1"/>
              </a:solidFill>
              <a:round/>
              <a:headEnd/>
              <a:tailEnd/>
            </a:ln>
          </p:spPr>
          <p:txBody>
            <a:bodyPr wrap="none" anchor="ctr"/>
            <a:lstStyle/>
            <a:p>
              <a:pPr>
                <a:defRPr/>
              </a:pPr>
              <a:endParaRPr lang="en-US">
                <a:ea typeface="ＭＳ Ｐゴシック" charset="0"/>
                <a:cs typeface="ＭＳ Ｐゴシック" charset="0"/>
              </a:endParaRPr>
            </a:p>
          </p:txBody>
        </p:sp>
        <p:sp>
          <p:nvSpPr>
            <p:cNvPr id="296" name="Line 122">
              <a:extLst>
                <a:ext uri="{FF2B5EF4-FFF2-40B4-BE49-F238E27FC236}">
                  <a16:creationId xmlns:a16="http://schemas.microsoft.com/office/drawing/2014/main" id="{B861A9A8-DCD5-45D8-CD10-30FB29A653C0}"/>
                </a:ext>
              </a:extLst>
            </p:cNvPr>
            <p:cNvSpPr>
              <a:spLocks noChangeShapeType="1"/>
            </p:cNvSpPr>
            <p:nvPr/>
          </p:nvSpPr>
          <p:spPr bwMode="auto">
            <a:xfrm>
              <a:off x="576" y="1104"/>
              <a:ext cx="864" cy="0"/>
            </a:xfrm>
            <a:prstGeom prst="line">
              <a:avLst/>
            </a:prstGeom>
            <a:grpFill/>
            <a:ln w="9525">
              <a:solidFill>
                <a:schemeClr val="tx1"/>
              </a:solidFill>
              <a:round/>
              <a:headEnd/>
              <a:tailEnd/>
            </a:ln>
          </p:spPr>
          <p:txBody>
            <a:bodyPr wrap="none" anchor="ctr"/>
            <a:lstStyle/>
            <a:p>
              <a:pPr>
                <a:defRPr/>
              </a:pPr>
              <a:endParaRPr lang="en-US">
                <a:ea typeface="ＭＳ Ｐゴシック" charset="0"/>
                <a:cs typeface="ＭＳ Ｐゴシック" charset="0"/>
              </a:endParaRPr>
            </a:p>
          </p:txBody>
        </p:sp>
        <p:sp>
          <p:nvSpPr>
            <p:cNvPr id="297" name="Line 123">
              <a:extLst>
                <a:ext uri="{FF2B5EF4-FFF2-40B4-BE49-F238E27FC236}">
                  <a16:creationId xmlns:a16="http://schemas.microsoft.com/office/drawing/2014/main" id="{44EBE0C7-80AD-5CF0-267D-EC8D71E8B854}"/>
                </a:ext>
              </a:extLst>
            </p:cNvPr>
            <p:cNvSpPr>
              <a:spLocks noChangeShapeType="1"/>
            </p:cNvSpPr>
            <p:nvPr/>
          </p:nvSpPr>
          <p:spPr bwMode="auto">
            <a:xfrm>
              <a:off x="576" y="1152"/>
              <a:ext cx="864" cy="0"/>
            </a:xfrm>
            <a:prstGeom prst="line">
              <a:avLst/>
            </a:prstGeom>
            <a:grpFill/>
            <a:ln w="9525">
              <a:solidFill>
                <a:schemeClr val="tx1"/>
              </a:solidFill>
              <a:round/>
              <a:headEnd/>
              <a:tailEnd/>
            </a:ln>
          </p:spPr>
          <p:txBody>
            <a:bodyPr wrap="none" anchor="ctr"/>
            <a:lstStyle/>
            <a:p>
              <a:pPr>
                <a:defRPr/>
              </a:pPr>
              <a:endParaRPr lang="en-US">
                <a:ea typeface="ＭＳ Ｐゴシック" charset="0"/>
                <a:cs typeface="ＭＳ Ｐゴシック" charset="0"/>
              </a:endParaRPr>
            </a:p>
          </p:txBody>
        </p:sp>
        <p:sp>
          <p:nvSpPr>
            <p:cNvPr id="298" name="Line 124">
              <a:extLst>
                <a:ext uri="{FF2B5EF4-FFF2-40B4-BE49-F238E27FC236}">
                  <a16:creationId xmlns:a16="http://schemas.microsoft.com/office/drawing/2014/main" id="{27D4C6BC-6DC3-AE4D-8D91-EE393EFE198A}"/>
                </a:ext>
              </a:extLst>
            </p:cNvPr>
            <p:cNvSpPr>
              <a:spLocks noChangeShapeType="1"/>
            </p:cNvSpPr>
            <p:nvPr/>
          </p:nvSpPr>
          <p:spPr bwMode="auto">
            <a:xfrm>
              <a:off x="576" y="1200"/>
              <a:ext cx="864" cy="0"/>
            </a:xfrm>
            <a:prstGeom prst="line">
              <a:avLst/>
            </a:prstGeom>
            <a:grpFill/>
            <a:ln w="9525">
              <a:solidFill>
                <a:schemeClr val="tx1"/>
              </a:solidFill>
              <a:round/>
              <a:headEnd/>
              <a:tailEnd/>
            </a:ln>
          </p:spPr>
          <p:txBody>
            <a:bodyPr wrap="none" anchor="ctr"/>
            <a:lstStyle/>
            <a:p>
              <a:pPr>
                <a:defRPr/>
              </a:pPr>
              <a:endParaRPr lang="en-US">
                <a:ea typeface="ＭＳ Ｐゴシック" charset="0"/>
                <a:cs typeface="ＭＳ Ｐゴシック" charset="0"/>
              </a:endParaRPr>
            </a:p>
          </p:txBody>
        </p:sp>
        <p:sp>
          <p:nvSpPr>
            <p:cNvPr id="299" name="Line 125">
              <a:extLst>
                <a:ext uri="{FF2B5EF4-FFF2-40B4-BE49-F238E27FC236}">
                  <a16:creationId xmlns:a16="http://schemas.microsoft.com/office/drawing/2014/main" id="{CA4F5405-DDCF-39A8-4B13-7E5419A728C5}"/>
                </a:ext>
              </a:extLst>
            </p:cNvPr>
            <p:cNvSpPr>
              <a:spLocks noChangeShapeType="1"/>
            </p:cNvSpPr>
            <p:nvPr/>
          </p:nvSpPr>
          <p:spPr bwMode="auto">
            <a:xfrm>
              <a:off x="576" y="1248"/>
              <a:ext cx="864" cy="0"/>
            </a:xfrm>
            <a:prstGeom prst="line">
              <a:avLst/>
            </a:prstGeom>
            <a:grpFill/>
            <a:ln w="9525">
              <a:solidFill>
                <a:schemeClr val="tx1"/>
              </a:solidFill>
              <a:round/>
              <a:headEnd/>
              <a:tailEnd/>
            </a:ln>
          </p:spPr>
          <p:txBody>
            <a:bodyPr wrap="none" anchor="ctr"/>
            <a:lstStyle/>
            <a:p>
              <a:pPr>
                <a:defRPr/>
              </a:pPr>
              <a:endParaRPr lang="en-US">
                <a:ea typeface="ＭＳ Ｐゴシック" charset="0"/>
                <a:cs typeface="ＭＳ Ｐゴシック" charset="0"/>
              </a:endParaRPr>
            </a:p>
          </p:txBody>
        </p:sp>
      </p:grpSp>
      <p:sp>
        <p:nvSpPr>
          <p:cNvPr id="300" name="AutoShape 126">
            <a:extLst>
              <a:ext uri="{FF2B5EF4-FFF2-40B4-BE49-F238E27FC236}">
                <a16:creationId xmlns:a16="http://schemas.microsoft.com/office/drawing/2014/main" id="{041B6907-19D1-7F9B-86AD-9216D3BDC43F}"/>
              </a:ext>
            </a:extLst>
          </p:cNvPr>
          <p:cNvSpPr>
            <a:spLocks noChangeArrowheads="1"/>
          </p:cNvSpPr>
          <p:nvPr/>
        </p:nvSpPr>
        <p:spPr bwMode="auto">
          <a:xfrm>
            <a:off x="20505641" y="13810064"/>
            <a:ext cx="1564464" cy="1129709"/>
          </a:xfrm>
          <a:prstGeom prst="rightArrow">
            <a:avLst>
              <a:gd name="adj1" fmla="val 50000"/>
              <a:gd name="adj2" fmla="val 32743"/>
            </a:avLst>
          </a:prstGeom>
          <a:solidFill>
            <a:srgbClr val="3366FF"/>
          </a:solidFill>
          <a:ln>
            <a:noFill/>
          </a:ln>
          <a:effectLst>
            <a:prstShdw prst="shdw17" dist="17961" dir="2700000">
              <a:srgbClr val="7A5C00"/>
            </a:prst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367" name="Text Box 101">
            <a:extLst>
              <a:ext uri="{FF2B5EF4-FFF2-40B4-BE49-F238E27FC236}">
                <a16:creationId xmlns:a16="http://schemas.microsoft.com/office/drawing/2014/main" id="{96D9898B-23D2-EBA5-BECB-CF6B1807CCB4}"/>
              </a:ext>
            </a:extLst>
          </p:cNvPr>
          <p:cNvSpPr txBox="1">
            <a:spLocks noChangeArrowheads="1"/>
          </p:cNvSpPr>
          <p:nvPr/>
        </p:nvSpPr>
        <p:spPr bwMode="auto">
          <a:xfrm>
            <a:off x="24731293" y="17859919"/>
            <a:ext cx="2590161"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spcBef>
                <a:spcPct val="50000"/>
              </a:spcBef>
            </a:pPr>
            <a:r>
              <a:rPr lang="en-US" altLang="en-US" sz="1800" b="1" dirty="0">
                <a:latin typeface="Arial" charset="0"/>
              </a:rPr>
              <a:t>Better access time for subsets;  extendible; can have filters (e.g. compression) </a:t>
            </a:r>
          </a:p>
        </p:txBody>
      </p:sp>
      <p:sp>
        <p:nvSpPr>
          <p:cNvPr id="369" name="Text Box 197">
            <a:extLst>
              <a:ext uri="{FF2B5EF4-FFF2-40B4-BE49-F238E27FC236}">
                <a16:creationId xmlns:a16="http://schemas.microsoft.com/office/drawing/2014/main" id="{9365E858-A7FE-0143-F181-CACB74157EA3}"/>
              </a:ext>
            </a:extLst>
          </p:cNvPr>
          <p:cNvSpPr txBox="1">
            <a:spLocks noChangeArrowheads="1"/>
          </p:cNvSpPr>
          <p:nvPr/>
        </p:nvSpPr>
        <p:spPr bwMode="auto">
          <a:xfrm>
            <a:off x="15797405" y="8474511"/>
            <a:ext cx="5350437" cy="1754326"/>
          </a:xfrm>
          <a:prstGeom prst="rect">
            <a:avLst/>
          </a:prstGeom>
          <a:noFill/>
          <a:ln w="9525">
            <a:noFill/>
            <a:miter lim="800000"/>
            <a:headEnd/>
            <a:tailEnd/>
          </a:ln>
          <a:effectLst/>
        </p:spPr>
        <p:txBody>
          <a:bodyPr wrap="square">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5400" dirty="0">
                <a:solidFill>
                  <a:schemeClr val="bg1"/>
                </a:solidFill>
                <a:effectLst>
                  <a:outerShdw blurRad="38100" dist="38100" dir="2700000" algn="tl">
                    <a:srgbClr val="C0C0C0"/>
                  </a:outerShdw>
                </a:effectLst>
                <a:latin typeface="+mj-lt"/>
              </a:rPr>
              <a:t>Contiguous</a:t>
            </a:r>
          </a:p>
          <a:p>
            <a:pPr eaLnBrk="1" hangingPunct="1"/>
            <a:r>
              <a:rPr lang="en-US" altLang="en-US" sz="5400" dirty="0">
                <a:solidFill>
                  <a:schemeClr val="bg1"/>
                </a:solidFill>
                <a:effectLst>
                  <a:outerShdw blurRad="38100" dist="38100" dir="2700000" algn="tl">
                    <a:srgbClr val="C0C0C0"/>
                  </a:outerShdw>
                </a:effectLst>
                <a:latin typeface="+mj-lt"/>
              </a:rPr>
              <a:t>(default)</a:t>
            </a:r>
          </a:p>
        </p:txBody>
      </p:sp>
      <p:sp>
        <p:nvSpPr>
          <p:cNvPr id="370" name="AutoShape 93">
            <a:extLst>
              <a:ext uri="{FF2B5EF4-FFF2-40B4-BE49-F238E27FC236}">
                <a16:creationId xmlns:a16="http://schemas.microsoft.com/office/drawing/2014/main" id="{D07CABB3-EB5D-1018-AB30-E8F775578E67}"/>
              </a:ext>
            </a:extLst>
          </p:cNvPr>
          <p:cNvSpPr>
            <a:spLocks noChangeArrowheads="1"/>
          </p:cNvSpPr>
          <p:nvPr/>
        </p:nvSpPr>
        <p:spPr bwMode="auto">
          <a:xfrm>
            <a:off x="20505641" y="8826294"/>
            <a:ext cx="1642764" cy="1180293"/>
          </a:xfrm>
          <a:prstGeom prst="rightArrow">
            <a:avLst>
              <a:gd name="adj1" fmla="val 50000"/>
              <a:gd name="adj2" fmla="val 29286"/>
            </a:avLst>
          </a:prstGeom>
          <a:solidFill>
            <a:srgbClr val="3366FF"/>
          </a:solidFill>
          <a:ln>
            <a:noFill/>
          </a:ln>
          <a:effectLst>
            <a:prstShdw prst="shdw17" dist="17961" dir="2700000">
              <a:srgbClr val="7A5C00"/>
            </a:prst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nvGrpSpPr>
          <p:cNvPr id="371" name="Group 97">
            <a:extLst>
              <a:ext uri="{FF2B5EF4-FFF2-40B4-BE49-F238E27FC236}">
                <a16:creationId xmlns:a16="http://schemas.microsoft.com/office/drawing/2014/main" id="{6D7AC0C4-F243-6E43-E956-B0A3D91553EA}"/>
              </a:ext>
            </a:extLst>
          </p:cNvPr>
          <p:cNvGrpSpPr>
            <a:grpSpLocks/>
          </p:cNvGrpSpPr>
          <p:nvPr/>
        </p:nvGrpSpPr>
        <p:grpSpPr bwMode="auto">
          <a:xfrm>
            <a:off x="22686594" y="7863472"/>
            <a:ext cx="3791059" cy="2666397"/>
            <a:chOff x="576" y="816"/>
            <a:chExt cx="864" cy="480"/>
          </a:xfrm>
          <a:solidFill>
            <a:srgbClr val="8FAEEA"/>
          </a:solidFill>
        </p:grpSpPr>
        <p:sp>
          <p:nvSpPr>
            <p:cNvPr id="372" name="Rectangle 98">
              <a:extLst>
                <a:ext uri="{FF2B5EF4-FFF2-40B4-BE49-F238E27FC236}">
                  <a16:creationId xmlns:a16="http://schemas.microsoft.com/office/drawing/2014/main" id="{210C9227-6A3C-5D1F-671E-B5592828E66B}"/>
                </a:ext>
              </a:extLst>
            </p:cNvPr>
            <p:cNvSpPr>
              <a:spLocks noChangeArrowheads="1"/>
            </p:cNvSpPr>
            <p:nvPr/>
          </p:nvSpPr>
          <p:spPr bwMode="auto">
            <a:xfrm>
              <a:off x="576" y="816"/>
              <a:ext cx="864" cy="480"/>
            </a:xfrm>
            <a:prstGeom prst="rect">
              <a:avLst/>
            </a:prstGeom>
            <a:grpFill/>
            <a:ln w="9525">
              <a:solidFill>
                <a:schemeClr val="tx1"/>
              </a:solidFill>
              <a:miter lim="800000"/>
              <a:headEnd/>
              <a:tailEnd/>
            </a:ln>
          </p:spPr>
          <p:txBody>
            <a:bodyPr wrap="none" anchor="ctr"/>
            <a:lstStyle/>
            <a:p>
              <a:pPr>
                <a:defRPr/>
              </a:pPr>
              <a:endParaRPr lang="en-US">
                <a:ea typeface="ＭＳ Ｐゴシック" charset="0"/>
                <a:cs typeface="ＭＳ Ｐゴシック" charset="0"/>
              </a:endParaRPr>
            </a:p>
          </p:txBody>
        </p:sp>
        <p:sp>
          <p:nvSpPr>
            <p:cNvPr id="373" name="Line 99">
              <a:extLst>
                <a:ext uri="{FF2B5EF4-FFF2-40B4-BE49-F238E27FC236}">
                  <a16:creationId xmlns:a16="http://schemas.microsoft.com/office/drawing/2014/main" id="{2A50BA36-84E3-AB59-1F75-1D0BD4CEE860}"/>
                </a:ext>
              </a:extLst>
            </p:cNvPr>
            <p:cNvSpPr>
              <a:spLocks noChangeShapeType="1"/>
            </p:cNvSpPr>
            <p:nvPr/>
          </p:nvSpPr>
          <p:spPr bwMode="auto">
            <a:xfrm>
              <a:off x="1152" y="816"/>
              <a:ext cx="0" cy="480"/>
            </a:xfrm>
            <a:prstGeom prst="line">
              <a:avLst/>
            </a:prstGeom>
            <a:grpFill/>
            <a:ln w="9525">
              <a:solidFill>
                <a:schemeClr val="tx1"/>
              </a:solidFill>
              <a:round/>
              <a:headEnd/>
              <a:tailEnd/>
            </a:ln>
          </p:spPr>
          <p:txBody>
            <a:bodyPr wrap="none" anchor="ctr"/>
            <a:lstStyle/>
            <a:p>
              <a:pPr>
                <a:defRPr/>
              </a:pPr>
              <a:endParaRPr lang="en-US">
                <a:ea typeface="ＭＳ Ｐゴシック" charset="0"/>
                <a:cs typeface="ＭＳ Ｐゴシック" charset="0"/>
              </a:endParaRPr>
            </a:p>
          </p:txBody>
        </p:sp>
        <p:sp>
          <p:nvSpPr>
            <p:cNvPr id="374" name="Line 100">
              <a:extLst>
                <a:ext uri="{FF2B5EF4-FFF2-40B4-BE49-F238E27FC236}">
                  <a16:creationId xmlns:a16="http://schemas.microsoft.com/office/drawing/2014/main" id="{FE61CC04-F898-CAEF-F446-28D574066CBE}"/>
                </a:ext>
              </a:extLst>
            </p:cNvPr>
            <p:cNvSpPr>
              <a:spLocks noChangeShapeType="1"/>
            </p:cNvSpPr>
            <p:nvPr/>
          </p:nvSpPr>
          <p:spPr bwMode="auto">
            <a:xfrm>
              <a:off x="1200" y="816"/>
              <a:ext cx="0" cy="480"/>
            </a:xfrm>
            <a:prstGeom prst="line">
              <a:avLst/>
            </a:prstGeom>
            <a:grpFill/>
            <a:ln w="9525">
              <a:solidFill>
                <a:schemeClr val="tx1"/>
              </a:solidFill>
              <a:round/>
              <a:headEnd/>
              <a:tailEnd/>
            </a:ln>
          </p:spPr>
          <p:txBody>
            <a:bodyPr wrap="none" anchor="ctr"/>
            <a:lstStyle/>
            <a:p>
              <a:pPr>
                <a:defRPr/>
              </a:pPr>
              <a:endParaRPr lang="en-US">
                <a:ea typeface="ＭＳ Ｐゴシック" charset="0"/>
                <a:cs typeface="ＭＳ Ｐゴシック" charset="0"/>
              </a:endParaRPr>
            </a:p>
          </p:txBody>
        </p:sp>
        <p:sp>
          <p:nvSpPr>
            <p:cNvPr id="375" name="Line 101">
              <a:extLst>
                <a:ext uri="{FF2B5EF4-FFF2-40B4-BE49-F238E27FC236}">
                  <a16:creationId xmlns:a16="http://schemas.microsoft.com/office/drawing/2014/main" id="{F6B49208-3A13-28BB-A638-842C3E6B1AF5}"/>
                </a:ext>
              </a:extLst>
            </p:cNvPr>
            <p:cNvSpPr>
              <a:spLocks noChangeShapeType="1"/>
            </p:cNvSpPr>
            <p:nvPr/>
          </p:nvSpPr>
          <p:spPr bwMode="auto">
            <a:xfrm>
              <a:off x="1248" y="816"/>
              <a:ext cx="0" cy="480"/>
            </a:xfrm>
            <a:prstGeom prst="line">
              <a:avLst/>
            </a:prstGeom>
            <a:grpFill/>
            <a:ln w="9525">
              <a:solidFill>
                <a:schemeClr val="tx1"/>
              </a:solidFill>
              <a:round/>
              <a:headEnd/>
              <a:tailEnd/>
            </a:ln>
          </p:spPr>
          <p:txBody>
            <a:bodyPr wrap="none" anchor="ctr"/>
            <a:lstStyle/>
            <a:p>
              <a:pPr>
                <a:defRPr/>
              </a:pPr>
              <a:endParaRPr lang="en-US">
                <a:ea typeface="ＭＳ Ｐゴシック" charset="0"/>
                <a:cs typeface="ＭＳ Ｐゴシック" charset="0"/>
              </a:endParaRPr>
            </a:p>
          </p:txBody>
        </p:sp>
        <p:sp>
          <p:nvSpPr>
            <p:cNvPr id="376" name="Line 102">
              <a:extLst>
                <a:ext uri="{FF2B5EF4-FFF2-40B4-BE49-F238E27FC236}">
                  <a16:creationId xmlns:a16="http://schemas.microsoft.com/office/drawing/2014/main" id="{5E7DC163-3063-6227-3796-CCEA8955ABC6}"/>
                </a:ext>
              </a:extLst>
            </p:cNvPr>
            <p:cNvSpPr>
              <a:spLocks noChangeShapeType="1"/>
            </p:cNvSpPr>
            <p:nvPr/>
          </p:nvSpPr>
          <p:spPr bwMode="auto">
            <a:xfrm>
              <a:off x="1296" y="816"/>
              <a:ext cx="0" cy="480"/>
            </a:xfrm>
            <a:prstGeom prst="line">
              <a:avLst/>
            </a:prstGeom>
            <a:grpFill/>
            <a:ln w="9525">
              <a:solidFill>
                <a:schemeClr val="tx1"/>
              </a:solidFill>
              <a:round/>
              <a:headEnd/>
              <a:tailEnd/>
            </a:ln>
          </p:spPr>
          <p:txBody>
            <a:bodyPr wrap="none" anchor="ctr"/>
            <a:lstStyle/>
            <a:p>
              <a:pPr>
                <a:defRPr/>
              </a:pPr>
              <a:endParaRPr lang="en-US">
                <a:ea typeface="ＭＳ Ｐゴシック" charset="0"/>
                <a:cs typeface="ＭＳ Ｐゴシック" charset="0"/>
              </a:endParaRPr>
            </a:p>
          </p:txBody>
        </p:sp>
        <p:sp>
          <p:nvSpPr>
            <p:cNvPr id="377" name="Line 103">
              <a:extLst>
                <a:ext uri="{FF2B5EF4-FFF2-40B4-BE49-F238E27FC236}">
                  <a16:creationId xmlns:a16="http://schemas.microsoft.com/office/drawing/2014/main" id="{17762C10-2F5B-983C-2A13-1E1AEAE3AD9B}"/>
                </a:ext>
              </a:extLst>
            </p:cNvPr>
            <p:cNvSpPr>
              <a:spLocks noChangeShapeType="1"/>
            </p:cNvSpPr>
            <p:nvPr/>
          </p:nvSpPr>
          <p:spPr bwMode="auto">
            <a:xfrm>
              <a:off x="1344" y="816"/>
              <a:ext cx="0" cy="480"/>
            </a:xfrm>
            <a:prstGeom prst="line">
              <a:avLst/>
            </a:prstGeom>
            <a:grpFill/>
            <a:ln w="9525">
              <a:solidFill>
                <a:schemeClr val="tx1"/>
              </a:solidFill>
              <a:round/>
              <a:headEnd/>
              <a:tailEnd/>
            </a:ln>
          </p:spPr>
          <p:txBody>
            <a:bodyPr wrap="none" anchor="ctr"/>
            <a:lstStyle/>
            <a:p>
              <a:pPr>
                <a:defRPr/>
              </a:pPr>
              <a:endParaRPr lang="en-US">
                <a:ea typeface="ＭＳ Ｐゴシック" charset="0"/>
                <a:cs typeface="ＭＳ Ｐゴシック" charset="0"/>
              </a:endParaRPr>
            </a:p>
          </p:txBody>
        </p:sp>
        <p:sp>
          <p:nvSpPr>
            <p:cNvPr id="378" name="Line 104">
              <a:extLst>
                <a:ext uri="{FF2B5EF4-FFF2-40B4-BE49-F238E27FC236}">
                  <a16:creationId xmlns:a16="http://schemas.microsoft.com/office/drawing/2014/main" id="{09223707-1F50-C818-A7E3-905CDDE34C68}"/>
                </a:ext>
              </a:extLst>
            </p:cNvPr>
            <p:cNvSpPr>
              <a:spLocks noChangeShapeType="1"/>
            </p:cNvSpPr>
            <p:nvPr/>
          </p:nvSpPr>
          <p:spPr bwMode="auto">
            <a:xfrm>
              <a:off x="1392" y="816"/>
              <a:ext cx="0" cy="480"/>
            </a:xfrm>
            <a:prstGeom prst="line">
              <a:avLst/>
            </a:prstGeom>
            <a:grpFill/>
            <a:ln w="9525">
              <a:solidFill>
                <a:schemeClr val="tx1"/>
              </a:solidFill>
              <a:round/>
              <a:headEnd/>
              <a:tailEnd/>
            </a:ln>
          </p:spPr>
          <p:txBody>
            <a:bodyPr wrap="none" anchor="ctr"/>
            <a:lstStyle/>
            <a:p>
              <a:pPr>
                <a:defRPr/>
              </a:pPr>
              <a:endParaRPr lang="en-US">
                <a:ea typeface="ＭＳ Ｐゴシック" charset="0"/>
                <a:cs typeface="ＭＳ Ｐゴシック" charset="0"/>
              </a:endParaRPr>
            </a:p>
          </p:txBody>
        </p:sp>
        <p:sp>
          <p:nvSpPr>
            <p:cNvPr id="379" name="Line 105">
              <a:extLst>
                <a:ext uri="{FF2B5EF4-FFF2-40B4-BE49-F238E27FC236}">
                  <a16:creationId xmlns:a16="http://schemas.microsoft.com/office/drawing/2014/main" id="{A2C0F861-DFD8-4781-2668-B323774252B1}"/>
                </a:ext>
              </a:extLst>
            </p:cNvPr>
            <p:cNvSpPr>
              <a:spLocks noChangeShapeType="1"/>
            </p:cNvSpPr>
            <p:nvPr/>
          </p:nvSpPr>
          <p:spPr bwMode="auto">
            <a:xfrm>
              <a:off x="576" y="864"/>
              <a:ext cx="864" cy="0"/>
            </a:xfrm>
            <a:prstGeom prst="line">
              <a:avLst/>
            </a:prstGeom>
            <a:grpFill/>
            <a:ln w="9525">
              <a:solidFill>
                <a:schemeClr val="tx1"/>
              </a:solidFill>
              <a:round/>
              <a:headEnd/>
              <a:tailEnd/>
            </a:ln>
          </p:spPr>
          <p:txBody>
            <a:bodyPr wrap="none" anchor="ctr"/>
            <a:lstStyle/>
            <a:p>
              <a:pPr>
                <a:defRPr/>
              </a:pPr>
              <a:endParaRPr lang="en-US">
                <a:ea typeface="ＭＳ Ｐゴシック" charset="0"/>
                <a:cs typeface="ＭＳ Ｐゴシック" charset="0"/>
              </a:endParaRPr>
            </a:p>
          </p:txBody>
        </p:sp>
        <p:sp>
          <p:nvSpPr>
            <p:cNvPr id="380" name="Line 106">
              <a:extLst>
                <a:ext uri="{FF2B5EF4-FFF2-40B4-BE49-F238E27FC236}">
                  <a16:creationId xmlns:a16="http://schemas.microsoft.com/office/drawing/2014/main" id="{09F93CCB-AC74-7F4B-BEBF-5F8E629D9CE4}"/>
                </a:ext>
              </a:extLst>
            </p:cNvPr>
            <p:cNvSpPr>
              <a:spLocks noChangeShapeType="1"/>
            </p:cNvSpPr>
            <p:nvPr/>
          </p:nvSpPr>
          <p:spPr bwMode="auto">
            <a:xfrm>
              <a:off x="576" y="912"/>
              <a:ext cx="864" cy="0"/>
            </a:xfrm>
            <a:prstGeom prst="line">
              <a:avLst/>
            </a:prstGeom>
            <a:grpFill/>
            <a:ln w="9525">
              <a:solidFill>
                <a:schemeClr val="tx1"/>
              </a:solidFill>
              <a:round/>
              <a:headEnd/>
              <a:tailEnd/>
            </a:ln>
          </p:spPr>
          <p:txBody>
            <a:bodyPr wrap="none" anchor="ctr"/>
            <a:lstStyle/>
            <a:p>
              <a:pPr>
                <a:defRPr/>
              </a:pPr>
              <a:endParaRPr lang="en-US">
                <a:ea typeface="ＭＳ Ｐゴシック" charset="0"/>
                <a:cs typeface="ＭＳ Ｐゴシック" charset="0"/>
              </a:endParaRPr>
            </a:p>
          </p:txBody>
        </p:sp>
        <p:sp>
          <p:nvSpPr>
            <p:cNvPr id="381" name="Line 107">
              <a:extLst>
                <a:ext uri="{FF2B5EF4-FFF2-40B4-BE49-F238E27FC236}">
                  <a16:creationId xmlns:a16="http://schemas.microsoft.com/office/drawing/2014/main" id="{6FB1F8D2-863A-BB88-0ECF-ED33C97705A1}"/>
                </a:ext>
              </a:extLst>
            </p:cNvPr>
            <p:cNvSpPr>
              <a:spLocks noChangeShapeType="1"/>
            </p:cNvSpPr>
            <p:nvPr/>
          </p:nvSpPr>
          <p:spPr bwMode="auto">
            <a:xfrm>
              <a:off x="864" y="816"/>
              <a:ext cx="0" cy="480"/>
            </a:xfrm>
            <a:prstGeom prst="line">
              <a:avLst/>
            </a:prstGeom>
            <a:grpFill/>
            <a:ln w="9525">
              <a:solidFill>
                <a:schemeClr val="tx1"/>
              </a:solidFill>
              <a:round/>
              <a:headEnd/>
              <a:tailEnd/>
            </a:ln>
          </p:spPr>
          <p:txBody>
            <a:bodyPr wrap="none" anchor="ctr"/>
            <a:lstStyle/>
            <a:p>
              <a:pPr>
                <a:defRPr/>
              </a:pPr>
              <a:endParaRPr lang="en-US">
                <a:ea typeface="ＭＳ Ｐゴシック" charset="0"/>
                <a:cs typeface="ＭＳ Ｐゴシック" charset="0"/>
              </a:endParaRPr>
            </a:p>
          </p:txBody>
        </p:sp>
        <p:sp>
          <p:nvSpPr>
            <p:cNvPr id="382" name="Line 108">
              <a:extLst>
                <a:ext uri="{FF2B5EF4-FFF2-40B4-BE49-F238E27FC236}">
                  <a16:creationId xmlns:a16="http://schemas.microsoft.com/office/drawing/2014/main" id="{1C18E77C-4571-665E-D312-F4F7F2AA40FC}"/>
                </a:ext>
              </a:extLst>
            </p:cNvPr>
            <p:cNvSpPr>
              <a:spLocks noChangeShapeType="1"/>
            </p:cNvSpPr>
            <p:nvPr/>
          </p:nvSpPr>
          <p:spPr bwMode="auto">
            <a:xfrm>
              <a:off x="912" y="816"/>
              <a:ext cx="0" cy="480"/>
            </a:xfrm>
            <a:prstGeom prst="line">
              <a:avLst/>
            </a:prstGeom>
            <a:grpFill/>
            <a:ln w="9525">
              <a:solidFill>
                <a:schemeClr val="tx1"/>
              </a:solidFill>
              <a:round/>
              <a:headEnd/>
              <a:tailEnd/>
            </a:ln>
          </p:spPr>
          <p:txBody>
            <a:bodyPr wrap="none" anchor="ctr"/>
            <a:lstStyle/>
            <a:p>
              <a:pPr>
                <a:defRPr/>
              </a:pPr>
              <a:endParaRPr lang="en-US">
                <a:ea typeface="ＭＳ Ｐゴシック" charset="0"/>
                <a:cs typeface="ＭＳ Ｐゴシック" charset="0"/>
              </a:endParaRPr>
            </a:p>
          </p:txBody>
        </p:sp>
        <p:sp>
          <p:nvSpPr>
            <p:cNvPr id="383" name="Line 109">
              <a:extLst>
                <a:ext uri="{FF2B5EF4-FFF2-40B4-BE49-F238E27FC236}">
                  <a16:creationId xmlns:a16="http://schemas.microsoft.com/office/drawing/2014/main" id="{8F616B61-CCEA-BF49-7A7B-7773F3CAFAE5}"/>
                </a:ext>
              </a:extLst>
            </p:cNvPr>
            <p:cNvSpPr>
              <a:spLocks noChangeShapeType="1"/>
            </p:cNvSpPr>
            <p:nvPr/>
          </p:nvSpPr>
          <p:spPr bwMode="auto">
            <a:xfrm>
              <a:off x="960" y="816"/>
              <a:ext cx="0" cy="480"/>
            </a:xfrm>
            <a:prstGeom prst="line">
              <a:avLst/>
            </a:prstGeom>
            <a:grpFill/>
            <a:ln w="9525">
              <a:solidFill>
                <a:schemeClr val="tx1"/>
              </a:solidFill>
              <a:round/>
              <a:headEnd/>
              <a:tailEnd/>
            </a:ln>
          </p:spPr>
          <p:txBody>
            <a:bodyPr wrap="none" anchor="ctr"/>
            <a:lstStyle/>
            <a:p>
              <a:pPr>
                <a:defRPr/>
              </a:pPr>
              <a:endParaRPr lang="en-US">
                <a:ea typeface="ＭＳ Ｐゴシック" charset="0"/>
                <a:cs typeface="ＭＳ Ｐゴシック" charset="0"/>
              </a:endParaRPr>
            </a:p>
          </p:txBody>
        </p:sp>
        <p:sp>
          <p:nvSpPr>
            <p:cNvPr id="384" name="Line 110">
              <a:extLst>
                <a:ext uri="{FF2B5EF4-FFF2-40B4-BE49-F238E27FC236}">
                  <a16:creationId xmlns:a16="http://schemas.microsoft.com/office/drawing/2014/main" id="{CC80491F-B58D-D84E-77C0-15FAC22BB3CF}"/>
                </a:ext>
              </a:extLst>
            </p:cNvPr>
            <p:cNvSpPr>
              <a:spLocks noChangeShapeType="1"/>
            </p:cNvSpPr>
            <p:nvPr/>
          </p:nvSpPr>
          <p:spPr bwMode="auto">
            <a:xfrm>
              <a:off x="1008" y="816"/>
              <a:ext cx="0" cy="480"/>
            </a:xfrm>
            <a:prstGeom prst="line">
              <a:avLst/>
            </a:prstGeom>
            <a:grpFill/>
            <a:ln w="9525">
              <a:solidFill>
                <a:schemeClr val="tx1"/>
              </a:solidFill>
              <a:round/>
              <a:headEnd/>
              <a:tailEnd/>
            </a:ln>
          </p:spPr>
          <p:txBody>
            <a:bodyPr wrap="none" anchor="ctr"/>
            <a:lstStyle/>
            <a:p>
              <a:pPr>
                <a:defRPr/>
              </a:pPr>
              <a:endParaRPr lang="en-US">
                <a:ea typeface="ＭＳ Ｐゴシック" charset="0"/>
                <a:cs typeface="ＭＳ Ｐゴシック" charset="0"/>
              </a:endParaRPr>
            </a:p>
          </p:txBody>
        </p:sp>
        <p:sp>
          <p:nvSpPr>
            <p:cNvPr id="385" name="Line 111">
              <a:extLst>
                <a:ext uri="{FF2B5EF4-FFF2-40B4-BE49-F238E27FC236}">
                  <a16:creationId xmlns:a16="http://schemas.microsoft.com/office/drawing/2014/main" id="{F0160CE3-10EA-4441-065E-75FC0BE7C809}"/>
                </a:ext>
              </a:extLst>
            </p:cNvPr>
            <p:cNvSpPr>
              <a:spLocks noChangeShapeType="1"/>
            </p:cNvSpPr>
            <p:nvPr/>
          </p:nvSpPr>
          <p:spPr bwMode="auto">
            <a:xfrm>
              <a:off x="1056" y="816"/>
              <a:ext cx="0" cy="480"/>
            </a:xfrm>
            <a:prstGeom prst="line">
              <a:avLst/>
            </a:prstGeom>
            <a:grpFill/>
            <a:ln w="9525">
              <a:solidFill>
                <a:schemeClr val="tx1"/>
              </a:solidFill>
              <a:round/>
              <a:headEnd/>
              <a:tailEnd/>
            </a:ln>
          </p:spPr>
          <p:txBody>
            <a:bodyPr wrap="none" anchor="ctr"/>
            <a:lstStyle/>
            <a:p>
              <a:pPr>
                <a:defRPr/>
              </a:pPr>
              <a:endParaRPr lang="en-US">
                <a:ea typeface="ＭＳ Ｐゴシック" charset="0"/>
                <a:cs typeface="ＭＳ Ｐゴシック" charset="0"/>
              </a:endParaRPr>
            </a:p>
          </p:txBody>
        </p:sp>
        <p:sp>
          <p:nvSpPr>
            <p:cNvPr id="386" name="Line 112">
              <a:extLst>
                <a:ext uri="{FF2B5EF4-FFF2-40B4-BE49-F238E27FC236}">
                  <a16:creationId xmlns:a16="http://schemas.microsoft.com/office/drawing/2014/main" id="{4DEBB113-46D5-5457-39B8-7B3B20192BF0}"/>
                </a:ext>
              </a:extLst>
            </p:cNvPr>
            <p:cNvSpPr>
              <a:spLocks noChangeShapeType="1"/>
            </p:cNvSpPr>
            <p:nvPr/>
          </p:nvSpPr>
          <p:spPr bwMode="auto">
            <a:xfrm>
              <a:off x="1104" y="816"/>
              <a:ext cx="0" cy="480"/>
            </a:xfrm>
            <a:prstGeom prst="line">
              <a:avLst/>
            </a:prstGeom>
            <a:grpFill/>
            <a:ln w="9525">
              <a:solidFill>
                <a:schemeClr val="tx1"/>
              </a:solidFill>
              <a:round/>
              <a:headEnd/>
              <a:tailEnd/>
            </a:ln>
          </p:spPr>
          <p:txBody>
            <a:bodyPr wrap="none" anchor="ctr"/>
            <a:lstStyle/>
            <a:p>
              <a:pPr>
                <a:defRPr/>
              </a:pPr>
              <a:endParaRPr lang="en-US">
                <a:ea typeface="ＭＳ Ｐゴシック" charset="0"/>
                <a:cs typeface="ＭＳ Ｐゴシック" charset="0"/>
              </a:endParaRPr>
            </a:p>
          </p:txBody>
        </p:sp>
        <p:sp>
          <p:nvSpPr>
            <p:cNvPr id="387" name="Line 113">
              <a:extLst>
                <a:ext uri="{FF2B5EF4-FFF2-40B4-BE49-F238E27FC236}">
                  <a16:creationId xmlns:a16="http://schemas.microsoft.com/office/drawing/2014/main" id="{7AED42D9-C037-571D-2510-0A7605B0A74C}"/>
                </a:ext>
              </a:extLst>
            </p:cNvPr>
            <p:cNvSpPr>
              <a:spLocks noChangeShapeType="1"/>
            </p:cNvSpPr>
            <p:nvPr/>
          </p:nvSpPr>
          <p:spPr bwMode="auto">
            <a:xfrm>
              <a:off x="576" y="816"/>
              <a:ext cx="0" cy="480"/>
            </a:xfrm>
            <a:prstGeom prst="line">
              <a:avLst/>
            </a:prstGeom>
            <a:grpFill/>
            <a:ln w="9525">
              <a:solidFill>
                <a:schemeClr val="tx1"/>
              </a:solidFill>
              <a:round/>
              <a:headEnd/>
              <a:tailEnd/>
            </a:ln>
          </p:spPr>
          <p:txBody>
            <a:bodyPr wrap="none" anchor="ctr"/>
            <a:lstStyle/>
            <a:p>
              <a:pPr>
                <a:defRPr/>
              </a:pPr>
              <a:endParaRPr lang="en-US">
                <a:ea typeface="ＭＳ Ｐゴシック" charset="0"/>
                <a:cs typeface="ＭＳ Ｐゴシック" charset="0"/>
              </a:endParaRPr>
            </a:p>
          </p:txBody>
        </p:sp>
        <p:sp>
          <p:nvSpPr>
            <p:cNvPr id="388" name="Line 114">
              <a:extLst>
                <a:ext uri="{FF2B5EF4-FFF2-40B4-BE49-F238E27FC236}">
                  <a16:creationId xmlns:a16="http://schemas.microsoft.com/office/drawing/2014/main" id="{7BB05461-0FAD-DCBC-207D-87179B608675}"/>
                </a:ext>
              </a:extLst>
            </p:cNvPr>
            <p:cNvSpPr>
              <a:spLocks noChangeShapeType="1"/>
            </p:cNvSpPr>
            <p:nvPr/>
          </p:nvSpPr>
          <p:spPr bwMode="auto">
            <a:xfrm>
              <a:off x="624" y="816"/>
              <a:ext cx="0" cy="480"/>
            </a:xfrm>
            <a:prstGeom prst="line">
              <a:avLst/>
            </a:prstGeom>
            <a:grpFill/>
            <a:ln w="9525">
              <a:solidFill>
                <a:schemeClr val="tx1"/>
              </a:solidFill>
              <a:round/>
              <a:headEnd/>
              <a:tailEnd/>
            </a:ln>
          </p:spPr>
          <p:txBody>
            <a:bodyPr wrap="none" anchor="ctr"/>
            <a:lstStyle/>
            <a:p>
              <a:pPr>
                <a:defRPr/>
              </a:pPr>
              <a:endParaRPr lang="en-US">
                <a:ea typeface="ＭＳ Ｐゴシック" charset="0"/>
                <a:cs typeface="ＭＳ Ｐゴシック" charset="0"/>
              </a:endParaRPr>
            </a:p>
          </p:txBody>
        </p:sp>
        <p:sp>
          <p:nvSpPr>
            <p:cNvPr id="389" name="Line 115">
              <a:extLst>
                <a:ext uri="{FF2B5EF4-FFF2-40B4-BE49-F238E27FC236}">
                  <a16:creationId xmlns:a16="http://schemas.microsoft.com/office/drawing/2014/main" id="{F6370A83-5577-3428-1FBE-63906A4AA31B}"/>
                </a:ext>
              </a:extLst>
            </p:cNvPr>
            <p:cNvSpPr>
              <a:spLocks noChangeShapeType="1"/>
            </p:cNvSpPr>
            <p:nvPr/>
          </p:nvSpPr>
          <p:spPr bwMode="auto">
            <a:xfrm>
              <a:off x="672" y="816"/>
              <a:ext cx="0" cy="480"/>
            </a:xfrm>
            <a:prstGeom prst="line">
              <a:avLst/>
            </a:prstGeom>
            <a:grpFill/>
            <a:ln w="9525">
              <a:solidFill>
                <a:schemeClr val="tx1"/>
              </a:solidFill>
              <a:round/>
              <a:headEnd/>
              <a:tailEnd/>
            </a:ln>
          </p:spPr>
          <p:txBody>
            <a:bodyPr wrap="none" anchor="ctr"/>
            <a:lstStyle/>
            <a:p>
              <a:pPr>
                <a:defRPr/>
              </a:pPr>
              <a:endParaRPr lang="en-US">
                <a:ea typeface="ＭＳ Ｐゴシック" charset="0"/>
                <a:cs typeface="ＭＳ Ｐゴシック" charset="0"/>
              </a:endParaRPr>
            </a:p>
          </p:txBody>
        </p:sp>
        <p:sp>
          <p:nvSpPr>
            <p:cNvPr id="390" name="Line 116">
              <a:extLst>
                <a:ext uri="{FF2B5EF4-FFF2-40B4-BE49-F238E27FC236}">
                  <a16:creationId xmlns:a16="http://schemas.microsoft.com/office/drawing/2014/main" id="{F6ADB6DC-C0A0-BF7C-57A7-CEF275ABAD5E}"/>
                </a:ext>
              </a:extLst>
            </p:cNvPr>
            <p:cNvSpPr>
              <a:spLocks noChangeShapeType="1"/>
            </p:cNvSpPr>
            <p:nvPr/>
          </p:nvSpPr>
          <p:spPr bwMode="auto">
            <a:xfrm>
              <a:off x="720" y="816"/>
              <a:ext cx="0" cy="480"/>
            </a:xfrm>
            <a:prstGeom prst="line">
              <a:avLst/>
            </a:prstGeom>
            <a:grpFill/>
            <a:ln w="9525">
              <a:solidFill>
                <a:schemeClr val="tx1"/>
              </a:solidFill>
              <a:round/>
              <a:headEnd/>
              <a:tailEnd/>
            </a:ln>
          </p:spPr>
          <p:txBody>
            <a:bodyPr wrap="none" anchor="ctr"/>
            <a:lstStyle/>
            <a:p>
              <a:pPr>
                <a:defRPr/>
              </a:pPr>
              <a:endParaRPr lang="en-US">
                <a:ea typeface="ＭＳ Ｐゴシック" charset="0"/>
                <a:cs typeface="ＭＳ Ｐゴシック" charset="0"/>
              </a:endParaRPr>
            </a:p>
          </p:txBody>
        </p:sp>
        <p:sp>
          <p:nvSpPr>
            <p:cNvPr id="391" name="Line 117">
              <a:extLst>
                <a:ext uri="{FF2B5EF4-FFF2-40B4-BE49-F238E27FC236}">
                  <a16:creationId xmlns:a16="http://schemas.microsoft.com/office/drawing/2014/main" id="{6F21384C-952A-D7C6-577A-E5A45A5E2594}"/>
                </a:ext>
              </a:extLst>
            </p:cNvPr>
            <p:cNvSpPr>
              <a:spLocks noChangeShapeType="1"/>
            </p:cNvSpPr>
            <p:nvPr/>
          </p:nvSpPr>
          <p:spPr bwMode="auto">
            <a:xfrm>
              <a:off x="768" y="816"/>
              <a:ext cx="0" cy="480"/>
            </a:xfrm>
            <a:prstGeom prst="line">
              <a:avLst/>
            </a:prstGeom>
            <a:grpFill/>
            <a:ln w="9525">
              <a:solidFill>
                <a:schemeClr val="tx1"/>
              </a:solidFill>
              <a:round/>
              <a:headEnd/>
              <a:tailEnd/>
            </a:ln>
          </p:spPr>
          <p:txBody>
            <a:bodyPr wrap="none" anchor="ctr"/>
            <a:lstStyle/>
            <a:p>
              <a:pPr>
                <a:defRPr/>
              </a:pPr>
              <a:endParaRPr lang="en-US">
                <a:ea typeface="ＭＳ Ｐゴシック" charset="0"/>
                <a:cs typeface="ＭＳ Ｐゴシック" charset="0"/>
              </a:endParaRPr>
            </a:p>
          </p:txBody>
        </p:sp>
        <p:sp>
          <p:nvSpPr>
            <p:cNvPr id="392" name="Line 118">
              <a:extLst>
                <a:ext uri="{FF2B5EF4-FFF2-40B4-BE49-F238E27FC236}">
                  <a16:creationId xmlns:a16="http://schemas.microsoft.com/office/drawing/2014/main" id="{29306560-6D34-6C2D-7449-70389B2F8485}"/>
                </a:ext>
              </a:extLst>
            </p:cNvPr>
            <p:cNvSpPr>
              <a:spLocks noChangeShapeType="1"/>
            </p:cNvSpPr>
            <p:nvPr/>
          </p:nvSpPr>
          <p:spPr bwMode="auto">
            <a:xfrm>
              <a:off x="816" y="816"/>
              <a:ext cx="0" cy="480"/>
            </a:xfrm>
            <a:prstGeom prst="line">
              <a:avLst/>
            </a:prstGeom>
            <a:grpFill/>
            <a:ln w="9525">
              <a:solidFill>
                <a:schemeClr val="tx1"/>
              </a:solidFill>
              <a:round/>
              <a:headEnd/>
              <a:tailEnd/>
            </a:ln>
          </p:spPr>
          <p:txBody>
            <a:bodyPr wrap="none" anchor="ctr"/>
            <a:lstStyle/>
            <a:p>
              <a:pPr>
                <a:defRPr/>
              </a:pPr>
              <a:endParaRPr lang="en-US">
                <a:ea typeface="ＭＳ Ｐゴシック" charset="0"/>
                <a:cs typeface="ＭＳ Ｐゴシック" charset="0"/>
              </a:endParaRPr>
            </a:p>
          </p:txBody>
        </p:sp>
        <p:sp>
          <p:nvSpPr>
            <p:cNvPr id="393" name="Line 119">
              <a:extLst>
                <a:ext uri="{FF2B5EF4-FFF2-40B4-BE49-F238E27FC236}">
                  <a16:creationId xmlns:a16="http://schemas.microsoft.com/office/drawing/2014/main" id="{23E404DE-B205-3FC8-D8DB-3958D77EFE36}"/>
                </a:ext>
              </a:extLst>
            </p:cNvPr>
            <p:cNvSpPr>
              <a:spLocks noChangeShapeType="1"/>
            </p:cNvSpPr>
            <p:nvPr/>
          </p:nvSpPr>
          <p:spPr bwMode="auto">
            <a:xfrm>
              <a:off x="576" y="960"/>
              <a:ext cx="864" cy="0"/>
            </a:xfrm>
            <a:prstGeom prst="line">
              <a:avLst/>
            </a:prstGeom>
            <a:grpFill/>
            <a:ln w="9525">
              <a:solidFill>
                <a:schemeClr val="tx1"/>
              </a:solidFill>
              <a:round/>
              <a:headEnd/>
              <a:tailEnd/>
            </a:ln>
          </p:spPr>
          <p:txBody>
            <a:bodyPr wrap="none" anchor="ctr"/>
            <a:lstStyle/>
            <a:p>
              <a:pPr>
                <a:defRPr/>
              </a:pPr>
              <a:endParaRPr lang="en-US">
                <a:ea typeface="ＭＳ Ｐゴシック" charset="0"/>
                <a:cs typeface="ＭＳ Ｐゴシック" charset="0"/>
              </a:endParaRPr>
            </a:p>
          </p:txBody>
        </p:sp>
        <p:sp>
          <p:nvSpPr>
            <p:cNvPr id="394" name="Line 120">
              <a:extLst>
                <a:ext uri="{FF2B5EF4-FFF2-40B4-BE49-F238E27FC236}">
                  <a16:creationId xmlns:a16="http://schemas.microsoft.com/office/drawing/2014/main" id="{CB4E6467-5588-6EFE-11E2-76B81588EF18}"/>
                </a:ext>
              </a:extLst>
            </p:cNvPr>
            <p:cNvSpPr>
              <a:spLocks noChangeShapeType="1"/>
            </p:cNvSpPr>
            <p:nvPr/>
          </p:nvSpPr>
          <p:spPr bwMode="auto">
            <a:xfrm>
              <a:off x="576" y="1008"/>
              <a:ext cx="864" cy="0"/>
            </a:xfrm>
            <a:prstGeom prst="line">
              <a:avLst/>
            </a:prstGeom>
            <a:grpFill/>
            <a:ln w="9525">
              <a:solidFill>
                <a:schemeClr val="tx1"/>
              </a:solidFill>
              <a:round/>
              <a:headEnd/>
              <a:tailEnd/>
            </a:ln>
          </p:spPr>
          <p:txBody>
            <a:bodyPr wrap="none" anchor="ctr"/>
            <a:lstStyle/>
            <a:p>
              <a:pPr>
                <a:defRPr/>
              </a:pPr>
              <a:endParaRPr lang="en-US">
                <a:ea typeface="ＭＳ Ｐゴシック" charset="0"/>
                <a:cs typeface="ＭＳ Ｐゴシック" charset="0"/>
              </a:endParaRPr>
            </a:p>
          </p:txBody>
        </p:sp>
        <p:sp>
          <p:nvSpPr>
            <p:cNvPr id="395" name="Line 121">
              <a:extLst>
                <a:ext uri="{FF2B5EF4-FFF2-40B4-BE49-F238E27FC236}">
                  <a16:creationId xmlns:a16="http://schemas.microsoft.com/office/drawing/2014/main" id="{FA7224D2-7BF7-FF14-F6B7-FCE96D79464A}"/>
                </a:ext>
              </a:extLst>
            </p:cNvPr>
            <p:cNvSpPr>
              <a:spLocks noChangeShapeType="1"/>
            </p:cNvSpPr>
            <p:nvPr/>
          </p:nvSpPr>
          <p:spPr bwMode="auto">
            <a:xfrm>
              <a:off x="576" y="1056"/>
              <a:ext cx="864" cy="0"/>
            </a:xfrm>
            <a:prstGeom prst="line">
              <a:avLst/>
            </a:prstGeom>
            <a:grpFill/>
            <a:ln w="9525">
              <a:solidFill>
                <a:schemeClr val="tx1"/>
              </a:solidFill>
              <a:round/>
              <a:headEnd/>
              <a:tailEnd/>
            </a:ln>
          </p:spPr>
          <p:txBody>
            <a:bodyPr wrap="none" anchor="ctr"/>
            <a:lstStyle/>
            <a:p>
              <a:pPr>
                <a:defRPr/>
              </a:pPr>
              <a:endParaRPr lang="en-US">
                <a:ea typeface="ＭＳ Ｐゴシック" charset="0"/>
                <a:cs typeface="ＭＳ Ｐゴシック" charset="0"/>
              </a:endParaRPr>
            </a:p>
          </p:txBody>
        </p:sp>
        <p:sp>
          <p:nvSpPr>
            <p:cNvPr id="396" name="Line 122">
              <a:extLst>
                <a:ext uri="{FF2B5EF4-FFF2-40B4-BE49-F238E27FC236}">
                  <a16:creationId xmlns:a16="http://schemas.microsoft.com/office/drawing/2014/main" id="{04D8107D-13C2-CFD6-24DA-0F1A29D6E3AF}"/>
                </a:ext>
              </a:extLst>
            </p:cNvPr>
            <p:cNvSpPr>
              <a:spLocks noChangeShapeType="1"/>
            </p:cNvSpPr>
            <p:nvPr/>
          </p:nvSpPr>
          <p:spPr bwMode="auto">
            <a:xfrm>
              <a:off x="576" y="1104"/>
              <a:ext cx="864" cy="0"/>
            </a:xfrm>
            <a:prstGeom prst="line">
              <a:avLst/>
            </a:prstGeom>
            <a:grpFill/>
            <a:ln w="9525">
              <a:solidFill>
                <a:schemeClr val="tx1"/>
              </a:solidFill>
              <a:round/>
              <a:headEnd/>
              <a:tailEnd/>
            </a:ln>
          </p:spPr>
          <p:txBody>
            <a:bodyPr wrap="none" anchor="ctr"/>
            <a:lstStyle/>
            <a:p>
              <a:pPr>
                <a:defRPr/>
              </a:pPr>
              <a:endParaRPr lang="en-US">
                <a:ea typeface="ＭＳ Ｐゴシック" charset="0"/>
                <a:cs typeface="ＭＳ Ｐゴシック" charset="0"/>
              </a:endParaRPr>
            </a:p>
          </p:txBody>
        </p:sp>
        <p:sp>
          <p:nvSpPr>
            <p:cNvPr id="397" name="Line 123">
              <a:extLst>
                <a:ext uri="{FF2B5EF4-FFF2-40B4-BE49-F238E27FC236}">
                  <a16:creationId xmlns:a16="http://schemas.microsoft.com/office/drawing/2014/main" id="{FFCFFE8B-FF1F-07D9-0786-A7616914D80B}"/>
                </a:ext>
              </a:extLst>
            </p:cNvPr>
            <p:cNvSpPr>
              <a:spLocks noChangeShapeType="1"/>
            </p:cNvSpPr>
            <p:nvPr/>
          </p:nvSpPr>
          <p:spPr bwMode="auto">
            <a:xfrm>
              <a:off x="576" y="1152"/>
              <a:ext cx="864" cy="0"/>
            </a:xfrm>
            <a:prstGeom prst="line">
              <a:avLst/>
            </a:prstGeom>
            <a:grpFill/>
            <a:ln w="9525">
              <a:solidFill>
                <a:schemeClr val="tx1"/>
              </a:solidFill>
              <a:round/>
              <a:headEnd/>
              <a:tailEnd/>
            </a:ln>
          </p:spPr>
          <p:txBody>
            <a:bodyPr wrap="none" anchor="ctr"/>
            <a:lstStyle/>
            <a:p>
              <a:pPr>
                <a:defRPr/>
              </a:pPr>
              <a:endParaRPr lang="en-US">
                <a:ea typeface="ＭＳ Ｐゴシック" charset="0"/>
                <a:cs typeface="ＭＳ Ｐゴシック" charset="0"/>
              </a:endParaRPr>
            </a:p>
          </p:txBody>
        </p:sp>
        <p:sp>
          <p:nvSpPr>
            <p:cNvPr id="398" name="Line 124">
              <a:extLst>
                <a:ext uri="{FF2B5EF4-FFF2-40B4-BE49-F238E27FC236}">
                  <a16:creationId xmlns:a16="http://schemas.microsoft.com/office/drawing/2014/main" id="{2A3B70DB-69B2-B9B9-75BA-E7A3616A0ED1}"/>
                </a:ext>
              </a:extLst>
            </p:cNvPr>
            <p:cNvSpPr>
              <a:spLocks noChangeShapeType="1"/>
            </p:cNvSpPr>
            <p:nvPr/>
          </p:nvSpPr>
          <p:spPr bwMode="auto">
            <a:xfrm>
              <a:off x="576" y="1200"/>
              <a:ext cx="864" cy="0"/>
            </a:xfrm>
            <a:prstGeom prst="line">
              <a:avLst/>
            </a:prstGeom>
            <a:grpFill/>
            <a:ln w="9525">
              <a:solidFill>
                <a:schemeClr val="tx1"/>
              </a:solidFill>
              <a:round/>
              <a:headEnd/>
              <a:tailEnd/>
            </a:ln>
          </p:spPr>
          <p:txBody>
            <a:bodyPr wrap="none" anchor="ctr"/>
            <a:lstStyle/>
            <a:p>
              <a:pPr>
                <a:defRPr/>
              </a:pPr>
              <a:endParaRPr lang="en-US">
                <a:ea typeface="ＭＳ Ｐゴシック" charset="0"/>
                <a:cs typeface="ＭＳ Ｐゴシック" charset="0"/>
              </a:endParaRPr>
            </a:p>
          </p:txBody>
        </p:sp>
        <p:sp>
          <p:nvSpPr>
            <p:cNvPr id="399" name="Line 125">
              <a:extLst>
                <a:ext uri="{FF2B5EF4-FFF2-40B4-BE49-F238E27FC236}">
                  <a16:creationId xmlns:a16="http://schemas.microsoft.com/office/drawing/2014/main" id="{E79FCDF1-0A4A-839B-18F7-6138263FEDA5}"/>
                </a:ext>
              </a:extLst>
            </p:cNvPr>
            <p:cNvSpPr>
              <a:spLocks noChangeShapeType="1"/>
            </p:cNvSpPr>
            <p:nvPr/>
          </p:nvSpPr>
          <p:spPr bwMode="auto">
            <a:xfrm>
              <a:off x="576" y="1248"/>
              <a:ext cx="864" cy="0"/>
            </a:xfrm>
            <a:prstGeom prst="line">
              <a:avLst/>
            </a:prstGeom>
            <a:grpFill/>
            <a:ln w="9525">
              <a:solidFill>
                <a:schemeClr val="tx1"/>
              </a:solidFill>
              <a:round/>
              <a:headEnd/>
              <a:tailEnd/>
            </a:ln>
          </p:spPr>
          <p:txBody>
            <a:bodyPr wrap="none" anchor="ctr"/>
            <a:lstStyle/>
            <a:p>
              <a:pPr>
                <a:defRPr/>
              </a:pPr>
              <a:endParaRPr lang="en-US">
                <a:ea typeface="ＭＳ Ｐゴシック" charset="0"/>
                <a:cs typeface="ＭＳ Ｐゴシック" charset="0"/>
              </a:endParaRPr>
            </a:p>
          </p:txBody>
        </p:sp>
      </p:grpSp>
      <p:sp>
        <p:nvSpPr>
          <p:cNvPr id="400" name="Text Box 101">
            <a:extLst>
              <a:ext uri="{FF2B5EF4-FFF2-40B4-BE49-F238E27FC236}">
                <a16:creationId xmlns:a16="http://schemas.microsoft.com/office/drawing/2014/main" id="{33ED8A37-FBAC-D42A-3476-2E2C953C1F3B}"/>
              </a:ext>
            </a:extLst>
          </p:cNvPr>
          <p:cNvSpPr txBox="1">
            <a:spLocks noChangeArrowheads="1"/>
          </p:cNvSpPr>
          <p:nvPr/>
        </p:nvSpPr>
        <p:spPr bwMode="auto">
          <a:xfrm>
            <a:off x="28897572" y="7141092"/>
            <a:ext cx="252984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spcBef>
                <a:spcPct val="50000"/>
              </a:spcBef>
            </a:pPr>
            <a:r>
              <a:rPr lang="en-US" altLang="en-US" sz="1800" b="1" dirty="0">
                <a:latin typeface="Arial" charset="0"/>
              </a:rPr>
              <a:t>Data elements stored physically adjacent to each other</a:t>
            </a:r>
          </a:p>
        </p:txBody>
      </p:sp>
      <p:sp>
        <p:nvSpPr>
          <p:cNvPr id="401" name="Text Box 197">
            <a:extLst>
              <a:ext uri="{FF2B5EF4-FFF2-40B4-BE49-F238E27FC236}">
                <a16:creationId xmlns:a16="http://schemas.microsoft.com/office/drawing/2014/main" id="{5C8EC0F7-289C-C384-D7C6-5C0D48DA1E29}"/>
              </a:ext>
            </a:extLst>
          </p:cNvPr>
          <p:cNvSpPr txBox="1">
            <a:spLocks noChangeArrowheads="1"/>
          </p:cNvSpPr>
          <p:nvPr/>
        </p:nvSpPr>
        <p:spPr bwMode="auto">
          <a:xfrm>
            <a:off x="4266563" y="7512989"/>
            <a:ext cx="7098033" cy="1107996"/>
          </a:xfrm>
          <a:prstGeom prst="rect">
            <a:avLst/>
          </a:prstGeom>
          <a:noFill/>
          <a:ln w="9525">
            <a:noFill/>
            <a:miter lim="800000"/>
            <a:headEnd/>
            <a:tailEnd/>
          </a:ln>
          <a:effectLst/>
        </p:spPr>
        <p:txBody>
          <a:bodyPr wrap="none">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6600" dirty="0">
                <a:solidFill>
                  <a:schemeClr val="bg1"/>
                </a:solidFill>
                <a:effectLst>
                  <a:outerShdw blurRad="38100" dist="38100" dir="2700000" algn="tl">
                    <a:srgbClr val="C0C0C0"/>
                  </a:outerShdw>
                </a:effectLst>
                <a:latin typeface="+mj-lt"/>
              </a:rPr>
              <a:t>Conceptual Array</a:t>
            </a:r>
          </a:p>
        </p:txBody>
      </p:sp>
      <p:sp>
        <p:nvSpPr>
          <p:cNvPr id="402" name="Text Box 197">
            <a:extLst>
              <a:ext uri="{FF2B5EF4-FFF2-40B4-BE49-F238E27FC236}">
                <a16:creationId xmlns:a16="http://schemas.microsoft.com/office/drawing/2014/main" id="{447C8794-19A6-19E1-C93A-7CF2317F261F}"/>
              </a:ext>
            </a:extLst>
          </p:cNvPr>
          <p:cNvSpPr txBox="1">
            <a:spLocks noChangeArrowheads="1"/>
          </p:cNvSpPr>
          <p:nvPr/>
        </p:nvSpPr>
        <p:spPr bwMode="auto">
          <a:xfrm>
            <a:off x="22613225" y="6275095"/>
            <a:ext cx="5567550" cy="1015663"/>
          </a:xfrm>
          <a:prstGeom prst="rect">
            <a:avLst/>
          </a:prstGeom>
          <a:noFill/>
          <a:ln w="9525">
            <a:noFill/>
            <a:miter lim="800000"/>
            <a:headEnd/>
            <a:tailEnd/>
          </a:ln>
          <a:effectLst/>
        </p:spPr>
        <p:txBody>
          <a:bodyPr wrap="none">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6000" u="sng" dirty="0">
                <a:solidFill>
                  <a:schemeClr val="bg1"/>
                </a:solidFill>
                <a:effectLst>
                  <a:outerShdw blurRad="38100" dist="38100" dir="2700000" algn="tl">
                    <a:srgbClr val="C0C0C0"/>
                  </a:outerShdw>
                </a:effectLst>
                <a:latin typeface="+mj-lt"/>
              </a:rPr>
              <a:t>Data in the file</a:t>
            </a:r>
          </a:p>
        </p:txBody>
      </p:sp>
      <p:sp>
        <p:nvSpPr>
          <p:cNvPr id="403" name="Text Box 197">
            <a:extLst>
              <a:ext uri="{FF2B5EF4-FFF2-40B4-BE49-F238E27FC236}">
                <a16:creationId xmlns:a16="http://schemas.microsoft.com/office/drawing/2014/main" id="{9F2A62FE-76E7-89DD-D87B-60AE4787351B}"/>
              </a:ext>
            </a:extLst>
          </p:cNvPr>
          <p:cNvSpPr txBox="1">
            <a:spLocks noChangeArrowheads="1"/>
          </p:cNvSpPr>
          <p:nvPr/>
        </p:nvSpPr>
        <p:spPr bwMode="auto">
          <a:xfrm>
            <a:off x="15583512" y="13313151"/>
            <a:ext cx="4771828" cy="2585323"/>
          </a:xfrm>
          <a:prstGeom prst="rect">
            <a:avLst/>
          </a:prstGeom>
          <a:noFill/>
          <a:ln w="9525">
            <a:noFill/>
            <a:miter lim="800000"/>
            <a:headEnd/>
            <a:tailEnd/>
          </a:ln>
          <a:effectLst/>
        </p:spPr>
        <p:txBody>
          <a:bodyPr wrap="square">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5400" dirty="0">
                <a:solidFill>
                  <a:schemeClr val="bg1"/>
                </a:solidFill>
                <a:effectLst>
                  <a:outerShdw blurRad="38100" dist="38100" dir="2700000" algn="tl">
                    <a:srgbClr val="C0C0C0"/>
                  </a:outerShdw>
                </a:effectLst>
                <a:latin typeface="+mj-lt"/>
              </a:rPr>
              <a:t>Chunked</a:t>
            </a:r>
          </a:p>
          <a:p>
            <a:pPr eaLnBrk="1" hangingPunct="1"/>
            <a:r>
              <a:rPr lang="en-US" altLang="en-US" sz="5400" dirty="0">
                <a:solidFill>
                  <a:schemeClr val="bg1"/>
                </a:solidFill>
                <a:effectLst>
                  <a:outerShdw blurRad="38100" dist="38100" dir="2700000" algn="tl">
                    <a:srgbClr val="C0C0C0"/>
                  </a:outerShdw>
                </a:effectLst>
                <a:latin typeface="+mj-lt"/>
              </a:rPr>
              <a:t>w/Filters</a:t>
            </a:r>
          </a:p>
          <a:p>
            <a:pPr eaLnBrk="1" hangingPunct="1"/>
            <a:r>
              <a:rPr lang="en-US" altLang="en-US" sz="5400" dirty="0">
                <a:solidFill>
                  <a:schemeClr val="bg1"/>
                </a:solidFill>
                <a:effectLst>
                  <a:outerShdw blurRad="38100" dist="38100" dir="2700000" algn="tl">
                    <a:srgbClr val="C0C0C0"/>
                  </a:outerShdw>
                </a:effectLst>
                <a:latin typeface="+mj-lt"/>
              </a:rPr>
              <a:t>(compression)</a:t>
            </a:r>
          </a:p>
        </p:txBody>
      </p:sp>
      <p:cxnSp>
        <p:nvCxnSpPr>
          <p:cNvPr id="404" name="Straight Arrow Connector 403">
            <a:extLst>
              <a:ext uri="{FF2B5EF4-FFF2-40B4-BE49-F238E27FC236}">
                <a16:creationId xmlns:a16="http://schemas.microsoft.com/office/drawing/2014/main" id="{F540CAE0-D6C4-0C47-351B-74375DE2785C}"/>
              </a:ext>
            </a:extLst>
          </p:cNvPr>
          <p:cNvCxnSpPr>
            <a:cxnSpLocks/>
          </p:cNvCxnSpPr>
          <p:nvPr/>
        </p:nvCxnSpPr>
        <p:spPr>
          <a:xfrm flipV="1">
            <a:off x="12726472" y="9452549"/>
            <a:ext cx="2679644" cy="2315057"/>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cxnSp>
        <p:nvCxnSpPr>
          <p:cNvPr id="405" name="Straight Arrow Connector 404">
            <a:extLst>
              <a:ext uri="{FF2B5EF4-FFF2-40B4-BE49-F238E27FC236}">
                <a16:creationId xmlns:a16="http://schemas.microsoft.com/office/drawing/2014/main" id="{3F6F4635-1473-4C2C-0771-EF74EEF6465F}"/>
              </a:ext>
            </a:extLst>
          </p:cNvPr>
          <p:cNvCxnSpPr>
            <a:cxnSpLocks/>
          </p:cNvCxnSpPr>
          <p:nvPr/>
        </p:nvCxnSpPr>
        <p:spPr>
          <a:xfrm>
            <a:off x="12726472" y="12132928"/>
            <a:ext cx="2679644" cy="2472884"/>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cxnSp>
        <p:nvCxnSpPr>
          <p:cNvPr id="406" name="Straight Arrow Connector 405">
            <a:extLst>
              <a:ext uri="{FF2B5EF4-FFF2-40B4-BE49-F238E27FC236}">
                <a16:creationId xmlns:a16="http://schemas.microsoft.com/office/drawing/2014/main" id="{5B62F3D1-138E-2B6F-F01B-A76C5E692FED}"/>
              </a:ext>
            </a:extLst>
          </p:cNvPr>
          <p:cNvCxnSpPr>
            <a:cxnSpLocks/>
          </p:cNvCxnSpPr>
          <p:nvPr/>
        </p:nvCxnSpPr>
        <p:spPr>
          <a:xfrm flipV="1">
            <a:off x="12726472" y="11901479"/>
            <a:ext cx="2732563" cy="56270"/>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sp>
        <p:nvSpPr>
          <p:cNvPr id="407" name="Rectangle 7">
            <a:extLst>
              <a:ext uri="{FF2B5EF4-FFF2-40B4-BE49-F238E27FC236}">
                <a16:creationId xmlns:a16="http://schemas.microsoft.com/office/drawing/2014/main" id="{6681D06F-2E3D-138F-E48F-67494B2C31D0}"/>
              </a:ext>
            </a:extLst>
          </p:cNvPr>
          <p:cNvSpPr>
            <a:spLocks noChangeArrowheads="1"/>
          </p:cNvSpPr>
          <p:nvPr/>
        </p:nvSpPr>
        <p:spPr bwMode="auto">
          <a:xfrm>
            <a:off x="15921050" y="6367427"/>
            <a:ext cx="3295365"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r>
              <a:rPr lang="en-US" altLang="en-US" sz="6000" u="sng" dirty="0">
                <a:solidFill>
                  <a:schemeClr val="bg1"/>
                </a:solidFill>
                <a:latin typeface="+mj-lt"/>
              </a:rPr>
              <a:t>Layout</a:t>
            </a:r>
          </a:p>
        </p:txBody>
      </p:sp>
      <p:sp>
        <p:nvSpPr>
          <p:cNvPr id="469" name="Rectangle 98">
            <a:extLst>
              <a:ext uri="{FF2B5EF4-FFF2-40B4-BE49-F238E27FC236}">
                <a16:creationId xmlns:a16="http://schemas.microsoft.com/office/drawing/2014/main" id="{98605207-B4BE-AAC5-C955-0BEEA3B31FF5}"/>
              </a:ext>
            </a:extLst>
          </p:cNvPr>
          <p:cNvSpPr>
            <a:spLocks noChangeArrowheads="1"/>
          </p:cNvSpPr>
          <p:nvPr/>
        </p:nvSpPr>
        <p:spPr bwMode="auto">
          <a:xfrm>
            <a:off x="22683494" y="10778188"/>
            <a:ext cx="1263686" cy="1323380"/>
          </a:xfrm>
          <a:prstGeom prst="rect">
            <a:avLst/>
          </a:prstGeom>
          <a:solidFill>
            <a:srgbClr val="8FAEEA"/>
          </a:solidFill>
          <a:ln w="9525">
            <a:solidFill>
              <a:schemeClr val="tx1"/>
            </a:solidFill>
            <a:miter lim="800000"/>
            <a:headEnd/>
            <a:tailEnd/>
          </a:ln>
        </p:spPr>
        <p:txBody>
          <a:bodyPr wrap="none" anchor="ctr"/>
          <a:lstStyle/>
          <a:p>
            <a:pPr>
              <a:defRPr/>
            </a:pPr>
            <a:endParaRPr lang="en-US">
              <a:ea typeface="ＭＳ Ｐゴシック" charset="0"/>
              <a:cs typeface="ＭＳ Ｐゴシック" charset="0"/>
            </a:endParaRPr>
          </a:p>
        </p:txBody>
      </p:sp>
      <p:sp>
        <p:nvSpPr>
          <p:cNvPr id="470" name="Line 100">
            <a:extLst>
              <a:ext uri="{FF2B5EF4-FFF2-40B4-BE49-F238E27FC236}">
                <a16:creationId xmlns:a16="http://schemas.microsoft.com/office/drawing/2014/main" id="{CAD36DBF-3160-9724-37F0-7462D7F31946}"/>
              </a:ext>
            </a:extLst>
          </p:cNvPr>
          <p:cNvSpPr>
            <a:spLocks noChangeShapeType="1"/>
          </p:cNvSpPr>
          <p:nvPr/>
        </p:nvSpPr>
        <p:spPr bwMode="auto">
          <a:xfrm>
            <a:off x="22891114" y="10712525"/>
            <a:ext cx="2995" cy="1389044"/>
          </a:xfrm>
          <a:prstGeom prst="line">
            <a:avLst/>
          </a:prstGeom>
          <a:solidFill>
            <a:srgbClr val="8FAEEA"/>
          </a:solidFill>
          <a:ln w="9525">
            <a:solidFill>
              <a:schemeClr val="tx1"/>
            </a:solidFill>
            <a:round/>
            <a:headEnd/>
            <a:tailEnd/>
          </a:ln>
        </p:spPr>
        <p:txBody>
          <a:bodyPr wrap="none" anchor="ctr"/>
          <a:lstStyle/>
          <a:p>
            <a:pPr>
              <a:defRPr/>
            </a:pPr>
            <a:endParaRPr lang="en-US">
              <a:ea typeface="ＭＳ Ｐゴシック" charset="0"/>
              <a:cs typeface="ＭＳ Ｐゴシック" charset="0"/>
            </a:endParaRPr>
          </a:p>
        </p:txBody>
      </p:sp>
      <p:sp>
        <p:nvSpPr>
          <p:cNvPr id="471" name="Line 101">
            <a:extLst>
              <a:ext uri="{FF2B5EF4-FFF2-40B4-BE49-F238E27FC236}">
                <a16:creationId xmlns:a16="http://schemas.microsoft.com/office/drawing/2014/main" id="{F28D134D-28A3-590E-4D35-CA8444D5AE2C}"/>
              </a:ext>
            </a:extLst>
          </p:cNvPr>
          <p:cNvSpPr>
            <a:spLocks noChangeShapeType="1"/>
          </p:cNvSpPr>
          <p:nvPr/>
        </p:nvSpPr>
        <p:spPr bwMode="auto">
          <a:xfrm>
            <a:off x="23104723" y="10778188"/>
            <a:ext cx="0" cy="1323381"/>
          </a:xfrm>
          <a:prstGeom prst="line">
            <a:avLst/>
          </a:prstGeom>
          <a:solidFill>
            <a:srgbClr val="8FAEEA"/>
          </a:solidFill>
          <a:ln w="9525">
            <a:solidFill>
              <a:schemeClr val="tx1"/>
            </a:solidFill>
            <a:round/>
            <a:headEnd/>
            <a:tailEnd/>
          </a:ln>
        </p:spPr>
        <p:txBody>
          <a:bodyPr wrap="none" anchor="ctr"/>
          <a:lstStyle/>
          <a:p>
            <a:pPr>
              <a:defRPr/>
            </a:pPr>
            <a:endParaRPr lang="en-US">
              <a:ea typeface="ＭＳ Ｐゴシック" charset="0"/>
              <a:cs typeface="ＭＳ Ｐゴシック" charset="0"/>
            </a:endParaRPr>
          </a:p>
        </p:txBody>
      </p:sp>
      <p:sp>
        <p:nvSpPr>
          <p:cNvPr id="472" name="Line 102">
            <a:extLst>
              <a:ext uri="{FF2B5EF4-FFF2-40B4-BE49-F238E27FC236}">
                <a16:creationId xmlns:a16="http://schemas.microsoft.com/office/drawing/2014/main" id="{0D6096A6-E917-60AF-2A9D-76DC05BD47E0}"/>
              </a:ext>
            </a:extLst>
          </p:cNvPr>
          <p:cNvSpPr>
            <a:spLocks noChangeShapeType="1"/>
          </p:cNvSpPr>
          <p:nvPr/>
        </p:nvSpPr>
        <p:spPr bwMode="auto">
          <a:xfrm>
            <a:off x="23315337" y="10778187"/>
            <a:ext cx="1" cy="1323382"/>
          </a:xfrm>
          <a:prstGeom prst="line">
            <a:avLst/>
          </a:prstGeom>
          <a:solidFill>
            <a:srgbClr val="8FAEEA"/>
          </a:solidFill>
          <a:ln w="9525">
            <a:solidFill>
              <a:schemeClr val="tx1"/>
            </a:solidFill>
            <a:round/>
            <a:headEnd/>
            <a:tailEnd/>
          </a:ln>
        </p:spPr>
        <p:txBody>
          <a:bodyPr wrap="none" anchor="ctr"/>
          <a:lstStyle/>
          <a:p>
            <a:pPr>
              <a:defRPr/>
            </a:pPr>
            <a:endParaRPr lang="en-US">
              <a:ea typeface="ＭＳ Ｐゴシック" charset="0"/>
              <a:cs typeface="ＭＳ Ｐゴシック" charset="0"/>
            </a:endParaRPr>
          </a:p>
        </p:txBody>
      </p:sp>
      <p:sp>
        <p:nvSpPr>
          <p:cNvPr id="473" name="Line 103">
            <a:extLst>
              <a:ext uri="{FF2B5EF4-FFF2-40B4-BE49-F238E27FC236}">
                <a16:creationId xmlns:a16="http://schemas.microsoft.com/office/drawing/2014/main" id="{92E995AB-610C-90E6-2C9E-1CAD13684E73}"/>
              </a:ext>
            </a:extLst>
          </p:cNvPr>
          <p:cNvSpPr>
            <a:spLocks noChangeShapeType="1"/>
          </p:cNvSpPr>
          <p:nvPr/>
        </p:nvSpPr>
        <p:spPr bwMode="auto">
          <a:xfrm>
            <a:off x="23520508" y="10778187"/>
            <a:ext cx="5444" cy="1323382"/>
          </a:xfrm>
          <a:prstGeom prst="line">
            <a:avLst/>
          </a:prstGeom>
          <a:solidFill>
            <a:srgbClr val="8FAEEA"/>
          </a:solidFill>
          <a:ln w="9525">
            <a:solidFill>
              <a:schemeClr val="tx1"/>
            </a:solidFill>
            <a:round/>
            <a:headEnd/>
            <a:tailEnd/>
          </a:ln>
        </p:spPr>
        <p:txBody>
          <a:bodyPr wrap="none" anchor="ctr"/>
          <a:lstStyle/>
          <a:p>
            <a:pPr>
              <a:defRPr/>
            </a:pPr>
            <a:endParaRPr lang="en-US">
              <a:ea typeface="ＭＳ Ｐゴシック" charset="0"/>
              <a:cs typeface="ＭＳ Ｐゴシック" charset="0"/>
            </a:endParaRPr>
          </a:p>
        </p:txBody>
      </p:sp>
      <p:sp>
        <p:nvSpPr>
          <p:cNvPr id="474" name="Line 104">
            <a:extLst>
              <a:ext uri="{FF2B5EF4-FFF2-40B4-BE49-F238E27FC236}">
                <a16:creationId xmlns:a16="http://schemas.microsoft.com/office/drawing/2014/main" id="{FCBF2745-047B-5C1B-7CD4-A6F4F3CB6EFD}"/>
              </a:ext>
            </a:extLst>
          </p:cNvPr>
          <p:cNvSpPr>
            <a:spLocks noChangeShapeType="1"/>
          </p:cNvSpPr>
          <p:nvPr/>
        </p:nvSpPr>
        <p:spPr bwMode="auto">
          <a:xfrm>
            <a:off x="23736567" y="10778188"/>
            <a:ext cx="0" cy="1323381"/>
          </a:xfrm>
          <a:prstGeom prst="line">
            <a:avLst/>
          </a:prstGeom>
          <a:solidFill>
            <a:srgbClr val="8FAEEA"/>
          </a:solidFill>
          <a:ln w="9525">
            <a:solidFill>
              <a:schemeClr val="tx1"/>
            </a:solidFill>
            <a:round/>
            <a:headEnd/>
            <a:tailEnd/>
          </a:ln>
        </p:spPr>
        <p:txBody>
          <a:bodyPr wrap="none" anchor="ctr"/>
          <a:lstStyle/>
          <a:p>
            <a:pPr>
              <a:defRPr/>
            </a:pPr>
            <a:endParaRPr lang="en-US">
              <a:ea typeface="ＭＳ Ｐゴシック" charset="0"/>
              <a:cs typeface="ＭＳ Ｐゴシック" charset="0"/>
            </a:endParaRPr>
          </a:p>
        </p:txBody>
      </p:sp>
      <p:sp>
        <p:nvSpPr>
          <p:cNvPr id="475" name="Line 122">
            <a:extLst>
              <a:ext uri="{FF2B5EF4-FFF2-40B4-BE49-F238E27FC236}">
                <a16:creationId xmlns:a16="http://schemas.microsoft.com/office/drawing/2014/main" id="{EB60D869-C1FE-5C7A-F54E-2D05BD61BDD8}"/>
              </a:ext>
            </a:extLst>
          </p:cNvPr>
          <p:cNvSpPr>
            <a:spLocks noChangeShapeType="1"/>
          </p:cNvSpPr>
          <p:nvPr/>
        </p:nvSpPr>
        <p:spPr bwMode="auto">
          <a:xfrm>
            <a:off x="22683494" y="11035010"/>
            <a:ext cx="1263688" cy="0"/>
          </a:xfrm>
          <a:prstGeom prst="line">
            <a:avLst/>
          </a:prstGeom>
          <a:solidFill>
            <a:srgbClr val="8FAEEA"/>
          </a:solidFill>
          <a:ln w="9525">
            <a:solidFill>
              <a:schemeClr val="tx1"/>
            </a:solidFill>
            <a:round/>
            <a:headEnd/>
            <a:tailEnd/>
          </a:ln>
        </p:spPr>
        <p:txBody>
          <a:bodyPr wrap="none" anchor="ctr"/>
          <a:lstStyle/>
          <a:p>
            <a:pPr>
              <a:defRPr/>
            </a:pPr>
            <a:endParaRPr lang="en-US">
              <a:ea typeface="ＭＳ Ｐゴシック" charset="0"/>
              <a:cs typeface="ＭＳ Ｐゴシック" charset="0"/>
            </a:endParaRPr>
          </a:p>
        </p:txBody>
      </p:sp>
      <p:sp>
        <p:nvSpPr>
          <p:cNvPr id="476" name="Line 123">
            <a:extLst>
              <a:ext uri="{FF2B5EF4-FFF2-40B4-BE49-F238E27FC236}">
                <a16:creationId xmlns:a16="http://schemas.microsoft.com/office/drawing/2014/main" id="{8C2866E2-60BB-01B3-9CAD-548D9E5F4991}"/>
              </a:ext>
            </a:extLst>
          </p:cNvPr>
          <p:cNvSpPr>
            <a:spLocks noChangeShapeType="1"/>
          </p:cNvSpPr>
          <p:nvPr/>
        </p:nvSpPr>
        <p:spPr bwMode="auto">
          <a:xfrm>
            <a:off x="22683494" y="11301649"/>
            <a:ext cx="1263688" cy="2"/>
          </a:xfrm>
          <a:prstGeom prst="line">
            <a:avLst/>
          </a:prstGeom>
          <a:solidFill>
            <a:srgbClr val="8FAEEA"/>
          </a:solidFill>
          <a:ln w="9525">
            <a:solidFill>
              <a:schemeClr val="tx1"/>
            </a:solidFill>
            <a:round/>
            <a:headEnd/>
            <a:tailEnd/>
          </a:ln>
        </p:spPr>
        <p:txBody>
          <a:bodyPr wrap="none" anchor="ctr"/>
          <a:lstStyle/>
          <a:p>
            <a:pPr>
              <a:defRPr/>
            </a:pPr>
            <a:endParaRPr lang="en-US">
              <a:ea typeface="ＭＳ Ｐゴシック" charset="0"/>
              <a:cs typeface="ＭＳ Ｐゴシック" charset="0"/>
            </a:endParaRPr>
          </a:p>
        </p:txBody>
      </p:sp>
      <p:sp>
        <p:nvSpPr>
          <p:cNvPr id="477" name="Line 124">
            <a:extLst>
              <a:ext uri="{FF2B5EF4-FFF2-40B4-BE49-F238E27FC236}">
                <a16:creationId xmlns:a16="http://schemas.microsoft.com/office/drawing/2014/main" id="{F1927028-B7C1-00EC-4E8D-511213D6A318}"/>
              </a:ext>
            </a:extLst>
          </p:cNvPr>
          <p:cNvSpPr>
            <a:spLocks noChangeShapeType="1"/>
          </p:cNvSpPr>
          <p:nvPr/>
        </p:nvSpPr>
        <p:spPr bwMode="auto">
          <a:xfrm>
            <a:off x="22683493" y="11568288"/>
            <a:ext cx="1263688" cy="2"/>
          </a:xfrm>
          <a:prstGeom prst="line">
            <a:avLst/>
          </a:prstGeom>
          <a:solidFill>
            <a:srgbClr val="8FAEEA"/>
          </a:solidFill>
          <a:ln w="9525">
            <a:solidFill>
              <a:schemeClr val="tx1"/>
            </a:solidFill>
            <a:round/>
            <a:headEnd/>
            <a:tailEnd/>
          </a:ln>
        </p:spPr>
        <p:txBody>
          <a:bodyPr wrap="none" anchor="ctr"/>
          <a:lstStyle/>
          <a:p>
            <a:pPr>
              <a:defRPr/>
            </a:pPr>
            <a:endParaRPr lang="en-US">
              <a:ea typeface="ＭＳ Ｐゴシック" charset="0"/>
              <a:cs typeface="ＭＳ Ｐゴシック" charset="0"/>
            </a:endParaRPr>
          </a:p>
        </p:txBody>
      </p:sp>
      <p:sp>
        <p:nvSpPr>
          <p:cNvPr id="478" name="Line 125">
            <a:extLst>
              <a:ext uri="{FF2B5EF4-FFF2-40B4-BE49-F238E27FC236}">
                <a16:creationId xmlns:a16="http://schemas.microsoft.com/office/drawing/2014/main" id="{E6F55612-EBE6-F73D-3FBC-6D698CD1C101}"/>
              </a:ext>
            </a:extLst>
          </p:cNvPr>
          <p:cNvSpPr>
            <a:spLocks noChangeShapeType="1"/>
          </p:cNvSpPr>
          <p:nvPr/>
        </p:nvSpPr>
        <p:spPr bwMode="auto">
          <a:xfrm>
            <a:off x="22683493" y="11834927"/>
            <a:ext cx="1263688" cy="2"/>
          </a:xfrm>
          <a:prstGeom prst="line">
            <a:avLst/>
          </a:prstGeom>
          <a:solidFill>
            <a:srgbClr val="8FAEEA"/>
          </a:solidFill>
          <a:ln w="9525">
            <a:solidFill>
              <a:schemeClr val="tx1"/>
            </a:solidFill>
            <a:round/>
            <a:headEnd/>
            <a:tailEnd/>
          </a:ln>
        </p:spPr>
        <p:txBody>
          <a:bodyPr wrap="none" anchor="ctr"/>
          <a:lstStyle/>
          <a:p>
            <a:pPr>
              <a:defRPr/>
            </a:pPr>
            <a:endParaRPr lang="en-US">
              <a:ea typeface="ＭＳ Ｐゴシック" charset="0"/>
              <a:cs typeface="ＭＳ Ｐゴシック" charset="0"/>
            </a:endParaRPr>
          </a:p>
        </p:txBody>
      </p:sp>
      <p:sp>
        <p:nvSpPr>
          <p:cNvPr id="479" name="Rectangle 98">
            <a:extLst>
              <a:ext uri="{FF2B5EF4-FFF2-40B4-BE49-F238E27FC236}">
                <a16:creationId xmlns:a16="http://schemas.microsoft.com/office/drawing/2014/main" id="{1C67222C-D51C-6292-8D00-D03046A65B5A}"/>
              </a:ext>
            </a:extLst>
          </p:cNvPr>
          <p:cNvSpPr>
            <a:spLocks noChangeArrowheads="1"/>
          </p:cNvSpPr>
          <p:nvPr/>
        </p:nvSpPr>
        <p:spPr bwMode="auto">
          <a:xfrm>
            <a:off x="24057857" y="10786249"/>
            <a:ext cx="1263686" cy="1323380"/>
          </a:xfrm>
          <a:prstGeom prst="rect">
            <a:avLst/>
          </a:prstGeom>
          <a:solidFill>
            <a:srgbClr val="8FAEEA"/>
          </a:solidFill>
          <a:ln w="9525">
            <a:solidFill>
              <a:schemeClr val="tx1"/>
            </a:solidFill>
            <a:miter lim="800000"/>
            <a:headEnd/>
            <a:tailEnd/>
          </a:ln>
        </p:spPr>
        <p:txBody>
          <a:bodyPr wrap="none" anchor="ctr"/>
          <a:lstStyle/>
          <a:p>
            <a:pPr>
              <a:defRPr/>
            </a:pPr>
            <a:endParaRPr lang="en-US">
              <a:ea typeface="ＭＳ Ｐゴシック" charset="0"/>
              <a:cs typeface="ＭＳ Ｐゴシック" charset="0"/>
            </a:endParaRPr>
          </a:p>
        </p:txBody>
      </p:sp>
      <p:sp>
        <p:nvSpPr>
          <p:cNvPr id="480" name="Line 100">
            <a:extLst>
              <a:ext uri="{FF2B5EF4-FFF2-40B4-BE49-F238E27FC236}">
                <a16:creationId xmlns:a16="http://schemas.microsoft.com/office/drawing/2014/main" id="{A35D16CA-6DB1-ACFF-C08B-5A773FA4698D}"/>
              </a:ext>
            </a:extLst>
          </p:cNvPr>
          <p:cNvSpPr>
            <a:spLocks noChangeShapeType="1"/>
          </p:cNvSpPr>
          <p:nvPr/>
        </p:nvSpPr>
        <p:spPr bwMode="auto">
          <a:xfrm>
            <a:off x="24265477" y="10720586"/>
            <a:ext cx="2995" cy="1389044"/>
          </a:xfrm>
          <a:prstGeom prst="line">
            <a:avLst/>
          </a:prstGeom>
          <a:solidFill>
            <a:srgbClr val="8FAEEA"/>
          </a:solidFill>
          <a:ln w="9525">
            <a:solidFill>
              <a:schemeClr val="tx1"/>
            </a:solidFill>
            <a:round/>
            <a:headEnd/>
            <a:tailEnd/>
          </a:ln>
        </p:spPr>
        <p:txBody>
          <a:bodyPr wrap="none" anchor="ctr"/>
          <a:lstStyle/>
          <a:p>
            <a:pPr>
              <a:defRPr/>
            </a:pPr>
            <a:endParaRPr lang="en-US">
              <a:ea typeface="ＭＳ Ｐゴシック" charset="0"/>
              <a:cs typeface="ＭＳ Ｐゴシック" charset="0"/>
            </a:endParaRPr>
          </a:p>
        </p:txBody>
      </p:sp>
      <p:sp>
        <p:nvSpPr>
          <p:cNvPr id="481" name="Line 101">
            <a:extLst>
              <a:ext uri="{FF2B5EF4-FFF2-40B4-BE49-F238E27FC236}">
                <a16:creationId xmlns:a16="http://schemas.microsoft.com/office/drawing/2014/main" id="{C62F540B-C2AC-02F4-E0DC-BA2F8F28B37D}"/>
              </a:ext>
            </a:extLst>
          </p:cNvPr>
          <p:cNvSpPr>
            <a:spLocks noChangeShapeType="1"/>
          </p:cNvSpPr>
          <p:nvPr/>
        </p:nvSpPr>
        <p:spPr bwMode="auto">
          <a:xfrm>
            <a:off x="24479086" y="10786249"/>
            <a:ext cx="0" cy="1323381"/>
          </a:xfrm>
          <a:prstGeom prst="line">
            <a:avLst/>
          </a:prstGeom>
          <a:solidFill>
            <a:srgbClr val="8FAEEA"/>
          </a:solidFill>
          <a:ln w="9525">
            <a:solidFill>
              <a:schemeClr val="tx1"/>
            </a:solidFill>
            <a:round/>
            <a:headEnd/>
            <a:tailEnd/>
          </a:ln>
        </p:spPr>
        <p:txBody>
          <a:bodyPr wrap="none" anchor="ctr"/>
          <a:lstStyle/>
          <a:p>
            <a:pPr>
              <a:defRPr/>
            </a:pPr>
            <a:endParaRPr lang="en-US">
              <a:ea typeface="ＭＳ Ｐゴシック" charset="0"/>
              <a:cs typeface="ＭＳ Ｐゴシック" charset="0"/>
            </a:endParaRPr>
          </a:p>
        </p:txBody>
      </p:sp>
      <p:sp>
        <p:nvSpPr>
          <p:cNvPr id="482" name="Line 102">
            <a:extLst>
              <a:ext uri="{FF2B5EF4-FFF2-40B4-BE49-F238E27FC236}">
                <a16:creationId xmlns:a16="http://schemas.microsoft.com/office/drawing/2014/main" id="{19A2C9E0-8765-167F-20B4-D1A002AD535B}"/>
              </a:ext>
            </a:extLst>
          </p:cNvPr>
          <p:cNvSpPr>
            <a:spLocks noChangeShapeType="1"/>
          </p:cNvSpPr>
          <p:nvPr/>
        </p:nvSpPr>
        <p:spPr bwMode="auto">
          <a:xfrm>
            <a:off x="24689700" y="10786248"/>
            <a:ext cx="1" cy="1323382"/>
          </a:xfrm>
          <a:prstGeom prst="line">
            <a:avLst/>
          </a:prstGeom>
          <a:solidFill>
            <a:srgbClr val="8FAEEA"/>
          </a:solidFill>
          <a:ln w="9525">
            <a:solidFill>
              <a:schemeClr val="tx1"/>
            </a:solidFill>
            <a:round/>
            <a:headEnd/>
            <a:tailEnd/>
          </a:ln>
        </p:spPr>
        <p:txBody>
          <a:bodyPr wrap="none" anchor="ctr"/>
          <a:lstStyle/>
          <a:p>
            <a:pPr>
              <a:defRPr/>
            </a:pPr>
            <a:endParaRPr lang="en-US">
              <a:ea typeface="ＭＳ Ｐゴシック" charset="0"/>
              <a:cs typeface="ＭＳ Ｐゴシック" charset="0"/>
            </a:endParaRPr>
          </a:p>
        </p:txBody>
      </p:sp>
      <p:sp>
        <p:nvSpPr>
          <p:cNvPr id="483" name="Line 103">
            <a:extLst>
              <a:ext uri="{FF2B5EF4-FFF2-40B4-BE49-F238E27FC236}">
                <a16:creationId xmlns:a16="http://schemas.microsoft.com/office/drawing/2014/main" id="{A493A116-E7C8-1986-0872-FFA77408E687}"/>
              </a:ext>
            </a:extLst>
          </p:cNvPr>
          <p:cNvSpPr>
            <a:spLocks noChangeShapeType="1"/>
          </p:cNvSpPr>
          <p:nvPr/>
        </p:nvSpPr>
        <p:spPr bwMode="auto">
          <a:xfrm>
            <a:off x="24894871" y="10786248"/>
            <a:ext cx="5444" cy="1323382"/>
          </a:xfrm>
          <a:prstGeom prst="line">
            <a:avLst/>
          </a:prstGeom>
          <a:solidFill>
            <a:srgbClr val="8FAEEA"/>
          </a:solidFill>
          <a:ln w="9525">
            <a:solidFill>
              <a:schemeClr val="tx1"/>
            </a:solidFill>
            <a:round/>
            <a:headEnd/>
            <a:tailEnd/>
          </a:ln>
        </p:spPr>
        <p:txBody>
          <a:bodyPr wrap="none" anchor="ctr"/>
          <a:lstStyle/>
          <a:p>
            <a:pPr>
              <a:defRPr/>
            </a:pPr>
            <a:endParaRPr lang="en-US">
              <a:ea typeface="ＭＳ Ｐゴシック" charset="0"/>
              <a:cs typeface="ＭＳ Ｐゴシック" charset="0"/>
            </a:endParaRPr>
          </a:p>
        </p:txBody>
      </p:sp>
      <p:sp>
        <p:nvSpPr>
          <p:cNvPr id="484" name="Line 104">
            <a:extLst>
              <a:ext uri="{FF2B5EF4-FFF2-40B4-BE49-F238E27FC236}">
                <a16:creationId xmlns:a16="http://schemas.microsoft.com/office/drawing/2014/main" id="{3679FD5F-B532-E053-D35E-F47A8C8D0B2A}"/>
              </a:ext>
            </a:extLst>
          </p:cNvPr>
          <p:cNvSpPr>
            <a:spLocks noChangeShapeType="1"/>
          </p:cNvSpPr>
          <p:nvPr/>
        </p:nvSpPr>
        <p:spPr bwMode="auto">
          <a:xfrm>
            <a:off x="25110930" y="10786249"/>
            <a:ext cx="0" cy="1323381"/>
          </a:xfrm>
          <a:prstGeom prst="line">
            <a:avLst/>
          </a:prstGeom>
          <a:solidFill>
            <a:srgbClr val="8FAEEA"/>
          </a:solidFill>
          <a:ln w="9525">
            <a:solidFill>
              <a:schemeClr val="tx1"/>
            </a:solidFill>
            <a:round/>
            <a:headEnd/>
            <a:tailEnd/>
          </a:ln>
        </p:spPr>
        <p:txBody>
          <a:bodyPr wrap="none" anchor="ctr"/>
          <a:lstStyle/>
          <a:p>
            <a:pPr>
              <a:defRPr/>
            </a:pPr>
            <a:endParaRPr lang="en-US">
              <a:ea typeface="ＭＳ Ｐゴシック" charset="0"/>
              <a:cs typeface="ＭＳ Ｐゴシック" charset="0"/>
            </a:endParaRPr>
          </a:p>
        </p:txBody>
      </p:sp>
      <p:sp>
        <p:nvSpPr>
          <p:cNvPr id="485" name="Line 122">
            <a:extLst>
              <a:ext uri="{FF2B5EF4-FFF2-40B4-BE49-F238E27FC236}">
                <a16:creationId xmlns:a16="http://schemas.microsoft.com/office/drawing/2014/main" id="{0247E935-0AB8-1FE5-BB8C-C1648328AA99}"/>
              </a:ext>
            </a:extLst>
          </p:cNvPr>
          <p:cNvSpPr>
            <a:spLocks noChangeShapeType="1"/>
          </p:cNvSpPr>
          <p:nvPr/>
        </p:nvSpPr>
        <p:spPr bwMode="auto">
          <a:xfrm>
            <a:off x="24057857" y="11043071"/>
            <a:ext cx="1263688" cy="0"/>
          </a:xfrm>
          <a:prstGeom prst="line">
            <a:avLst/>
          </a:prstGeom>
          <a:solidFill>
            <a:srgbClr val="8FAEEA"/>
          </a:solidFill>
          <a:ln w="9525">
            <a:solidFill>
              <a:schemeClr val="tx1"/>
            </a:solidFill>
            <a:round/>
            <a:headEnd/>
            <a:tailEnd/>
          </a:ln>
        </p:spPr>
        <p:txBody>
          <a:bodyPr wrap="none" anchor="ctr"/>
          <a:lstStyle/>
          <a:p>
            <a:pPr>
              <a:defRPr/>
            </a:pPr>
            <a:endParaRPr lang="en-US">
              <a:ea typeface="ＭＳ Ｐゴシック" charset="0"/>
              <a:cs typeface="ＭＳ Ｐゴシック" charset="0"/>
            </a:endParaRPr>
          </a:p>
        </p:txBody>
      </p:sp>
      <p:sp>
        <p:nvSpPr>
          <p:cNvPr id="486" name="Line 123">
            <a:extLst>
              <a:ext uri="{FF2B5EF4-FFF2-40B4-BE49-F238E27FC236}">
                <a16:creationId xmlns:a16="http://schemas.microsoft.com/office/drawing/2014/main" id="{133EC701-302C-032F-ACE0-AFAA7DBDF53A}"/>
              </a:ext>
            </a:extLst>
          </p:cNvPr>
          <p:cNvSpPr>
            <a:spLocks noChangeShapeType="1"/>
          </p:cNvSpPr>
          <p:nvPr/>
        </p:nvSpPr>
        <p:spPr bwMode="auto">
          <a:xfrm>
            <a:off x="24057857" y="11309710"/>
            <a:ext cx="1263688" cy="2"/>
          </a:xfrm>
          <a:prstGeom prst="line">
            <a:avLst/>
          </a:prstGeom>
          <a:solidFill>
            <a:srgbClr val="8FAEEA"/>
          </a:solidFill>
          <a:ln w="9525">
            <a:solidFill>
              <a:schemeClr val="tx1"/>
            </a:solidFill>
            <a:round/>
            <a:headEnd/>
            <a:tailEnd/>
          </a:ln>
        </p:spPr>
        <p:txBody>
          <a:bodyPr wrap="none" anchor="ctr"/>
          <a:lstStyle/>
          <a:p>
            <a:pPr>
              <a:defRPr/>
            </a:pPr>
            <a:endParaRPr lang="en-US">
              <a:ea typeface="ＭＳ Ｐゴシック" charset="0"/>
              <a:cs typeface="ＭＳ Ｐゴシック" charset="0"/>
            </a:endParaRPr>
          </a:p>
        </p:txBody>
      </p:sp>
      <p:sp>
        <p:nvSpPr>
          <p:cNvPr id="487" name="Line 124">
            <a:extLst>
              <a:ext uri="{FF2B5EF4-FFF2-40B4-BE49-F238E27FC236}">
                <a16:creationId xmlns:a16="http://schemas.microsoft.com/office/drawing/2014/main" id="{3D7DD901-CE97-8A54-D892-6D90EA07F717}"/>
              </a:ext>
            </a:extLst>
          </p:cNvPr>
          <p:cNvSpPr>
            <a:spLocks noChangeShapeType="1"/>
          </p:cNvSpPr>
          <p:nvPr/>
        </p:nvSpPr>
        <p:spPr bwMode="auto">
          <a:xfrm>
            <a:off x="24057856" y="11576349"/>
            <a:ext cx="1263688" cy="2"/>
          </a:xfrm>
          <a:prstGeom prst="line">
            <a:avLst/>
          </a:prstGeom>
          <a:solidFill>
            <a:srgbClr val="8FAEEA"/>
          </a:solidFill>
          <a:ln w="9525">
            <a:solidFill>
              <a:schemeClr val="tx1"/>
            </a:solidFill>
            <a:round/>
            <a:headEnd/>
            <a:tailEnd/>
          </a:ln>
        </p:spPr>
        <p:txBody>
          <a:bodyPr wrap="none" anchor="ctr"/>
          <a:lstStyle/>
          <a:p>
            <a:pPr>
              <a:defRPr/>
            </a:pPr>
            <a:endParaRPr lang="en-US">
              <a:ea typeface="ＭＳ Ｐゴシック" charset="0"/>
              <a:cs typeface="ＭＳ Ｐゴシック" charset="0"/>
            </a:endParaRPr>
          </a:p>
        </p:txBody>
      </p:sp>
      <p:sp>
        <p:nvSpPr>
          <p:cNvPr id="488" name="Line 125">
            <a:extLst>
              <a:ext uri="{FF2B5EF4-FFF2-40B4-BE49-F238E27FC236}">
                <a16:creationId xmlns:a16="http://schemas.microsoft.com/office/drawing/2014/main" id="{AFFEBA47-A5D1-EF30-4282-CA20546BA1BD}"/>
              </a:ext>
            </a:extLst>
          </p:cNvPr>
          <p:cNvSpPr>
            <a:spLocks noChangeShapeType="1"/>
          </p:cNvSpPr>
          <p:nvPr/>
        </p:nvSpPr>
        <p:spPr bwMode="auto">
          <a:xfrm>
            <a:off x="24057856" y="11842988"/>
            <a:ext cx="1263688" cy="2"/>
          </a:xfrm>
          <a:prstGeom prst="line">
            <a:avLst/>
          </a:prstGeom>
          <a:solidFill>
            <a:srgbClr val="8FAEEA"/>
          </a:solidFill>
          <a:ln w="9525">
            <a:solidFill>
              <a:schemeClr val="tx1"/>
            </a:solidFill>
            <a:round/>
            <a:headEnd/>
            <a:tailEnd/>
          </a:ln>
        </p:spPr>
        <p:txBody>
          <a:bodyPr wrap="none" anchor="ctr"/>
          <a:lstStyle/>
          <a:p>
            <a:pPr>
              <a:defRPr/>
            </a:pPr>
            <a:endParaRPr lang="en-US">
              <a:ea typeface="ＭＳ Ｐゴシック" charset="0"/>
              <a:cs typeface="ＭＳ Ｐゴシック" charset="0"/>
            </a:endParaRPr>
          </a:p>
        </p:txBody>
      </p:sp>
      <p:sp>
        <p:nvSpPr>
          <p:cNvPr id="489" name="Rectangle 98">
            <a:extLst>
              <a:ext uri="{FF2B5EF4-FFF2-40B4-BE49-F238E27FC236}">
                <a16:creationId xmlns:a16="http://schemas.microsoft.com/office/drawing/2014/main" id="{EB992453-ADCE-4A5E-5009-C2A49E7EE0AA}"/>
              </a:ext>
            </a:extLst>
          </p:cNvPr>
          <p:cNvSpPr>
            <a:spLocks noChangeArrowheads="1"/>
          </p:cNvSpPr>
          <p:nvPr/>
        </p:nvSpPr>
        <p:spPr bwMode="auto">
          <a:xfrm>
            <a:off x="22679675" y="12218396"/>
            <a:ext cx="1263686" cy="1323380"/>
          </a:xfrm>
          <a:prstGeom prst="rect">
            <a:avLst/>
          </a:prstGeom>
          <a:solidFill>
            <a:srgbClr val="8FAEEA"/>
          </a:solidFill>
          <a:ln w="9525">
            <a:solidFill>
              <a:schemeClr val="tx1"/>
            </a:solidFill>
            <a:miter lim="800000"/>
            <a:headEnd/>
            <a:tailEnd/>
          </a:ln>
        </p:spPr>
        <p:txBody>
          <a:bodyPr wrap="none" anchor="ctr"/>
          <a:lstStyle/>
          <a:p>
            <a:pPr>
              <a:defRPr/>
            </a:pPr>
            <a:endParaRPr lang="en-US">
              <a:ea typeface="ＭＳ Ｐゴシック" charset="0"/>
              <a:cs typeface="ＭＳ Ｐゴシック" charset="0"/>
            </a:endParaRPr>
          </a:p>
        </p:txBody>
      </p:sp>
      <p:sp>
        <p:nvSpPr>
          <p:cNvPr id="490" name="Line 100">
            <a:extLst>
              <a:ext uri="{FF2B5EF4-FFF2-40B4-BE49-F238E27FC236}">
                <a16:creationId xmlns:a16="http://schemas.microsoft.com/office/drawing/2014/main" id="{0AFD0DE8-AE0F-0C68-C6F1-C234F13CCCF1}"/>
              </a:ext>
            </a:extLst>
          </p:cNvPr>
          <p:cNvSpPr>
            <a:spLocks noChangeShapeType="1"/>
          </p:cNvSpPr>
          <p:nvPr/>
        </p:nvSpPr>
        <p:spPr bwMode="auto">
          <a:xfrm>
            <a:off x="22887295" y="12152733"/>
            <a:ext cx="2995" cy="1389044"/>
          </a:xfrm>
          <a:prstGeom prst="line">
            <a:avLst/>
          </a:prstGeom>
          <a:solidFill>
            <a:srgbClr val="8FAEEA"/>
          </a:solidFill>
          <a:ln w="9525">
            <a:solidFill>
              <a:schemeClr val="tx1"/>
            </a:solidFill>
            <a:round/>
            <a:headEnd/>
            <a:tailEnd/>
          </a:ln>
        </p:spPr>
        <p:txBody>
          <a:bodyPr wrap="none" anchor="ctr"/>
          <a:lstStyle/>
          <a:p>
            <a:pPr>
              <a:defRPr/>
            </a:pPr>
            <a:endParaRPr lang="en-US">
              <a:ea typeface="ＭＳ Ｐゴシック" charset="0"/>
              <a:cs typeface="ＭＳ Ｐゴシック" charset="0"/>
            </a:endParaRPr>
          </a:p>
        </p:txBody>
      </p:sp>
      <p:sp>
        <p:nvSpPr>
          <p:cNvPr id="491" name="Line 101">
            <a:extLst>
              <a:ext uri="{FF2B5EF4-FFF2-40B4-BE49-F238E27FC236}">
                <a16:creationId xmlns:a16="http://schemas.microsoft.com/office/drawing/2014/main" id="{E8854796-87BB-C9A1-3895-4487C7486E36}"/>
              </a:ext>
            </a:extLst>
          </p:cNvPr>
          <p:cNvSpPr>
            <a:spLocks noChangeShapeType="1"/>
          </p:cNvSpPr>
          <p:nvPr/>
        </p:nvSpPr>
        <p:spPr bwMode="auto">
          <a:xfrm>
            <a:off x="23100904" y="12218396"/>
            <a:ext cx="0" cy="1323381"/>
          </a:xfrm>
          <a:prstGeom prst="line">
            <a:avLst/>
          </a:prstGeom>
          <a:solidFill>
            <a:srgbClr val="8FAEEA"/>
          </a:solidFill>
          <a:ln w="9525">
            <a:solidFill>
              <a:schemeClr val="tx1"/>
            </a:solidFill>
            <a:round/>
            <a:headEnd/>
            <a:tailEnd/>
          </a:ln>
        </p:spPr>
        <p:txBody>
          <a:bodyPr wrap="none" anchor="ctr"/>
          <a:lstStyle/>
          <a:p>
            <a:pPr>
              <a:defRPr/>
            </a:pPr>
            <a:endParaRPr lang="en-US">
              <a:ea typeface="ＭＳ Ｐゴシック" charset="0"/>
              <a:cs typeface="ＭＳ Ｐゴシック" charset="0"/>
            </a:endParaRPr>
          </a:p>
        </p:txBody>
      </p:sp>
      <p:sp>
        <p:nvSpPr>
          <p:cNvPr id="492" name="Line 102">
            <a:extLst>
              <a:ext uri="{FF2B5EF4-FFF2-40B4-BE49-F238E27FC236}">
                <a16:creationId xmlns:a16="http://schemas.microsoft.com/office/drawing/2014/main" id="{11D2958D-8533-ACB1-7BF0-46AA05365381}"/>
              </a:ext>
            </a:extLst>
          </p:cNvPr>
          <p:cNvSpPr>
            <a:spLocks noChangeShapeType="1"/>
          </p:cNvSpPr>
          <p:nvPr/>
        </p:nvSpPr>
        <p:spPr bwMode="auto">
          <a:xfrm>
            <a:off x="23311518" y="12218395"/>
            <a:ext cx="1" cy="1323382"/>
          </a:xfrm>
          <a:prstGeom prst="line">
            <a:avLst/>
          </a:prstGeom>
          <a:solidFill>
            <a:srgbClr val="8FAEEA"/>
          </a:solidFill>
          <a:ln w="9525">
            <a:solidFill>
              <a:schemeClr val="tx1"/>
            </a:solidFill>
            <a:round/>
            <a:headEnd/>
            <a:tailEnd/>
          </a:ln>
        </p:spPr>
        <p:txBody>
          <a:bodyPr wrap="none" anchor="ctr"/>
          <a:lstStyle/>
          <a:p>
            <a:pPr>
              <a:defRPr/>
            </a:pPr>
            <a:endParaRPr lang="en-US">
              <a:ea typeface="ＭＳ Ｐゴシック" charset="0"/>
              <a:cs typeface="ＭＳ Ｐゴシック" charset="0"/>
            </a:endParaRPr>
          </a:p>
        </p:txBody>
      </p:sp>
      <p:sp>
        <p:nvSpPr>
          <p:cNvPr id="493" name="Line 103">
            <a:extLst>
              <a:ext uri="{FF2B5EF4-FFF2-40B4-BE49-F238E27FC236}">
                <a16:creationId xmlns:a16="http://schemas.microsoft.com/office/drawing/2014/main" id="{5332808A-9666-970C-8453-8838ABDB99D9}"/>
              </a:ext>
            </a:extLst>
          </p:cNvPr>
          <p:cNvSpPr>
            <a:spLocks noChangeShapeType="1"/>
          </p:cNvSpPr>
          <p:nvPr/>
        </p:nvSpPr>
        <p:spPr bwMode="auto">
          <a:xfrm>
            <a:off x="23516689" y="12218395"/>
            <a:ext cx="5444" cy="1323382"/>
          </a:xfrm>
          <a:prstGeom prst="line">
            <a:avLst/>
          </a:prstGeom>
          <a:solidFill>
            <a:srgbClr val="8FAEEA"/>
          </a:solidFill>
          <a:ln w="9525">
            <a:solidFill>
              <a:schemeClr val="tx1"/>
            </a:solidFill>
            <a:round/>
            <a:headEnd/>
            <a:tailEnd/>
          </a:ln>
        </p:spPr>
        <p:txBody>
          <a:bodyPr wrap="none" anchor="ctr"/>
          <a:lstStyle/>
          <a:p>
            <a:pPr>
              <a:defRPr/>
            </a:pPr>
            <a:endParaRPr lang="en-US">
              <a:ea typeface="ＭＳ Ｐゴシック" charset="0"/>
              <a:cs typeface="ＭＳ Ｐゴシック" charset="0"/>
            </a:endParaRPr>
          </a:p>
        </p:txBody>
      </p:sp>
      <p:sp>
        <p:nvSpPr>
          <p:cNvPr id="494" name="Line 104">
            <a:extLst>
              <a:ext uri="{FF2B5EF4-FFF2-40B4-BE49-F238E27FC236}">
                <a16:creationId xmlns:a16="http://schemas.microsoft.com/office/drawing/2014/main" id="{001FE257-214E-2DAA-1F58-84C97E1394A0}"/>
              </a:ext>
            </a:extLst>
          </p:cNvPr>
          <p:cNvSpPr>
            <a:spLocks noChangeShapeType="1"/>
          </p:cNvSpPr>
          <p:nvPr/>
        </p:nvSpPr>
        <p:spPr bwMode="auto">
          <a:xfrm>
            <a:off x="23732748" y="12218396"/>
            <a:ext cx="0" cy="1323381"/>
          </a:xfrm>
          <a:prstGeom prst="line">
            <a:avLst/>
          </a:prstGeom>
          <a:solidFill>
            <a:srgbClr val="8FAEEA"/>
          </a:solidFill>
          <a:ln w="9525">
            <a:solidFill>
              <a:schemeClr val="tx1"/>
            </a:solidFill>
            <a:round/>
            <a:headEnd/>
            <a:tailEnd/>
          </a:ln>
        </p:spPr>
        <p:txBody>
          <a:bodyPr wrap="none" anchor="ctr"/>
          <a:lstStyle/>
          <a:p>
            <a:pPr>
              <a:defRPr/>
            </a:pPr>
            <a:endParaRPr lang="en-US">
              <a:ea typeface="ＭＳ Ｐゴシック" charset="0"/>
              <a:cs typeface="ＭＳ Ｐゴシック" charset="0"/>
            </a:endParaRPr>
          </a:p>
        </p:txBody>
      </p:sp>
      <p:sp>
        <p:nvSpPr>
          <p:cNvPr id="495" name="Line 122">
            <a:extLst>
              <a:ext uri="{FF2B5EF4-FFF2-40B4-BE49-F238E27FC236}">
                <a16:creationId xmlns:a16="http://schemas.microsoft.com/office/drawing/2014/main" id="{70111C93-1F7E-55CB-B5E4-E72EAAC920C5}"/>
              </a:ext>
            </a:extLst>
          </p:cNvPr>
          <p:cNvSpPr>
            <a:spLocks noChangeShapeType="1"/>
          </p:cNvSpPr>
          <p:nvPr/>
        </p:nvSpPr>
        <p:spPr bwMode="auto">
          <a:xfrm>
            <a:off x="22679675" y="12475218"/>
            <a:ext cx="1263688" cy="0"/>
          </a:xfrm>
          <a:prstGeom prst="line">
            <a:avLst/>
          </a:prstGeom>
          <a:solidFill>
            <a:srgbClr val="8FAEEA"/>
          </a:solidFill>
          <a:ln w="9525">
            <a:solidFill>
              <a:schemeClr val="tx1"/>
            </a:solidFill>
            <a:round/>
            <a:headEnd/>
            <a:tailEnd/>
          </a:ln>
        </p:spPr>
        <p:txBody>
          <a:bodyPr wrap="none" anchor="ctr"/>
          <a:lstStyle/>
          <a:p>
            <a:pPr>
              <a:defRPr/>
            </a:pPr>
            <a:endParaRPr lang="en-US">
              <a:ea typeface="ＭＳ Ｐゴシック" charset="0"/>
              <a:cs typeface="ＭＳ Ｐゴシック" charset="0"/>
            </a:endParaRPr>
          </a:p>
        </p:txBody>
      </p:sp>
      <p:sp>
        <p:nvSpPr>
          <p:cNvPr id="496" name="Line 123">
            <a:extLst>
              <a:ext uri="{FF2B5EF4-FFF2-40B4-BE49-F238E27FC236}">
                <a16:creationId xmlns:a16="http://schemas.microsoft.com/office/drawing/2014/main" id="{85A66272-6CD3-4351-00FE-7011904B7523}"/>
              </a:ext>
            </a:extLst>
          </p:cNvPr>
          <p:cNvSpPr>
            <a:spLocks noChangeShapeType="1"/>
          </p:cNvSpPr>
          <p:nvPr/>
        </p:nvSpPr>
        <p:spPr bwMode="auto">
          <a:xfrm>
            <a:off x="22679675" y="12741857"/>
            <a:ext cx="1263688" cy="2"/>
          </a:xfrm>
          <a:prstGeom prst="line">
            <a:avLst/>
          </a:prstGeom>
          <a:solidFill>
            <a:srgbClr val="8FAEEA"/>
          </a:solidFill>
          <a:ln w="9525">
            <a:solidFill>
              <a:schemeClr val="tx1"/>
            </a:solidFill>
            <a:round/>
            <a:headEnd/>
            <a:tailEnd/>
          </a:ln>
        </p:spPr>
        <p:txBody>
          <a:bodyPr wrap="none" anchor="ctr"/>
          <a:lstStyle/>
          <a:p>
            <a:pPr>
              <a:defRPr/>
            </a:pPr>
            <a:endParaRPr lang="en-US">
              <a:ea typeface="ＭＳ Ｐゴシック" charset="0"/>
              <a:cs typeface="ＭＳ Ｐゴシック" charset="0"/>
            </a:endParaRPr>
          </a:p>
        </p:txBody>
      </p:sp>
      <p:sp>
        <p:nvSpPr>
          <p:cNvPr id="497" name="Line 124">
            <a:extLst>
              <a:ext uri="{FF2B5EF4-FFF2-40B4-BE49-F238E27FC236}">
                <a16:creationId xmlns:a16="http://schemas.microsoft.com/office/drawing/2014/main" id="{4F1842DA-938A-ABCD-72DB-92118A2A2458}"/>
              </a:ext>
            </a:extLst>
          </p:cNvPr>
          <p:cNvSpPr>
            <a:spLocks noChangeShapeType="1"/>
          </p:cNvSpPr>
          <p:nvPr/>
        </p:nvSpPr>
        <p:spPr bwMode="auto">
          <a:xfrm>
            <a:off x="22679674" y="13008496"/>
            <a:ext cx="1263688" cy="2"/>
          </a:xfrm>
          <a:prstGeom prst="line">
            <a:avLst/>
          </a:prstGeom>
          <a:solidFill>
            <a:srgbClr val="8FAEEA"/>
          </a:solidFill>
          <a:ln w="9525">
            <a:solidFill>
              <a:schemeClr val="tx1"/>
            </a:solidFill>
            <a:round/>
            <a:headEnd/>
            <a:tailEnd/>
          </a:ln>
        </p:spPr>
        <p:txBody>
          <a:bodyPr wrap="none" anchor="ctr"/>
          <a:lstStyle/>
          <a:p>
            <a:pPr>
              <a:defRPr/>
            </a:pPr>
            <a:endParaRPr lang="en-US">
              <a:ea typeface="ＭＳ Ｐゴシック" charset="0"/>
              <a:cs typeface="ＭＳ Ｐゴシック" charset="0"/>
            </a:endParaRPr>
          </a:p>
        </p:txBody>
      </p:sp>
      <p:sp>
        <p:nvSpPr>
          <p:cNvPr id="498" name="Line 125">
            <a:extLst>
              <a:ext uri="{FF2B5EF4-FFF2-40B4-BE49-F238E27FC236}">
                <a16:creationId xmlns:a16="http://schemas.microsoft.com/office/drawing/2014/main" id="{ACFA2F16-9809-5C2B-3848-F62B0BEB4EB4}"/>
              </a:ext>
            </a:extLst>
          </p:cNvPr>
          <p:cNvSpPr>
            <a:spLocks noChangeShapeType="1"/>
          </p:cNvSpPr>
          <p:nvPr/>
        </p:nvSpPr>
        <p:spPr bwMode="auto">
          <a:xfrm>
            <a:off x="22679674" y="13275135"/>
            <a:ext cx="1263688" cy="2"/>
          </a:xfrm>
          <a:prstGeom prst="line">
            <a:avLst/>
          </a:prstGeom>
          <a:solidFill>
            <a:srgbClr val="8FAEEA"/>
          </a:solidFill>
          <a:ln w="9525">
            <a:solidFill>
              <a:schemeClr val="tx1"/>
            </a:solidFill>
            <a:round/>
            <a:headEnd/>
            <a:tailEnd/>
          </a:ln>
        </p:spPr>
        <p:txBody>
          <a:bodyPr wrap="none" anchor="ctr"/>
          <a:lstStyle/>
          <a:p>
            <a:pPr>
              <a:defRPr/>
            </a:pPr>
            <a:endParaRPr lang="en-US">
              <a:ea typeface="ＭＳ Ｐゴシック" charset="0"/>
              <a:cs typeface="ＭＳ Ｐゴシック" charset="0"/>
            </a:endParaRPr>
          </a:p>
        </p:txBody>
      </p:sp>
      <p:sp>
        <p:nvSpPr>
          <p:cNvPr id="499" name="Rectangle 98">
            <a:extLst>
              <a:ext uri="{FF2B5EF4-FFF2-40B4-BE49-F238E27FC236}">
                <a16:creationId xmlns:a16="http://schemas.microsoft.com/office/drawing/2014/main" id="{260E2756-3833-1249-4FAC-13EA90ACD0E0}"/>
              </a:ext>
            </a:extLst>
          </p:cNvPr>
          <p:cNvSpPr>
            <a:spLocks noChangeArrowheads="1"/>
          </p:cNvSpPr>
          <p:nvPr/>
        </p:nvSpPr>
        <p:spPr bwMode="auto">
          <a:xfrm>
            <a:off x="24054038" y="12226457"/>
            <a:ext cx="1263686" cy="1323380"/>
          </a:xfrm>
          <a:prstGeom prst="rect">
            <a:avLst/>
          </a:prstGeom>
          <a:solidFill>
            <a:srgbClr val="8FAEEA"/>
          </a:solidFill>
          <a:ln w="9525">
            <a:solidFill>
              <a:schemeClr val="tx1"/>
            </a:solidFill>
            <a:miter lim="800000"/>
            <a:headEnd/>
            <a:tailEnd/>
          </a:ln>
        </p:spPr>
        <p:txBody>
          <a:bodyPr wrap="none" anchor="ctr"/>
          <a:lstStyle/>
          <a:p>
            <a:pPr>
              <a:defRPr/>
            </a:pPr>
            <a:endParaRPr lang="en-US">
              <a:ea typeface="ＭＳ Ｐゴシック" charset="0"/>
              <a:cs typeface="ＭＳ Ｐゴシック" charset="0"/>
            </a:endParaRPr>
          </a:p>
        </p:txBody>
      </p:sp>
      <p:sp>
        <p:nvSpPr>
          <p:cNvPr id="500" name="Line 100">
            <a:extLst>
              <a:ext uri="{FF2B5EF4-FFF2-40B4-BE49-F238E27FC236}">
                <a16:creationId xmlns:a16="http://schemas.microsoft.com/office/drawing/2014/main" id="{B9FA5AEC-7BDF-F00E-41B1-5D45A716A450}"/>
              </a:ext>
            </a:extLst>
          </p:cNvPr>
          <p:cNvSpPr>
            <a:spLocks noChangeShapeType="1"/>
          </p:cNvSpPr>
          <p:nvPr/>
        </p:nvSpPr>
        <p:spPr bwMode="auto">
          <a:xfrm>
            <a:off x="24261658" y="12160794"/>
            <a:ext cx="2995" cy="1389044"/>
          </a:xfrm>
          <a:prstGeom prst="line">
            <a:avLst/>
          </a:prstGeom>
          <a:solidFill>
            <a:srgbClr val="8FAEEA"/>
          </a:solidFill>
          <a:ln w="9525">
            <a:solidFill>
              <a:schemeClr val="tx1"/>
            </a:solidFill>
            <a:round/>
            <a:headEnd/>
            <a:tailEnd/>
          </a:ln>
        </p:spPr>
        <p:txBody>
          <a:bodyPr wrap="none" anchor="ctr"/>
          <a:lstStyle/>
          <a:p>
            <a:pPr>
              <a:defRPr/>
            </a:pPr>
            <a:endParaRPr lang="en-US">
              <a:ea typeface="ＭＳ Ｐゴシック" charset="0"/>
              <a:cs typeface="ＭＳ Ｐゴシック" charset="0"/>
            </a:endParaRPr>
          </a:p>
        </p:txBody>
      </p:sp>
      <p:sp>
        <p:nvSpPr>
          <p:cNvPr id="501" name="Line 101">
            <a:extLst>
              <a:ext uri="{FF2B5EF4-FFF2-40B4-BE49-F238E27FC236}">
                <a16:creationId xmlns:a16="http://schemas.microsoft.com/office/drawing/2014/main" id="{6E85A30A-2FB5-82CB-D66E-4D70EBCC372D}"/>
              </a:ext>
            </a:extLst>
          </p:cNvPr>
          <p:cNvSpPr>
            <a:spLocks noChangeShapeType="1"/>
          </p:cNvSpPr>
          <p:nvPr/>
        </p:nvSpPr>
        <p:spPr bwMode="auto">
          <a:xfrm>
            <a:off x="24475267" y="12226457"/>
            <a:ext cx="0" cy="1323381"/>
          </a:xfrm>
          <a:prstGeom prst="line">
            <a:avLst/>
          </a:prstGeom>
          <a:solidFill>
            <a:srgbClr val="8FAEEA"/>
          </a:solidFill>
          <a:ln w="9525">
            <a:solidFill>
              <a:schemeClr val="tx1"/>
            </a:solidFill>
            <a:round/>
            <a:headEnd/>
            <a:tailEnd/>
          </a:ln>
        </p:spPr>
        <p:txBody>
          <a:bodyPr wrap="none" anchor="ctr"/>
          <a:lstStyle/>
          <a:p>
            <a:pPr>
              <a:defRPr/>
            </a:pPr>
            <a:endParaRPr lang="en-US">
              <a:ea typeface="ＭＳ Ｐゴシック" charset="0"/>
              <a:cs typeface="ＭＳ Ｐゴシック" charset="0"/>
            </a:endParaRPr>
          </a:p>
        </p:txBody>
      </p:sp>
      <p:sp>
        <p:nvSpPr>
          <p:cNvPr id="502" name="Line 102">
            <a:extLst>
              <a:ext uri="{FF2B5EF4-FFF2-40B4-BE49-F238E27FC236}">
                <a16:creationId xmlns:a16="http://schemas.microsoft.com/office/drawing/2014/main" id="{9FE7FBB9-652F-2267-B7E9-A9104C184D29}"/>
              </a:ext>
            </a:extLst>
          </p:cNvPr>
          <p:cNvSpPr>
            <a:spLocks noChangeShapeType="1"/>
          </p:cNvSpPr>
          <p:nvPr/>
        </p:nvSpPr>
        <p:spPr bwMode="auto">
          <a:xfrm>
            <a:off x="24685881" y="12226456"/>
            <a:ext cx="1" cy="1323382"/>
          </a:xfrm>
          <a:prstGeom prst="line">
            <a:avLst/>
          </a:prstGeom>
          <a:solidFill>
            <a:srgbClr val="8FAEEA"/>
          </a:solidFill>
          <a:ln w="9525">
            <a:solidFill>
              <a:schemeClr val="tx1"/>
            </a:solidFill>
            <a:round/>
            <a:headEnd/>
            <a:tailEnd/>
          </a:ln>
        </p:spPr>
        <p:txBody>
          <a:bodyPr wrap="none" anchor="ctr"/>
          <a:lstStyle/>
          <a:p>
            <a:pPr>
              <a:defRPr/>
            </a:pPr>
            <a:endParaRPr lang="en-US">
              <a:ea typeface="ＭＳ Ｐゴシック" charset="0"/>
              <a:cs typeface="ＭＳ Ｐゴシック" charset="0"/>
            </a:endParaRPr>
          </a:p>
        </p:txBody>
      </p:sp>
      <p:sp>
        <p:nvSpPr>
          <p:cNvPr id="503" name="Line 103">
            <a:extLst>
              <a:ext uri="{FF2B5EF4-FFF2-40B4-BE49-F238E27FC236}">
                <a16:creationId xmlns:a16="http://schemas.microsoft.com/office/drawing/2014/main" id="{8F9F8C3B-D1AD-49FF-D5A6-DC85FD4188A8}"/>
              </a:ext>
            </a:extLst>
          </p:cNvPr>
          <p:cNvSpPr>
            <a:spLocks noChangeShapeType="1"/>
          </p:cNvSpPr>
          <p:nvPr/>
        </p:nvSpPr>
        <p:spPr bwMode="auto">
          <a:xfrm>
            <a:off x="24891052" y="12226456"/>
            <a:ext cx="5444" cy="1323382"/>
          </a:xfrm>
          <a:prstGeom prst="line">
            <a:avLst/>
          </a:prstGeom>
          <a:solidFill>
            <a:srgbClr val="8FAEEA"/>
          </a:solidFill>
          <a:ln w="9525">
            <a:solidFill>
              <a:schemeClr val="tx1"/>
            </a:solidFill>
            <a:round/>
            <a:headEnd/>
            <a:tailEnd/>
          </a:ln>
        </p:spPr>
        <p:txBody>
          <a:bodyPr wrap="none" anchor="ctr"/>
          <a:lstStyle/>
          <a:p>
            <a:pPr>
              <a:defRPr/>
            </a:pPr>
            <a:endParaRPr lang="en-US">
              <a:ea typeface="ＭＳ Ｐゴシック" charset="0"/>
              <a:cs typeface="ＭＳ Ｐゴシック" charset="0"/>
            </a:endParaRPr>
          </a:p>
        </p:txBody>
      </p:sp>
      <p:sp>
        <p:nvSpPr>
          <p:cNvPr id="504" name="Line 104">
            <a:extLst>
              <a:ext uri="{FF2B5EF4-FFF2-40B4-BE49-F238E27FC236}">
                <a16:creationId xmlns:a16="http://schemas.microsoft.com/office/drawing/2014/main" id="{C186E8FA-15EE-998E-260D-8DD3A89BDBBD}"/>
              </a:ext>
            </a:extLst>
          </p:cNvPr>
          <p:cNvSpPr>
            <a:spLocks noChangeShapeType="1"/>
          </p:cNvSpPr>
          <p:nvPr/>
        </p:nvSpPr>
        <p:spPr bwMode="auto">
          <a:xfrm>
            <a:off x="25107111" y="12226457"/>
            <a:ext cx="0" cy="1323381"/>
          </a:xfrm>
          <a:prstGeom prst="line">
            <a:avLst/>
          </a:prstGeom>
          <a:solidFill>
            <a:srgbClr val="8FAEEA"/>
          </a:solidFill>
          <a:ln w="9525">
            <a:solidFill>
              <a:schemeClr val="tx1"/>
            </a:solidFill>
            <a:round/>
            <a:headEnd/>
            <a:tailEnd/>
          </a:ln>
        </p:spPr>
        <p:txBody>
          <a:bodyPr wrap="none" anchor="ctr"/>
          <a:lstStyle/>
          <a:p>
            <a:pPr>
              <a:defRPr/>
            </a:pPr>
            <a:endParaRPr lang="en-US">
              <a:ea typeface="ＭＳ Ｐゴシック" charset="0"/>
              <a:cs typeface="ＭＳ Ｐゴシック" charset="0"/>
            </a:endParaRPr>
          </a:p>
        </p:txBody>
      </p:sp>
      <p:sp>
        <p:nvSpPr>
          <p:cNvPr id="505" name="Line 122">
            <a:extLst>
              <a:ext uri="{FF2B5EF4-FFF2-40B4-BE49-F238E27FC236}">
                <a16:creationId xmlns:a16="http://schemas.microsoft.com/office/drawing/2014/main" id="{58D5EBEB-2681-539E-8160-BBD7AB840A80}"/>
              </a:ext>
            </a:extLst>
          </p:cNvPr>
          <p:cNvSpPr>
            <a:spLocks noChangeShapeType="1"/>
          </p:cNvSpPr>
          <p:nvPr/>
        </p:nvSpPr>
        <p:spPr bwMode="auto">
          <a:xfrm>
            <a:off x="24054038" y="12483279"/>
            <a:ext cx="1263688" cy="0"/>
          </a:xfrm>
          <a:prstGeom prst="line">
            <a:avLst/>
          </a:prstGeom>
          <a:solidFill>
            <a:srgbClr val="8FAEEA"/>
          </a:solidFill>
          <a:ln w="9525">
            <a:solidFill>
              <a:schemeClr val="tx1"/>
            </a:solidFill>
            <a:round/>
            <a:headEnd/>
            <a:tailEnd/>
          </a:ln>
        </p:spPr>
        <p:txBody>
          <a:bodyPr wrap="none" anchor="ctr"/>
          <a:lstStyle/>
          <a:p>
            <a:pPr>
              <a:defRPr/>
            </a:pPr>
            <a:endParaRPr lang="en-US">
              <a:ea typeface="ＭＳ Ｐゴシック" charset="0"/>
              <a:cs typeface="ＭＳ Ｐゴシック" charset="0"/>
            </a:endParaRPr>
          </a:p>
        </p:txBody>
      </p:sp>
      <p:sp>
        <p:nvSpPr>
          <p:cNvPr id="506" name="Line 123">
            <a:extLst>
              <a:ext uri="{FF2B5EF4-FFF2-40B4-BE49-F238E27FC236}">
                <a16:creationId xmlns:a16="http://schemas.microsoft.com/office/drawing/2014/main" id="{6564FBFC-3B2E-D622-F285-A0C093B1B23A}"/>
              </a:ext>
            </a:extLst>
          </p:cNvPr>
          <p:cNvSpPr>
            <a:spLocks noChangeShapeType="1"/>
          </p:cNvSpPr>
          <p:nvPr/>
        </p:nvSpPr>
        <p:spPr bwMode="auto">
          <a:xfrm>
            <a:off x="24054038" y="12749918"/>
            <a:ext cx="1263688" cy="2"/>
          </a:xfrm>
          <a:prstGeom prst="line">
            <a:avLst/>
          </a:prstGeom>
          <a:solidFill>
            <a:srgbClr val="8FAEEA"/>
          </a:solidFill>
          <a:ln w="9525">
            <a:solidFill>
              <a:schemeClr val="tx1"/>
            </a:solidFill>
            <a:round/>
            <a:headEnd/>
            <a:tailEnd/>
          </a:ln>
        </p:spPr>
        <p:txBody>
          <a:bodyPr wrap="none" anchor="ctr"/>
          <a:lstStyle/>
          <a:p>
            <a:pPr>
              <a:defRPr/>
            </a:pPr>
            <a:endParaRPr lang="en-US">
              <a:ea typeface="ＭＳ Ｐゴシック" charset="0"/>
              <a:cs typeface="ＭＳ Ｐゴシック" charset="0"/>
            </a:endParaRPr>
          </a:p>
        </p:txBody>
      </p:sp>
      <p:sp>
        <p:nvSpPr>
          <p:cNvPr id="507" name="Line 124">
            <a:extLst>
              <a:ext uri="{FF2B5EF4-FFF2-40B4-BE49-F238E27FC236}">
                <a16:creationId xmlns:a16="http://schemas.microsoft.com/office/drawing/2014/main" id="{E695FE83-FE31-AB66-311B-309F8B1D63C2}"/>
              </a:ext>
            </a:extLst>
          </p:cNvPr>
          <p:cNvSpPr>
            <a:spLocks noChangeShapeType="1"/>
          </p:cNvSpPr>
          <p:nvPr/>
        </p:nvSpPr>
        <p:spPr bwMode="auto">
          <a:xfrm>
            <a:off x="24054037" y="13016557"/>
            <a:ext cx="1263688" cy="2"/>
          </a:xfrm>
          <a:prstGeom prst="line">
            <a:avLst/>
          </a:prstGeom>
          <a:solidFill>
            <a:srgbClr val="8FAEEA"/>
          </a:solidFill>
          <a:ln w="9525">
            <a:solidFill>
              <a:schemeClr val="tx1"/>
            </a:solidFill>
            <a:round/>
            <a:headEnd/>
            <a:tailEnd/>
          </a:ln>
        </p:spPr>
        <p:txBody>
          <a:bodyPr wrap="none" anchor="ctr"/>
          <a:lstStyle/>
          <a:p>
            <a:pPr>
              <a:defRPr/>
            </a:pPr>
            <a:endParaRPr lang="en-US">
              <a:ea typeface="ＭＳ Ｐゴシック" charset="0"/>
              <a:cs typeface="ＭＳ Ｐゴシック" charset="0"/>
            </a:endParaRPr>
          </a:p>
        </p:txBody>
      </p:sp>
      <p:sp>
        <p:nvSpPr>
          <p:cNvPr id="508" name="Line 125">
            <a:extLst>
              <a:ext uri="{FF2B5EF4-FFF2-40B4-BE49-F238E27FC236}">
                <a16:creationId xmlns:a16="http://schemas.microsoft.com/office/drawing/2014/main" id="{ACDF4C7B-3FF5-ECFD-A989-C53DB5C1C387}"/>
              </a:ext>
            </a:extLst>
          </p:cNvPr>
          <p:cNvSpPr>
            <a:spLocks noChangeShapeType="1"/>
          </p:cNvSpPr>
          <p:nvPr/>
        </p:nvSpPr>
        <p:spPr bwMode="auto">
          <a:xfrm>
            <a:off x="24054037" y="13283196"/>
            <a:ext cx="1263688" cy="2"/>
          </a:xfrm>
          <a:prstGeom prst="line">
            <a:avLst/>
          </a:prstGeom>
          <a:solidFill>
            <a:srgbClr val="8FAEEA"/>
          </a:solidFill>
          <a:ln w="9525">
            <a:solidFill>
              <a:schemeClr val="tx1"/>
            </a:solidFill>
            <a:round/>
            <a:headEnd/>
            <a:tailEnd/>
          </a:ln>
        </p:spPr>
        <p:txBody>
          <a:bodyPr wrap="none" anchor="ctr"/>
          <a:lstStyle/>
          <a:p>
            <a:pPr>
              <a:defRPr/>
            </a:pPr>
            <a:endParaRPr lang="en-US">
              <a:ea typeface="ＭＳ Ｐゴシック" charset="0"/>
              <a:cs typeface="ＭＳ Ｐゴシック" charset="0"/>
            </a:endParaRPr>
          </a:p>
        </p:txBody>
      </p:sp>
      <p:sp>
        <p:nvSpPr>
          <p:cNvPr id="509" name="Rectangle 98">
            <a:extLst>
              <a:ext uri="{FF2B5EF4-FFF2-40B4-BE49-F238E27FC236}">
                <a16:creationId xmlns:a16="http://schemas.microsoft.com/office/drawing/2014/main" id="{5B89AF51-379F-B141-ABBE-4049C0A12EF2}"/>
              </a:ext>
            </a:extLst>
          </p:cNvPr>
          <p:cNvSpPr>
            <a:spLocks noChangeArrowheads="1"/>
          </p:cNvSpPr>
          <p:nvPr/>
        </p:nvSpPr>
        <p:spPr bwMode="auto">
          <a:xfrm>
            <a:off x="25428399" y="10806985"/>
            <a:ext cx="1263686" cy="1323380"/>
          </a:xfrm>
          <a:prstGeom prst="rect">
            <a:avLst/>
          </a:prstGeom>
          <a:solidFill>
            <a:srgbClr val="8FAEEA"/>
          </a:solidFill>
          <a:ln w="9525">
            <a:solidFill>
              <a:schemeClr val="tx1"/>
            </a:solidFill>
            <a:miter lim="800000"/>
            <a:headEnd/>
            <a:tailEnd/>
          </a:ln>
        </p:spPr>
        <p:txBody>
          <a:bodyPr wrap="none" anchor="ctr"/>
          <a:lstStyle/>
          <a:p>
            <a:pPr>
              <a:defRPr/>
            </a:pPr>
            <a:endParaRPr lang="en-US">
              <a:ea typeface="ＭＳ Ｐゴシック" charset="0"/>
              <a:cs typeface="ＭＳ Ｐゴシック" charset="0"/>
            </a:endParaRPr>
          </a:p>
        </p:txBody>
      </p:sp>
      <p:sp>
        <p:nvSpPr>
          <p:cNvPr id="510" name="Line 100">
            <a:extLst>
              <a:ext uri="{FF2B5EF4-FFF2-40B4-BE49-F238E27FC236}">
                <a16:creationId xmlns:a16="http://schemas.microsoft.com/office/drawing/2014/main" id="{B372FA04-8E74-3A12-E4B4-632C76B03A48}"/>
              </a:ext>
            </a:extLst>
          </p:cNvPr>
          <p:cNvSpPr>
            <a:spLocks noChangeShapeType="1"/>
          </p:cNvSpPr>
          <p:nvPr/>
        </p:nvSpPr>
        <p:spPr bwMode="auto">
          <a:xfrm>
            <a:off x="25636019" y="10741322"/>
            <a:ext cx="2995" cy="1389044"/>
          </a:xfrm>
          <a:prstGeom prst="line">
            <a:avLst/>
          </a:prstGeom>
          <a:solidFill>
            <a:srgbClr val="8FAEEA"/>
          </a:solidFill>
          <a:ln w="9525">
            <a:solidFill>
              <a:schemeClr val="tx1"/>
            </a:solidFill>
            <a:round/>
            <a:headEnd/>
            <a:tailEnd/>
          </a:ln>
        </p:spPr>
        <p:txBody>
          <a:bodyPr wrap="none" anchor="ctr"/>
          <a:lstStyle/>
          <a:p>
            <a:pPr>
              <a:defRPr/>
            </a:pPr>
            <a:endParaRPr lang="en-US">
              <a:ea typeface="ＭＳ Ｐゴシック" charset="0"/>
              <a:cs typeface="ＭＳ Ｐゴシック" charset="0"/>
            </a:endParaRPr>
          </a:p>
        </p:txBody>
      </p:sp>
      <p:sp>
        <p:nvSpPr>
          <p:cNvPr id="511" name="Line 101">
            <a:extLst>
              <a:ext uri="{FF2B5EF4-FFF2-40B4-BE49-F238E27FC236}">
                <a16:creationId xmlns:a16="http://schemas.microsoft.com/office/drawing/2014/main" id="{8709B764-8835-90C5-6155-E4922ABB2A1C}"/>
              </a:ext>
            </a:extLst>
          </p:cNvPr>
          <p:cNvSpPr>
            <a:spLocks noChangeShapeType="1"/>
          </p:cNvSpPr>
          <p:nvPr/>
        </p:nvSpPr>
        <p:spPr bwMode="auto">
          <a:xfrm>
            <a:off x="25849628" y="10806985"/>
            <a:ext cx="0" cy="1323381"/>
          </a:xfrm>
          <a:prstGeom prst="line">
            <a:avLst/>
          </a:prstGeom>
          <a:solidFill>
            <a:srgbClr val="8FAEEA"/>
          </a:solidFill>
          <a:ln w="9525">
            <a:solidFill>
              <a:schemeClr val="tx1"/>
            </a:solidFill>
            <a:round/>
            <a:headEnd/>
            <a:tailEnd/>
          </a:ln>
        </p:spPr>
        <p:txBody>
          <a:bodyPr wrap="none" anchor="ctr"/>
          <a:lstStyle/>
          <a:p>
            <a:pPr>
              <a:defRPr/>
            </a:pPr>
            <a:endParaRPr lang="en-US">
              <a:ea typeface="ＭＳ Ｐゴシック" charset="0"/>
              <a:cs typeface="ＭＳ Ｐゴシック" charset="0"/>
            </a:endParaRPr>
          </a:p>
        </p:txBody>
      </p:sp>
      <p:sp>
        <p:nvSpPr>
          <p:cNvPr id="512" name="Line 102">
            <a:extLst>
              <a:ext uri="{FF2B5EF4-FFF2-40B4-BE49-F238E27FC236}">
                <a16:creationId xmlns:a16="http://schemas.microsoft.com/office/drawing/2014/main" id="{9F08E5D9-7496-DE24-CBC1-3DE1F551CFAE}"/>
              </a:ext>
            </a:extLst>
          </p:cNvPr>
          <p:cNvSpPr>
            <a:spLocks noChangeShapeType="1"/>
          </p:cNvSpPr>
          <p:nvPr/>
        </p:nvSpPr>
        <p:spPr bwMode="auto">
          <a:xfrm>
            <a:off x="26060242" y="10806984"/>
            <a:ext cx="1" cy="1323382"/>
          </a:xfrm>
          <a:prstGeom prst="line">
            <a:avLst/>
          </a:prstGeom>
          <a:solidFill>
            <a:srgbClr val="8FAEEA"/>
          </a:solidFill>
          <a:ln w="9525">
            <a:solidFill>
              <a:schemeClr val="tx1"/>
            </a:solidFill>
            <a:round/>
            <a:headEnd/>
            <a:tailEnd/>
          </a:ln>
        </p:spPr>
        <p:txBody>
          <a:bodyPr wrap="none" anchor="ctr"/>
          <a:lstStyle/>
          <a:p>
            <a:pPr>
              <a:defRPr/>
            </a:pPr>
            <a:endParaRPr lang="en-US">
              <a:ea typeface="ＭＳ Ｐゴシック" charset="0"/>
              <a:cs typeface="ＭＳ Ｐゴシック" charset="0"/>
            </a:endParaRPr>
          </a:p>
        </p:txBody>
      </p:sp>
      <p:sp>
        <p:nvSpPr>
          <p:cNvPr id="513" name="Line 103">
            <a:extLst>
              <a:ext uri="{FF2B5EF4-FFF2-40B4-BE49-F238E27FC236}">
                <a16:creationId xmlns:a16="http://schemas.microsoft.com/office/drawing/2014/main" id="{6887BF8C-023F-391F-E4C9-C4F9F4EABD8A}"/>
              </a:ext>
            </a:extLst>
          </p:cNvPr>
          <p:cNvSpPr>
            <a:spLocks noChangeShapeType="1"/>
          </p:cNvSpPr>
          <p:nvPr/>
        </p:nvSpPr>
        <p:spPr bwMode="auto">
          <a:xfrm>
            <a:off x="26265413" y="10806984"/>
            <a:ext cx="5444" cy="1323382"/>
          </a:xfrm>
          <a:prstGeom prst="line">
            <a:avLst/>
          </a:prstGeom>
          <a:solidFill>
            <a:srgbClr val="8FAEEA"/>
          </a:solidFill>
          <a:ln w="9525">
            <a:solidFill>
              <a:schemeClr val="tx1"/>
            </a:solidFill>
            <a:round/>
            <a:headEnd/>
            <a:tailEnd/>
          </a:ln>
        </p:spPr>
        <p:txBody>
          <a:bodyPr wrap="none" anchor="ctr"/>
          <a:lstStyle/>
          <a:p>
            <a:pPr>
              <a:defRPr/>
            </a:pPr>
            <a:endParaRPr lang="en-US">
              <a:ea typeface="ＭＳ Ｐゴシック" charset="0"/>
              <a:cs typeface="ＭＳ Ｐゴシック" charset="0"/>
            </a:endParaRPr>
          </a:p>
        </p:txBody>
      </p:sp>
      <p:sp>
        <p:nvSpPr>
          <p:cNvPr id="514" name="Line 104">
            <a:extLst>
              <a:ext uri="{FF2B5EF4-FFF2-40B4-BE49-F238E27FC236}">
                <a16:creationId xmlns:a16="http://schemas.microsoft.com/office/drawing/2014/main" id="{9C450DE0-58F2-D4B8-9284-3C130B662D25}"/>
              </a:ext>
            </a:extLst>
          </p:cNvPr>
          <p:cNvSpPr>
            <a:spLocks noChangeShapeType="1"/>
          </p:cNvSpPr>
          <p:nvPr/>
        </p:nvSpPr>
        <p:spPr bwMode="auto">
          <a:xfrm>
            <a:off x="26481472" y="10806985"/>
            <a:ext cx="0" cy="1323381"/>
          </a:xfrm>
          <a:prstGeom prst="line">
            <a:avLst/>
          </a:prstGeom>
          <a:solidFill>
            <a:srgbClr val="8FAEEA"/>
          </a:solidFill>
          <a:ln w="9525">
            <a:solidFill>
              <a:schemeClr val="tx1"/>
            </a:solidFill>
            <a:round/>
            <a:headEnd/>
            <a:tailEnd/>
          </a:ln>
        </p:spPr>
        <p:txBody>
          <a:bodyPr wrap="none" anchor="ctr"/>
          <a:lstStyle/>
          <a:p>
            <a:pPr>
              <a:defRPr/>
            </a:pPr>
            <a:endParaRPr lang="en-US">
              <a:ea typeface="ＭＳ Ｐゴシック" charset="0"/>
              <a:cs typeface="ＭＳ Ｐゴシック" charset="0"/>
            </a:endParaRPr>
          </a:p>
        </p:txBody>
      </p:sp>
      <p:sp>
        <p:nvSpPr>
          <p:cNvPr id="515" name="Line 122">
            <a:extLst>
              <a:ext uri="{FF2B5EF4-FFF2-40B4-BE49-F238E27FC236}">
                <a16:creationId xmlns:a16="http://schemas.microsoft.com/office/drawing/2014/main" id="{3478A49B-1F6C-A122-B23B-83A07BBECCB3}"/>
              </a:ext>
            </a:extLst>
          </p:cNvPr>
          <p:cNvSpPr>
            <a:spLocks noChangeShapeType="1"/>
          </p:cNvSpPr>
          <p:nvPr/>
        </p:nvSpPr>
        <p:spPr bwMode="auto">
          <a:xfrm>
            <a:off x="25428399" y="11063807"/>
            <a:ext cx="1263688" cy="0"/>
          </a:xfrm>
          <a:prstGeom prst="line">
            <a:avLst/>
          </a:prstGeom>
          <a:solidFill>
            <a:srgbClr val="8FAEEA"/>
          </a:solidFill>
          <a:ln w="9525">
            <a:solidFill>
              <a:schemeClr val="tx1"/>
            </a:solidFill>
            <a:round/>
            <a:headEnd/>
            <a:tailEnd/>
          </a:ln>
        </p:spPr>
        <p:txBody>
          <a:bodyPr wrap="none" anchor="ctr"/>
          <a:lstStyle/>
          <a:p>
            <a:pPr>
              <a:defRPr/>
            </a:pPr>
            <a:endParaRPr lang="en-US">
              <a:ea typeface="ＭＳ Ｐゴシック" charset="0"/>
              <a:cs typeface="ＭＳ Ｐゴシック" charset="0"/>
            </a:endParaRPr>
          </a:p>
        </p:txBody>
      </p:sp>
      <p:sp>
        <p:nvSpPr>
          <p:cNvPr id="516" name="Line 123">
            <a:extLst>
              <a:ext uri="{FF2B5EF4-FFF2-40B4-BE49-F238E27FC236}">
                <a16:creationId xmlns:a16="http://schemas.microsoft.com/office/drawing/2014/main" id="{2DB43098-324F-EAA2-6F6A-63FEEC1F0A15}"/>
              </a:ext>
            </a:extLst>
          </p:cNvPr>
          <p:cNvSpPr>
            <a:spLocks noChangeShapeType="1"/>
          </p:cNvSpPr>
          <p:nvPr/>
        </p:nvSpPr>
        <p:spPr bwMode="auto">
          <a:xfrm>
            <a:off x="25428399" y="11330446"/>
            <a:ext cx="1263688" cy="2"/>
          </a:xfrm>
          <a:prstGeom prst="line">
            <a:avLst/>
          </a:prstGeom>
          <a:solidFill>
            <a:srgbClr val="8FAEEA"/>
          </a:solidFill>
          <a:ln w="9525">
            <a:solidFill>
              <a:schemeClr val="tx1"/>
            </a:solidFill>
            <a:round/>
            <a:headEnd/>
            <a:tailEnd/>
          </a:ln>
        </p:spPr>
        <p:txBody>
          <a:bodyPr wrap="none" anchor="ctr"/>
          <a:lstStyle/>
          <a:p>
            <a:pPr>
              <a:defRPr/>
            </a:pPr>
            <a:endParaRPr lang="en-US">
              <a:ea typeface="ＭＳ Ｐゴシック" charset="0"/>
              <a:cs typeface="ＭＳ Ｐゴシック" charset="0"/>
            </a:endParaRPr>
          </a:p>
        </p:txBody>
      </p:sp>
      <p:sp>
        <p:nvSpPr>
          <p:cNvPr id="517" name="Line 124">
            <a:extLst>
              <a:ext uri="{FF2B5EF4-FFF2-40B4-BE49-F238E27FC236}">
                <a16:creationId xmlns:a16="http://schemas.microsoft.com/office/drawing/2014/main" id="{2A9CFD9A-2DB0-7FC2-0B50-88778F60C8F2}"/>
              </a:ext>
            </a:extLst>
          </p:cNvPr>
          <p:cNvSpPr>
            <a:spLocks noChangeShapeType="1"/>
          </p:cNvSpPr>
          <p:nvPr/>
        </p:nvSpPr>
        <p:spPr bwMode="auto">
          <a:xfrm>
            <a:off x="25428398" y="11597085"/>
            <a:ext cx="1263688" cy="2"/>
          </a:xfrm>
          <a:prstGeom prst="line">
            <a:avLst/>
          </a:prstGeom>
          <a:solidFill>
            <a:srgbClr val="8FAEEA"/>
          </a:solidFill>
          <a:ln w="9525">
            <a:solidFill>
              <a:schemeClr val="tx1"/>
            </a:solidFill>
            <a:round/>
            <a:headEnd/>
            <a:tailEnd/>
          </a:ln>
        </p:spPr>
        <p:txBody>
          <a:bodyPr wrap="none" anchor="ctr"/>
          <a:lstStyle/>
          <a:p>
            <a:pPr>
              <a:defRPr/>
            </a:pPr>
            <a:endParaRPr lang="en-US">
              <a:ea typeface="ＭＳ Ｐゴシック" charset="0"/>
              <a:cs typeface="ＭＳ Ｐゴシック" charset="0"/>
            </a:endParaRPr>
          </a:p>
        </p:txBody>
      </p:sp>
      <p:sp>
        <p:nvSpPr>
          <p:cNvPr id="518" name="Line 125">
            <a:extLst>
              <a:ext uri="{FF2B5EF4-FFF2-40B4-BE49-F238E27FC236}">
                <a16:creationId xmlns:a16="http://schemas.microsoft.com/office/drawing/2014/main" id="{34CBE672-970C-2BE3-0EC5-E5121461A5FD}"/>
              </a:ext>
            </a:extLst>
          </p:cNvPr>
          <p:cNvSpPr>
            <a:spLocks noChangeShapeType="1"/>
          </p:cNvSpPr>
          <p:nvPr/>
        </p:nvSpPr>
        <p:spPr bwMode="auto">
          <a:xfrm>
            <a:off x="25428398" y="11863724"/>
            <a:ext cx="1263688" cy="2"/>
          </a:xfrm>
          <a:prstGeom prst="line">
            <a:avLst/>
          </a:prstGeom>
          <a:solidFill>
            <a:srgbClr val="8FAEEA"/>
          </a:solidFill>
          <a:ln w="9525">
            <a:solidFill>
              <a:schemeClr val="tx1"/>
            </a:solidFill>
            <a:round/>
            <a:headEnd/>
            <a:tailEnd/>
          </a:ln>
        </p:spPr>
        <p:txBody>
          <a:bodyPr wrap="none" anchor="ctr"/>
          <a:lstStyle/>
          <a:p>
            <a:pPr>
              <a:defRPr/>
            </a:pPr>
            <a:endParaRPr lang="en-US">
              <a:ea typeface="ＭＳ Ｐゴシック" charset="0"/>
              <a:cs typeface="ＭＳ Ｐゴシック" charset="0"/>
            </a:endParaRPr>
          </a:p>
        </p:txBody>
      </p:sp>
      <p:sp>
        <p:nvSpPr>
          <p:cNvPr id="519" name="Rectangle 98">
            <a:extLst>
              <a:ext uri="{FF2B5EF4-FFF2-40B4-BE49-F238E27FC236}">
                <a16:creationId xmlns:a16="http://schemas.microsoft.com/office/drawing/2014/main" id="{C63B8E12-4140-C946-F207-6CC5EDA0BC2F}"/>
              </a:ext>
            </a:extLst>
          </p:cNvPr>
          <p:cNvSpPr>
            <a:spLocks noChangeArrowheads="1"/>
          </p:cNvSpPr>
          <p:nvPr/>
        </p:nvSpPr>
        <p:spPr bwMode="auto">
          <a:xfrm>
            <a:off x="25424580" y="12247193"/>
            <a:ext cx="1263686" cy="1323380"/>
          </a:xfrm>
          <a:prstGeom prst="rect">
            <a:avLst/>
          </a:prstGeom>
          <a:solidFill>
            <a:srgbClr val="8FAEEA"/>
          </a:solidFill>
          <a:ln w="9525">
            <a:solidFill>
              <a:schemeClr val="tx1"/>
            </a:solidFill>
            <a:miter lim="800000"/>
            <a:headEnd/>
            <a:tailEnd/>
          </a:ln>
        </p:spPr>
        <p:txBody>
          <a:bodyPr wrap="none" anchor="ctr"/>
          <a:lstStyle/>
          <a:p>
            <a:pPr>
              <a:defRPr/>
            </a:pPr>
            <a:endParaRPr lang="en-US">
              <a:ea typeface="ＭＳ Ｐゴシック" charset="0"/>
              <a:cs typeface="ＭＳ Ｐゴシック" charset="0"/>
            </a:endParaRPr>
          </a:p>
        </p:txBody>
      </p:sp>
      <p:sp>
        <p:nvSpPr>
          <p:cNvPr id="520" name="Line 100">
            <a:extLst>
              <a:ext uri="{FF2B5EF4-FFF2-40B4-BE49-F238E27FC236}">
                <a16:creationId xmlns:a16="http://schemas.microsoft.com/office/drawing/2014/main" id="{07755B22-406C-5D5B-E506-D0B13308B2EE}"/>
              </a:ext>
            </a:extLst>
          </p:cNvPr>
          <p:cNvSpPr>
            <a:spLocks noChangeShapeType="1"/>
          </p:cNvSpPr>
          <p:nvPr/>
        </p:nvSpPr>
        <p:spPr bwMode="auto">
          <a:xfrm>
            <a:off x="25632200" y="12181530"/>
            <a:ext cx="2995" cy="1389044"/>
          </a:xfrm>
          <a:prstGeom prst="line">
            <a:avLst/>
          </a:prstGeom>
          <a:solidFill>
            <a:srgbClr val="8FAEEA"/>
          </a:solidFill>
          <a:ln w="9525">
            <a:solidFill>
              <a:schemeClr val="tx1"/>
            </a:solidFill>
            <a:round/>
            <a:headEnd/>
            <a:tailEnd/>
          </a:ln>
        </p:spPr>
        <p:txBody>
          <a:bodyPr wrap="none" anchor="ctr"/>
          <a:lstStyle/>
          <a:p>
            <a:pPr>
              <a:defRPr/>
            </a:pPr>
            <a:endParaRPr lang="en-US">
              <a:ea typeface="ＭＳ Ｐゴシック" charset="0"/>
              <a:cs typeface="ＭＳ Ｐゴシック" charset="0"/>
            </a:endParaRPr>
          </a:p>
        </p:txBody>
      </p:sp>
      <p:sp>
        <p:nvSpPr>
          <p:cNvPr id="521" name="Line 101">
            <a:extLst>
              <a:ext uri="{FF2B5EF4-FFF2-40B4-BE49-F238E27FC236}">
                <a16:creationId xmlns:a16="http://schemas.microsoft.com/office/drawing/2014/main" id="{0FF446C9-AEDF-DA3E-1D08-660B0B631DF5}"/>
              </a:ext>
            </a:extLst>
          </p:cNvPr>
          <p:cNvSpPr>
            <a:spLocks noChangeShapeType="1"/>
          </p:cNvSpPr>
          <p:nvPr/>
        </p:nvSpPr>
        <p:spPr bwMode="auto">
          <a:xfrm>
            <a:off x="25845809" y="12247193"/>
            <a:ext cx="0" cy="1323381"/>
          </a:xfrm>
          <a:prstGeom prst="line">
            <a:avLst/>
          </a:prstGeom>
          <a:solidFill>
            <a:srgbClr val="8FAEEA"/>
          </a:solidFill>
          <a:ln w="9525">
            <a:solidFill>
              <a:schemeClr val="tx1"/>
            </a:solidFill>
            <a:round/>
            <a:headEnd/>
            <a:tailEnd/>
          </a:ln>
        </p:spPr>
        <p:txBody>
          <a:bodyPr wrap="none" anchor="ctr"/>
          <a:lstStyle/>
          <a:p>
            <a:pPr>
              <a:defRPr/>
            </a:pPr>
            <a:endParaRPr lang="en-US">
              <a:ea typeface="ＭＳ Ｐゴシック" charset="0"/>
              <a:cs typeface="ＭＳ Ｐゴシック" charset="0"/>
            </a:endParaRPr>
          </a:p>
        </p:txBody>
      </p:sp>
      <p:sp>
        <p:nvSpPr>
          <p:cNvPr id="522" name="Line 102">
            <a:extLst>
              <a:ext uri="{FF2B5EF4-FFF2-40B4-BE49-F238E27FC236}">
                <a16:creationId xmlns:a16="http://schemas.microsoft.com/office/drawing/2014/main" id="{97AF2F3E-E9B1-3877-F9C4-0CAA01C36837}"/>
              </a:ext>
            </a:extLst>
          </p:cNvPr>
          <p:cNvSpPr>
            <a:spLocks noChangeShapeType="1"/>
          </p:cNvSpPr>
          <p:nvPr/>
        </p:nvSpPr>
        <p:spPr bwMode="auto">
          <a:xfrm>
            <a:off x="26056423" y="12247192"/>
            <a:ext cx="1" cy="1323382"/>
          </a:xfrm>
          <a:prstGeom prst="line">
            <a:avLst/>
          </a:prstGeom>
          <a:solidFill>
            <a:srgbClr val="8FAEEA"/>
          </a:solidFill>
          <a:ln w="9525">
            <a:solidFill>
              <a:schemeClr val="tx1"/>
            </a:solidFill>
            <a:round/>
            <a:headEnd/>
            <a:tailEnd/>
          </a:ln>
        </p:spPr>
        <p:txBody>
          <a:bodyPr wrap="none" anchor="ctr"/>
          <a:lstStyle/>
          <a:p>
            <a:pPr>
              <a:defRPr/>
            </a:pPr>
            <a:endParaRPr lang="en-US">
              <a:ea typeface="ＭＳ Ｐゴシック" charset="0"/>
              <a:cs typeface="ＭＳ Ｐゴシック" charset="0"/>
            </a:endParaRPr>
          </a:p>
        </p:txBody>
      </p:sp>
      <p:sp>
        <p:nvSpPr>
          <p:cNvPr id="523" name="Line 103">
            <a:extLst>
              <a:ext uri="{FF2B5EF4-FFF2-40B4-BE49-F238E27FC236}">
                <a16:creationId xmlns:a16="http://schemas.microsoft.com/office/drawing/2014/main" id="{77825C64-C551-1685-AB2E-0298C7BD81B2}"/>
              </a:ext>
            </a:extLst>
          </p:cNvPr>
          <p:cNvSpPr>
            <a:spLocks noChangeShapeType="1"/>
          </p:cNvSpPr>
          <p:nvPr/>
        </p:nvSpPr>
        <p:spPr bwMode="auto">
          <a:xfrm>
            <a:off x="26261594" y="12247192"/>
            <a:ext cx="5444" cy="1323382"/>
          </a:xfrm>
          <a:prstGeom prst="line">
            <a:avLst/>
          </a:prstGeom>
          <a:solidFill>
            <a:srgbClr val="8FAEEA"/>
          </a:solidFill>
          <a:ln w="9525">
            <a:solidFill>
              <a:schemeClr val="tx1"/>
            </a:solidFill>
            <a:round/>
            <a:headEnd/>
            <a:tailEnd/>
          </a:ln>
        </p:spPr>
        <p:txBody>
          <a:bodyPr wrap="none" anchor="ctr"/>
          <a:lstStyle/>
          <a:p>
            <a:pPr>
              <a:defRPr/>
            </a:pPr>
            <a:endParaRPr lang="en-US">
              <a:ea typeface="ＭＳ Ｐゴシック" charset="0"/>
              <a:cs typeface="ＭＳ Ｐゴシック" charset="0"/>
            </a:endParaRPr>
          </a:p>
        </p:txBody>
      </p:sp>
      <p:sp>
        <p:nvSpPr>
          <p:cNvPr id="524" name="Line 104">
            <a:extLst>
              <a:ext uri="{FF2B5EF4-FFF2-40B4-BE49-F238E27FC236}">
                <a16:creationId xmlns:a16="http://schemas.microsoft.com/office/drawing/2014/main" id="{0F7A5AEB-94B5-CB65-7CDC-EC85B73F2F51}"/>
              </a:ext>
            </a:extLst>
          </p:cNvPr>
          <p:cNvSpPr>
            <a:spLocks noChangeShapeType="1"/>
          </p:cNvSpPr>
          <p:nvPr/>
        </p:nvSpPr>
        <p:spPr bwMode="auto">
          <a:xfrm>
            <a:off x="26477653" y="12247193"/>
            <a:ext cx="0" cy="1323381"/>
          </a:xfrm>
          <a:prstGeom prst="line">
            <a:avLst/>
          </a:prstGeom>
          <a:solidFill>
            <a:srgbClr val="8FAEEA"/>
          </a:solidFill>
          <a:ln w="9525">
            <a:solidFill>
              <a:schemeClr val="tx1"/>
            </a:solidFill>
            <a:round/>
            <a:headEnd/>
            <a:tailEnd/>
          </a:ln>
        </p:spPr>
        <p:txBody>
          <a:bodyPr wrap="none" anchor="ctr"/>
          <a:lstStyle/>
          <a:p>
            <a:pPr>
              <a:defRPr/>
            </a:pPr>
            <a:endParaRPr lang="en-US">
              <a:ea typeface="ＭＳ Ｐゴシック" charset="0"/>
              <a:cs typeface="ＭＳ Ｐゴシック" charset="0"/>
            </a:endParaRPr>
          </a:p>
        </p:txBody>
      </p:sp>
      <p:sp>
        <p:nvSpPr>
          <p:cNvPr id="525" name="Line 122">
            <a:extLst>
              <a:ext uri="{FF2B5EF4-FFF2-40B4-BE49-F238E27FC236}">
                <a16:creationId xmlns:a16="http://schemas.microsoft.com/office/drawing/2014/main" id="{1684E38C-2168-347B-F751-D2B9F63B1FC9}"/>
              </a:ext>
            </a:extLst>
          </p:cNvPr>
          <p:cNvSpPr>
            <a:spLocks noChangeShapeType="1"/>
          </p:cNvSpPr>
          <p:nvPr/>
        </p:nvSpPr>
        <p:spPr bwMode="auto">
          <a:xfrm>
            <a:off x="25424580" y="12504015"/>
            <a:ext cx="1263688" cy="0"/>
          </a:xfrm>
          <a:prstGeom prst="line">
            <a:avLst/>
          </a:prstGeom>
          <a:solidFill>
            <a:srgbClr val="8FAEEA"/>
          </a:solidFill>
          <a:ln w="9525">
            <a:solidFill>
              <a:schemeClr val="tx1"/>
            </a:solidFill>
            <a:round/>
            <a:headEnd/>
            <a:tailEnd/>
          </a:ln>
        </p:spPr>
        <p:txBody>
          <a:bodyPr wrap="none" anchor="ctr"/>
          <a:lstStyle/>
          <a:p>
            <a:pPr>
              <a:defRPr/>
            </a:pPr>
            <a:endParaRPr lang="en-US">
              <a:ea typeface="ＭＳ Ｐゴシック" charset="0"/>
              <a:cs typeface="ＭＳ Ｐゴシック" charset="0"/>
            </a:endParaRPr>
          </a:p>
        </p:txBody>
      </p:sp>
      <p:sp>
        <p:nvSpPr>
          <p:cNvPr id="526" name="Line 123">
            <a:extLst>
              <a:ext uri="{FF2B5EF4-FFF2-40B4-BE49-F238E27FC236}">
                <a16:creationId xmlns:a16="http://schemas.microsoft.com/office/drawing/2014/main" id="{104A87FA-9177-BB0D-C09B-26936FE40558}"/>
              </a:ext>
            </a:extLst>
          </p:cNvPr>
          <p:cNvSpPr>
            <a:spLocks noChangeShapeType="1"/>
          </p:cNvSpPr>
          <p:nvPr/>
        </p:nvSpPr>
        <p:spPr bwMode="auto">
          <a:xfrm>
            <a:off x="25424580" y="12770654"/>
            <a:ext cx="1263688" cy="2"/>
          </a:xfrm>
          <a:prstGeom prst="line">
            <a:avLst/>
          </a:prstGeom>
          <a:solidFill>
            <a:srgbClr val="8FAEEA"/>
          </a:solidFill>
          <a:ln w="9525">
            <a:solidFill>
              <a:schemeClr val="tx1"/>
            </a:solidFill>
            <a:round/>
            <a:headEnd/>
            <a:tailEnd/>
          </a:ln>
        </p:spPr>
        <p:txBody>
          <a:bodyPr wrap="none" anchor="ctr"/>
          <a:lstStyle/>
          <a:p>
            <a:pPr>
              <a:defRPr/>
            </a:pPr>
            <a:endParaRPr lang="en-US">
              <a:ea typeface="ＭＳ Ｐゴシック" charset="0"/>
              <a:cs typeface="ＭＳ Ｐゴシック" charset="0"/>
            </a:endParaRPr>
          </a:p>
        </p:txBody>
      </p:sp>
      <p:sp>
        <p:nvSpPr>
          <p:cNvPr id="527" name="Line 124">
            <a:extLst>
              <a:ext uri="{FF2B5EF4-FFF2-40B4-BE49-F238E27FC236}">
                <a16:creationId xmlns:a16="http://schemas.microsoft.com/office/drawing/2014/main" id="{C9F13F65-0C87-4336-676E-2C0BB9A5B32D}"/>
              </a:ext>
            </a:extLst>
          </p:cNvPr>
          <p:cNvSpPr>
            <a:spLocks noChangeShapeType="1"/>
          </p:cNvSpPr>
          <p:nvPr/>
        </p:nvSpPr>
        <p:spPr bwMode="auto">
          <a:xfrm>
            <a:off x="25424579" y="13037293"/>
            <a:ext cx="1263688" cy="2"/>
          </a:xfrm>
          <a:prstGeom prst="line">
            <a:avLst/>
          </a:prstGeom>
          <a:solidFill>
            <a:srgbClr val="8FAEEA"/>
          </a:solidFill>
          <a:ln w="9525">
            <a:solidFill>
              <a:schemeClr val="tx1"/>
            </a:solidFill>
            <a:round/>
            <a:headEnd/>
            <a:tailEnd/>
          </a:ln>
        </p:spPr>
        <p:txBody>
          <a:bodyPr wrap="none" anchor="ctr"/>
          <a:lstStyle/>
          <a:p>
            <a:pPr>
              <a:defRPr/>
            </a:pPr>
            <a:endParaRPr lang="en-US">
              <a:ea typeface="ＭＳ Ｐゴシック" charset="0"/>
              <a:cs typeface="ＭＳ Ｐゴシック" charset="0"/>
            </a:endParaRPr>
          </a:p>
        </p:txBody>
      </p:sp>
      <p:sp>
        <p:nvSpPr>
          <p:cNvPr id="528" name="Line 125">
            <a:extLst>
              <a:ext uri="{FF2B5EF4-FFF2-40B4-BE49-F238E27FC236}">
                <a16:creationId xmlns:a16="http://schemas.microsoft.com/office/drawing/2014/main" id="{3D675763-5E96-F299-687D-29D03C8202A2}"/>
              </a:ext>
            </a:extLst>
          </p:cNvPr>
          <p:cNvSpPr>
            <a:spLocks noChangeShapeType="1"/>
          </p:cNvSpPr>
          <p:nvPr/>
        </p:nvSpPr>
        <p:spPr bwMode="auto">
          <a:xfrm>
            <a:off x="25424579" y="13303932"/>
            <a:ext cx="1263688" cy="2"/>
          </a:xfrm>
          <a:prstGeom prst="line">
            <a:avLst/>
          </a:prstGeom>
          <a:solidFill>
            <a:srgbClr val="8FAEEA"/>
          </a:solidFill>
          <a:ln w="9525">
            <a:solidFill>
              <a:schemeClr val="tx1"/>
            </a:solidFill>
            <a:round/>
            <a:headEnd/>
            <a:tailEnd/>
          </a:ln>
        </p:spPr>
        <p:txBody>
          <a:bodyPr wrap="none" anchor="ctr"/>
          <a:lstStyle/>
          <a:p>
            <a:pPr>
              <a:defRPr/>
            </a:pPr>
            <a:endParaRPr lang="en-US">
              <a:ea typeface="ＭＳ Ｐゴシック" charset="0"/>
              <a:cs typeface="ＭＳ Ｐゴシック" charset="0"/>
            </a:endParaRPr>
          </a:p>
        </p:txBody>
      </p:sp>
    </p:spTree>
    <p:extLst>
      <p:ext uri="{BB962C8B-B14F-4D97-AF65-F5344CB8AC3E}">
        <p14:creationId xmlns:p14="http://schemas.microsoft.com/office/powerpoint/2010/main" val="3169904945"/>
      </p:ext>
    </p:extLst>
  </p:cSld>
  <p:clrMapOvr>
    <a:masterClrMapping/>
  </p:clrMapOvr>
  <mc:AlternateContent xmlns:mc="http://schemas.openxmlformats.org/markup-compatibility/2006" xmlns:p14="http://schemas.microsoft.com/office/powerpoint/2010/main">
    <mc:Choice Requires="p14">
      <p:transition p14:dur="10"/>
    </mc:Choice>
    <mc:Fallback xmlns="" xmlns:a16="http://schemas.microsoft.com/office/drawing/2014/main">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8DAB94A-5E86-4B64-9DAC-574AA2E4D2CA}"/>
              </a:ext>
            </a:extLst>
          </p:cNvPr>
          <p:cNvSpPr>
            <a:spLocks noGrp="1"/>
          </p:cNvSpPr>
          <p:nvPr>
            <p:ph type="title"/>
          </p:nvPr>
        </p:nvSpPr>
        <p:spPr/>
        <p:txBody>
          <a:bodyPr>
            <a:normAutofit/>
          </a:bodyPr>
          <a:lstStyle/>
          <a:p>
            <a:r>
              <a:rPr lang="en-US" sz="11500" dirty="0"/>
              <a:t>CPU-GPU Node Architecture</a:t>
            </a:r>
          </a:p>
        </p:txBody>
      </p:sp>
      <p:sp>
        <p:nvSpPr>
          <p:cNvPr id="33" name="Can 32">
            <a:extLst>
              <a:ext uri="{FF2B5EF4-FFF2-40B4-BE49-F238E27FC236}">
                <a16:creationId xmlns:a16="http://schemas.microsoft.com/office/drawing/2014/main" id="{55ABB727-EB2C-7CA2-2AC2-62255C4B6BFF}"/>
              </a:ext>
            </a:extLst>
          </p:cNvPr>
          <p:cNvSpPr/>
          <p:nvPr/>
        </p:nvSpPr>
        <p:spPr>
          <a:xfrm>
            <a:off x="2765898" y="12996159"/>
            <a:ext cx="3891064" cy="5350213"/>
          </a:xfrm>
          <a:prstGeom prst="can">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dirty="0" err="1">
              <a:solidFill>
                <a:schemeClr val="tx1"/>
              </a:solidFill>
              <a:latin typeface="Trebuchet MS" panose="020B0603020202020204" pitchFamily="34" charset="0"/>
            </a:endParaRPr>
          </a:p>
        </p:txBody>
      </p:sp>
      <p:sp>
        <p:nvSpPr>
          <p:cNvPr id="34" name="Rounded Rectangle 33">
            <a:extLst>
              <a:ext uri="{FF2B5EF4-FFF2-40B4-BE49-F238E27FC236}">
                <a16:creationId xmlns:a16="http://schemas.microsoft.com/office/drawing/2014/main" id="{944B3EBC-9BA4-9B02-2E2B-2DDE93EB9FA3}"/>
              </a:ext>
            </a:extLst>
          </p:cNvPr>
          <p:cNvSpPr/>
          <p:nvPr/>
        </p:nvSpPr>
        <p:spPr>
          <a:xfrm>
            <a:off x="8296073" y="3501964"/>
            <a:ext cx="12198485" cy="9494195"/>
          </a:xfrm>
          <a:prstGeom prst="round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dirty="0" err="1">
              <a:solidFill>
                <a:schemeClr val="tx1"/>
              </a:solidFill>
              <a:latin typeface="Trebuchet MS" panose="020B0603020202020204" pitchFamily="34" charset="0"/>
            </a:endParaRPr>
          </a:p>
        </p:txBody>
      </p:sp>
      <p:sp>
        <p:nvSpPr>
          <p:cNvPr id="35" name="Plaque 34">
            <a:extLst>
              <a:ext uri="{FF2B5EF4-FFF2-40B4-BE49-F238E27FC236}">
                <a16:creationId xmlns:a16="http://schemas.microsoft.com/office/drawing/2014/main" id="{E4EA8D74-FA4B-4FBE-3FD9-BF2345DEB890}"/>
              </a:ext>
            </a:extLst>
          </p:cNvPr>
          <p:cNvSpPr/>
          <p:nvPr/>
        </p:nvSpPr>
        <p:spPr>
          <a:xfrm>
            <a:off x="12274685" y="4197492"/>
            <a:ext cx="4241260" cy="1906621"/>
          </a:xfrm>
          <a:prstGeom prst="plaqu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dirty="0" err="1">
              <a:solidFill>
                <a:schemeClr val="tx1"/>
              </a:solidFill>
              <a:latin typeface="Trebuchet MS" panose="020B0603020202020204" pitchFamily="34" charset="0"/>
            </a:endParaRPr>
          </a:p>
        </p:txBody>
      </p:sp>
      <p:sp>
        <p:nvSpPr>
          <p:cNvPr id="36" name="Rectangle 35">
            <a:extLst>
              <a:ext uri="{FF2B5EF4-FFF2-40B4-BE49-F238E27FC236}">
                <a16:creationId xmlns:a16="http://schemas.microsoft.com/office/drawing/2014/main" id="{E0C03C0B-43A9-D1E6-479D-4957B5E2F69D}"/>
              </a:ext>
            </a:extLst>
          </p:cNvPr>
          <p:cNvSpPr/>
          <p:nvPr/>
        </p:nvSpPr>
        <p:spPr>
          <a:xfrm>
            <a:off x="9443937" y="6692637"/>
            <a:ext cx="10389140" cy="5544766"/>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dirty="0" err="1">
              <a:solidFill>
                <a:schemeClr val="tx1"/>
              </a:solidFill>
              <a:latin typeface="Trebuchet MS" panose="020B0603020202020204" pitchFamily="34" charset="0"/>
            </a:endParaRPr>
          </a:p>
        </p:txBody>
      </p:sp>
      <p:sp>
        <p:nvSpPr>
          <p:cNvPr id="45" name="Rounded Rectangle 44">
            <a:extLst>
              <a:ext uri="{FF2B5EF4-FFF2-40B4-BE49-F238E27FC236}">
                <a16:creationId xmlns:a16="http://schemas.microsoft.com/office/drawing/2014/main" id="{B1F2A7DC-094E-8E80-CB44-262EABAD1484}"/>
              </a:ext>
            </a:extLst>
          </p:cNvPr>
          <p:cNvSpPr/>
          <p:nvPr/>
        </p:nvSpPr>
        <p:spPr>
          <a:xfrm>
            <a:off x="22483864" y="9630385"/>
            <a:ext cx="12198485" cy="9494195"/>
          </a:xfrm>
          <a:prstGeom prst="round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dirty="0" err="1">
              <a:solidFill>
                <a:schemeClr val="tx1"/>
              </a:solidFill>
              <a:latin typeface="Trebuchet MS" panose="020B0603020202020204" pitchFamily="34" charset="0"/>
            </a:endParaRPr>
          </a:p>
        </p:txBody>
      </p:sp>
      <p:sp>
        <p:nvSpPr>
          <p:cNvPr id="46" name="Plaque 45">
            <a:extLst>
              <a:ext uri="{FF2B5EF4-FFF2-40B4-BE49-F238E27FC236}">
                <a16:creationId xmlns:a16="http://schemas.microsoft.com/office/drawing/2014/main" id="{00465BA8-7DAD-0EAB-5588-0AD439FE4504}"/>
              </a:ext>
            </a:extLst>
          </p:cNvPr>
          <p:cNvSpPr/>
          <p:nvPr/>
        </p:nvSpPr>
        <p:spPr>
          <a:xfrm>
            <a:off x="26462476" y="10379417"/>
            <a:ext cx="4241260" cy="1906621"/>
          </a:xfrm>
          <a:prstGeom prst="plaqu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dirty="0" err="1">
              <a:solidFill>
                <a:schemeClr val="tx1"/>
              </a:solidFill>
              <a:latin typeface="Trebuchet MS" panose="020B0603020202020204" pitchFamily="34" charset="0"/>
            </a:endParaRPr>
          </a:p>
        </p:txBody>
      </p:sp>
      <p:sp>
        <p:nvSpPr>
          <p:cNvPr id="47" name="Rectangle 46">
            <a:extLst>
              <a:ext uri="{FF2B5EF4-FFF2-40B4-BE49-F238E27FC236}">
                <a16:creationId xmlns:a16="http://schemas.microsoft.com/office/drawing/2014/main" id="{37C4DFC9-E092-9943-2D30-F1B2DEE73A67}"/>
              </a:ext>
            </a:extLst>
          </p:cNvPr>
          <p:cNvSpPr/>
          <p:nvPr/>
        </p:nvSpPr>
        <p:spPr>
          <a:xfrm>
            <a:off x="23631728" y="12821058"/>
            <a:ext cx="10389140" cy="5544766"/>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dirty="0" err="1">
              <a:solidFill>
                <a:schemeClr val="tx1"/>
              </a:solidFill>
              <a:latin typeface="Trebuchet MS" panose="020B0603020202020204" pitchFamily="34" charset="0"/>
            </a:endParaRPr>
          </a:p>
        </p:txBody>
      </p:sp>
      <p:sp>
        <p:nvSpPr>
          <p:cNvPr id="56" name="TextBox 55">
            <a:extLst>
              <a:ext uri="{FF2B5EF4-FFF2-40B4-BE49-F238E27FC236}">
                <a16:creationId xmlns:a16="http://schemas.microsoft.com/office/drawing/2014/main" id="{A86B447D-E481-141E-952C-1ACC3D35C4A8}"/>
              </a:ext>
            </a:extLst>
          </p:cNvPr>
          <p:cNvSpPr txBox="1"/>
          <p:nvPr/>
        </p:nvSpPr>
        <p:spPr>
          <a:xfrm>
            <a:off x="13578192" y="4689137"/>
            <a:ext cx="1579278" cy="923330"/>
          </a:xfrm>
          <a:prstGeom prst="rect">
            <a:avLst/>
          </a:prstGeom>
          <a:noFill/>
        </p:spPr>
        <p:txBody>
          <a:bodyPr wrap="none" rtlCol="0">
            <a:spAutoFit/>
          </a:bodyPr>
          <a:lstStyle/>
          <a:p>
            <a:pPr algn="ctr"/>
            <a:r>
              <a:rPr lang="en-US" sz="5400" dirty="0">
                <a:solidFill>
                  <a:schemeClr val="bg1"/>
                </a:solidFill>
                <a:latin typeface="NVIDIA Sans" panose="020B0503020203020204" pitchFamily="34" charset="0"/>
                <a:cs typeface="NVIDIA Sans" panose="020B0503020203020204" pitchFamily="34" charset="0"/>
              </a:rPr>
              <a:t>CPU</a:t>
            </a:r>
          </a:p>
        </p:txBody>
      </p:sp>
      <p:sp>
        <p:nvSpPr>
          <p:cNvPr id="57" name="TextBox 56">
            <a:extLst>
              <a:ext uri="{FF2B5EF4-FFF2-40B4-BE49-F238E27FC236}">
                <a16:creationId xmlns:a16="http://schemas.microsoft.com/office/drawing/2014/main" id="{E599D0C4-44E5-F71B-387E-D41C7BB9EE10}"/>
              </a:ext>
            </a:extLst>
          </p:cNvPr>
          <p:cNvSpPr txBox="1"/>
          <p:nvPr/>
        </p:nvSpPr>
        <p:spPr>
          <a:xfrm>
            <a:off x="27780642" y="10895784"/>
            <a:ext cx="1604927" cy="923330"/>
          </a:xfrm>
          <a:prstGeom prst="rect">
            <a:avLst/>
          </a:prstGeom>
          <a:noFill/>
        </p:spPr>
        <p:txBody>
          <a:bodyPr wrap="none" rtlCol="0">
            <a:spAutoFit/>
          </a:bodyPr>
          <a:lstStyle/>
          <a:p>
            <a:pPr algn="ctr"/>
            <a:r>
              <a:rPr lang="en-US" sz="5400" dirty="0">
                <a:solidFill>
                  <a:schemeClr val="bg1"/>
                </a:solidFill>
                <a:latin typeface="NVIDIA Sans" panose="020B0503020203020204" pitchFamily="34" charset="0"/>
                <a:cs typeface="NVIDIA Sans" panose="020B0503020203020204" pitchFamily="34" charset="0"/>
              </a:rPr>
              <a:t>GPU</a:t>
            </a:r>
          </a:p>
        </p:txBody>
      </p:sp>
      <p:sp>
        <p:nvSpPr>
          <p:cNvPr id="58" name="TextBox 57">
            <a:extLst>
              <a:ext uri="{FF2B5EF4-FFF2-40B4-BE49-F238E27FC236}">
                <a16:creationId xmlns:a16="http://schemas.microsoft.com/office/drawing/2014/main" id="{E86C46D4-1C41-EAA2-8140-F776D6EFB2A3}"/>
              </a:ext>
            </a:extLst>
          </p:cNvPr>
          <p:cNvSpPr txBox="1"/>
          <p:nvPr/>
        </p:nvSpPr>
        <p:spPr>
          <a:xfrm>
            <a:off x="18846876" y="8069531"/>
            <a:ext cx="1015663" cy="2778582"/>
          </a:xfrm>
          <a:prstGeom prst="rect">
            <a:avLst/>
          </a:prstGeom>
          <a:noFill/>
        </p:spPr>
        <p:txBody>
          <a:bodyPr vert="vert" wrap="none" rtlCol="0">
            <a:spAutoFit/>
          </a:bodyPr>
          <a:lstStyle/>
          <a:p>
            <a:pPr algn="ctr"/>
            <a:r>
              <a:rPr lang="en-US" sz="5400" dirty="0">
                <a:solidFill>
                  <a:schemeClr val="bg1"/>
                </a:solidFill>
                <a:latin typeface="NVIDIA Sans" panose="020B0503020203020204" pitchFamily="34" charset="0"/>
                <a:cs typeface="NVIDIA Sans" panose="020B0503020203020204" pitchFamily="34" charset="0"/>
              </a:rPr>
              <a:t>Memory</a:t>
            </a:r>
          </a:p>
        </p:txBody>
      </p:sp>
      <p:sp>
        <p:nvSpPr>
          <p:cNvPr id="60" name="TextBox 59">
            <a:extLst>
              <a:ext uri="{FF2B5EF4-FFF2-40B4-BE49-F238E27FC236}">
                <a16:creationId xmlns:a16="http://schemas.microsoft.com/office/drawing/2014/main" id="{32B6A9E0-EDE9-FCD1-3D7A-D47B22F8986F}"/>
              </a:ext>
            </a:extLst>
          </p:cNvPr>
          <p:cNvSpPr txBox="1"/>
          <p:nvPr/>
        </p:nvSpPr>
        <p:spPr>
          <a:xfrm>
            <a:off x="3339966" y="18662915"/>
            <a:ext cx="2742931" cy="923330"/>
          </a:xfrm>
          <a:prstGeom prst="rect">
            <a:avLst/>
          </a:prstGeom>
          <a:noFill/>
        </p:spPr>
        <p:txBody>
          <a:bodyPr wrap="none" rtlCol="0">
            <a:spAutoFit/>
          </a:bodyPr>
          <a:lstStyle/>
          <a:p>
            <a:pPr algn="ctr"/>
            <a:r>
              <a:rPr lang="en-US" sz="5400" dirty="0">
                <a:solidFill>
                  <a:schemeClr val="bg1"/>
                </a:solidFill>
                <a:latin typeface="NVIDIA Sans" panose="020B0503020203020204" pitchFamily="34" charset="0"/>
                <a:cs typeface="NVIDIA Sans" panose="020B0503020203020204" pitchFamily="34" charset="0"/>
              </a:rPr>
              <a:t>Storage</a:t>
            </a:r>
          </a:p>
        </p:txBody>
      </p:sp>
      <p:sp>
        <p:nvSpPr>
          <p:cNvPr id="61" name="Left-Right-Up Arrow 60">
            <a:extLst>
              <a:ext uri="{FF2B5EF4-FFF2-40B4-BE49-F238E27FC236}">
                <a16:creationId xmlns:a16="http://schemas.microsoft.com/office/drawing/2014/main" id="{44131C27-B24C-6E85-464E-1C0FFF47B15D}"/>
              </a:ext>
            </a:extLst>
          </p:cNvPr>
          <p:cNvSpPr/>
          <p:nvPr/>
        </p:nvSpPr>
        <p:spPr>
          <a:xfrm>
            <a:off x="6656962" y="12996158"/>
            <a:ext cx="15826902" cy="4075877"/>
          </a:xfrm>
          <a:prstGeom prst="leftRightUp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dirty="0" err="1">
              <a:solidFill>
                <a:schemeClr val="tx1"/>
              </a:solidFill>
              <a:latin typeface="Trebuchet MS" panose="020B0603020202020204" pitchFamily="34" charset="0"/>
            </a:endParaRPr>
          </a:p>
        </p:txBody>
      </p:sp>
      <p:sp>
        <p:nvSpPr>
          <p:cNvPr id="62" name="TextBox 61">
            <a:extLst>
              <a:ext uri="{FF2B5EF4-FFF2-40B4-BE49-F238E27FC236}">
                <a16:creationId xmlns:a16="http://schemas.microsoft.com/office/drawing/2014/main" id="{8B4F027E-6D6F-F8C4-4EC8-094CEDC1FEBA}"/>
              </a:ext>
            </a:extLst>
          </p:cNvPr>
          <p:cNvSpPr txBox="1"/>
          <p:nvPr/>
        </p:nvSpPr>
        <p:spPr>
          <a:xfrm>
            <a:off x="10883959" y="16845732"/>
            <a:ext cx="7372917" cy="923330"/>
          </a:xfrm>
          <a:prstGeom prst="rect">
            <a:avLst/>
          </a:prstGeom>
          <a:noFill/>
        </p:spPr>
        <p:txBody>
          <a:bodyPr wrap="none" rtlCol="0">
            <a:spAutoFit/>
          </a:bodyPr>
          <a:lstStyle/>
          <a:p>
            <a:pPr algn="ctr"/>
            <a:r>
              <a:rPr lang="en-US" sz="5400" dirty="0">
                <a:solidFill>
                  <a:schemeClr val="bg1"/>
                </a:solidFill>
                <a:latin typeface="NVIDIA Sans" panose="020B0503020203020204" pitchFamily="34" charset="0"/>
                <a:cs typeface="NVIDIA Sans" panose="020B0503020203020204" pitchFamily="34" charset="0"/>
              </a:rPr>
              <a:t>On-node Interconnect</a:t>
            </a:r>
          </a:p>
        </p:txBody>
      </p:sp>
      <p:sp>
        <p:nvSpPr>
          <p:cNvPr id="3" name="TextBox 2">
            <a:extLst>
              <a:ext uri="{FF2B5EF4-FFF2-40B4-BE49-F238E27FC236}">
                <a16:creationId xmlns:a16="http://schemas.microsoft.com/office/drawing/2014/main" id="{D0B02CC5-EBBE-61C8-7817-C2B3EB3BDD63}"/>
              </a:ext>
            </a:extLst>
          </p:cNvPr>
          <p:cNvSpPr txBox="1"/>
          <p:nvPr/>
        </p:nvSpPr>
        <p:spPr>
          <a:xfrm>
            <a:off x="33005205" y="14281974"/>
            <a:ext cx="1015663" cy="2778582"/>
          </a:xfrm>
          <a:prstGeom prst="rect">
            <a:avLst/>
          </a:prstGeom>
          <a:noFill/>
        </p:spPr>
        <p:txBody>
          <a:bodyPr vert="vert" wrap="none" rtlCol="0">
            <a:spAutoFit/>
          </a:bodyPr>
          <a:lstStyle/>
          <a:p>
            <a:pPr algn="ctr"/>
            <a:r>
              <a:rPr lang="en-US" sz="5400" dirty="0">
                <a:solidFill>
                  <a:schemeClr val="bg1"/>
                </a:solidFill>
                <a:latin typeface="NVIDIA Sans" panose="020B0503020203020204" pitchFamily="34" charset="0"/>
                <a:cs typeface="NVIDIA Sans" panose="020B0503020203020204" pitchFamily="34" charset="0"/>
              </a:rPr>
              <a:t>Memory</a:t>
            </a:r>
          </a:p>
        </p:txBody>
      </p:sp>
    </p:spTree>
    <p:extLst>
      <p:ext uri="{BB962C8B-B14F-4D97-AF65-F5344CB8AC3E}">
        <p14:creationId xmlns:p14="http://schemas.microsoft.com/office/powerpoint/2010/main" val="22787811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ubtitle 9">
            <a:extLst>
              <a:ext uri="{FF2B5EF4-FFF2-40B4-BE49-F238E27FC236}">
                <a16:creationId xmlns:a16="http://schemas.microsoft.com/office/drawing/2014/main" id="{4C4E44C6-E88C-4CDE-9E6A-035AA5A6FA95}"/>
              </a:ext>
            </a:extLst>
          </p:cNvPr>
          <p:cNvSpPr>
            <a:spLocks noGrp="1"/>
          </p:cNvSpPr>
          <p:nvPr>
            <p:ph idx="1"/>
          </p:nvPr>
        </p:nvSpPr>
        <p:spPr/>
        <p:txBody>
          <a:bodyPr/>
          <a:lstStyle/>
          <a:p>
            <a:r>
              <a:rPr lang="en-US" sz="6600" b="1" dirty="0">
                <a:solidFill>
                  <a:schemeClr val="tx2"/>
                </a:solidFill>
              </a:rPr>
              <a:t>I/O is performed with </a:t>
            </a:r>
            <a:r>
              <a:rPr lang="en-US" sz="6600" b="1" u="sng" dirty="0">
                <a:solidFill>
                  <a:schemeClr val="tx2"/>
                </a:solidFill>
              </a:rPr>
              <a:t>POSIX</a:t>
            </a:r>
            <a:r>
              <a:rPr lang="en-US" sz="6600" b="1" dirty="0">
                <a:solidFill>
                  <a:schemeClr val="tx2"/>
                </a:solidFill>
              </a:rPr>
              <a:t> calls</a:t>
            </a:r>
          </a:p>
          <a:p>
            <a:r>
              <a:rPr lang="en-US" sz="6600" b="1" dirty="0">
                <a:solidFill>
                  <a:schemeClr val="tx2"/>
                </a:solidFill>
              </a:rPr>
              <a:t>Dataset chunks are cached in </a:t>
            </a:r>
            <a:r>
              <a:rPr lang="en-US" sz="6600" b="1" u="sng" dirty="0">
                <a:solidFill>
                  <a:schemeClr val="tx2"/>
                </a:solidFill>
              </a:rPr>
              <a:t>CPU</a:t>
            </a:r>
            <a:r>
              <a:rPr lang="en-US" sz="6600" b="1" dirty="0">
                <a:solidFill>
                  <a:schemeClr val="tx2"/>
                </a:solidFill>
              </a:rPr>
              <a:t> memory</a:t>
            </a:r>
            <a:endParaRPr lang="en-US" sz="6200" b="1" dirty="0">
              <a:solidFill>
                <a:schemeClr val="tx2"/>
              </a:solidFill>
            </a:endParaRPr>
          </a:p>
          <a:p>
            <a:r>
              <a:rPr lang="en-US" sz="6600" b="1" dirty="0">
                <a:solidFill>
                  <a:schemeClr val="tx2"/>
                </a:solidFill>
              </a:rPr>
              <a:t>I/O filters run on CPU and access chunks in </a:t>
            </a:r>
            <a:r>
              <a:rPr lang="en-US" sz="6600" b="1" u="sng" dirty="0">
                <a:solidFill>
                  <a:schemeClr val="tx2"/>
                </a:solidFill>
              </a:rPr>
              <a:t>CPU</a:t>
            </a:r>
            <a:r>
              <a:rPr lang="en-US" sz="6600" b="1" dirty="0">
                <a:solidFill>
                  <a:schemeClr val="tx2"/>
                </a:solidFill>
              </a:rPr>
              <a:t> memory</a:t>
            </a:r>
          </a:p>
          <a:p>
            <a:r>
              <a:rPr lang="en-US" sz="6600" b="1" dirty="0">
                <a:solidFill>
                  <a:schemeClr val="tx2"/>
                </a:solidFill>
              </a:rPr>
              <a:t>Uncompressed data is </a:t>
            </a:r>
            <a:r>
              <a:rPr lang="en-US" sz="6600" b="1" u="sng" dirty="0">
                <a:solidFill>
                  <a:schemeClr val="tx2"/>
                </a:solidFill>
              </a:rPr>
              <a:t>transferred</a:t>
            </a:r>
            <a:r>
              <a:rPr lang="en-US" sz="6600" b="1" dirty="0">
                <a:solidFill>
                  <a:schemeClr val="tx2"/>
                </a:solidFill>
              </a:rPr>
              <a:t> to GPU memory</a:t>
            </a:r>
          </a:p>
          <a:p>
            <a:endParaRPr lang="en-US" sz="6600" dirty="0"/>
          </a:p>
        </p:txBody>
      </p:sp>
      <p:sp>
        <p:nvSpPr>
          <p:cNvPr id="3" name="Title 2">
            <a:extLst>
              <a:ext uri="{FF2B5EF4-FFF2-40B4-BE49-F238E27FC236}">
                <a16:creationId xmlns:a16="http://schemas.microsoft.com/office/drawing/2014/main" id="{B5583017-D623-B379-7EC7-F0D7F82CF978}"/>
              </a:ext>
            </a:extLst>
          </p:cNvPr>
          <p:cNvSpPr>
            <a:spLocks noGrp="1"/>
          </p:cNvSpPr>
          <p:nvPr>
            <p:ph type="title"/>
          </p:nvPr>
        </p:nvSpPr>
        <p:spPr/>
        <p:txBody>
          <a:bodyPr>
            <a:normAutofit/>
          </a:bodyPr>
          <a:lstStyle/>
          <a:p>
            <a:r>
              <a:rPr lang="en-US" sz="11500" dirty="0"/>
              <a:t>CPU-Based I/O Pipeline</a:t>
            </a:r>
            <a:endParaRPr lang="en-US" sz="8000" dirty="0"/>
          </a:p>
        </p:txBody>
      </p:sp>
    </p:spTree>
    <p:extLst>
      <p:ext uri="{BB962C8B-B14F-4D97-AF65-F5344CB8AC3E}">
        <p14:creationId xmlns:p14="http://schemas.microsoft.com/office/powerpoint/2010/main" val="313770935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8DAB94A-5E86-4B64-9DAC-574AA2E4D2CA}"/>
              </a:ext>
            </a:extLst>
          </p:cNvPr>
          <p:cNvSpPr>
            <a:spLocks noGrp="1"/>
          </p:cNvSpPr>
          <p:nvPr>
            <p:ph type="title"/>
          </p:nvPr>
        </p:nvSpPr>
        <p:spPr/>
        <p:txBody>
          <a:bodyPr>
            <a:normAutofit/>
          </a:bodyPr>
          <a:lstStyle/>
          <a:p>
            <a:r>
              <a:rPr lang="en-US" sz="11500" dirty="0"/>
              <a:t>CPU-Based I/O Pipeline</a:t>
            </a:r>
          </a:p>
        </p:txBody>
      </p:sp>
      <p:sp>
        <p:nvSpPr>
          <p:cNvPr id="33" name="Can 32">
            <a:extLst>
              <a:ext uri="{FF2B5EF4-FFF2-40B4-BE49-F238E27FC236}">
                <a16:creationId xmlns:a16="http://schemas.microsoft.com/office/drawing/2014/main" id="{55ABB727-EB2C-7CA2-2AC2-62255C4B6BFF}"/>
              </a:ext>
            </a:extLst>
          </p:cNvPr>
          <p:cNvSpPr/>
          <p:nvPr/>
        </p:nvSpPr>
        <p:spPr>
          <a:xfrm>
            <a:off x="2765898" y="12996159"/>
            <a:ext cx="3891064" cy="5350213"/>
          </a:xfrm>
          <a:prstGeom prst="can">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dirty="0" err="1">
              <a:solidFill>
                <a:schemeClr val="tx1"/>
              </a:solidFill>
              <a:latin typeface="Trebuchet MS" panose="020B0603020202020204" pitchFamily="34" charset="0"/>
            </a:endParaRPr>
          </a:p>
        </p:txBody>
      </p:sp>
      <p:sp>
        <p:nvSpPr>
          <p:cNvPr id="34" name="Rounded Rectangle 33">
            <a:extLst>
              <a:ext uri="{FF2B5EF4-FFF2-40B4-BE49-F238E27FC236}">
                <a16:creationId xmlns:a16="http://schemas.microsoft.com/office/drawing/2014/main" id="{944B3EBC-9BA4-9B02-2E2B-2DDE93EB9FA3}"/>
              </a:ext>
            </a:extLst>
          </p:cNvPr>
          <p:cNvSpPr/>
          <p:nvPr/>
        </p:nvSpPr>
        <p:spPr>
          <a:xfrm>
            <a:off x="8296073" y="3501964"/>
            <a:ext cx="12198485" cy="9494195"/>
          </a:xfrm>
          <a:prstGeom prst="round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dirty="0" err="1">
              <a:solidFill>
                <a:schemeClr val="tx1"/>
              </a:solidFill>
              <a:latin typeface="Trebuchet MS" panose="020B0603020202020204" pitchFamily="34" charset="0"/>
            </a:endParaRPr>
          </a:p>
        </p:txBody>
      </p:sp>
      <p:sp>
        <p:nvSpPr>
          <p:cNvPr id="35" name="Plaque 34">
            <a:extLst>
              <a:ext uri="{FF2B5EF4-FFF2-40B4-BE49-F238E27FC236}">
                <a16:creationId xmlns:a16="http://schemas.microsoft.com/office/drawing/2014/main" id="{E4EA8D74-FA4B-4FBE-3FD9-BF2345DEB890}"/>
              </a:ext>
            </a:extLst>
          </p:cNvPr>
          <p:cNvSpPr/>
          <p:nvPr/>
        </p:nvSpPr>
        <p:spPr>
          <a:xfrm>
            <a:off x="12274685" y="4197492"/>
            <a:ext cx="4241260" cy="1906621"/>
          </a:xfrm>
          <a:prstGeom prst="plaqu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dirty="0" err="1">
              <a:solidFill>
                <a:schemeClr val="tx1"/>
              </a:solidFill>
              <a:latin typeface="Trebuchet MS" panose="020B0603020202020204" pitchFamily="34" charset="0"/>
            </a:endParaRPr>
          </a:p>
        </p:txBody>
      </p:sp>
      <p:sp>
        <p:nvSpPr>
          <p:cNvPr id="36" name="Rectangle 35">
            <a:extLst>
              <a:ext uri="{FF2B5EF4-FFF2-40B4-BE49-F238E27FC236}">
                <a16:creationId xmlns:a16="http://schemas.microsoft.com/office/drawing/2014/main" id="{E0C03C0B-43A9-D1E6-479D-4957B5E2F69D}"/>
              </a:ext>
            </a:extLst>
          </p:cNvPr>
          <p:cNvSpPr/>
          <p:nvPr/>
        </p:nvSpPr>
        <p:spPr>
          <a:xfrm>
            <a:off x="9443937" y="6692637"/>
            <a:ext cx="10389140" cy="5544766"/>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dirty="0" err="1">
              <a:solidFill>
                <a:schemeClr val="tx1"/>
              </a:solidFill>
              <a:latin typeface="Trebuchet MS" panose="020B0603020202020204" pitchFamily="34" charset="0"/>
            </a:endParaRPr>
          </a:p>
        </p:txBody>
      </p:sp>
      <p:sp>
        <p:nvSpPr>
          <p:cNvPr id="45" name="Rounded Rectangle 44">
            <a:extLst>
              <a:ext uri="{FF2B5EF4-FFF2-40B4-BE49-F238E27FC236}">
                <a16:creationId xmlns:a16="http://schemas.microsoft.com/office/drawing/2014/main" id="{B1F2A7DC-094E-8E80-CB44-262EABAD1484}"/>
              </a:ext>
            </a:extLst>
          </p:cNvPr>
          <p:cNvSpPr/>
          <p:nvPr/>
        </p:nvSpPr>
        <p:spPr>
          <a:xfrm>
            <a:off x="22483864" y="9630385"/>
            <a:ext cx="12198485" cy="9494195"/>
          </a:xfrm>
          <a:prstGeom prst="round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dirty="0" err="1">
              <a:solidFill>
                <a:schemeClr val="tx1"/>
              </a:solidFill>
              <a:latin typeface="Trebuchet MS" panose="020B0603020202020204" pitchFamily="34" charset="0"/>
            </a:endParaRPr>
          </a:p>
        </p:txBody>
      </p:sp>
      <p:sp>
        <p:nvSpPr>
          <p:cNvPr id="46" name="Plaque 45">
            <a:extLst>
              <a:ext uri="{FF2B5EF4-FFF2-40B4-BE49-F238E27FC236}">
                <a16:creationId xmlns:a16="http://schemas.microsoft.com/office/drawing/2014/main" id="{00465BA8-7DAD-0EAB-5588-0AD439FE4504}"/>
              </a:ext>
            </a:extLst>
          </p:cNvPr>
          <p:cNvSpPr/>
          <p:nvPr/>
        </p:nvSpPr>
        <p:spPr>
          <a:xfrm>
            <a:off x="26462476" y="10379417"/>
            <a:ext cx="4241260" cy="1906621"/>
          </a:xfrm>
          <a:prstGeom prst="plaqu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dirty="0" err="1">
              <a:solidFill>
                <a:schemeClr val="tx1"/>
              </a:solidFill>
              <a:latin typeface="Trebuchet MS" panose="020B0603020202020204" pitchFamily="34" charset="0"/>
            </a:endParaRPr>
          </a:p>
        </p:txBody>
      </p:sp>
      <p:sp>
        <p:nvSpPr>
          <p:cNvPr id="47" name="Rectangle 46">
            <a:extLst>
              <a:ext uri="{FF2B5EF4-FFF2-40B4-BE49-F238E27FC236}">
                <a16:creationId xmlns:a16="http://schemas.microsoft.com/office/drawing/2014/main" id="{37C4DFC9-E092-9943-2D30-F1B2DEE73A67}"/>
              </a:ext>
            </a:extLst>
          </p:cNvPr>
          <p:cNvSpPr/>
          <p:nvPr/>
        </p:nvSpPr>
        <p:spPr>
          <a:xfrm>
            <a:off x="23631728" y="12821058"/>
            <a:ext cx="10389140" cy="5544766"/>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dirty="0" err="1">
              <a:solidFill>
                <a:schemeClr val="tx1"/>
              </a:solidFill>
              <a:latin typeface="Trebuchet MS" panose="020B0603020202020204" pitchFamily="34" charset="0"/>
            </a:endParaRPr>
          </a:p>
        </p:txBody>
      </p:sp>
      <p:sp>
        <p:nvSpPr>
          <p:cNvPr id="56" name="TextBox 55">
            <a:extLst>
              <a:ext uri="{FF2B5EF4-FFF2-40B4-BE49-F238E27FC236}">
                <a16:creationId xmlns:a16="http://schemas.microsoft.com/office/drawing/2014/main" id="{A86B447D-E481-141E-952C-1ACC3D35C4A8}"/>
              </a:ext>
            </a:extLst>
          </p:cNvPr>
          <p:cNvSpPr txBox="1"/>
          <p:nvPr/>
        </p:nvSpPr>
        <p:spPr>
          <a:xfrm>
            <a:off x="13578192" y="4689137"/>
            <a:ext cx="1579278" cy="923330"/>
          </a:xfrm>
          <a:prstGeom prst="rect">
            <a:avLst/>
          </a:prstGeom>
          <a:noFill/>
        </p:spPr>
        <p:txBody>
          <a:bodyPr wrap="none" rtlCol="0">
            <a:spAutoFit/>
          </a:bodyPr>
          <a:lstStyle/>
          <a:p>
            <a:pPr algn="ctr"/>
            <a:r>
              <a:rPr lang="en-US" sz="5400" dirty="0">
                <a:solidFill>
                  <a:schemeClr val="bg1"/>
                </a:solidFill>
                <a:latin typeface="NVIDIA Sans" panose="020B0503020203020204" pitchFamily="34" charset="0"/>
                <a:cs typeface="NVIDIA Sans" panose="020B0503020203020204" pitchFamily="34" charset="0"/>
              </a:rPr>
              <a:t>CPU</a:t>
            </a:r>
          </a:p>
        </p:txBody>
      </p:sp>
      <p:sp>
        <p:nvSpPr>
          <p:cNvPr id="57" name="TextBox 56">
            <a:extLst>
              <a:ext uri="{FF2B5EF4-FFF2-40B4-BE49-F238E27FC236}">
                <a16:creationId xmlns:a16="http://schemas.microsoft.com/office/drawing/2014/main" id="{E599D0C4-44E5-F71B-387E-D41C7BB9EE10}"/>
              </a:ext>
            </a:extLst>
          </p:cNvPr>
          <p:cNvSpPr txBox="1"/>
          <p:nvPr/>
        </p:nvSpPr>
        <p:spPr>
          <a:xfrm>
            <a:off x="27780642" y="10895784"/>
            <a:ext cx="1604927" cy="923330"/>
          </a:xfrm>
          <a:prstGeom prst="rect">
            <a:avLst/>
          </a:prstGeom>
          <a:noFill/>
        </p:spPr>
        <p:txBody>
          <a:bodyPr wrap="none" rtlCol="0">
            <a:spAutoFit/>
          </a:bodyPr>
          <a:lstStyle/>
          <a:p>
            <a:pPr algn="ctr"/>
            <a:r>
              <a:rPr lang="en-US" sz="5400" dirty="0">
                <a:solidFill>
                  <a:schemeClr val="bg1"/>
                </a:solidFill>
                <a:latin typeface="NVIDIA Sans" panose="020B0503020203020204" pitchFamily="34" charset="0"/>
                <a:cs typeface="NVIDIA Sans" panose="020B0503020203020204" pitchFamily="34" charset="0"/>
              </a:rPr>
              <a:t>GPU</a:t>
            </a:r>
          </a:p>
        </p:txBody>
      </p:sp>
      <p:sp>
        <p:nvSpPr>
          <p:cNvPr id="58" name="TextBox 57">
            <a:extLst>
              <a:ext uri="{FF2B5EF4-FFF2-40B4-BE49-F238E27FC236}">
                <a16:creationId xmlns:a16="http://schemas.microsoft.com/office/drawing/2014/main" id="{E86C46D4-1C41-EAA2-8140-F776D6EFB2A3}"/>
              </a:ext>
            </a:extLst>
          </p:cNvPr>
          <p:cNvSpPr txBox="1"/>
          <p:nvPr/>
        </p:nvSpPr>
        <p:spPr>
          <a:xfrm>
            <a:off x="18846876" y="8069531"/>
            <a:ext cx="1015663" cy="2778582"/>
          </a:xfrm>
          <a:prstGeom prst="rect">
            <a:avLst/>
          </a:prstGeom>
          <a:noFill/>
        </p:spPr>
        <p:txBody>
          <a:bodyPr vert="vert" wrap="none" rtlCol="0">
            <a:spAutoFit/>
          </a:bodyPr>
          <a:lstStyle/>
          <a:p>
            <a:pPr algn="ctr"/>
            <a:r>
              <a:rPr lang="en-US" sz="5400" dirty="0">
                <a:solidFill>
                  <a:schemeClr val="bg1"/>
                </a:solidFill>
                <a:latin typeface="NVIDIA Sans" panose="020B0503020203020204" pitchFamily="34" charset="0"/>
                <a:cs typeface="NVIDIA Sans" panose="020B0503020203020204" pitchFamily="34" charset="0"/>
              </a:rPr>
              <a:t>Memory</a:t>
            </a:r>
          </a:p>
        </p:txBody>
      </p:sp>
      <p:sp>
        <p:nvSpPr>
          <p:cNvPr id="60" name="TextBox 59">
            <a:extLst>
              <a:ext uri="{FF2B5EF4-FFF2-40B4-BE49-F238E27FC236}">
                <a16:creationId xmlns:a16="http://schemas.microsoft.com/office/drawing/2014/main" id="{32B6A9E0-EDE9-FCD1-3D7A-D47B22F8986F}"/>
              </a:ext>
            </a:extLst>
          </p:cNvPr>
          <p:cNvSpPr txBox="1"/>
          <p:nvPr/>
        </p:nvSpPr>
        <p:spPr>
          <a:xfrm>
            <a:off x="3339966" y="18662915"/>
            <a:ext cx="2742931" cy="923330"/>
          </a:xfrm>
          <a:prstGeom prst="rect">
            <a:avLst/>
          </a:prstGeom>
          <a:noFill/>
        </p:spPr>
        <p:txBody>
          <a:bodyPr wrap="none" rtlCol="0">
            <a:spAutoFit/>
          </a:bodyPr>
          <a:lstStyle/>
          <a:p>
            <a:pPr algn="ctr"/>
            <a:r>
              <a:rPr lang="en-US" sz="5400" dirty="0">
                <a:solidFill>
                  <a:schemeClr val="bg1"/>
                </a:solidFill>
                <a:latin typeface="NVIDIA Sans" panose="020B0503020203020204" pitchFamily="34" charset="0"/>
                <a:cs typeface="NVIDIA Sans" panose="020B0503020203020204" pitchFamily="34" charset="0"/>
              </a:rPr>
              <a:t>Storage</a:t>
            </a:r>
          </a:p>
        </p:txBody>
      </p:sp>
      <p:sp>
        <p:nvSpPr>
          <p:cNvPr id="61" name="Left-Right-Up Arrow 60">
            <a:extLst>
              <a:ext uri="{FF2B5EF4-FFF2-40B4-BE49-F238E27FC236}">
                <a16:creationId xmlns:a16="http://schemas.microsoft.com/office/drawing/2014/main" id="{44131C27-B24C-6E85-464E-1C0FFF47B15D}"/>
              </a:ext>
            </a:extLst>
          </p:cNvPr>
          <p:cNvSpPr/>
          <p:nvPr/>
        </p:nvSpPr>
        <p:spPr>
          <a:xfrm>
            <a:off x="6656962" y="12996158"/>
            <a:ext cx="15826902" cy="4075877"/>
          </a:xfrm>
          <a:prstGeom prst="leftRightUp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dirty="0" err="1">
              <a:solidFill>
                <a:schemeClr val="tx1"/>
              </a:solidFill>
              <a:latin typeface="Trebuchet MS" panose="020B0603020202020204" pitchFamily="34" charset="0"/>
            </a:endParaRPr>
          </a:p>
        </p:txBody>
      </p:sp>
      <p:sp>
        <p:nvSpPr>
          <p:cNvPr id="62" name="TextBox 61">
            <a:extLst>
              <a:ext uri="{FF2B5EF4-FFF2-40B4-BE49-F238E27FC236}">
                <a16:creationId xmlns:a16="http://schemas.microsoft.com/office/drawing/2014/main" id="{8B4F027E-6D6F-F8C4-4EC8-094CEDC1FEBA}"/>
              </a:ext>
            </a:extLst>
          </p:cNvPr>
          <p:cNvSpPr txBox="1"/>
          <p:nvPr/>
        </p:nvSpPr>
        <p:spPr>
          <a:xfrm>
            <a:off x="10883959" y="16845732"/>
            <a:ext cx="7372917" cy="923330"/>
          </a:xfrm>
          <a:prstGeom prst="rect">
            <a:avLst/>
          </a:prstGeom>
          <a:noFill/>
        </p:spPr>
        <p:txBody>
          <a:bodyPr wrap="none" rtlCol="0">
            <a:spAutoFit/>
          </a:bodyPr>
          <a:lstStyle/>
          <a:p>
            <a:pPr algn="ctr"/>
            <a:r>
              <a:rPr lang="en-US" sz="5400" dirty="0">
                <a:solidFill>
                  <a:schemeClr val="bg1"/>
                </a:solidFill>
                <a:latin typeface="NVIDIA Sans" panose="020B0503020203020204" pitchFamily="34" charset="0"/>
                <a:cs typeface="NVIDIA Sans" panose="020B0503020203020204" pitchFamily="34" charset="0"/>
              </a:rPr>
              <a:t>On-node Interconnect</a:t>
            </a:r>
          </a:p>
        </p:txBody>
      </p:sp>
      <p:sp>
        <p:nvSpPr>
          <p:cNvPr id="3" name="TextBox 2">
            <a:extLst>
              <a:ext uri="{FF2B5EF4-FFF2-40B4-BE49-F238E27FC236}">
                <a16:creationId xmlns:a16="http://schemas.microsoft.com/office/drawing/2014/main" id="{D0B02CC5-EBBE-61C8-7817-C2B3EB3BDD63}"/>
              </a:ext>
            </a:extLst>
          </p:cNvPr>
          <p:cNvSpPr txBox="1"/>
          <p:nvPr/>
        </p:nvSpPr>
        <p:spPr>
          <a:xfrm>
            <a:off x="33005205" y="14281974"/>
            <a:ext cx="1015663" cy="2778582"/>
          </a:xfrm>
          <a:prstGeom prst="rect">
            <a:avLst/>
          </a:prstGeom>
          <a:noFill/>
        </p:spPr>
        <p:txBody>
          <a:bodyPr vert="vert" wrap="none" rtlCol="0">
            <a:spAutoFit/>
          </a:bodyPr>
          <a:lstStyle/>
          <a:p>
            <a:pPr algn="ctr"/>
            <a:r>
              <a:rPr lang="en-US" sz="5400" dirty="0">
                <a:solidFill>
                  <a:schemeClr val="bg1"/>
                </a:solidFill>
                <a:latin typeface="NVIDIA Sans" panose="020B0503020203020204" pitchFamily="34" charset="0"/>
                <a:cs typeface="NVIDIA Sans" panose="020B0503020203020204" pitchFamily="34" charset="0"/>
              </a:rPr>
              <a:t>Memory</a:t>
            </a:r>
          </a:p>
        </p:txBody>
      </p:sp>
      <p:cxnSp>
        <p:nvCxnSpPr>
          <p:cNvPr id="2" name="Curved Connector 1">
            <a:extLst>
              <a:ext uri="{FF2B5EF4-FFF2-40B4-BE49-F238E27FC236}">
                <a16:creationId xmlns:a16="http://schemas.microsoft.com/office/drawing/2014/main" id="{41ACBA36-E27C-5EEB-41B7-D3E199762DC9}"/>
              </a:ext>
            </a:extLst>
          </p:cNvPr>
          <p:cNvCxnSpPr>
            <a:cxnSpLocks/>
          </p:cNvCxnSpPr>
          <p:nvPr/>
        </p:nvCxnSpPr>
        <p:spPr>
          <a:xfrm rot="10800000">
            <a:off x="16515946" y="5128592"/>
            <a:ext cx="9946533" cy="6162259"/>
          </a:xfrm>
          <a:prstGeom prst="curvedConnector3">
            <a:avLst>
              <a:gd name="adj1" fmla="val 50000"/>
            </a:avLst>
          </a:prstGeom>
          <a:ln w="63500">
            <a:solidFill>
              <a:srgbClr val="FF0000"/>
            </a:solidFill>
            <a:headEnd type="oval"/>
            <a:tailEnd type="triangle" w="lg" len="lg"/>
          </a:ln>
        </p:spPr>
        <p:style>
          <a:lnRef idx="1">
            <a:schemeClr val="accent1"/>
          </a:lnRef>
          <a:fillRef idx="0">
            <a:schemeClr val="accent1"/>
          </a:fillRef>
          <a:effectRef idx="0">
            <a:schemeClr val="accent1"/>
          </a:effectRef>
          <a:fontRef idx="minor">
            <a:schemeClr val="tx1"/>
          </a:fontRef>
        </p:style>
      </p:cxnSp>
      <p:sp>
        <p:nvSpPr>
          <p:cNvPr id="4" name="Text Box 197">
            <a:extLst>
              <a:ext uri="{FF2B5EF4-FFF2-40B4-BE49-F238E27FC236}">
                <a16:creationId xmlns:a16="http://schemas.microsoft.com/office/drawing/2014/main" id="{32AEE123-5C52-CF7F-DBC4-D6F3DD1FAE0F}"/>
              </a:ext>
            </a:extLst>
          </p:cNvPr>
          <p:cNvSpPr txBox="1">
            <a:spLocks noChangeArrowheads="1"/>
          </p:cNvSpPr>
          <p:nvPr/>
        </p:nvSpPr>
        <p:spPr bwMode="auto">
          <a:xfrm>
            <a:off x="22021369" y="6373055"/>
            <a:ext cx="6693062" cy="1107996"/>
          </a:xfrm>
          <a:prstGeom prst="rect">
            <a:avLst/>
          </a:prstGeom>
          <a:noFill/>
          <a:ln w="9525">
            <a:noFill/>
            <a:miter lim="800000"/>
            <a:headEnd/>
            <a:tailEnd/>
          </a:ln>
          <a:effectLst/>
        </p:spPr>
        <p:txBody>
          <a:bodyPr wrap="square">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6600" dirty="0">
                <a:solidFill>
                  <a:schemeClr val="bg1"/>
                </a:solidFill>
                <a:effectLst>
                  <a:outerShdw blurRad="38100" dist="38100" dir="2700000" algn="tl">
                    <a:srgbClr val="C0C0C0"/>
                  </a:outerShdw>
                </a:effectLst>
                <a:latin typeface="+mj-lt"/>
              </a:rPr>
              <a:t>GPU needs data</a:t>
            </a:r>
          </a:p>
        </p:txBody>
      </p:sp>
    </p:spTree>
    <p:extLst>
      <p:ext uri="{BB962C8B-B14F-4D97-AF65-F5344CB8AC3E}">
        <p14:creationId xmlns:p14="http://schemas.microsoft.com/office/powerpoint/2010/main" val="331910374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8DAB94A-5E86-4B64-9DAC-574AA2E4D2CA}"/>
              </a:ext>
            </a:extLst>
          </p:cNvPr>
          <p:cNvSpPr>
            <a:spLocks noGrp="1"/>
          </p:cNvSpPr>
          <p:nvPr>
            <p:ph type="title"/>
          </p:nvPr>
        </p:nvSpPr>
        <p:spPr/>
        <p:txBody>
          <a:bodyPr>
            <a:normAutofit/>
          </a:bodyPr>
          <a:lstStyle/>
          <a:p>
            <a:r>
              <a:rPr lang="en-US" sz="11500" dirty="0"/>
              <a:t>CPU-Based I/O Pipeline</a:t>
            </a:r>
          </a:p>
        </p:txBody>
      </p:sp>
      <p:sp>
        <p:nvSpPr>
          <p:cNvPr id="33" name="Can 32">
            <a:extLst>
              <a:ext uri="{FF2B5EF4-FFF2-40B4-BE49-F238E27FC236}">
                <a16:creationId xmlns:a16="http://schemas.microsoft.com/office/drawing/2014/main" id="{55ABB727-EB2C-7CA2-2AC2-62255C4B6BFF}"/>
              </a:ext>
            </a:extLst>
          </p:cNvPr>
          <p:cNvSpPr/>
          <p:nvPr/>
        </p:nvSpPr>
        <p:spPr>
          <a:xfrm>
            <a:off x="2765898" y="12996159"/>
            <a:ext cx="3891064" cy="5350213"/>
          </a:xfrm>
          <a:prstGeom prst="can">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dirty="0" err="1">
              <a:solidFill>
                <a:schemeClr val="tx1"/>
              </a:solidFill>
              <a:latin typeface="Trebuchet MS" panose="020B0603020202020204" pitchFamily="34" charset="0"/>
            </a:endParaRPr>
          </a:p>
        </p:txBody>
      </p:sp>
      <p:sp>
        <p:nvSpPr>
          <p:cNvPr id="34" name="Rounded Rectangle 33">
            <a:extLst>
              <a:ext uri="{FF2B5EF4-FFF2-40B4-BE49-F238E27FC236}">
                <a16:creationId xmlns:a16="http://schemas.microsoft.com/office/drawing/2014/main" id="{944B3EBC-9BA4-9B02-2E2B-2DDE93EB9FA3}"/>
              </a:ext>
            </a:extLst>
          </p:cNvPr>
          <p:cNvSpPr/>
          <p:nvPr/>
        </p:nvSpPr>
        <p:spPr>
          <a:xfrm>
            <a:off x="8296073" y="3501964"/>
            <a:ext cx="12198485" cy="9494195"/>
          </a:xfrm>
          <a:prstGeom prst="round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dirty="0" err="1">
              <a:solidFill>
                <a:schemeClr val="tx1"/>
              </a:solidFill>
              <a:latin typeface="Trebuchet MS" panose="020B0603020202020204" pitchFamily="34" charset="0"/>
            </a:endParaRPr>
          </a:p>
        </p:txBody>
      </p:sp>
      <p:sp>
        <p:nvSpPr>
          <p:cNvPr id="35" name="Plaque 34">
            <a:extLst>
              <a:ext uri="{FF2B5EF4-FFF2-40B4-BE49-F238E27FC236}">
                <a16:creationId xmlns:a16="http://schemas.microsoft.com/office/drawing/2014/main" id="{E4EA8D74-FA4B-4FBE-3FD9-BF2345DEB890}"/>
              </a:ext>
            </a:extLst>
          </p:cNvPr>
          <p:cNvSpPr/>
          <p:nvPr/>
        </p:nvSpPr>
        <p:spPr>
          <a:xfrm>
            <a:off x="12274685" y="4197492"/>
            <a:ext cx="4241260" cy="1906621"/>
          </a:xfrm>
          <a:prstGeom prst="plaqu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dirty="0" err="1">
              <a:solidFill>
                <a:schemeClr val="tx1"/>
              </a:solidFill>
              <a:latin typeface="Trebuchet MS" panose="020B0603020202020204" pitchFamily="34" charset="0"/>
            </a:endParaRPr>
          </a:p>
        </p:txBody>
      </p:sp>
      <p:sp>
        <p:nvSpPr>
          <p:cNvPr id="36" name="Rectangle 35">
            <a:extLst>
              <a:ext uri="{FF2B5EF4-FFF2-40B4-BE49-F238E27FC236}">
                <a16:creationId xmlns:a16="http://schemas.microsoft.com/office/drawing/2014/main" id="{E0C03C0B-43A9-D1E6-479D-4957B5E2F69D}"/>
              </a:ext>
            </a:extLst>
          </p:cNvPr>
          <p:cNvSpPr/>
          <p:nvPr/>
        </p:nvSpPr>
        <p:spPr>
          <a:xfrm>
            <a:off x="9443937" y="6692637"/>
            <a:ext cx="10389140" cy="5544766"/>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dirty="0" err="1">
              <a:solidFill>
                <a:schemeClr val="tx1"/>
              </a:solidFill>
              <a:latin typeface="Trebuchet MS" panose="020B0603020202020204" pitchFamily="34" charset="0"/>
            </a:endParaRPr>
          </a:p>
        </p:txBody>
      </p:sp>
      <p:sp>
        <p:nvSpPr>
          <p:cNvPr id="45" name="Rounded Rectangle 44">
            <a:extLst>
              <a:ext uri="{FF2B5EF4-FFF2-40B4-BE49-F238E27FC236}">
                <a16:creationId xmlns:a16="http://schemas.microsoft.com/office/drawing/2014/main" id="{B1F2A7DC-094E-8E80-CB44-262EABAD1484}"/>
              </a:ext>
            </a:extLst>
          </p:cNvPr>
          <p:cNvSpPr/>
          <p:nvPr/>
        </p:nvSpPr>
        <p:spPr>
          <a:xfrm>
            <a:off x="22483864" y="9630385"/>
            <a:ext cx="12198485" cy="9494195"/>
          </a:xfrm>
          <a:prstGeom prst="round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dirty="0" err="1">
              <a:solidFill>
                <a:schemeClr val="tx1"/>
              </a:solidFill>
              <a:latin typeface="Trebuchet MS" panose="020B0603020202020204" pitchFamily="34" charset="0"/>
            </a:endParaRPr>
          </a:p>
        </p:txBody>
      </p:sp>
      <p:sp>
        <p:nvSpPr>
          <p:cNvPr id="46" name="Plaque 45">
            <a:extLst>
              <a:ext uri="{FF2B5EF4-FFF2-40B4-BE49-F238E27FC236}">
                <a16:creationId xmlns:a16="http://schemas.microsoft.com/office/drawing/2014/main" id="{00465BA8-7DAD-0EAB-5588-0AD439FE4504}"/>
              </a:ext>
            </a:extLst>
          </p:cNvPr>
          <p:cNvSpPr/>
          <p:nvPr/>
        </p:nvSpPr>
        <p:spPr>
          <a:xfrm>
            <a:off x="26462476" y="10379417"/>
            <a:ext cx="4241260" cy="1906621"/>
          </a:xfrm>
          <a:prstGeom prst="plaqu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dirty="0" err="1">
              <a:solidFill>
                <a:schemeClr val="tx1"/>
              </a:solidFill>
              <a:latin typeface="Trebuchet MS" panose="020B0603020202020204" pitchFamily="34" charset="0"/>
            </a:endParaRPr>
          </a:p>
        </p:txBody>
      </p:sp>
      <p:sp>
        <p:nvSpPr>
          <p:cNvPr id="47" name="Rectangle 46">
            <a:extLst>
              <a:ext uri="{FF2B5EF4-FFF2-40B4-BE49-F238E27FC236}">
                <a16:creationId xmlns:a16="http://schemas.microsoft.com/office/drawing/2014/main" id="{37C4DFC9-E092-9943-2D30-F1B2DEE73A67}"/>
              </a:ext>
            </a:extLst>
          </p:cNvPr>
          <p:cNvSpPr/>
          <p:nvPr/>
        </p:nvSpPr>
        <p:spPr>
          <a:xfrm>
            <a:off x="23631728" y="12821058"/>
            <a:ext cx="10389140" cy="5544766"/>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dirty="0" err="1">
              <a:solidFill>
                <a:schemeClr val="tx1"/>
              </a:solidFill>
              <a:latin typeface="Trebuchet MS" panose="020B0603020202020204" pitchFamily="34" charset="0"/>
            </a:endParaRPr>
          </a:p>
        </p:txBody>
      </p:sp>
      <p:sp>
        <p:nvSpPr>
          <p:cNvPr id="56" name="TextBox 55">
            <a:extLst>
              <a:ext uri="{FF2B5EF4-FFF2-40B4-BE49-F238E27FC236}">
                <a16:creationId xmlns:a16="http://schemas.microsoft.com/office/drawing/2014/main" id="{A86B447D-E481-141E-952C-1ACC3D35C4A8}"/>
              </a:ext>
            </a:extLst>
          </p:cNvPr>
          <p:cNvSpPr txBox="1"/>
          <p:nvPr/>
        </p:nvSpPr>
        <p:spPr>
          <a:xfrm>
            <a:off x="13578192" y="4689137"/>
            <a:ext cx="1579278" cy="923330"/>
          </a:xfrm>
          <a:prstGeom prst="rect">
            <a:avLst/>
          </a:prstGeom>
          <a:noFill/>
        </p:spPr>
        <p:txBody>
          <a:bodyPr wrap="none" rtlCol="0">
            <a:spAutoFit/>
          </a:bodyPr>
          <a:lstStyle/>
          <a:p>
            <a:pPr algn="ctr"/>
            <a:r>
              <a:rPr lang="en-US" sz="5400" dirty="0">
                <a:solidFill>
                  <a:schemeClr val="bg1"/>
                </a:solidFill>
                <a:latin typeface="NVIDIA Sans" panose="020B0503020203020204" pitchFamily="34" charset="0"/>
                <a:cs typeface="NVIDIA Sans" panose="020B0503020203020204" pitchFamily="34" charset="0"/>
              </a:rPr>
              <a:t>CPU</a:t>
            </a:r>
          </a:p>
        </p:txBody>
      </p:sp>
      <p:sp>
        <p:nvSpPr>
          <p:cNvPr id="57" name="TextBox 56">
            <a:extLst>
              <a:ext uri="{FF2B5EF4-FFF2-40B4-BE49-F238E27FC236}">
                <a16:creationId xmlns:a16="http://schemas.microsoft.com/office/drawing/2014/main" id="{E599D0C4-44E5-F71B-387E-D41C7BB9EE10}"/>
              </a:ext>
            </a:extLst>
          </p:cNvPr>
          <p:cNvSpPr txBox="1"/>
          <p:nvPr/>
        </p:nvSpPr>
        <p:spPr>
          <a:xfrm>
            <a:off x="27780642" y="10895784"/>
            <a:ext cx="1604927" cy="923330"/>
          </a:xfrm>
          <a:prstGeom prst="rect">
            <a:avLst/>
          </a:prstGeom>
          <a:noFill/>
        </p:spPr>
        <p:txBody>
          <a:bodyPr wrap="none" rtlCol="0">
            <a:spAutoFit/>
          </a:bodyPr>
          <a:lstStyle/>
          <a:p>
            <a:pPr algn="ctr"/>
            <a:r>
              <a:rPr lang="en-US" sz="5400" dirty="0">
                <a:solidFill>
                  <a:schemeClr val="bg1"/>
                </a:solidFill>
                <a:latin typeface="NVIDIA Sans" panose="020B0503020203020204" pitchFamily="34" charset="0"/>
                <a:cs typeface="NVIDIA Sans" panose="020B0503020203020204" pitchFamily="34" charset="0"/>
              </a:rPr>
              <a:t>GPU</a:t>
            </a:r>
          </a:p>
        </p:txBody>
      </p:sp>
      <p:sp>
        <p:nvSpPr>
          <p:cNvPr id="60" name="TextBox 59">
            <a:extLst>
              <a:ext uri="{FF2B5EF4-FFF2-40B4-BE49-F238E27FC236}">
                <a16:creationId xmlns:a16="http://schemas.microsoft.com/office/drawing/2014/main" id="{32B6A9E0-EDE9-FCD1-3D7A-D47B22F8986F}"/>
              </a:ext>
            </a:extLst>
          </p:cNvPr>
          <p:cNvSpPr txBox="1"/>
          <p:nvPr/>
        </p:nvSpPr>
        <p:spPr>
          <a:xfrm>
            <a:off x="3339966" y="18662915"/>
            <a:ext cx="2742931" cy="923330"/>
          </a:xfrm>
          <a:prstGeom prst="rect">
            <a:avLst/>
          </a:prstGeom>
          <a:noFill/>
        </p:spPr>
        <p:txBody>
          <a:bodyPr wrap="none" rtlCol="0">
            <a:spAutoFit/>
          </a:bodyPr>
          <a:lstStyle/>
          <a:p>
            <a:pPr algn="ctr"/>
            <a:r>
              <a:rPr lang="en-US" sz="5400" dirty="0">
                <a:solidFill>
                  <a:schemeClr val="bg1"/>
                </a:solidFill>
                <a:latin typeface="NVIDIA Sans" panose="020B0503020203020204" pitchFamily="34" charset="0"/>
                <a:cs typeface="NVIDIA Sans" panose="020B0503020203020204" pitchFamily="34" charset="0"/>
              </a:rPr>
              <a:t>Storage</a:t>
            </a:r>
          </a:p>
        </p:txBody>
      </p:sp>
      <p:sp>
        <p:nvSpPr>
          <p:cNvPr id="61" name="Left-Right-Up Arrow 60">
            <a:extLst>
              <a:ext uri="{FF2B5EF4-FFF2-40B4-BE49-F238E27FC236}">
                <a16:creationId xmlns:a16="http://schemas.microsoft.com/office/drawing/2014/main" id="{44131C27-B24C-6E85-464E-1C0FFF47B15D}"/>
              </a:ext>
            </a:extLst>
          </p:cNvPr>
          <p:cNvSpPr/>
          <p:nvPr/>
        </p:nvSpPr>
        <p:spPr>
          <a:xfrm>
            <a:off x="6656962" y="12996158"/>
            <a:ext cx="15826902" cy="4075877"/>
          </a:xfrm>
          <a:prstGeom prst="leftRightUp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dirty="0" err="1">
              <a:solidFill>
                <a:schemeClr val="tx1"/>
              </a:solidFill>
              <a:latin typeface="Trebuchet MS" panose="020B0603020202020204" pitchFamily="34" charset="0"/>
            </a:endParaRPr>
          </a:p>
        </p:txBody>
      </p:sp>
      <p:sp>
        <p:nvSpPr>
          <p:cNvPr id="62" name="TextBox 61">
            <a:extLst>
              <a:ext uri="{FF2B5EF4-FFF2-40B4-BE49-F238E27FC236}">
                <a16:creationId xmlns:a16="http://schemas.microsoft.com/office/drawing/2014/main" id="{8B4F027E-6D6F-F8C4-4EC8-094CEDC1FEBA}"/>
              </a:ext>
            </a:extLst>
          </p:cNvPr>
          <p:cNvSpPr txBox="1"/>
          <p:nvPr/>
        </p:nvSpPr>
        <p:spPr>
          <a:xfrm>
            <a:off x="10883959" y="16845732"/>
            <a:ext cx="7372917" cy="923330"/>
          </a:xfrm>
          <a:prstGeom prst="rect">
            <a:avLst/>
          </a:prstGeom>
          <a:noFill/>
        </p:spPr>
        <p:txBody>
          <a:bodyPr wrap="none" rtlCol="0">
            <a:spAutoFit/>
          </a:bodyPr>
          <a:lstStyle/>
          <a:p>
            <a:pPr algn="ctr"/>
            <a:r>
              <a:rPr lang="en-US" sz="5400" dirty="0">
                <a:solidFill>
                  <a:schemeClr val="bg1"/>
                </a:solidFill>
                <a:latin typeface="NVIDIA Sans" panose="020B0503020203020204" pitchFamily="34" charset="0"/>
                <a:cs typeface="NVIDIA Sans" panose="020B0503020203020204" pitchFamily="34" charset="0"/>
              </a:rPr>
              <a:t>On-node Interconnect</a:t>
            </a:r>
          </a:p>
        </p:txBody>
      </p:sp>
      <p:cxnSp>
        <p:nvCxnSpPr>
          <p:cNvPr id="69" name="Curved Connector 68">
            <a:extLst>
              <a:ext uri="{FF2B5EF4-FFF2-40B4-BE49-F238E27FC236}">
                <a16:creationId xmlns:a16="http://schemas.microsoft.com/office/drawing/2014/main" id="{CC98AD48-E9EB-87A1-EDB2-338F0A8A9033}"/>
              </a:ext>
            </a:extLst>
          </p:cNvPr>
          <p:cNvCxnSpPr>
            <a:cxnSpLocks/>
            <a:stCxn id="35" idx="1"/>
          </p:cNvCxnSpPr>
          <p:nvPr/>
        </p:nvCxnSpPr>
        <p:spPr>
          <a:xfrm rot="10800000" flipV="1">
            <a:off x="4443425" y="5150803"/>
            <a:ext cx="7831260" cy="7845354"/>
          </a:xfrm>
          <a:prstGeom prst="curvedConnector2">
            <a:avLst/>
          </a:prstGeom>
          <a:ln w="63500">
            <a:solidFill>
              <a:srgbClr val="FF0000"/>
            </a:solidFill>
            <a:headEnd type="oval"/>
            <a:tailEnd type="triangle" w="lg" len="lg"/>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54E35AA0-149E-D6EF-E4AA-5052C0F3354A}"/>
              </a:ext>
            </a:extLst>
          </p:cNvPr>
          <p:cNvSpPr txBox="1"/>
          <p:nvPr/>
        </p:nvSpPr>
        <p:spPr>
          <a:xfrm>
            <a:off x="18846876" y="8069531"/>
            <a:ext cx="1015663" cy="2778582"/>
          </a:xfrm>
          <a:prstGeom prst="rect">
            <a:avLst/>
          </a:prstGeom>
          <a:noFill/>
        </p:spPr>
        <p:txBody>
          <a:bodyPr vert="vert" wrap="none" rtlCol="0">
            <a:spAutoFit/>
          </a:bodyPr>
          <a:lstStyle/>
          <a:p>
            <a:pPr algn="ctr"/>
            <a:r>
              <a:rPr lang="en-US" sz="5400" dirty="0">
                <a:solidFill>
                  <a:schemeClr val="bg1"/>
                </a:solidFill>
                <a:latin typeface="NVIDIA Sans" panose="020B0503020203020204" pitchFamily="34" charset="0"/>
                <a:cs typeface="NVIDIA Sans" panose="020B0503020203020204" pitchFamily="34" charset="0"/>
              </a:rPr>
              <a:t>Memory</a:t>
            </a:r>
          </a:p>
        </p:txBody>
      </p:sp>
      <p:sp>
        <p:nvSpPr>
          <p:cNvPr id="3" name="TextBox 2">
            <a:extLst>
              <a:ext uri="{FF2B5EF4-FFF2-40B4-BE49-F238E27FC236}">
                <a16:creationId xmlns:a16="http://schemas.microsoft.com/office/drawing/2014/main" id="{AD5568E1-00BE-52FC-6A35-8CD16F3D9608}"/>
              </a:ext>
            </a:extLst>
          </p:cNvPr>
          <p:cNvSpPr txBox="1"/>
          <p:nvPr/>
        </p:nvSpPr>
        <p:spPr>
          <a:xfrm>
            <a:off x="33005205" y="14281974"/>
            <a:ext cx="1015663" cy="2778582"/>
          </a:xfrm>
          <a:prstGeom prst="rect">
            <a:avLst/>
          </a:prstGeom>
          <a:noFill/>
        </p:spPr>
        <p:txBody>
          <a:bodyPr vert="vert" wrap="none" rtlCol="0">
            <a:spAutoFit/>
          </a:bodyPr>
          <a:lstStyle/>
          <a:p>
            <a:pPr algn="ctr"/>
            <a:r>
              <a:rPr lang="en-US" sz="5400" dirty="0">
                <a:solidFill>
                  <a:schemeClr val="bg1"/>
                </a:solidFill>
                <a:latin typeface="NVIDIA Sans" panose="020B0503020203020204" pitchFamily="34" charset="0"/>
                <a:cs typeface="NVIDIA Sans" panose="020B0503020203020204" pitchFamily="34" charset="0"/>
              </a:rPr>
              <a:t>Memory</a:t>
            </a:r>
          </a:p>
        </p:txBody>
      </p:sp>
      <p:sp>
        <p:nvSpPr>
          <p:cNvPr id="4" name="Text Box 197">
            <a:extLst>
              <a:ext uri="{FF2B5EF4-FFF2-40B4-BE49-F238E27FC236}">
                <a16:creationId xmlns:a16="http://schemas.microsoft.com/office/drawing/2014/main" id="{5B558D8E-7438-6D59-681C-4627B763DFDA}"/>
              </a:ext>
            </a:extLst>
          </p:cNvPr>
          <p:cNvSpPr txBox="1">
            <a:spLocks noChangeArrowheads="1"/>
          </p:cNvSpPr>
          <p:nvPr/>
        </p:nvSpPr>
        <p:spPr bwMode="auto">
          <a:xfrm>
            <a:off x="1561204" y="5385840"/>
            <a:ext cx="5891803" cy="4154984"/>
          </a:xfrm>
          <a:prstGeom prst="rect">
            <a:avLst/>
          </a:prstGeom>
          <a:noFill/>
          <a:ln w="9525">
            <a:noFill/>
            <a:miter lim="800000"/>
            <a:headEnd/>
            <a:tailEnd/>
          </a:ln>
          <a:effectLst/>
        </p:spPr>
        <p:txBody>
          <a:bodyPr wrap="square">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6600" dirty="0">
                <a:solidFill>
                  <a:schemeClr val="bg1"/>
                </a:solidFill>
                <a:effectLst>
                  <a:outerShdw blurRad="38100" dist="38100" dir="2700000" algn="tl">
                    <a:srgbClr val="C0C0C0"/>
                  </a:outerShdw>
                </a:effectLst>
                <a:latin typeface="+mj-lt"/>
              </a:rPr>
              <a:t>I/O is performed with POSIX calls</a:t>
            </a:r>
          </a:p>
        </p:txBody>
      </p:sp>
    </p:spTree>
    <p:extLst>
      <p:ext uri="{BB962C8B-B14F-4D97-AF65-F5344CB8AC3E}">
        <p14:creationId xmlns:p14="http://schemas.microsoft.com/office/powerpoint/2010/main" val="41430965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Title Only">
  <a:themeElements>
    <a:clrScheme name="Custom 15">
      <a:dk1>
        <a:srgbClr val="FFFFFF"/>
      </a:dk1>
      <a:lt1>
        <a:srgbClr val="000000"/>
      </a:lt1>
      <a:dk2>
        <a:srgbClr val="76B900"/>
      </a:dk2>
      <a:lt2>
        <a:srgbClr val="CDCDCD"/>
      </a:lt2>
      <a:accent1>
        <a:srgbClr val="008564"/>
      </a:accent1>
      <a:accent2>
        <a:srgbClr val="5D1682"/>
      </a:accent2>
      <a:accent3>
        <a:srgbClr val="890C58"/>
      </a:accent3>
      <a:accent4>
        <a:srgbClr val="5E5E5E"/>
      </a:accent4>
      <a:accent5>
        <a:srgbClr val="8C8C8C"/>
      </a:accent5>
      <a:accent6>
        <a:srgbClr val="0071C5"/>
      </a:accent6>
      <a:hlink>
        <a:srgbClr val="76B900"/>
      </a:hlink>
      <a:folHlink>
        <a:srgbClr val="76B900"/>
      </a:folHlink>
    </a:clrScheme>
    <a:fontScheme name="NVIDIA Sans">
      <a:majorFont>
        <a:latin typeface="NVIDIA Sans Medium"/>
        <a:ea typeface=""/>
        <a:cs typeface=""/>
      </a:majorFont>
      <a:minorFont>
        <a:latin typeface="NVIDIA Sans"/>
        <a:ea typeface=""/>
        <a:cs typeface=""/>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lnSpc>
            <a:spcPct val="90000"/>
          </a:lnSpc>
          <a:defRPr sz="4000" dirty="0" err="1">
            <a:solidFill>
              <a:schemeClr val="tx1"/>
            </a:solidFill>
            <a:latin typeface="Trebuchet MS" panose="020B0603020202020204"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w="15875">
          <a:solidFill>
            <a:schemeClr val="accent5"/>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gn="ctr">
          <a:defRPr sz="4000" dirty="0" err="1" smtClean="0">
            <a:solidFill>
              <a:schemeClr val="bg1"/>
            </a:solidFill>
            <a:latin typeface="NVIDIA Sans" panose="020B0503020203020204" pitchFamily="34" charset="0"/>
            <a:cs typeface="NVIDIA Sans" panose="020B0503020203020204" pitchFamily="34" charset="0"/>
          </a:defRPr>
        </a:defPPr>
      </a:lstStyle>
    </a:txDef>
  </a:objectDefaults>
  <a:extraClrSchemeLst/>
  <a:extLst>
    <a:ext uri="{05A4C25C-085E-4340-85A3-A5531E510DB2}">
      <thm15:themeFamily xmlns:thm15="http://schemas.microsoft.com/office/thememl/2012/main" name="NVIDIA_Sans_Corp_Template_LIGHT_v2_NewKV.pptx" id="{2CB1BC51-CEBF-4125-BC6C-FB23D6874A8C}" vid="{0B679A5A-A7BB-445D-B89B-5017F750351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NVIDIA Sans"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NVIDIA Sans"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f65afe6d-7162-4df4-ae98-80745cab72d4" xsi:nil="true"/>
    <PublishingExpirationDate xmlns="http://schemas.microsoft.com/sharepoint/v3" xsi:nil="true"/>
    <PublishingStartDate xmlns="http://schemas.microsoft.com/sharepoint/v3" xsi:nil="true"/>
    <lcf76f155ced4ddcb4097134ff3c332f xmlns="2a5b1eea-32a8-4673-8d38-de3226caeee3">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145EAE5F8329F47B840B6DEBAC2F43F" ma:contentTypeVersion="15" ma:contentTypeDescription="Create a new document." ma:contentTypeScope="" ma:versionID="39d09db77ad425bdbc3d080218c7c01e">
  <xsd:schema xmlns:xsd="http://www.w3.org/2001/XMLSchema" xmlns:xs="http://www.w3.org/2001/XMLSchema" xmlns:p="http://schemas.microsoft.com/office/2006/metadata/properties" xmlns:ns1="http://schemas.microsoft.com/sharepoint/v3" xmlns:ns2="2a5b1eea-32a8-4673-8d38-de3226caeee3" xmlns:ns3="f65afe6d-7162-4df4-ae98-80745cab72d4" targetNamespace="http://schemas.microsoft.com/office/2006/metadata/properties" ma:root="true" ma:fieldsID="262224961ea4106f8e7d0f360b05b90c" ns1:_="" ns2:_="" ns3:_="">
    <xsd:import namespace="http://schemas.microsoft.com/sharepoint/v3"/>
    <xsd:import namespace="2a5b1eea-32a8-4673-8d38-de3226caeee3"/>
    <xsd:import namespace="f65afe6d-7162-4df4-ae98-80745cab72d4"/>
    <xsd:element name="properties">
      <xsd:complexType>
        <xsd:sequence>
          <xsd:element name="documentManagement">
            <xsd:complexType>
              <xsd:all>
                <xsd:element ref="ns1:PublishingStartDate" minOccurs="0"/>
                <xsd:element ref="ns1:PublishingExpirationDate" minOccurs="0"/>
                <xsd:element ref="ns2:MediaServiceMetadata" minOccurs="0"/>
                <xsd:element ref="ns2:MediaServiceFastMetadata" minOccurs="0"/>
                <xsd:element ref="ns2:MediaServiceGenerationTime" minOccurs="0"/>
                <xsd:element ref="ns2:MediaServiceEventHashCode" minOccurs="0"/>
                <xsd:element ref="ns2:MediaServiceDateTaken" minOccurs="0"/>
                <xsd:element ref="ns2:MediaServiceLocation" minOccurs="0"/>
                <xsd:element ref="ns2:MediaServiceOCR" minOccurs="0"/>
                <xsd:element ref="ns2:MediaServiceAutoKeyPoints" minOccurs="0"/>
                <xsd:element ref="ns2:MediaServiceKeyPoint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2a5b1eea-32a8-4673-8d38-de3226caeee3"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804b2a00-2846-4002-b30b-85ebaf4c019a"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65afe6d-7162-4df4-ae98-80745cab72d4"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a9d4e2c1-4547-4ca0-9568-b573cd0c84c4}" ma:internalName="TaxCatchAll" ma:showField="CatchAllData" ma:web="f65afe6d-7162-4df4-ae98-80745cab72d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A4C7E1E-6C20-440E-941A-535F1A24C014}">
  <ds:schemaRefs>
    <ds:schemaRef ds:uri="f65afe6d-7162-4df4-ae98-80745cab72d4"/>
    <ds:schemaRef ds:uri="http://purl.org/dc/terms/"/>
    <ds:schemaRef ds:uri="http://schemas.microsoft.com/office/2006/documentManagement/types"/>
    <ds:schemaRef ds:uri="http://schemas.openxmlformats.org/package/2006/metadata/core-properties"/>
    <ds:schemaRef ds:uri="2a5b1eea-32a8-4673-8d38-de3226caeee3"/>
    <ds:schemaRef ds:uri="http://schemas.microsoft.com/sharepoint/v3"/>
    <ds:schemaRef ds:uri="http://www.w3.org/XML/1998/namespace"/>
    <ds:schemaRef ds:uri="http://schemas.microsoft.com/office/2006/metadata/properties"/>
    <ds:schemaRef ds:uri="http://schemas.microsoft.com/office/infopath/2007/PartnerControls"/>
    <ds:schemaRef ds:uri="http://purl.org/dc/dcmitype/"/>
    <ds:schemaRef ds:uri="http://purl.org/dc/elements/1.1/"/>
  </ds:schemaRefs>
</ds:datastoreItem>
</file>

<file path=customXml/itemProps2.xml><?xml version="1.0" encoding="utf-8"?>
<ds:datastoreItem xmlns:ds="http://schemas.openxmlformats.org/officeDocument/2006/customXml" ds:itemID="{E65AC8C1-8675-4762-89BF-D102E51271A0}">
  <ds:schemaRefs>
    <ds:schemaRef ds:uri="http://schemas.microsoft.com/sharepoint/v3/contenttype/forms"/>
  </ds:schemaRefs>
</ds:datastoreItem>
</file>

<file path=customXml/itemProps3.xml><?xml version="1.0" encoding="utf-8"?>
<ds:datastoreItem xmlns:ds="http://schemas.openxmlformats.org/officeDocument/2006/customXml" ds:itemID="{06B8F5C1-CC17-4575-A1B9-9EB541A76E7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2a5b1eea-32a8-4673-8d38-de3226caeee3"/>
    <ds:schemaRef ds:uri="f65afe6d-7162-4df4-ae98-80745cab72d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Title Only</Template>
  <TotalTime>4191</TotalTime>
  <Words>1981</Words>
  <Application>Microsoft Macintosh PowerPoint</Application>
  <PresentationFormat>Custom</PresentationFormat>
  <Paragraphs>502</Paragraphs>
  <Slides>47</Slides>
  <Notes>12</Notes>
  <HiddenSlides>3</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47</vt:i4>
      </vt:variant>
    </vt:vector>
  </HeadingPairs>
  <TitlesOfParts>
    <vt:vector size="56" baseType="lpstr">
      <vt:lpstr>ＭＳ Ｐゴシック</vt:lpstr>
      <vt:lpstr>Arial</vt:lpstr>
      <vt:lpstr>NVIDIA Sans</vt:lpstr>
      <vt:lpstr>NVIDIA Sans Light</vt:lpstr>
      <vt:lpstr>NVIDIA Sans Medium</vt:lpstr>
      <vt:lpstr>NVIDIA-APAC</vt:lpstr>
      <vt:lpstr>Roboto Mono</vt:lpstr>
      <vt:lpstr>Trebuchet MS</vt:lpstr>
      <vt:lpstr>Title Only</vt:lpstr>
      <vt:lpstr>Race Ya!  - An Accelerator-Native I/O Pipeline for HDF5  </vt:lpstr>
      <vt:lpstr>PowerPoint Presentation</vt:lpstr>
      <vt:lpstr>PowerPoint Presentation</vt:lpstr>
      <vt:lpstr>PowerPoint Presentation</vt:lpstr>
      <vt:lpstr> HDF5 Dataset</vt:lpstr>
      <vt:lpstr>CPU-GPU Node Architecture</vt:lpstr>
      <vt:lpstr>CPU-Based I/O Pipeline</vt:lpstr>
      <vt:lpstr>CPU-Based I/O Pipeline</vt:lpstr>
      <vt:lpstr>CPU-Based I/O Pipeline</vt:lpstr>
      <vt:lpstr>CPU-Based I/O Pipeline</vt:lpstr>
      <vt:lpstr>CPU-Based I/O Pipeline</vt:lpstr>
      <vt:lpstr>CPU-Based I/O Pipeline</vt:lpstr>
      <vt:lpstr>CPU-Based I/O Pipeline</vt:lpstr>
      <vt:lpstr>CPU-Based I/O Pipeline</vt:lpstr>
      <vt:lpstr>GPU-Based I/O Pipeline</vt:lpstr>
      <vt:lpstr>GPU-Based I/O Pipeline</vt:lpstr>
      <vt:lpstr>GPU-Based I/O Pipeline</vt:lpstr>
      <vt:lpstr>GPU-Based I/O Pipeline</vt:lpstr>
      <vt:lpstr>GPU-Based I/O Pipeline</vt:lpstr>
      <vt:lpstr>GPU-Based I/O Pipeline</vt:lpstr>
      <vt:lpstr>CPU-Based I/O Pipeline</vt:lpstr>
      <vt:lpstr>GPU-Based I/O Pipeline</vt:lpstr>
      <vt:lpstr>How will applications need to change?</vt:lpstr>
      <vt:lpstr>How will applications need to change?</vt:lpstr>
      <vt:lpstr>How will applications need to change?</vt:lpstr>
      <vt:lpstr>How will applications need to change?</vt:lpstr>
      <vt:lpstr>CPU-Based Serial I/O Pipeline</vt:lpstr>
      <vt:lpstr>CPU-Based Serial I/O Pipeline</vt:lpstr>
      <vt:lpstr>CPU-Based Serial I/O Pipeline</vt:lpstr>
      <vt:lpstr>CPU-Based Serial I/O Pipeline</vt:lpstr>
      <vt:lpstr>CPU-Based Serial I/O Pipeline</vt:lpstr>
      <vt:lpstr>CPU-Based Serial I/O Pipeline</vt:lpstr>
      <vt:lpstr>CPU-Based Serial I/O Pipeline</vt:lpstr>
      <vt:lpstr> GPU-Aware Serial I/O Pipeline</vt:lpstr>
      <vt:lpstr> GPU-Aware Serial I/O Pipeline</vt:lpstr>
      <vt:lpstr> GPU-Aware Serial I/O Pipeline</vt:lpstr>
      <vt:lpstr> GPU-Aware Serial I/O Pipeline</vt:lpstr>
      <vt:lpstr> GPU-Aware Serial I/O Pipeline</vt:lpstr>
      <vt:lpstr> GPU-Aware Serial I/O Pipeline</vt:lpstr>
      <vt:lpstr> GPU-Aware Serial I/O Pipeline</vt:lpstr>
      <vt:lpstr> GPU-Aware Serial I/O Pipeline</vt:lpstr>
      <vt:lpstr> GPU-Aware Serial I/O Pipeline</vt:lpstr>
      <vt:lpstr>How will the HDF5 library need to change?</vt:lpstr>
      <vt:lpstr>Further On The Horizon</vt:lpstr>
      <vt:lpstr>Further On The Horizon</vt:lpstr>
      <vt:lpstr>Further On The Horizon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Quincey Koziol</dc:creator>
  <cp:lastModifiedBy>Quincey Koziol</cp:lastModifiedBy>
  <cp:revision>79</cp:revision>
  <dcterms:created xsi:type="dcterms:W3CDTF">2024-08-05T03:04:34Z</dcterms:created>
  <dcterms:modified xsi:type="dcterms:W3CDTF">2025-05-26T03:40:01Z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0x010100A145EAE5F8329F47B840B6DEBAC2F43F</vt:lpwstr>
  </property>
  <property fmtid="{D5CDD505-2E9C-101B-9397-08002B2CF9AE}" pid="3" name="MediaServiceImageTags">
    <vt:lpwstr/>
  </property>
</Properties>
</file>