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Raleway"/>
      <p:regular r:id="rId14"/>
      <p:bold r:id="rId15"/>
      <p:italic r:id="rId16"/>
      <p:boldItalic r:id="rId17"/>
    </p:embeddedFont>
    <p:embeddedFont>
      <p:font typeface="Lato"/>
      <p:regular r:id="rId18"/>
      <p:bold r:id="rId19"/>
      <p:italic r:id="rId20"/>
      <p:boldItalic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italic.fntdata"/><Relationship Id="rId11" Type="http://schemas.openxmlformats.org/officeDocument/2006/relationships/slide" Target="slides/slide6.xml"/><Relationship Id="rId10" Type="http://schemas.openxmlformats.org/officeDocument/2006/relationships/slide" Target="slides/slide5.xml"/><Relationship Id="rId21" Type="http://schemas.openxmlformats.org/officeDocument/2006/relationships/font" Target="fonts/Lato-boldItalic.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aleway-bold.fntdata"/><Relationship Id="rId14" Type="http://schemas.openxmlformats.org/officeDocument/2006/relationships/font" Target="fonts/Raleway-regular.fntdata"/><Relationship Id="rId17" Type="http://schemas.openxmlformats.org/officeDocument/2006/relationships/font" Target="fonts/Raleway-boldItalic.fntdata"/><Relationship Id="rId16" Type="http://schemas.openxmlformats.org/officeDocument/2006/relationships/font" Target="fonts/Raleway-italic.fntdata"/><Relationship Id="rId5" Type="http://schemas.openxmlformats.org/officeDocument/2006/relationships/notesMaster" Target="notesMasters/notesMaster1.xml"/><Relationship Id="rId19" Type="http://schemas.openxmlformats.org/officeDocument/2006/relationships/font" Target="fonts/Lato-bold.fntdata"/><Relationship Id="rId6" Type="http://schemas.openxmlformats.org/officeDocument/2006/relationships/slide" Target="slides/slide1.xml"/><Relationship Id="rId18" Type="http://schemas.openxmlformats.org/officeDocument/2006/relationships/font" Target="fonts/Lato-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341236920df_0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341236920df_0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341236920df_0_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341236920df_0_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341236920df_0_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341236920df_0_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341236920df_0_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341236920df_0_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34178a383e2_3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34178a383e2_3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34178a383e2_3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34178a383e2_3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341236920df_0_1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341236920df_0_1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lt2"/>
        </a:solidFill>
      </p:bgPr>
    </p:bg>
    <p:spTree>
      <p:nvGrpSpPr>
        <p:cNvPr id="9" name="Shape 9"/>
        <p:cNvGrpSpPr/>
        <p:nvPr/>
      </p:nvGrpSpPr>
      <p:grpSpPr>
        <a:xfrm>
          <a:off x="0" y="0"/>
          <a:ext cx="0" cy="0"/>
          <a:chOff x="0" y="0"/>
          <a:chExt cx="0" cy="0"/>
        </a:xfrm>
      </p:grpSpPr>
      <p:sp>
        <p:nvSpPr>
          <p:cNvPr id="10" name="Google Shape;10;p2"/>
          <p:cNvSpPr/>
          <p:nvPr/>
        </p:nvSpPr>
        <p:spPr>
          <a:xfrm>
            <a:off x="0" y="0"/>
            <a:ext cx="9144000" cy="4878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830392" y="1191256"/>
            <a:ext cx="745763" cy="45826"/>
            <a:chOff x="4580561" y="2589004"/>
            <a:chExt cx="1064464" cy="25200"/>
          </a:xfrm>
        </p:grpSpPr>
        <p:sp>
          <p:nvSpPr>
            <p:cNvPr id="12" name="Google Shape;12;p2"/>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 name="Google Shape;14;p2"/>
          <p:cNvSpPr txBox="1"/>
          <p:nvPr>
            <p:ph type="ctrTitle"/>
          </p:nvPr>
        </p:nvSpPr>
        <p:spPr>
          <a:xfrm>
            <a:off x="729450" y="1322450"/>
            <a:ext cx="7688100" cy="1664700"/>
          </a:xfrm>
          <a:prstGeom prst="rect">
            <a:avLst/>
          </a:prstGeom>
        </p:spPr>
        <p:txBody>
          <a:bodyPr anchorCtr="0" anchor="t" bIns="91425" lIns="91425" spcFirstLastPara="1" rIns="91425" wrap="square" tIns="91425">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p:txBody>
      </p:sp>
      <p:sp>
        <p:nvSpPr>
          <p:cNvPr id="15" name="Google Shape;15;p2"/>
          <p:cNvSpPr txBox="1"/>
          <p:nvPr>
            <p:ph idx="1" type="subTitle"/>
          </p:nvPr>
        </p:nvSpPr>
        <p:spPr>
          <a:xfrm>
            <a:off x="729627" y="3172900"/>
            <a:ext cx="7688100" cy="5412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16" name="Google Shape;16;p2"/>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73" name="Shape 73"/>
        <p:cNvGrpSpPr/>
        <p:nvPr/>
      </p:nvGrpSpPr>
      <p:grpSpPr>
        <a:xfrm>
          <a:off x="0" y="0"/>
          <a:ext cx="0" cy="0"/>
          <a:chOff x="0" y="0"/>
          <a:chExt cx="0" cy="0"/>
        </a:xfrm>
      </p:grpSpPr>
      <p:grpSp>
        <p:nvGrpSpPr>
          <p:cNvPr id="74" name="Google Shape;74;p11"/>
          <p:cNvGrpSpPr/>
          <p:nvPr/>
        </p:nvGrpSpPr>
        <p:grpSpPr>
          <a:xfrm>
            <a:off x="830392" y="4169130"/>
            <a:ext cx="745763" cy="45826"/>
            <a:chOff x="4580561" y="2589004"/>
            <a:chExt cx="1064464" cy="25200"/>
          </a:xfrm>
        </p:grpSpPr>
        <p:sp>
          <p:nvSpPr>
            <p:cNvPr id="75" name="Google Shape;75;p11"/>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1"/>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7" name="Google Shape;77;p11"/>
          <p:cNvSpPr txBox="1"/>
          <p:nvPr>
            <p:ph hasCustomPrompt="1" type="title"/>
          </p:nvPr>
        </p:nvSpPr>
        <p:spPr>
          <a:xfrm>
            <a:off x="729450" y="733950"/>
            <a:ext cx="7688400" cy="12447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r>
              <a:t>xx%</a:t>
            </a:r>
          </a:p>
        </p:txBody>
      </p:sp>
      <p:sp>
        <p:nvSpPr>
          <p:cNvPr id="78" name="Google Shape;78;p11"/>
          <p:cNvSpPr txBox="1"/>
          <p:nvPr>
            <p:ph idx="1" type="body"/>
          </p:nvPr>
        </p:nvSpPr>
        <p:spPr>
          <a:xfrm>
            <a:off x="729450" y="2272888"/>
            <a:ext cx="7688400" cy="15804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Clr>
                <a:schemeClr val="lt1"/>
              </a:buClr>
              <a:buSzPts val="1300"/>
              <a:buChar char="●"/>
              <a:defRPr>
                <a:solidFill>
                  <a:schemeClr val="lt1"/>
                </a:solidFill>
              </a:defRPr>
            </a:lvl1pPr>
            <a:lvl2pPr indent="-298450" lvl="1" marL="914400">
              <a:spcBef>
                <a:spcPts val="0"/>
              </a:spcBef>
              <a:spcAft>
                <a:spcPts val="0"/>
              </a:spcAft>
              <a:buClr>
                <a:schemeClr val="lt1"/>
              </a:buClr>
              <a:buSzPts val="1100"/>
              <a:buChar char="○"/>
              <a:defRPr>
                <a:solidFill>
                  <a:schemeClr val="lt1"/>
                </a:solidFill>
              </a:defRPr>
            </a:lvl2pPr>
            <a:lvl3pPr indent="-298450" lvl="2" marL="1371600">
              <a:spcBef>
                <a:spcPts val="0"/>
              </a:spcBef>
              <a:spcAft>
                <a:spcPts val="0"/>
              </a:spcAft>
              <a:buClr>
                <a:schemeClr val="lt1"/>
              </a:buClr>
              <a:buSzPts val="1100"/>
              <a:buChar char="■"/>
              <a:defRPr>
                <a:solidFill>
                  <a:schemeClr val="lt1"/>
                </a:solidFill>
              </a:defRPr>
            </a:lvl3pPr>
            <a:lvl4pPr indent="-298450" lvl="3" marL="1828800">
              <a:spcBef>
                <a:spcPts val="0"/>
              </a:spcBef>
              <a:spcAft>
                <a:spcPts val="0"/>
              </a:spcAft>
              <a:buClr>
                <a:schemeClr val="lt1"/>
              </a:buClr>
              <a:buSzPts val="1100"/>
              <a:buChar char="●"/>
              <a:defRPr>
                <a:solidFill>
                  <a:schemeClr val="lt1"/>
                </a:solidFill>
              </a:defRPr>
            </a:lvl4pPr>
            <a:lvl5pPr indent="-298450" lvl="4" marL="2286000">
              <a:spcBef>
                <a:spcPts val="0"/>
              </a:spcBef>
              <a:spcAft>
                <a:spcPts val="0"/>
              </a:spcAft>
              <a:buClr>
                <a:schemeClr val="lt1"/>
              </a:buClr>
              <a:buSzPts val="1100"/>
              <a:buChar char="○"/>
              <a:defRPr>
                <a:solidFill>
                  <a:schemeClr val="lt1"/>
                </a:solidFill>
              </a:defRPr>
            </a:lvl5pPr>
            <a:lvl6pPr indent="-298450" lvl="5" marL="2743200">
              <a:spcBef>
                <a:spcPts val="0"/>
              </a:spcBef>
              <a:spcAft>
                <a:spcPts val="0"/>
              </a:spcAft>
              <a:buClr>
                <a:schemeClr val="lt1"/>
              </a:buClr>
              <a:buSzPts val="1100"/>
              <a:buChar char="■"/>
              <a:defRPr>
                <a:solidFill>
                  <a:schemeClr val="lt1"/>
                </a:solidFill>
              </a:defRPr>
            </a:lvl6pPr>
            <a:lvl7pPr indent="-298450" lvl="6" marL="3200400">
              <a:spcBef>
                <a:spcPts val="0"/>
              </a:spcBef>
              <a:spcAft>
                <a:spcPts val="0"/>
              </a:spcAft>
              <a:buClr>
                <a:schemeClr val="lt1"/>
              </a:buClr>
              <a:buSzPts val="1100"/>
              <a:buChar char="●"/>
              <a:defRPr>
                <a:solidFill>
                  <a:schemeClr val="lt1"/>
                </a:solidFill>
              </a:defRPr>
            </a:lvl7pPr>
            <a:lvl8pPr indent="-298450" lvl="7" marL="3657600">
              <a:spcBef>
                <a:spcPts val="0"/>
              </a:spcBef>
              <a:spcAft>
                <a:spcPts val="0"/>
              </a:spcAft>
              <a:buClr>
                <a:schemeClr val="lt1"/>
              </a:buClr>
              <a:buSzPts val="1100"/>
              <a:buChar char="○"/>
              <a:defRPr>
                <a:solidFill>
                  <a:schemeClr val="lt1"/>
                </a:solidFill>
              </a:defRPr>
            </a:lvl8pPr>
            <a:lvl9pPr indent="-298450" lvl="8" marL="4114800">
              <a:spcBef>
                <a:spcPts val="0"/>
              </a:spcBef>
              <a:spcAft>
                <a:spcPts val="0"/>
              </a:spcAft>
              <a:buClr>
                <a:schemeClr val="lt1"/>
              </a:buClr>
              <a:buSzPts val="1100"/>
              <a:buChar char="■"/>
              <a:defRPr>
                <a:solidFill>
                  <a:schemeClr val="lt1"/>
                </a:solidFill>
              </a:defRPr>
            </a:lvl9pPr>
          </a:lstStyle>
          <a:p/>
        </p:txBody>
      </p:sp>
      <p:sp>
        <p:nvSpPr>
          <p:cNvPr id="79" name="Google Shape;79;p11"/>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0" name="Shape 80"/>
        <p:cNvGrpSpPr/>
        <p:nvPr/>
      </p:nvGrpSpPr>
      <p:grpSpPr>
        <a:xfrm>
          <a:off x="0" y="0"/>
          <a:ext cx="0" cy="0"/>
          <a:chOff x="0" y="0"/>
          <a:chExt cx="0" cy="0"/>
        </a:xfrm>
      </p:grpSpPr>
      <p:sp>
        <p:nvSpPr>
          <p:cNvPr id="81" name="Google Shape;81;p12"/>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7" name="Shape 17"/>
        <p:cNvGrpSpPr/>
        <p:nvPr/>
      </p:nvGrpSpPr>
      <p:grpSpPr>
        <a:xfrm>
          <a:off x="0" y="0"/>
          <a:ext cx="0" cy="0"/>
          <a:chOff x="0" y="0"/>
          <a:chExt cx="0" cy="0"/>
        </a:xfrm>
      </p:grpSpPr>
      <p:grpSp>
        <p:nvGrpSpPr>
          <p:cNvPr id="18" name="Google Shape;18;p3"/>
          <p:cNvGrpSpPr/>
          <p:nvPr/>
        </p:nvGrpSpPr>
        <p:grpSpPr>
          <a:xfrm>
            <a:off x="830392" y="1191256"/>
            <a:ext cx="745763" cy="45826"/>
            <a:chOff x="4580561" y="2589004"/>
            <a:chExt cx="1064464" cy="25200"/>
          </a:xfrm>
        </p:grpSpPr>
        <p:sp>
          <p:nvSpPr>
            <p:cNvPr id="19" name="Google Shape;19;p3"/>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3"/>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1" name="Google Shape;21;p3"/>
          <p:cNvSpPr txBox="1"/>
          <p:nvPr>
            <p:ph type="title"/>
          </p:nvPr>
        </p:nvSpPr>
        <p:spPr>
          <a:xfrm>
            <a:off x="729450" y="1322450"/>
            <a:ext cx="7688400" cy="15186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22" name="Google Shape;22;p3"/>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3" name="Shape 23"/>
        <p:cNvGrpSpPr/>
        <p:nvPr/>
      </p:nvGrpSpPr>
      <p:grpSpPr>
        <a:xfrm>
          <a:off x="0" y="0"/>
          <a:ext cx="0" cy="0"/>
          <a:chOff x="0" y="0"/>
          <a:chExt cx="0" cy="0"/>
        </a:xfrm>
      </p:grpSpPr>
      <p:sp>
        <p:nvSpPr>
          <p:cNvPr id="24" name="Google Shape;24;p4"/>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5" name="Google Shape;25;p4"/>
          <p:cNvGrpSpPr/>
          <p:nvPr/>
        </p:nvGrpSpPr>
        <p:grpSpPr>
          <a:xfrm>
            <a:off x="830392" y="1191256"/>
            <a:ext cx="745763" cy="45826"/>
            <a:chOff x="4580561" y="2589004"/>
            <a:chExt cx="1064464" cy="25200"/>
          </a:xfrm>
        </p:grpSpPr>
        <p:sp>
          <p:nvSpPr>
            <p:cNvPr id="26" name="Google Shape;26;p4"/>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4"/>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8" name="Google Shape;28;p4"/>
          <p:cNvSpPr txBox="1"/>
          <p:nvPr>
            <p:ph type="title"/>
          </p:nvPr>
        </p:nvSpPr>
        <p:spPr>
          <a:xfrm>
            <a:off x="729450" y="1318650"/>
            <a:ext cx="76887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29" name="Google Shape;29;p4"/>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0" name="Google Shape;30;p4"/>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1" name="Shape 31"/>
        <p:cNvGrpSpPr/>
        <p:nvPr/>
      </p:nvGrpSpPr>
      <p:grpSpPr>
        <a:xfrm>
          <a:off x="0" y="0"/>
          <a:ext cx="0" cy="0"/>
          <a:chOff x="0" y="0"/>
          <a:chExt cx="0" cy="0"/>
        </a:xfrm>
      </p:grpSpPr>
      <p:sp>
        <p:nvSpPr>
          <p:cNvPr id="32" name="Google Shape;32;p5"/>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3" name="Google Shape;33;p5"/>
          <p:cNvGrpSpPr/>
          <p:nvPr/>
        </p:nvGrpSpPr>
        <p:grpSpPr>
          <a:xfrm>
            <a:off x="830392" y="1191256"/>
            <a:ext cx="745763" cy="45826"/>
            <a:chOff x="4580561" y="2589004"/>
            <a:chExt cx="1064464" cy="25200"/>
          </a:xfrm>
        </p:grpSpPr>
        <p:sp>
          <p:nvSpPr>
            <p:cNvPr id="34" name="Google Shape;34;p5"/>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5"/>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5"/>
          <p:cNvSpPr txBox="1"/>
          <p:nvPr>
            <p:ph type="title"/>
          </p:nvPr>
        </p:nvSpPr>
        <p:spPr>
          <a:xfrm>
            <a:off x="729450" y="1318650"/>
            <a:ext cx="76884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37" name="Google Shape;37;p5"/>
          <p:cNvSpPr txBox="1"/>
          <p:nvPr>
            <p:ph idx="1" type="body"/>
          </p:nvPr>
        </p:nvSpPr>
        <p:spPr>
          <a:xfrm>
            <a:off x="729325" y="2078875"/>
            <a:ext cx="37743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8" name="Google Shape;38;p5"/>
          <p:cNvSpPr txBox="1"/>
          <p:nvPr>
            <p:ph idx="2" type="body"/>
          </p:nvPr>
        </p:nvSpPr>
        <p:spPr>
          <a:xfrm>
            <a:off x="4643604" y="2078875"/>
            <a:ext cx="37743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9" name="Google Shape;39;p5"/>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0" name="Shape 40"/>
        <p:cNvGrpSpPr/>
        <p:nvPr/>
      </p:nvGrpSpPr>
      <p:grpSpPr>
        <a:xfrm>
          <a:off x="0" y="0"/>
          <a:ext cx="0" cy="0"/>
          <a:chOff x="0" y="0"/>
          <a:chExt cx="0" cy="0"/>
        </a:xfrm>
      </p:grpSpPr>
      <p:sp>
        <p:nvSpPr>
          <p:cNvPr id="41" name="Google Shape;41;p6"/>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2" name="Google Shape;42;p6"/>
          <p:cNvGrpSpPr/>
          <p:nvPr/>
        </p:nvGrpSpPr>
        <p:grpSpPr>
          <a:xfrm>
            <a:off x="830392" y="1191256"/>
            <a:ext cx="745763" cy="45826"/>
            <a:chOff x="4580561" y="2589004"/>
            <a:chExt cx="1064464" cy="25200"/>
          </a:xfrm>
        </p:grpSpPr>
        <p:sp>
          <p:nvSpPr>
            <p:cNvPr id="43" name="Google Shape;43;p6"/>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6"/>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6"/>
          <p:cNvSpPr txBox="1"/>
          <p:nvPr>
            <p:ph type="title"/>
          </p:nvPr>
        </p:nvSpPr>
        <p:spPr>
          <a:xfrm>
            <a:off x="729450" y="1318650"/>
            <a:ext cx="76884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46" name="Google Shape;46;p6"/>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7" name="Shape 47"/>
        <p:cNvGrpSpPr/>
        <p:nvPr/>
      </p:nvGrpSpPr>
      <p:grpSpPr>
        <a:xfrm>
          <a:off x="0" y="0"/>
          <a:ext cx="0" cy="0"/>
          <a:chOff x="0" y="0"/>
          <a:chExt cx="0" cy="0"/>
        </a:xfrm>
      </p:grpSpPr>
      <p:sp>
        <p:nvSpPr>
          <p:cNvPr id="48" name="Google Shape;48;p7"/>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9" name="Google Shape;49;p7"/>
          <p:cNvGrpSpPr/>
          <p:nvPr/>
        </p:nvGrpSpPr>
        <p:grpSpPr>
          <a:xfrm>
            <a:off x="830392" y="1191256"/>
            <a:ext cx="745763" cy="45826"/>
            <a:chOff x="4580561" y="2589004"/>
            <a:chExt cx="1064464" cy="25200"/>
          </a:xfrm>
        </p:grpSpPr>
        <p:sp>
          <p:nvSpPr>
            <p:cNvPr id="50" name="Google Shape;50;p7"/>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7"/>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7"/>
          <p:cNvSpPr txBox="1"/>
          <p:nvPr>
            <p:ph type="title"/>
          </p:nvPr>
        </p:nvSpPr>
        <p:spPr>
          <a:xfrm>
            <a:off x="730000" y="1318650"/>
            <a:ext cx="3300900" cy="13815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53" name="Google Shape;53;p7"/>
          <p:cNvSpPr txBox="1"/>
          <p:nvPr>
            <p:ph idx="1" type="body"/>
          </p:nvPr>
        </p:nvSpPr>
        <p:spPr>
          <a:xfrm>
            <a:off x="721225" y="2781725"/>
            <a:ext cx="3300900" cy="1597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4" name="Google Shape;54;p7"/>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3"/>
        </a:solidFill>
      </p:bgPr>
    </p:bg>
    <p:spTree>
      <p:nvGrpSpPr>
        <p:cNvPr id="55" name="Shape 55"/>
        <p:cNvGrpSpPr/>
        <p:nvPr/>
      </p:nvGrpSpPr>
      <p:grpSpPr>
        <a:xfrm>
          <a:off x="0" y="0"/>
          <a:ext cx="0" cy="0"/>
          <a:chOff x="0" y="0"/>
          <a:chExt cx="0" cy="0"/>
        </a:xfrm>
      </p:grpSpPr>
      <p:grpSp>
        <p:nvGrpSpPr>
          <p:cNvPr id="56" name="Google Shape;56;p8"/>
          <p:cNvGrpSpPr/>
          <p:nvPr/>
        </p:nvGrpSpPr>
        <p:grpSpPr>
          <a:xfrm>
            <a:off x="830392" y="4169130"/>
            <a:ext cx="745763" cy="45826"/>
            <a:chOff x="4580561" y="2589004"/>
            <a:chExt cx="1064464" cy="25200"/>
          </a:xfrm>
        </p:grpSpPr>
        <p:sp>
          <p:nvSpPr>
            <p:cNvPr id="57" name="Google Shape;57;p8"/>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8"/>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9" name="Google Shape;59;p8"/>
          <p:cNvSpPr txBox="1"/>
          <p:nvPr>
            <p:ph type="title"/>
          </p:nvPr>
        </p:nvSpPr>
        <p:spPr>
          <a:xfrm>
            <a:off x="729450" y="864300"/>
            <a:ext cx="7021200" cy="29850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60" name="Google Shape;60;p8"/>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61" name="Shape 61"/>
        <p:cNvGrpSpPr/>
        <p:nvPr/>
      </p:nvGrpSpPr>
      <p:grpSpPr>
        <a:xfrm>
          <a:off x="0" y="0"/>
          <a:ext cx="0" cy="0"/>
          <a:chOff x="0" y="0"/>
          <a:chExt cx="0" cy="0"/>
        </a:xfrm>
      </p:grpSpPr>
      <p:sp>
        <p:nvSpPr>
          <p:cNvPr id="62" name="Google Shape;62;p9"/>
          <p:cNvSpPr/>
          <p:nvPr/>
        </p:nvSpPr>
        <p:spPr>
          <a:xfrm>
            <a:off x="0" y="0"/>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3" name="Google Shape;63;p9"/>
          <p:cNvGrpSpPr/>
          <p:nvPr/>
        </p:nvGrpSpPr>
        <p:grpSpPr>
          <a:xfrm>
            <a:off x="830392" y="1191256"/>
            <a:ext cx="745763" cy="45826"/>
            <a:chOff x="4580561" y="2589004"/>
            <a:chExt cx="1064464" cy="25200"/>
          </a:xfrm>
        </p:grpSpPr>
        <p:sp>
          <p:nvSpPr>
            <p:cNvPr id="64" name="Google Shape;64;p9"/>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9"/>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9"/>
          <p:cNvSpPr txBox="1"/>
          <p:nvPr>
            <p:ph type="title"/>
          </p:nvPr>
        </p:nvSpPr>
        <p:spPr>
          <a:xfrm>
            <a:off x="730000" y="1318650"/>
            <a:ext cx="3300900" cy="1687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67" name="Google Shape;67;p9"/>
          <p:cNvSpPr txBox="1"/>
          <p:nvPr>
            <p:ph idx="1" type="subTitle"/>
          </p:nvPr>
        </p:nvSpPr>
        <p:spPr>
          <a:xfrm>
            <a:off x="724950" y="3161525"/>
            <a:ext cx="3300900" cy="7590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68" name="Google Shape;68;p9"/>
          <p:cNvSpPr txBox="1"/>
          <p:nvPr>
            <p:ph idx="2" type="body"/>
          </p:nvPr>
        </p:nvSpPr>
        <p:spPr>
          <a:xfrm>
            <a:off x="5174225" y="1352625"/>
            <a:ext cx="3374400" cy="3025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9" name="Google Shape;69;p9"/>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70" name="Shape 70"/>
        <p:cNvGrpSpPr/>
        <p:nvPr/>
      </p:nvGrpSpPr>
      <p:grpSpPr>
        <a:xfrm>
          <a:off x="0" y="0"/>
          <a:ext cx="0" cy="0"/>
          <a:chOff x="0" y="0"/>
          <a:chExt cx="0" cy="0"/>
        </a:xfrm>
      </p:grpSpPr>
      <p:sp>
        <p:nvSpPr>
          <p:cNvPr id="71" name="Google Shape;71;p10"/>
          <p:cNvSpPr txBox="1"/>
          <p:nvPr>
            <p:ph idx="1" type="body"/>
          </p:nvPr>
        </p:nvSpPr>
        <p:spPr>
          <a:xfrm>
            <a:off x="724950" y="4372551"/>
            <a:ext cx="7697400" cy="4605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72" name="Google Shape;72;p10"/>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treamlin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1pPr>
            <a:lvl2pPr lvl="1">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2pPr>
            <a:lvl3pPr lvl="2">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3pPr>
            <a:lvl4pPr lvl="3">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4pPr>
            <a:lvl5pPr lvl="4">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5pPr>
            <a:lvl6pPr lvl="5">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6pPr>
            <a:lvl7pPr lvl="6">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7pPr>
            <a:lvl8pPr lvl="7">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8pPr>
            <a:lvl9pPr lvl="8">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indent="-298450" lvl="1" marL="9144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indent="-298450" lvl="2" marL="13716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indent="-298450" lvl="3" marL="18288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indent="-298450" lvl="4" marL="22860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indent="-298450" lvl="5" marL="27432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indent="-298450" lvl="6" marL="32004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indent="-298450" lvl="7" marL="36576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indent="-298450" lvl="8" marL="41148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9pPr>
          </a:lstStyle>
          <a:p/>
        </p:txBody>
      </p:sp>
      <p:sp>
        <p:nvSpPr>
          <p:cNvPr id="8" name="Google Shape;8;p1"/>
          <p:cNvSpPr txBox="1"/>
          <p:nvPr>
            <p:ph idx="12" type="sldNum"/>
          </p:nvPr>
        </p:nvSpPr>
        <p:spPr>
          <a:xfrm>
            <a:off x="8536302" y="4749851"/>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github.com/etlstrauss/bachelor-thesis-public"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kcdc.iap.kit.edu/" TargetMode="External"/><Relationship Id="rId4" Type="http://schemas.openxmlformats.org/officeDocument/2006/relationships/hyperlink" Target="https://www.iap.kit.edu/kascade/english/index.php"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s://docs.google.com/document/d/1JQq8e-ImGYnW5o97Q383sOyiYJU5SYZsb0X-f1qROuk/edit?usp=sharing"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3"/>
          <p:cNvSpPr txBox="1"/>
          <p:nvPr>
            <p:ph type="ctrTitle"/>
          </p:nvPr>
        </p:nvSpPr>
        <p:spPr>
          <a:xfrm>
            <a:off x="729450" y="1322450"/>
            <a:ext cx="6766200" cy="16647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300"/>
              </a:spcAft>
              <a:buNone/>
            </a:pPr>
            <a:r>
              <a:rPr b="0" lang="en-GB" sz="2600">
                <a:solidFill>
                  <a:srgbClr val="000000"/>
                </a:solidFill>
                <a:latin typeface="Arial"/>
                <a:ea typeface="Arial"/>
                <a:cs typeface="Arial"/>
                <a:sym typeface="Arial"/>
              </a:rPr>
              <a:t>AI-based assistants in PUNCH2 </a:t>
            </a:r>
            <a:endParaRPr b="0" sz="2600">
              <a:solidFill>
                <a:srgbClr val="000000"/>
              </a:solidFill>
              <a:latin typeface="Arial"/>
              <a:ea typeface="Arial"/>
              <a:cs typeface="Arial"/>
              <a:sym typeface="Arial"/>
            </a:endParaRPr>
          </a:p>
        </p:txBody>
      </p:sp>
      <p:sp>
        <p:nvSpPr>
          <p:cNvPr id="87" name="Google Shape;87;p13"/>
          <p:cNvSpPr txBox="1"/>
          <p:nvPr>
            <p:ph idx="1" type="subTitle"/>
          </p:nvPr>
        </p:nvSpPr>
        <p:spPr>
          <a:xfrm>
            <a:off x="653427" y="3172900"/>
            <a:ext cx="7688100" cy="541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Victoria&amp;Arman, March 2025</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4"/>
          <p:cNvSpPr txBox="1"/>
          <p:nvPr>
            <p:ph type="title"/>
          </p:nvPr>
        </p:nvSpPr>
        <p:spPr>
          <a:xfrm>
            <a:off x="729450" y="1318650"/>
            <a:ext cx="7688700" cy="535200"/>
          </a:xfrm>
          <a:prstGeom prst="rect">
            <a:avLst/>
          </a:prstGeom>
        </p:spPr>
        <p:txBody>
          <a:bodyPr anchorCtr="0" anchor="t" bIns="91425" lIns="91425" spcFirstLastPara="1" rIns="91425" wrap="square" tIns="91425">
            <a:normAutofit/>
          </a:bodyPr>
          <a:lstStyle/>
          <a:p>
            <a:pPr indent="0" lvl="0" marL="0" rtl="0" algn="l">
              <a:lnSpc>
                <a:spcPct val="115000"/>
              </a:lnSpc>
              <a:spcBef>
                <a:spcPts val="2000"/>
              </a:spcBef>
              <a:spcAft>
                <a:spcPts val="600"/>
              </a:spcAft>
              <a:buNone/>
            </a:pPr>
            <a:r>
              <a:rPr lang="en-GB" sz="2300">
                <a:solidFill>
                  <a:srgbClr val="000000"/>
                </a:solidFill>
              </a:rPr>
              <a:t>Motivation</a:t>
            </a:r>
            <a:endParaRPr sz="2300"/>
          </a:p>
        </p:txBody>
      </p:sp>
      <p:sp>
        <p:nvSpPr>
          <p:cNvPr id="93" name="Google Shape;93;p14"/>
          <p:cNvSpPr txBox="1"/>
          <p:nvPr>
            <p:ph idx="1" type="body"/>
          </p:nvPr>
        </p:nvSpPr>
        <p:spPr>
          <a:xfrm>
            <a:off x="729450" y="2028125"/>
            <a:ext cx="7688700" cy="2311800"/>
          </a:xfrm>
          <a:prstGeom prst="rect">
            <a:avLst/>
          </a:prstGeom>
        </p:spPr>
        <p:txBody>
          <a:bodyPr anchorCtr="0" anchor="t" bIns="91425" lIns="91425" spcFirstLastPara="1" rIns="91425" wrap="square" tIns="91425">
            <a:normAutofit lnSpcReduction="10000"/>
          </a:bodyPr>
          <a:lstStyle/>
          <a:p>
            <a:pPr indent="-323850" lvl="0" marL="457200" rtl="0" algn="l">
              <a:spcBef>
                <a:spcPts val="0"/>
              </a:spcBef>
              <a:spcAft>
                <a:spcPts val="0"/>
              </a:spcAft>
              <a:buSzPts val="1500"/>
              <a:buChar char="●"/>
            </a:pPr>
            <a:r>
              <a:rPr lang="en-GB" sz="1500"/>
              <a:t>The infrastructure is becoming too complex</a:t>
            </a:r>
            <a:endParaRPr sz="1500"/>
          </a:p>
          <a:p>
            <a:pPr indent="-323850" lvl="0" marL="457200" rtl="0" algn="l">
              <a:spcBef>
                <a:spcPts val="0"/>
              </a:spcBef>
              <a:spcAft>
                <a:spcPts val="0"/>
              </a:spcAft>
              <a:buSzPts val="1500"/>
              <a:buChar char="●"/>
            </a:pPr>
            <a:r>
              <a:rPr lang="en-GB" sz="1500"/>
              <a:t>Variety of workflows: data analysis and simulations, reproducibility and provenance, [meta]data management, reporting, support…</a:t>
            </a:r>
            <a:endParaRPr sz="1500"/>
          </a:p>
          <a:p>
            <a:pPr indent="-323850" lvl="0" marL="457200" rtl="0" algn="l">
              <a:spcBef>
                <a:spcPts val="0"/>
              </a:spcBef>
              <a:spcAft>
                <a:spcPts val="0"/>
              </a:spcAft>
              <a:buSzPts val="1500"/>
              <a:buChar char="●"/>
            </a:pPr>
            <a:r>
              <a:rPr lang="en-GB" sz="1500"/>
              <a:t>Different fields with similar problems</a:t>
            </a:r>
            <a:endParaRPr sz="1500"/>
          </a:p>
          <a:p>
            <a:pPr indent="-323850" lvl="0" marL="457200" rtl="0" algn="l">
              <a:spcBef>
                <a:spcPts val="0"/>
              </a:spcBef>
              <a:spcAft>
                <a:spcPts val="0"/>
              </a:spcAft>
              <a:buSzPts val="1500"/>
              <a:buChar char="●"/>
            </a:pPr>
            <a:r>
              <a:rPr lang="en-GB" sz="1500"/>
              <a:t>Each field of research and project role has </a:t>
            </a:r>
            <a:r>
              <a:rPr lang="en-GB" sz="1500"/>
              <a:t>its</a:t>
            </a:r>
            <a:r>
              <a:rPr lang="en-GB" sz="1500"/>
              <a:t> own “Knowledge Domain”:</a:t>
            </a:r>
            <a:endParaRPr sz="1500"/>
          </a:p>
          <a:p>
            <a:pPr indent="-311150" lvl="1" marL="914400" rtl="0" algn="l">
              <a:spcBef>
                <a:spcPts val="0"/>
              </a:spcBef>
              <a:spcAft>
                <a:spcPts val="0"/>
              </a:spcAft>
              <a:buSzPts val="1300"/>
              <a:buChar char="○"/>
            </a:pPr>
            <a:r>
              <a:rPr lang="en-GB" sz="1300"/>
              <a:t>PUNCH Communities: astrophysics, APP, PP, NP</a:t>
            </a:r>
            <a:endParaRPr sz="1300"/>
          </a:p>
          <a:p>
            <a:pPr indent="-311150" lvl="1" marL="914400" rtl="0" algn="l">
              <a:spcBef>
                <a:spcPts val="0"/>
              </a:spcBef>
              <a:spcAft>
                <a:spcPts val="0"/>
              </a:spcAft>
              <a:buSzPts val="1300"/>
              <a:buChar char="○"/>
            </a:pPr>
            <a:r>
              <a:rPr lang="en-GB" sz="1300"/>
              <a:t>PUNCH roles: researcher (beginners and advanced), data stewards/engineers, administrators, managers…</a:t>
            </a:r>
            <a:endParaRPr sz="1300"/>
          </a:p>
          <a:p>
            <a:pPr indent="-311150" lvl="0" marL="457200" rtl="0" algn="l">
              <a:spcBef>
                <a:spcPts val="0"/>
              </a:spcBef>
              <a:spcAft>
                <a:spcPts val="0"/>
              </a:spcAft>
              <a:buSzPts val="1300"/>
              <a:buChar char="●"/>
            </a:pPr>
            <a:r>
              <a:rPr lang="en-GB" sz="1500"/>
              <a:t>Assistance is needed</a:t>
            </a:r>
            <a:endParaRPr sz="13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5"/>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Proposal</a:t>
            </a:r>
            <a:endParaRPr/>
          </a:p>
        </p:txBody>
      </p:sp>
      <p:sp>
        <p:nvSpPr>
          <p:cNvPr id="99" name="Google Shape;99;p15"/>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GB" sz="1600"/>
              <a:t>Vision:</a:t>
            </a:r>
            <a:r>
              <a:rPr lang="en-GB" sz="1500"/>
              <a:t> AI-assistant for PUNCH4NFDI SDP — chat bots based on custom knowledge can improve daily productivity. </a:t>
            </a:r>
            <a:endParaRPr sz="1500"/>
          </a:p>
          <a:p>
            <a:pPr indent="-323850" lvl="0" marL="457200" rtl="0" algn="l">
              <a:spcBef>
                <a:spcPts val="1200"/>
              </a:spcBef>
              <a:spcAft>
                <a:spcPts val="0"/>
              </a:spcAft>
              <a:buSzPts val="1500"/>
              <a:buAutoNum type="arabicPeriod"/>
            </a:pPr>
            <a:r>
              <a:rPr lang="en-GB" sz="1500"/>
              <a:t>AI based workflows and DRP generation</a:t>
            </a:r>
            <a:endParaRPr sz="1500"/>
          </a:p>
          <a:p>
            <a:pPr indent="-323850" lvl="0" marL="457200" rtl="0" algn="l">
              <a:spcBef>
                <a:spcPts val="0"/>
              </a:spcBef>
              <a:spcAft>
                <a:spcPts val="0"/>
              </a:spcAft>
              <a:buSzPts val="1500"/>
              <a:buAutoNum type="arabicPeriod"/>
            </a:pPr>
            <a:r>
              <a:rPr lang="en-GB" sz="1500"/>
              <a:t>AI based code optimisation</a:t>
            </a:r>
            <a:endParaRPr sz="15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16"/>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377190" lvl="0" marL="457200" rtl="0" algn="l">
              <a:spcBef>
                <a:spcPts val="0"/>
              </a:spcBef>
              <a:spcAft>
                <a:spcPts val="0"/>
              </a:spcAft>
              <a:buSzPct val="100000"/>
              <a:buAutoNum type="arabicPeriod"/>
            </a:pPr>
            <a:r>
              <a:rPr lang="en-GB"/>
              <a:t>AI based workflows and DRP generation:</a:t>
            </a:r>
            <a:endParaRPr/>
          </a:p>
        </p:txBody>
      </p:sp>
      <p:sp>
        <p:nvSpPr>
          <p:cNvPr id="105" name="Google Shape;105;p16"/>
          <p:cNvSpPr txBox="1"/>
          <p:nvPr>
            <p:ph idx="1" type="body"/>
          </p:nvPr>
        </p:nvSpPr>
        <p:spPr>
          <a:xfrm>
            <a:off x="582425" y="1920575"/>
            <a:ext cx="8094600" cy="27705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en-GB"/>
              <a:t>In each community we build “Knowledge Bases”:</a:t>
            </a:r>
            <a:endParaRPr/>
          </a:p>
          <a:p>
            <a:pPr indent="-304958" lvl="0" marL="457200" rtl="0" algn="l">
              <a:spcBef>
                <a:spcPts val="1200"/>
              </a:spcBef>
              <a:spcAft>
                <a:spcPts val="0"/>
              </a:spcAft>
              <a:buSzPct val="100000"/>
              <a:buChar char="●"/>
            </a:pPr>
            <a:r>
              <a:rPr lang="en-GB"/>
              <a:t>Astroparticle data analysis workflows: simulations (?), analysis of open datasets and plotting…</a:t>
            </a:r>
            <a:endParaRPr/>
          </a:p>
          <a:p>
            <a:pPr indent="-304958" lvl="0" marL="457200" rtl="0" algn="l">
              <a:spcBef>
                <a:spcPts val="0"/>
              </a:spcBef>
              <a:spcAft>
                <a:spcPts val="0"/>
              </a:spcAft>
              <a:buSzPct val="100000"/>
              <a:buChar char="●"/>
            </a:pPr>
            <a:r>
              <a:rPr lang="en-GB"/>
              <a:t>Astronomy: join different tables from different data sources and generate plots</a:t>
            </a:r>
            <a:endParaRPr/>
          </a:p>
          <a:p>
            <a:pPr indent="-304958" lvl="0" marL="457200" rtl="0" algn="l">
              <a:spcBef>
                <a:spcPts val="0"/>
              </a:spcBef>
              <a:spcAft>
                <a:spcPts val="0"/>
              </a:spcAft>
              <a:buSzPct val="100000"/>
              <a:buChar char="●"/>
            </a:pPr>
            <a:r>
              <a:rPr lang="en-GB"/>
              <a:t>Particle physics (DESY…): get data-&gt;run algorithms-&gt;produce DRPs</a:t>
            </a:r>
            <a:endParaRPr/>
          </a:p>
          <a:p>
            <a:pPr indent="-304958" lvl="0" marL="457200" rtl="0" algn="l">
              <a:spcBef>
                <a:spcPts val="0"/>
              </a:spcBef>
              <a:spcAft>
                <a:spcPts val="0"/>
              </a:spcAft>
              <a:buSzPct val="100000"/>
              <a:buChar char="●"/>
            </a:pPr>
            <a:r>
              <a:rPr lang="en-GB"/>
              <a:t>Nuclear use case …</a:t>
            </a:r>
            <a:endParaRPr/>
          </a:p>
          <a:p>
            <a:pPr indent="0" lvl="0" marL="0" rtl="0" algn="l">
              <a:spcBef>
                <a:spcPts val="1200"/>
              </a:spcBef>
              <a:spcAft>
                <a:spcPts val="0"/>
              </a:spcAft>
              <a:buNone/>
            </a:pPr>
            <a:r>
              <a:rPr lang="en-GB"/>
              <a:t>=&gt;</a:t>
            </a:r>
            <a:r>
              <a:rPr b="1" lang="en-GB"/>
              <a:t>All of them require special knowledge of experts</a:t>
            </a:r>
            <a:endParaRPr b="1"/>
          </a:p>
          <a:p>
            <a:pPr indent="0" lvl="0" marL="0" rtl="0" algn="l">
              <a:spcBef>
                <a:spcPts val="1200"/>
              </a:spcBef>
              <a:spcAft>
                <a:spcPts val="0"/>
              </a:spcAft>
              <a:buNone/>
            </a:pPr>
            <a:r>
              <a:rPr lang="en-GB"/>
              <a:t>The goal is to build Based on “knowledge of experts” and “Knowledge Bases” and use them as a source for AI Assistants.</a:t>
            </a:r>
            <a:endParaRPr/>
          </a:p>
          <a:p>
            <a:pPr indent="0" lvl="0" marL="0" rtl="0" algn="l">
              <a:spcBef>
                <a:spcPts val="1200"/>
              </a:spcBef>
              <a:spcAft>
                <a:spcPts val="0"/>
              </a:spcAft>
              <a:buNone/>
            </a:pPr>
            <a:r>
              <a:rPr lang="en-GB"/>
              <a:t>More for reference: proof of concept on generating REANA workflows using natural language </a:t>
            </a:r>
            <a:endParaRPr/>
          </a:p>
          <a:p>
            <a:pPr indent="0" lvl="0" marL="0" rtl="0" algn="l">
              <a:spcBef>
                <a:spcPts val="1200"/>
              </a:spcBef>
              <a:spcAft>
                <a:spcPts val="1200"/>
              </a:spcAft>
              <a:buNone/>
            </a:pPr>
            <a:r>
              <a:rPr lang="en-GB"/>
              <a:t>BS Thesis by ELT: </a:t>
            </a:r>
            <a:r>
              <a:rPr lang="en-GB" u="sng">
                <a:solidFill>
                  <a:schemeClr val="hlink"/>
                </a:solidFill>
                <a:hlinkClick r:id="rId3"/>
              </a:rPr>
              <a:t>https://github.com/etlstrauss/bachelor-thesis-public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17"/>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2. </a:t>
            </a:r>
            <a:r>
              <a:rPr lang="en-GB"/>
              <a:t>AI based code optimisation:</a:t>
            </a:r>
            <a:endParaRPr/>
          </a:p>
        </p:txBody>
      </p:sp>
      <p:sp>
        <p:nvSpPr>
          <p:cNvPr id="111" name="Google Shape;111;p17"/>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p>
            <a:pPr indent="-304800" lvl="0" marL="457200" rtl="0" algn="l">
              <a:spcBef>
                <a:spcPts val="0"/>
              </a:spcBef>
              <a:spcAft>
                <a:spcPts val="0"/>
              </a:spcAft>
              <a:buClr>
                <a:srgbClr val="000000"/>
              </a:buClr>
              <a:buSzPts val="1200"/>
              <a:buChar char="●"/>
            </a:pPr>
            <a:r>
              <a:rPr lang="en-GB" sz="1200">
                <a:solidFill>
                  <a:srgbClr val="000000"/>
                </a:solidFill>
              </a:rPr>
              <a:t>Optimize the current codes for performance and assist users for changes in order to fit within the PUNCH2 compute4punch and storage4punch infrastructure.</a:t>
            </a:r>
            <a:endParaRPr sz="1200">
              <a:solidFill>
                <a:srgbClr val="000000"/>
              </a:solidFill>
            </a:endParaRPr>
          </a:p>
          <a:p>
            <a:pPr indent="-304800" lvl="0" marL="457200" rtl="0" algn="l">
              <a:spcBef>
                <a:spcPts val="0"/>
              </a:spcBef>
              <a:spcAft>
                <a:spcPts val="0"/>
              </a:spcAft>
              <a:buClr>
                <a:srgbClr val="000000"/>
              </a:buClr>
              <a:buSzPts val="1200"/>
              <a:buChar char="●"/>
            </a:pPr>
            <a:r>
              <a:rPr lang="en-GB" sz="1200">
                <a:solidFill>
                  <a:srgbClr val="000000"/>
                </a:solidFill>
              </a:rPr>
              <a:t>This type of assistant may improve the power consumption or enhance productivity.</a:t>
            </a:r>
            <a:endParaRPr sz="1200">
              <a:solidFill>
                <a:srgbClr val="000000"/>
              </a:solidFill>
            </a:endParaRPr>
          </a:p>
          <a:p>
            <a:pPr indent="0" lvl="0" marL="0" rtl="0" algn="l">
              <a:spcBef>
                <a:spcPts val="0"/>
              </a:spcBef>
              <a:spcAft>
                <a:spcPts val="0"/>
              </a:spcAft>
              <a:buNone/>
            </a:pPr>
            <a:r>
              <a:t/>
            </a:r>
            <a:endParaRPr sz="1200">
              <a:solidFill>
                <a:srgbClr val="000000"/>
              </a:solidFill>
            </a:endParaRPr>
          </a:p>
          <a:p>
            <a:pPr indent="0" lvl="0" marL="0" rtl="0" algn="l">
              <a:spcBef>
                <a:spcPts val="0"/>
              </a:spcBef>
              <a:spcAft>
                <a:spcPts val="0"/>
              </a:spcAft>
              <a:buNone/>
            </a:pPr>
            <a:r>
              <a:rPr lang="en-GB" sz="1200">
                <a:solidFill>
                  <a:srgbClr val="000000"/>
                </a:solidFill>
              </a:rPr>
              <a:t>AI Assistants can be tightly integrated within the User Interfaces and Federated infrastructure.</a:t>
            </a:r>
            <a:endParaRPr sz="1200">
              <a:solidFill>
                <a:srgbClr val="000000"/>
              </a:solidFill>
            </a:endParaRPr>
          </a:p>
          <a:p>
            <a:pPr indent="0" lvl="0" marL="0" rtl="0" algn="l">
              <a:spcBef>
                <a:spcPts val="0"/>
              </a:spcBef>
              <a:spcAft>
                <a:spcPts val="12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18"/>
          <p:cNvSpPr txBox="1"/>
          <p:nvPr>
            <p:ph type="title"/>
          </p:nvPr>
        </p:nvSpPr>
        <p:spPr>
          <a:xfrm>
            <a:off x="469375" y="632850"/>
            <a:ext cx="8458500" cy="5352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1200"/>
              </a:spcBef>
              <a:spcAft>
                <a:spcPts val="0"/>
              </a:spcAft>
              <a:buNone/>
            </a:pPr>
            <a:r>
              <a:rPr lang="en-GB" sz="2044">
                <a:solidFill>
                  <a:srgbClr val="000000"/>
                </a:solidFill>
              </a:rPr>
              <a:t>Use Case: Astroparticle physics ‒ AI Assistant for KASCADE Data Analysis</a:t>
            </a:r>
            <a:endParaRPr sz="2044">
              <a:solidFill>
                <a:srgbClr val="000000"/>
              </a:solidFill>
            </a:endParaRPr>
          </a:p>
          <a:p>
            <a:pPr indent="0" lvl="0" marL="0" rtl="0" algn="l">
              <a:lnSpc>
                <a:spcPct val="115000"/>
              </a:lnSpc>
              <a:spcBef>
                <a:spcPts val="1200"/>
              </a:spcBef>
              <a:spcAft>
                <a:spcPts val="0"/>
              </a:spcAft>
              <a:buNone/>
            </a:pPr>
            <a:r>
              <a:t/>
            </a:r>
            <a:endParaRPr>
              <a:solidFill>
                <a:srgbClr val="000000"/>
              </a:solidFill>
            </a:endParaRPr>
          </a:p>
          <a:p>
            <a:pPr indent="0" lvl="0" marL="0" rtl="0" algn="l">
              <a:lnSpc>
                <a:spcPct val="115000"/>
              </a:lnSpc>
              <a:spcBef>
                <a:spcPts val="1200"/>
              </a:spcBef>
              <a:spcAft>
                <a:spcPts val="1200"/>
              </a:spcAft>
              <a:buNone/>
            </a:pPr>
            <a:r>
              <a:t/>
            </a:r>
            <a:endParaRPr sz="2933"/>
          </a:p>
        </p:txBody>
      </p:sp>
      <p:sp>
        <p:nvSpPr>
          <p:cNvPr id="117" name="Google Shape;117;p18"/>
          <p:cNvSpPr txBox="1"/>
          <p:nvPr>
            <p:ph idx="1" type="body"/>
          </p:nvPr>
        </p:nvSpPr>
        <p:spPr>
          <a:xfrm>
            <a:off x="958050" y="1758100"/>
            <a:ext cx="7688700" cy="31878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GB"/>
              <a:t>Context:</a:t>
            </a:r>
            <a:endParaRPr b="1"/>
          </a:p>
          <a:p>
            <a:pPr indent="-311150" lvl="0" marL="457200" rtl="0" algn="l">
              <a:spcBef>
                <a:spcPts val="1200"/>
              </a:spcBef>
              <a:spcAft>
                <a:spcPts val="0"/>
              </a:spcAft>
              <a:buSzPts val="1300"/>
              <a:buChar char="●"/>
            </a:pPr>
            <a:r>
              <a:rPr lang="en-GB" u="sng">
                <a:solidFill>
                  <a:schemeClr val="hlink"/>
                </a:solidFill>
                <a:hlinkClick r:id="rId3"/>
              </a:rPr>
              <a:t>KCDC</a:t>
            </a:r>
            <a:r>
              <a:rPr lang="en-GB"/>
              <a:t> provides open-access astroparticle physics data by </a:t>
            </a:r>
            <a:r>
              <a:rPr lang="en-GB" u="sng">
                <a:solidFill>
                  <a:schemeClr val="hlink"/>
                </a:solidFill>
                <a:hlinkClick r:id="rId4"/>
              </a:rPr>
              <a:t>KASCADE experiment</a:t>
            </a:r>
            <a:endParaRPr/>
          </a:p>
          <a:p>
            <a:pPr indent="-311150" lvl="0" marL="457200" rtl="0" algn="l">
              <a:spcBef>
                <a:spcPts val="0"/>
              </a:spcBef>
              <a:spcAft>
                <a:spcPts val="0"/>
              </a:spcAft>
              <a:buSzPts val="1300"/>
              <a:buChar char="●"/>
            </a:pPr>
            <a:r>
              <a:rPr lang="en-GB"/>
              <a:t>Data users include professional and early career astroparticle physicists, students, and machine learning researchers</a:t>
            </a:r>
            <a:endParaRPr/>
          </a:p>
          <a:p>
            <a:pPr indent="-311150" lvl="0" marL="457200" rtl="0" algn="l">
              <a:spcBef>
                <a:spcPts val="0"/>
              </a:spcBef>
              <a:spcAft>
                <a:spcPts val="0"/>
              </a:spcAft>
              <a:buSzPts val="1300"/>
              <a:buChar char="●"/>
            </a:pPr>
            <a:r>
              <a:rPr lang="en-GB"/>
              <a:t>Complex workflows involve simulation, data retrieval, processing, </a:t>
            </a:r>
            <a:r>
              <a:rPr lang="en-GB"/>
              <a:t>transformations and </a:t>
            </a:r>
            <a:r>
              <a:rPr lang="en-GB"/>
              <a:t>visualization </a:t>
            </a:r>
            <a:endParaRPr/>
          </a:p>
          <a:p>
            <a:pPr indent="0" lvl="0" marL="0" rtl="0" algn="l">
              <a:spcBef>
                <a:spcPts val="1200"/>
              </a:spcBef>
              <a:spcAft>
                <a:spcPts val="0"/>
              </a:spcAft>
              <a:buNone/>
            </a:pPr>
            <a:r>
              <a:rPr b="1" lang="en-GB"/>
              <a:t>Challenges:</a:t>
            </a:r>
            <a:endParaRPr b="1"/>
          </a:p>
          <a:p>
            <a:pPr indent="-311150" lvl="0" marL="457200" rtl="0" algn="l">
              <a:spcBef>
                <a:spcPts val="1200"/>
              </a:spcBef>
              <a:spcAft>
                <a:spcPts val="0"/>
              </a:spcAft>
              <a:buSzPts val="1300"/>
              <a:buChar char="●"/>
            </a:pPr>
            <a:r>
              <a:rPr lang="en-GB"/>
              <a:t>Domain expertise is required to efficiently analyze the data</a:t>
            </a:r>
            <a:endParaRPr/>
          </a:p>
          <a:p>
            <a:pPr indent="-311150" lvl="0" marL="457200" rtl="0" algn="l">
              <a:spcBef>
                <a:spcPts val="0"/>
              </a:spcBef>
              <a:spcAft>
                <a:spcPts val="0"/>
              </a:spcAft>
              <a:buSzPts val="1300"/>
              <a:buChar char="●"/>
            </a:pPr>
            <a:r>
              <a:rPr lang="en-GB"/>
              <a:t>Manual workflow setup (e.g., simulations, event selection, analysis) is time-consuming</a:t>
            </a:r>
            <a:endParaRPr/>
          </a:p>
          <a:p>
            <a:pPr indent="-311150" lvl="0" marL="457200" rtl="0" algn="l">
              <a:spcBef>
                <a:spcPts val="0"/>
              </a:spcBef>
              <a:spcAft>
                <a:spcPts val="0"/>
              </a:spcAft>
              <a:buSzPts val="1300"/>
              <a:buChar char="●"/>
            </a:pPr>
            <a:r>
              <a:rPr lang="en-GB"/>
              <a:t>Accessing and using data correctly might require assistance for beginners</a:t>
            </a:r>
            <a:endParaRPr/>
          </a:p>
        </p:txBody>
      </p:sp>
      <p:sp>
        <p:nvSpPr>
          <p:cNvPr id="118" name="Google Shape;118;p18"/>
          <p:cNvSpPr txBox="1"/>
          <p:nvPr/>
        </p:nvSpPr>
        <p:spPr>
          <a:xfrm>
            <a:off x="461625" y="1273225"/>
            <a:ext cx="4087500" cy="235800"/>
          </a:xfrm>
          <a:prstGeom prst="rect">
            <a:avLst/>
          </a:prstGeom>
          <a:noFill/>
          <a:ln>
            <a:noFill/>
          </a:ln>
        </p:spPr>
        <p:txBody>
          <a:bodyPr anchorCtr="0" anchor="t" bIns="91425" lIns="91425" spcFirstLastPara="1" rIns="91425" wrap="square" tIns="91425">
            <a:noAutofit/>
          </a:bodyPr>
          <a:lstStyle/>
          <a:p>
            <a:pPr indent="-336550" lvl="0" marL="457200" rtl="0" algn="l">
              <a:spcBef>
                <a:spcPts val="0"/>
              </a:spcBef>
              <a:spcAft>
                <a:spcPts val="0"/>
              </a:spcAft>
              <a:buClr>
                <a:schemeClr val="accent1"/>
              </a:buClr>
              <a:buSzPts val="1700"/>
              <a:buFont typeface="Lato"/>
              <a:buAutoNum type="arabicPeriod"/>
            </a:pPr>
            <a:r>
              <a:rPr b="1" lang="en-GB" sz="1700">
                <a:solidFill>
                  <a:schemeClr val="accent1"/>
                </a:solidFill>
                <a:latin typeface="Lato"/>
                <a:ea typeface="Lato"/>
                <a:cs typeface="Lato"/>
                <a:sym typeface="Lato"/>
              </a:rPr>
              <a:t>Current state</a:t>
            </a:r>
            <a:endParaRPr b="1" sz="1700">
              <a:solidFill>
                <a:schemeClr val="accent1"/>
              </a:solidFill>
              <a:latin typeface="Lato"/>
              <a:ea typeface="Lato"/>
              <a:cs typeface="Lato"/>
              <a:sym typeface="Lato"/>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19"/>
          <p:cNvSpPr txBox="1"/>
          <p:nvPr>
            <p:ph idx="1" type="body"/>
          </p:nvPr>
        </p:nvSpPr>
        <p:spPr>
          <a:xfrm>
            <a:off x="729450" y="1789475"/>
            <a:ext cx="7688700" cy="29532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0"/>
              </a:spcAft>
              <a:buNone/>
            </a:pPr>
            <a:r>
              <a:rPr b="1" lang="en-GB"/>
              <a:t>With AI-based Assistant:</a:t>
            </a:r>
            <a:endParaRPr b="1"/>
          </a:p>
          <a:p>
            <a:pPr indent="-298767" lvl="0" marL="457200" rtl="0" algn="l">
              <a:spcBef>
                <a:spcPts val="1200"/>
              </a:spcBef>
              <a:spcAft>
                <a:spcPts val="0"/>
              </a:spcAft>
              <a:buSzPct val="100000"/>
              <a:buChar char="●"/>
            </a:pPr>
            <a:r>
              <a:rPr lang="en-GB"/>
              <a:t>Natural Language Queries: Users can ask, "Retrieve high-energy air showers with iron primaries," and receive pre-filtered datasets</a:t>
            </a:r>
            <a:endParaRPr/>
          </a:p>
          <a:p>
            <a:pPr indent="-298767" lvl="0" marL="457200" rtl="0" algn="l">
              <a:spcBef>
                <a:spcPts val="0"/>
              </a:spcBef>
              <a:spcAft>
                <a:spcPts val="0"/>
              </a:spcAft>
              <a:buSzPct val="100000"/>
              <a:buChar char="●"/>
            </a:pPr>
            <a:r>
              <a:rPr lang="en-GB"/>
              <a:t>Workflow Generation: AI helps construct REANA workflows for reproducible cosmic-ray simulations and data analysis</a:t>
            </a:r>
            <a:endParaRPr/>
          </a:p>
          <a:p>
            <a:pPr indent="-298767" lvl="0" marL="457200" rtl="0" algn="l">
              <a:spcBef>
                <a:spcPts val="0"/>
              </a:spcBef>
              <a:spcAft>
                <a:spcPts val="0"/>
              </a:spcAft>
              <a:buSzPct val="100000"/>
              <a:buChar char="●"/>
            </a:pPr>
            <a:r>
              <a:rPr lang="en-GB"/>
              <a:t>Automated Data Processing: AI suggests optimal analysis pipelines based on expert knowledge from PUNCH4NFDI Knowledge Base</a:t>
            </a:r>
            <a:endParaRPr/>
          </a:p>
          <a:p>
            <a:pPr indent="-298767" lvl="0" marL="457200" rtl="0" algn="l">
              <a:spcBef>
                <a:spcPts val="0"/>
              </a:spcBef>
              <a:spcAft>
                <a:spcPts val="0"/>
              </a:spcAft>
              <a:buSzPct val="100000"/>
              <a:buChar char="●"/>
            </a:pPr>
            <a:r>
              <a:rPr lang="en-GB"/>
              <a:t>Code Optimization: AI assists with scripts refactoring to run code efficiently on PUNCH2 infrastructure, supporting green computing</a:t>
            </a:r>
            <a:endParaRPr/>
          </a:p>
          <a:p>
            <a:pPr indent="0" lvl="0" marL="0" rtl="0" algn="l">
              <a:spcBef>
                <a:spcPts val="1200"/>
              </a:spcBef>
              <a:spcAft>
                <a:spcPts val="0"/>
              </a:spcAft>
              <a:buNone/>
            </a:pPr>
            <a:r>
              <a:rPr b="1" lang="en-GB"/>
              <a:t>Benefits:</a:t>
            </a:r>
            <a:endParaRPr b="1"/>
          </a:p>
          <a:p>
            <a:pPr indent="-298767" lvl="0" marL="457200" rtl="0" algn="l">
              <a:spcBef>
                <a:spcPts val="1200"/>
              </a:spcBef>
              <a:spcAft>
                <a:spcPts val="0"/>
              </a:spcAft>
              <a:buSzPct val="100000"/>
              <a:buChar char="●"/>
            </a:pPr>
            <a:r>
              <a:rPr lang="en-GB"/>
              <a:t>Lower entry barrier for new users and interdisciplinary research</a:t>
            </a:r>
            <a:endParaRPr/>
          </a:p>
          <a:p>
            <a:pPr indent="-298767" lvl="0" marL="457200" rtl="0" algn="l">
              <a:spcBef>
                <a:spcPts val="0"/>
              </a:spcBef>
              <a:spcAft>
                <a:spcPts val="0"/>
              </a:spcAft>
              <a:buSzPct val="100000"/>
              <a:buChar char="●"/>
            </a:pPr>
            <a:r>
              <a:rPr lang="en-GB"/>
              <a:t>Improved support for each group of users</a:t>
            </a:r>
            <a:endParaRPr/>
          </a:p>
          <a:p>
            <a:pPr indent="-298767" lvl="0" marL="457200" rtl="0" algn="l">
              <a:spcBef>
                <a:spcPts val="0"/>
              </a:spcBef>
              <a:spcAft>
                <a:spcPts val="0"/>
              </a:spcAft>
              <a:buSzPct val="100000"/>
              <a:buChar char="●"/>
            </a:pPr>
            <a:r>
              <a:rPr lang="en-GB"/>
              <a:t>Higher productivity through faster, AI-guided analysis for experts</a:t>
            </a:r>
            <a:endParaRPr/>
          </a:p>
          <a:p>
            <a:pPr indent="-298767" lvl="0" marL="457200" rtl="0" algn="l">
              <a:spcBef>
                <a:spcPts val="0"/>
              </a:spcBef>
              <a:spcAft>
                <a:spcPts val="0"/>
              </a:spcAft>
              <a:buSzPct val="100000"/>
              <a:buChar char="●"/>
            </a:pPr>
            <a:r>
              <a:rPr lang="en-GB"/>
              <a:t>Enhanced FAIR data reuse within PUNCH4NFDI</a:t>
            </a:r>
            <a:endParaRPr/>
          </a:p>
        </p:txBody>
      </p:sp>
      <p:sp>
        <p:nvSpPr>
          <p:cNvPr id="124" name="Google Shape;124;p19"/>
          <p:cNvSpPr txBox="1"/>
          <p:nvPr>
            <p:ph type="title"/>
          </p:nvPr>
        </p:nvSpPr>
        <p:spPr>
          <a:xfrm>
            <a:off x="469375" y="632850"/>
            <a:ext cx="8458500" cy="5352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1200"/>
              </a:spcBef>
              <a:spcAft>
                <a:spcPts val="0"/>
              </a:spcAft>
              <a:buNone/>
            </a:pPr>
            <a:r>
              <a:rPr lang="en-GB" sz="2044">
                <a:solidFill>
                  <a:srgbClr val="000000"/>
                </a:solidFill>
              </a:rPr>
              <a:t>Use Case: Astroparticle physics ‒ AI Assistant for KASCADE Data Analysis</a:t>
            </a:r>
            <a:endParaRPr sz="2044">
              <a:solidFill>
                <a:srgbClr val="000000"/>
              </a:solidFill>
            </a:endParaRPr>
          </a:p>
          <a:p>
            <a:pPr indent="0" lvl="0" marL="0" rtl="0" algn="l">
              <a:lnSpc>
                <a:spcPct val="115000"/>
              </a:lnSpc>
              <a:spcBef>
                <a:spcPts val="1200"/>
              </a:spcBef>
              <a:spcAft>
                <a:spcPts val="0"/>
              </a:spcAft>
              <a:buNone/>
            </a:pPr>
            <a:r>
              <a:t/>
            </a:r>
            <a:endParaRPr>
              <a:solidFill>
                <a:srgbClr val="000000"/>
              </a:solidFill>
            </a:endParaRPr>
          </a:p>
          <a:p>
            <a:pPr indent="0" lvl="0" marL="0" rtl="0" algn="l">
              <a:lnSpc>
                <a:spcPct val="115000"/>
              </a:lnSpc>
              <a:spcBef>
                <a:spcPts val="1200"/>
              </a:spcBef>
              <a:spcAft>
                <a:spcPts val="1200"/>
              </a:spcAft>
              <a:buNone/>
            </a:pPr>
            <a:r>
              <a:t/>
            </a:r>
            <a:endParaRPr sz="2933"/>
          </a:p>
        </p:txBody>
      </p:sp>
      <p:sp>
        <p:nvSpPr>
          <p:cNvPr id="125" name="Google Shape;125;p19"/>
          <p:cNvSpPr txBox="1"/>
          <p:nvPr/>
        </p:nvSpPr>
        <p:spPr>
          <a:xfrm>
            <a:off x="461625" y="1273225"/>
            <a:ext cx="4087500" cy="235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1700">
                <a:solidFill>
                  <a:schemeClr val="accent1"/>
                </a:solidFill>
                <a:latin typeface="Lato"/>
                <a:ea typeface="Lato"/>
                <a:cs typeface="Lato"/>
                <a:sym typeface="Lato"/>
              </a:rPr>
              <a:t>2. Our solution</a:t>
            </a:r>
            <a:endParaRPr b="1" sz="1700">
              <a:solidFill>
                <a:schemeClr val="accent1"/>
              </a:solidFill>
              <a:latin typeface="Lato"/>
              <a:ea typeface="Lato"/>
              <a:cs typeface="Lato"/>
              <a:sym typeface="Lato"/>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20"/>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Technology</a:t>
            </a:r>
            <a:endParaRPr/>
          </a:p>
        </p:txBody>
      </p:sp>
      <p:sp>
        <p:nvSpPr>
          <p:cNvPr id="131" name="Google Shape;131;p20"/>
          <p:cNvSpPr txBox="1"/>
          <p:nvPr>
            <p:ph idx="1" type="body"/>
          </p:nvPr>
        </p:nvSpPr>
        <p:spPr>
          <a:xfrm>
            <a:off x="729450" y="2078875"/>
            <a:ext cx="7688700" cy="22611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GB"/>
              <a:t>We are going to use modern LLM technologies like: RAG and  Fine Tuning of LLMs for creating, managing  and publishing our Knowledge Bases. </a:t>
            </a:r>
            <a:endParaRPr/>
          </a:p>
          <a:p>
            <a:pPr indent="0" lvl="0" marL="0" rtl="0" algn="l">
              <a:spcBef>
                <a:spcPts val="1200"/>
              </a:spcBef>
              <a:spcAft>
                <a:spcPts val="0"/>
              </a:spcAft>
              <a:buNone/>
            </a:pPr>
            <a:r>
              <a:rPr lang="en-GB"/>
              <a:t>Data protection: In order to follow the data protection and security guidelines we are going to use OpenWeight models publicly available for self hosting. The software stack will be developed in modular way, so it can be hosted not only on the PUNCH infrastructure.</a:t>
            </a:r>
            <a:endParaRPr/>
          </a:p>
          <a:p>
            <a:pPr indent="0" lvl="0" marL="0" rtl="0" algn="l">
              <a:spcBef>
                <a:spcPts val="1200"/>
              </a:spcBef>
              <a:spcAft>
                <a:spcPts val="1200"/>
              </a:spcAft>
              <a:buNone/>
            </a:pPr>
            <a:r>
              <a:rPr lang="en-GB"/>
              <a:t>More details in the discussion document: </a:t>
            </a:r>
            <a:r>
              <a:rPr lang="en-GB" u="sng">
                <a:solidFill>
                  <a:schemeClr val="hlink"/>
                </a:solidFill>
                <a:hlinkClick r:id="rId3"/>
              </a:rPr>
              <a:t>https://docs.google.com/document/d/1JQq8e-ImGYnW5o97Q383sOyiYJU5SYZsb0X-f1qROuk/edit?usp=sharing</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