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5" autoAdjust="0"/>
    <p:restoredTop sz="94660"/>
  </p:normalViewPr>
  <p:slideViewPr>
    <p:cSldViewPr snapToGrid="0">
      <p:cViewPr varScale="1">
        <p:scale>
          <a:sx n="50" d="100"/>
          <a:sy n="50" d="100"/>
        </p:scale>
        <p:origin x="123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23FA8-99CB-4C98-A2FC-546F1ACA4665}" type="datetimeFigureOut">
              <a:rPr lang="en-DE" smtClean="0"/>
              <a:t>11/03/2025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2E73C-3FB7-4235-AD5D-7CB6317A133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72118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3ceb293ad1_0_0:notes"/>
          <p:cNvSpPr txBox="1">
            <a:spLocks noGrp="1"/>
          </p:cNvSpPr>
          <p:nvPr>
            <p:ph type="body" idx="1"/>
          </p:nvPr>
        </p:nvSpPr>
        <p:spPr>
          <a:xfrm>
            <a:off x="685800" y="4343378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g33ceb293ad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A3B34-0362-EF5E-C4C3-1EA3316D5A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F808C1-F5D0-D522-F223-FB53F4353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C849C-073D-1B8C-9075-04D9E0FE2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6217-069C-4965-B9C3-269AC8A594EB}" type="datetimeFigureOut">
              <a:rPr lang="en-DE" smtClean="0"/>
              <a:t>11/03/2025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7DE19-FAEA-E549-7BA5-573098422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D25A5-A4E4-7515-D2C4-064AC13ED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E4091-350C-476F-A44E-028AB430CCE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20074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98569-E1DB-D408-327E-DD090EAA7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F80352-0C08-7584-51BB-ACE1F1BA2C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AA22D-6EF8-635F-278E-8A6BC95AE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6217-069C-4965-B9C3-269AC8A594EB}" type="datetimeFigureOut">
              <a:rPr lang="en-DE" smtClean="0"/>
              <a:t>11/03/2025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448B1-CC92-71F4-02AB-FF8847087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0E35E-2A72-2557-3398-D91C66AF6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E4091-350C-476F-A44E-028AB430CCE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2313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7B7667-0FDA-04E6-0881-2305FDE9C1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F039AC-FA82-4D20-D9A4-D4C27D68D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57D24-EBDA-8137-4D71-85EB07502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6217-069C-4965-B9C3-269AC8A594EB}" type="datetimeFigureOut">
              <a:rPr lang="en-DE" smtClean="0"/>
              <a:t>11/03/2025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26F61-AC15-469C-A51B-DA87904E4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7B06D-F90E-F1F2-248A-712FE1098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E4091-350C-476F-A44E-028AB430CCE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12540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32278" y="-50489"/>
            <a:ext cx="12288001" cy="6960001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352853" y="2271533"/>
            <a:ext cx="7132000" cy="861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b="1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352867" y="1396771"/>
            <a:ext cx="8929200" cy="680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lvl1pPr lv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</a:defRPr>
            </a:lvl1pPr>
            <a:lvl2pPr lvl="1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2"/>
          </p:nvPr>
        </p:nvSpPr>
        <p:spPr>
          <a:xfrm>
            <a:off x="352867" y="4444744"/>
            <a:ext cx="8929200" cy="680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lvl1pPr lvl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17400" y="2271533"/>
            <a:ext cx="2173200" cy="2173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0873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977C6-4640-AEC6-BBF4-208ED67ED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35DC7-3E97-8FD0-AA81-ADFD16156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B01D2-73A9-0604-D9AB-3F0F2BF5C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6217-069C-4965-B9C3-269AC8A594EB}" type="datetimeFigureOut">
              <a:rPr lang="en-DE" smtClean="0"/>
              <a:t>11/03/2025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CAC1B-C110-9F1E-3F39-94B1DC060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D95B7-D78F-3DEC-874D-E93C6C83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E4091-350C-476F-A44E-028AB430CCE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1534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FACEB-EC03-4DD6-ADB4-7B50A3AC2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12A2AA-BDFA-2AD0-97D3-624CB03E3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82793-5C8A-FE33-ADCF-B7D220A29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6217-069C-4965-B9C3-269AC8A594EB}" type="datetimeFigureOut">
              <a:rPr lang="en-DE" smtClean="0"/>
              <a:t>11/03/2025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1D227-423F-994E-A0EF-0C172F004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5148F-3ACE-F289-1C21-A6491B4B7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E4091-350C-476F-A44E-028AB430CCE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1837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F590E-CC72-2DAE-C79A-BB1E898C6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BDC28-8386-DFB0-E667-DE6153E0DA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408196-7ED0-75DD-E68F-64935A4D43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B22AEF-B65A-E2AE-2F25-23C2B40FD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6217-069C-4965-B9C3-269AC8A594EB}" type="datetimeFigureOut">
              <a:rPr lang="en-DE" smtClean="0"/>
              <a:t>11/03/2025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8306FE-69E3-663A-8302-803C2305B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A98546-DA28-DB31-747E-6FFC3FAF7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E4091-350C-476F-A44E-028AB430CCE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2744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C638B-2624-7D9E-7343-C9D0E6A01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E0373-B2C4-8641-F1D1-8354F4DB7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174093-D4C1-08EC-6109-67D05FFF1D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1EDFEF-BDAA-D9B5-A484-E4A013EA6D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F41007-D585-4814-3AE5-1F5F48A338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7A2BD0-008D-FDB4-67BC-973A147F5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6217-069C-4965-B9C3-269AC8A594EB}" type="datetimeFigureOut">
              <a:rPr lang="en-DE" smtClean="0"/>
              <a:t>11/03/2025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51D053-531C-DFD5-2588-51ABFBD35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F0BA02-D0B8-042B-D53E-8115CD29E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E4091-350C-476F-A44E-028AB430CCE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20857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453E8-73E5-1D7B-8BBF-34DF3A6BF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BB6AF0-5BD1-FC51-C83C-48A7A6BEE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6217-069C-4965-B9C3-269AC8A594EB}" type="datetimeFigureOut">
              <a:rPr lang="en-DE" smtClean="0"/>
              <a:t>11/03/2025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40F672-4138-7CA5-1318-F9927917E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70CC75-335E-936E-DD20-5038BDA19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E4091-350C-476F-A44E-028AB430CCE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6004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CA0DA5-082C-A40C-43C4-20E9D04FA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6217-069C-4965-B9C3-269AC8A594EB}" type="datetimeFigureOut">
              <a:rPr lang="en-DE" smtClean="0"/>
              <a:t>11/03/2025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35FD91-9B12-33CE-6AB7-35D0A942B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A8BE2B-6ACE-1867-DDAF-67885BA71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E4091-350C-476F-A44E-028AB430CCE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8759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ACC64-DB7F-D1E0-EAE4-264C1C35A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3FAF5-C8AB-FCA4-8CCD-9A19915CC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2EA421-0C9F-3779-68A5-29A9830F5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1EC30-F32D-04F3-1F15-AE0B16697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6217-069C-4965-B9C3-269AC8A594EB}" type="datetimeFigureOut">
              <a:rPr lang="en-DE" smtClean="0"/>
              <a:t>11/03/2025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45CD6-E5E5-3565-4606-ABC000323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CC5943-4698-D25E-7CFC-31DF34035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E4091-350C-476F-A44E-028AB430CCE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9018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E302B-A94A-DDE9-ABA3-5F18D7DD1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44E5DD-119D-225D-5285-9C3EE40A7A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C775DC-0425-5951-3BB4-019F9BA78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738EBA-8BF0-7FF6-840C-263CCD04B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6217-069C-4965-B9C3-269AC8A594EB}" type="datetimeFigureOut">
              <a:rPr lang="en-DE" smtClean="0"/>
              <a:t>11/03/2025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CC8EE8-37F3-8610-AA3D-1E69CEFC8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8B586-31B2-BBC4-5DAA-9B513DAC6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E4091-350C-476F-A44E-028AB430CCE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61962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12E0C3-70C8-7820-238F-C0BFBCF43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C8D30F-C75A-00AD-77D0-32FA4E0B0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6636F-AEBE-9F57-08B6-D820313771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536217-069C-4965-B9C3-269AC8A594EB}" type="datetimeFigureOut">
              <a:rPr lang="en-DE" smtClean="0"/>
              <a:t>11/03/2025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4F26B-B161-AFA7-81AA-7F28F6C48C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45A10-37CE-AA53-6265-88BB4A4625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FE4091-350C-476F-A44E-028AB430CCE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62588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sfestival2025.univie.ac.at/en/" TargetMode="External"/><Relationship Id="rId2" Type="http://schemas.openxmlformats.org/officeDocument/2006/relationships/hyperlink" Target="http://www.nfdi.de/cordi-2025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282467" y="2271534"/>
            <a:ext cx="5640400" cy="240081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spAutoFit/>
          </a:bodyPr>
          <a:lstStyle/>
          <a:p>
            <a:r>
              <a:rPr lang="en" sz="4667" b="0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Education, Training, Outreach,</a:t>
            </a:r>
            <a:r>
              <a:rPr lang="en" sz="4667" b="0" dirty="0">
                <a:solidFill>
                  <a:srgbClr val="00B0F0"/>
                </a:solidFill>
              </a:rPr>
              <a:t> </a:t>
            </a:r>
            <a:r>
              <a:rPr lang="en" sz="4667" b="0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and Citizen Science</a:t>
            </a:r>
            <a:endParaRPr dirty="0">
              <a:solidFill>
                <a:srgbClr val="00B0F0"/>
              </a:solidFill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subTitle" idx="1"/>
          </p:nvPr>
        </p:nvSpPr>
        <p:spPr>
          <a:xfrm>
            <a:off x="282467" y="1396771"/>
            <a:ext cx="8929200" cy="94688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spAutoFit/>
          </a:bodyPr>
          <a:lstStyle/>
          <a:p>
            <a:pPr marL="0" indent="0">
              <a:spcAft>
                <a:spcPts val="1600"/>
              </a:spcAft>
            </a:pPr>
            <a:r>
              <a:rPr lang="en"/>
              <a:t>PUNCH4NFDI — TA 7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subTitle" idx="2"/>
          </p:nvPr>
        </p:nvSpPr>
        <p:spPr>
          <a:xfrm>
            <a:off x="282467" y="4672734"/>
            <a:ext cx="8780000" cy="130801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spAutoFit/>
          </a:bodyPr>
          <a:lstStyle/>
          <a:p>
            <a:pPr marL="609585" indent="-457189"/>
            <a:r>
              <a:rPr lang="en" sz="3200" b="1" dirty="0"/>
              <a:t>TA7 Monthly Meeting</a:t>
            </a:r>
            <a:endParaRPr dirty="0">
              <a:solidFill>
                <a:schemeClr val="lt1"/>
              </a:solidFill>
            </a:endParaRPr>
          </a:p>
          <a:p>
            <a:pPr marL="609585" indent="-457189"/>
            <a:r>
              <a:rPr lang="en" dirty="0">
                <a:solidFill>
                  <a:schemeClr val="lt1"/>
                </a:solidFill>
              </a:rPr>
              <a:t>12.</a:t>
            </a:r>
            <a:r>
              <a:rPr lang="en" dirty="0"/>
              <a:t>03</a:t>
            </a:r>
            <a:r>
              <a:rPr lang="en" dirty="0">
                <a:solidFill>
                  <a:schemeClr val="lt1"/>
                </a:solidFill>
              </a:rPr>
              <a:t>.202</a:t>
            </a:r>
            <a:r>
              <a:rPr lang="en" dirty="0"/>
              <a:t>5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rmAutofit/>
          </a:bodyPr>
          <a:lstStyle/>
          <a:p>
            <a:fld id="{00000000-1234-1234-1234-123412341234}" type="slidenum">
              <a:rPr lang="en"/>
              <a:pPr/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AD102-07CC-C4D2-53C5-2CED11777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b="1" dirty="0"/>
              <a:t>Upcoming Events and Key Dates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March 28, 2025</a:t>
            </a:r>
            <a:r>
              <a:rPr lang="en-US" dirty="0"/>
              <a:t> – PUNCH4NFDI General Meeting (</a:t>
            </a:r>
            <a:r>
              <a:rPr lang="en-US" dirty="0">
                <a:hlinkClick r:id="" action="ppaction://noaction"/>
              </a:rPr>
              <a:t>Event Page</a:t>
            </a:r>
            <a:r>
              <a:rPr lang="en-US" dirty="0"/>
              <a:t>): </a:t>
            </a:r>
            <a:r>
              <a:rPr lang="en-US" b="1" dirty="0"/>
              <a:t>TA7 status presentation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March 31 – April 4, 2025</a:t>
            </a:r>
            <a:r>
              <a:rPr lang="en-US" dirty="0"/>
              <a:t> – DPG Spring Meeting (KET/KAT/RDS), Göttingen (</a:t>
            </a:r>
            <a:r>
              <a:rPr lang="en-US" dirty="0">
                <a:hlinkClick r:id="" action="ppaction://noaction"/>
              </a:rPr>
              <a:t>Event Page</a:t>
            </a:r>
            <a:r>
              <a:rPr lang="en-US" dirty="0"/>
              <a:t>): </a:t>
            </a:r>
            <a:r>
              <a:rPr lang="en-US" b="1" dirty="0"/>
              <a:t>TA7 contributions, PUNCH booth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August 26–28, 2025</a:t>
            </a:r>
            <a:r>
              <a:rPr lang="en-US" dirty="0"/>
              <a:t> – </a:t>
            </a:r>
            <a:r>
              <a:rPr lang="en-US" dirty="0">
                <a:hlinkClick r:id="rId2"/>
              </a:rPr>
              <a:t>CoRDI</a:t>
            </a:r>
            <a:r>
              <a:rPr lang="en-US" dirty="0"/>
              <a:t>, RWTH Aachen.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September 8–9, 2025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– Open Science Festival</a:t>
            </a:r>
            <a:r>
              <a:rPr lang="en-US" dirty="0"/>
              <a:t>, Vienna.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dates can be found in Christiane’s slides presented at the MB Meeting on </a:t>
            </a:r>
            <a:r>
              <a:rPr lang="en-US" b="1" dirty="0"/>
              <a:t>February 24, 2025</a:t>
            </a:r>
            <a:r>
              <a:rPr lang="en-US" dirty="0"/>
              <a:t> (attached to the meeting’s Indico page).</a:t>
            </a:r>
          </a:p>
          <a:p>
            <a:pPr>
              <a:buNone/>
            </a:pPr>
            <a:r>
              <a:rPr lang="en-US" b="1" dirty="0"/>
              <a:t>PUNCH Mid-Term Evaluation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See the email from </a:t>
            </a:r>
            <a:r>
              <a:rPr lang="en-US" b="1" dirty="0"/>
              <a:t>Thomas Schoerner</a:t>
            </a:r>
            <a:r>
              <a:rPr lang="en-US" dirty="0"/>
              <a:t> (dated </a:t>
            </a:r>
            <a:r>
              <a:rPr lang="en-US" b="1" dirty="0"/>
              <a:t>February 25, 2025</a:t>
            </a:r>
            <a:r>
              <a:rPr lang="en-US" dirty="0"/>
              <a:t>) regarding the </a:t>
            </a:r>
            <a:r>
              <a:rPr lang="en-US" b="1" dirty="0"/>
              <a:t>DFG Mid-Term Evaluation</a:t>
            </a:r>
            <a:r>
              <a:rPr lang="en-US" dirty="0"/>
              <a:t> (held on </a:t>
            </a:r>
            <a:r>
              <a:rPr lang="en-US" b="1" dirty="0"/>
              <a:t>February 11, 2025, in Bonn</a:t>
            </a:r>
            <a:r>
              <a:rPr lang="en-US" dirty="0"/>
              <a:t>) and next steps for </a:t>
            </a:r>
            <a:r>
              <a:rPr lang="en-US" b="1" dirty="0"/>
              <a:t>PUNCH-2.0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Ongoing preparation meetings for PUNCH-2.0</a:t>
            </a:r>
            <a:r>
              <a:rPr lang="en-US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February 18, </a:t>
            </a:r>
            <a:r>
              <a:rPr lang="en-US" dirty="0"/>
              <a:t> – Kassel, </a:t>
            </a:r>
            <a:r>
              <a:rPr lang="en-US" b="1" dirty="0"/>
              <a:t>March 4,</a:t>
            </a:r>
            <a:r>
              <a:rPr lang="en-US" dirty="0"/>
              <a:t> – Hamburg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March 18</a:t>
            </a:r>
            <a:r>
              <a:rPr lang="en-US" dirty="0"/>
              <a:t>,  -Online, </a:t>
            </a:r>
            <a:r>
              <a:rPr lang="en-US" b="1" dirty="0"/>
              <a:t>April 23</a:t>
            </a:r>
            <a:r>
              <a:rPr lang="en-US" dirty="0"/>
              <a:t>, </a:t>
            </a:r>
            <a:r>
              <a:rPr lang="en-US" dirty="0" err="1"/>
              <a:t>tbd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Preliminary structure</a:t>
            </a:r>
            <a:r>
              <a:rPr lang="en-US" dirty="0"/>
              <a:t>: Four key pillars (</a:t>
            </a:r>
            <a:r>
              <a:rPr lang="en-US" b="1" dirty="0"/>
              <a:t>Federated Infrastructure, RDM, SDP &amp; DRP, Toolbox</a:t>
            </a:r>
            <a:r>
              <a:rPr lang="en-US" dirty="0"/>
              <a:t>); Training and Outreach will most likely be integrated into individual TAs rather than forming a separate TA!</a:t>
            </a:r>
          </a:p>
          <a:p>
            <a:pPr>
              <a:buNone/>
            </a:pPr>
            <a:r>
              <a:rPr lang="en-US" b="1" dirty="0"/>
              <a:t>DFG Mid-Term Evaluation Schedule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June 18, 2025</a:t>
            </a:r>
            <a:r>
              <a:rPr lang="en-US" dirty="0"/>
              <a:t> – Submission of a letter of intent.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August 6, 2025</a:t>
            </a:r>
            <a:r>
              <a:rPr lang="en-US" dirty="0"/>
              <a:t> – Submission of the full proposal.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~November 2025</a:t>
            </a:r>
            <a:r>
              <a:rPr lang="en-US" dirty="0"/>
              <a:t> – Proposal defense in Bonn.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5C98E72-70EB-EB6A-737A-CC7FB8AB57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43240"/>
            <a:ext cx="40489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E" altLang="en-DE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Key Dates and Upcoming Activities</a:t>
            </a:r>
            <a:endParaRPr kumimoji="0" lang="en-DE" altLang="en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151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</Words>
  <Application>Microsoft Office PowerPoint</Application>
  <PresentationFormat>Widescreen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Education, Training, Outreach, and Citizen Science</vt:lpstr>
      <vt:lpstr>Key Dates and Upcoming Activities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Baida Achkar</dc:creator>
  <cp:lastModifiedBy>Baida Achkar</cp:lastModifiedBy>
  <cp:revision>1</cp:revision>
  <dcterms:created xsi:type="dcterms:W3CDTF">2025-03-11T09:59:21Z</dcterms:created>
  <dcterms:modified xsi:type="dcterms:W3CDTF">2025-03-11T11:34:41Z</dcterms:modified>
</cp:coreProperties>
</file>