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787760" y="200160"/>
            <a:ext cx="879300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10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DF9CB354-111F-44F0-A5E9-972709A9B472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8C4AE16D-3707-4045-AF5D-09E42AB1A5DB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BB148F28-C7FA-4841-8170-5106D86F9AAE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78104AAD-D946-46C4-B41D-3339C5C38EAC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452D8022-CEB3-4E47-837C-FC944317E98C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erna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5006D81-A8E6-4B67-9462-B226B01CCC0B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F70D0F1-3931-40BA-A4BB-859AE563347C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ernal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4D072CC-A8DE-45C2-8BE6-833591CBEC4D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nternal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8A5054A-8BB3-45B4-BB6A-3F7FDF0B0363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ernal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1C72ADC-66A9-41EB-B352-5947B5B88888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ernal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B32D0B34-DC22-4FCB-A55B-ECE5CA51FB8E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739F9EF3-05AB-4639-8D28-802B31AE0E79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787760" y="200160"/>
            <a:ext cx="8793000" cy="62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10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;g31fa6dd79ff_1_197"/>
          <p:cNvPicPr/>
          <p:nvPr/>
        </p:nvPicPr>
        <p:blipFill>
          <a:blip r:embed="rId3"/>
          <a:stretch/>
        </p:blipFill>
        <p:spPr>
          <a:xfrm>
            <a:off x="0" y="-25560"/>
            <a:ext cx="12180240" cy="6850800"/>
          </a:xfrm>
          <a:prstGeom prst="rect">
            <a:avLst/>
          </a:prstGeom>
          <a:ln w="0">
            <a:noFill/>
          </a:ln>
        </p:spPr>
      </p:pic>
      <p:pic>
        <p:nvPicPr>
          <p:cNvPr id="6" name="Google Shape;12;g31fa6dd79ff_1_203"/>
          <p:cNvPicPr/>
          <p:nvPr/>
        </p:nvPicPr>
        <p:blipFill>
          <a:blip r:embed="rId4"/>
          <a:stretch/>
        </p:blipFill>
        <p:spPr>
          <a:xfrm>
            <a:off x="9720" y="-9720"/>
            <a:ext cx="12190320" cy="68562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06800" y="3287160"/>
            <a:ext cx="9971280" cy="1361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4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Google Shape;15;g31fa6dd79ff_1_203"/>
          <p:cNvPicPr/>
          <p:nvPr/>
        </p:nvPicPr>
        <p:blipFill>
          <a:blip r:embed="rId5"/>
          <a:stretch/>
        </p:blipFill>
        <p:spPr>
          <a:xfrm>
            <a:off x="8557200" y="6003360"/>
            <a:ext cx="3109680" cy="6458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0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4;p4"/>
          <p:cNvPicPr/>
          <p:nvPr/>
        </p:nvPicPr>
        <p:blipFill>
          <a:blip r:embed="rId4"/>
          <a:stretch/>
        </p:blipFill>
        <p:spPr>
          <a:xfrm>
            <a:off x="0" y="-25560"/>
            <a:ext cx="12180240" cy="6850800"/>
          </a:xfrm>
          <a:prstGeom prst="rect">
            <a:avLst/>
          </a:prstGeom>
          <a:ln w="0">
            <a:noFill/>
          </a:ln>
        </p:spPr>
      </p:pic>
      <p:sp>
        <p:nvSpPr>
          <p:cNvPr id="56" name="PlaceHolder 1"/>
          <p:cNvSpPr>
            <a:spLocks noGrp="1"/>
          </p:cNvSpPr>
          <p:nvPr>
            <p:ph type="dt" idx="22"/>
          </p:nvPr>
        </p:nvSpPr>
        <p:spPr>
          <a:xfrm>
            <a:off x="41400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ftr" idx="23"/>
          </p:nvPr>
        </p:nvSpPr>
        <p:spPr>
          <a:xfrm>
            <a:off x="4649760" y="6411960"/>
            <a:ext cx="289764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sldNum" idx="24"/>
          </p:nvPr>
        </p:nvSpPr>
        <p:spPr>
          <a:xfrm>
            <a:off x="984816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1D1D1B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A698B7E-2ED8-4C1D-85E7-3D8AF71DCC2E}" type="slidenum">
              <a:rPr lang="en-GB" sz="1200" b="0" strike="noStrike" spc="-1">
                <a:solidFill>
                  <a:srgbClr val="1D1D1B"/>
                </a:solidFill>
                <a:latin typeface="Calibri"/>
                <a:ea typeface="Calibri"/>
              </a:rPr>
              <a:t>‹Nr.›</a:t>
            </a:fld>
            <a:endParaRPr lang="en-US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59" name="Google Shape;72;p7"/>
          <p:cNvPicPr/>
          <p:nvPr/>
        </p:nvPicPr>
        <p:blipFill>
          <a:blip r:embed="rId5"/>
          <a:stretch/>
        </p:blipFill>
        <p:spPr>
          <a:xfrm>
            <a:off x="2520" y="1440"/>
            <a:ext cx="12185280" cy="68533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54;p4"/>
          <p:cNvPicPr/>
          <p:nvPr/>
        </p:nvPicPr>
        <p:blipFill>
          <a:blip r:embed="rId3"/>
          <a:stretch/>
        </p:blipFill>
        <p:spPr>
          <a:xfrm>
            <a:off x="0" y="-25560"/>
            <a:ext cx="12180240" cy="6850800"/>
          </a:xfrm>
          <a:prstGeom prst="rect">
            <a:avLst/>
          </a:prstGeom>
          <a:ln w="0">
            <a:noFill/>
          </a:ln>
        </p:spPr>
      </p:pic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71666"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14000" y="2754360"/>
            <a:ext cx="11365560" cy="3373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14000" y="1341000"/>
            <a:ext cx="11365560" cy="1065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dt" idx="25"/>
          </p:nvPr>
        </p:nvSpPr>
        <p:spPr>
          <a:xfrm>
            <a:off x="41400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ftr" idx="26"/>
          </p:nvPr>
        </p:nvSpPr>
        <p:spPr>
          <a:xfrm>
            <a:off x="4649760" y="6411960"/>
            <a:ext cx="289764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sldNum" idx="27"/>
          </p:nvPr>
        </p:nvSpPr>
        <p:spPr>
          <a:xfrm>
            <a:off x="984816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1D1D1B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24A5AE3-E0BA-4309-AA65-D22E53883CC7}" type="slidenum">
              <a:rPr lang="en-GB" sz="1200" b="0" strike="noStrike" spc="-1">
                <a:solidFill>
                  <a:srgbClr val="1D1D1B"/>
                </a:solidFill>
                <a:latin typeface="Calibri"/>
                <a:ea typeface="Calibri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54;p4"/>
          <p:cNvPicPr/>
          <p:nvPr/>
        </p:nvPicPr>
        <p:blipFill>
          <a:blip r:embed="rId3"/>
          <a:stretch/>
        </p:blipFill>
        <p:spPr>
          <a:xfrm>
            <a:off x="0" y="-25560"/>
            <a:ext cx="12180240" cy="6850800"/>
          </a:xfrm>
          <a:prstGeom prst="rect">
            <a:avLst/>
          </a:prstGeom>
          <a:ln w="0">
            <a:noFill/>
          </a:ln>
        </p:spPr>
      </p:pic>
      <p:sp>
        <p:nvSpPr>
          <p:cNvPr id="68" name="PlaceHolder 1"/>
          <p:cNvSpPr>
            <a:spLocks noGrp="1"/>
          </p:cNvSpPr>
          <p:nvPr>
            <p:ph type="body"/>
          </p:nvPr>
        </p:nvSpPr>
        <p:spPr>
          <a:xfrm>
            <a:off x="433080" y="1528920"/>
            <a:ext cx="11269440" cy="459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dt" idx="28"/>
          </p:nvPr>
        </p:nvSpPr>
        <p:spPr>
          <a:xfrm>
            <a:off x="41400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ftr" idx="29"/>
          </p:nvPr>
        </p:nvSpPr>
        <p:spPr>
          <a:xfrm>
            <a:off x="4649760" y="6411960"/>
            <a:ext cx="289764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sldNum" idx="30"/>
          </p:nvPr>
        </p:nvSpPr>
        <p:spPr>
          <a:xfrm>
            <a:off x="984816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1D1D1B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15474FA-4D18-4D9F-B04C-8243E98B83EB}" type="slidenum">
              <a:rPr lang="en-GB" sz="1200" b="0" strike="noStrike" spc="-1">
                <a:solidFill>
                  <a:srgbClr val="1D1D1B"/>
                </a:solidFill>
                <a:latin typeface="Calibri"/>
                <a:ea typeface="Calibri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71666"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54;p4"/>
          <p:cNvPicPr/>
          <p:nvPr/>
        </p:nvPicPr>
        <p:blipFill>
          <a:blip r:embed="rId3"/>
          <a:stretch/>
        </p:blipFill>
        <p:spPr>
          <a:xfrm>
            <a:off x="0" y="-25560"/>
            <a:ext cx="12180240" cy="6850800"/>
          </a:xfrm>
          <a:prstGeom prst="rect">
            <a:avLst/>
          </a:prstGeom>
          <a:ln w="0">
            <a:noFill/>
          </a:ln>
        </p:spPr>
      </p:pic>
      <p:sp>
        <p:nvSpPr>
          <p:cNvPr id="74" name="PlaceHolder 1"/>
          <p:cNvSpPr>
            <a:spLocks noGrp="1"/>
          </p:cNvSpPr>
          <p:nvPr>
            <p:ph type="dt" idx="31"/>
          </p:nvPr>
        </p:nvSpPr>
        <p:spPr>
          <a:xfrm>
            <a:off x="41400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ftr" idx="32"/>
          </p:nvPr>
        </p:nvSpPr>
        <p:spPr>
          <a:xfrm>
            <a:off x="4649760" y="6411960"/>
            <a:ext cx="289764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sldNum" idx="33"/>
          </p:nvPr>
        </p:nvSpPr>
        <p:spPr>
          <a:xfrm>
            <a:off x="984816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1D1D1B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E751380-DE59-4216-B19F-649123C676F7}" type="slidenum">
              <a:rPr lang="en-GB" sz="1200" b="0" strike="noStrike" spc="-1">
                <a:solidFill>
                  <a:srgbClr val="1D1D1B"/>
                </a:solidFill>
                <a:latin typeface="Calibri"/>
                <a:ea typeface="Calibri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841640" y="1251720"/>
            <a:ext cx="6899400" cy="4871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23360" y="1251720"/>
            <a:ext cx="4224600" cy="487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71666"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54;p4"/>
          <p:cNvPicPr/>
          <p:nvPr/>
        </p:nvPicPr>
        <p:blipFill>
          <a:blip r:embed="rId3"/>
          <a:stretch/>
        </p:blipFill>
        <p:spPr>
          <a:xfrm>
            <a:off x="0" y="-25560"/>
            <a:ext cx="12180240" cy="6850800"/>
          </a:xfrm>
          <a:prstGeom prst="rect">
            <a:avLst/>
          </a:prstGeom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body"/>
          </p:nvPr>
        </p:nvSpPr>
        <p:spPr>
          <a:xfrm>
            <a:off x="4908960" y="1396800"/>
            <a:ext cx="6803280" cy="4612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2520" y="1396800"/>
            <a:ext cx="4195440" cy="46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 idx="34"/>
          </p:nvPr>
        </p:nvSpPr>
        <p:spPr>
          <a:xfrm>
            <a:off x="41400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 idx="35"/>
          </p:nvPr>
        </p:nvSpPr>
        <p:spPr>
          <a:xfrm>
            <a:off x="4649760" y="6411960"/>
            <a:ext cx="289764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 idx="36"/>
          </p:nvPr>
        </p:nvSpPr>
        <p:spPr>
          <a:xfrm>
            <a:off x="984816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1D1D1B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8D0CFC1-F33E-419C-B337-BED00B75267E}" type="slidenum">
              <a:rPr lang="en-GB" sz="1200" b="0" strike="noStrike" spc="-1">
                <a:solidFill>
                  <a:srgbClr val="1D1D1B"/>
                </a:solidFill>
                <a:latin typeface="Calibri"/>
                <a:ea typeface="Calibri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71666"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;g31fa6dd79ff_1_197"/>
          <p:cNvPicPr/>
          <p:nvPr/>
        </p:nvPicPr>
        <p:blipFill>
          <a:blip r:embed="rId3"/>
          <a:stretch/>
        </p:blipFill>
        <p:spPr>
          <a:xfrm>
            <a:off x="0" y="-25560"/>
            <a:ext cx="12180240" cy="685080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71666"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dt" idx="1"/>
          </p:nvPr>
        </p:nvSpPr>
        <p:spPr>
          <a:xfrm>
            <a:off x="41400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ftr" idx="2"/>
          </p:nvPr>
        </p:nvSpPr>
        <p:spPr>
          <a:xfrm>
            <a:off x="4649760" y="6411960"/>
            <a:ext cx="289764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sldNum" idx="3"/>
          </p:nvPr>
        </p:nvSpPr>
        <p:spPr>
          <a:xfrm>
            <a:off x="984816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1D1D1B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96B4ECB-51B0-422E-A694-40083EF80372}" type="slidenum">
              <a:rPr lang="en-GB" sz="1200" b="0" strike="noStrike" spc="-1">
                <a:solidFill>
                  <a:srgbClr val="1D1D1B"/>
                </a:solidFill>
                <a:latin typeface="Calibri"/>
                <a:ea typeface="Calibri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6;g31fa6dd79ff_1_197"/>
          <p:cNvPicPr/>
          <p:nvPr/>
        </p:nvPicPr>
        <p:blipFill>
          <a:blip r:embed="rId4"/>
          <a:stretch/>
        </p:blipFill>
        <p:spPr>
          <a:xfrm>
            <a:off x="0" y="-25560"/>
            <a:ext cx="12180240" cy="6850800"/>
          </a:xfrm>
          <a:prstGeom prst="rect">
            <a:avLst/>
          </a:prstGeom>
          <a:ln w="0">
            <a:noFill/>
          </a:ln>
        </p:spPr>
      </p:pic>
      <p:sp>
        <p:nvSpPr>
          <p:cNvPr id="13" name="PlaceHolder 1"/>
          <p:cNvSpPr>
            <a:spLocks noGrp="1"/>
          </p:cNvSpPr>
          <p:nvPr>
            <p:ph type="dt" idx="4"/>
          </p:nvPr>
        </p:nvSpPr>
        <p:spPr>
          <a:xfrm>
            <a:off x="41400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ftr" idx="5"/>
          </p:nvPr>
        </p:nvSpPr>
        <p:spPr>
          <a:xfrm>
            <a:off x="4649760" y="6411960"/>
            <a:ext cx="289764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FFFFFF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sldNum" idx="6"/>
          </p:nvPr>
        </p:nvSpPr>
        <p:spPr>
          <a:xfrm>
            <a:off x="984816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1D1D1B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B544790-144A-4D2C-9A40-A8FAFC3381F7}" type="slidenum">
              <a:rPr lang="en-GB" sz="1200" b="0" strike="noStrike" spc="-1">
                <a:solidFill>
                  <a:srgbClr val="1D1D1B"/>
                </a:solidFill>
                <a:latin typeface="Calibri"/>
                <a:ea typeface="Calibri"/>
              </a:rPr>
              <a:t>‹Nr.›</a:t>
            </a:fld>
            <a:endParaRPr lang="en-US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6" name="Google Shape;25;g31fa6dd79ff_1_213"/>
          <p:cNvPicPr/>
          <p:nvPr/>
        </p:nvPicPr>
        <p:blipFill>
          <a:blip r:embed="rId5"/>
          <a:stretch/>
        </p:blipFill>
        <p:spPr>
          <a:xfrm>
            <a:off x="2520" y="1440"/>
            <a:ext cx="12185280" cy="68533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6;g31fa6dd79ff_1_197"/>
          <p:cNvPicPr/>
          <p:nvPr/>
        </p:nvPicPr>
        <p:blipFill>
          <a:blip r:embed="rId3"/>
          <a:stretch/>
        </p:blipFill>
        <p:spPr>
          <a:xfrm>
            <a:off x="0" y="-25560"/>
            <a:ext cx="12180240" cy="6850800"/>
          </a:xfrm>
          <a:prstGeom prst="rect">
            <a:avLst/>
          </a:prstGeom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71666"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14000" y="2754360"/>
            <a:ext cx="11365560" cy="3373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14000" y="1341000"/>
            <a:ext cx="11365560" cy="1065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dt" idx="7"/>
          </p:nvPr>
        </p:nvSpPr>
        <p:spPr>
          <a:xfrm>
            <a:off x="41400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ftr" idx="8"/>
          </p:nvPr>
        </p:nvSpPr>
        <p:spPr>
          <a:xfrm>
            <a:off x="4649760" y="6411960"/>
            <a:ext cx="289764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9"/>
          </p:nvPr>
        </p:nvSpPr>
        <p:spPr>
          <a:xfrm>
            <a:off x="984816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1D1D1B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46FECE8-B243-4DEE-B55C-7C4146F756C6}" type="slidenum">
              <a:rPr lang="en-GB" sz="1200" b="0" strike="noStrike" spc="-1">
                <a:solidFill>
                  <a:srgbClr val="1D1D1B"/>
                </a:solidFill>
                <a:latin typeface="Calibri"/>
                <a:ea typeface="Calibri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6;g31fa6dd79ff_1_197"/>
          <p:cNvPicPr/>
          <p:nvPr/>
        </p:nvPicPr>
        <p:blipFill>
          <a:blip r:embed="rId3"/>
          <a:stretch/>
        </p:blipFill>
        <p:spPr>
          <a:xfrm>
            <a:off x="0" y="-25560"/>
            <a:ext cx="12180240" cy="6850800"/>
          </a:xfrm>
          <a:prstGeom prst="rect">
            <a:avLst/>
          </a:prstGeom>
          <a:ln w="0">
            <a:noFill/>
          </a:ln>
        </p:spPr>
      </p:pic>
      <p:sp>
        <p:nvSpPr>
          <p:cNvPr id="25" name="PlaceHolder 1"/>
          <p:cNvSpPr>
            <a:spLocks noGrp="1"/>
          </p:cNvSpPr>
          <p:nvPr>
            <p:ph type="body"/>
          </p:nvPr>
        </p:nvSpPr>
        <p:spPr>
          <a:xfrm>
            <a:off x="433080" y="1528920"/>
            <a:ext cx="11269440" cy="459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dt" idx="10"/>
          </p:nvPr>
        </p:nvSpPr>
        <p:spPr>
          <a:xfrm>
            <a:off x="41400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ftr" idx="11"/>
          </p:nvPr>
        </p:nvSpPr>
        <p:spPr>
          <a:xfrm>
            <a:off x="4649760" y="6411960"/>
            <a:ext cx="289764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sldNum" idx="12"/>
          </p:nvPr>
        </p:nvSpPr>
        <p:spPr>
          <a:xfrm>
            <a:off x="984816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1D1D1B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593F0FB-6D32-4C25-A742-6E25BC196C87}" type="slidenum">
              <a:rPr lang="en-GB" sz="1200" b="0" strike="noStrike" spc="-1">
                <a:solidFill>
                  <a:srgbClr val="1D1D1B"/>
                </a:solidFill>
                <a:latin typeface="Calibri"/>
                <a:ea typeface="Calibri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71666"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6;g31fa6dd79ff_1_197"/>
          <p:cNvPicPr/>
          <p:nvPr/>
        </p:nvPicPr>
        <p:blipFill>
          <a:blip r:embed="rId3"/>
          <a:stretch/>
        </p:blipFill>
        <p:spPr>
          <a:xfrm>
            <a:off x="0" y="-25560"/>
            <a:ext cx="12180240" cy="6850800"/>
          </a:xfrm>
          <a:prstGeom prst="rect">
            <a:avLst/>
          </a:prstGeom>
          <a:ln w="0">
            <a:noFill/>
          </a:ln>
        </p:spPr>
      </p:pic>
      <p:sp>
        <p:nvSpPr>
          <p:cNvPr id="31" name="PlaceHolder 1"/>
          <p:cNvSpPr>
            <a:spLocks noGrp="1"/>
          </p:cNvSpPr>
          <p:nvPr>
            <p:ph type="dt" idx="13"/>
          </p:nvPr>
        </p:nvSpPr>
        <p:spPr>
          <a:xfrm>
            <a:off x="41400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ftr" idx="14"/>
          </p:nvPr>
        </p:nvSpPr>
        <p:spPr>
          <a:xfrm>
            <a:off x="4649760" y="6411960"/>
            <a:ext cx="289764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sldNum" idx="15"/>
          </p:nvPr>
        </p:nvSpPr>
        <p:spPr>
          <a:xfrm>
            <a:off x="984816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1D1D1B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511C6A4-052D-4BC4-A54A-1F8454E1ADB1}" type="slidenum">
              <a:rPr lang="en-GB" sz="1200" b="0" strike="noStrike" spc="-1">
                <a:solidFill>
                  <a:srgbClr val="1D1D1B"/>
                </a:solidFill>
                <a:latin typeface="Calibri"/>
                <a:ea typeface="Calibri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841640" y="1251720"/>
            <a:ext cx="6899400" cy="4871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23360" y="1251720"/>
            <a:ext cx="4224600" cy="487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71666"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6;g31fa6dd79ff_1_197"/>
          <p:cNvPicPr/>
          <p:nvPr/>
        </p:nvPicPr>
        <p:blipFill>
          <a:blip r:embed="rId3"/>
          <a:stretch/>
        </p:blipFill>
        <p:spPr>
          <a:xfrm>
            <a:off x="0" y="-25560"/>
            <a:ext cx="12180240" cy="6850800"/>
          </a:xfrm>
          <a:prstGeom prst="rect">
            <a:avLst/>
          </a:prstGeom>
          <a:ln w="0"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body"/>
          </p:nvPr>
        </p:nvSpPr>
        <p:spPr>
          <a:xfrm>
            <a:off x="4908960" y="1396800"/>
            <a:ext cx="6803280" cy="4612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2520" y="1396800"/>
            <a:ext cx="4195440" cy="4620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 idx="16"/>
          </p:nvPr>
        </p:nvSpPr>
        <p:spPr>
          <a:xfrm>
            <a:off x="41400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ftr" idx="17"/>
          </p:nvPr>
        </p:nvSpPr>
        <p:spPr>
          <a:xfrm>
            <a:off x="4649760" y="6411960"/>
            <a:ext cx="289764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sldNum" idx="18"/>
          </p:nvPr>
        </p:nvSpPr>
        <p:spPr>
          <a:xfrm>
            <a:off x="984816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1D1D1B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FB46E3E-3232-41EA-9093-4675054AD24C}" type="slidenum">
              <a:rPr lang="en-GB" sz="1200" b="0" strike="noStrike" spc="-1">
                <a:solidFill>
                  <a:srgbClr val="1D1D1B"/>
                </a:solidFill>
                <a:latin typeface="Calibri"/>
                <a:ea typeface="Calibri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71666"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54;p4"/>
          <p:cNvPicPr/>
          <p:nvPr/>
        </p:nvPicPr>
        <p:blipFill>
          <a:blip r:embed="rId3"/>
          <a:stretch/>
        </p:blipFill>
        <p:spPr>
          <a:xfrm>
            <a:off x="0" y="-25560"/>
            <a:ext cx="12180240" cy="685080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71666"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 idx="19"/>
          </p:nvPr>
        </p:nvSpPr>
        <p:spPr>
          <a:xfrm>
            <a:off x="41400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20"/>
          </p:nvPr>
        </p:nvSpPr>
        <p:spPr>
          <a:xfrm>
            <a:off x="4649760" y="6411960"/>
            <a:ext cx="289764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 idx="21"/>
          </p:nvPr>
        </p:nvSpPr>
        <p:spPr>
          <a:xfrm>
            <a:off x="9848160" y="6411960"/>
            <a:ext cx="1931400" cy="36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GB" sz="1200" b="0" strike="noStrike" spc="-1">
                <a:solidFill>
                  <a:srgbClr val="1D1D1B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FDEC41A-A2B0-4C64-9467-22294BBDB5DC}" type="slidenum">
              <a:rPr lang="en-GB" sz="1200" b="0" strike="noStrike" spc="-1">
                <a:solidFill>
                  <a:srgbClr val="1D1D1B"/>
                </a:solidFill>
                <a:latin typeface="Calibri"/>
                <a:ea typeface="Calibri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00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864000" lvl="1" indent="-324000" defTabSz="9144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296000" lvl="2" indent="-288000" defTabSz="9144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1728000" lvl="3" indent="-216000" defTabSz="9144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4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2160000" lvl="4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2592000" lvl="5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3024000" lvl="6" indent="-216000" defTabSz="9144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4;p4"/>
          <p:cNvPicPr/>
          <p:nvPr/>
        </p:nvPicPr>
        <p:blipFill>
          <a:blip r:embed="rId3"/>
          <a:stretch/>
        </p:blipFill>
        <p:spPr>
          <a:xfrm>
            <a:off x="0" y="-25560"/>
            <a:ext cx="12180240" cy="6850800"/>
          </a:xfrm>
          <a:prstGeom prst="rect">
            <a:avLst/>
          </a:prstGeom>
          <a:ln w="0">
            <a:noFill/>
          </a:ln>
        </p:spPr>
      </p:pic>
      <p:pic>
        <p:nvPicPr>
          <p:cNvPr id="51" name="Google Shape;65;p5"/>
          <p:cNvPicPr/>
          <p:nvPr/>
        </p:nvPicPr>
        <p:blipFill>
          <a:blip r:embed="rId4"/>
          <a:stretch/>
        </p:blipFill>
        <p:spPr>
          <a:xfrm>
            <a:off x="9720" y="-9720"/>
            <a:ext cx="12190320" cy="6856200"/>
          </a:xfrm>
          <a:prstGeom prst="rect">
            <a:avLst/>
          </a:prstGeom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06800" y="3287160"/>
            <a:ext cx="9971280" cy="1361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4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image" Target="../media/image35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2.wdp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06800" y="2979360"/>
            <a:ext cx="9971280" cy="744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800" b="1" strike="noStrike" spc="-1">
                <a:solidFill>
                  <a:srgbClr val="36277C"/>
                </a:solidFill>
                <a:latin typeface="Calibri"/>
                <a:ea typeface="Calibri"/>
              </a:rPr>
              <a:t>AMBCAT - Digital Amber Catalogue</a:t>
            </a:r>
            <a:endParaRPr lang="en-US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Google Shape;105;g32a4be91432_6_0"/>
          <p:cNvSpPr/>
          <p:nvPr/>
        </p:nvSpPr>
        <p:spPr>
          <a:xfrm>
            <a:off x="5733000" y="1307160"/>
            <a:ext cx="6110640" cy="91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5400" b="0" strike="noStrike" spc="-1">
                <a:solidFill>
                  <a:srgbClr val="000000"/>
                </a:solidFill>
                <a:latin typeface="Calibri"/>
                <a:ea typeface="Calibri"/>
              </a:rPr>
              <a:t>Funded Project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9" name="Google Shape;106;g32a4be91432_6_0"/>
          <p:cNvCxnSpPr/>
          <p:nvPr/>
        </p:nvCxnSpPr>
        <p:spPr>
          <a:xfrm>
            <a:off x="5575680" y="1048320"/>
            <a:ext cx="1800" cy="1433160"/>
          </a:xfrm>
          <a:prstGeom prst="straightConnector1">
            <a:avLst/>
          </a:prstGeom>
          <a:ln w="57150">
            <a:solidFill>
              <a:srgbClr val="A0589F"/>
            </a:solidFill>
            <a:round/>
          </a:ln>
        </p:spPr>
      </p:cxnSp>
      <p:sp>
        <p:nvSpPr>
          <p:cNvPr id="90" name="Google Shape;107;g32a4be91432_6_0"/>
          <p:cNvSpPr/>
          <p:nvPr/>
        </p:nvSpPr>
        <p:spPr>
          <a:xfrm>
            <a:off x="406800" y="4841640"/>
            <a:ext cx="7922880" cy="201492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lt1"/>
          </a:solidFill>
          <a:ln w="25400">
            <a:solidFill>
              <a:srgbClr val="BFBFBF"/>
            </a:solidFill>
            <a:round/>
          </a:ln>
          <a:effectLst>
            <a:outerShdw blurRad="63360" sx="102000" sy="102000" algn="ctr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de-DE" sz="14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519840" y="5064120"/>
            <a:ext cx="2410920" cy="452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2EA0DC"/>
              </a:buClr>
              <a:buFont typeface="Arial"/>
              <a:buChar char="•"/>
              <a:tabLst>
                <a:tab pos="0" algn="l"/>
              </a:tabLst>
            </a:pPr>
            <a:r>
              <a:rPr lang="en-GB" sz="2400" b="0" strike="noStrike" spc="-1">
                <a:solidFill>
                  <a:srgbClr val="2EA0DC"/>
                </a:solidFill>
                <a:latin typeface="Calibri"/>
                <a:ea typeface="Calibri"/>
              </a:rPr>
              <a:t>Implemented by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Google Shape;109;g32a4be91432_6_0"/>
          <p:cNvSpPr/>
          <p:nvPr/>
        </p:nvSpPr>
        <p:spPr>
          <a:xfrm>
            <a:off x="-213840" y="3731400"/>
            <a:ext cx="99874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            Presenter:  	Jörg U. Hammel, Helmholtz-Zentrum Hereon, ORCID 0000-0002-6744-6811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                   	Neele Rahmlow,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Deutsches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Elektronen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-Synchrotron (IT)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			Frank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Schlünzen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Deutsches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Elektronen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-Synchrotron (IT)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Grafik 2" descr="Ein Bild, das Grafiken, Grafikdesign, Schrift, Logo enthält.&#10;&#10;KI-generierte Inhalte können fehlerhaft sein."/>
          <p:cNvPicPr/>
          <p:nvPr/>
        </p:nvPicPr>
        <p:blipFill>
          <a:blip r:embed="rId2"/>
          <a:stretch/>
        </p:blipFill>
        <p:spPr>
          <a:xfrm>
            <a:off x="2807280" y="4905360"/>
            <a:ext cx="1750680" cy="1400400"/>
          </a:xfrm>
          <a:prstGeom prst="rect">
            <a:avLst/>
          </a:prstGeom>
          <a:ln w="0">
            <a:noFill/>
          </a:ln>
        </p:spPr>
      </p:pic>
      <p:pic>
        <p:nvPicPr>
          <p:cNvPr id="94" name="Grafik 4" descr="Ein Bild, das Kreis, Grafiken, Schrift, Grafikdesign enthält.&#10;&#10;KI-generierte Inhalte können fehlerhaft sein."/>
          <p:cNvPicPr/>
          <p:nvPr/>
        </p:nvPicPr>
        <p:blipFill>
          <a:blip r:embed="rId3"/>
          <a:stretch/>
        </p:blipFill>
        <p:spPr>
          <a:xfrm>
            <a:off x="4660560" y="4992840"/>
            <a:ext cx="1225800" cy="1225800"/>
          </a:xfrm>
          <a:prstGeom prst="rect">
            <a:avLst/>
          </a:prstGeom>
          <a:ln w="0">
            <a:noFill/>
          </a:ln>
        </p:spPr>
      </p:pic>
      <p:pic>
        <p:nvPicPr>
          <p:cNvPr id="95" name="Grafik 6" descr="Ein Bild, das Schrift, Grafiken, Text, Typografie enthält.&#10;&#10;KI-generierte Inhalte können fehlerhaft sein."/>
          <p:cNvPicPr/>
          <p:nvPr/>
        </p:nvPicPr>
        <p:blipFill>
          <a:blip r:embed="rId4"/>
          <a:stretch/>
        </p:blipFill>
        <p:spPr>
          <a:xfrm>
            <a:off x="502560" y="6440040"/>
            <a:ext cx="2332800" cy="270720"/>
          </a:xfrm>
          <a:prstGeom prst="rect">
            <a:avLst/>
          </a:prstGeom>
          <a:ln w="0">
            <a:noFill/>
          </a:ln>
        </p:spPr>
      </p:pic>
      <p:grpSp>
        <p:nvGrpSpPr>
          <p:cNvPr id="96" name="Grafik 5"/>
          <p:cNvGrpSpPr/>
          <p:nvPr/>
        </p:nvGrpSpPr>
        <p:grpSpPr>
          <a:xfrm>
            <a:off x="2755440" y="6396480"/>
            <a:ext cx="686520" cy="357840"/>
            <a:chOff x="2755440" y="6396480"/>
            <a:chExt cx="686520" cy="357840"/>
          </a:xfrm>
        </p:grpSpPr>
        <p:sp>
          <p:nvSpPr>
            <p:cNvPr id="97" name="Freihandform: Form 8"/>
            <p:cNvSpPr/>
            <p:nvPr/>
          </p:nvSpPr>
          <p:spPr>
            <a:xfrm>
              <a:off x="3032640" y="6659640"/>
              <a:ext cx="409320" cy="41760"/>
            </a:xfrm>
            <a:custGeom>
              <a:avLst/>
              <a:gdLst>
                <a:gd name="textAreaLeft" fmla="*/ 0 w 409320"/>
                <a:gd name="textAreaRight" fmla="*/ 411120 w 409320"/>
                <a:gd name="textAreaTop" fmla="*/ 0 h 41760"/>
                <a:gd name="textAreaBottom" fmla="*/ 43560 h 41760"/>
              </a:gdLst>
              <a:ahLst/>
              <a:cxnLst/>
              <a:rect l="textAreaLeft" t="textAreaTop" r="textAreaRight" b="textAreaBottom"/>
              <a:pathLst>
                <a:path w="964777" h="102118">
                  <a:moveTo>
                    <a:pt x="964778" y="100231"/>
                  </a:moveTo>
                  <a:lnTo>
                    <a:pt x="964778" y="78004"/>
                  </a:lnTo>
                  <a:lnTo>
                    <a:pt x="920953" y="78004"/>
                  </a:lnTo>
                  <a:lnTo>
                    <a:pt x="920953" y="59761"/>
                  </a:lnTo>
                  <a:lnTo>
                    <a:pt x="951567" y="59761"/>
                  </a:lnTo>
                  <a:lnTo>
                    <a:pt x="951567" y="38373"/>
                  </a:lnTo>
                  <a:lnTo>
                    <a:pt x="920953" y="38373"/>
                  </a:lnTo>
                  <a:lnTo>
                    <a:pt x="920953" y="22437"/>
                  </a:lnTo>
                  <a:lnTo>
                    <a:pt x="963939" y="22437"/>
                  </a:lnTo>
                  <a:lnTo>
                    <a:pt x="963939" y="210"/>
                  </a:lnTo>
                  <a:lnTo>
                    <a:pt x="893693" y="210"/>
                  </a:lnTo>
                  <a:lnTo>
                    <a:pt x="893693" y="100231"/>
                  </a:lnTo>
                  <a:lnTo>
                    <a:pt x="964778" y="100231"/>
                  </a:lnTo>
                  <a:close/>
                  <a:moveTo>
                    <a:pt x="819254" y="76956"/>
                  </a:moveTo>
                  <a:lnTo>
                    <a:pt x="819254" y="23485"/>
                  </a:lnTo>
                  <a:lnTo>
                    <a:pt x="828900" y="23485"/>
                  </a:lnTo>
                  <a:cubicBezTo>
                    <a:pt x="836239" y="23485"/>
                    <a:pt x="841481" y="25792"/>
                    <a:pt x="844836" y="30195"/>
                  </a:cubicBezTo>
                  <a:cubicBezTo>
                    <a:pt x="848191" y="34599"/>
                    <a:pt x="850078" y="41099"/>
                    <a:pt x="850078" y="49277"/>
                  </a:cubicBezTo>
                  <a:cubicBezTo>
                    <a:pt x="850078" y="57874"/>
                    <a:pt x="848401" y="64584"/>
                    <a:pt x="844836" y="69617"/>
                  </a:cubicBezTo>
                  <a:cubicBezTo>
                    <a:pt x="841271" y="74649"/>
                    <a:pt x="835610" y="77165"/>
                    <a:pt x="828061" y="77165"/>
                  </a:cubicBezTo>
                  <a:lnTo>
                    <a:pt x="819254" y="77165"/>
                  </a:lnTo>
                  <a:close/>
                  <a:moveTo>
                    <a:pt x="826803" y="100231"/>
                  </a:moveTo>
                  <a:cubicBezTo>
                    <a:pt x="834771" y="100231"/>
                    <a:pt x="841900" y="99183"/>
                    <a:pt x="848191" y="96876"/>
                  </a:cubicBezTo>
                  <a:cubicBezTo>
                    <a:pt x="854482" y="94570"/>
                    <a:pt x="859724" y="91215"/>
                    <a:pt x="864127" y="86811"/>
                  </a:cubicBezTo>
                  <a:cubicBezTo>
                    <a:pt x="868531" y="82408"/>
                    <a:pt x="871676" y="76956"/>
                    <a:pt x="873983" y="70665"/>
                  </a:cubicBezTo>
                  <a:cubicBezTo>
                    <a:pt x="876289" y="64165"/>
                    <a:pt x="877338" y="56826"/>
                    <a:pt x="877338" y="48438"/>
                  </a:cubicBezTo>
                  <a:cubicBezTo>
                    <a:pt x="877338" y="32082"/>
                    <a:pt x="873144" y="20130"/>
                    <a:pt x="864547" y="12162"/>
                  </a:cubicBezTo>
                  <a:cubicBezTo>
                    <a:pt x="855949" y="4194"/>
                    <a:pt x="843787" y="210"/>
                    <a:pt x="827851" y="210"/>
                  </a:cubicBezTo>
                  <a:lnTo>
                    <a:pt x="792204" y="210"/>
                  </a:lnTo>
                  <a:lnTo>
                    <a:pt x="792204" y="100231"/>
                  </a:lnTo>
                  <a:lnTo>
                    <a:pt x="826803" y="100231"/>
                  </a:lnTo>
                  <a:close/>
                  <a:moveTo>
                    <a:pt x="771235" y="100231"/>
                  </a:moveTo>
                  <a:lnTo>
                    <a:pt x="771235" y="210"/>
                  </a:lnTo>
                  <a:lnTo>
                    <a:pt x="746072" y="210"/>
                  </a:lnTo>
                  <a:lnTo>
                    <a:pt x="746072" y="54938"/>
                  </a:lnTo>
                  <a:lnTo>
                    <a:pt x="745863" y="54938"/>
                  </a:lnTo>
                  <a:lnTo>
                    <a:pt x="716087" y="0"/>
                  </a:lnTo>
                  <a:lnTo>
                    <a:pt x="685682" y="0"/>
                  </a:lnTo>
                  <a:lnTo>
                    <a:pt x="685682" y="100022"/>
                  </a:lnTo>
                  <a:lnTo>
                    <a:pt x="710845" y="100022"/>
                  </a:lnTo>
                  <a:lnTo>
                    <a:pt x="710845" y="41518"/>
                  </a:lnTo>
                  <a:lnTo>
                    <a:pt x="711055" y="41518"/>
                  </a:lnTo>
                  <a:lnTo>
                    <a:pt x="744395" y="100022"/>
                  </a:lnTo>
                  <a:lnTo>
                    <a:pt x="771235" y="100022"/>
                  </a:lnTo>
                  <a:close/>
                  <a:moveTo>
                    <a:pt x="638293" y="63326"/>
                  </a:moveTo>
                  <a:cubicBezTo>
                    <a:pt x="638293" y="68778"/>
                    <a:pt x="636825" y="72762"/>
                    <a:pt x="634099" y="75698"/>
                  </a:cubicBezTo>
                  <a:cubicBezTo>
                    <a:pt x="631163" y="78633"/>
                    <a:pt x="627389" y="79891"/>
                    <a:pt x="622356" y="79891"/>
                  </a:cubicBezTo>
                  <a:cubicBezTo>
                    <a:pt x="617324" y="79891"/>
                    <a:pt x="613549" y="78424"/>
                    <a:pt x="611243" y="75698"/>
                  </a:cubicBezTo>
                  <a:cubicBezTo>
                    <a:pt x="608726" y="72762"/>
                    <a:pt x="607678" y="68778"/>
                    <a:pt x="607678" y="63326"/>
                  </a:cubicBezTo>
                  <a:lnTo>
                    <a:pt x="607678" y="210"/>
                  </a:lnTo>
                  <a:lnTo>
                    <a:pt x="580418" y="210"/>
                  </a:lnTo>
                  <a:lnTo>
                    <a:pt x="580418" y="58084"/>
                  </a:lnTo>
                  <a:cubicBezTo>
                    <a:pt x="580418" y="65004"/>
                    <a:pt x="581048" y="71294"/>
                    <a:pt x="582515" y="76746"/>
                  </a:cubicBezTo>
                  <a:cubicBezTo>
                    <a:pt x="583983" y="82198"/>
                    <a:pt x="586290" y="86811"/>
                    <a:pt x="589645" y="90586"/>
                  </a:cubicBezTo>
                  <a:cubicBezTo>
                    <a:pt x="593000" y="94360"/>
                    <a:pt x="597193" y="97086"/>
                    <a:pt x="602436" y="99183"/>
                  </a:cubicBezTo>
                  <a:cubicBezTo>
                    <a:pt x="607678" y="101070"/>
                    <a:pt x="614178" y="102118"/>
                    <a:pt x="621937" y="102118"/>
                  </a:cubicBezTo>
                  <a:cubicBezTo>
                    <a:pt x="629695" y="102118"/>
                    <a:pt x="636196" y="101070"/>
                    <a:pt x="641648" y="99183"/>
                  </a:cubicBezTo>
                  <a:cubicBezTo>
                    <a:pt x="647099" y="97296"/>
                    <a:pt x="651713" y="94360"/>
                    <a:pt x="655068" y="90586"/>
                  </a:cubicBezTo>
                  <a:cubicBezTo>
                    <a:pt x="658632" y="86811"/>
                    <a:pt x="661149" y="82198"/>
                    <a:pt x="662826" y="76746"/>
                  </a:cubicBezTo>
                  <a:cubicBezTo>
                    <a:pt x="664504" y="71294"/>
                    <a:pt x="665342" y="65004"/>
                    <a:pt x="665342" y="58084"/>
                  </a:cubicBezTo>
                  <a:lnTo>
                    <a:pt x="665342" y="210"/>
                  </a:lnTo>
                  <a:lnTo>
                    <a:pt x="638083" y="210"/>
                  </a:lnTo>
                  <a:lnTo>
                    <a:pt x="638083" y="63326"/>
                  </a:lnTo>
                  <a:close/>
                  <a:moveTo>
                    <a:pt x="572241" y="100231"/>
                  </a:moveTo>
                  <a:lnTo>
                    <a:pt x="539948" y="35857"/>
                  </a:lnTo>
                  <a:lnTo>
                    <a:pt x="567627" y="0"/>
                  </a:lnTo>
                  <a:lnTo>
                    <a:pt x="538271" y="0"/>
                  </a:lnTo>
                  <a:lnTo>
                    <a:pt x="510173" y="39841"/>
                  </a:lnTo>
                  <a:lnTo>
                    <a:pt x="509963" y="39841"/>
                  </a:lnTo>
                  <a:lnTo>
                    <a:pt x="509963" y="0"/>
                  </a:lnTo>
                  <a:lnTo>
                    <a:pt x="482703" y="0"/>
                  </a:lnTo>
                  <a:lnTo>
                    <a:pt x="482703" y="100022"/>
                  </a:lnTo>
                  <a:lnTo>
                    <a:pt x="509963" y="100022"/>
                  </a:lnTo>
                  <a:lnTo>
                    <a:pt x="509963" y="74440"/>
                  </a:lnTo>
                  <a:lnTo>
                    <a:pt x="521915" y="58923"/>
                  </a:lnTo>
                  <a:lnTo>
                    <a:pt x="541836" y="99812"/>
                  </a:lnTo>
                  <a:lnTo>
                    <a:pt x="572241" y="99812"/>
                  </a:lnTo>
                  <a:close/>
                  <a:moveTo>
                    <a:pt x="412877" y="42986"/>
                  </a:moveTo>
                  <a:lnTo>
                    <a:pt x="412877" y="22437"/>
                  </a:lnTo>
                  <a:lnTo>
                    <a:pt x="425039" y="22437"/>
                  </a:lnTo>
                  <a:cubicBezTo>
                    <a:pt x="426507" y="22437"/>
                    <a:pt x="427765" y="22646"/>
                    <a:pt x="429233" y="22856"/>
                  </a:cubicBezTo>
                  <a:cubicBezTo>
                    <a:pt x="430701" y="23066"/>
                    <a:pt x="431959" y="23485"/>
                    <a:pt x="433217" y="24324"/>
                  </a:cubicBezTo>
                  <a:cubicBezTo>
                    <a:pt x="434475" y="24953"/>
                    <a:pt x="435524" y="26001"/>
                    <a:pt x="436362" y="27469"/>
                  </a:cubicBezTo>
                  <a:cubicBezTo>
                    <a:pt x="437201" y="28727"/>
                    <a:pt x="437620" y="30615"/>
                    <a:pt x="437620" y="32921"/>
                  </a:cubicBezTo>
                  <a:cubicBezTo>
                    <a:pt x="437620" y="35228"/>
                    <a:pt x="437201" y="37115"/>
                    <a:pt x="436153" y="38373"/>
                  </a:cubicBezTo>
                  <a:cubicBezTo>
                    <a:pt x="435314" y="39631"/>
                    <a:pt x="434056" y="40680"/>
                    <a:pt x="432798" y="41518"/>
                  </a:cubicBezTo>
                  <a:cubicBezTo>
                    <a:pt x="431539" y="42357"/>
                    <a:pt x="429862" y="42777"/>
                    <a:pt x="428394" y="42986"/>
                  </a:cubicBezTo>
                  <a:cubicBezTo>
                    <a:pt x="426717" y="43196"/>
                    <a:pt x="425249" y="43406"/>
                    <a:pt x="423781" y="43406"/>
                  </a:cubicBezTo>
                  <a:lnTo>
                    <a:pt x="412877" y="43406"/>
                  </a:lnTo>
                  <a:close/>
                  <a:moveTo>
                    <a:pt x="469703" y="100231"/>
                  </a:moveTo>
                  <a:lnTo>
                    <a:pt x="449782" y="56406"/>
                  </a:lnTo>
                  <a:cubicBezTo>
                    <a:pt x="454395" y="53890"/>
                    <a:pt x="458170" y="50535"/>
                    <a:pt x="460896" y="46341"/>
                  </a:cubicBezTo>
                  <a:cubicBezTo>
                    <a:pt x="463622" y="41938"/>
                    <a:pt x="465090" y="36696"/>
                    <a:pt x="465090" y="30615"/>
                  </a:cubicBezTo>
                  <a:cubicBezTo>
                    <a:pt x="465090" y="10484"/>
                    <a:pt x="451460" y="419"/>
                    <a:pt x="424200" y="419"/>
                  </a:cubicBezTo>
                  <a:lnTo>
                    <a:pt x="385618" y="419"/>
                  </a:lnTo>
                  <a:lnTo>
                    <a:pt x="385618" y="100441"/>
                  </a:lnTo>
                  <a:lnTo>
                    <a:pt x="412877" y="100441"/>
                  </a:lnTo>
                  <a:lnTo>
                    <a:pt x="412877" y="64374"/>
                  </a:lnTo>
                  <a:lnTo>
                    <a:pt x="425458" y="64374"/>
                  </a:lnTo>
                  <a:lnTo>
                    <a:pt x="439717" y="100441"/>
                  </a:lnTo>
                  <a:lnTo>
                    <a:pt x="469703" y="100441"/>
                  </a:lnTo>
                  <a:close/>
                  <a:moveTo>
                    <a:pt x="338438" y="63326"/>
                  </a:moveTo>
                  <a:cubicBezTo>
                    <a:pt x="338438" y="68778"/>
                    <a:pt x="336970" y="72762"/>
                    <a:pt x="334244" y="75698"/>
                  </a:cubicBezTo>
                  <a:cubicBezTo>
                    <a:pt x="331308" y="78633"/>
                    <a:pt x="327534" y="79891"/>
                    <a:pt x="322501" y="79891"/>
                  </a:cubicBezTo>
                  <a:cubicBezTo>
                    <a:pt x="317469" y="79891"/>
                    <a:pt x="313694" y="78424"/>
                    <a:pt x="311388" y="75698"/>
                  </a:cubicBezTo>
                  <a:cubicBezTo>
                    <a:pt x="308872" y="72762"/>
                    <a:pt x="307823" y="68778"/>
                    <a:pt x="307823" y="63326"/>
                  </a:cubicBezTo>
                  <a:lnTo>
                    <a:pt x="307823" y="210"/>
                  </a:lnTo>
                  <a:lnTo>
                    <a:pt x="280564" y="210"/>
                  </a:lnTo>
                  <a:lnTo>
                    <a:pt x="280564" y="58084"/>
                  </a:lnTo>
                  <a:cubicBezTo>
                    <a:pt x="280564" y="65004"/>
                    <a:pt x="281193" y="71294"/>
                    <a:pt x="282660" y="76746"/>
                  </a:cubicBezTo>
                  <a:cubicBezTo>
                    <a:pt x="284128" y="82198"/>
                    <a:pt x="286435" y="86811"/>
                    <a:pt x="289790" y="90586"/>
                  </a:cubicBezTo>
                  <a:cubicBezTo>
                    <a:pt x="293145" y="94360"/>
                    <a:pt x="297339" y="97086"/>
                    <a:pt x="302581" y="99183"/>
                  </a:cubicBezTo>
                  <a:cubicBezTo>
                    <a:pt x="307823" y="101070"/>
                    <a:pt x="314323" y="102118"/>
                    <a:pt x="322082" y="102118"/>
                  </a:cubicBezTo>
                  <a:cubicBezTo>
                    <a:pt x="329840" y="102118"/>
                    <a:pt x="336341" y="101070"/>
                    <a:pt x="341793" y="99183"/>
                  </a:cubicBezTo>
                  <a:cubicBezTo>
                    <a:pt x="347245" y="97296"/>
                    <a:pt x="351858" y="94360"/>
                    <a:pt x="355213" y="90586"/>
                  </a:cubicBezTo>
                  <a:cubicBezTo>
                    <a:pt x="358777" y="86811"/>
                    <a:pt x="361294" y="82198"/>
                    <a:pt x="362971" y="76746"/>
                  </a:cubicBezTo>
                  <a:cubicBezTo>
                    <a:pt x="364649" y="71294"/>
                    <a:pt x="365487" y="65004"/>
                    <a:pt x="365487" y="58084"/>
                  </a:cubicBezTo>
                  <a:lnTo>
                    <a:pt x="365487" y="210"/>
                  </a:lnTo>
                  <a:lnTo>
                    <a:pt x="338228" y="210"/>
                  </a:lnTo>
                  <a:lnTo>
                    <a:pt x="338228" y="63326"/>
                  </a:lnTo>
                  <a:close/>
                  <a:moveTo>
                    <a:pt x="242400" y="100231"/>
                  </a:moveTo>
                  <a:lnTo>
                    <a:pt x="242400" y="22227"/>
                  </a:lnTo>
                  <a:lnTo>
                    <a:pt x="267563" y="22227"/>
                  </a:lnTo>
                  <a:lnTo>
                    <a:pt x="267563" y="0"/>
                  </a:lnTo>
                  <a:lnTo>
                    <a:pt x="190188" y="0"/>
                  </a:lnTo>
                  <a:lnTo>
                    <a:pt x="190188" y="22227"/>
                  </a:lnTo>
                  <a:lnTo>
                    <a:pt x="215350" y="22227"/>
                  </a:lnTo>
                  <a:lnTo>
                    <a:pt x="215350" y="100231"/>
                  </a:lnTo>
                  <a:lnTo>
                    <a:pt x="242400" y="100231"/>
                  </a:lnTo>
                  <a:close/>
                  <a:moveTo>
                    <a:pt x="144056" y="22437"/>
                  </a:moveTo>
                  <a:lnTo>
                    <a:pt x="144266" y="22437"/>
                  </a:lnTo>
                  <a:lnTo>
                    <a:pt x="152444" y="56406"/>
                  </a:lnTo>
                  <a:lnTo>
                    <a:pt x="135878" y="56406"/>
                  </a:lnTo>
                  <a:lnTo>
                    <a:pt x="144056" y="22437"/>
                  </a:lnTo>
                  <a:close/>
                  <a:moveTo>
                    <a:pt x="191236" y="100231"/>
                  </a:moveTo>
                  <a:lnTo>
                    <a:pt x="162509" y="210"/>
                  </a:lnTo>
                  <a:lnTo>
                    <a:pt x="126652" y="210"/>
                  </a:lnTo>
                  <a:lnTo>
                    <a:pt x="97925" y="100231"/>
                  </a:lnTo>
                  <a:lnTo>
                    <a:pt x="125394" y="100231"/>
                  </a:lnTo>
                  <a:lnTo>
                    <a:pt x="130636" y="78424"/>
                  </a:lnTo>
                  <a:lnTo>
                    <a:pt x="157686" y="78424"/>
                  </a:lnTo>
                  <a:lnTo>
                    <a:pt x="162928" y="100231"/>
                  </a:lnTo>
                  <a:lnTo>
                    <a:pt x="191236" y="100231"/>
                  </a:lnTo>
                  <a:close/>
                  <a:moveTo>
                    <a:pt x="85553" y="100231"/>
                  </a:moveTo>
                  <a:lnTo>
                    <a:pt x="85553" y="210"/>
                  </a:lnTo>
                  <a:lnTo>
                    <a:pt x="60390" y="210"/>
                  </a:lnTo>
                  <a:lnTo>
                    <a:pt x="60390" y="54938"/>
                  </a:lnTo>
                  <a:lnTo>
                    <a:pt x="60181" y="54938"/>
                  </a:lnTo>
                  <a:lnTo>
                    <a:pt x="30405" y="0"/>
                  </a:lnTo>
                  <a:lnTo>
                    <a:pt x="0" y="0"/>
                  </a:lnTo>
                  <a:lnTo>
                    <a:pt x="0" y="100022"/>
                  </a:lnTo>
                  <a:lnTo>
                    <a:pt x="25163" y="100022"/>
                  </a:lnTo>
                  <a:lnTo>
                    <a:pt x="25163" y="41518"/>
                  </a:lnTo>
                  <a:lnTo>
                    <a:pt x="25372" y="41518"/>
                  </a:lnTo>
                  <a:lnTo>
                    <a:pt x="58713" y="100022"/>
                  </a:lnTo>
                  <a:lnTo>
                    <a:pt x="85553" y="100022"/>
                  </a:lnTo>
                  <a:close/>
                </a:path>
              </a:pathLst>
            </a:custGeom>
            <a:solidFill>
              <a:srgbClr val="000000"/>
            </a:solidFill>
            <a:ln w="2093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440" rIns="90000" bIns="-14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DE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8" name="Freihandform: Form 9"/>
            <p:cNvSpPr/>
            <p:nvPr/>
          </p:nvSpPr>
          <p:spPr>
            <a:xfrm>
              <a:off x="3032640" y="6595560"/>
              <a:ext cx="401400" cy="52200"/>
            </a:xfrm>
            <a:custGeom>
              <a:avLst/>
              <a:gdLst>
                <a:gd name="textAreaLeft" fmla="*/ 0 w 401400"/>
                <a:gd name="textAreaRight" fmla="*/ 403200 w 401400"/>
                <a:gd name="textAreaTop" fmla="*/ 0 h 52200"/>
                <a:gd name="textAreaBottom" fmla="*/ 54000 h 52200"/>
              </a:gdLst>
              <a:ahLst/>
              <a:cxnLst/>
              <a:rect l="textAreaLeft" t="textAreaTop" r="textAreaRight" b="textAreaBottom"/>
              <a:pathLst>
                <a:path w="946115" h="126651">
                  <a:moveTo>
                    <a:pt x="889290" y="67520"/>
                  </a:moveTo>
                  <a:lnTo>
                    <a:pt x="889290" y="46970"/>
                  </a:lnTo>
                  <a:lnTo>
                    <a:pt x="901452" y="46970"/>
                  </a:lnTo>
                  <a:cubicBezTo>
                    <a:pt x="902920" y="46970"/>
                    <a:pt x="904178" y="47180"/>
                    <a:pt x="905646" y="47390"/>
                  </a:cubicBezTo>
                  <a:cubicBezTo>
                    <a:pt x="907113" y="47599"/>
                    <a:pt x="908372" y="48019"/>
                    <a:pt x="909630" y="48857"/>
                  </a:cubicBezTo>
                  <a:cubicBezTo>
                    <a:pt x="910888" y="49486"/>
                    <a:pt x="911936" y="50535"/>
                    <a:pt x="912775" y="52003"/>
                  </a:cubicBezTo>
                  <a:cubicBezTo>
                    <a:pt x="913614" y="53261"/>
                    <a:pt x="914033" y="55148"/>
                    <a:pt x="914033" y="57455"/>
                  </a:cubicBezTo>
                  <a:cubicBezTo>
                    <a:pt x="914033" y="59761"/>
                    <a:pt x="913614" y="61648"/>
                    <a:pt x="912565" y="62907"/>
                  </a:cubicBezTo>
                  <a:cubicBezTo>
                    <a:pt x="911727" y="64165"/>
                    <a:pt x="910468" y="65213"/>
                    <a:pt x="909210" y="66052"/>
                  </a:cubicBezTo>
                  <a:cubicBezTo>
                    <a:pt x="907952" y="66891"/>
                    <a:pt x="906275" y="67310"/>
                    <a:pt x="904807" y="67520"/>
                  </a:cubicBezTo>
                  <a:cubicBezTo>
                    <a:pt x="903129" y="67729"/>
                    <a:pt x="901662" y="67939"/>
                    <a:pt x="900194" y="67939"/>
                  </a:cubicBezTo>
                  <a:lnTo>
                    <a:pt x="889290" y="67939"/>
                  </a:lnTo>
                  <a:close/>
                  <a:moveTo>
                    <a:pt x="946115" y="124765"/>
                  </a:moveTo>
                  <a:lnTo>
                    <a:pt x="926195" y="80940"/>
                  </a:lnTo>
                  <a:cubicBezTo>
                    <a:pt x="930808" y="78424"/>
                    <a:pt x="934583" y="75069"/>
                    <a:pt x="937309" y="70875"/>
                  </a:cubicBezTo>
                  <a:cubicBezTo>
                    <a:pt x="940035" y="66471"/>
                    <a:pt x="941502" y="61229"/>
                    <a:pt x="941502" y="55148"/>
                  </a:cubicBezTo>
                  <a:cubicBezTo>
                    <a:pt x="941502" y="35018"/>
                    <a:pt x="927873" y="24953"/>
                    <a:pt x="900613" y="24953"/>
                  </a:cubicBezTo>
                  <a:lnTo>
                    <a:pt x="862030" y="24953"/>
                  </a:lnTo>
                  <a:lnTo>
                    <a:pt x="862030" y="124974"/>
                  </a:lnTo>
                  <a:lnTo>
                    <a:pt x="889290" y="124974"/>
                  </a:lnTo>
                  <a:lnTo>
                    <a:pt x="889290" y="88908"/>
                  </a:lnTo>
                  <a:lnTo>
                    <a:pt x="901871" y="88908"/>
                  </a:lnTo>
                  <a:lnTo>
                    <a:pt x="916130" y="124974"/>
                  </a:lnTo>
                  <a:lnTo>
                    <a:pt x="946115" y="124974"/>
                  </a:lnTo>
                  <a:close/>
                  <a:moveTo>
                    <a:pt x="824496" y="0"/>
                  </a:moveTo>
                  <a:lnTo>
                    <a:pt x="804366" y="0"/>
                  </a:lnTo>
                  <a:lnTo>
                    <a:pt x="804366" y="17194"/>
                  </a:lnTo>
                  <a:lnTo>
                    <a:pt x="824496" y="17194"/>
                  </a:lnTo>
                  <a:lnTo>
                    <a:pt x="824496" y="0"/>
                  </a:lnTo>
                  <a:close/>
                  <a:moveTo>
                    <a:pt x="795140" y="0"/>
                  </a:moveTo>
                  <a:lnTo>
                    <a:pt x="775429" y="0"/>
                  </a:lnTo>
                  <a:lnTo>
                    <a:pt x="775429" y="17194"/>
                  </a:lnTo>
                  <a:lnTo>
                    <a:pt x="795140" y="17194"/>
                  </a:lnTo>
                  <a:lnTo>
                    <a:pt x="795140" y="0"/>
                  </a:lnTo>
                  <a:close/>
                  <a:moveTo>
                    <a:pt x="814850" y="87860"/>
                  </a:moveTo>
                  <a:cubicBezTo>
                    <a:pt x="814850" y="93311"/>
                    <a:pt x="813383" y="97296"/>
                    <a:pt x="810657" y="100231"/>
                  </a:cubicBezTo>
                  <a:cubicBezTo>
                    <a:pt x="807721" y="103167"/>
                    <a:pt x="803947" y="104425"/>
                    <a:pt x="798914" y="104425"/>
                  </a:cubicBezTo>
                  <a:cubicBezTo>
                    <a:pt x="793882" y="104425"/>
                    <a:pt x="790107" y="102957"/>
                    <a:pt x="787801" y="100231"/>
                  </a:cubicBezTo>
                  <a:cubicBezTo>
                    <a:pt x="785284" y="97296"/>
                    <a:pt x="784236" y="93311"/>
                    <a:pt x="784236" y="87860"/>
                  </a:cubicBezTo>
                  <a:lnTo>
                    <a:pt x="784236" y="24743"/>
                  </a:lnTo>
                  <a:lnTo>
                    <a:pt x="756976" y="24743"/>
                  </a:lnTo>
                  <a:lnTo>
                    <a:pt x="756976" y="82617"/>
                  </a:lnTo>
                  <a:cubicBezTo>
                    <a:pt x="756976" y="89537"/>
                    <a:pt x="757605" y="95828"/>
                    <a:pt x="759073" y="101280"/>
                  </a:cubicBezTo>
                  <a:cubicBezTo>
                    <a:pt x="760541" y="106732"/>
                    <a:pt x="762848" y="111345"/>
                    <a:pt x="766203" y="115119"/>
                  </a:cubicBezTo>
                  <a:cubicBezTo>
                    <a:pt x="769558" y="118893"/>
                    <a:pt x="773751" y="121619"/>
                    <a:pt x="778994" y="123716"/>
                  </a:cubicBezTo>
                  <a:cubicBezTo>
                    <a:pt x="784236" y="125604"/>
                    <a:pt x="790736" y="126652"/>
                    <a:pt x="798495" y="126652"/>
                  </a:cubicBezTo>
                  <a:cubicBezTo>
                    <a:pt x="806253" y="126652"/>
                    <a:pt x="812754" y="125604"/>
                    <a:pt x="818205" y="123716"/>
                  </a:cubicBezTo>
                  <a:cubicBezTo>
                    <a:pt x="823657" y="121829"/>
                    <a:pt x="828271" y="118893"/>
                    <a:pt x="831625" y="115119"/>
                  </a:cubicBezTo>
                  <a:cubicBezTo>
                    <a:pt x="835190" y="111345"/>
                    <a:pt x="837707" y="106732"/>
                    <a:pt x="839384" y="101280"/>
                  </a:cubicBezTo>
                  <a:cubicBezTo>
                    <a:pt x="841061" y="95828"/>
                    <a:pt x="841900" y="89537"/>
                    <a:pt x="841900" y="82617"/>
                  </a:cubicBezTo>
                  <a:lnTo>
                    <a:pt x="841900" y="24743"/>
                  </a:lnTo>
                  <a:lnTo>
                    <a:pt x="814641" y="24743"/>
                  </a:lnTo>
                  <a:lnTo>
                    <a:pt x="814641" y="87860"/>
                  </a:lnTo>
                  <a:close/>
                  <a:moveTo>
                    <a:pt x="700151" y="124765"/>
                  </a:moveTo>
                  <a:lnTo>
                    <a:pt x="700151" y="84295"/>
                  </a:lnTo>
                  <a:lnTo>
                    <a:pt x="732023" y="84295"/>
                  </a:lnTo>
                  <a:lnTo>
                    <a:pt x="732023" y="62907"/>
                  </a:lnTo>
                  <a:lnTo>
                    <a:pt x="700151" y="62907"/>
                  </a:lnTo>
                  <a:lnTo>
                    <a:pt x="700151" y="46970"/>
                  </a:lnTo>
                  <a:lnTo>
                    <a:pt x="744605" y="46970"/>
                  </a:lnTo>
                  <a:lnTo>
                    <a:pt x="744605" y="24743"/>
                  </a:lnTo>
                  <a:lnTo>
                    <a:pt x="673101" y="24743"/>
                  </a:lnTo>
                  <a:lnTo>
                    <a:pt x="673101" y="124765"/>
                  </a:lnTo>
                  <a:lnTo>
                    <a:pt x="700151" y="124765"/>
                  </a:lnTo>
                  <a:close/>
                  <a:moveTo>
                    <a:pt x="618372" y="124765"/>
                  </a:moveTo>
                  <a:lnTo>
                    <a:pt x="618372" y="24743"/>
                  </a:lnTo>
                  <a:lnTo>
                    <a:pt x="583564" y="24743"/>
                  </a:lnTo>
                  <a:lnTo>
                    <a:pt x="565530" y="90166"/>
                  </a:lnTo>
                  <a:lnTo>
                    <a:pt x="565321" y="90166"/>
                  </a:lnTo>
                  <a:lnTo>
                    <a:pt x="548126" y="24743"/>
                  </a:lnTo>
                  <a:lnTo>
                    <a:pt x="512899" y="24743"/>
                  </a:lnTo>
                  <a:lnTo>
                    <a:pt x="512899" y="124765"/>
                  </a:lnTo>
                  <a:lnTo>
                    <a:pt x="538061" y="124765"/>
                  </a:lnTo>
                  <a:lnTo>
                    <a:pt x="538061" y="61439"/>
                  </a:lnTo>
                  <a:lnTo>
                    <a:pt x="538271" y="61439"/>
                  </a:lnTo>
                  <a:lnTo>
                    <a:pt x="554836" y="124765"/>
                  </a:lnTo>
                  <a:lnTo>
                    <a:pt x="576644" y="124765"/>
                  </a:lnTo>
                  <a:lnTo>
                    <a:pt x="593209" y="61439"/>
                  </a:lnTo>
                  <a:lnTo>
                    <a:pt x="593419" y="61439"/>
                  </a:lnTo>
                  <a:lnTo>
                    <a:pt x="593419" y="124765"/>
                  </a:lnTo>
                  <a:lnTo>
                    <a:pt x="618372" y="124765"/>
                  </a:lnTo>
                  <a:close/>
                  <a:moveTo>
                    <a:pt x="465090" y="87860"/>
                  </a:moveTo>
                  <a:cubicBezTo>
                    <a:pt x="465090" y="93311"/>
                    <a:pt x="463622" y="97296"/>
                    <a:pt x="460896" y="100231"/>
                  </a:cubicBezTo>
                  <a:cubicBezTo>
                    <a:pt x="457960" y="103167"/>
                    <a:pt x="454186" y="104425"/>
                    <a:pt x="449153" y="104425"/>
                  </a:cubicBezTo>
                  <a:cubicBezTo>
                    <a:pt x="444121" y="104425"/>
                    <a:pt x="440346" y="102957"/>
                    <a:pt x="438040" y="100231"/>
                  </a:cubicBezTo>
                  <a:cubicBezTo>
                    <a:pt x="435523" y="97296"/>
                    <a:pt x="434475" y="93311"/>
                    <a:pt x="434475" y="87860"/>
                  </a:cubicBezTo>
                  <a:lnTo>
                    <a:pt x="434475" y="24743"/>
                  </a:lnTo>
                  <a:lnTo>
                    <a:pt x="407215" y="24743"/>
                  </a:lnTo>
                  <a:lnTo>
                    <a:pt x="407215" y="82617"/>
                  </a:lnTo>
                  <a:cubicBezTo>
                    <a:pt x="407215" y="89537"/>
                    <a:pt x="407845" y="95828"/>
                    <a:pt x="409312" y="101280"/>
                  </a:cubicBezTo>
                  <a:cubicBezTo>
                    <a:pt x="410780" y="106732"/>
                    <a:pt x="413087" y="111345"/>
                    <a:pt x="416442" y="115119"/>
                  </a:cubicBezTo>
                  <a:cubicBezTo>
                    <a:pt x="419797" y="118893"/>
                    <a:pt x="423991" y="121619"/>
                    <a:pt x="429233" y="123716"/>
                  </a:cubicBezTo>
                  <a:cubicBezTo>
                    <a:pt x="434475" y="125604"/>
                    <a:pt x="440975" y="126652"/>
                    <a:pt x="448734" y="126652"/>
                  </a:cubicBezTo>
                  <a:cubicBezTo>
                    <a:pt x="456492" y="126652"/>
                    <a:pt x="462993" y="125604"/>
                    <a:pt x="468445" y="123716"/>
                  </a:cubicBezTo>
                  <a:cubicBezTo>
                    <a:pt x="473897" y="121829"/>
                    <a:pt x="478510" y="118893"/>
                    <a:pt x="481865" y="115119"/>
                  </a:cubicBezTo>
                  <a:cubicBezTo>
                    <a:pt x="485429" y="111345"/>
                    <a:pt x="487946" y="106732"/>
                    <a:pt x="489623" y="101280"/>
                  </a:cubicBezTo>
                  <a:cubicBezTo>
                    <a:pt x="491301" y="95828"/>
                    <a:pt x="492139" y="89537"/>
                    <a:pt x="492139" y="82617"/>
                  </a:cubicBezTo>
                  <a:lnTo>
                    <a:pt x="492139" y="24743"/>
                  </a:lnTo>
                  <a:lnTo>
                    <a:pt x="464880" y="24743"/>
                  </a:lnTo>
                  <a:lnTo>
                    <a:pt x="464880" y="87860"/>
                  </a:lnTo>
                  <a:close/>
                  <a:moveTo>
                    <a:pt x="392537" y="124765"/>
                  </a:moveTo>
                  <a:lnTo>
                    <a:pt x="392537" y="102538"/>
                  </a:lnTo>
                  <a:lnTo>
                    <a:pt x="348712" y="102538"/>
                  </a:lnTo>
                  <a:lnTo>
                    <a:pt x="348712" y="84295"/>
                  </a:lnTo>
                  <a:lnTo>
                    <a:pt x="379327" y="84295"/>
                  </a:lnTo>
                  <a:lnTo>
                    <a:pt x="379327" y="62907"/>
                  </a:lnTo>
                  <a:lnTo>
                    <a:pt x="348712" y="62907"/>
                  </a:lnTo>
                  <a:lnTo>
                    <a:pt x="348712" y="46970"/>
                  </a:lnTo>
                  <a:lnTo>
                    <a:pt x="391699" y="46970"/>
                  </a:lnTo>
                  <a:lnTo>
                    <a:pt x="391699" y="24743"/>
                  </a:lnTo>
                  <a:lnTo>
                    <a:pt x="321453" y="24743"/>
                  </a:lnTo>
                  <a:lnTo>
                    <a:pt x="321453" y="124765"/>
                  </a:lnTo>
                  <a:lnTo>
                    <a:pt x="392537" y="124765"/>
                  </a:lnTo>
                  <a:close/>
                  <a:moveTo>
                    <a:pt x="302581" y="46970"/>
                  </a:moveTo>
                  <a:cubicBezTo>
                    <a:pt x="299226" y="38163"/>
                    <a:pt x="294193" y="32082"/>
                    <a:pt x="287903" y="28518"/>
                  </a:cubicBezTo>
                  <a:cubicBezTo>
                    <a:pt x="281402" y="24953"/>
                    <a:pt x="273434" y="23066"/>
                    <a:pt x="263998" y="23066"/>
                  </a:cubicBezTo>
                  <a:cubicBezTo>
                    <a:pt x="258756" y="23066"/>
                    <a:pt x="253933" y="23695"/>
                    <a:pt x="249530" y="25163"/>
                  </a:cubicBezTo>
                  <a:cubicBezTo>
                    <a:pt x="245126" y="26630"/>
                    <a:pt x="241142" y="28518"/>
                    <a:pt x="237997" y="31034"/>
                  </a:cubicBezTo>
                  <a:cubicBezTo>
                    <a:pt x="234851" y="33550"/>
                    <a:pt x="232335" y="36696"/>
                    <a:pt x="230448" y="40051"/>
                  </a:cubicBezTo>
                  <a:cubicBezTo>
                    <a:pt x="228561" y="43615"/>
                    <a:pt x="227722" y="47390"/>
                    <a:pt x="227722" y="51583"/>
                  </a:cubicBezTo>
                  <a:cubicBezTo>
                    <a:pt x="227722" y="58084"/>
                    <a:pt x="228980" y="63536"/>
                    <a:pt x="231496" y="67310"/>
                  </a:cubicBezTo>
                  <a:cubicBezTo>
                    <a:pt x="234013" y="71294"/>
                    <a:pt x="237368" y="74440"/>
                    <a:pt x="241142" y="76746"/>
                  </a:cubicBezTo>
                  <a:cubicBezTo>
                    <a:pt x="245126" y="79053"/>
                    <a:pt x="249320" y="80940"/>
                    <a:pt x="253723" y="81988"/>
                  </a:cubicBezTo>
                  <a:cubicBezTo>
                    <a:pt x="258127" y="83246"/>
                    <a:pt x="262321" y="84295"/>
                    <a:pt x="266305" y="85553"/>
                  </a:cubicBezTo>
                  <a:cubicBezTo>
                    <a:pt x="270289" y="86811"/>
                    <a:pt x="273434" y="88069"/>
                    <a:pt x="275950" y="89537"/>
                  </a:cubicBezTo>
                  <a:cubicBezTo>
                    <a:pt x="278467" y="91215"/>
                    <a:pt x="279725" y="93311"/>
                    <a:pt x="279725" y="96457"/>
                  </a:cubicBezTo>
                  <a:cubicBezTo>
                    <a:pt x="279725" y="99392"/>
                    <a:pt x="278467" y="101699"/>
                    <a:pt x="275950" y="103167"/>
                  </a:cubicBezTo>
                  <a:cubicBezTo>
                    <a:pt x="273434" y="104635"/>
                    <a:pt x="270289" y="105473"/>
                    <a:pt x="266724" y="105473"/>
                  </a:cubicBezTo>
                  <a:cubicBezTo>
                    <a:pt x="261901" y="105473"/>
                    <a:pt x="258127" y="104215"/>
                    <a:pt x="255191" y="101489"/>
                  </a:cubicBezTo>
                  <a:cubicBezTo>
                    <a:pt x="252256" y="98973"/>
                    <a:pt x="250578" y="95408"/>
                    <a:pt x="249739" y="91215"/>
                  </a:cubicBezTo>
                  <a:lnTo>
                    <a:pt x="224786" y="98973"/>
                  </a:lnTo>
                  <a:cubicBezTo>
                    <a:pt x="226254" y="104006"/>
                    <a:pt x="228351" y="108199"/>
                    <a:pt x="230867" y="111764"/>
                  </a:cubicBezTo>
                  <a:cubicBezTo>
                    <a:pt x="233384" y="115329"/>
                    <a:pt x="236319" y="118055"/>
                    <a:pt x="239674" y="120361"/>
                  </a:cubicBezTo>
                  <a:cubicBezTo>
                    <a:pt x="243029" y="122458"/>
                    <a:pt x="246804" y="124136"/>
                    <a:pt x="250997" y="124974"/>
                  </a:cubicBezTo>
                  <a:cubicBezTo>
                    <a:pt x="255191" y="126023"/>
                    <a:pt x="259804" y="126442"/>
                    <a:pt x="264837" y="126442"/>
                  </a:cubicBezTo>
                  <a:cubicBezTo>
                    <a:pt x="270708" y="126442"/>
                    <a:pt x="276160" y="125813"/>
                    <a:pt x="280983" y="124345"/>
                  </a:cubicBezTo>
                  <a:cubicBezTo>
                    <a:pt x="285806" y="122878"/>
                    <a:pt x="290209" y="120990"/>
                    <a:pt x="293774" y="118264"/>
                  </a:cubicBezTo>
                  <a:cubicBezTo>
                    <a:pt x="297339" y="115538"/>
                    <a:pt x="300065" y="112183"/>
                    <a:pt x="301952" y="108199"/>
                  </a:cubicBezTo>
                  <a:cubicBezTo>
                    <a:pt x="303839" y="104215"/>
                    <a:pt x="304887" y="99602"/>
                    <a:pt x="304887" y="94360"/>
                  </a:cubicBezTo>
                  <a:cubicBezTo>
                    <a:pt x="304887" y="88069"/>
                    <a:pt x="303629" y="83037"/>
                    <a:pt x="301113" y="79262"/>
                  </a:cubicBezTo>
                  <a:cubicBezTo>
                    <a:pt x="298597" y="75488"/>
                    <a:pt x="295451" y="72343"/>
                    <a:pt x="291677" y="70246"/>
                  </a:cubicBezTo>
                  <a:cubicBezTo>
                    <a:pt x="287903" y="67939"/>
                    <a:pt x="283919" y="66262"/>
                    <a:pt x="279515" y="65213"/>
                  </a:cubicBezTo>
                  <a:cubicBezTo>
                    <a:pt x="275112" y="63955"/>
                    <a:pt x="271128" y="62907"/>
                    <a:pt x="267353" y="61858"/>
                  </a:cubicBezTo>
                  <a:cubicBezTo>
                    <a:pt x="263579" y="60810"/>
                    <a:pt x="260433" y="59552"/>
                    <a:pt x="257917" y="58084"/>
                  </a:cubicBezTo>
                  <a:cubicBezTo>
                    <a:pt x="255401" y="56616"/>
                    <a:pt x="254143" y="54519"/>
                    <a:pt x="254143" y="51583"/>
                  </a:cubicBezTo>
                  <a:cubicBezTo>
                    <a:pt x="254143" y="49067"/>
                    <a:pt x="255191" y="47180"/>
                    <a:pt x="257288" y="45712"/>
                  </a:cubicBezTo>
                  <a:cubicBezTo>
                    <a:pt x="259385" y="44244"/>
                    <a:pt x="261692" y="43615"/>
                    <a:pt x="264627" y="43615"/>
                  </a:cubicBezTo>
                  <a:cubicBezTo>
                    <a:pt x="268192" y="43615"/>
                    <a:pt x="271337" y="44454"/>
                    <a:pt x="274063" y="46341"/>
                  </a:cubicBezTo>
                  <a:cubicBezTo>
                    <a:pt x="276789" y="48228"/>
                    <a:pt x="278886" y="50954"/>
                    <a:pt x="280354" y="54938"/>
                  </a:cubicBezTo>
                  <a:lnTo>
                    <a:pt x="302581" y="46970"/>
                  </a:lnTo>
                  <a:close/>
                  <a:moveTo>
                    <a:pt x="183687" y="87860"/>
                  </a:moveTo>
                  <a:cubicBezTo>
                    <a:pt x="183687" y="93311"/>
                    <a:pt x="182219" y="97296"/>
                    <a:pt x="179494" y="100231"/>
                  </a:cubicBezTo>
                  <a:cubicBezTo>
                    <a:pt x="176558" y="103167"/>
                    <a:pt x="172783" y="104425"/>
                    <a:pt x="167751" y="104425"/>
                  </a:cubicBezTo>
                  <a:cubicBezTo>
                    <a:pt x="162718" y="104425"/>
                    <a:pt x="158944" y="102957"/>
                    <a:pt x="156638" y="100231"/>
                  </a:cubicBezTo>
                  <a:cubicBezTo>
                    <a:pt x="154121" y="97296"/>
                    <a:pt x="153073" y="93311"/>
                    <a:pt x="153073" y="87860"/>
                  </a:cubicBezTo>
                  <a:lnTo>
                    <a:pt x="153073" y="24743"/>
                  </a:lnTo>
                  <a:lnTo>
                    <a:pt x="125813" y="24743"/>
                  </a:lnTo>
                  <a:lnTo>
                    <a:pt x="125813" y="82617"/>
                  </a:lnTo>
                  <a:cubicBezTo>
                    <a:pt x="125813" y="89537"/>
                    <a:pt x="126442" y="95828"/>
                    <a:pt x="127910" y="101280"/>
                  </a:cubicBezTo>
                  <a:cubicBezTo>
                    <a:pt x="129378" y="106732"/>
                    <a:pt x="131685" y="111345"/>
                    <a:pt x="135040" y="115119"/>
                  </a:cubicBezTo>
                  <a:cubicBezTo>
                    <a:pt x="138395" y="118893"/>
                    <a:pt x="142588" y="121619"/>
                    <a:pt x="147831" y="123716"/>
                  </a:cubicBezTo>
                  <a:cubicBezTo>
                    <a:pt x="153073" y="125604"/>
                    <a:pt x="159573" y="126652"/>
                    <a:pt x="167332" y="126652"/>
                  </a:cubicBezTo>
                  <a:cubicBezTo>
                    <a:pt x="175090" y="126652"/>
                    <a:pt x="181590" y="125604"/>
                    <a:pt x="187042" y="123716"/>
                  </a:cubicBezTo>
                  <a:cubicBezTo>
                    <a:pt x="192494" y="121829"/>
                    <a:pt x="197107" y="118893"/>
                    <a:pt x="200462" y="115119"/>
                  </a:cubicBezTo>
                  <a:cubicBezTo>
                    <a:pt x="204027" y="111345"/>
                    <a:pt x="206543" y="106732"/>
                    <a:pt x="208221" y="101280"/>
                  </a:cubicBezTo>
                  <a:cubicBezTo>
                    <a:pt x="209898" y="95828"/>
                    <a:pt x="210737" y="89537"/>
                    <a:pt x="210737" y="82617"/>
                  </a:cubicBezTo>
                  <a:lnTo>
                    <a:pt x="210737" y="24743"/>
                  </a:lnTo>
                  <a:lnTo>
                    <a:pt x="183478" y="24743"/>
                  </a:lnTo>
                  <a:lnTo>
                    <a:pt x="183478" y="87860"/>
                  </a:lnTo>
                  <a:close/>
                  <a:moveTo>
                    <a:pt x="105473" y="124765"/>
                  </a:moveTo>
                  <a:lnTo>
                    <a:pt x="105473" y="24743"/>
                  </a:lnTo>
                  <a:lnTo>
                    <a:pt x="70665" y="24743"/>
                  </a:lnTo>
                  <a:lnTo>
                    <a:pt x="52632" y="90166"/>
                  </a:lnTo>
                  <a:lnTo>
                    <a:pt x="52422" y="90166"/>
                  </a:lnTo>
                  <a:lnTo>
                    <a:pt x="35228" y="24743"/>
                  </a:lnTo>
                  <a:lnTo>
                    <a:pt x="0" y="24743"/>
                  </a:lnTo>
                  <a:lnTo>
                    <a:pt x="0" y="124765"/>
                  </a:lnTo>
                  <a:lnTo>
                    <a:pt x="25163" y="124765"/>
                  </a:lnTo>
                  <a:lnTo>
                    <a:pt x="25163" y="61439"/>
                  </a:lnTo>
                  <a:lnTo>
                    <a:pt x="25372" y="61439"/>
                  </a:lnTo>
                  <a:lnTo>
                    <a:pt x="41938" y="124765"/>
                  </a:lnTo>
                  <a:lnTo>
                    <a:pt x="63745" y="124765"/>
                  </a:lnTo>
                  <a:lnTo>
                    <a:pt x="80311" y="61439"/>
                  </a:lnTo>
                  <a:lnTo>
                    <a:pt x="80520" y="61439"/>
                  </a:lnTo>
                  <a:lnTo>
                    <a:pt x="80520" y="124765"/>
                  </a:lnTo>
                  <a:lnTo>
                    <a:pt x="105473" y="124765"/>
                  </a:lnTo>
                  <a:close/>
                </a:path>
              </a:pathLst>
            </a:custGeom>
            <a:solidFill>
              <a:srgbClr val="000000"/>
            </a:solidFill>
            <a:ln w="2093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9000" rIns="90000" bIns="9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DE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99" name="Freihandform: Form 10"/>
            <p:cNvSpPr/>
            <p:nvPr/>
          </p:nvSpPr>
          <p:spPr>
            <a:xfrm>
              <a:off x="2874600" y="6396480"/>
              <a:ext cx="277200" cy="303480"/>
            </a:xfrm>
            <a:custGeom>
              <a:avLst/>
              <a:gdLst>
                <a:gd name="textAreaLeft" fmla="*/ 0 w 277200"/>
                <a:gd name="textAreaRight" fmla="*/ 279000 w 277200"/>
                <a:gd name="textAreaTop" fmla="*/ 0 h 303480"/>
                <a:gd name="textAreaBottom" fmla="*/ 305280 h 303480"/>
              </a:gdLst>
              <a:ahLst/>
              <a:cxnLst/>
              <a:rect l="textAreaLeft" t="textAreaTop" r="textAreaRight" b="textAreaBottom"/>
              <a:pathLst>
                <a:path w="654887" h="716379">
                  <a:moveTo>
                    <a:pt x="505782" y="317451"/>
                  </a:moveTo>
                  <a:cubicBezTo>
                    <a:pt x="502427" y="319758"/>
                    <a:pt x="498653" y="330242"/>
                    <a:pt x="500540" y="332339"/>
                  </a:cubicBezTo>
                  <a:cubicBezTo>
                    <a:pt x="503895" y="336323"/>
                    <a:pt x="508299" y="335904"/>
                    <a:pt x="510605" y="331081"/>
                  </a:cubicBezTo>
                  <a:cubicBezTo>
                    <a:pt x="511444" y="329403"/>
                    <a:pt x="512073" y="327726"/>
                    <a:pt x="512493" y="326048"/>
                  </a:cubicBezTo>
                  <a:cubicBezTo>
                    <a:pt x="514170" y="321645"/>
                    <a:pt x="513541" y="319967"/>
                    <a:pt x="509557" y="317451"/>
                  </a:cubicBezTo>
                  <a:cubicBezTo>
                    <a:pt x="508508" y="316612"/>
                    <a:pt x="507250" y="316612"/>
                    <a:pt x="505782" y="317451"/>
                  </a:cubicBezTo>
                  <a:moveTo>
                    <a:pt x="344742" y="468427"/>
                  </a:moveTo>
                  <a:cubicBezTo>
                    <a:pt x="346838" y="465282"/>
                    <a:pt x="344742" y="460669"/>
                    <a:pt x="341177" y="458572"/>
                  </a:cubicBezTo>
                  <a:cubicBezTo>
                    <a:pt x="338031" y="456684"/>
                    <a:pt x="335306" y="457523"/>
                    <a:pt x="332580" y="460878"/>
                  </a:cubicBezTo>
                  <a:cubicBezTo>
                    <a:pt x="331741" y="461927"/>
                    <a:pt x="293577" y="524204"/>
                    <a:pt x="282464" y="543915"/>
                  </a:cubicBezTo>
                  <a:cubicBezTo>
                    <a:pt x="278270" y="550415"/>
                    <a:pt x="285609" y="561319"/>
                    <a:pt x="293997" y="551464"/>
                  </a:cubicBezTo>
                  <a:cubicBezTo>
                    <a:pt x="296094" y="548528"/>
                    <a:pt x="327966" y="492541"/>
                    <a:pt x="328176" y="492541"/>
                  </a:cubicBezTo>
                  <a:cubicBezTo>
                    <a:pt x="327757" y="496525"/>
                    <a:pt x="323982" y="528398"/>
                    <a:pt x="323982" y="540350"/>
                  </a:cubicBezTo>
                  <a:cubicBezTo>
                    <a:pt x="326499" y="564884"/>
                    <a:pt x="343483" y="554609"/>
                    <a:pt x="338661" y="543915"/>
                  </a:cubicBezTo>
                  <a:cubicBezTo>
                    <a:pt x="334886" y="536576"/>
                    <a:pt x="338870" y="515397"/>
                    <a:pt x="339709" y="506800"/>
                  </a:cubicBezTo>
                  <a:cubicBezTo>
                    <a:pt x="340757" y="497993"/>
                    <a:pt x="342435" y="472201"/>
                    <a:pt x="344742" y="468427"/>
                  </a:cubicBezTo>
                  <a:moveTo>
                    <a:pt x="290013" y="369664"/>
                  </a:moveTo>
                  <a:cubicBezTo>
                    <a:pt x="288335" y="362534"/>
                    <a:pt x="286448" y="355615"/>
                    <a:pt x="286867" y="348275"/>
                  </a:cubicBezTo>
                  <a:cubicBezTo>
                    <a:pt x="287077" y="343243"/>
                    <a:pt x="286448" y="325210"/>
                    <a:pt x="294207" y="313677"/>
                  </a:cubicBezTo>
                  <a:cubicBezTo>
                    <a:pt x="302594" y="303402"/>
                    <a:pt x="316434" y="315564"/>
                    <a:pt x="326918" y="310741"/>
                  </a:cubicBezTo>
                  <a:cubicBezTo>
                    <a:pt x="342016" y="303402"/>
                    <a:pt x="342645" y="293547"/>
                    <a:pt x="342645" y="291869"/>
                  </a:cubicBezTo>
                  <a:cubicBezTo>
                    <a:pt x="342854" y="288933"/>
                    <a:pt x="340967" y="287046"/>
                    <a:pt x="338031" y="287675"/>
                  </a:cubicBezTo>
                  <a:cubicBezTo>
                    <a:pt x="333418" y="287885"/>
                    <a:pt x="327337" y="293337"/>
                    <a:pt x="324402" y="296063"/>
                  </a:cubicBezTo>
                  <a:cubicBezTo>
                    <a:pt x="317272" y="303402"/>
                    <a:pt x="304901" y="293127"/>
                    <a:pt x="297142" y="292289"/>
                  </a:cubicBezTo>
                  <a:cubicBezTo>
                    <a:pt x="294626" y="291659"/>
                    <a:pt x="292739" y="292708"/>
                    <a:pt x="291271" y="295014"/>
                  </a:cubicBezTo>
                  <a:cubicBezTo>
                    <a:pt x="285819" y="306547"/>
                    <a:pt x="280577" y="312209"/>
                    <a:pt x="280577" y="310112"/>
                  </a:cubicBezTo>
                  <a:cubicBezTo>
                    <a:pt x="280157" y="306547"/>
                    <a:pt x="277641" y="300047"/>
                    <a:pt x="272399" y="301934"/>
                  </a:cubicBezTo>
                  <a:cubicBezTo>
                    <a:pt x="269883" y="302773"/>
                    <a:pt x="269254" y="304870"/>
                    <a:pt x="269254" y="307176"/>
                  </a:cubicBezTo>
                  <a:cubicBezTo>
                    <a:pt x="269044" y="313886"/>
                    <a:pt x="276383" y="367986"/>
                    <a:pt x="277641" y="372180"/>
                  </a:cubicBezTo>
                  <a:cubicBezTo>
                    <a:pt x="279109" y="380358"/>
                    <a:pt x="291900" y="381826"/>
                    <a:pt x="290013" y="369664"/>
                  </a:cubicBezTo>
                  <a:moveTo>
                    <a:pt x="286448" y="664486"/>
                  </a:moveTo>
                  <a:cubicBezTo>
                    <a:pt x="285400" y="661970"/>
                    <a:pt x="286867" y="660292"/>
                    <a:pt x="287077" y="660083"/>
                  </a:cubicBezTo>
                  <a:cubicBezTo>
                    <a:pt x="287706" y="661131"/>
                    <a:pt x="289593" y="665744"/>
                    <a:pt x="290222" y="666793"/>
                  </a:cubicBezTo>
                  <a:cubicBezTo>
                    <a:pt x="290013" y="667002"/>
                    <a:pt x="288335" y="668680"/>
                    <a:pt x="286448" y="664486"/>
                  </a:cubicBezTo>
                  <a:moveTo>
                    <a:pt x="292739" y="642469"/>
                  </a:moveTo>
                  <a:cubicBezTo>
                    <a:pt x="297352" y="631355"/>
                    <a:pt x="312449" y="583756"/>
                    <a:pt x="321676" y="602208"/>
                  </a:cubicBezTo>
                  <a:cubicBezTo>
                    <a:pt x="323144" y="606193"/>
                    <a:pt x="323773" y="610177"/>
                    <a:pt x="324192" y="614161"/>
                  </a:cubicBezTo>
                  <a:cubicBezTo>
                    <a:pt x="326079" y="640791"/>
                    <a:pt x="316434" y="654840"/>
                    <a:pt x="301546" y="663438"/>
                  </a:cubicBezTo>
                  <a:cubicBezTo>
                    <a:pt x="300287" y="660712"/>
                    <a:pt x="295255" y="650227"/>
                    <a:pt x="293577" y="647711"/>
                  </a:cubicBezTo>
                  <a:cubicBezTo>
                    <a:pt x="292529" y="645824"/>
                    <a:pt x="291900" y="644566"/>
                    <a:pt x="292739" y="642469"/>
                  </a:cubicBezTo>
                  <a:moveTo>
                    <a:pt x="263802" y="697617"/>
                  </a:moveTo>
                  <a:cubicBezTo>
                    <a:pt x="259398" y="712295"/>
                    <a:pt x="271560" y="712295"/>
                    <a:pt x="274705" y="702020"/>
                  </a:cubicBezTo>
                  <a:cubicBezTo>
                    <a:pt x="275335" y="700553"/>
                    <a:pt x="283512" y="677067"/>
                    <a:pt x="283932" y="674970"/>
                  </a:cubicBezTo>
                  <a:cubicBezTo>
                    <a:pt x="286448" y="675600"/>
                    <a:pt x="288545" y="678116"/>
                    <a:pt x="290852" y="678116"/>
                  </a:cubicBezTo>
                  <a:cubicBezTo>
                    <a:pt x="294207" y="678116"/>
                    <a:pt x="295465" y="679793"/>
                    <a:pt x="296932" y="682310"/>
                  </a:cubicBezTo>
                  <a:cubicBezTo>
                    <a:pt x="310982" y="710408"/>
                    <a:pt x="316014" y="717328"/>
                    <a:pt x="330483" y="716279"/>
                  </a:cubicBezTo>
                  <a:cubicBezTo>
                    <a:pt x="336564" y="715440"/>
                    <a:pt x="343274" y="707472"/>
                    <a:pt x="341596" y="702440"/>
                  </a:cubicBezTo>
                  <a:cubicBezTo>
                    <a:pt x="338031" y="691536"/>
                    <a:pt x="330692" y="713344"/>
                    <a:pt x="316014" y="694052"/>
                  </a:cubicBezTo>
                  <a:cubicBezTo>
                    <a:pt x="311611" y="687971"/>
                    <a:pt x="309304" y="681261"/>
                    <a:pt x="307207" y="674132"/>
                  </a:cubicBezTo>
                  <a:cubicBezTo>
                    <a:pt x="310353" y="671406"/>
                    <a:pt x="325660" y="665115"/>
                    <a:pt x="331531" y="648759"/>
                  </a:cubicBezTo>
                  <a:cubicBezTo>
                    <a:pt x="336773" y="636388"/>
                    <a:pt x="338451" y="623177"/>
                    <a:pt x="337402" y="609967"/>
                  </a:cubicBezTo>
                  <a:cubicBezTo>
                    <a:pt x="337193" y="598015"/>
                    <a:pt x="325240" y="573481"/>
                    <a:pt x="307627" y="590047"/>
                  </a:cubicBezTo>
                  <a:cubicBezTo>
                    <a:pt x="298820" y="600321"/>
                    <a:pt x="293787" y="614370"/>
                    <a:pt x="291481" y="619613"/>
                  </a:cubicBezTo>
                  <a:cubicBezTo>
                    <a:pt x="291061" y="620871"/>
                    <a:pt x="290642" y="621919"/>
                    <a:pt x="289174" y="622339"/>
                  </a:cubicBezTo>
                  <a:cubicBezTo>
                    <a:pt x="285400" y="623387"/>
                    <a:pt x="283932" y="626323"/>
                    <a:pt x="283303" y="629678"/>
                  </a:cubicBezTo>
                  <a:cubicBezTo>
                    <a:pt x="282674" y="633033"/>
                    <a:pt x="280367" y="643727"/>
                    <a:pt x="279319" y="645195"/>
                  </a:cubicBezTo>
                  <a:cubicBezTo>
                    <a:pt x="274705" y="650227"/>
                    <a:pt x="273867" y="656099"/>
                    <a:pt x="274496" y="662389"/>
                  </a:cubicBezTo>
                  <a:cubicBezTo>
                    <a:pt x="274705" y="665325"/>
                    <a:pt x="274496" y="668051"/>
                    <a:pt x="273447" y="670777"/>
                  </a:cubicBezTo>
                  <a:cubicBezTo>
                    <a:pt x="270092" y="679793"/>
                    <a:pt x="266737" y="688600"/>
                    <a:pt x="263802" y="697617"/>
                  </a:cubicBezTo>
                  <a:moveTo>
                    <a:pt x="143650" y="579982"/>
                  </a:moveTo>
                  <a:cubicBezTo>
                    <a:pt x="152457" y="568239"/>
                    <a:pt x="172587" y="543705"/>
                    <a:pt x="172587" y="544125"/>
                  </a:cubicBezTo>
                  <a:cubicBezTo>
                    <a:pt x="168603" y="554609"/>
                    <a:pt x="163570" y="569916"/>
                    <a:pt x="159586" y="580401"/>
                  </a:cubicBezTo>
                  <a:cubicBezTo>
                    <a:pt x="157909" y="584804"/>
                    <a:pt x="157489" y="585224"/>
                    <a:pt x="152667" y="584175"/>
                  </a:cubicBezTo>
                  <a:cubicBezTo>
                    <a:pt x="150360" y="583756"/>
                    <a:pt x="146166" y="582498"/>
                    <a:pt x="143650" y="579982"/>
                  </a:cubicBezTo>
                  <a:moveTo>
                    <a:pt x="171119" y="582917"/>
                  </a:moveTo>
                  <a:cubicBezTo>
                    <a:pt x="172587" y="574320"/>
                    <a:pt x="176781" y="567400"/>
                    <a:pt x="180346" y="559851"/>
                  </a:cubicBezTo>
                  <a:cubicBezTo>
                    <a:pt x="185797" y="564045"/>
                    <a:pt x="190620" y="567820"/>
                    <a:pt x="196072" y="571804"/>
                  </a:cubicBezTo>
                  <a:cubicBezTo>
                    <a:pt x="188104" y="576626"/>
                    <a:pt x="180346" y="580820"/>
                    <a:pt x="171119" y="582917"/>
                  </a:cubicBezTo>
                  <a:moveTo>
                    <a:pt x="110519" y="619193"/>
                  </a:moveTo>
                  <a:cubicBezTo>
                    <a:pt x="120375" y="616887"/>
                    <a:pt x="130230" y="598224"/>
                    <a:pt x="134214" y="593611"/>
                  </a:cubicBezTo>
                  <a:cubicBezTo>
                    <a:pt x="134214" y="593611"/>
                    <a:pt x="137988" y="596757"/>
                    <a:pt x="150570" y="600531"/>
                  </a:cubicBezTo>
                  <a:cubicBezTo>
                    <a:pt x="149941" y="602208"/>
                    <a:pt x="136730" y="640791"/>
                    <a:pt x="136730" y="642259"/>
                  </a:cubicBezTo>
                  <a:cubicBezTo>
                    <a:pt x="136730" y="645195"/>
                    <a:pt x="143860" y="654840"/>
                    <a:pt x="151409" y="631984"/>
                  </a:cubicBezTo>
                  <a:cubicBezTo>
                    <a:pt x="152247" y="630726"/>
                    <a:pt x="157489" y="616258"/>
                    <a:pt x="161683" y="604725"/>
                  </a:cubicBezTo>
                  <a:cubicBezTo>
                    <a:pt x="163151" y="600741"/>
                    <a:pt x="165458" y="598644"/>
                    <a:pt x="169651" y="597805"/>
                  </a:cubicBezTo>
                  <a:cubicBezTo>
                    <a:pt x="177620" y="596128"/>
                    <a:pt x="205928" y="580191"/>
                    <a:pt x="206347" y="580401"/>
                  </a:cubicBezTo>
                  <a:cubicBezTo>
                    <a:pt x="205299" y="583546"/>
                    <a:pt x="193556" y="612064"/>
                    <a:pt x="188733" y="623177"/>
                  </a:cubicBezTo>
                  <a:cubicBezTo>
                    <a:pt x="183072" y="635968"/>
                    <a:pt x="178668" y="646663"/>
                    <a:pt x="173006" y="659454"/>
                  </a:cubicBezTo>
                  <a:cubicBezTo>
                    <a:pt x="168813" y="669309"/>
                    <a:pt x="179716" y="674132"/>
                    <a:pt x="184959" y="664905"/>
                  </a:cubicBezTo>
                  <a:cubicBezTo>
                    <a:pt x="194604" y="647711"/>
                    <a:pt x="217670" y="590047"/>
                    <a:pt x="219977" y="584595"/>
                  </a:cubicBezTo>
                  <a:cubicBezTo>
                    <a:pt x="220815" y="582707"/>
                    <a:pt x="222074" y="581869"/>
                    <a:pt x="224380" y="581869"/>
                  </a:cubicBezTo>
                  <a:cubicBezTo>
                    <a:pt x="232768" y="582498"/>
                    <a:pt x="239897" y="582917"/>
                    <a:pt x="248914" y="580611"/>
                  </a:cubicBezTo>
                  <a:cubicBezTo>
                    <a:pt x="230251" y="606612"/>
                    <a:pt x="215993" y="629678"/>
                    <a:pt x="204669" y="654631"/>
                  </a:cubicBezTo>
                  <a:cubicBezTo>
                    <a:pt x="201734" y="661131"/>
                    <a:pt x="199218" y="667841"/>
                    <a:pt x="198169" y="674970"/>
                  </a:cubicBezTo>
                  <a:cubicBezTo>
                    <a:pt x="197750" y="677277"/>
                    <a:pt x="198169" y="696568"/>
                    <a:pt x="215993" y="681471"/>
                  </a:cubicBezTo>
                  <a:cubicBezTo>
                    <a:pt x="218299" y="679374"/>
                    <a:pt x="256463" y="639323"/>
                    <a:pt x="257930" y="637856"/>
                  </a:cubicBezTo>
                  <a:cubicBezTo>
                    <a:pt x="257511" y="639323"/>
                    <a:pt x="241784" y="679164"/>
                    <a:pt x="238639" y="687132"/>
                  </a:cubicBezTo>
                  <a:cubicBezTo>
                    <a:pt x="231090" y="705375"/>
                    <a:pt x="242833" y="703698"/>
                    <a:pt x="245139" y="698246"/>
                  </a:cubicBezTo>
                  <a:cubicBezTo>
                    <a:pt x="245768" y="696778"/>
                    <a:pt x="265899" y="650437"/>
                    <a:pt x="275125" y="628839"/>
                  </a:cubicBezTo>
                  <a:cubicBezTo>
                    <a:pt x="278270" y="623387"/>
                    <a:pt x="275335" y="608080"/>
                    <a:pt x="262963" y="618145"/>
                  </a:cubicBezTo>
                  <a:cubicBezTo>
                    <a:pt x="253108" y="625694"/>
                    <a:pt x="216202" y="664276"/>
                    <a:pt x="214944" y="665325"/>
                  </a:cubicBezTo>
                  <a:cubicBezTo>
                    <a:pt x="215364" y="662809"/>
                    <a:pt x="215993" y="660502"/>
                    <a:pt x="217041" y="658405"/>
                  </a:cubicBezTo>
                  <a:cubicBezTo>
                    <a:pt x="225848" y="638694"/>
                    <a:pt x="236332" y="619822"/>
                    <a:pt x="248914" y="602418"/>
                  </a:cubicBezTo>
                  <a:cubicBezTo>
                    <a:pt x="256043" y="592563"/>
                    <a:pt x="273238" y="574530"/>
                    <a:pt x="275335" y="567190"/>
                  </a:cubicBezTo>
                  <a:cubicBezTo>
                    <a:pt x="276593" y="562997"/>
                    <a:pt x="274705" y="553770"/>
                    <a:pt x="264640" y="559642"/>
                  </a:cubicBezTo>
                  <a:cubicBezTo>
                    <a:pt x="252898" y="567400"/>
                    <a:pt x="240107" y="568449"/>
                    <a:pt x="226477" y="565723"/>
                  </a:cubicBezTo>
                  <a:cubicBezTo>
                    <a:pt x="225009" y="565513"/>
                    <a:pt x="223332" y="564465"/>
                    <a:pt x="222493" y="563206"/>
                  </a:cubicBezTo>
                  <a:cubicBezTo>
                    <a:pt x="220606" y="560271"/>
                    <a:pt x="218299" y="559432"/>
                    <a:pt x="215154" y="560690"/>
                  </a:cubicBezTo>
                  <a:cubicBezTo>
                    <a:pt x="212847" y="561529"/>
                    <a:pt x="210960" y="561110"/>
                    <a:pt x="209073" y="560061"/>
                  </a:cubicBezTo>
                  <a:cubicBezTo>
                    <a:pt x="205928" y="558174"/>
                    <a:pt x="193556" y="547480"/>
                    <a:pt x="190411" y="544334"/>
                  </a:cubicBezTo>
                  <a:cubicBezTo>
                    <a:pt x="188733" y="542657"/>
                    <a:pt x="188523" y="541189"/>
                    <a:pt x="189572" y="539092"/>
                  </a:cubicBezTo>
                  <a:cubicBezTo>
                    <a:pt x="191878" y="531334"/>
                    <a:pt x="194814" y="522527"/>
                    <a:pt x="196701" y="515817"/>
                  </a:cubicBezTo>
                  <a:cubicBezTo>
                    <a:pt x="199847" y="503655"/>
                    <a:pt x="197121" y="496945"/>
                    <a:pt x="187265" y="508478"/>
                  </a:cubicBezTo>
                  <a:cubicBezTo>
                    <a:pt x="176991" y="522527"/>
                    <a:pt x="137988" y="569287"/>
                    <a:pt x="135682" y="570755"/>
                  </a:cubicBezTo>
                  <a:cubicBezTo>
                    <a:pt x="134843" y="570336"/>
                    <a:pt x="134424" y="569916"/>
                    <a:pt x="133795" y="569707"/>
                  </a:cubicBezTo>
                  <a:cubicBezTo>
                    <a:pt x="129811" y="567400"/>
                    <a:pt x="127085" y="568029"/>
                    <a:pt x="124568" y="571804"/>
                  </a:cubicBezTo>
                  <a:cubicBezTo>
                    <a:pt x="122052" y="575159"/>
                    <a:pt x="122052" y="578723"/>
                    <a:pt x="123520" y="582498"/>
                  </a:cubicBezTo>
                  <a:cubicBezTo>
                    <a:pt x="124359" y="584595"/>
                    <a:pt x="123939" y="586062"/>
                    <a:pt x="122471" y="587530"/>
                  </a:cubicBezTo>
                  <a:cubicBezTo>
                    <a:pt x="121423" y="588579"/>
                    <a:pt x="110519" y="600950"/>
                    <a:pt x="106325" y="605983"/>
                  </a:cubicBezTo>
                  <a:cubicBezTo>
                    <a:pt x="101293" y="611015"/>
                    <a:pt x="104438" y="619193"/>
                    <a:pt x="110519" y="619193"/>
                  </a:cubicBezTo>
                  <a:moveTo>
                    <a:pt x="64388" y="562787"/>
                  </a:moveTo>
                  <a:cubicBezTo>
                    <a:pt x="61452" y="565723"/>
                    <a:pt x="64388" y="574110"/>
                    <a:pt x="72146" y="568239"/>
                  </a:cubicBezTo>
                  <a:cubicBezTo>
                    <a:pt x="79066" y="562787"/>
                    <a:pt x="89760" y="548948"/>
                    <a:pt x="89970" y="548948"/>
                  </a:cubicBezTo>
                  <a:cubicBezTo>
                    <a:pt x="89550" y="549996"/>
                    <a:pt x="79066" y="574949"/>
                    <a:pt x="79066" y="588788"/>
                  </a:cubicBezTo>
                  <a:cubicBezTo>
                    <a:pt x="79066" y="595918"/>
                    <a:pt x="84518" y="599063"/>
                    <a:pt x="91018" y="596128"/>
                  </a:cubicBezTo>
                  <a:cubicBezTo>
                    <a:pt x="103180" y="589208"/>
                    <a:pt x="132117" y="556916"/>
                    <a:pt x="174055" y="491283"/>
                  </a:cubicBezTo>
                  <a:cubicBezTo>
                    <a:pt x="175942" y="488347"/>
                    <a:pt x="176781" y="483525"/>
                    <a:pt x="175103" y="480589"/>
                  </a:cubicBezTo>
                  <a:cubicBezTo>
                    <a:pt x="173006" y="477234"/>
                    <a:pt x="167345" y="478702"/>
                    <a:pt x="164619" y="481428"/>
                  </a:cubicBezTo>
                  <a:cubicBezTo>
                    <a:pt x="163151" y="483105"/>
                    <a:pt x="149521" y="507219"/>
                    <a:pt x="127294" y="536995"/>
                  </a:cubicBezTo>
                  <a:cubicBezTo>
                    <a:pt x="105487" y="567190"/>
                    <a:pt x="94373" y="579352"/>
                    <a:pt x="92696" y="578723"/>
                  </a:cubicBezTo>
                  <a:cubicBezTo>
                    <a:pt x="90179" y="577465"/>
                    <a:pt x="100454" y="548948"/>
                    <a:pt x="111777" y="518333"/>
                  </a:cubicBezTo>
                  <a:cubicBezTo>
                    <a:pt x="115971" y="507849"/>
                    <a:pt x="129181" y="491073"/>
                    <a:pt x="132327" y="486251"/>
                  </a:cubicBezTo>
                  <a:cubicBezTo>
                    <a:pt x="137150" y="478702"/>
                    <a:pt x="126246" y="466959"/>
                    <a:pt x="121213" y="475556"/>
                  </a:cubicBezTo>
                  <a:cubicBezTo>
                    <a:pt x="119536" y="478073"/>
                    <a:pt x="105067" y="506800"/>
                    <a:pt x="97099" y="517494"/>
                  </a:cubicBezTo>
                  <a:cubicBezTo>
                    <a:pt x="88083" y="530285"/>
                    <a:pt x="65855" y="560271"/>
                    <a:pt x="64388" y="562787"/>
                  </a:cubicBezTo>
                  <a:moveTo>
                    <a:pt x="29999" y="224978"/>
                  </a:moveTo>
                  <a:cubicBezTo>
                    <a:pt x="29579" y="226446"/>
                    <a:pt x="29579" y="227914"/>
                    <a:pt x="29579" y="229592"/>
                  </a:cubicBezTo>
                  <a:cubicBezTo>
                    <a:pt x="29579" y="231688"/>
                    <a:pt x="26853" y="237140"/>
                    <a:pt x="26224" y="238818"/>
                  </a:cubicBezTo>
                  <a:cubicBezTo>
                    <a:pt x="22869" y="246367"/>
                    <a:pt x="20143" y="254125"/>
                    <a:pt x="18676" y="262303"/>
                  </a:cubicBezTo>
                  <a:cubicBezTo>
                    <a:pt x="14272" y="286208"/>
                    <a:pt x="9449" y="309902"/>
                    <a:pt x="5046" y="333807"/>
                  </a:cubicBezTo>
                  <a:cubicBezTo>
                    <a:pt x="2110" y="349324"/>
                    <a:pt x="-196" y="365051"/>
                    <a:pt x="13" y="380777"/>
                  </a:cubicBezTo>
                  <a:cubicBezTo>
                    <a:pt x="13" y="385181"/>
                    <a:pt x="852" y="389165"/>
                    <a:pt x="2320" y="393149"/>
                  </a:cubicBezTo>
                  <a:cubicBezTo>
                    <a:pt x="3788" y="396713"/>
                    <a:pt x="6304" y="399020"/>
                    <a:pt x="10078" y="399859"/>
                  </a:cubicBezTo>
                  <a:cubicBezTo>
                    <a:pt x="14482" y="400698"/>
                    <a:pt x="22240" y="395665"/>
                    <a:pt x="14482" y="386019"/>
                  </a:cubicBezTo>
                  <a:cubicBezTo>
                    <a:pt x="12804" y="384552"/>
                    <a:pt x="12385" y="382874"/>
                    <a:pt x="12385" y="380777"/>
                  </a:cubicBezTo>
                  <a:cubicBezTo>
                    <a:pt x="11546" y="372390"/>
                    <a:pt x="13433" y="360647"/>
                    <a:pt x="14482" y="354356"/>
                  </a:cubicBezTo>
                  <a:cubicBezTo>
                    <a:pt x="16579" y="341775"/>
                    <a:pt x="18885" y="326887"/>
                    <a:pt x="21192" y="314306"/>
                  </a:cubicBezTo>
                  <a:cubicBezTo>
                    <a:pt x="21401" y="314306"/>
                    <a:pt x="26224" y="281594"/>
                    <a:pt x="26224" y="281594"/>
                  </a:cubicBezTo>
                  <a:cubicBezTo>
                    <a:pt x="26224" y="282433"/>
                    <a:pt x="23079" y="318290"/>
                    <a:pt x="23079" y="318919"/>
                  </a:cubicBezTo>
                  <a:cubicBezTo>
                    <a:pt x="21821" y="327307"/>
                    <a:pt x="21401" y="335484"/>
                    <a:pt x="22450" y="343872"/>
                  </a:cubicBezTo>
                  <a:cubicBezTo>
                    <a:pt x="27902" y="388536"/>
                    <a:pt x="40273" y="392729"/>
                    <a:pt x="42790" y="394197"/>
                  </a:cubicBezTo>
                  <a:cubicBezTo>
                    <a:pt x="48242" y="397133"/>
                    <a:pt x="56210" y="396294"/>
                    <a:pt x="60613" y="383503"/>
                  </a:cubicBezTo>
                  <a:cubicBezTo>
                    <a:pt x="65646" y="367776"/>
                    <a:pt x="68372" y="351630"/>
                    <a:pt x="71307" y="335484"/>
                  </a:cubicBezTo>
                  <a:cubicBezTo>
                    <a:pt x="76759" y="305289"/>
                    <a:pt x="81792" y="275094"/>
                    <a:pt x="87034" y="244689"/>
                  </a:cubicBezTo>
                  <a:cubicBezTo>
                    <a:pt x="88502" y="236302"/>
                    <a:pt x="89760" y="227914"/>
                    <a:pt x="96470" y="221623"/>
                  </a:cubicBezTo>
                  <a:cubicBezTo>
                    <a:pt x="98567" y="219736"/>
                    <a:pt x="98148" y="216801"/>
                    <a:pt x="96470" y="214494"/>
                  </a:cubicBezTo>
                  <a:cubicBezTo>
                    <a:pt x="93325" y="209671"/>
                    <a:pt x="87244" y="209252"/>
                    <a:pt x="83679" y="213655"/>
                  </a:cubicBezTo>
                  <a:cubicBezTo>
                    <a:pt x="82002" y="215962"/>
                    <a:pt x="80743" y="218897"/>
                    <a:pt x="80114" y="221623"/>
                  </a:cubicBezTo>
                  <a:cubicBezTo>
                    <a:pt x="76759" y="235882"/>
                    <a:pt x="73614" y="250141"/>
                    <a:pt x="70888" y="264610"/>
                  </a:cubicBezTo>
                  <a:cubicBezTo>
                    <a:pt x="66065" y="289143"/>
                    <a:pt x="64178" y="310531"/>
                    <a:pt x="59355" y="335065"/>
                  </a:cubicBezTo>
                  <a:cubicBezTo>
                    <a:pt x="56839" y="347646"/>
                    <a:pt x="53903" y="363163"/>
                    <a:pt x="49709" y="375535"/>
                  </a:cubicBezTo>
                  <a:cubicBezTo>
                    <a:pt x="46774" y="382245"/>
                    <a:pt x="41322" y="371132"/>
                    <a:pt x="39854" y="366728"/>
                  </a:cubicBezTo>
                  <a:cubicBezTo>
                    <a:pt x="37128" y="357502"/>
                    <a:pt x="36080" y="348066"/>
                    <a:pt x="35241" y="338630"/>
                  </a:cubicBezTo>
                  <a:cubicBezTo>
                    <a:pt x="34402" y="319967"/>
                    <a:pt x="40064" y="286837"/>
                    <a:pt x="42370" y="266287"/>
                  </a:cubicBezTo>
                  <a:cubicBezTo>
                    <a:pt x="43629" y="254964"/>
                    <a:pt x="44048" y="243012"/>
                    <a:pt x="44677" y="231688"/>
                  </a:cubicBezTo>
                  <a:cubicBezTo>
                    <a:pt x="44677" y="230850"/>
                    <a:pt x="43838" y="224349"/>
                    <a:pt x="38177" y="221623"/>
                  </a:cubicBezTo>
                  <a:cubicBezTo>
                    <a:pt x="34822" y="219736"/>
                    <a:pt x="31047" y="221414"/>
                    <a:pt x="29999" y="224978"/>
                  </a:cubicBezTo>
                  <a:moveTo>
                    <a:pt x="206347" y="153894"/>
                  </a:moveTo>
                  <a:cubicBezTo>
                    <a:pt x="201734" y="158717"/>
                    <a:pt x="197121" y="163330"/>
                    <a:pt x="192717" y="168362"/>
                  </a:cubicBezTo>
                  <a:cubicBezTo>
                    <a:pt x="186636" y="175282"/>
                    <a:pt x="181813" y="183250"/>
                    <a:pt x="178039" y="191848"/>
                  </a:cubicBezTo>
                  <a:cubicBezTo>
                    <a:pt x="172377" y="204639"/>
                    <a:pt x="168184" y="217639"/>
                    <a:pt x="165877" y="231479"/>
                  </a:cubicBezTo>
                  <a:cubicBezTo>
                    <a:pt x="163780" y="244060"/>
                    <a:pt x="161474" y="256851"/>
                    <a:pt x="159167" y="269642"/>
                  </a:cubicBezTo>
                  <a:cubicBezTo>
                    <a:pt x="158748" y="269013"/>
                    <a:pt x="150989" y="216381"/>
                    <a:pt x="148683" y="200655"/>
                  </a:cubicBezTo>
                  <a:cubicBezTo>
                    <a:pt x="148683" y="200655"/>
                    <a:pt x="152876" y="201074"/>
                    <a:pt x="158328" y="195832"/>
                  </a:cubicBezTo>
                  <a:cubicBezTo>
                    <a:pt x="161054" y="193315"/>
                    <a:pt x="165248" y="185767"/>
                    <a:pt x="164200" y="177169"/>
                  </a:cubicBezTo>
                  <a:cubicBezTo>
                    <a:pt x="162522" y="169411"/>
                    <a:pt x="157699" y="143829"/>
                    <a:pt x="156441" y="136699"/>
                  </a:cubicBezTo>
                  <a:cubicBezTo>
                    <a:pt x="160844" y="136490"/>
                    <a:pt x="160635" y="136490"/>
                    <a:pt x="161893" y="139845"/>
                  </a:cubicBezTo>
                  <a:cubicBezTo>
                    <a:pt x="164619" y="147813"/>
                    <a:pt x="167135" y="155991"/>
                    <a:pt x="170071" y="163959"/>
                  </a:cubicBezTo>
                  <a:cubicBezTo>
                    <a:pt x="175942" y="175702"/>
                    <a:pt x="186217" y="165846"/>
                    <a:pt x="182652" y="158507"/>
                  </a:cubicBezTo>
                  <a:cubicBezTo>
                    <a:pt x="180346" y="153265"/>
                    <a:pt x="175523" y="140893"/>
                    <a:pt x="175313" y="139845"/>
                  </a:cubicBezTo>
                  <a:cubicBezTo>
                    <a:pt x="183701" y="139635"/>
                    <a:pt x="204250" y="146555"/>
                    <a:pt x="206347" y="153894"/>
                  </a:cubicBezTo>
                  <a:moveTo>
                    <a:pt x="167345" y="111327"/>
                  </a:moveTo>
                  <a:cubicBezTo>
                    <a:pt x="163780" y="91407"/>
                    <a:pt x="169861" y="69180"/>
                    <a:pt x="170700" y="64147"/>
                  </a:cubicBezTo>
                  <a:cubicBezTo>
                    <a:pt x="179716" y="71067"/>
                    <a:pt x="185797" y="79035"/>
                    <a:pt x="185797" y="90358"/>
                  </a:cubicBezTo>
                  <a:cubicBezTo>
                    <a:pt x="185797" y="97278"/>
                    <a:pt x="183491" y="102940"/>
                    <a:pt x="176991" y="106085"/>
                  </a:cubicBezTo>
                  <a:cubicBezTo>
                    <a:pt x="173845" y="107553"/>
                    <a:pt x="170910" y="109230"/>
                    <a:pt x="167345" y="111327"/>
                  </a:cubicBezTo>
                  <a:moveTo>
                    <a:pt x="280577" y="29758"/>
                  </a:moveTo>
                  <a:cubicBezTo>
                    <a:pt x="281206" y="29339"/>
                    <a:pt x="281416" y="28290"/>
                    <a:pt x="281625" y="27452"/>
                  </a:cubicBezTo>
                  <a:cubicBezTo>
                    <a:pt x="282464" y="23048"/>
                    <a:pt x="279528" y="19274"/>
                    <a:pt x="274705" y="18435"/>
                  </a:cubicBezTo>
                  <a:cubicBezTo>
                    <a:pt x="271141" y="17596"/>
                    <a:pt x="267576" y="24516"/>
                    <a:pt x="267576" y="24516"/>
                  </a:cubicBezTo>
                  <a:cubicBezTo>
                    <a:pt x="264640" y="35629"/>
                    <a:pt x="262753" y="47162"/>
                    <a:pt x="261495" y="58695"/>
                  </a:cubicBezTo>
                  <a:cubicBezTo>
                    <a:pt x="260027" y="72115"/>
                    <a:pt x="259608" y="85326"/>
                    <a:pt x="260656" y="98746"/>
                  </a:cubicBezTo>
                  <a:cubicBezTo>
                    <a:pt x="261705" y="122650"/>
                    <a:pt x="268624" y="138796"/>
                    <a:pt x="266528" y="138796"/>
                  </a:cubicBezTo>
                  <a:cubicBezTo>
                    <a:pt x="263382" y="138796"/>
                    <a:pt x="231929" y="71696"/>
                    <a:pt x="222912" y="52614"/>
                  </a:cubicBezTo>
                  <a:cubicBezTo>
                    <a:pt x="220396" y="47162"/>
                    <a:pt x="217041" y="42130"/>
                    <a:pt x="213896" y="36888"/>
                  </a:cubicBezTo>
                  <a:cubicBezTo>
                    <a:pt x="212009" y="32274"/>
                    <a:pt x="195863" y="27871"/>
                    <a:pt x="202363" y="52195"/>
                  </a:cubicBezTo>
                  <a:cubicBezTo>
                    <a:pt x="204879" y="62470"/>
                    <a:pt x="226058" y="138167"/>
                    <a:pt x="226896" y="142990"/>
                  </a:cubicBezTo>
                  <a:cubicBezTo>
                    <a:pt x="224171" y="144248"/>
                    <a:pt x="220606" y="145926"/>
                    <a:pt x="218089" y="147184"/>
                  </a:cubicBezTo>
                  <a:cubicBezTo>
                    <a:pt x="217670" y="146765"/>
                    <a:pt x="212638" y="137119"/>
                    <a:pt x="200266" y="132925"/>
                  </a:cubicBezTo>
                  <a:cubicBezTo>
                    <a:pt x="191878" y="129780"/>
                    <a:pt x="171748" y="125586"/>
                    <a:pt x="170071" y="125167"/>
                  </a:cubicBezTo>
                  <a:cubicBezTo>
                    <a:pt x="174684" y="117198"/>
                    <a:pt x="184330" y="117827"/>
                    <a:pt x="189152" y="113214"/>
                  </a:cubicBezTo>
                  <a:cubicBezTo>
                    <a:pt x="196492" y="107133"/>
                    <a:pt x="208653" y="79664"/>
                    <a:pt x="179926" y="55969"/>
                  </a:cubicBezTo>
                  <a:cubicBezTo>
                    <a:pt x="177829" y="54082"/>
                    <a:pt x="162941" y="42340"/>
                    <a:pt x="158748" y="58695"/>
                  </a:cubicBezTo>
                  <a:cubicBezTo>
                    <a:pt x="158328" y="60373"/>
                    <a:pt x="152667" y="90149"/>
                    <a:pt x="155393" y="110698"/>
                  </a:cubicBezTo>
                  <a:cubicBezTo>
                    <a:pt x="156022" y="113634"/>
                    <a:pt x="156022" y="116569"/>
                    <a:pt x="156231" y="119505"/>
                  </a:cubicBezTo>
                  <a:cubicBezTo>
                    <a:pt x="153505" y="121392"/>
                    <a:pt x="151199" y="123070"/>
                    <a:pt x="147634" y="121602"/>
                  </a:cubicBezTo>
                  <a:cubicBezTo>
                    <a:pt x="145537" y="120763"/>
                    <a:pt x="139037" y="121602"/>
                    <a:pt x="141343" y="129360"/>
                  </a:cubicBezTo>
                  <a:cubicBezTo>
                    <a:pt x="142392" y="132296"/>
                    <a:pt x="150779" y="166895"/>
                    <a:pt x="152667" y="175702"/>
                  </a:cubicBezTo>
                  <a:cubicBezTo>
                    <a:pt x="152876" y="176960"/>
                    <a:pt x="156022" y="189122"/>
                    <a:pt x="145118" y="189541"/>
                  </a:cubicBezTo>
                  <a:cubicBezTo>
                    <a:pt x="134843" y="189541"/>
                    <a:pt x="125407" y="150958"/>
                    <a:pt x="124778" y="149281"/>
                  </a:cubicBezTo>
                  <a:cubicBezTo>
                    <a:pt x="120165" y="139006"/>
                    <a:pt x="110309" y="148442"/>
                    <a:pt x="112197" y="152846"/>
                  </a:cubicBezTo>
                  <a:cubicBezTo>
                    <a:pt x="103809" y="161023"/>
                    <a:pt x="94793" y="169201"/>
                    <a:pt x="93954" y="169621"/>
                  </a:cubicBezTo>
                  <a:cubicBezTo>
                    <a:pt x="89970" y="160814"/>
                    <a:pt x="86195" y="152216"/>
                    <a:pt x="82211" y="143410"/>
                  </a:cubicBezTo>
                  <a:cubicBezTo>
                    <a:pt x="84098" y="141313"/>
                    <a:pt x="110729" y="112585"/>
                    <a:pt x="122052" y="101052"/>
                  </a:cubicBezTo>
                  <a:cubicBezTo>
                    <a:pt x="126665" y="96439"/>
                    <a:pt x="133166" y="91197"/>
                    <a:pt x="138198" y="86794"/>
                  </a:cubicBezTo>
                  <a:cubicBezTo>
                    <a:pt x="139666" y="85745"/>
                    <a:pt x="141134" y="84906"/>
                    <a:pt x="143231" y="85116"/>
                  </a:cubicBezTo>
                  <a:cubicBezTo>
                    <a:pt x="145747" y="85326"/>
                    <a:pt x="147634" y="83858"/>
                    <a:pt x="148683" y="81551"/>
                  </a:cubicBezTo>
                  <a:cubicBezTo>
                    <a:pt x="149521" y="79454"/>
                    <a:pt x="148892" y="77148"/>
                    <a:pt x="146795" y="75261"/>
                  </a:cubicBezTo>
                  <a:cubicBezTo>
                    <a:pt x="143860" y="72744"/>
                    <a:pt x="140714" y="72325"/>
                    <a:pt x="137150" y="74003"/>
                  </a:cubicBezTo>
                  <a:cubicBezTo>
                    <a:pt x="124988" y="78825"/>
                    <a:pt x="94583" y="110488"/>
                    <a:pt x="64388" y="145716"/>
                  </a:cubicBezTo>
                  <a:cubicBezTo>
                    <a:pt x="59145" y="151587"/>
                    <a:pt x="43838" y="173814"/>
                    <a:pt x="40693" y="178428"/>
                  </a:cubicBezTo>
                  <a:cubicBezTo>
                    <a:pt x="39015" y="180944"/>
                    <a:pt x="31257" y="187864"/>
                    <a:pt x="35241" y="192686"/>
                  </a:cubicBezTo>
                  <a:cubicBezTo>
                    <a:pt x="36709" y="194783"/>
                    <a:pt x="43838" y="201703"/>
                    <a:pt x="54742" y="179057"/>
                  </a:cubicBezTo>
                  <a:cubicBezTo>
                    <a:pt x="59565" y="170459"/>
                    <a:pt x="72775" y="153684"/>
                    <a:pt x="73824" y="152216"/>
                  </a:cubicBezTo>
                  <a:cubicBezTo>
                    <a:pt x="77808" y="161023"/>
                    <a:pt x="81372" y="168782"/>
                    <a:pt x="85147" y="176750"/>
                  </a:cubicBezTo>
                  <a:cubicBezTo>
                    <a:pt x="82002" y="178847"/>
                    <a:pt x="80114" y="181573"/>
                    <a:pt x="81582" y="185347"/>
                  </a:cubicBezTo>
                  <a:cubicBezTo>
                    <a:pt x="83260" y="189541"/>
                    <a:pt x="87244" y="189122"/>
                    <a:pt x="90808" y="188912"/>
                  </a:cubicBezTo>
                  <a:cubicBezTo>
                    <a:pt x="91647" y="190380"/>
                    <a:pt x="102970" y="214913"/>
                    <a:pt x="103809" y="215752"/>
                  </a:cubicBezTo>
                  <a:cubicBezTo>
                    <a:pt x="108842" y="221623"/>
                    <a:pt x="117020" y="215542"/>
                    <a:pt x="114503" y="210510"/>
                  </a:cubicBezTo>
                  <a:cubicBezTo>
                    <a:pt x="114084" y="209252"/>
                    <a:pt x="100454" y="181573"/>
                    <a:pt x="100454" y="181153"/>
                  </a:cubicBezTo>
                  <a:cubicBezTo>
                    <a:pt x="108632" y="172556"/>
                    <a:pt x="107793" y="172347"/>
                    <a:pt x="115971" y="163749"/>
                  </a:cubicBezTo>
                  <a:cubicBezTo>
                    <a:pt x="119326" y="172137"/>
                    <a:pt x="133166" y="198138"/>
                    <a:pt x="133166" y="198558"/>
                  </a:cubicBezTo>
                  <a:cubicBezTo>
                    <a:pt x="132537" y="201703"/>
                    <a:pt x="123310" y="229382"/>
                    <a:pt x="117439" y="249722"/>
                  </a:cubicBezTo>
                  <a:cubicBezTo>
                    <a:pt x="114294" y="260206"/>
                    <a:pt x="106325" y="284530"/>
                    <a:pt x="104438" y="285578"/>
                  </a:cubicBezTo>
                  <a:cubicBezTo>
                    <a:pt x="102132" y="282643"/>
                    <a:pt x="101083" y="279707"/>
                    <a:pt x="100874" y="276143"/>
                  </a:cubicBezTo>
                  <a:cubicBezTo>
                    <a:pt x="100454" y="262093"/>
                    <a:pt x="87663" y="265868"/>
                    <a:pt x="87873" y="273836"/>
                  </a:cubicBezTo>
                  <a:cubicBezTo>
                    <a:pt x="88083" y="280965"/>
                    <a:pt x="89760" y="294385"/>
                    <a:pt x="99406" y="297950"/>
                  </a:cubicBezTo>
                  <a:cubicBezTo>
                    <a:pt x="117649" y="304660"/>
                    <a:pt x="121213" y="275933"/>
                    <a:pt x="131488" y="242173"/>
                  </a:cubicBezTo>
                  <a:cubicBezTo>
                    <a:pt x="135053" y="230221"/>
                    <a:pt x="137779" y="220575"/>
                    <a:pt x="138198" y="219527"/>
                  </a:cubicBezTo>
                  <a:cubicBezTo>
                    <a:pt x="138408" y="220156"/>
                    <a:pt x="142811" y="250980"/>
                    <a:pt x="144908" y="266077"/>
                  </a:cubicBezTo>
                  <a:cubicBezTo>
                    <a:pt x="146166" y="275304"/>
                    <a:pt x="147424" y="284320"/>
                    <a:pt x="150989" y="293127"/>
                  </a:cubicBezTo>
                  <a:cubicBezTo>
                    <a:pt x="157280" y="303612"/>
                    <a:pt x="168813" y="296063"/>
                    <a:pt x="170280" y="281804"/>
                  </a:cubicBezTo>
                  <a:cubicBezTo>
                    <a:pt x="172168" y="266287"/>
                    <a:pt x="179716" y="190170"/>
                    <a:pt x="212428" y="163540"/>
                  </a:cubicBezTo>
                  <a:cubicBezTo>
                    <a:pt x="212428" y="163540"/>
                    <a:pt x="223541" y="169830"/>
                    <a:pt x="222912" y="157459"/>
                  </a:cubicBezTo>
                  <a:cubicBezTo>
                    <a:pt x="222912" y="157459"/>
                    <a:pt x="228155" y="155152"/>
                    <a:pt x="229413" y="154523"/>
                  </a:cubicBezTo>
                  <a:cubicBezTo>
                    <a:pt x="229832" y="155571"/>
                    <a:pt x="237591" y="183460"/>
                    <a:pt x="240946" y="196461"/>
                  </a:cubicBezTo>
                  <a:cubicBezTo>
                    <a:pt x="242623" y="202961"/>
                    <a:pt x="256672" y="202961"/>
                    <a:pt x="252269" y="190170"/>
                  </a:cubicBezTo>
                  <a:cubicBezTo>
                    <a:pt x="248914" y="178847"/>
                    <a:pt x="243881" y="161443"/>
                    <a:pt x="240317" y="150329"/>
                  </a:cubicBezTo>
                  <a:cubicBezTo>
                    <a:pt x="240317" y="150329"/>
                    <a:pt x="247027" y="147813"/>
                    <a:pt x="245768" y="142571"/>
                  </a:cubicBezTo>
                  <a:cubicBezTo>
                    <a:pt x="244720" y="138167"/>
                    <a:pt x="237591" y="139006"/>
                    <a:pt x="237171" y="139006"/>
                  </a:cubicBezTo>
                  <a:cubicBezTo>
                    <a:pt x="232348" y="120763"/>
                    <a:pt x="221025" y="77148"/>
                    <a:pt x="221235" y="77987"/>
                  </a:cubicBezTo>
                  <a:cubicBezTo>
                    <a:pt x="225009" y="86794"/>
                    <a:pt x="246817" y="129360"/>
                    <a:pt x="251220" y="136699"/>
                  </a:cubicBezTo>
                  <a:cubicBezTo>
                    <a:pt x="254366" y="141942"/>
                    <a:pt x="264011" y="162911"/>
                    <a:pt x="275335" y="160394"/>
                  </a:cubicBezTo>
                  <a:cubicBezTo>
                    <a:pt x="281835" y="157878"/>
                    <a:pt x="279109" y="143829"/>
                    <a:pt x="278270" y="139425"/>
                  </a:cubicBezTo>
                  <a:cubicBezTo>
                    <a:pt x="275335" y="124118"/>
                    <a:pt x="273447" y="108811"/>
                    <a:pt x="272399" y="93294"/>
                  </a:cubicBezTo>
                  <a:cubicBezTo>
                    <a:pt x="270931" y="73373"/>
                    <a:pt x="272609" y="53872"/>
                    <a:pt x="277641" y="34371"/>
                  </a:cubicBezTo>
                  <a:cubicBezTo>
                    <a:pt x="278480" y="32904"/>
                    <a:pt x="278899" y="31016"/>
                    <a:pt x="280577" y="29758"/>
                  </a:cubicBezTo>
                  <a:moveTo>
                    <a:pt x="136730" y="119505"/>
                  </a:moveTo>
                  <a:cubicBezTo>
                    <a:pt x="135892" y="115521"/>
                    <a:pt x="133795" y="106295"/>
                    <a:pt x="133585" y="106085"/>
                  </a:cubicBezTo>
                  <a:cubicBezTo>
                    <a:pt x="132327" y="103778"/>
                    <a:pt x="121213" y="100633"/>
                    <a:pt x="124359" y="109440"/>
                  </a:cubicBezTo>
                  <a:cubicBezTo>
                    <a:pt x="125407" y="112376"/>
                    <a:pt x="128762" y="121812"/>
                    <a:pt x="129811" y="123279"/>
                  </a:cubicBezTo>
                  <a:cubicBezTo>
                    <a:pt x="131278" y="124957"/>
                    <a:pt x="136940" y="125376"/>
                    <a:pt x="136730" y="119505"/>
                  </a:cubicBezTo>
                  <a:moveTo>
                    <a:pt x="115971" y="135441"/>
                  </a:moveTo>
                  <a:cubicBezTo>
                    <a:pt x="118487" y="137538"/>
                    <a:pt x="123310" y="137748"/>
                    <a:pt x="122471" y="134812"/>
                  </a:cubicBezTo>
                  <a:cubicBezTo>
                    <a:pt x="120165" y="130199"/>
                    <a:pt x="117858" y="119715"/>
                    <a:pt x="117858" y="119505"/>
                  </a:cubicBezTo>
                  <a:cubicBezTo>
                    <a:pt x="114294" y="113843"/>
                    <a:pt x="109471" y="118247"/>
                    <a:pt x="109471" y="120763"/>
                  </a:cubicBezTo>
                  <a:cubicBezTo>
                    <a:pt x="109471" y="126634"/>
                    <a:pt x="111987" y="131248"/>
                    <a:pt x="115971" y="135441"/>
                  </a:cubicBezTo>
                  <a:moveTo>
                    <a:pt x="321676" y="69599"/>
                  </a:moveTo>
                  <a:cubicBezTo>
                    <a:pt x="316434" y="71696"/>
                    <a:pt x="309304" y="74003"/>
                    <a:pt x="304062" y="74841"/>
                  </a:cubicBezTo>
                  <a:cubicBezTo>
                    <a:pt x="303433" y="67292"/>
                    <a:pt x="307207" y="27871"/>
                    <a:pt x="310353" y="19274"/>
                  </a:cubicBezTo>
                  <a:cubicBezTo>
                    <a:pt x="313708" y="33952"/>
                    <a:pt x="318530" y="55550"/>
                    <a:pt x="321676" y="69599"/>
                  </a:cubicBezTo>
                  <a:moveTo>
                    <a:pt x="427359" y="3337"/>
                  </a:moveTo>
                  <a:cubicBezTo>
                    <a:pt x="413310" y="8370"/>
                    <a:pt x="364033" y="25355"/>
                    <a:pt x="364033" y="25355"/>
                  </a:cubicBezTo>
                  <a:cubicBezTo>
                    <a:pt x="356065" y="16758"/>
                    <a:pt x="349774" y="25984"/>
                    <a:pt x="351452" y="29968"/>
                  </a:cubicBezTo>
                  <a:cubicBezTo>
                    <a:pt x="343064" y="33113"/>
                    <a:pt x="334676" y="35629"/>
                    <a:pt x="325870" y="37936"/>
                  </a:cubicBezTo>
                  <a:cubicBezTo>
                    <a:pt x="325450" y="36049"/>
                    <a:pt x="321047" y="17177"/>
                    <a:pt x="319159" y="8999"/>
                  </a:cubicBezTo>
                  <a:cubicBezTo>
                    <a:pt x="317901" y="1450"/>
                    <a:pt x="307836" y="-7147"/>
                    <a:pt x="302175" y="9838"/>
                  </a:cubicBezTo>
                  <a:cubicBezTo>
                    <a:pt x="296932" y="26194"/>
                    <a:pt x="294207" y="42969"/>
                    <a:pt x="292319" y="59953"/>
                  </a:cubicBezTo>
                  <a:cubicBezTo>
                    <a:pt x="291690" y="65615"/>
                    <a:pt x="291271" y="71067"/>
                    <a:pt x="290642" y="76728"/>
                  </a:cubicBezTo>
                  <a:cubicBezTo>
                    <a:pt x="286658" y="77358"/>
                    <a:pt x="282883" y="78196"/>
                    <a:pt x="282045" y="82809"/>
                  </a:cubicBezTo>
                  <a:cubicBezTo>
                    <a:pt x="281206" y="87632"/>
                    <a:pt x="284561" y="89520"/>
                    <a:pt x="288545" y="90987"/>
                  </a:cubicBezTo>
                  <a:cubicBezTo>
                    <a:pt x="288335" y="93084"/>
                    <a:pt x="288335" y="94971"/>
                    <a:pt x="288126" y="97068"/>
                  </a:cubicBezTo>
                  <a:cubicBezTo>
                    <a:pt x="287496" y="104198"/>
                    <a:pt x="286658" y="111327"/>
                    <a:pt x="286448" y="118666"/>
                  </a:cubicBezTo>
                  <a:cubicBezTo>
                    <a:pt x="286238" y="124747"/>
                    <a:pt x="286448" y="131038"/>
                    <a:pt x="286867" y="137119"/>
                  </a:cubicBezTo>
                  <a:cubicBezTo>
                    <a:pt x="287077" y="140893"/>
                    <a:pt x="289593" y="142780"/>
                    <a:pt x="293368" y="142780"/>
                  </a:cubicBezTo>
                  <a:cubicBezTo>
                    <a:pt x="297562" y="142780"/>
                    <a:pt x="300917" y="139425"/>
                    <a:pt x="300917" y="135022"/>
                  </a:cubicBezTo>
                  <a:cubicBezTo>
                    <a:pt x="298400" y="117408"/>
                    <a:pt x="302175" y="93923"/>
                    <a:pt x="302594" y="89520"/>
                  </a:cubicBezTo>
                  <a:cubicBezTo>
                    <a:pt x="309723" y="87423"/>
                    <a:pt x="318530" y="84697"/>
                    <a:pt x="325660" y="82600"/>
                  </a:cubicBezTo>
                  <a:cubicBezTo>
                    <a:pt x="326499" y="84906"/>
                    <a:pt x="334467" y="110279"/>
                    <a:pt x="341177" y="116989"/>
                  </a:cubicBezTo>
                  <a:cubicBezTo>
                    <a:pt x="349145" y="123908"/>
                    <a:pt x="354387" y="111746"/>
                    <a:pt x="349145" y="108391"/>
                  </a:cubicBezTo>
                  <a:cubicBezTo>
                    <a:pt x="348097" y="107343"/>
                    <a:pt x="347258" y="105875"/>
                    <a:pt x="346629" y="104407"/>
                  </a:cubicBezTo>
                  <a:cubicBezTo>
                    <a:pt x="342645" y="96020"/>
                    <a:pt x="336564" y="79035"/>
                    <a:pt x="336354" y="77987"/>
                  </a:cubicBezTo>
                  <a:cubicBezTo>
                    <a:pt x="337822" y="77148"/>
                    <a:pt x="344742" y="73373"/>
                    <a:pt x="347048" y="72115"/>
                  </a:cubicBezTo>
                  <a:cubicBezTo>
                    <a:pt x="349984" y="70438"/>
                    <a:pt x="349984" y="62470"/>
                    <a:pt x="340548" y="64147"/>
                  </a:cubicBezTo>
                  <a:cubicBezTo>
                    <a:pt x="338031" y="64776"/>
                    <a:pt x="335515" y="65405"/>
                    <a:pt x="332580" y="66244"/>
                  </a:cubicBezTo>
                  <a:cubicBezTo>
                    <a:pt x="331321" y="61631"/>
                    <a:pt x="330273" y="57227"/>
                    <a:pt x="329225" y="52614"/>
                  </a:cubicBezTo>
                  <a:cubicBezTo>
                    <a:pt x="338031" y="48630"/>
                    <a:pt x="346419" y="45485"/>
                    <a:pt x="355436" y="42340"/>
                  </a:cubicBezTo>
                  <a:cubicBezTo>
                    <a:pt x="357532" y="50727"/>
                    <a:pt x="382486" y="143619"/>
                    <a:pt x="382695" y="144248"/>
                  </a:cubicBezTo>
                  <a:cubicBezTo>
                    <a:pt x="387518" y="151587"/>
                    <a:pt x="395696" y="146135"/>
                    <a:pt x="393809" y="139006"/>
                  </a:cubicBezTo>
                  <a:cubicBezTo>
                    <a:pt x="392551" y="134183"/>
                    <a:pt x="368227" y="45275"/>
                    <a:pt x="366549" y="38146"/>
                  </a:cubicBezTo>
                  <a:cubicBezTo>
                    <a:pt x="367807" y="37517"/>
                    <a:pt x="412471" y="22000"/>
                    <a:pt x="433020" y="15080"/>
                  </a:cubicBezTo>
                  <a:cubicBezTo>
                    <a:pt x="445182" y="12564"/>
                    <a:pt x="441198" y="-2324"/>
                    <a:pt x="427359" y="3337"/>
                  </a:cubicBezTo>
                  <a:moveTo>
                    <a:pt x="456715" y="65405"/>
                  </a:moveTo>
                  <a:cubicBezTo>
                    <a:pt x="456506" y="60582"/>
                    <a:pt x="456506" y="55969"/>
                    <a:pt x="456715" y="51146"/>
                  </a:cubicBezTo>
                  <a:cubicBezTo>
                    <a:pt x="458183" y="34791"/>
                    <a:pt x="442456" y="36259"/>
                    <a:pt x="443505" y="47582"/>
                  </a:cubicBezTo>
                  <a:cubicBezTo>
                    <a:pt x="443715" y="52405"/>
                    <a:pt x="443924" y="57018"/>
                    <a:pt x="443924" y="61841"/>
                  </a:cubicBezTo>
                  <a:cubicBezTo>
                    <a:pt x="443924" y="65825"/>
                    <a:pt x="444134" y="69809"/>
                    <a:pt x="444134" y="73793"/>
                  </a:cubicBezTo>
                  <a:cubicBezTo>
                    <a:pt x="444134" y="78616"/>
                    <a:pt x="445602" y="102311"/>
                    <a:pt x="445392" y="112585"/>
                  </a:cubicBezTo>
                  <a:cubicBezTo>
                    <a:pt x="444344" y="126634"/>
                    <a:pt x="433440" y="124957"/>
                    <a:pt x="429665" y="119924"/>
                  </a:cubicBezTo>
                  <a:cubicBezTo>
                    <a:pt x="418762" y="104827"/>
                    <a:pt x="413729" y="63518"/>
                    <a:pt x="409326" y="50098"/>
                  </a:cubicBezTo>
                  <a:cubicBezTo>
                    <a:pt x="407858" y="42549"/>
                    <a:pt x="392131" y="41291"/>
                    <a:pt x="395486" y="52405"/>
                  </a:cubicBezTo>
                  <a:cubicBezTo>
                    <a:pt x="398422" y="59324"/>
                    <a:pt x="401357" y="66244"/>
                    <a:pt x="403245" y="73373"/>
                  </a:cubicBezTo>
                  <a:cubicBezTo>
                    <a:pt x="406390" y="85116"/>
                    <a:pt x="411003" y="131667"/>
                    <a:pt x="434488" y="137329"/>
                  </a:cubicBezTo>
                  <a:cubicBezTo>
                    <a:pt x="443505" y="139635"/>
                    <a:pt x="457764" y="134393"/>
                    <a:pt x="457973" y="114472"/>
                  </a:cubicBezTo>
                  <a:cubicBezTo>
                    <a:pt x="457764" y="98117"/>
                    <a:pt x="457135" y="81761"/>
                    <a:pt x="456715" y="65405"/>
                  </a:cubicBezTo>
                  <a:moveTo>
                    <a:pt x="233607" y="216801"/>
                  </a:moveTo>
                  <a:cubicBezTo>
                    <a:pt x="233816" y="218897"/>
                    <a:pt x="231929" y="234414"/>
                    <a:pt x="230042" y="237560"/>
                  </a:cubicBezTo>
                  <a:cubicBezTo>
                    <a:pt x="226687" y="243431"/>
                    <a:pt x="224590" y="246157"/>
                    <a:pt x="217251" y="255803"/>
                  </a:cubicBezTo>
                  <a:cubicBezTo>
                    <a:pt x="197330" y="275513"/>
                    <a:pt x="209702" y="235043"/>
                    <a:pt x="213476" y="228963"/>
                  </a:cubicBezTo>
                  <a:cubicBezTo>
                    <a:pt x="228574" y="205268"/>
                    <a:pt x="233607" y="215333"/>
                    <a:pt x="233607" y="216801"/>
                  </a:cubicBezTo>
                  <a:moveTo>
                    <a:pt x="152457" y="352050"/>
                  </a:moveTo>
                  <a:cubicBezTo>
                    <a:pt x="150150" y="352260"/>
                    <a:pt x="144489" y="353308"/>
                    <a:pt x="140924" y="340307"/>
                  </a:cubicBezTo>
                  <a:cubicBezTo>
                    <a:pt x="134214" y="320177"/>
                    <a:pt x="144698" y="316822"/>
                    <a:pt x="148053" y="321855"/>
                  </a:cubicBezTo>
                  <a:cubicBezTo>
                    <a:pt x="153715" y="328355"/>
                    <a:pt x="157070" y="335904"/>
                    <a:pt x="161474" y="343033"/>
                  </a:cubicBezTo>
                  <a:cubicBezTo>
                    <a:pt x="165458" y="348695"/>
                    <a:pt x="155393" y="351840"/>
                    <a:pt x="152457" y="352050"/>
                  </a:cubicBezTo>
                  <a:moveTo>
                    <a:pt x="101083" y="373648"/>
                  </a:moveTo>
                  <a:cubicBezTo>
                    <a:pt x="83050" y="385600"/>
                    <a:pt x="97728" y="335694"/>
                    <a:pt x="102132" y="327097"/>
                  </a:cubicBezTo>
                  <a:cubicBezTo>
                    <a:pt x="103390" y="324790"/>
                    <a:pt x="108842" y="315354"/>
                    <a:pt x="110939" y="320177"/>
                  </a:cubicBezTo>
                  <a:cubicBezTo>
                    <a:pt x="116810" y="338630"/>
                    <a:pt x="110939" y="366938"/>
                    <a:pt x="101083" y="373648"/>
                  </a:cubicBezTo>
                  <a:moveTo>
                    <a:pt x="458393" y="142990"/>
                  </a:moveTo>
                  <a:cubicBezTo>
                    <a:pt x="450005" y="145087"/>
                    <a:pt x="442456" y="148861"/>
                    <a:pt x="434908" y="152426"/>
                  </a:cubicBezTo>
                  <a:cubicBezTo>
                    <a:pt x="429456" y="155362"/>
                    <a:pt x="431972" y="161862"/>
                    <a:pt x="432182" y="162701"/>
                  </a:cubicBezTo>
                  <a:cubicBezTo>
                    <a:pt x="430924" y="164588"/>
                    <a:pt x="425262" y="175702"/>
                    <a:pt x="412052" y="180524"/>
                  </a:cubicBezTo>
                  <a:cubicBezTo>
                    <a:pt x="407858" y="182202"/>
                    <a:pt x="403035" y="179895"/>
                    <a:pt x="401148" y="175702"/>
                  </a:cubicBezTo>
                  <a:cubicBezTo>
                    <a:pt x="399261" y="171298"/>
                    <a:pt x="398422" y="166685"/>
                    <a:pt x="401148" y="162072"/>
                  </a:cubicBezTo>
                  <a:cubicBezTo>
                    <a:pt x="403454" y="157878"/>
                    <a:pt x="401567" y="154104"/>
                    <a:pt x="396744" y="153055"/>
                  </a:cubicBezTo>
                  <a:cubicBezTo>
                    <a:pt x="391083" y="151797"/>
                    <a:pt x="387728" y="153684"/>
                    <a:pt x="385421" y="159136"/>
                  </a:cubicBezTo>
                  <a:cubicBezTo>
                    <a:pt x="380808" y="170459"/>
                    <a:pt x="376824" y="180944"/>
                    <a:pt x="368646" y="189960"/>
                  </a:cubicBezTo>
                  <a:cubicBezTo>
                    <a:pt x="353339" y="203590"/>
                    <a:pt x="356065" y="177379"/>
                    <a:pt x="364033" y="165217"/>
                  </a:cubicBezTo>
                  <a:cubicBezTo>
                    <a:pt x="368436" y="155781"/>
                    <a:pt x="356274" y="153475"/>
                    <a:pt x="352081" y="158297"/>
                  </a:cubicBezTo>
                  <a:cubicBezTo>
                    <a:pt x="350193" y="159975"/>
                    <a:pt x="346419" y="166266"/>
                    <a:pt x="345580" y="166685"/>
                  </a:cubicBezTo>
                  <a:cubicBezTo>
                    <a:pt x="338031" y="171508"/>
                    <a:pt x="319369" y="181363"/>
                    <a:pt x="318321" y="181783"/>
                  </a:cubicBezTo>
                  <a:cubicBezTo>
                    <a:pt x="318321" y="180315"/>
                    <a:pt x="323773" y="128522"/>
                    <a:pt x="325031" y="120553"/>
                  </a:cubicBezTo>
                  <a:cubicBezTo>
                    <a:pt x="325660" y="116569"/>
                    <a:pt x="326918" y="114472"/>
                    <a:pt x="322934" y="113424"/>
                  </a:cubicBezTo>
                  <a:cubicBezTo>
                    <a:pt x="321256" y="113005"/>
                    <a:pt x="319579" y="112795"/>
                    <a:pt x="317901" y="113005"/>
                  </a:cubicBezTo>
                  <a:cubicBezTo>
                    <a:pt x="313917" y="113424"/>
                    <a:pt x="312030" y="115731"/>
                    <a:pt x="312030" y="119715"/>
                  </a:cubicBezTo>
                  <a:cubicBezTo>
                    <a:pt x="312030" y="122021"/>
                    <a:pt x="312030" y="124328"/>
                    <a:pt x="311820" y="126634"/>
                  </a:cubicBezTo>
                  <a:cubicBezTo>
                    <a:pt x="309723" y="142361"/>
                    <a:pt x="308046" y="158088"/>
                    <a:pt x="307627" y="173814"/>
                  </a:cubicBezTo>
                  <a:cubicBezTo>
                    <a:pt x="307417" y="178847"/>
                    <a:pt x="307207" y="183879"/>
                    <a:pt x="306998" y="188702"/>
                  </a:cubicBezTo>
                  <a:cubicBezTo>
                    <a:pt x="305110" y="190380"/>
                    <a:pt x="303223" y="190799"/>
                    <a:pt x="300917" y="190170"/>
                  </a:cubicBezTo>
                  <a:cubicBezTo>
                    <a:pt x="272818" y="184509"/>
                    <a:pt x="277641" y="200864"/>
                    <a:pt x="284141" y="202332"/>
                  </a:cubicBezTo>
                  <a:cubicBezTo>
                    <a:pt x="285400" y="202961"/>
                    <a:pt x="287287" y="203800"/>
                    <a:pt x="288755" y="204429"/>
                  </a:cubicBezTo>
                  <a:cubicBezTo>
                    <a:pt x="288126" y="205897"/>
                    <a:pt x="278270" y="223091"/>
                    <a:pt x="272399" y="232527"/>
                  </a:cubicBezTo>
                  <a:cubicBezTo>
                    <a:pt x="270302" y="235882"/>
                    <a:pt x="254156" y="262093"/>
                    <a:pt x="248075" y="240076"/>
                  </a:cubicBezTo>
                  <a:cubicBezTo>
                    <a:pt x="245139" y="227075"/>
                    <a:pt x="245768" y="216172"/>
                    <a:pt x="244510" y="209252"/>
                  </a:cubicBezTo>
                  <a:cubicBezTo>
                    <a:pt x="243042" y="203381"/>
                    <a:pt x="239478" y="200864"/>
                    <a:pt x="233397" y="200655"/>
                  </a:cubicBezTo>
                  <a:cubicBezTo>
                    <a:pt x="226896" y="200445"/>
                    <a:pt x="221445" y="202542"/>
                    <a:pt x="217251" y="207574"/>
                  </a:cubicBezTo>
                  <a:cubicBezTo>
                    <a:pt x="213686" y="211768"/>
                    <a:pt x="210541" y="215962"/>
                    <a:pt x="207395" y="220365"/>
                  </a:cubicBezTo>
                  <a:cubicBezTo>
                    <a:pt x="201943" y="228543"/>
                    <a:pt x="198379" y="237560"/>
                    <a:pt x="196282" y="247415"/>
                  </a:cubicBezTo>
                  <a:cubicBezTo>
                    <a:pt x="192717" y="247625"/>
                    <a:pt x="191040" y="249931"/>
                    <a:pt x="190201" y="253077"/>
                  </a:cubicBezTo>
                  <a:cubicBezTo>
                    <a:pt x="189152" y="256222"/>
                    <a:pt x="187894" y="259158"/>
                    <a:pt x="187265" y="262303"/>
                  </a:cubicBezTo>
                  <a:cubicBezTo>
                    <a:pt x="184330" y="274255"/>
                    <a:pt x="181604" y="285998"/>
                    <a:pt x="179087" y="297950"/>
                  </a:cubicBezTo>
                  <a:cubicBezTo>
                    <a:pt x="176781" y="308854"/>
                    <a:pt x="172168" y="329403"/>
                    <a:pt x="168184" y="332968"/>
                  </a:cubicBezTo>
                  <a:cubicBezTo>
                    <a:pt x="165667" y="328984"/>
                    <a:pt x="153296" y="307805"/>
                    <a:pt x="143860" y="306338"/>
                  </a:cubicBezTo>
                  <a:cubicBezTo>
                    <a:pt x="138198" y="304870"/>
                    <a:pt x="133375" y="308015"/>
                    <a:pt x="131488" y="313886"/>
                  </a:cubicBezTo>
                  <a:cubicBezTo>
                    <a:pt x="129601" y="319758"/>
                    <a:pt x="129391" y="325839"/>
                    <a:pt x="129811" y="331920"/>
                  </a:cubicBezTo>
                  <a:cubicBezTo>
                    <a:pt x="130230" y="340098"/>
                    <a:pt x="132117" y="347856"/>
                    <a:pt x="136311" y="355195"/>
                  </a:cubicBezTo>
                  <a:cubicBezTo>
                    <a:pt x="141343" y="365051"/>
                    <a:pt x="152667" y="366099"/>
                    <a:pt x="153715" y="366309"/>
                  </a:cubicBezTo>
                  <a:cubicBezTo>
                    <a:pt x="144279" y="390213"/>
                    <a:pt x="139666" y="371551"/>
                    <a:pt x="137779" y="366938"/>
                  </a:cubicBezTo>
                  <a:cubicBezTo>
                    <a:pt x="135262" y="360857"/>
                    <a:pt x="133585" y="355824"/>
                    <a:pt x="123730" y="353518"/>
                  </a:cubicBezTo>
                  <a:cubicBezTo>
                    <a:pt x="123730" y="351840"/>
                    <a:pt x="124568" y="330452"/>
                    <a:pt x="124568" y="321855"/>
                  </a:cubicBezTo>
                  <a:cubicBezTo>
                    <a:pt x="124568" y="317032"/>
                    <a:pt x="122681" y="312838"/>
                    <a:pt x="119116" y="309483"/>
                  </a:cubicBezTo>
                  <a:cubicBezTo>
                    <a:pt x="111777" y="302773"/>
                    <a:pt x="98567" y="300886"/>
                    <a:pt x="89970" y="326677"/>
                  </a:cubicBezTo>
                  <a:cubicBezTo>
                    <a:pt x="87453" y="335694"/>
                    <a:pt x="84937" y="344711"/>
                    <a:pt x="83260" y="353937"/>
                  </a:cubicBezTo>
                  <a:cubicBezTo>
                    <a:pt x="82002" y="360437"/>
                    <a:pt x="81792" y="367147"/>
                    <a:pt x="82002" y="373857"/>
                  </a:cubicBezTo>
                  <a:cubicBezTo>
                    <a:pt x="83889" y="394407"/>
                    <a:pt x="100664" y="387068"/>
                    <a:pt x="103599" y="386439"/>
                  </a:cubicBezTo>
                  <a:cubicBezTo>
                    <a:pt x="103390" y="387278"/>
                    <a:pt x="101922" y="391681"/>
                    <a:pt x="101712" y="392729"/>
                  </a:cubicBezTo>
                  <a:cubicBezTo>
                    <a:pt x="100664" y="398181"/>
                    <a:pt x="109890" y="404262"/>
                    <a:pt x="114294" y="393359"/>
                  </a:cubicBezTo>
                  <a:cubicBezTo>
                    <a:pt x="116600" y="385810"/>
                    <a:pt x="118487" y="378051"/>
                    <a:pt x="120584" y="370293"/>
                  </a:cubicBezTo>
                  <a:cubicBezTo>
                    <a:pt x="121004" y="369035"/>
                    <a:pt x="121004" y="362534"/>
                    <a:pt x="124359" y="370293"/>
                  </a:cubicBezTo>
                  <a:cubicBezTo>
                    <a:pt x="126246" y="374277"/>
                    <a:pt x="133585" y="387907"/>
                    <a:pt x="135892" y="390003"/>
                  </a:cubicBezTo>
                  <a:cubicBezTo>
                    <a:pt x="142392" y="395455"/>
                    <a:pt x="151199" y="394407"/>
                    <a:pt x="156231" y="387697"/>
                  </a:cubicBezTo>
                  <a:cubicBezTo>
                    <a:pt x="158538" y="384552"/>
                    <a:pt x="169232" y="364212"/>
                    <a:pt x="170071" y="363163"/>
                  </a:cubicBezTo>
                  <a:cubicBezTo>
                    <a:pt x="171329" y="367147"/>
                    <a:pt x="176361" y="389165"/>
                    <a:pt x="189782" y="401536"/>
                  </a:cubicBezTo>
                  <a:cubicBezTo>
                    <a:pt x="198169" y="409295"/>
                    <a:pt x="207395" y="402585"/>
                    <a:pt x="200476" y="394197"/>
                  </a:cubicBezTo>
                  <a:cubicBezTo>
                    <a:pt x="195863" y="386648"/>
                    <a:pt x="177829" y="374696"/>
                    <a:pt x="186007" y="343662"/>
                  </a:cubicBezTo>
                  <a:cubicBezTo>
                    <a:pt x="188314" y="338630"/>
                    <a:pt x="196701" y="329194"/>
                    <a:pt x="201734" y="323952"/>
                  </a:cubicBezTo>
                  <a:cubicBezTo>
                    <a:pt x="209283" y="314516"/>
                    <a:pt x="209702" y="321645"/>
                    <a:pt x="209492" y="323322"/>
                  </a:cubicBezTo>
                  <a:cubicBezTo>
                    <a:pt x="207605" y="337372"/>
                    <a:pt x="205508" y="351630"/>
                    <a:pt x="203831" y="365680"/>
                  </a:cubicBezTo>
                  <a:cubicBezTo>
                    <a:pt x="203202" y="370922"/>
                    <a:pt x="202992" y="376374"/>
                    <a:pt x="203411" y="381826"/>
                  </a:cubicBezTo>
                  <a:cubicBezTo>
                    <a:pt x="205089" y="396713"/>
                    <a:pt x="220606" y="394617"/>
                    <a:pt x="226058" y="388326"/>
                  </a:cubicBezTo>
                  <a:cubicBezTo>
                    <a:pt x="233397" y="380568"/>
                    <a:pt x="245349" y="336113"/>
                    <a:pt x="245559" y="335065"/>
                  </a:cubicBezTo>
                  <a:cubicBezTo>
                    <a:pt x="245559" y="338001"/>
                    <a:pt x="241155" y="366309"/>
                    <a:pt x="241155" y="372809"/>
                  </a:cubicBezTo>
                  <a:cubicBezTo>
                    <a:pt x="241365" y="379100"/>
                    <a:pt x="242833" y="383713"/>
                    <a:pt x="248285" y="387278"/>
                  </a:cubicBezTo>
                  <a:cubicBezTo>
                    <a:pt x="254156" y="390633"/>
                    <a:pt x="268834" y="380777"/>
                    <a:pt x="267786" y="375325"/>
                  </a:cubicBezTo>
                  <a:cubicBezTo>
                    <a:pt x="266528" y="370502"/>
                    <a:pt x="260237" y="374277"/>
                    <a:pt x="256253" y="375745"/>
                  </a:cubicBezTo>
                  <a:cubicBezTo>
                    <a:pt x="254366" y="375954"/>
                    <a:pt x="253317" y="372599"/>
                    <a:pt x="254995" y="361486"/>
                  </a:cubicBezTo>
                  <a:cubicBezTo>
                    <a:pt x="256672" y="343872"/>
                    <a:pt x="257511" y="311580"/>
                    <a:pt x="257930" y="306757"/>
                  </a:cubicBezTo>
                  <a:cubicBezTo>
                    <a:pt x="258140" y="301934"/>
                    <a:pt x="256463" y="299628"/>
                    <a:pt x="253737" y="298999"/>
                  </a:cubicBezTo>
                  <a:cubicBezTo>
                    <a:pt x="250382" y="298160"/>
                    <a:pt x="248494" y="299628"/>
                    <a:pt x="246817" y="303192"/>
                  </a:cubicBezTo>
                  <a:cubicBezTo>
                    <a:pt x="244510" y="308225"/>
                    <a:pt x="223961" y="362115"/>
                    <a:pt x="221864" y="367567"/>
                  </a:cubicBezTo>
                  <a:cubicBezTo>
                    <a:pt x="221445" y="368825"/>
                    <a:pt x="217670" y="378051"/>
                    <a:pt x="215783" y="377422"/>
                  </a:cubicBezTo>
                  <a:cubicBezTo>
                    <a:pt x="211589" y="376793"/>
                    <a:pt x="222283" y="314516"/>
                    <a:pt x="221654" y="309902"/>
                  </a:cubicBezTo>
                  <a:cubicBezTo>
                    <a:pt x="220606" y="303612"/>
                    <a:pt x="214735" y="299628"/>
                    <a:pt x="208024" y="303192"/>
                  </a:cubicBezTo>
                  <a:cubicBezTo>
                    <a:pt x="205508" y="304450"/>
                    <a:pt x="202782" y="306128"/>
                    <a:pt x="200476" y="307805"/>
                  </a:cubicBezTo>
                  <a:cubicBezTo>
                    <a:pt x="197121" y="310322"/>
                    <a:pt x="192508" y="314516"/>
                    <a:pt x="189362" y="317241"/>
                  </a:cubicBezTo>
                  <a:cubicBezTo>
                    <a:pt x="190830" y="302983"/>
                    <a:pt x="193975" y="279498"/>
                    <a:pt x="197750" y="272158"/>
                  </a:cubicBezTo>
                  <a:cubicBezTo>
                    <a:pt x="200895" y="275094"/>
                    <a:pt x="204879" y="274884"/>
                    <a:pt x="206976" y="274675"/>
                  </a:cubicBezTo>
                  <a:cubicBezTo>
                    <a:pt x="213896" y="273836"/>
                    <a:pt x="219557" y="270271"/>
                    <a:pt x="223751" y="264610"/>
                  </a:cubicBezTo>
                  <a:cubicBezTo>
                    <a:pt x="223961" y="264400"/>
                    <a:pt x="234655" y="251399"/>
                    <a:pt x="236961" y="250351"/>
                  </a:cubicBezTo>
                  <a:cubicBezTo>
                    <a:pt x="238220" y="252028"/>
                    <a:pt x="241784" y="261464"/>
                    <a:pt x="252898" y="262303"/>
                  </a:cubicBezTo>
                  <a:cubicBezTo>
                    <a:pt x="273028" y="263351"/>
                    <a:pt x="288545" y="227704"/>
                    <a:pt x="298400" y="211139"/>
                  </a:cubicBezTo>
                  <a:cubicBezTo>
                    <a:pt x="299029" y="210091"/>
                    <a:pt x="300078" y="209042"/>
                    <a:pt x="300917" y="207784"/>
                  </a:cubicBezTo>
                  <a:cubicBezTo>
                    <a:pt x="303433" y="211978"/>
                    <a:pt x="306159" y="214284"/>
                    <a:pt x="306159" y="218897"/>
                  </a:cubicBezTo>
                  <a:cubicBezTo>
                    <a:pt x="306159" y="220994"/>
                    <a:pt x="306788" y="229801"/>
                    <a:pt x="306788" y="231898"/>
                  </a:cubicBezTo>
                  <a:cubicBezTo>
                    <a:pt x="307417" y="243221"/>
                    <a:pt x="300707" y="271949"/>
                    <a:pt x="315804" y="269432"/>
                  </a:cubicBezTo>
                  <a:cubicBezTo>
                    <a:pt x="323982" y="267545"/>
                    <a:pt x="320208" y="250770"/>
                    <a:pt x="318950" y="233576"/>
                  </a:cubicBezTo>
                  <a:cubicBezTo>
                    <a:pt x="317692" y="214913"/>
                    <a:pt x="318530" y="195832"/>
                    <a:pt x="318530" y="195832"/>
                  </a:cubicBezTo>
                  <a:cubicBezTo>
                    <a:pt x="324611" y="192267"/>
                    <a:pt x="342854" y="182412"/>
                    <a:pt x="343693" y="181783"/>
                  </a:cubicBezTo>
                  <a:cubicBezTo>
                    <a:pt x="344112" y="186396"/>
                    <a:pt x="344112" y="190589"/>
                    <a:pt x="344742" y="194783"/>
                  </a:cubicBezTo>
                  <a:cubicBezTo>
                    <a:pt x="346419" y="204010"/>
                    <a:pt x="351871" y="208623"/>
                    <a:pt x="361307" y="206736"/>
                  </a:cubicBezTo>
                  <a:cubicBezTo>
                    <a:pt x="367807" y="205477"/>
                    <a:pt x="375356" y="202751"/>
                    <a:pt x="387937" y="183250"/>
                  </a:cubicBezTo>
                  <a:cubicBezTo>
                    <a:pt x="388357" y="183879"/>
                    <a:pt x="394228" y="196041"/>
                    <a:pt x="410374" y="192686"/>
                  </a:cubicBezTo>
                  <a:cubicBezTo>
                    <a:pt x="430085" y="187234"/>
                    <a:pt x="438263" y="172137"/>
                    <a:pt x="439101" y="170879"/>
                  </a:cubicBezTo>
                  <a:cubicBezTo>
                    <a:pt x="442037" y="177169"/>
                    <a:pt x="443295" y="182202"/>
                    <a:pt x="440360" y="202542"/>
                  </a:cubicBezTo>
                  <a:cubicBezTo>
                    <a:pt x="439730" y="214075"/>
                    <a:pt x="453151" y="211768"/>
                    <a:pt x="453570" y="204010"/>
                  </a:cubicBezTo>
                  <a:cubicBezTo>
                    <a:pt x="453780" y="197509"/>
                    <a:pt x="453780" y="188702"/>
                    <a:pt x="453570" y="182412"/>
                  </a:cubicBezTo>
                  <a:cubicBezTo>
                    <a:pt x="452731" y="170250"/>
                    <a:pt x="449376" y="163120"/>
                    <a:pt x="448957" y="160604"/>
                  </a:cubicBezTo>
                  <a:cubicBezTo>
                    <a:pt x="452731" y="158926"/>
                    <a:pt x="458602" y="156830"/>
                    <a:pt x="461958" y="155152"/>
                  </a:cubicBezTo>
                  <a:cubicBezTo>
                    <a:pt x="472023" y="151168"/>
                    <a:pt x="471603" y="140264"/>
                    <a:pt x="458393" y="142990"/>
                  </a:cubicBezTo>
                  <a:moveTo>
                    <a:pt x="495298" y="74841"/>
                  </a:moveTo>
                  <a:cubicBezTo>
                    <a:pt x="496346" y="62679"/>
                    <a:pt x="515847" y="40033"/>
                    <a:pt x="519622" y="42549"/>
                  </a:cubicBezTo>
                  <a:cubicBezTo>
                    <a:pt x="523396" y="45275"/>
                    <a:pt x="511654" y="66873"/>
                    <a:pt x="495298" y="74841"/>
                  </a:cubicBezTo>
                  <a:moveTo>
                    <a:pt x="556737" y="120344"/>
                  </a:moveTo>
                  <a:cubicBezTo>
                    <a:pt x="553172" y="118666"/>
                    <a:pt x="549398" y="116989"/>
                    <a:pt x="546043" y="114892"/>
                  </a:cubicBezTo>
                  <a:cubicBezTo>
                    <a:pt x="532413" y="106504"/>
                    <a:pt x="517735" y="100423"/>
                    <a:pt x="502218" y="96230"/>
                  </a:cubicBezTo>
                  <a:cubicBezTo>
                    <a:pt x="499072" y="95391"/>
                    <a:pt x="496137" y="94342"/>
                    <a:pt x="492153" y="93084"/>
                  </a:cubicBezTo>
                  <a:cubicBezTo>
                    <a:pt x="493621" y="91616"/>
                    <a:pt x="499492" y="86794"/>
                    <a:pt x="501589" y="85326"/>
                  </a:cubicBezTo>
                  <a:cubicBezTo>
                    <a:pt x="508928" y="80084"/>
                    <a:pt x="515847" y="74422"/>
                    <a:pt x="521509" y="67292"/>
                  </a:cubicBezTo>
                  <a:cubicBezTo>
                    <a:pt x="527800" y="59115"/>
                    <a:pt x="531784" y="50308"/>
                    <a:pt x="532413" y="39823"/>
                  </a:cubicBezTo>
                  <a:cubicBezTo>
                    <a:pt x="532832" y="32694"/>
                    <a:pt x="523606" y="27452"/>
                    <a:pt x="517944" y="30178"/>
                  </a:cubicBezTo>
                  <a:cubicBezTo>
                    <a:pt x="498024" y="40872"/>
                    <a:pt x="486491" y="59115"/>
                    <a:pt x="483346" y="79874"/>
                  </a:cubicBezTo>
                  <a:cubicBezTo>
                    <a:pt x="482926" y="81971"/>
                    <a:pt x="482088" y="83439"/>
                    <a:pt x="480410" y="84487"/>
                  </a:cubicBezTo>
                  <a:cubicBezTo>
                    <a:pt x="457344" y="94342"/>
                    <a:pt x="477684" y="101891"/>
                    <a:pt x="478942" y="102520"/>
                  </a:cubicBezTo>
                  <a:cubicBezTo>
                    <a:pt x="478523" y="105036"/>
                    <a:pt x="472442" y="121392"/>
                    <a:pt x="483555" y="185557"/>
                  </a:cubicBezTo>
                  <a:cubicBezTo>
                    <a:pt x="485862" y="199816"/>
                    <a:pt x="498653" y="195412"/>
                    <a:pt x="496975" y="185347"/>
                  </a:cubicBezTo>
                  <a:cubicBezTo>
                    <a:pt x="495508" y="176121"/>
                    <a:pt x="488798" y="136070"/>
                    <a:pt x="489217" y="124328"/>
                  </a:cubicBezTo>
                  <a:cubicBezTo>
                    <a:pt x="489427" y="119086"/>
                    <a:pt x="490056" y="111117"/>
                    <a:pt x="490265" y="105875"/>
                  </a:cubicBezTo>
                  <a:cubicBezTo>
                    <a:pt x="491104" y="105666"/>
                    <a:pt x="520041" y="111537"/>
                    <a:pt x="546672" y="131457"/>
                  </a:cubicBezTo>
                  <a:cubicBezTo>
                    <a:pt x="558834" y="136280"/>
                    <a:pt x="563866" y="123279"/>
                    <a:pt x="556737" y="120344"/>
                  </a:cubicBezTo>
                  <a:moveTo>
                    <a:pt x="651936" y="226866"/>
                  </a:moveTo>
                  <a:cubicBezTo>
                    <a:pt x="650048" y="226656"/>
                    <a:pt x="647532" y="226656"/>
                    <a:pt x="645645" y="226656"/>
                  </a:cubicBezTo>
                  <a:cubicBezTo>
                    <a:pt x="644177" y="226656"/>
                    <a:pt x="637257" y="227075"/>
                    <a:pt x="637886" y="219946"/>
                  </a:cubicBezTo>
                  <a:cubicBezTo>
                    <a:pt x="638306" y="217220"/>
                    <a:pt x="642709" y="208832"/>
                    <a:pt x="639144" y="203171"/>
                  </a:cubicBezTo>
                  <a:cubicBezTo>
                    <a:pt x="636419" y="198348"/>
                    <a:pt x="632225" y="197719"/>
                    <a:pt x="628450" y="201703"/>
                  </a:cubicBezTo>
                  <a:cubicBezTo>
                    <a:pt x="617127" y="214913"/>
                    <a:pt x="602239" y="229801"/>
                    <a:pt x="600352" y="228543"/>
                  </a:cubicBezTo>
                  <a:cubicBezTo>
                    <a:pt x="598884" y="227704"/>
                    <a:pt x="599933" y="224769"/>
                    <a:pt x="600562" y="222672"/>
                  </a:cubicBezTo>
                  <a:cubicBezTo>
                    <a:pt x="601820" y="217849"/>
                    <a:pt x="607272" y="205058"/>
                    <a:pt x="605175" y="198138"/>
                  </a:cubicBezTo>
                  <a:cubicBezTo>
                    <a:pt x="602449" y="191219"/>
                    <a:pt x="599304" y="189541"/>
                    <a:pt x="593432" y="194364"/>
                  </a:cubicBezTo>
                  <a:cubicBezTo>
                    <a:pt x="587561" y="199396"/>
                    <a:pt x="581899" y="204848"/>
                    <a:pt x="576238" y="210300"/>
                  </a:cubicBezTo>
                  <a:cubicBezTo>
                    <a:pt x="546672" y="240286"/>
                    <a:pt x="517315" y="292498"/>
                    <a:pt x="516686" y="293756"/>
                  </a:cubicBezTo>
                  <a:cubicBezTo>
                    <a:pt x="513751" y="299208"/>
                    <a:pt x="519203" y="304031"/>
                    <a:pt x="522767" y="299837"/>
                  </a:cubicBezTo>
                  <a:cubicBezTo>
                    <a:pt x="529687" y="289982"/>
                    <a:pt x="537655" y="277820"/>
                    <a:pt x="544575" y="267965"/>
                  </a:cubicBezTo>
                  <a:cubicBezTo>
                    <a:pt x="556946" y="250141"/>
                    <a:pt x="570157" y="236092"/>
                    <a:pt x="584206" y="219946"/>
                  </a:cubicBezTo>
                  <a:cubicBezTo>
                    <a:pt x="585045" y="218897"/>
                    <a:pt x="586513" y="216381"/>
                    <a:pt x="587771" y="217430"/>
                  </a:cubicBezTo>
                  <a:cubicBezTo>
                    <a:pt x="588400" y="218897"/>
                    <a:pt x="586722" y="228543"/>
                    <a:pt x="586932" y="232108"/>
                  </a:cubicBezTo>
                  <a:cubicBezTo>
                    <a:pt x="587142" y="235673"/>
                    <a:pt x="588819" y="238818"/>
                    <a:pt x="591126" y="241334"/>
                  </a:cubicBezTo>
                  <a:cubicBezTo>
                    <a:pt x="595110" y="245738"/>
                    <a:pt x="600352" y="245738"/>
                    <a:pt x="607062" y="241754"/>
                  </a:cubicBezTo>
                  <a:cubicBezTo>
                    <a:pt x="612933" y="238189"/>
                    <a:pt x="622789" y="227075"/>
                    <a:pt x="624676" y="225188"/>
                  </a:cubicBezTo>
                  <a:cubicBezTo>
                    <a:pt x="625934" y="228333"/>
                    <a:pt x="628031" y="231479"/>
                    <a:pt x="630547" y="234414"/>
                  </a:cubicBezTo>
                  <a:cubicBezTo>
                    <a:pt x="636838" y="240076"/>
                    <a:pt x="649210" y="238818"/>
                    <a:pt x="654032" y="232108"/>
                  </a:cubicBezTo>
                  <a:cubicBezTo>
                    <a:pt x="655710" y="229592"/>
                    <a:pt x="654871" y="227285"/>
                    <a:pt x="651936" y="226866"/>
                  </a:cubicBezTo>
                </a:path>
              </a:pathLst>
            </a:custGeom>
            <a:solidFill>
              <a:srgbClr val="AFCA0B"/>
            </a:solidFill>
            <a:ln w="2093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DE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0" name="Freihandform: Form 11"/>
            <p:cNvSpPr/>
            <p:nvPr/>
          </p:nvSpPr>
          <p:spPr>
            <a:xfrm>
              <a:off x="2755440" y="6440040"/>
              <a:ext cx="544320" cy="235080"/>
            </a:xfrm>
            <a:custGeom>
              <a:avLst/>
              <a:gdLst>
                <a:gd name="textAreaLeft" fmla="*/ 0 w 544320"/>
                <a:gd name="textAreaRight" fmla="*/ 546120 w 544320"/>
                <a:gd name="textAreaTop" fmla="*/ 0 h 235080"/>
                <a:gd name="textAreaBottom" fmla="*/ 236880 h 235080"/>
              </a:gdLst>
              <a:ahLst/>
              <a:cxnLst/>
              <a:rect l="textAreaLeft" t="textAreaTop" r="textAreaRight" b="textAreaBottom"/>
              <a:pathLst>
                <a:path w="1281837" h="555929">
                  <a:moveTo>
                    <a:pt x="266922" y="286741"/>
                  </a:moveTo>
                  <a:cubicBezTo>
                    <a:pt x="272164" y="270385"/>
                    <a:pt x="208629" y="283805"/>
                    <a:pt x="210725" y="281918"/>
                  </a:cubicBezTo>
                  <a:cubicBezTo>
                    <a:pt x="211774" y="275627"/>
                    <a:pt x="212193" y="277724"/>
                    <a:pt x="210096" y="274998"/>
                  </a:cubicBezTo>
                  <a:cubicBezTo>
                    <a:pt x="207161" y="271224"/>
                    <a:pt x="196886" y="272062"/>
                    <a:pt x="191224" y="276676"/>
                  </a:cubicBezTo>
                  <a:cubicBezTo>
                    <a:pt x="187660" y="279402"/>
                    <a:pt x="178643" y="297645"/>
                    <a:pt x="178224" y="300370"/>
                  </a:cubicBezTo>
                  <a:cubicBezTo>
                    <a:pt x="177385" y="304984"/>
                    <a:pt x="178014" y="309177"/>
                    <a:pt x="183256" y="311903"/>
                  </a:cubicBezTo>
                  <a:cubicBezTo>
                    <a:pt x="191015" y="315678"/>
                    <a:pt x="194370" y="315887"/>
                    <a:pt x="204435" y="310436"/>
                  </a:cubicBezTo>
                  <a:cubicBezTo>
                    <a:pt x="231694" y="294709"/>
                    <a:pt x="244066" y="302887"/>
                    <a:pt x="263567" y="291983"/>
                  </a:cubicBezTo>
                  <a:cubicBezTo>
                    <a:pt x="264615" y="290305"/>
                    <a:pt x="265664" y="288628"/>
                    <a:pt x="266922" y="286741"/>
                  </a:cubicBezTo>
                  <a:moveTo>
                    <a:pt x="467594" y="329308"/>
                  </a:moveTo>
                  <a:cubicBezTo>
                    <a:pt x="456900" y="328049"/>
                    <a:pt x="449980" y="323856"/>
                    <a:pt x="444319" y="314629"/>
                  </a:cubicBezTo>
                  <a:cubicBezTo>
                    <a:pt x="440335" y="309387"/>
                    <a:pt x="432576" y="297225"/>
                    <a:pt x="419785" y="303306"/>
                  </a:cubicBezTo>
                  <a:cubicBezTo>
                    <a:pt x="416640" y="304984"/>
                    <a:pt x="388961" y="322388"/>
                    <a:pt x="378267" y="329308"/>
                  </a:cubicBezTo>
                  <a:cubicBezTo>
                    <a:pt x="358346" y="342728"/>
                    <a:pt x="363169" y="302467"/>
                    <a:pt x="349749" y="310016"/>
                  </a:cubicBezTo>
                  <a:cubicBezTo>
                    <a:pt x="348491" y="310436"/>
                    <a:pt x="310118" y="338534"/>
                    <a:pt x="296488" y="347970"/>
                  </a:cubicBezTo>
                  <a:cubicBezTo>
                    <a:pt x="282858" y="358035"/>
                    <a:pt x="275519" y="350486"/>
                    <a:pt x="272374" y="345034"/>
                  </a:cubicBezTo>
                  <a:cubicBezTo>
                    <a:pt x="264615" y="332453"/>
                    <a:pt x="282649" y="312113"/>
                    <a:pt x="262938" y="307919"/>
                  </a:cubicBezTo>
                  <a:cubicBezTo>
                    <a:pt x="239872" y="302048"/>
                    <a:pt x="221210" y="366422"/>
                    <a:pt x="202757" y="362229"/>
                  </a:cubicBezTo>
                  <a:cubicBezTo>
                    <a:pt x="180530" y="358035"/>
                    <a:pt x="197934" y="331404"/>
                    <a:pt x="182627" y="330356"/>
                  </a:cubicBezTo>
                  <a:cubicBezTo>
                    <a:pt x="163126" y="327840"/>
                    <a:pt x="151803" y="370197"/>
                    <a:pt x="128318" y="375439"/>
                  </a:cubicBezTo>
                  <a:cubicBezTo>
                    <a:pt x="124543" y="376278"/>
                    <a:pt x="108188" y="377746"/>
                    <a:pt x="112381" y="366422"/>
                  </a:cubicBezTo>
                  <a:cubicBezTo>
                    <a:pt x="136076" y="307919"/>
                    <a:pt x="155787" y="247110"/>
                    <a:pt x="182627" y="193220"/>
                  </a:cubicBezTo>
                  <a:cubicBezTo>
                    <a:pt x="209467" y="135555"/>
                    <a:pt x="234630" y="114167"/>
                    <a:pt x="242179" y="103263"/>
                  </a:cubicBezTo>
                  <a:cubicBezTo>
                    <a:pt x="260002" y="83343"/>
                    <a:pt x="239662" y="37001"/>
                    <a:pt x="206532" y="81036"/>
                  </a:cubicBezTo>
                  <a:cubicBezTo>
                    <a:pt x="201499" y="89424"/>
                    <a:pt x="196467" y="97601"/>
                    <a:pt x="191853" y="106199"/>
                  </a:cubicBezTo>
                  <a:cubicBezTo>
                    <a:pt x="163126" y="158621"/>
                    <a:pt x="132512" y="241658"/>
                    <a:pt x="90993" y="323017"/>
                  </a:cubicBezTo>
                  <a:cubicBezTo>
                    <a:pt x="89316" y="326372"/>
                    <a:pt x="70863" y="367052"/>
                    <a:pt x="63524" y="367261"/>
                  </a:cubicBezTo>
                  <a:cubicBezTo>
                    <a:pt x="62685" y="367052"/>
                    <a:pt x="48846" y="363067"/>
                    <a:pt x="43813" y="364116"/>
                  </a:cubicBezTo>
                  <a:cubicBezTo>
                    <a:pt x="32071" y="366632"/>
                    <a:pt x="15925" y="373762"/>
                    <a:pt x="18651" y="400811"/>
                  </a:cubicBezTo>
                  <a:cubicBezTo>
                    <a:pt x="22006" y="416119"/>
                    <a:pt x="38361" y="415490"/>
                    <a:pt x="38781" y="421990"/>
                  </a:cubicBezTo>
                  <a:cubicBezTo>
                    <a:pt x="40039" y="425764"/>
                    <a:pt x="38781" y="431636"/>
                    <a:pt x="37313" y="435200"/>
                  </a:cubicBezTo>
                  <a:cubicBezTo>
                    <a:pt x="33119" y="445056"/>
                    <a:pt x="3343" y="510269"/>
                    <a:pt x="1037" y="524528"/>
                  </a:cubicBezTo>
                  <a:cubicBezTo>
                    <a:pt x="-2528" y="541303"/>
                    <a:pt x="3553" y="552207"/>
                    <a:pt x="12360" y="554723"/>
                  </a:cubicBezTo>
                  <a:cubicBezTo>
                    <a:pt x="29554" y="558707"/>
                    <a:pt x="28925" y="554094"/>
                    <a:pt x="40249" y="521382"/>
                  </a:cubicBezTo>
                  <a:cubicBezTo>
                    <a:pt x="42555" y="514043"/>
                    <a:pt x="73589" y="445685"/>
                    <a:pt x="82606" y="430377"/>
                  </a:cubicBezTo>
                  <a:cubicBezTo>
                    <a:pt x="100010" y="402279"/>
                    <a:pt x="152432" y="387391"/>
                    <a:pt x="161239" y="393263"/>
                  </a:cubicBezTo>
                  <a:cubicBezTo>
                    <a:pt x="165852" y="395359"/>
                    <a:pt x="186192" y="405005"/>
                    <a:pt x="199612" y="402279"/>
                  </a:cubicBezTo>
                  <a:cubicBezTo>
                    <a:pt x="212613" y="398714"/>
                    <a:pt x="221000" y="389488"/>
                    <a:pt x="224355" y="386762"/>
                  </a:cubicBezTo>
                  <a:cubicBezTo>
                    <a:pt x="230436" y="378584"/>
                    <a:pt x="243018" y="392214"/>
                    <a:pt x="250776" y="393472"/>
                  </a:cubicBezTo>
                  <a:cubicBezTo>
                    <a:pt x="276358" y="395989"/>
                    <a:pt x="320393" y="350696"/>
                    <a:pt x="326474" y="369568"/>
                  </a:cubicBezTo>
                  <a:cubicBezTo>
                    <a:pt x="328571" y="372503"/>
                    <a:pt x="324377" y="397037"/>
                    <a:pt x="323957" y="402489"/>
                  </a:cubicBezTo>
                  <a:cubicBezTo>
                    <a:pt x="323538" y="406892"/>
                    <a:pt x="331087" y="416328"/>
                    <a:pt x="338216" y="409828"/>
                  </a:cubicBezTo>
                  <a:cubicBezTo>
                    <a:pt x="341571" y="406263"/>
                    <a:pt x="373863" y="362648"/>
                    <a:pt x="409091" y="338953"/>
                  </a:cubicBezTo>
                  <a:cubicBezTo>
                    <a:pt x="418737" y="329937"/>
                    <a:pt x="433415" y="344824"/>
                    <a:pt x="435931" y="346712"/>
                  </a:cubicBezTo>
                  <a:cubicBezTo>
                    <a:pt x="445787" y="354051"/>
                    <a:pt x="455432" y="355099"/>
                    <a:pt x="465707" y="348389"/>
                  </a:cubicBezTo>
                  <a:cubicBezTo>
                    <a:pt x="471369" y="344615"/>
                    <a:pt x="479127" y="330566"/>
                    <a:pt x="467594" y="329308"/>
                  </a:cubicBezTo>
                  <a:moveTo>
                    <a:pt x="929119" y="52728"/>
                  </a:moveTo>
                  <a:cubicBezTo>
                    <a:pt x="929329" y="47486"/>
                    <a:pt x="930587" y="-10808"/>
                    <a:pt x="888649" y="1774"/>
                  </a:cubicBezTo>
                  <a:cubicBezTo>
                    <a:pt x="875019" y="6597"/>
                    <a:pt x="853841" y="26098"/>
                    <a:pt x="846292" y="34695"/>
                  </a:cubicBezTo>
                  <a:cubicBezTo>
                    <a:pt x="834759" y="47905"/>
                    <a:pt x="823017" y="60906"/>
                    <a:pt x="812113" y="74536"/>
                  </a:cubicBezTo>
                  <a:cubicBezTo>
                    <a:pt x="787999" y="104311"/>
                    <a:pt x="766191" y="135765"/>
                    <a:pt x="746061" y="168267"/>
                  </a:cubicBezTo>
                  <a:cubicBezTo>
                    <a:pt x="737044" y="182735"/>
                    <a:pt x="727398" y="196994"/>
                    <a:pt x="717962" y="211253"/>
                  </a:cubicBezTo>
                  <a:cubicBezTo>
                    <a:pt x="715866" y="214608"/>
                    <a:pt x="708946" y="220689"/>
                    <a:pt x="705171" y="209575"/>
                  </a:cubicBezTo>
                  <a:cubicBezTo>
                    <a:pt x="700349" y="195736"/>
                    <a:pt x="694477" y="189864"/>
                    <a:pt x="713978" y="138700"/>
                  </a:cubicBezTo>
                  <a:cubicBezTo>
                    <a:pt x="716075" y="131781"/>
                    <a:pt x="712091" y="126958"/>
                    <a:pt x="704962" y="126958"/>
                  </a:cubicBezTo>
                  <a:cubicBezTo>
                    <a:pt x="703494" y="126958"/>
                    <a:pt x="692590" y="128845"/>
                    <a:pt x="689445" y="126329"/>
                  </a:cubicBezTo>
                  <a:cubicBezTo>
                    <a:pt x="683154" y="124651"/>
                    <a:pt x="680009" y="111022"/>
                    <a:pt x="670782" y="110602"/>
                  </a:cubicBezTo>
                  <a:cubicBezTo>
                    <a:pt x="665331" y="109763"/>
                    <a:pt x="648556" y="109763"/>
                    <a:pt x="645830" y="120038"/>
                  </a:cubicBezTo>
                  <a:cubicBezTo>
                    <a:pt x="644991" y="123603"/>
                    <a:pt x="644362" y="127377"/>
                    <a:pt x="643313" y="130942"/>
                  </a:cubicBezTo>
                  <a:cubicBezTo>
                    <a:pt x="642475" y="134087"/>
                    <a:pt x="644571" y="140378"/>
                    <a:pt x="646039" y="143104"/>
                  </a:cubicBezTo>
                  <a:cubicBezTo>
                    <a:pt x="661556" y="163444"/>
                    <a:pt x="665750" y="169944"/>
                    <a:pt x="663863" y="179590"/>
                  </a:cubicBezTo>
                  <a:cubicBezTo>
                    <a:pt x="663234" y="185880"/>
                    <a:pt x="642475" y="215656"/>
                    <a:pt x="635765" y="225721"/>
                  </a:cubicBezTo>
                  <a:cubicBezTo>
                    <a:pt x="621925" y="246480"/>
                    <a:pt x="567196" y="316726"/>
                    <a:pt x="556293" y="332872"/>
                  </a:cubicBezTo>
                  <a:cubicBezTo>
                    <a:pt x="539937" y="357825"/>
                    <a:pt x="534904" y="349647"/>
                    <a:pt x="533017" y="345244"/>
                  </a:cubicBezTo>
                  <a:cubicBezTo>
                    <a:pt x="531969" y="342937"/>
                    <a:pt x="528823" y="330985"/>
                    <a:pt x="527565" y="327840"/>
                  </a:cubicBezTo>
                  <a:cubicBezTo>
                    <a:pt x="525259" y="322807"/>
                    <a:pt x="520226" y="321339"/>
                    <a:pt x="515613" y="324275"/>
                  </a:cubicBezTo>
                  <a:cubicBezTo>
                    <a:pt x="499677" y="337066"/>
                    <a:pt x="497580" y="376697"/>
                    <a:pt x="499886" y="396408"/>
                  </a:cubicBezTo>
                  <a:cubicBezTo>
                    <a:pt x="502822" y="415699"/>
                    <a:pt x="509742" y="423458"/>
                    <a:pt x="513516" y="425974"/>
                  </a:cubicBezTo>
                  <a:cubicBezTo>
                    <a:pt x="524839" y="435410"/>
                    <a:pt x="540146" y="411925"/>
                    <a:pt x="543711" y="407312"/>
                  </a:cubicBezTo>
                  <a:cubicBezTo>
                    <a:pt x="583971" y="354051"/>
                    <a:pt x="667847" y="243335"/>
                    <a:pt x="669734" y="241029"/>
                  </a:cubicBezTo>
                  <a:cubicBezTo>
                    <a:pt x="671202" y="246480"/>
                    <a:pt x="678541" y="260320"/>
                    <a:pt x="675605" y="276885"/>
                  </a:cubicBezTo>
                  <a:cubicBezTo>
                    <a:pt x="673089" y="293870"/>
                    <a:pt x="669105" y="310436"/>
                    <a:pt x="663024" y="326582"/>
                  </a:cubicBezTo>
                  <a:cubicBezTo>
                    <a:pt x="659879" y="334759"/>
                    <a:pt x="651072" y="355519"/>
                    <a:pt x="650233" y="357825"/>
                  </a:cubicBezTo>
                  <a:cubicBezTo>
                    <a:pt x="648765" y="362648"/>
                    <a:pt x="649814" y="372503"/>
                    <a:pt x="670153" y="368310"/>
                  </a:cubicBezTo>
                  <a:cubicBezTo>
                    <a:pt x="690913" y="365164"/>
                    <a:pt x="699929" y="342308"/>
                    <a:pt x="701607" y="338534"/>
                  </a:cubicBezTo>
                  <a:cubicBezTo>
                    <a:pt x="712301" y="315258"/>
                    <a:pt x="722785" y="291773"/>
                    <a:pt x="733479" y="268498"/>
                  </a:cubicBezTo>
                  <a:cubicBezTo>
                    <a:pt x="740819" y="252142"/>
                    <a:pt x="747319" y="235367"/>
                    <a:pt x="755916" y="219640"/>
                  </a:cubicBezTo>
                  <a:cubicBezTo>
                    <a:pt x="777304" y="179799"/>
                    <a:pt x="801419" y="141636"/>
                    <a:pt x="827839" y="104941"/>
                  </a:cubicBezTo>
                  <a:cubicBezTo>
                    <a:pt x="838743" y="89633"/>
                    <a:pt x="849857" y="74326"/>
                    <a:pt x="862228" y="60277"/>
                  </a:cubicBezTo>
                  <a:cubicBezTo>
                    <a:pt x="867261" y="54615"/>
                    <a:pt x="879213" y="40985"/>
                    <a:pt x="886762" y="39098"/>
                  </a:cubicBezTo>
                  <a:cubicBezTo>
                    <a:pt x="906263" y="32808"/>
                    <a:pt x="890746" y="64471"/>
                    <a:pt x="912554" y="69293"/>
                  </a:cubicBezTo>
                  <a:cubicBezTo>
                    <a:pt x="921780" y="70342"/>
                    <a:pt x="928700" y="61954"/>
                    <a:pt x="929119" y="52728"/>
                  </a:cubicBezTo>
                  <a:moveTo>
                    <a:pt x="772901" y="321968"/>
                  </a:moveTo>
                  <a:cubicBezTo>
                    <a:pt x="766401" y="323017"/>
                    <a:pt x="762416" y="318613"/>
                    <a:pt x="762416" y="310016"/>
                  </a:cubicBezTo>
                  <a:cubicBezTo>
                    <a:pt x="763884" y="288838"/>
                    <a:pt x="791144" y="278982"/>
                    <a:pt x="797644" y="278563"/>
                  </a:cubicBezTo>
                  <a:cubicBezTo>
                    <a:pt x="802048" y="277934"/>
                    <a:pt x="805193" y="280450"/>
                    <a:pt x="806871" y="284224"/>
                  </a:cubicBezTo>
                  <a:cubicBezTo>
                    <a:pt x="816936" y="304984"/>
                    <a:pt x="784224" y="321339"/>
                    <a:pt x="772901" y="321968"/>
                  </a:cubicBezTo>
                  <a:moveTo>
                    <a:pt x="1281815" y="263046"/>
                  </a:moveTo>
                  <a:cubicBezTo>
                    <a:pt x="1282025" y="259062"/>
                    <a:pt x="1280767" y="257175"/>
                    <a:pt x="1276573" y="256965"/>
                  </a:cubicBezTo>
                  <a:cubicBezTo>
                    <a:pt x="1267347" y="256336"/>
                    <a:pt x="1254556" y="259062"/>
                    <a:pt x="1253927" y="246900"/>
                  </a:cubicBezTo>
                  <a:cubicBezTo>
                    <a:pt x="1252878" y="242287"/>
                    <a:pt x="1258750" y="221527"/>
                    <a:pt x="1260637" y="215027"/>
                  </a:cubicBezTo>
                  <a:cubicBezTo>
                    <a:pt x="1261266" y="212721"/>
                    <a:pt x="1265250" y="189235"/>
                    <a:pt x="1219748" y="236206"/>
                  </a:cubicBezTo>
                  <a:cubicBezTo>
                    <a:pt x="1211989" y="243754"/>
                    <a:pt x="1204231" y="253610"/>
                    <a:pt x="1194585" y="261368"/>
                  </a:cubicBezTo>
                  <a:cubicBezTo>
                    <a:pt x="1189762" y="263885"/>
                    <a:pt x="1182633" y="265562"/>
                    <a:pt x="1182633" y="246900"/>
                  </a:cubicBezTo>
                  <a:cubicBezTo>
                    <a:pt x="1181584" y="234948"/>
                    <a:pt x="1166067" y="243754"/>
                    <a:pt x="1163970" y="244803"/>
                  </a:cubicBezTo>
                  <a:cubicBezTo>
                    <a:pt x="1149502" y="252771"/>
                    <a:pt x="1132937" y="265562"/>
                    <a:pt x="1109451" y="273950"/>
                  </a:cubicBezTo>
                  <a:cubicBezTo>
                    <a:pt x="1099806" y="274788"/>
                    <a:pt x="1095612" y="269966"/>
                    <a:pt x="1097499" y="260530"/>
                  </a:cubicBezTo>
                  <a:cubicBezTo>
                    <a:pt x="1098548" y="255497"/>
                    <a:pt x="1102322" y="239980"/>
                    <a:pt x="1102322" y="237044"/>
                  </a:cubicBezTo>
                  <a:cubicBezTo>
                    <a:pt x="1102112" y="230125"/>
                    <a:pt x="1097918" y="226560"/>
                    <a:pt x="1091208" y="227818"/>
                  </a:cubicBezTo>
                  <a:cubicBezTo>
                    <a:pt x="1084498" y="229076"/>
                    <a:pt x="1080305" y="232222"/>
                    <a:pt x="1076740" y="238093"/>
                  </a:cubicBezTo>
                  <a:cubicBezTo>
                    <a:pt x="1074643" y="241448"/>
                    <a:pt x="1062271" y="266191"/>
                    <a:pt x="1051787" y="275627"/>
                  </a:cubicBezTo>
                  <a:cubicBezTo>
                    <a:pt x="1043819" y="283805"/>
                    <a:pt x="1034592" y="287579"/>
                    <a:pt x="1023269" y="286321"/>
                  </a:cubicBezTo>
                  <a:cubicBezTo>
                    <a:pt x="1003139" y="280869"/>
                    <a:pt x="1019285" y="259481"/>
                    <a:pt x="1020124" y="245642"/>
                  </a:cubicBezTo>
                  <a:cubicBezTo>
                    <a:pt x="1020963" y="240190"/>
                    <a:pt x="1017817" y="237044"/>
                    <a:pt x="1012365" y="237254"/>
                  </a:cubicBezTo>
                  <a:cubicBezTo>
                    <a:pt x="992026" y="236206"/>
                    <a:pt x="982799" y="294080"/>
                    <a:pt x="930797" y="300790"/>
                  </a:cubicBezTo>
                  <a:cubicBezTo>
                    <a:pt x="899343" y="304774"/>
                    <a:pt x="951346" y="220269"/>
                    <a:pt x="964976" y="194687"/>
                  </a:cubicBezTo>
                  <a:cubicBezTo>
                    <a:pt x="975880" y="163234"/>
                    <a:pt x="1088063" y="153798"/>
                    <a:pt x="1169422" y="128845"/>
                  </a:cubicBezTo>
                  <a:cubicBezTo>
                    <a:pt x="1188923" y="121925"/>
                    <a:pt x="1194795" y="118151"/>
                    <a:pt x="1192488" y="112070"/>
                  </a:cubicBezTo>
                  <a:cubicBezTo>
                    <a:pt x="1189972" y="104941"/>
                    <a:pt x="1172777" y="106828"/>
                    <a:pt x="1152018" y="110392"/>
                  </a:cubicBezTo>
                  <a:cubicBezTo>
                    <a:pt x="1107564" y="119409"/>
                    <a:pt x="1009010" y="139959"/>
                    <a:pt x="1006284" y="140588"/>
                  </a:cubicBezTo>
                  <a:cubicBezTo>
                    <a:pt x="994961" y="140797"/>
                    <a:pt x="990767" y="135974"/>
                    <a:pt x="992864" y="126958"/>
                  </a:cubicBezTo>
                  <a:cubicBezTo>
                    <a:pt x="993703" y="122764"/>
                    <a:pt x="1003768" y="101166"/>
                    <a:pt x="1012156" y="80197"/>
                  </a:cubicBezTo>
                  <a:cubicBezTo>
                    <a:pt x="1016979" y="64890"/>
                    <a:pt x="1004397" y="53986"/>
                    <a:pt x="987832" y="81875"/>
                  </a:cubicBezTo>
                  <a:cubicBezTo>
                    <a:pt x="977347" y="100327"/>
                    <a:pt x="966863" y="118570"/>
                    <a:pt x="956798" y="137233"/>
                  </a:cubicBezTo>
                  <a:cubicBezTo>
                    <a:pt x="952604" y="144991"/>
                    <a:pt x="946314" y="149604"/>
                    <a:pt x="937926" y="152121"/>
                  </a:cubicBezTo>
                  <a:cubicBezTo>
                    <a:pt x="910457" y="159879"/>
                    <a:pt x="845663" y="178961"/>
                    <a:pt x="840630" y="181058"/>
                  </a:cubicBezTo>
                  <a:cubicBezTo>
                    <a:pt x="813581" y="196365"/>
                    <a:pt x="824065" y="214188"/>
                    <a:pt x="834969" y="211672"/>
                  </a:cubicBezTo>
                  <a:cubicBezTo>
                    <a:pt x="837485" y="211462"/>
                    <a:pt x="891375" y="197833"/>
                    <a:pt x="917586" y="190913"/>
                  </a:cubicBezTo>
                  <a:cubicBezTo>
                    <a:pt x="929538" y="187768"/>
                    <a:pt x="928280" y="191542"/>
                    <a:pt x="927651" y="194478"/>
                  </a:cubicBezTo>
                  <a:cubicBezTo>
                    <a:pt x="927232" y="196365"/>
                    <a:pt x="887391" y="286950"/>
                    <a:pt x="858873" y="298064"/>
                  </a:cubicBezTo>
                  <a:cubicBezTo>
                    <a:pt x="857196" y="299112"/>
                    <a:pt x="842308" y="310016"/>
                    <a:pt x="841679" y="287999"/>
                  </a:cubicBezTo>
                  <a:cubicBezTo>
                    <a:pt x="841888" y="278143"/>
                    <a:pt x="843356" y="268707"/>
                    <a:pt x="845244" y="259062"/>
                  </a:cubicBezTo>
                  <a:cubicBezTo>
                    <a:pt x="847131" y="249835"/>
                    <a:pt x="840421" y="243335"/>
                    <a:pt x="831194" y="245222"/>
                  </a:cubicBezTo>
                  <a:cubicBezTo>
                    <a:pt x="828888" y="245642"/>
                    <a:pt x="825323" y="248158"/>
                    <a:pt x="801419" y="248997"/>
                  </a:cubicBezTo>
                  <a:cubicBezTo>
                    <a:pt x="791773" y="250045"/>
                    <a:pt x="782966" y="252771"/>
                    <a:pt x="775208" y="258852"/>
                  </a:cubicBezTo>
                  <a:cubicBezTo>
                    <a:pt x="720688" y="298064"/>
                    <a:pt x="726979" y="333292"/>
                    <a:pt x="730544" y="339163"/>
                  </a:cubicBezTo>
                  <a:cubicBezTo>
                    <a:pt x="746270" y="365584"/>
                    <a:pt x="777514" y="355309"/>
                    <a:pt x="785482" y="353631"/>
                  </a:cubicBezTo>
                  <a:cubicBezTo>
                    <a:pt x="795967" y="351115"/>
                    <a:pt x="804983" y="345244"/>
                    <a:pt x="813371" y="338534"/>
                  </a:cubicBezTo>
                  <a:cubicBezTo>
                    <a:pt x="823226" y="329517"/>
                    <a:pt x="834130" y="334759"/>
                    <a:pt x="837695" y="336227"/>
                  </a:cubicBezTo>
                  <a:cubicBezTo>
                    <a:pt x="845873" y="339373"/>
                    <a:pt x="853631" y="338534"/>
                    <a:pt x="860760" y="334130"/>
                  </a:cubicBezTo>
                  <a:cubicBezTo>
                    <a:pt x="884246" y="315678"/>
                    <a:pt x="884246" y="316936"/>
                    <a:pt x="890327" y="322597"/>
                  </a:cubicBezTo>
                  <a:cubicBezTo>
                    <a:pt x="895569" y="327420"/>
                    <a:pt x="902279" y="332033"/>
                    <a:pt x="909199" y="333501"/>
                  </a:cubicBezTo>
                  <a:cubicBezTo>
                    <a:pt x="927442" y="338953"/>
                    <a:pt x="962879" y="319662"/>
                    <a:pt x="968540" y="317146"/>
                  </a:cubicBezTo>
                  <a:cubicBezTo>
                    <a:pt x="985316" y="310645"/>
                    <a:pt x="986364" y="329517"/>
                    <a:pt x="1002091" y="330356"/>
                  </a:cubicBezTo>
                  <a:cubicBezTo>
                    <a:pt x="1018237" y="330566"/>
                    <a:pt x="1037948" y="320501"/>
                    <a:pt x="1047174" y="315887"/>
                  </a:cubicBezTo>
                  <a:cubicBezTo>
                    <a:pt x="1057449" y="310645"/>
                    <a:pt x="1055352" y="323646"/>
                    <a:pt x="1072965" y="319452"/>
                  </a:cubicBezTo>
                  <a:cubicBezTo>
                    <a:pt x="1093934" y="313581"/>
                    <a:pt x="1118887" y="295967"/>
                    <a:pt x="1127904" y="292612"/>
                  </a:cubicBezTo>
                  <a:cubicBezTo>
                    <a:pt x="1151179" y="280869"/>
                    <a:pt x="1152857" y="292402"/>
                    <a:pt x="1151808" y="296177"/>
                  </a:cubicBezTo>
                  <a:cubicBezTo>
                    <a:pt x="1150970" y="298693"/>
                    <a:pt x="1139227" y="317146"/>
                    <a:pt x="1136921" y="324904"/>
                  </a:cubicBezTo>
                  <a:cubicBezTo>
                    <a:pt x="1136501" y="330146"/>
                    <a:pt x="1145937" y="328888"/>
                    <a:pt x="1149502" y="328888"/>
                  </a:cubicBezTo>
                  <a:cubicBezTo>
                    <a:pt x="1155373" y="328259"/>
                    <a:pt x="1162712" y="324065"/>
                    <a:pt x="1176342" y="312742"/>
                  </a:cubicBezTo>
                  <a:cubicBezTo>
                    <a:pt x="1204440" y="285273"/>
                    <a:pt x="1222683" y="273740"/>
                    <a:pt x="1227087" y="271643"/>
                  </a:cubicBezTo>
                  <a:cubicBezTo>
                    <a:pt x="1231910" y="269337"/>
                    <a:pt x="1237571" y="269127"/>
                    <a:pt x="1241975" y="272901"/>
                  </a:cubicBezTo>
                  <a:cubicBezTo>
                    <a:pt x="1246797" y="277095"/>
                    <a:pt x="1252459" y="280031"/>
                    <a:pt x="1258750" y="280869"/>
                  </a:cubicBezTo>
                  <a:cubicBezTo>
                    <a:pt x="1270283" y="282337"/>
                    <a:pt x="1280977" y="274159"/>
                    <a:pt x="1281815" y="263046"/>
                  </a:cubicBezTo>
                </a:path>
              </a:pathLst>
            </a:custGeom>
            <a:solidFill>
              <a:srgbClr val="000000"/>
            </a:solidFill>
            <a:ln w="2093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DE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01" name="Freihandform: Form 12"/>
            <p:cNvSpPr/>
            <p:nvPr/>
          </p:nvSpPr>
          <p:spPr>
            <a:xfrm>
              <a:off x="3032280" y="6716160"/>
              <a:ext cx="197640" cy="38160"/>
            </a:xfrm>
            <a:custGeom>
              <a:avLst/>
              <a:gdLst>
                <a:gd name="textAreaLeft" fmla="*/ 0 w 197640"/>
                <a:gd name="textAreaRight" fmla="*/ 199440 w 197640"/>
                <a:gd name="textAreaTop" fmla="*/ 0 h 38160"/>
                <a:gd name="textAreaBottom" fmla="*/ 39960 h 38160"/>
              </a:gdLst>
              <a:ahLst/>
              <a:cxnLst/>
              <a:rect l="textAreaLeft" t="textAreaTop" r="textAreaRight" b="textAreaBottom"/>
              <a:pathLst>
                <a:path w="468025" h="94150">
                  <a:moveTo>
                    <a:pt x="411409" y="94150"/>
                  </a:moveTo>
                  <a:lnTo>
                    <a:pt x="411409" y="10275"/>
                  </a:lnTo>
                  <a:lnTo>
                    <a:pt x="411619" y="10275"/>
                  </a:lnTo>
                  <a:lnTo>
                    <a:pt x="459428" y="94150"/>
                  </a:lnTo>
                  <a:lnTo>
                    <a:pt x="468025" y="94150"/>
                  </a:lnTo>
                  <a:lnTo>
                    <a:pt x="468025" y="0"/>
                  </a:lnTo>
                  <a:lnTo>
                    <a:pt x="458589" y="0"/>
                  </a:lnTo>
                  <a:lnTo>
                    <a:pt x="458589" y="72552"/>
                  </a:lnTo>
                  <a:lnTo>
                    <a:pt x="458170" y="72552"/>
                  </a:lnTo>
                  <a:lnTo>
                    <a:pt x="417071" y="0"/>
                  </a:lnTo>
                  <a:lnTo>
                    <a:pt x="402183" y="0"/>
                  </a:lnTo>
                  <a:lnTo>
                    <a:pt x="402183" y="94150"/>
                  </a:lnTo>
                  <a:lnTo>
                    <a:pt x="411409" y="94150"/>
                  </a:lnTo>
                  <a:close/>
                  <a:moveTo>
                    <a:pt x="355632" y="94150"/>
                  </a:moveTo>
                  <a:lnTo>
                    <a:pt x="366116" y="94150"/>
                  </a:lnTo>
                  <a:lnTo>
                    <a:pt x="366116" y="0"/>
                  </a:lnTo>
                  <a:lnTo>
                    <a:pt x="355632" y="0"/>
                  </a:lnTo>
                  <a:lnTo>
                    <a:pt x="355632" y="94150"/>
                  </a:lnTo>
                  <a:close/>
                  <a:moveTo>
                    <a:pt x="328372" y="94150"/>
                  </a:moveTo>
                  <a:lnTo>
                    <a:pt x="328372" y="85343"/>
                  </a:lnTo>
                  <a:lnTo>
                    <a:pt x="283709" y="85343"/>
                  </a:lnTo>
                  <a:lnTo>
                    <a:pt x="283709" y="0"/>
                  </a:lnTo>
                  <a:lnTo>
                    <a:pt x="273224" y="0"/>
                  </a:lnTo>
                  <a:lnTo>
                    <a:pt x="273224" y="94150"/>
                  </a:lnTo>
                  <a:lnTo>
                    <a:pt x="328372" y="94150"/>
                  </a:lnTo>
                  <a:close/>
                  <a:moveTo>
                    <a:pt x="190397" y="94150"/>
                  </a:moveTo>
                  <a:lnTo>
                    <a:pt x="190397" y="51374"/>
                  </a:lnTo>
                  <a:lnTo>
                    <a:pt x="212415" y="51374"/>
                  </a:lnTo>
                  <a:lnTo>
                    <a:pt x="231496" y="94150"/>
                  </a:lnTo>
                  <a:lnTo>
                    <a:pt x="242820" y="94150"/>
                  </a:lnTo>
                  <a:lnTo>
                    <a:pt x="222899" y="49277"/>
                  </a:lnTo>
                  <a:cubicBezTo>
                    <a:pt x="234013" y="45712"/>
                    <a:pt x="241561" y="38163"/>
                    <a:pt x="241561" y="24743"/>
                  </a:cubicBezTo>
                  <a:cubicBezTo>
                    <a:pt x="241561" y="9017"/>
                    <a:pt x="230448" y="0"/>
                    <a:pt x="210108" y="0"/>
                  </a:cubicBezTo>
                  <a:lnTo>
                    <a:pt x="179913" y="0"/>
                  </a:lnTo>
                  <a:lnTo>
                    <a:pt x="179913" y="94150"/>
                  </a:lnTo>
                  <a:lnTo>
                    <a:pt x="190397" y="94150"/>
                  </a:lnTo>
                  <a:close/>
                  <a:moveTo>
                    <a:pt x="190397" y="9017"/>
                  </a:moveTo>
                  <a:lnTo>
                    <a:pt x="209269" y="9017"/>
                  </a:lnTo>
                  <a:cubicBezTo>
                    <a:pt x="222689" y="9017"/>
                    <a:pt x="231287" y="12791"/>
                    <a:pt x="231287" y="25372"/>
                  </a:cubicBezTo>
                  <a:cubicBezTo>
                    <a:pt x="231287" y="37325"/>
                    <a:pt x="223738" y="42567"/>
                    <a:pt x="209479" y="42567"/>
                  </a:cubicBezTo>
                  <a:lnTo>
                    <a:pt x="190607" y="42567"/>
                  </a:lnTo>
                  <a:lnTo>
                    <a:pt x="190607" y="9017"/>
                  </a:lnTo>
                  <a:close/>
                  <a:moveTo>
                    <a:pt x="93941" y="0"/>
                  </a:moveTo>
                  <a:lnTo>
                    <a:pt x="93941" y="94150"/>
                  </a:lnTo>
                  <a:lnTo>
                    <a:pt x="153073" y="94150"/>
                  </a:lnTo>
                  <a:lnTo>
                    <a:pt x="153073" y="85343"/>
                  </a:lnTo>
                  <a:lnTo>
                    <a:pt x="104425" y="85343"/>
                  </a:lnTo>
                  <a:lnTo>
                    <a:pt x="104425" y="49277"/>
                  </a:lnTo>
                  <a:lnTo>
                    <a:pt x="137136" y="49277"/>
                  </a:lnTo>
                  <a:lnTo>
                    <a:pt x="137136" y="40470"/>
                  </a:lnTo>
                  <a:lnTo>
                    <a:pt x="104425" y="40470"/>
                  </a:lnTo>
                  <a:lnTo>
                    <a:pt x="104425" y="8807"/>
                  </a:lnTo>
                  <a:lnTo>
                    <a:pt x="150347" y="8807"/>
                  </a:lnTo>
                  <a:lnTo>
                    <a:pt x="150347" y="0"/>
                  </a:lnTo>
                  <a:lnTo>
                    <a:pt x="93941" y="0"/>
                  </a:lnTo>
                  <a:close/>
                  <a:moveTo>
                    <a:pt x="10484" y="9017"/>
                  </a:moveTo>
                  <a:lnTo>
                    <a:pt x="32921" y="9017"/>
                  </a:lnTo>
                  <a:cubicBezTo>
                    <a:pt x="44873" y="9017"/>
                    <a:pt x="50745" y="14049"/>
                    <a:pt x="50745" y="24534"/>
                  </a:cubicBezTo>
                  <a:cubicBezTo>
                    <a:pt x="50745" y="32502"/>
                    <a:pt x="44664" y="40470"/>
                    <a:pt x="28937" y="40470"/>
                  </a:cubicBezTo>
                  <a:lnTo>
                    <a:pt x="10694" y="40470"/>
                  </a:lnTo>
                  <a:lnTo>
                    <a:pt x="10694" y="9017"/>
                  </a:lnTo>
                  <a:close/>
                  <a:moveTo>
                    <a:pt x="10484" y="49277"/>
                  </a:moveTo>
                  <a:lnTo>
                    <a:pt x="28518" y="49277"/>
                  </a:lnTo>
                  <a:cubicBezTo>
                    <a:pt x="43406" y="49277"/>
                    <a:pt x="53051" y="56406"/>
                    <a:pt x="53051" y="68359"/>
                  </a:cubicBezTo>
                  <a:cubicBezTo>
                    <a:pt x="53051" y="80101"/>
                    <a:pt x="45502" y="85343"/>
                    <a:pt x="30195" y="85343"/>
                  </a:cubicBezTo>
                  <a:lnTo>
                    <a:pt x="10694" y="85343"/>
                  </a:lnTo>
                  <a:lnTo>
                    <a:pt x="10694" y="49277"/>
                  </a:lnTo>
                  <a:close/>
                  <a:moveTo>
                    <a:pt x="0" y="94150"/>
                  </a:moveTo>
                  <a:lnTo>
                    <a:pt x="29147" y="94150"/>
                  </a:lnTo>
                  <a:cubicBezTo>
                    <a:pt x="54729" y="94150"/>
                    <a:pt x="63326" y="83037"/>
                    <a:pt x="63326" y="68778"/>
                  </a:cubicBezTo>
                  <a:cubicBezTo>
                    <a:pt x="63326" y="57035"/>
                    <a:pt x="55777" y="47599"/>
                    <a:pt x="45293" y="45083"/>
                  </a:cubicBezTo>
                  <a:lnTo>
                    <a:pt x="45083" y="44873"/>
                  </a:lnTo>
                  <a:cubicBezTo>
                    <a:pt x="56406" y="40889"/>
                    <a:pt x="61019" y="33550"/>
                    <a:pt x="61019" y="23275"/>
                  </a:cubicBezTo>
                  <a:cubicBezTo>
                    <a:pt x="61019" y="10484"/>
                    <a:pt x="51164" y="0"/>
                    <a:pt x="34599" y="0"/>
                  </a:cubicBezTo>
                  <a:lnTo>
                    <a:pt x="0" y="0"/>
                  </a:lnTo>
                  <a:lnTo>
                    <a:pt x="0" y="94150"/>
                  </a:lnTo>
                  <a:close/>
                </a:path>
              </a:pathLst>
            </a:custGeom>
            <a:solidFill>
              <a:srgbClr val="000000"/>
            </a:solidFill>
            <a:ln w="2093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5040" rIns="90000" bIns="-504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DE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pic>
        <p:nvPicPr>
          <p:cNvPr id="102" name="Grafik 14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3461040" y="6409440"/>
            <a:ext cx="1761480" cy="358200"/>
          </a:xfrm>
          <a:prstGeom prst="rect">
            <a:avLst/>
          </a:prstGeom>
          <a:ln w="0">
            <a:noFill/>
          </a:ln>
        </p:spPr>
      </p:pic>
      <p:pic>
        <p:nvPicPr>
          <p:cNvPr id="103" name="Grafik 16" descr="Ein Bild, das Schrift, Text, Schwarz, Grafiken enthält.&#10;&#10;KI-generierte Inhalte können fehlerhaft sein."/>
          <p:cNvPicPr/>
          <p:nvPr/>
        </p:nvPicPr>
        <p:blipFill>
          <a:blip r:embed="rId7"/>
          <a:stretch/>
        </p:blipFill>
        <p:spPr>
          <a:xfrm>
            <a:off x="5267520" y="6396120"/>
            <a:ext cx="1552320" cy="358200"/>
          </a:xfrm>
          <a:prstGeom prst="rect">
            <a:avLst/>
          </a:prstGeom>
          <a:ln w="0">
            <a:noFill/>
          </a:ln>
        </p:spPr>
      </p:pic>
      <p:pic>
        <p:nvPicPr>
          <p:cNvPr id="104" name="Grafik 18" descr="Ein Bild, das Schrift, Grafiken, Grafikdesign, Typografie enthält.&#10;&#10;KI-generierte Inhalte können fehlerhaft sein."/>
          <p:cNvPicPr/>
          <p:nvPr/>
        </p:nvPicPr>
        <p:blipFill>
          <a:blip r:embed="rId8"/>
          <a:stretch/>
        </p:blipFill>
        <p:spPr>
          <a:xfrm>
            <a:off x="6918120" y="6413760"/>
            <a:ext cx="1304640" cy="322200"/>
          </a:xfrm>
          <a:prstGeom prst="rect">
            <a:avLst/>
          </a:prstGeom>
          <a:ln w="0">
            <a:noFill/>
          </a:ln>
        </p:spPr>
      </p:pic>
      <p:pic>
        <p:nvPicPr>
          <p:cNvPr id="105" name="Grafik 20" descr="Ein Bild, das Text, Screenshot, Rechteck, Schrift enthält.&#10;&#10;KI-generierte Inhalte können fehlerhaft sein."/>
          <p:cNvPicPr/>
          <p:nvPr/>
        </p:nvPicPr>
        <p:blipFill>
          <a:blip r:embed="rId9"/>
          <a:srcRect l="30794" t="2457" r="908" b="80630"/>
          <a:stretch/>
        </p:blipFill>
        <p:spPr>
          <a:xfrm>
            <a:off x="6268320" y="6052680"/>
            <a:ext cx="2016720" cy="217080"/>
          </a:xfrm>
          <a:prstGeom prst="rect">
            <a:avLst/>
          </a:prstGeom>
          <a:ln w="0">
            <a:noFill/>
          </a:ln>
        </p:spPr>
      </p:pic>
      <p:pic>
        <p:nvPicPr>
          <p:cNvPr id="106" name="Grafik 22" descr="Ein Bild, das Emblem, Kreis, Markenzeichen, Logo enthält.&#10;&#10;KI-generierte Inhalte können fehlerhaft sein."/>
          <p:cNvPicPr/>
          <p:nvPr/>
        </p:nvPicPr>
        <p:blipFill>
          <a:blip r:embed="rId10"/>
          <a:stretch/>
        </p:blipFill>
        <p:spPr>
          <a:xfrm>
            <a:off x="7659360" y="5436000"/>
            <a:ext cx="502200" cy="502200"/>
          </a:xfrm>
          <a:prstGeom prst="rect">
            <a:avLst/>
          </a:prstGeom>
          <a:ln w="0">
            <a:noFill/>
          </a:ln>
        </p:spPr>
      </p:pic>
      <p:pic>
        <p:nvPicPr>
          <p:cNvPr id="107" name="Grafik 24" descr="Ein Bild, das Text, Schrift, Grün, Grafiken enthält.&#10;&#10;KI-generierte Inhalte können fehlerhaft sein."/>
          <p:cNvPicPr/>
          <p:nvPr/>
        </p:nvPicPr>
        <p:blipFill>
          <a:blip r:embed="rId11"/>
          <a:stretch/>
        </p:blipFill>
        <p:spPr>
          <a:xfrm>
            <a:off x="6728760" y="5508000"/>
            <a:ext cx="760320" cy="358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1111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lt1"/>
                </a:solidFill>
                <a:latin typeface="Calibri"/>
                <a:ea typeface="Calibri"/>
              </a:rPr>
              <a:t>1.) Data curation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Grafik 160"/>
          <p:cNvPicPr/>
          <p:nvPr/>
        </p:nvPicPr>
        <p:blipFill>
          <a:blip r:embed="rId2"/>
          <a:stretch/>
        </p:blipFill>
        <p:spPr>
          <a:xfrm>
            <a:off x="2306160" y="5023440"/>
            <a:ext cx="569160" cy="569160"/>
          </a:xfrm>
          <a:prstGeom prst="rect">
            <a:avLst/>
          </a:prstGeom>
          <a:ln w="0">
            <a:noFill/>
          </a:ln>
        </p:spPr>
      </p:pic>
      <p:pic>
        <p:nvPicPr>
          <p:cNvPr id="147" name="Grafik 161"/>
          <p:cNvPicPr/>
          <p:nvPr/>
        </p:nvPicPr>
        <p:blipFill>
          <a:blip r:embed="rId3"/>
          <a:stretch/>
        </p:blipFill>
        <p:spPr>
          <a:xfrm>
            <a:off x="823680" y="3054600"/>
            <a:ext cx="569160" cy="569160"/>
          </a:xfrm>
          <a:prstGeom prst="rect">
            <a:avLst/>
          </a:prstGeom>
          <a:ln w="0">
            <a:noFill/>
          </a:ln>
        </p:spPr>
      </p:pic>
      <p:sp>
        <p:nvSpPr>
          <p:cNvPr id="148" name="Textfeld 162"/>
          <p:cNvSpPr/>
          <p:nvPr/>
        </p:nvSpPr>
        <p:spPr>
          <a:xfrm>
            <a:off x="379440" y="3940200"/>
            <a:ext cx="152928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600" b="0" strike="noStrike" spc="-1">
                <a:solidFill>
                  <a:srgbClr val="2A6099"/>
                </a:solidFill>
                <a:latin typeface="Calibri"/>
                <a:ea typeface="Calibri"/>
              </a:rPr>
              <a:t>/path/to/data/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Grafik 163"/>
          <p:cNvPicPr/>
          <p:nvPr/>
        </p:nvPicPr>
        <p:blipFill>
          <a:blip r:embed="rId2"/>
          <a:stretch/>
        </p:blipFill>
        <p:spPr>
          <a:xfrm>
            <a:off x="2354400" y="1998000"/>
            <a:ext cx="569160" cy="569160"/>
          </a:xfrm>
          <a:prstGeom prst="rect">
            <a:avLst/>
          </a:prstGeom>
          <a:ln w="0">
            <a:noFill/>
          </a:ln>
        </p:spPr>
      </p:pic>
      <p:sp>
        <p:nvSpPr>
          <p:cNvPr id="150" name="Textfeld 164"/>
          <p:cNvSpPr/>
          <p:nvPr/>
        </p:nvSpPr>
        <p:spPr>
          <a:xfrm>
            <a:off x="1780920" y="5609160"/>
            <a:ext cx="152928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600" b="0" strike="noStrike" spc="-1">
                <a:solidFill>
                  <a:srgbClr val="2A6099"/>
                </a:solidFill>
                <a:latin typeface="Calibri"/>
                <a:ea typeface="Calibri"/>
              </a:rPr>
              <a:t>ingestor.py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Bogen 165"/>
          <p:cNvSpPr/>
          <p:nvPr/>
        </p:nvSpPr>
        <p:spPr>
          <a:xfrm rot="5400000" flipV="1">
            <a:off x="1923120" y="3252240"/>
            <a:ext cx="1259280" cy="864000"/>
          </a:xfrm>
          <a:prstGeom prst="arc">
            <a:avLst>
              <a:gd name="adj1" fmla="val 10766142"/>
              <a:gd name="adj2" fmla="val 7939839"/>
            </a:avLst>
          </a:prstGeom>
          <a:noFill/>
          <a:ln w="19050">
            <a:solidFill>
              <a:srgbClr val="000000"/>
            </a:solidFill>
            <a:prstDash val="sysDot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Gleichschenkliges Dreieck 166"/>
          <p:cNvSpPr/>
          <p:nvPr/>
        </p:nvSpPr>
        <p:spPr>
          <a:xfrm rot="20912400">
            <a:off x="2879280" y="3295080"/>
            <a:ext cx="107280" cy="10728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9000" rIns="90000" bIns="-9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Textfeld 167"/>
          <p:cNvSpPr/>
          <p:nvPr/>
        </p:nvSpPr>
        <p:spPr>
          <a:xfrm>
            <a:off x="1910520" y="2582280"/>
            <a:ext cx="143928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600" b="0" strike="noStrike" spc="-1">
                <a:solidFill>
                  <a:srgbClr val="2A6099"/>
                </a:solidFill>
                <a:latin typeface="Calibri"/>
                <a:ea typeface="Calibri"/>
              </a:rPr>
              <a:t>datapath.py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Textfeld 169"/>
          <p:cNvSpPr/>
          <p:nvPr/>
        </p:nvSpPr>
        <p:spPr>
          <a:xfrm>
            <a:off x="5319720" y="3412440"/>
            <a:ext cx="152928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GB" sz="1600" b="0" strike="noStrike" spc="-1">
                <a:solidFill>
                  <a:srgbClr val="2A6099"/>
                </a:solidFill>
                <a:latin typeface="Calibri"/>
                <a:ea typeface="Calibri"/>
              </a:rPr>
              <a:t>Template</a:t>
            </a:r>
            <a:br>
              <a:rPr sz="1600"/>
            </a:br>
            <a:r>
              <a:rPr lang="en-GB" sz="1600" b="0" strike="noStrike" spc="-1">
                <a:solidFill>
                  <a:srgbClr val="2A6099"/>
                </a:solidFill>
                <a:latin typeface="Calibri"/>
                <a:ea typeface="Calibri"/>
              </a:rPr>
              <a:t>raw / derived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Grafik 171"/>
          <p:cNvPicPr/>
          <p:nvPr/>
        </p:nvPicPr>
        <p:blipFill>
          <a:blip r:embed="rId4"/>
          <a:stretch/>
        </p:blipFill>
        <p:spPr>
          <a:xfrm>
            <a:off x="5807880" y="2915640"/>
            <a:ext cx="514440" cy="514440"/>
          </a:xfrm>
          <a:prstGeom prst="rect">
            <a:avLst/>
          </a:prstGeom>
          <a:ln w="0">
            <a:noFill/>
          </a:ln>
        </p:spPr>
      </p:pic>
      <p:pic>
        <p:nvPicPr>
          <p:cNvPr id="156" name="Grafik 172"/>
          <p:cNvPicPr/>
          <p:nvPr/>
        </p:nvPicPr>
        <p:blipFill>
          <a:blip r:embed="rId5"/>
          <a:stretch/>
        </p:blipFill>
        <p:spPr>
          <a:xfrm>
            <a:off x="7511040" y="4676400"/>
            <a:ext cx="1143000" cy="1146960"/>
          </a:xfrm>
          <a:prstGeom prst="rect">
            <a:avLst/>
          </a:prstGeom>
          <a:ln w="0">
            <a:noFill/>
          </a:ln>
        </p:spPr>
      </p:pic>
      <p:sp>
        <p:nvSpPr>
          <p:cNvPr id="157" name="Textfeld 173"/>
          <p:cNvSpPr/>
          <p:nvPr/>
        </p:nvSpPr>
        <p:spPr>
          <a:xfrm>
            <a:off x="4869000" y="5637960"/>
            <a:ext cx="152928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600" b="0" strike="noStrike" spc="-1">
                <a:solidFill>
                  <a:srgbClr val="2A6099"/>
                </a:solidFill>
                <a:latin typeface="Calibri"/>
                <a:ea typeface="Calibri"/>
              </a:rPr>
              <a:t>Metadata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Gerader Verbinder 174"/>
          <p:cNvSpPr/>
          <p:nvPr/>
        </p:nvSpPr>
        <p:spPr>
          <a:xfrm>
            <a:off x="3200400" y="5203080"/>
            <a:ext cx="1620000" cy="360"/>
          </a:xfrm>
          <a:prstGeom prst="line">
            <a:avLst/>
          </a:prstGeom>
          <a:ln w="0">
            <a:solidFill>
              <a:srgbClr val="333333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Gerader Verbinder 175"/>
          <p:cNvSpPr/>
          <p:nvPr/>
        </p:nvSpPr>
        <p:spPr>
          <a:xfrm>
            <a:off x="5934960" y="5203080"/>
            <a:ext cx="1464120" cy="360"/>
          </a:xfrm>
          <a:prstGeom prst="line">
            <a:avLst/>
          </a:prstGeom>
          <a:ln w="0">
            <a:solidFill>
              <a:srgbClr val="333333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ctr">
            <a:noAutofit/>
          </a:bodyPr>
          <a:lstStyle/>
          <a:p>
            <a:endParaRPr lang="de-DE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Textfeld 176"/>
          <p:cNvSpPr/>
          <p:nvPr/>
        </p:nvSpPr>
        <p:spPr>
          <a:xfrm>
            <a:off x="540000" y="1260000"/>
            <a:ext cx="42796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Python programme (ingestor.py)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Grafik 177"/>
          <p:cNvPicPr/>
          <p:nvPr/>
        </p:nvPicPr>
        <p:blipFill>
          <a:blip r:embed="rId6"/>
          <a:stretch/>
        </p:blipFill>
        <p:spPr>
          <a:xfrm>
            <a:off x="3560400" y="3589560"/>
            <a:ext cx="719280" cy="719280"/>
          </a:xfrm>
          <a:prstGeom prst="rect">
            <a:avLst/>
          </a:prstGeom>
          <a:ln w="0">
            <a:noFill/>
          </a:ln>
        </p:spPr>
      </p:pic>
      <p:pic>
        <p:nvPicPr>
          <p:cNvPr id="162" name="Grafik 178"/>
          <p:cNvPicPr/>
          <p:nvPr/>
        </p:nvPicPr>
        <p:blipFill>
          <a:blip r:embed="rId7"/>
          <a:stretch/>
        </p:blipFill>
        <p:spPr>
          <a:xfrm>
            <a:off x="3326040" y="3168000"/>
            <a:ext cx="646200" cy="361440"/>
          </a:xfrm>
          <a:prstGeom prst="rect">
            <a:avLst/>
          </a:prstGeom>
          <a:ln w="0">
            <a:noFill/>
          </a:ln>
        </p:spPr>
      </p:pic>
      <p:pic>
        <p:nvPicPr>
          <p:cNvPr id="163" name="Grafik 179"/>
          <p:cNvPicPr/>
          <p:nvPr/>
        </p:nvPicPr>
        <p:blipFill>
          <a:blip r:embed="rId8"/>
          <a:stretch/>
        </p:blipFill>
        <p:spPr>
          <a:xfrm>
            <a:off x="4342320" y="3706200"/>
            <a:ext cx="423720" cy="423720"/>
          </a:xfrm>
          <a:prstGeom prst="rect">
            <a:avLst/>
          </a:prstGeom>
          <a:ln w="0">
            <a:noFill/>
          </a:ln>
        </p:spPr>
      </p:pic>
      <p:pic>
        <p:nvPicPr>
          <p:cNvPr id="164" name="Grafik 180"/>
          <p:cNvPicPr/>
          <p:nvPr/>
        </p:nvPicPr>
        <p:blipFill>
          <a:blip r:embed="rId9"/>
          <a:srcRect t="32380" b="33061"/>
          <a:stretch/>
        </p:blipFill>
        <p:spPr>
          <a:xfrm>
            <a:off x="4059000" y="3224160"/>
            <a:ext cx="1047240" cy="361080"/>
          </a:xfrm>
          <a:prstGeom prst="rect">
            <a:avLst/>
          </a:prstGeom>
          <a:ln w="0">
            <a:noFill/>
          </a:ln>
        </p:spPr>
      </p:pic>
      <p:pic>
        <p:nvPicPr>
          <p:cNvPr id="165" name="Grafik 181"/>
          <p:cNvPicPr/>
          <p:nvPr/>
        </p:nvPicPr>
        <p:blipFill>
          <a:blip r:embed="rId10"/>
          <a:stretch/>
        </p:blipFill>
        <p:spPr>
          <a:xfrm>
            <a:off x="4995000" y="4923720"/>
            <a:ext cx="719280" cy="719280"/>
          </a:xfrm>
          <a:prstGeom prst="rect">
            <a:avLst/>
          </a:prstGeom>
          <a:ln w="0">
            <a:noFill/>
          </a:ln>
        </p:spPr>
      </p:pic>
      <p:pic>
        <p:nvPicPr>
          <p:cNvPr id="166" name="Grafik 182"/>
          <p:cNvPicPr/>
          <p:nvPr/>
        </p:nvPicPr>
        <p:blipFill>
          <a:blip r:embed="rId11"/>
          <a:srcRect l="6547" t="6161" r="838" b="10306"/>
          <a:stretch/>
        </p:blipFill>
        <p:spPr>
          <a:xfrm>
            <a:off x="6807960" y="835920"/>
            <a:ext cx="5275800" cy="3444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67" name="Gerader Verbinder 1"/>
          <p:cNvSpPr/>
          <p:nvPr/>
        </p:nvSpPr>
        <p:spPr>
          <a:xfrm flipH="1">
            <a:off x="1500480" y="3070440"/>
            <a:ext cx="925200" cy="241920"/>
          </a:xfrm>
          <a:prstGeom prst="line">
            <a:avLst/>
          </a:prstGeom>
          <a:ln w="0">
            <a:solidFill>
              <a:srgbClr val="333333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Gerader Verbinder 2"/>
          <p:cNvSpPr/>
          <p:nvPr/>
        </p:nvSpPr>
        <p:spPr>
          <a:xfrm>
            <a:off x="1003680" y="3752280"/>
            <a:ext cx="360" cy="171720"/>
          </a:xfrm>
          <a:prstGeom prst="line">
            <a:avLst/>
          </a:prstGeom>
          <a:ln w="0">
            <a:solidFill>
              <a:srgbClr val="333333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Gerader Verbinder 3"/>
          <p:cNvSpPr/>
          <p:nvPr/>
        </p:nvSpPr>
        <p:spPr>
          <a:xfrm>
            <a:off x="2548440" y="4345200"/>
            <a:ext cx="9720" cy="661680"/>
          </a:xfrm>
          <a:prstGeom prst="line">
            <a:avLst/>
          </a:prstGeom>
          <a:ln w="0">
            <a:solidFill>
              <a:srgbClr val="333333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Gerader Verbinder 4"/>
          <p:cNvSpPr/>
          <p:nvPr/>
        </p:nvSpPr>
        <p:spPr>
          <a:xfrm>
            <a:off x="1780560" y="4130280"/>
            <a:ext cx="645120" cy="153720"/>
          </a:xfrm>
          <a:prstGeom prst="line">
            <a:avLst/>
          </a:prstGeom>
          <a:ln w="0">
            <a:solidFill>
              <a:srgbClr val="33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Gerader Verbinder 5"/>
          <p:cNvSpPr/>
          <p:nvPr/>
        </p:nvSpPr>
        <p:spPr>
          <a:xfrm flipH="1">
            <a:off x="3927960" y="4423680"/>
            <a:ext cx="9720" cy="779400"/>
          </a:xfrm>
          <a:prstGeom prst="line">
            <a:avLst/>
          </a:prstGeom>
          <a:ln w="0">
            <a:solidFill>
              <a:srgbClr val="33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Gerader Verbinder 6"/>
          <p:cNvSpPr/>
          <p:nvPr/>
        </p:nvSpPr>
        <p:spPr>
          <a:xfrm flipH="1">
            <a:off x="5335920" y="4069800"/>
            <a:ext cx="444600" cy="779400"/>
          </a:xfrm>
          <a:prstGeom prst="line">
            <a:avLst/>
          </a:prstGeom>
          <a:ln w="0">
            <a:solidFill>
              <a:srgbClr val="33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Gerader Verbinder 7"/>
          <p:cNvSpPr/>
          <p:nvPr/>
        </p:nvSpPr>
        <p:spPr>
          <a:xfrm flipH="1">
            <a:off x="5410440" y="4069800"/>
            <a:ext cx="439920" cy="779400"/>
          </a:xfrm>
          <a:prstGeom prst="line">
            <a:avLst/>
          </a:prstGeom>
          <a:ln w="0">
            <a:solidFill>
              <a:srgbClr val="33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4" name="Gerader Verbinder 8"/>
          <p:cNvSpPr/>
          <p:nvPr/>
        </p:nvSpPr>
        <p:spPr>
          <a:xfrm flipH="1">
            <a:off x="6356160" y="2787840"/>
            <a:ext cx="451800" cy="266760"/>
          </a:xfrm>
          <a:prstGeom prst="line">
            <a:avLst/>
          </a:prstGeom>
          <a:ln w="0">
            <a:solidFill>
              <a:srgbClr val="33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Gerader Verbinder 10"/>
          <p:cNvSpPr/>
          <p:nvPr/>
        </p:nvSpPr>
        <p:spPr>
          <a:xfrm flipH="1">
            <a:off x="6367320" y="2845800"/>
            <a:ext cx="451440" cy="266760"/>
          </a:xfrm>
          <a:prstGeom prst="line">
            <a:avLst/>
          </a:prstGeom>
          <a:ln w="0">
            <a:solidFill>
              <a:srgbClr val="333333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5000" rIns="90000" bIns="-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5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8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1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6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9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4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7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0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1111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lt1"/>
                </a:solidFill>
                <a:latin typeface="Calibri"/>
                <a:ea typeface="Calibri"/>
              </a:rPr>
              <a:t>1.) Data curation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Google Shape;144;g32a4be91432_6_ 2"/>
          <p:cNvSpPr/>
          <p:nvPr/>
        </p:nvSpPr>
        <p:spPr>
          <a:xfrm>
            <a:off x="540000" y="1008000"/>
            <a:ext cx="11052360" cy="201132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Python programme (ingestor.py)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- 762 raw and 847 derived datasets (</a:t>
            </a:r>
            <a:r>
              <a:rPr lang="en-GB" sz="2400" b="1" strike="noStrike" spc="-1">
                <a:solidFill>
                  <a:srgbClr val="A0599F"/>
                </a:solidFill>
                <a:latin typeface="Calibri"/>
                <a:ea typeface="Calibri"/>
              </a:rPr>
              <a:t>1,609 in total</a:t>
            </a: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)</a:t>
            </a:r>
            <a:r>
              <a:rPr lang="de-DE" sz="2400" b="0" strike="noStrike" spc="-1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already added to SciCat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Some of the data has already been archived and must be retrieved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Code and templates can be extended and used for future datasets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Further metadata will be added, especially attachments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Grafik 185"/>
          <p:cNvPicPr/>
          <p:nvPr/>
        </p:nvPicPr>
        <p:blipFill>
          <a:blip r:embed="rId2"/>
          <a:srcRect t="16301" r="37967" b="14736"/>
          <a:stretch/>
        </p:blipFill>
        <p:spPr>
          <a:xfrm>
            <a:off x="540360" y="3412440"/>
            <a:ext cx="5578920" cy="2526840"/>
          </a:xfrm>
          <a:prstGeom prst="rect">
            <a:avLst/>
          </a:prstGeom>
          <a:ln w="0">
            <a:noFill/>
          </a:ln>
        </p:spPr>
      </p:pic>
      <p:pic>
        <p:nvPicPr>
          <p:cNvPr id="179" name="Grafik 186"/>
          <p:cNvPicPr/>
          <p:nvPr/>
        </p:nvPicPr>
        <p:blipFill>
          <a:blip r:embed="rId3"/>
          <a:srcRect l="912" r="3101"/>
          <a:stretch/>
        </p:blipFill>
        <p:spPr>
          <a:xfrm>
            <a:off x="3420000" y="3978360"/>
            <a:ext cx="8098920" cy="1960920"/>
          </a:xfrm>
          <a:prstGeom prst="rect">
            <a:avLst/>
          </a:prstGeom>
          <a:ln w="0">
            <a:noFill/>
          </a:ln>
        </p:spPr>
      </p:pic>
      <p:sp>
        <p:nvSpPr>
          <p:cNvPr id="180" name="Textfeld 187"/>
          <p:cNvSpPr/>
          <p:nvPr/>
        </p:nvSpPr>
        <p:spPr>
          <a:xfrm>
            <a:off x="7560000" y="3708000"/>
            <a:ext cx="410328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600" b="0" strike="noStrike" spc="-1">
                <a:solidFill>
                  <a:srgbClr val="2A6099"/>
                </a:solidFill>
                <a:latin typeface="Calibri"/>
                <a:ea typeface="Calibri"/>
              </a:rPr>
              <a:t>Execution of the script (ingestor.py) last week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5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5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hteck 188"/>
          <p:cNvSpPr/>
          <p:nvPr/>
        </p:nvSpPr>
        <p:spPr>
          <a:xfrm>
            <a:off x="180000" y="4679280"/>
            <a:ext cx="11699280" cy="19764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1111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lt1"/>
                </a:solidFill>
                <a:latin typeface="Calibri"/>
                <a:ea typeface="Calibri"/>
              </a:rPr>
              <a:t>2.) Tools for data maintenance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Google Shape;144;g32a4be91432_6_ 3"/>
          <p:cNvSpPr/>
          <p:nvPr/>
        </p:nvSpPr>
        <p:spPr>
          <a:xfrm>
            <a:off x="540000" y="1008000"/>
            <a:ext cx="11052360" cy="347436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Tasks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Improve data curation with user-friendly tools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Interface with external sources (e.g. museums or universities)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SciCat-Editor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Web application created with the Streamlit framework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Allows manual input of scientific metadata for datasets in SciCat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Structure and validation of metadata can be specified via a template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  (e.g. data types, mandatory fields, …)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feld 11"/>
          <p:cNvSpPr/>
          <p:nvPr/>
        </p:nvSpPr>
        <p:spPr>
          <a:xfrm>
            <a:off x="2363400" y="5004000"/>
            <a:ext cx="2415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0" i="1" strike="noStrike" spc="-1">
                <a:solidFill>
                  <a:schemeClr val="dk1"/>
                </a:solidFill>
                <a:latin typeface="Arial"/>
              </a:rPr>
              <a:t>Ingest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5" name="Grafik 12"/>
          <p:cNvPicPr/>
          <p:nvPr/>
        </p:nvPicPr>
        <p:blipFill>
          <a:blip r:embed="rId2"/>
          <a:stretch/>
        </p:blipFill>
        <p:spPr>
          <a:xfrm>
            <a:off x="1140480" y="4979880"/>
            <a:ext cx="1077480" cy="1025640"/>
          </a:xfrm>
          <a:prstGeom prst="rect">
            <a:avLst/>
          </a:prstGeom>
          <a:ln w="0">
            <a:noFill/>
          </a:ln>
        </p:spPr>
      </p:pic>
      <p:sp>
        <p:nvSpPr>
          <p:cNvPr id="186" name="Textfeld 1"/>
          <p:cNvSpPr/>
          <p:nvPr/>
        </p:nvSpPr>
        <p:spPr>
          <a:xfrm>
            <a:off x="504000" y="6034680"/>
            <a:ext cx="2415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SciCat frontend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feld 14"/>
          <p:cNvSpPr/>
          <p:nvPr/>
        </p:nvSpPr>
        <p:spPr>
          <a:xfrm>
            <a:off x="2390400" y="6013080"/>
            <a:ext cx="24156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dk1"/>
                </a:solidFill>
                <a:latin typeface="Arial"/>
              </a:rPr>
              <a:t>dataset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Textfeld 15"/>
          <p:cNvSpPr/>
          <p:nvPr/>
        </p:nvSpPr>
        <p:spPr>
          <a:xfrm>
            <a:off x="4339080" y="5922360"/>
            <a:ext cx="2415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SciCat database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Textfeld 16"/>
          <p:cNvSpPr/>
          <p:nvPr/>
        </p:nvSpPr>
        <p:spPr>
          <a:xfrm>
            <a:off x="7260120" y="6291720"/>
            <a:ext cx="2692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„SciCat-Editor“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Textfeld 19"/>
          <p:cNvSpPr/>
          <p:nvPr/>
        </p:nvSpPr>
        <p:spPr>
          <a:xfrm>
            <a:off x="5459040" y="4768200"/>
            <a:ext cx="24156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800" b="0" i="1" strike="noStrike" spc="-1">
                <a:solidFill>
                  <a:schemeClr val="dk1"/>
                </a:solidFill>
                <a:latin typeface="Arial"/>
              </a:rPr>
              <a:t>Curate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Textfeld 20"/>
          <p:cNvSpPr/>
          <p:nvPr/>
        </p:nvSpPr>
        <p:spPr>
          <a:xfrm>
            <a:off x="9744480" y="5844960"/>
            <a:ext cx="16916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dk1"/>
                </a:solidFill>
                <a:latin typeface="Arial"/>
              </a:rPr>
              <a:t>Template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de-DE" sz="1400" b="0" strike="noStrike" spc="-1">
                <a:solidFill>
                  <a:schemeClr val="dk1"/>
                </a:solidFill>
                <a:latin typeface="Arial"/>
              </a:rPr>
              <a:t>(JSON-Schema)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Grafik 21"/>
          <p:cNvPicPr/>
          <p:nvPr/>
        </p:nvPicPr>
        <p:blipFill>
          <a:blip r:embed="rId3"/>
          <a:stretch/>
        </p:blipFill>
        <p:spPr>
          <a:xfrm>
            <a:off x="5071320" y="4980600"/>
            <a:ext cx="891720" cy="891720"/>
          </a:xfrm>
          <a:prstGeom prst="rect">
            <a:avLst/>
          </a:prstGeom>
          <a:ln w="0">
            <a:noFill/>
          </a:ln>
        </p:spPr>
      </p:pic>
      <p:grpSp>
        <p:nvGrpSpPr>
          <p:cNvPr id="193" name="Gruppieren 22"/>
          <p:cNvGrpSpPr/>
          <p:nvPr/>
        </p:nvGrpSpPr>
        <p:grpSpPr>
          <a:xfrm>
            <a:off x="7460280" y="4813560"/>
            <a:ext cx="2077560" cy="1430280"/>
            <a:chOff x="7460280" y="4813560"/>
            <a:chExt cx="2077560" cy="1430280"/>
          </a:xfrm>
        </p:grpSpPr>
        <p:pic>
          <p:nvPicPr>
            <p:cNvPr id="194" name="Grafik 23"/>
            <p:cNvPicPr/>
            <p:nvPr/>
          </p:nvPicPr>
          <p:blipFill>
            <a:blip r:embed="rId4"/>
            <a:srcRect b="66345"/>
            <a:stretch/>
          </p:blipFill>
          <p:spPr>
            <a:xfrm>
              <a:off x="7460280" y="4813560"/>
              <a:ext cx="2077560" cy="414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5" name="Grafik 3"/>
            <p:cNvPicPr/>
            <p:nvPr/>
          </p:nvPicPr>
          <p:blipFill>
            <a:blip r:embed="rId4"/>
            <a:srcRect t="70926" b="10114"/>
            <a:stretch/>
          </p:blipFill>
          <p:spPr>
            <a:xfrm>
              <a:off x="7460280" y="5216040"/>
              <a:ext cx="2077560" cy="232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6" name="Grafik 25"/>
            <p:cNvPicPr/>
            <p:nvPr/>
          </p:nvPicPr>
          <p:blipFill>
            <a:blip r:embed="rId5"/>
            <a:srcRect t="1066" b="74017"/>
            <a:stretch/>
          </p:blipFill>
          <p:spPr>
            <a:xfrm>
              <a:off x="7460280" y="5442480"/>
              <a:ext cx="2077560" cy="306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7" name="Grafik 26"/>
            <p:cNvPicPr/>
            <p:nvPr/>
          </p:nvPicPr>
          <p:blipFill>
            <a:blip r:embed="rId5"/>
            <a:srcRect t="54098" b="5433"/>
            <a:stretch/>
          </p:blipFill>
          <p:spPr>
            <a:xfrm>
              <a:off x="7460280" y="5744880"/>
              <a:ext cx="2077560" cy="498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8" name="Grafik 27"/>
            <p:cNvPicPr/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7471080" y="4824360"/>
              <a:ext cx="1279440" cy="1040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99" name="Grafik 28"/>
          <p:cNvPicPr/>
          <p:nvPr/>
        </p:nvPicPr>
        <p:blipFill>
          <a:blip r:embed="rId8"/>
          <a:stretch/>
        </p:blipFill>
        <p:spPr>
          <a:xfrm>
            <a:off x="3334680" y="5530680"/>
            <a:ext cx="498240" cy="498240"/>
          </a:xfrm>
          <a:prstGeom prst="rect">
            <a:avLst/>
          </a:prstGeom>
          <a:ln w="0">
            <a:noFill/>
          </a:ln>
        </p:spPr>
      </p:pic>
      <p:pic>
        <p:nvPicPr>
          <p:cNvPr id="200" name="Grafik 29"/>
          <p:cNvPicPr/>
          <p:nvPr/>
        </p:nvPicPr>
        <p:blipFill>
          <a:blip r:embed="rId9"/>
          <a:stretch/>
        </p:blipFill>
        <p:spPr>
          <a:xfrm>
            <a:off x="8929440" y="5830200"/>
            <a:ext cx="785880" cy="428400"/>
          </a:xfrm>
          <a:prstGeom prst="rect">
            <a:avLst/>
          </a:prstGeom>
          <a:ln w="0">
            <a:noFill/>
          </a:ln>
        </p:spPr>
      </p:pic>
      <p:pic>
        <p:nvPicPr>
          <p:cNvPr id="201" name="Grafik 30"/>
          <p:cNvPicPr/>
          <p:nvPr/>
        </p:nvPicPr>
        <p:blipFill>
          <a:blip r:embed="rId10"/>
          <a:srcRect b="21939"/>
          <a:stretch/>
        </p:blipFill>
        <p:spPr>
          <a:xfrm>
            <a:off x="10080000" y="5044320"/>
            <a:ext cx="979200" cy="764280"/>
          </a:xfrm>
          <a:prstGeom prst="rect">
            <a:avLst/>
          </a:prstGeom>
          <a:ln w="0">
            <a:noFill/>
          </a:ln>
        </p:spPr>
      </p:pic>
      <p:cxnSp>
        <p:nvCxnSpPr>
          <p:cNvPr id="202" name="Gerade Verbindung mit Pfeil 31"/>
          <p:cNvCxnSpPr/>
          <p:nvPr/>
        </p:nvCxnSpPr>
        <p:spPr>
          <a:xfrm>
            <a:off x="2530440" y="5456520"/>
            <a:ext cx="2277720" cy="108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203" name="Gerade Verbindung mit Pfeil 32"/>
          <p:cNvCxnSpPr/>
          <p:nvPr/>
        </p:nvCxnSpPr>
        <p:spPr>
          <a:xfrm>
            <a:off x="6074280" y="5499720"/>
            <a:ext cx="1186920" cy="108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204" name="Gerade Verbindung mit Pfeil 33"/>
          <p:cNvCxnSpPr/>
          <p:nvPr/>
        </p:nvCxnSpPr>
        <p:spPr>
          <a:xfrm flipH="1">
            <a:off x="6074280" y="5229360"/>
            <a:ext cx="1186920" cy="108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205" name="Gerade Verbindung mit Pfeil 34"/>
          <p:cNvCxnSpPr/>
          <p:nvPr/>
        </p:nvCxnSpPr>
        <p:spPr>
          <a:xfrm flipH="1">
            <a:off x="9676800" y="5442120"/>
            <a:ext cx="428760" cy="108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type="triangle" w="med" len="med"/>
          </a:ln>
        </p:spPr>
      </p:cxnSp>
      <p:pic>
        <p:nvPicPr>
          <p:cNvPr id="206" name="Grafik 36"/>
          <p:cNvPicPr/>
          <p:nvPr/>
        </p:nvPicPr>
        <p:blipFill>
          <a:blip r:embed="rId11"/>
          <a:stretch/>
        </p:blipFill>
        <p:spPr>
          <a:xfrm>
            <a:off x="9111240" y="4800240"/>
            <a:ext cx="437400" cy="437400"/>
          </a:xfrm>
          <a:prstGeom prst="rect">
            <a:avLst/>
          </a:prstGeom>
          <a:ln w="0">
            <a:noFill/>
          </a:ln>
        </p:spPr>
      </p:pic>
      <p:pic>
        <p:nvPicPr>
          <p:cNvPr id="207" name="Grafik 7"/>
          <p:cNvPicPr/>
          <p:nvPr/>
        </p:nvPicPr>
        <p:blipFill>
          <a:blip r:embed="rId11"/>
          <a:stretch/>
        </p:blipFill>
        <p:spPr>
          <a:xfrm>
            <a:off x="2307600" y="2496600"/>
            <a:ext cx="437400" cy="437400"/>
          </a:xfrm>
          <a:prstGeom prst="rect">
            <a:avLst/>
          </a:prstGeom>
          <a:ln w="0">
            <a:noFill/>
          </a:ln>
        </p:spPr>
      </p:pic>
      <p:pic>
        <p:nvPicPr>
          <p:cNvPr id="208" name="Grafik 8"/>
          <p:cNvPicPr/>
          <p:nvPr/>
        </p:nvPicPr>
        <p:blipFill>
          <a:blip r:embed="rId9"/>
          <a:stretch/>
        </p:blipFill>
        <p:spPr>
          <a:xfrm>
            <a:off x="7560000" y="3005280"/>
            <a:ext cx="429480" cy="23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5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5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5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50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50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0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6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8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1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0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3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6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9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2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5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8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4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144;g32a4be91432_6_ 9"/>
          <p:cNvSpPr/>
          <p:nvPr/>
        </p:nvSpPr>
        <p:spPr>
          <a:xfrm>
            <a:off x="540000" y="1008000"/>
            <a:ext cx="11052360" cy="475452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SciCat-Editor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=&gt; Curation is simplified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=&gt; Control, guidance and validation</a:t>
            </a:r>
            <a:br>
              <a:rPr sz="2400"/>
            </a:br>
            <a:r>
              <a:rPr lang="en-GB" sz="1200" b="0" strike="noStrike" spc="-1">
                <a:solidFill>
                  <a:srgbClr val="A0599F"/>
                </a:solidFill>
                <a:latin typeface="Calibri"/>
                <a:ea typeface="Calibri"/>
              </a:rPr>
              <a:t> 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Website is currently unavailable, but will be relaunched in the future!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Rechteck 216"/>
          <p:cNvSpPr/>
          <p:nvPr/>
        </p:nvSpPr>
        <p:spPr>
          <a:xfrm>
            <a:off x="5788800" y="1566000"/>
            <a:ext cx="5723280" cy="23256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de-DE" sz="18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11" name="Gruppieren 1"/>
          <p:cNvGrpSpPr/>
          <p:nvPr/>
        </p:nvGrpSpPr>
        <p:grpSpPr>
          <a:xfrm>
            <a:off x="610920" y="1566720"/>
            <a:ext cx="6659280" cy="2341800"/>
            <a:chOff x="610920" y="1566720"/>
            <a:chExt cx="6659280" cy="2341800"/>
          </a:xfrm>
        </p:grpSpPr>
        <p:sp>
          <p:nvSpPr>
            <p:cNvPr id="212" name="Rechteck 4"/>
            <p:cNvSpPr/>
            <p:nvPr/>
          </p:nvSpPr>
          <p:spPr>
            <a:xfrm>
              <a:off x="610920" y="1566720"/>
              <a:ext cx="6655320" cy="2341800"/>
            </a:xfrm>
            <a:prstGeom prst="rect">
              <a:avLst/>
            </a:prstGeom>
            <a:solidFill>
              <a:srgbClr val="0D10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numCol="1" spcCol="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pic>
          <p:nvPicPr>
            <p:cNvPr id="213" name="Grafik 32"/>
            <p:cNvPicPr/>
            <p:nvPr/>
          </p:nvPicPr>
          <p:blipFill>
            <a:blip r:embed="rId2"/>
            <a:srcRect l="1771" t="51519" r="16553" b="27288"/>
            <a:stretch/>
          </p:blipFill>
          <p:spPr>
            <a:xfrm>
              <a:off x="778320" y="1566720"/>
              <a:ext cx="6491880" cy="935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4" name="Rechteck 5"/>
            <p:cNvSpPr/>
            <p:nvPr/>
          </p:nvSpPr>
          <p:spPr>
            <a:xfrm>
              <a:off x="7161840" y="1756440"/>
              <a:ext cx="108360" cy="2097000"/>
            </a:xfrm>
            <a:prstGeom prst="rect">
              <a:avLst/>
            </a:prstGeom>
            <a:solidFill>
              <a:srgbClr val="0D10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numCol="1" spcCol="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pic>
          <p:nvPicPr>
            <p:cNvPr id="215" name="Grafik 33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r="54352" b="86732"/>
            <a:stretch/>
          </p:blipFill>
          <p:spPr>
            <a:xfrm>
              <a:off x="690120" y="2445480"/>
              <a:ext cx="3749760" cy="260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6" name="Grafik 34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66221" r="883" b="86939"/>
            <a:stretch/>
          </p:blipFill>
          <p:spPr>
            <a:xfrm>
              <a:off x="4440600" y="2445480"/>
              <a:ext cx="2702880" cy="256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7" name="Grafik 39"/>
            <p:cNvPicPr/>
            <p:nvPr/>
          </p:nvPicPr>
          <p:blipFill>
            <a:blip r:embed="rId5"/>
            <a:srcRect t="40801" r="53441"/>
            <a:stretch/>
          </p:blipFill>
          <p:spPr>
            <a:xfrm>
              <a:off x="690120" y="2690640"/>
              <a:ext cx="3824640" cy="1164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8" name="Grafik 40"/>
            <p:cNvPicPr/>
            <p:nvPr/>
          </p:nvPicPr>
          <p:blipFill>
            <a:blip r:embed="rId5"/>
            <a:srcRect l="66221" t="40801" r="831"/>
            <a:stretch/>
          </p:blipFill>
          <p:spPr>
            <a:xfrm>
              <a:off x="4440600" y="2690640"/>
              <a:ext cx="2707200" cy="1164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9" name="Rechteck 6"/>
            <p:cNvSpPr/>
            <p:nvPr/>
          </p:nvSpPr>
          <p:spPr>
            <a:xfrm>
              <a:off x="628560" y="1748880"/>
              <a:ext cx="108360" cy="2096640"/>
            </a:xfrm>
            <a:prstGeom prst="rect">
              <a:avLst/>
            </a:prstGeom>
            <a:solidFill>
              <a:srgbClr val="0D10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numCol="1" spcCol="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DE" sz="1800" b="0" strike="noStrike" spc="-1">
                <a:solidFill>
                  <a:schemeClr val="lt1"/>
                </a:solidFill>
                <a:latin typeface="Calibri"/>
              </a:endParaRPr>
            </a:p>
          </p:txBody>
        </p:sp>
        <p:pic>
          <p:nvPicPr>
            <p:cNvPr id="220" name="Grafik 41"/>
            <p:cNvPicPr/>
            <p:nvPr/>
          </p:nvPicPr>
          <p:blipFill>
            <a:blip r:embed="rId6"/>
            <a:stretch/>
          </p:blipFill>
          <p:spPr>
            <a:xfrm>
              <a:off x="6193080" y="2754000"/>
              <a:ext cx="826920" cy="3096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21" name="Grafik 42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-633" b="814"/>
          <a:stretch/>
        </p:blipFill>
        <p:spPr>
          <a:xfrm>
            <a:off x="6122160" y="1575360"/>
            <a:ext cx="5399280" cy="3171600"/>
          </a:xfrm>
          <a:prstGeom prst="rect">
            <a:avLst/>
          </a:prstGeom>
          <a:ln w="0">
            <a:noFill/>
          </a:ln>
        </p:spPr>
      </p:pic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1111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lt1"/>
                </a:solidFill>
                <a:latin typeface="Calibri"/>
                <a:ea typeface="Calibri"/>
              </a:rPr>
              <a:t>2.) Tools for data maintenance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" name="Grafik 19"/>
          <p:cNvPicPr/>
          <p:nvPr/>
        </p:nvPicPr>
        <p:blipFill>
          <a:blip r:embed="rId9"/>
          <a:stretch/>
        </p:blipFill>
        <p:spPr>
          <a:xfrm>
            <a:off x="2261880" y="1044000"/>
            <a:ext cx="437400" cy="437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50"/>
                                        <p:tgtEl>
                                          <p:spTgt spid="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50"/>
                                        <p:tgtEl>
                                          <p:spTgt spid="2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250"/>
                                        <p:tgtEl>
                                          <p:spTgt spid="2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1111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lt1"/>
                </a:solidFill>
                <a:latin typeface="Calibri"/>
                <a:ea typeface="Calibri"/>
              </a:rPr>
              <a:t>2.) Tools for data maintenance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Google Shape;144;g32a4be91432_6_ 8"/>
          <p:cNvSpPr/>
          <p:nvPr/>
        </p:nvSpPr>
        <p:spPr>
          <a:xfrm>
            <a:off x="540000" y="1260000"/>
            <a:ext cx="11052360" cy="347436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SciCat-Editor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Data curation can be improved using the SciCat-Editor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Further data fields, such as comment, rate or linking data, need to be added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Automated ingestion (via scripts)</a:t>
            </a: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Just as important, and enables metadata to be added quickly in the future too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Some information is still missing, such as sample information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   (code of automated scripts must be extended)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Curation of amber data beyond P05 data is also planned (e.g. Senckenberg Search)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50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50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50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250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50"/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1111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lt1"/>
                </a:solidFill>
                <a:latin typeface="Calibri"/>
                <a:ea typeface="Calibri"/>
              </a:rPr>
              <a:t>2.) Tools for data maintenance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Google Shape;144;g32a4be91432_6_ 14"/>
          <p:cNvSpPr/>
          <p:nvPr/>
        </p:nvSpPr>
        <p:spPr>
          <a:xfrm>
            <a:off x="540000" y="1260000"/>
            <a:ext cx="11052360" cy="347436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SciCat-Editor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Data curation can be improved using the SciCat-Editor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Further data fields, such as comment, rate or linking data, need to be added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Automated ingestion (via scripts)</a:t>
            </a: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Just as important, and enables metadata to be added quickly in the future too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Some information is still missing, such as sample information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   (code of automated scripts must be extended)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Curation of amber data beyond P05 data is also planned (e.g. Senckenberg Search)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Grafik 227"/>
          <p:cNvPicPr/>
          <p:nvPr/>
        </p:nvPicPr>
        <p:blipFill>
          <a:blip r:embed="rId2"/>
          <a:stretch/>
        </p:blipFill>
        <p:spPr>
          <a:xfrm>
            <a:off x="468000" y="850320"/>
            <a:ext cx="6318000" cy="4451760"/>
          </a:xfrm>
          <a:prstGeom prst="rect">
            <a:avLst/>
          </a:prstGeom>
          <a:ln w="0">
            <a:noFill/>
          </a:ln>
        </p:spPr>
      </p:pic>
      <p:pic>
        <p:nvPicPr>
          <p:cNvPr id="229" name="Grafik 228"/>
          <p:cNvPicPr/>
          <p:nvPr/>
        </p:nvPicPr>
        <p:blipFill>
          <a:blip r:embed="rId3"/>
          <a:srcRect t="50497"/>
          <a:stretch/>
        </p:blipFill>
        <p:spPr>
          <a:xfrm>
            <a:off x="468000" y="3886200"/>
            <a:ext cx="6318000" cy="2203200"/>
          </a:xfrm>
          <a:prstGeom prst="rect">
            <a:avLst/>
          </a:prstGeom>
          <a:ln w="0">
            <a:noFill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FBCA485-18CA-7553-D3AF-9300BA99599B}"/>
              </a:ext>
            </a:extLst>
          </p:cNvPr>
          <p:cNvSpPr txBox="1"/>
          <p:nvPr/>
        </p:nvSpPr>
        <p:spPr>
          <a:xfrm>
            <a:off x="382281" y="6239001"/>
            <a:ext cx="7632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/>
              <a:t>https://www.senckenberg.de/en/science/research-infrastructure/databases-and-digital-resources/aquila/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1111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lt1"/>
                </a:solidFill>
                <a:latin typeface="Calibri"/>
                <a:ea typeface="Calibri"/>
              </a:rPr>
              <a:t>3.) Implementing AMBCAT (Amber Catalogue)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Google Shape;144;g32a4be91432_6_ 4"/>
          <p:cNvSpPr/>
          <p:nvPr/>
        </p:nvSpPr>
        <p:spPr>
          <a:xfrm>
            <a:off x="540000" y="1008000"/>
            <a:ext cx="11052360" cy="127980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Tasks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Create a new Streamlit web application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Architecture similar to the ‘Human Organ Atlas’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" name="Grafik 235"/>
          <p:cNvPicPr/>
          <p:nvPr/>
        </p:nvPicPr>
        <p:blipFill>
          <a:blip r:embed="rId2"/>
          <a:stretch/>
        </p:blipFill>
        <p:spPr>
          <a:xfrm>
            <a:off x="628560" y="2377440"/>
            <a:ext cx="5310720" cy="3426840"/>
          </a:xfrm>
          <a:prstGeom prst="rect">
            <a:avLst/>
          </a:prstGeom>
          <a:ln w="0">
            <a:noFill/>
          </a:ln>
        </p:spPr>
      </p:pic>
      <p:pic>
        <p:nvPicPr>
          <p:cNvPr id="233" name="Grafik 9"/>
          <p:cNvPicPr/>
          <p:nvPr/>
        </p:nvPicPr>
        <p:blipFill>
          <a:blip r:embed="rId3"/>
          <a:stretch/>
        </p:blipFill>
        <p:spPr>
          <a:xfrm>
            <a:off x="5940000" y="1440000"/>
            <a:ext cx="329400" cy="179280"/>
          </a:xfrm>
          <a:prstGeom prst="rect">
            <a:avLst/>
          </a:prstGeom>
          <a:ln w="0">
            <a:noFill/>
          </a:ln>
        </p:spPr>
      </p:pic>
      <p:sp>
        <p:nvSpPr>
          <p:cNvPr id="234" name="Google Shape;144;g32a4be91432_6_ 11"/>
          <p:cNvSpPr/>
          <p:nvPr/>
        </p:nvSpPr>
        <p:spPr>
          <a:xfrm>
            <a:off x="6156000" y="2808000"/>
            <a:ext cx="5399280" cy="237708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Search, Access and Explore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Amber datasets from DESY and partner </a:t>
            </a:r>
            <a:br>
              <a:rPr sz="2400"/>
            </a:b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  institutions are displayed</a:t>
            </a:r>
            <a:br>
              <a:rPr sz="2400"/>
            </a:b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Data is searchable and filterable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Links provide access to the data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Data can be viewed using 3D models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Textfeld 238"/>
          <p:cNvSpPr/>
          <p:nvPr/>
        </p:nvSpPr>
        <p:spPr>
          <a:xfrm>
            <a:off x="1440000" y="5804280"/>
            <a:ext cx="410328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600" b="0" strike="noStrike" spc="-1">
                <a:solidFill>
                  <a:srgbClr val="2A6099"/>
                </a:solidFill>
                <a:latin typeface="Calibri"/>
                <a:ea typeface="Calibri"/>
              </a:rPr>
              <a:t>The web application “Human Organ Atlas“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6" name="Picture 1"/>
          <p:cNvPicPr/>
          <p:nvPr/>
        </p:nvPicPr>
        <p:blipFill>
          <a:blip r:embed="rId4"/>
          <a:stretch/>
        </p:blipFill>
        <p:spPr>
          <a:xfrm>
            <a:off x="10080000" y="1260000"/>
            <a:ext cx="1230120" cy="86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1111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lt1"/>
                </a:solidFill>
                <a:latin typeface="Calibri"/>
                <a:ea typeface="Calibri"/>
              </a:rPr>
              <a:t>4.) Data visualisation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Google Shape;144;g32a4be91432_6_ 7"/>
          <p:cNvSpPr/>
          <p:nvPr/>
        </p:nvSpPr>
        <p:spPr>
          <a:xfrm>
            <a:off x="540000" y="1008000"/>
            <a:ext cx="11052360" cy="127980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Tasks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Investigate ParaView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Integrate features into AMBCAT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9" name="Grafik 242"/>
          <p:cNvPicPr/>
          <p:nvPr/>
        </p:nvPicPr>
        <p:blipFill>
          <a:blip r:embed="rId2"/>
          <a:stretch/>
        </p:blipFill>
        <p:spPr>
          <a:xfrm>
            <a:off x="540000" y="2518200"/>
            <a:ext cx="5645160" cy="3241080"/>
          </a:xfrm>
          <a:prstGeom prst="rect">
            <a:avLst/>
          </a:prstGeom>
          <a:ln w="0">
            <a:noFill/>
          </a:ln>
        </p:spPr>
      </p:pic>
      <p:pic>
        <p:nvPicPr>
          <p:cNvPr id="240" name="Grafik 243"/>
          <p:cNvPicPr/>
          <p:nvPr/>
        </p:nvPicPr>
        <p:blipFill>
          <a:blip r:embed="rId3"/>
          <a:stretch/>
        </p:blipFill>
        <p:spPr>
          <a:xfrm>
            <a:off x="9360000" y="1019160"/>
            <a:ext cx="1905120" cy="1268640"/>
          </a:xfrm>
          <a:prstGeom prst="rect">
            <a:avLst/>
          </a:prstGeom>
          <a:ln w="0">
            <a:noFill/>
          </a:ln>
        </p:spPr>
      </p:pic>
      <p:sp>
        <p:nvSpPr>
          <p:cNvPr id="241" name="Textfeld 244"/>
          <p:cNvSpPr/>
          <p:nvPr/>
        </p:nvSpPr>
        <p:spPr>
          <a:xfrm>
            <a:off x="1260000" y="5804640"/>
            <a:ext cx="431928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600" b="0" strike="noStrike" spc="-1">
                <a:solidFill>
                  <a:srgbClr val="2A6099"/>
                </a:solidFill>
                <a:latin typeface="Calibri"/>
                <a:ea typeface="Calibri"/>
              </a:rPr>
              <a:t>3D models on the “Human Organ Atlas“ website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Google Shape;144;g32a4be91432_6_ 10"/>
          <p:cNvSpPr/>
          <p:nvPr/>
        </p:nvSpPr>
        <p:spPr>
          <a:xfrm>
            <a:off x="6480000" y="2772000"/>
            <a:ext cx="5075280" cy="237708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ParaView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An application for data analysis and</a:t>
            </a:r>
            <a:br>
              <a:rPr sz="2400"/>
            </a:b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   visualisation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Hopefully, it will enable improved</a:t>
            </a:r>
            <a:br>
              <a:rPr sz="2400"/>
            </a:b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   3D visualisation compared to the</a:t>
            </a:r>
            <a:br>
              <a:rPr sz="2400"/>
            </a:b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   Human Organ Atlas (to be tested)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1111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lt1"/>
                </a:solidFill>
                <a:latin typeface="Calibri"/>
                <a:ea typeface="Calibri"/>
              </a:rPr>
              <a:t>SUMMARY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Google Shape;144;g32a4be91432_6_ 13"/>
          <p:cNvSpPr/>
          <p:nvPr/>
        </p:nvSpPr>
        <p:spPr>
          <a:xfrm>
            <a:off x="540000" y="1440000"/>
            <a:ext cx="11339280" cy="274284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AMBCAT (Amber Catalogue)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AMBCAT is a Streamlit web application that enables users to </a:t>
            </a:r>
            <a:r>
              <a:rPr lang="en-GB" sz="2400" b="1" strike="noStrike" spc="-1">
                <a:solidFill>
                  <a:srgbClr val="A0599F"/>
                </a:solidFill>
                <a:latin typeface="Calibri"/>
                <a:ea typeface="Calibri"/>
              </a:rPr>
              <a:t>search for</a:t>
            </a: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, </a:t>
            </a:r>
            <a:r>
              <a:rPr lang="en-GB" sz="2400" b="1" strike="noStrike" spc="-1">
                <a:solidFill>
                  <a:srgbClr val="A0599F"/>
                </a:solidFill>
                <a:latin typeface="Calibri"/>
                <a:ea typeface="Calibri"/>
              </a:rPr>
              <a:t>access</a:t>
            </a: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 and</a:t>
            </a:r>
            <a:br>
              <a:rPr sz="2400"/>
            </a:b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  </a:t>
            </a:r>
            <a:r>
              <a:rPr lang="en-GB" sz="2400" b="1" strike="noStrike" spc="-1">
                <a:solidFill>
                  <a:srgbClr val="A0599F"/>
                </a:solidFill>
                <a:latin typeface="Calibri"/>
                <a:ea typeface="Calibri"/>
              </a:rPr>
              <a:t>explore </a:t>
            </a: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amber data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AMBCAT serves as a collection point for amber data, providing a </a:t>
            </a:r>
            <a:r>
              <a:rPr lang="en-GB" sz="2400" b="1" strike="noStrike" spc="-1">
                <a:solidFill>
                  <a:srgbClr val="A0599F"/>
                </a:solidFill>
                <a:latin typeface="Calibri"/>
                <a:ea typeface="Calibri"/>
              </a:rPr>
              <a:t>higher-level context</a:t>
            </a:r>
            <a:br>
              <a:rPr sz="2400"/>
            </a:b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  (in terms of temporal/geographical origin, phylogenetics and ecological environment)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AMBCAT makes a significant contribution to the </a:t>
            </a:r>
            <a:r>
              <a:rPr lang="en-GB" sz="2400" b="1" strike="noStrike" spc="-1">
                <a:solidFill>
                  <a:srgbClr val="A0599F"/>
                </a:solidFill>
                <a:latin typeface="Calibri"/>
                <a:ea typeface="Calibri"/>
              </a:rPr>
              <a:t>FAIR</a:t>
            </a: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 data principle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AMBCAT is accessible to everyone and can raise public ecological awareness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5" name="Grafik 248"/>
          <p:cNvPicPr/>
          <p:nvPr/>
        </p:nvPicPr>
        <p:blipFill>
          <a:blip r:embed="rId2"/>
          <a:stretch/>
        </p:blipFill>
        <p:spPr>
          <a:xfrm>
            <a:off x="699120" y="4356000"/>
            <a:ext cx="2323440" cy="1547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3"/>
          <p:cNvPicPr/>
          <p:nvPr/>
        </p:nvPicPr>
        <p:blipFill>
          <a:blip r:embed="rId3"/>
          <a:stretch/>
        </p:blipFill>
        <p:spPr>
          <a:xfrm>
            <a:off x="9540000" y="4500000"/>
            <a:ext cx="1722600" cy="120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144;g32a4be91432_6_ 12"/>
          <p:cNvSpPr/>
          <p:nvPr/>
        </p:nvSpPr>
        <p:spPr>
          <a:xfrm>
            <a:off x="540000" y="3132000"/>
            <a:ext cx="11052360" cy="7005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 anchorCtr="1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3400" b="1" strike="noStrike" spc="-1">
                <a:solidFill>
                  <a:srgbClr val="36277C"/>
                </a:solidFill>
                <a:latin typeface="Calibri"/>
                <a:ea typeface="Calibri"/>
              </a:rPr>
              <a:t>Thank You! </a:t>
            </a:r>
            <a:endParaRPr lang="en-US" sz="3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787760" y="30096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200" b="1" strike="noStrike" spc="-1">
                <a:solidFill>
                  <a:schemeClr val="lt1"/>
                </a:solidFill>
                <a:latin typeface="Calibri"/>
                <a:ea typeface="Calibri"/>
              </a:rPr>
              <a:t>CHALLENGE ADDRESSED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Google Shape;120;g32a42ce8306_1_70"/>
          <p:cNvSpPr/>
          <p:nvPr/>
        </p:nvSpPr>
        <p:spPr>
          <a:xfrm>
            <a:off x="430920" y="1110960"/>
            <a:ext cx="4220640" cy="493740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What problem(s) are you going to solve?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Amber fossils are rare and unique objects -&gt; access is limited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Microscopic inspection is limited to externally visible characters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X-ray computed tomography allows to study hidden characters and share data easily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Grafik 1"/>
          <p:cNvPicPr/>
          <p:nvPr/>
        </p:nvPicPr>
        <p:blipFill>
          <a:blip r:embed="rId2"/>
          <a:stretch/>
        </p:blipFill>
        <p:spPr>
          <a:xfrm>
            <a:off x="4948920" y="1846080"/>
            <a:ext cx="5245200" cy="4106520"/>
          </a:xfrm>
          <a:prstGeom prst="rect">
            <a:avLst/>
          </a:prstGeom>
          <a:ln w="0">
            <a:noFill/>
          </a:ln>
        </p:spPr>
      </p:pic>
      <p:sp>
        <p:nvSpPr>
          <p:cNvPr id="111" name="Textfeld 3"/>
          <p:cNvSpPr/>
          <p:nvPr/>
        </p:nvSpPr>
        <p:spPr>
          <a:xfrm>
            <a:off x="4948920" y="1146600"/>
            <a:ext cx="44352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A0599F"/>
                </a:solidFill>
                <a:latin typeface="Calibri"/>
                <a:ea typeface="Calibri"/>
              </a:rPr>
              <a:t>Flowers of </a:t>
            </a:r>
            <a:r>
              <a:rPr lang="en-GB" sz="1800" b="0" i="1" strike="noStrike" spc="-1">
                <a:solidFill>
                  <a:srgbClr val="A0599F"/>
                </a:solidFill>
                <a:latin typeface="Calibri"/>
                <a:ea typeface="Calibri"/>
              </a:rPr>
              <a:t>Castanopsis kaulii </a:t>
            </a:r>
            <a:r>
              <a:rPr lang="en-GB" sz="1800" b="0" strike="noStrike" spc="-1">
                <a:solidFill>
                  <a:srgbClr val="A0599F"/>
                </a:solidFill>
                <a:latin typeface="Calibri"/>
                <a:ea typeface="Calibri"/>
              </a:rPr>
              <a:t>(Fagaceae) from 34-38 million-years-old Baltic amber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Grafik 4"/>
          <p:cNvPicPr/>
          <p:nvPr/>
        </p:nvPicPr>
        <p:blipFill>
          <a:blip r:embed="rId3"/>
          <a:srcRect r="8088"/>
          <a:stretch/>
        </p:blipFill>
        <p:spPr>
          <a:xfrm>
            <a:off x="9596880" y="1846080"/>
            <a:ext cx="2483640" cy="1801080"/>
          </a:xfrm>
          <a:prstGeom prst="rect">
            <a:avLst/>
          </a:prstGeom>
          <a:ln w="0">
            <a:noFill/>
          </a:ln>
        </p:spPr>
      </p:pic>
      <p:grpSp>
        <p:nvGrpSpPr>
          <p:cNvPr id="113" name="Grafik 5"/>
          <p:cNvGrpSpPr/>
          <p:nvPr/>
        </p:nvGrpSpPr>
        <p:grpSpPr>
          <a:xfrm>
            <a:off x="10391760" y="4038480"/>
            <a:ext cx="1612800" cy="843480"/>
            <a:chOff x="10391760" y="4038480"/>
            <a:chExt cx="1612800" cy="843480"/>
          </a:xfrm>
        </p:grpSpPr>
        <p:sp>
          <p:nvSpPr>
            <p:cNvPr id="114" name="Freihandform: Form 7"/>
            <p:cNvSpPr/>
            <p:nvPr/>
          </p:nvSpPr>
          <p:spPr>
            <a:xfrm>
              <a:off x="11041560" y="4656600"/>
              <a:ext cx="963000" cy="100440"/>
            </a:xfrm>
            <a:custGeom>
              <a:avLst/>
              <a:gdLst>
                <a:gd name="textAreaLeft" fmla="*/ 0 w 963000"/>
                <a:gd name="textAreaRight" fmla="*/ 964800 w 963000"/>
                <a:gd name="textAreaTop" fmla="*/ 0 h 100440"/>
                <a:gd name="textAreaBottom" fmla="*/ 102240 h 100440"/>
              </a:gdLst>
              <a:ahLst/>
              <a:cxnLst/>
              <a:rect l="textAreaLeft" t="textAreaTop" r="textAreaRight" b="textAreaBottom"/>
              <a:pathLst>
                <a:path w="964777" h="102118">
                  <a:moveTo>
                    <a:pt x="964778" y="100231"/>
                  </a:moveTo>
                  <a:lnTo>
                    <a:pt x="964778" y="78004"/>
                  </a:lnTo>
                  <a:lnTo>
                    <a:pt x="920953" y="78004"/>
                  </a:lnTo>
                  <a:lnTo>
                    <a:pt x="920953" y="59761"/>
                  </a:lnTo>
                  <a:lnTo>
                    <a:pt x="951567" y="59761"/>
                  </a:lnTo>
                  <a:lnTo>
                    <a:pt x="951567" y="38373"/>
                  </a:lnTo>
                  <a:lnTo>
                    <a:pt x="920953" y="38373"/>
                  </a:lnTo>
                  <a:lnTo>
                    <a:pt x="920953" y="22437"/>
                  </a:lnTo>
                  <a:lnTo>
                    <a:pt x="963939" y="22437"/>
                  </a:lnTo>
                  <a:lnTo>
                    <a:pt x="963939" y="210"/>
                  </a:lnTo>
                  <a:lnTo>
                    <a:pt x="893693" y="210"/>
                  </a:lnTo>
                  <a:lnTo>
                    <a:pt x="893693" y="100231"/>
                  </a:lnTo>
                  <a:lnTo>
                    <a:pt x="964778" y="100231"/>
                  </a:lnTo>
                  <a:close/>
                  <a:moveTo>
                    <a:pt x="819254" y="76956"/>
                  </a:moveTo>
                  <a:lnTo>
                    <a:pt x="819254" y="23485"/>
                  </a:lnTo>
                  <a:lnTo>
                    <a:pt x="828900" y="23485"/>
                  </a:lnTo>
                  <a:cubicBezTo>
                    <a:pt x="836239" y="23485"/>
                    <a:pt x="841481" y="25792"/>
                    <a:pt x="844836" y="30195"/>
                  </a:cubicBezTo>
                  <a:cubicBezTo>
                    <a:pt x="848191" y="34599"/>
                    <a:pt x="850078" y="41099"/>
                    <a:pt x="850078" y="49277"/>
                  </a:cubicBezTo>
                  <a:cubicBezTo>
                    <a:pt x="850078" y="57874"/>
                    <a:pt x="848401" y="64584"/>
                    <a:pt x="844836" y="69617"/>
                  </a:cubicBezTo>
                  <a:cubicBezTo>
                    <a:pt x="841271" y="74649"/>
                    <a:pt x="835610" y="77165"/>
                    <a:pt x="828061" y="77165"/>
                  </a:cubicBezTo>
                  <a:lnTo>
                    <a:pt x="819254" y="77165"/>
                  </a:lnTo>
                  <a:close/>
                  <a:moveTo>
                    <a:pt x="826803" y="100231"/>
                  </a:moveTo>
                  <a:cubicBezTo>
                    <a:pt x="834771" y="100231"/>
                    <a:pt x="841900" y="99183"/>
                    <a:pt x="848191" y="96876"/>
                  </a:cubicBezTo>
                  <a:cubicBezTo>
                    <a:pt x="854482" y="94570"/>
                    <a:pt x="859724" y="91215"/>
                    <a:pt x="864127" y="86811"/>
                  </a:cubicBezTo>
                  <a:cubicBezTo>
                    <a:pt x="868531" y="82408"/>
                    <a:pt x="871676" y="76956"/>
                    <a:pt x="873983" y="70665"/>
                  </a:cubicBezTo>
                  <a:cubicBezTo>
                    <a:pt x="876289" y="64165"/>
                    <a:pt x="877338" y="56826"/>
                    <a:pt x="877338" y="48438"/>
                  </a:cubicBezTo>
                  <a:cubicBezTo>
                    <a:pt x="877338" y="32082"/>
                    <a:pt x="873144" y="20130"/>
                    <a:pt x="864547" y="12162"/>
                  </a:cubicBezTo>
                  <a:cubicBezTo>
                    <a:pt x="855949" y="4194"/>
                    <a:pt x="843787" y="210"/>
                    <a:pt x="827851" y="210"/>
                  </a:cubicBezTo>
                  <a:lnTo>
                    <a:pt x="792204" y="210"/>
                  </a:lnTo>
                  <a:lnTo>
                    <a:pt x="792204" y="100231"/>
                  </a:lnTo>
                  <a:lnTo>
                    <a:pt x="826803" y="100231"/>
                  </a:lnTo>
                  <a:close/>
                  <a:moveTo>
                    <a:pt x="771235" y="100231"/>
                  </a:moveTo>
                  <a:lnTo>
                    <a:pt x="771235" y="210"/>
                  </a:lnTo>
                  <a:lnTo>
                    <a:pt x="746072" y="210"/>
                  </a:lnTo>
                  <a:lnTo>
                    <a:pt x="746072" y="54938"/>
                  </a:lnTo>
                  <a:lnTo>
                    <a:pt x="745863" y="54938"/>
                  </a:lnTo>
                  <a:lnTo>
                    <a:pt x="716087" y="0"/>
                  </a:lnTo>
                  <a:lnTo>
                    <a:pt x="685682" y="0"/>
                  </a:lnTo>
                  <a:lnTo>
                    <a:pt x="685682" y="100022"/>
                  </a:lnTo>
                  <a:lnTo>
                    <a:pt x="710845" y="100022"/>
                  </a:lnTo>
                  <a:lnTo>
                    <a:pt x="710845" y="41518"/>
                  </a:lnTo>
                  <a:lnTo>
                    <a:pt x="711055" y="41518"/>
                  </a:lnTo>
                  <a:lnTo>
                    <a:pt x="744395" y="100022"/>
                  </a:lnTo>
                  <a:lnTo>
                    <a:pt x="771235" y="100022"/>
                  </a:lnTo>
                  <a:close/>
                  <a:moveTo>
                    <a:pt x="638293" y="63326"/>
                  </a:moveTo>
                  <a:cubicBezTo>
                    <a:pt x="638293" y="68778"/>
                    <a:pt x="636825" y="72762"/>
                    <a:pt x="634099" y="75698"/>
                  </a:cubicBezTo>
                  <a:cubicBezTo>
                    <a:pt x="631163" y="78633"/>
                    <a:pt x="627389" y="79891"/>
                    <a:pt x="622356" y="79891"/>
                  </a:cubicBezTo>
                  <a:cubicBezTo>
                    <a:pt x="617324" y="79891"/>
                    <a:pt x="613549" y="78424"/>
                    <a:pt x="611243" y="75698"/>
                  </a:cubicBezTo>
                  <a:cubicBezTo>
                    <a:pt x="608726" y="72762"/>
                    <a:pt x="607678" y="68778"/>
                    <a:pt x="607678" y="63326"/>
                  </a:cubicBezTo>
                  <a:lnTo>
                    <a:pt x="607678" y="210"/>
                  </a:lnTo>
                  <a:lnTo>
                    <a:pt x="580418" y="210"/>
                  </a:lnTo>
                  <a:lnTo>
                    <a:pt x="580418" y="58084"/>
                  </a:lnTo>
                  <a:cubicBezTo>
                    <a:pt x="580418" y="65004"/>
                    <a:pt x="581048" y="71294"/>
                    <a:pt x="582515" y="76746"/>
                  </a:cubicBezTo>
                  <a:cubicBezTo>
                    <a:pt x="583983" y="82198"/>
                    <a:pt x="586290" y="86811"/>
                    <a:pt x="589645" y="90586"/>
                  </a:cubicBezTo>
                  <a:cubicBezTo>
                    <a:pt x="593000" y="94360"/>
                    <a:pt x="597193" y="97086"/>
                    <a:pt x="602436" y="99183"/>
                  </a:cubicBezTo>
                  <a:cubicBezTo>
                    <a:pt x="607678" y="101070"/>
                    <a:pt x="614178" y="102118"/>
                    <a:pt x="621937" y="102118"/>
                  </a:cubicBezTo>
                  <a:cubicBezTo>
                    <a:pt x="629695" y="102118"/>
                    <a:pt x="636196" y="101070"/>
                    <a:pt x="641648" y="99183"/>
                  </a:cubicBezTo>
                  <a:cubicBezTo>
                    <a:pt x="647099" y="97296"/>
                    <a:pt x="651713" y="94360"/>
                    <a:pt x="655068" y="90586"/>
                  </a:cubicBezTo>
                  <a:cubicBezTo>
                    <a:pt x="658632" y="86811"/>
                    <a:pt x="661149" y="82198"/>
                    <a:pt x="662826" y="76746"/>
                  </a:cubicBezTo>
                  <a:cubicBezTo>
                    <a:pt x="664504" y="71294"/>
                    <a:pt x="665342" y="65004"/>
                    <a:pt x="665342" y="58084"/>
                  </a:cubicBezTo>
                  <a:lnTo>
                    <a:pt x="665342" y="210"/>
                  </a:lnTo>
                  <a:lnTo>
                    <a:pt x="638083" y="210"/>
                  </a:lnTo>
                  <a:lnTo>
                    <a:pt x="638083" y="63326"/>
                  </a:lnTo>
                  <a:close/>
                  <a:moveTo>
                    <a:pt x="572241" y="100231"/>
                  </a:moveTo>
                  <a:lnTo>
                    <a:pt x="539948" y="35857"/>
                  </a:lnTo>
                  <a:lnTo>
                    <a:pt x="567627" y="0"/>
                  </a:lnTo>
                  <a:lnTo>
                    <a:pt x="538271" y="0"/>
                  </a:lnTo>
                  <a:lnTo>
                    <a:pt x="510173" y="39841"/>
                  </a:lnTo>
                  <a:lnTo>
                    <a:pt x="509963" y="39841"/>
                  </a:lnTo>
                  <a:lnTo>
                    <a:pt x="509963" y="0"/>
                  </a:lnTo>
                  <a:lnTo>
                    <a:pt x="482703" y="0"/>
                  </a:lnTo>
                  <a:lnTo>
                    <a:pt x="482703" y="100022"/>
                  </a:lnTo>
                  <a:lnTo>
                    <a:pt x="509963" y="100022"/>
                  </a:lnTo>
                  <a:lnTo>
                    <a:pt x="509963" y="74440"/>
                  </a:lnTo>
                  <a:lnTo>
                    <a:pt x="521915" y="58923"/>
                  </a:lnTo>
                  <a:lnTo>
                    <a:pt x="541836" y="99812"/>
                  </a:lnTo>
                  <a:lnTo>
                    <a:pt x="572241" y="99812"/>
                  </a:lnTo>
                  <a:close/>
                  <a:moveTo>
                    <a:pt x="412877" y="42986"/>
                  </a:moveTo>
                  <a:lnTo>
                    <a:pt x="412877" y="22437"/>
                  </a:lnTo>
                  <a:lnTo>
                    <a:pt x="425039" y="22437"/>
                  </a:lnTo>
                  <a:cubicBezTo>
                    <a:pt x="426507" y="22437"/>
                    <a:pt x="427765" y="22646"/>
                    <a:pt x="429233" y="22856"/>
                  </a:cubicBezTo>
                  <a:cubicBezTo>
                    <a:pt x="430701" y="23066"/>
                    <a:pt x="431959" y="23485"/>
                    <a:pt x="433217" y="24324"/>
                  </a:cubicBezTo>
                  <a:cubicBezTo>
                    <a:pt x="434475" y="24953"/>
                    <a:pt x="435524" y="26001"/>
                    <a:pt x="436362" y="27469"/>
                  </a:cubicBezTo>
                  <a:cubicBezTo>
                    <a:pt x="437201" y="28727"/>
                    <a:pt x="437620" y="30615"/>
                    <a:pt x="437620" y="32921"/>
                  </a:cubicBezTo>
                  <a:cubicBezTo>
                    <a:pt x="437620" y="35228"/>
                    <a:pt x="437201" y="37115"/>
                    <a:pt x="436153" y="38373"/>
                  </a:cubicBezTo>
                  <a:cubicBezTo>
                    <a:pt x="435314" y="39631"/>
                    <a:pt x="434056" y="40680"/>
                    <a:pt x="432798" y="41518"/>
                  </a:cubicBezTo>
                  <a:cubicBezTo>
                    <a:pt x="431539" y="42357"/>
                    <a:pt x="429862" y="42777"/>
                    <a:pt x="428394" y="42986"/>
                  </a:cubicBezTo>
                  <a:cubicBezTo>
                    <a:pt x="426717" y="43196"/>
                    <a:pt x="425249" y="43406"/>
                    <a:pt x="423781" y="43406"/>
                  </a:cubicBezTo>
                  <a:lnTo>
                    <a:pt x="412877" y="43406"/>
                  </a:lnTo>
                  <a:close/>
                  <a:moveTo>
                    <a:pt x="469703" y="100231"/>
                  </a:moveTo>
                  <a:lnTo>
                    <a:pt x="449782" y="56406"/>
                  </a:lnTo>
                  <a:cubicBezTo>
                    <a:pt x="454395" y="53890"/>
                    <a:pt x="458170" y="50535"/>
                    <a:pt x="460896" y="46341"/>
                  </a:cubicBezTo>
                  <a:cubicBezTo>
                    <a:pt x="463622" y="41938"/>
                    <a:pt x="465090" y="36696"/>
                    <a:pt x="465090" y="30615"/>
                  </a:cubicBezTo>
                  <a:cubicBezTo>
                    <a:pt x="465090" y="10484"/>
                    <a:pt x="451460" y="419"/>
                    <a:pt x="424200" y="419"/>
                  </a:cubicBezTo>
                  <a:lnTo>
                    <a:pt x="385618" y="419"/>
                  </a:lnTo>
                  <a:lnTo>
                    <a:pt x="385618" y="100441"/>
                  </a:lnTo>
                  <a:lnTo>
                    <a:pt x="412877" y="100441"/>
                  </a:lnTo>
                  <a:lnTo>
                    <a:pt x="412877" y="64374"/>
                  </a:lnTo>
                  <a:lnTo>
                    <a:pt x="425458" y="64374"/>
                  </a:lnTo>
                  <a:lnTo>
                    <a:pt x="439717" y="100441"/>
                  </a:lnTo>
                  <a:lnTo>
                    <a:pt x="469703" y="100441"/>
                  </a:lnTo>
                  <a:close/>
                  <a:moveTo>
                    <a:pt x="338438" y="63326"/>
                  </a:moveTo>
                  <a:cubicBezTo>
                    <a:pt x="338438" y="68778"/>
                    <a:pt x="336970" y="72762"/>
                    <a:pt x="334244" y="75698"/>
                  </a:cubicBezTo>
                  <a:cubicBezTo>
                    <a:pt x="331308" y="78633"/>
                    <a:pt x="327534" y="79891"/>
                    <a:pt x="322501" y="79891"/>
                  </a:cubicBezTo>
                  <a:cubicBezTo>
                    <a:pt x="317469" y="79891"/>
                    <a:pt x="313694" y="78424"/>
                    <a:pt x="311388" y="75698"/>
                  </a:cubicBezTo>
                  <a:cubicBezTo>
                    <a:pt x="308872" y="72762"/>
                    <a:pt x="307823" y="68778"/>
                    <a:pt x="307823" y="63326"/>
                  </a:cubicBezTo>
                  <a:lnTo>
                    <a:pt x="307823" y="210"/>
                  </a:lnTo>
                  <a:lnTo>
                    <a:pt x="280564" y="210"/>
                  </a:lnTo>
                  <a:lnTo>
                    <a:pt x="280564" y="58084"/>
                  </a:lnTo>
                  <a:cubicBezTo>
                    <a:pt x="280564" y="65004"/>
                    <a:pt x="281193" y="71294"/>
                    <a:pt x="282660" y="76746"/>
                  </a:cubicBezTo>
                  <a:cubicBezTo>
                    <a:pt x="284128" y="82198"/>
                    <a:pt x="286435" y="86811"/>
                    <a:pt x="289790" y="90586"/>
                  </a:cubicBezTo>
                  <a:cubicBezTo>
                    <a:pt x="293145" y="94360"/>
                    <a:pt x="297339" y="97086"/>
                    <a:pt x="302581" y="99183"/>
                  </a:cubicBezTo>
                  <a:cubicBezTo>
                    <a:pt x="307823" y="101070"/>
                    <a:pt x="314323" y="102118"/>
                    <a:pt x="322082" y="102118"/>
                  </a:cubicBezTo>
                  <a:cubicBezTo>
                    <a:pt x="329840" y="102118"/>
                    <a:pt x="336341" y="101070"/>
                    <a:pt x="341793" y="99183"/>
                  </a:cubicBezTo>
                  <a:cubicBezTo>
                    <a:pt x="347245" y="97296"/>
                    <a:pt x="351858" y="94360"/>
                    <a:pt x="355213" y="90586"/>
                  </a:cubicBezTo>
                  <a:cubicBezTo>
                    <a:pt x="358777" y="86811"/>
                    <a:pt x="361294" y="82198"/>
                    <a:pt x="362971" y="76746"/>
                  </a:cubicBezTo>
                  <a:cubicBezTo>
                    <a:pt x="364649" y="71294"/>
                    <a:pt x="365487" y="65004"/>
                    <a:pt x="365487" y="58084"/>
                  </a:cubicBezTo>
                  <a:lnTo>
                    <a:pt x="365487" y="210"/>
                  </a:lnTo>
                  <a:lnTo>
                    <a:pt x="338228" y="210"/>
                  </a:lnTo>
                  <a:lnTo>
                    <a:pt x="338228" y="63326"/>
                  </a:lnTo>
                  <a:close/>
                  <a:moveTo>
                    <a:pt x="242400" y="100231"/>
                  </a:moveTo>
                  <a:lnTo>
                    <a:pt x="242400" y="22227"/>
                  </a:lnTo>
                  <a:lnTo>
                    <a:pt x="267563" y="22227"/>
                  </a:lnTo>
                  <a:lnTo>
                    <a:pt x="267563" y="0"/>
                  </a:lnTo>
                  <a:lnTo>
                    <a:pt x="190188" y="0"/>
                  </a:lnTo>
                  <a:lnTo>
                    <a:pt x="190188" y="22227"/>
                  </a:lnTo>
                  <a:lnTo>
                    <a:pt x="215350" y="22227"/>
                  </a:lnTo>
                  <a:lnTo>
                    <a:pt x="215350" y="100231"/>
                  </a:lnTo>
                  <a:lnTo>
                    <a:pt x="242400" y="100231"/>
                  </a:lnTo>
                  <a:close/>
                  <a:moveTo>
                    <a:pt x="144056" y="22437"/>
                  </a:moveTo>
                  <a:lnTo>
                    <a:pt x="144266" y="22437"/>
                  </a:lnTo>
                  <a:lnTo>
                    <a:pt x="152444" y="56406"/>
                  </a:lnTo>
                  <a:lnTo>
                    <a:pt x="135878" y="56406"/>
                  </a:lnTo>
                  <a:lnTo>
                    <a:pt x="144056" y="22437"/>
                  </a:lnTo>
                  <a:close/>
                  <a:moveTo>
                    <a:pt x="191236" y="100231"/>
                  </a:moveTo>
                  <a:lnTo>
                    <a:pt x="162509" y="210"/>
                  </a:lnTo>
                  <a:lnTo>
                    <a:pt x="126652" y="210"/>
                  </a:lnTo>
                  <a:lnTo>
                    <a:pt x="97925" y="100231"/>
                  </a:lnTo>
                  <a:lnTo>
                    <a:pt x="125394" y="100231"/>
                  </a:lnTo>
                  <a:lnTo>
                    <a:pt x="130636" y="78424"/>
                  </a:lnTo>
                  <a:lnTo>
                    <a:pt x="157686" y="78424"/>
                  </a:lnTo>
                  <a:lnTo>
                    <a:pt x="162928" y="100231"/>
                  </a:lnTo>
                  <a:lnTo>
                    <a:pt x="191236" y="100231"/>
                  </a:lnTo>
                  <a:close/>
                  <a:moveTo>
                    <a:pt x="85553" y="100231"/>
                  </a:moveTo>
                  <a:lnTo>
                    <a:pt x="85553" y="210"/>
                  </a:lnTo>
                  <a:lnTo>
                    <a:pt x="60390" y="210"/>
                  </a:lnTo>
                  <a:lnTo>
                    <a:pt x="60390" y="54938"/>
                  </a:lnTo>
                  <a:lnTo>
                    <a:pt x="60181" y="54938"/>
                  </a:lnTo>
                  <a:lnTo>
                    <a:pt x="30405" y="0"/>
                  </a:lnTo>
                  <a:lnTo>
                    <a:pt x="0" y="0"/>
                  </a:lnTo>
                  <a:lnTo>
                    <a:pt x="0" y="100022"/>
                  </a:lnTo>
                  <a:lnTo>
                    <a:pt x="25163" y="100022"/>
                  </a:lnTo>
                  <a:lnTo>
                    <a:pt x="25163" y="41518"/>
                  </a:lnTo>
                  <a:lnTo>
                    <a:pt x="25372" y="41518"/>
                  </a:lnTo>
                  <a:lnTo>
                    <a:pt x="58713" y="100022"/>
                  </a:lnTo>
                  <a:lnTo>
                    <a:pt x="85553" y="100022"/>
                  </a:lnTo>
                  <a:close/>
                </a:path>
              </a:pathLst>
            </a:custGeom>
            <a:solidFill>
              <a:srgbClr val="000000"/>
            </a:solidFill>
            <a:ln w="2093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DE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5" name="Freihandform: Form 8"/>
            <p:cNvSpPr/>
            <p:nvPr/>
          </p:nvSpPr>
          <p:spPr>
            <a:xfrm>
              <a:off x="11041920" y="4506480"/>
              <a:ext cx="944280" cy="124920"/>
            </a:xfrm>
            <a:custGeom>
              <a:avLst/>
              <a:gdLst>
                <a:gd name="textAreaLeft" fmla="*/ 0 w 944280"/>
                <a:gd name="textAreaRight" fmla="*/ 946080 w 944280"/>
                <a:gd name="textAreaTop" fmla="*/ 0 h 124920"/>
                <a:gd name="textAreaBottom" fmla="*/ 126720 h 124920"/>
              </a:gdLst>
              <a:ahLst/>
              <a:cxnLst/>
              <a:rect l="textAreaLeft" t="textAreaTop" r="textAreaRight" b="textAreaBottom"/>
              <a:pathLst>
                <a:path w="946115" h="126651">
                  <a:moveTo>
                    <a:pt x="889290" y="67520"/>
                  </a:moveTo>
                  <a:lnTo>
                    <a:pt x="889290" y="46970"/>
                  </a:lnTo>
                  <a:lnTo>
                    <a:pt x="901452" y="46970"/>
                  </a:lnTo>
                  <a:cubicBezTo>
                    <a:pt x="902920" y="46970"/>
                    <a:pt x="904178" y="47180"/>
                    <a:pt x="905646" y="47390"/>
                  </a:cubicBezTo>
                  <a:cubicBezTo>
                    <a:pt x="907113" y="47599"/>
                    <a:pt x="908372" y="48019"/>
                    <a:pt x="909630" y="48857"/>
                  </a:cubicBezTo>
                  <a:cubicBezTo>
                    <a:pt x="910888" y="49486"/>
                    <a:pt x="911936" y="50535"/>
                    <a:pt x="912775" y="52003"/>
                  </a:cubicBezTo>
                  <a:cubicBezTo>
                    <a:pt x="913614" y="53261"/>
                    <a:pt x="914033" y="55148"/>
                    <a:pt x="914033" y="57455"/>
                  </a:cubicBezTo>
                  <a:cubicBezTo>
                    <a:pt x="914033" y="59761"/>
                    <a:pt x="913614" y="61648"/>
                    <a:pt x="912565" y="62907"/>
                  </a:cubicBezTo>
                  <a:cubicBezTo>
                    <a:pt x="911727" y="64165"/>
                    <a:pt x="910468" y="65213"/>
                    <a:pt x="909210" y="66052"/>
                  </a:cubicBezTo>
                  <a:cubicBezTo>
                    <a:pt x="907952" y="66891"/>
                    <a:pt x="906275" y="67310"/>
                    <a:pt x="904807" y="67520"/>
                  </a:cubicBezTo>
                  <a:cubicBezTo>
                    <a:pt x="903129" y="67729"/>
                    <a:pt x="901662" y="67939"/>
                    <a:pt x="900194" y="67939"/>
                  </a:cubicBezTo>
                  <a:lnTo>
                    <a:pt x="889290" y="67939"/>
                  </a:lnTo>
                  <a:close/>
                  <a:moveTo>
                    <a:pt x="946115" y="124765"/>
                  </a:moveTo>
                  <a:lnTo>
                    <a:pt x="926195" y="80940"/>
                  </a:lnTo>
                  <a:cubicBezTo>
                    <a:pt x="930808" y="78424"/>
                    <a:pt x="934583" y="75069"/>
                    <a:pt x="937309" y="70875"/>
                  </a:cubicBezTo>
                  <a:cubicBezTo>
                    <a:pt x="940035" y="66471"/>
                    <a:pt x="941502" y="61229"/>
                    <a:pt x="941502" y="55148"/>
                  </a:cubicBezTo>
                  <a:cubicBezTo>
                    <a:pt x="941502" y="35018"/>
                    <a:pt x="927873" y="24953"/>
                    <a:pt x="900613" y="24953"/>
                  </a:cubicBezTo>
                  <a:lnTo>
                    <a:pt x="862030" y="24953"/>
                  </a:lnTo>
                  <a:lnTo>
                    <a:pt x="862030" y="124974"/>
                  </a:lnTo>
                  <a:lnTo>
                    <a:pt x="889290" y="124974"/>
                  </a:lnTo>
                  <a:lnTo>
                    <a:pt x="889290" y="88908"/>
                  </a:lnTo>
                  <a:lnTo>
                    <a:pt x="901871" y="88908"/>
                  </a:lnTo>
                  <a:lnTo>
                    <a:pt x="916130" y="124974"/>
                  </a:lnTo>
                  <a:lnTo>
                    <a:pt x="946115" y="124974"/>
                  </a:lnTo>
                  <a:close/>
                  <a:moveTo>
                    <a:pt x="824496" y="0"/>
                  </a:moveTo>
                  <a:lnTo>
                    <a:pt x="804366" y="0"/>
                  </a:lnTo>
                  <a:lnTo>
                    <a:pt x="804366" y="17194"/>
                  </a:lnTo>
                  <a:lnTo>
                    <a:pt x="824496" y="17194"/>
                  </a:lnTo>
                  <a:lnTo>
                    <a:pt x="824496" y="0"/>
                  </a:lnTo>
                  <a:close/>
                  <a:moveTo>
                    <a:pt x="795140" y="0"/>
                  </a:moveTo>
                  <a:lnTo>
                    <a:pt x="775429" y="0"/>
                  </a:lnTo>
                  <a:lnTo>
                    <a:pt x="775429" y="17194"/>
                  </a:lnTo>
                  <a:lnTo>
                    <a:pt x="795140" y="17194"/>
                  </a:lnTo>
                  <a:lnTo>
                    <a:pt x="795140" y="0"/>
                  </a:lnTo>
                  <a:close/>
                  <a:moveTo>
                    <a:pt x="814850" y="87860"/>
                  </a:moveTo>
                  <a:cubicBezTo>
                    <a:pt x="814850" y="93311"/>
                    <a:pt x="813383" y="97296"/>
                    <a:pt x="810657" y="100231"/>
                  </a:cubicBezTo>
                  <a:cubicBezTo>
                    <a:pt x="807721" y="103167"/>
                    <a:pt x="803947" y="104425"/>
                    <a:pt x="798914" y="104425"/>
                  </a:cubicBezTo>
                  <a:cubicBezTo>
                    <a:pt x="793882" y="104425"/>
                    <a:pt x="790107" y="102957"/>
                    <a:pt x="787801" y="100231"/>
                  </a:cubicBezTo>
                  <a:cubicBezTo>
                    <a:pt x="785284" y="97296"/>
                    <a:pt x="784236" y="93311"/>
                    <a:pt x="784236" y="87860"/>
                  </a:cubicBezTo>
                  <a:lnTo>
                    <a:pt x="784236" y="24743"/>
                  </a:lnTo>
                  <a:lnTo>
                    <a:pt x="756976" y="24743"/>
                  </a:lnTo>
                  <a:lnTo>
                    <a:pt x="756976" y="82617"/>
                  </a:lnTo>
                  <a:cubicBezTo>
                    <a:pt x="756976" y="89537"/>
                    <a:pt x="757605" y="95828"/>
                    <a:pt x="759073" y="101280"/>
                  </a:cubicBezTo>
                  <a:cubicBezTo>
                    <a:pt x="760541" y="106732"/>
                    <a:pt x="762848" y="111345"/>
                    <a:pt x="766203" y="115119"/>
                  </a:cubicBezTo>
                  <a:cubicBezTo>
                    <a:pt x="769558" y="118893"/>
                    <a:pt x="773751" y="121619"/>
                    <a:pt x="778994" y="123716"/>
                  </a:cubicBezTo>
                  <a:cubicBezTo>
                    <a:pt x="784236" y="125604"/>
                    <a:pt x="790736" y="126652"/>
                    <a:pt x="798495" y="126652"/>
                  </a:cubicBezTo>
                  <a:cubicBezTo>
                    <a:pt x="806253" y="126652"/>
                    <a:pt x="812754" y="125604"/>
                    <a:pt x="818205" y="123716"/>
                  </a:cubicBezTo>
                  <a:cubicBezTo>
                    <a:pt x="823657" y="121829"/>
                    <a:pt x="828271" y="118893"/>
                    <a:pt x="831625" y="115119"/>
                  </a:cubicBezTo>
                  <a:cubicBezTo>
                    <a:pt x="835190" y="111345"/>
                    <a:pt x="837707" y="106732"/>
                    <a:pt x="839384" y="101280"/>
                  </a:cubicBezTo>
                  <a:cubicBezTo>
                    <a:pt x="841061" y="95828"/>
                    <a:pt x="841900" y="89537"/>
                    <a:pt x="841900" y="82617"/>
                  </a:cubicBezTo>
                  <a:lnTo>
                    <a:pt x="841900" y="24743"/>
                  </a:lnTo>
                  <a:lnTo>
                    <a:pt x="814641" y="24743"/>
                  </a:lnTo>
                  <a:lnTo>
                    <a:pt x="814641" y="87860"/>
                  </a:lnTo>
                  <a:close/>
                  <a:moveTo>
                    <a:pt x="700151" y="124765"/>
                  </a:moveTo>
                  <a:lnTo>
                    <a:pt x="700151" y="84295"/>
                  </a:lnTo>
                  <a:lnTo>
                    <a:pt x="732023" y="84295"/>
                  </a:lnTo>
                  <a:lnTo>
                    <a:pt x="732023" y="62907"/>
                  </a:lnTo>
                  <a:lnTo>
                    <a:pt x="700151" y="62907"/>
                  </a:lnTo>
                  <a:lnTo>
                    <a:pt x="700151" y="46970"/>
                  </a:lnTo>
                  <a:lnTo>
                    <a:pt x="744605" y="46970"/>
                  </a:lnTo>
                  <a:lnTo>
                    <a:pt x="744605" y="24743"/>
                  </a:lnTo>
                  <a:lnTo>
                    <a:pt x="673101" y="24743"/>
                  </a:lnTo>
                  <a:lnTo>
                    <a:pt x="673101" y="124765"/>
                  </a:lnTo>
                  <a:lnTo>
                    <a:pt x="700151" y="124765"/>
                  </a:lnTo>
                  <a:close/>
                  <a:moveTo>
                    <a:pt x="618372" y="124765"/>
                  </a:moveTo>
                  <a:lnTo>
                    <a:pt x="618372" y="24743"/>
                  </a:lnTo>
                  <a:lnTo>
                    <a:pt x="583564" y="24743"/>
                  </a:lnTo>
                  <a:lnTo>
                    <a:pt x="565530" y="90166"/>
                  </a:lnTo>
                  <a:lnTo>
                    <a:pt x="565321" y="90166"/>
                  </a:lnTo>
                  <a:lnTo>
                    <a:pt x="548126" y="24743"/>
                  </a:lnTo>
                  <a:lnTo>
                    <a:pt x="512899" y="24743"/>
                  </a:lnTo>
                  <a:lnTo>
                    <a:pt x="512899" y="124765"/>
                  </a:lnTo>
                  <a:lnTo>
                    <a:pt x="538061" y="124765"/>
                  </a:lnTo>
                  <a:lnTo>
                    <a:pt x="538061" y="61439"/>
                  </a:lnTo>
                  <a:lnTo>
                    <a:pt x="538271" y="61439"/>
                  </a:lnTo>
                  <a:lnTo>
                    <a:pt x="554836" y="124765"/>
                  </a:lnTo>
                  <a:lnTo>
                    <a:pt x="576644" y="124765"/>
                  </a:lnTo>
                  <a:lnTo>
                    <a:pt x="593209" y="61439"/>
                  </a:lnTo>
                  <a:lnTo>
                    <a:pt x="593419" y="61439"/>
                  </a:lnTo>
                  <a:lnTo>
                    <a:pt x="593419" y="124765"/>
                  </a:lnTo>
                  <a:lnTo>
                    <a:pt x="618372" y="124765"/>
                  </a:lnTo>
                  <a:close/>
                  <a:moveTo>
                    <a:pt x="465090" y="87860"/>
                  </a:moveTo>
                  <a:cubicBezTo>
                    <a:pt x="465090" y="93311"/>
                    <a:pt x="463622" y="97296"/>
                    <a:pt x="460896" y="100231"/>
                  </a:cubicBezTo>
                  <a:cubicBezTo>
                    <a:pt x="457960" y="103167"/>
                    <a:pt x="454186" y="104425"/>
                    <a:pt x="449153" y="104425"/>
                  </a:cubicBezTo>
                  <a:cubicBezTo>
                    <a:pt x="444121" y="104425"/>
                    <a:pt x="440346" y="102957"/>
                    <a:pt x="438040" y="100231"/>
                  </a:cubicBezTo>
                  <a:cubicBezTo>
                    <a:pt x="435523" y="97296"/>
                    <a:pt x="434475" y="93311"/>
                    <a:pt x="434475" y="87860"/>
                  </a:cubicBezTo>
                  <a:lnTo>
                    <a:pt x="434475" y="24743"/>
                  </a:lnTo>
                  <a:lnTo>
                    <a:pt x="407215" y="24743"/>
                  </a:lnTo>
                  <a:lnTo>
                    <a:pt x="407215" y="82617"/>
                  </a:lnTo>
                  <a:cubicBezTo>
                    <a:pt x="407215" y="89537"/>
                    <a:pt x="407845" y="95828"/>
                    <a:pt x="409312" y="101280"/>
                  </a:cubicBezTo>
                  <a:cubicBezTo>
                    <a:pt x="410780" y="106732"/>
                    <a:pt x="413087" y="111345"/>
                    <a:pt x="416442" y="115119"/>
                  </a:cubicBezTo>
                  <a:cubicBezTo>
                    <a:pt x="419797" y="118893"/>
                    <a:pt x="423991" y="121619"/>
                    <a:pt x="429233" y="123716"/>
                  </a:cubicBezTo>
                  <a:cubicBezTo>
                    <a:pt x="434475" y="125604"/>
                    <a:pt x="440975" y="126652"/>
                    <a:pt x="448734" y="126652"/>
                  </a:cubicBezTo>
                  <a:cubicBezTo>
                    <a:pt x="456492" y="126652"/>
                    <a:pt x="462993" y="125604"/>
                    <a:pt x="468445" y="123716"/>
                  </a:cubicBezTo>
                  <a:cubicBezTo>
                    <a:pt x="473897" y="121829"/>
                    <a:pt x="478510" y="118893"/>
                    <a:pt x="481865" y="115119"/>
                  </a:cubicBezTo>
                  <a:cubicBezTo>
                    <a:pt x="485429" y="111345"/>
                    <a:pt x="487946" y="106732"/>
                    <a:pt x="489623" y="101280"/>
                  </a:cubicBezTo>
                  <a:cubicBezTo>
                    <a:pt x="491301" y="95828"/>
                    <a:pt x="492139" y="89537"/>
                    <a:pt x="492139" y="82617"/>
                  </a:cubicBezTo>
                  <a:lnTo>
                    <a:pt x="492139" y="24743"/>
                  </a:lnTo>
                  <a:lnTo>
                    <a:pt x="464880" y="24743"/>
                  </a:lnTo>
                  <a:lnTo>
                    <a:pt x="464880" y="87860"/>
                  </a:lnTo>
                  <a:close/>
                  <a:moveTo>
                    <a:pt x="392537" y="124765"/>
                  </a:moveTo>
                  <a:lnTo>
                    <a:pt x="392537" y="102538"/>
                  </a:lnTo>
                  <a:lnTo>
                    <a:pt x="348712" y="102538"/>
                  </a:lnTo>
                  <a:lnTo>
                    <a:pt x="348712" y="84295"/>
                  </a:lnTo>
                  <a:lnTo>
                    <a:pt x="379327" y="84295"/>
                  </a:lnTo>
                  <a:lnTo>
                    <a:pt x="379327" y="62907"/>
                  </a:lnTo>
                  <a:lnTo>
                    <a:pt x="348712" y="62907"/>
                  </a:lnTo>
                  <a:lnTo>
                    <a:pt x="348712" y="46970"/>
                  </a:lnTo>
                  <a:lnTo>
                    <a:pt x="391699" y="46970"/>
                  </a:lnTo>
                  <a:lnTo>
                    <a:pt x="391699" y="24743"/>
                  </a:lnTo>
                  <a:lnTo>
                    <a:pt x="321453" y="24743"/>
                  </a:lnTo>
                  <a:lnTo>
                    <a:pt x="321453" y="124765"/>
                  </a:lnTo>
                  <a:lnTo>
                    <a:pt x="392537" y="124765"/>
                  </a:lnTo>
                  <a:close/>
                  <a:moveTo>
                    <a:pt x="302581" y="46970"/>
                  </a:moveTo>
                  <a:cubicBezTo>
                    <a:pt x="299226" y="38163"/>
                    <a:pt x="294193" y="32082"/>
                    <a:pt x="287903" y="28518"/>
                  </a:cubicBezTo>
                  <a:cubicBezTo>
                    <a:pt x="281402" y="24953"/>
                    <a:pt x="273434" y="23066"/>
                    <a:pt x="263998" y="23066"/>
                  </a:cubicBezTo>
                  <a:cubicBezTo>
                    <a:pt x="258756" y="23066"/>
                    <a:pt x="253933" y="23695"/>
                    <a:pt x="249530" y="25163"/>
                  </a:cubicBezTo>
                  <a:cubicBezTo>
                    <a:pt x="245126" y="26630"/>
                    <a:pt x="241142" y="28518"/>
                    <a:pt x="237997" y="31034"/>
                  </a:cubicBezTo>
                  <a:cubicBezTo>
                    <a:pt x="234851" y="33550"/>
                    <a:pt x="232335" y="36696"/>
                    <a:pt x="230448" y="40051"/>
                  </a:cubicBezTo>
                  <a:cubicBezTo>
                    <a:pt x="228561" y="43615"/>
                    <a:pt x="227722" y="47390"/>
                    <a:pt x="227722" y="51583"/>
                  </a:cubicBezTo>
                  <a:cubicBezTo>
                    <a:pt x="227722" y="58084"/>
                    <a:pt x="228980" y="63536"/>
                    <a:pt x="231496" y="67310"/>
                  </a:cubicBezTo>
                  <a:cubicBezTo>
                    <a:pt x="234013" y="71294"/>
                    <a:pt x="237368" y="74440"/>
                    <a:pt x="241142" y="76746"/>
                  </a:cubicBezTo>
                  <a:cubicBezTo>
                    <a:pt x="245126" y="79053"/>
                    <a:pt x="249320" y="80940"/>
                    <a:pt x="253723" y="81988"/>
                  </a:cubicBezTo>
                  <a:cubicBezTo>
                    <a:pt x="258127" y="83246"/>
                    <a:pt x="262321" y="84295"/>
                    <a:pt x="266305" y="85553"/>
                  </a:cubicBezTo>
                  <a:cubicBezTo>
                    <a:pt x="270289" y="86811"/>
                    <a:pt x="273434" y="88069"/>
                    <a:pt x="275950" y="89537"/>
                  </a:cubicBezTo>
                  <a:cubicBezTo>
                    <a:pt x="278467" y="91215"/>
                    <a:pt x="279725" y="93311"/>
                    <a:pt x="279725" y="96457"/>
                  </a:cubicBezTo>
                  <a:cubicBezTo>
                    <a:pt x="279725" y="99392"/>
                    <a:pt x="278467" y="101699"/>
                    <a:pt x="275950" y="103167"/>
                  </a:cubicBezTo>
                  <a:cubicBezTo>
                    <a:pt x="273434" y="104635"/>
                    <a:pt x="270289" y="105473"/>
                    <a:pt x="266724" y="105473"/>
                  </a:cubicBezTo>
                  <a:cubicBezTo>
                    <a:pt x="261901" y="105473"/>
                    <a:pt x="258127" y="104215"/>
                    <a:pt x="255191" y="101489"/>
                  </a:cubicBezTo>
                  <a:cubicBezTo>
                    <a:pt x="252256" y="98973"/>
                    <a:pt x="250578" y="95408"/>
                    <a:pt x="249739" y="91215"/>
                  </a:cubicBezTo>
                  <a:lnTo>
                    <a:pt x="224786" y="98973"/>
                  </a:lnTo>
                  <a:cubicBezTo>
                    <a:pt x="226254" y="104006"/>
                    <a:pt x="228351" y="108199"/>
                    <a:pt x="230867" y="111764"/>
                  </a:cubicBezTo>
                  <a:cubicBezTo>
                    <a:pt x="233384" y="115329"/>
                    <a:pt x="236319" y="118055"/>
                    <a:pt x="239674" y="120361"/>
                  </a:cubicBezTo>
                  <a:cubicBezTo>
                    <a:pt x="243029" y="122458"/>
                    <a:pt x="246804" y="124136"/>
                    <a:pt x="250997" y="124974"/>
                  </a:cubicBezTo>
                  <a:cubicBezTo>
                    <a:pt x="255191" y="126023"/>
                    <a:pt x="259804" y="126442"/>
                    <a:pt x="264837" y="126442"/>
                  </a:cubicBezTo>
                  <a:cubicBezTo>
                    <a:pt x="270708" y="126442"/>
                    <a:pt x="276160" y="125813"/>
                    <a:pt x="280983" y="124345"/>
                  </a:cubicBezTo>
                  <a:cubicBezTo>
                    <a:pt x="285806" y="122878"/>
                    <a:pt x="290209" y="120990"/>
                    <a:pt x="293774" y="118264"/>
                  </a:cubicBezTo>
                  <a:cubicBezTo>
                    <a:pt x="297339" y="115538"/>
                    <a:pt x="300065" y="112183"/>
                    <a:pt x="301952" y="108199"/>
                  </a:cubicBezTo>
                  <a:cubicBezTo>
                    <a:pt x="303839" y="104215"/>
                    <a:pt x="304887" y="99602"/>
                    <a:pt x="304887" y="94360"/>
                  </a:cubicBezTo>
                  <a:cubicBezTo>
                    <a:pt x="304887" y="88069"/>
                    <a:pt x="303629" y="83037"/>
                    <a:pt x="301113" y="79262"/>
                  </a:cubicBezTo>
                  <a:cubicBezTo>
                    <a:pt x="298597" y="75488"/>
                    <a:pt x="295451" y="72343"/>
                    <a:pt x="291677" y="70246"/>
                  </a:cubicBezTo>
                  <a:cubicBezTo>
                    <a:pt x="287903" y="67939"/>
                    <a:pt x="283919" y="66262"/>
                    <a:pt x="279515" y="65213"/>
                  </a:cubicBezTo>
                  <a:cubicBezTo>
                    <a:pt x="275112" y="63955"/>
                    <a:pt x="271128" y="62907"/>
                    <a:pt x="267353" y="61858"/>
                  </a:cubicBezTo>
                  <a:cubicBezTo>
                    <a:pt x="263579" y="60810"/>
                    <a:pt x="260433" y="59552"/>
                    <a:pt x="257917" y="58084"/>
                  </a:cubicBezTo>
                  <a:cubicBezTo>
                    <a:pt x="255401" y="56616"/>
                    <a:pt x="254143" y="54519"/>
                    <a:pt x="254143" y="51583"/>
                  </a:cubicBezTo>
                  <a:cubicBezTo>
                    <a:pt x="254143" y="49067"/>
                    <a:pt x="255191" y="47180"/>
                    <a:pt x="257288" y="45712"/>
                  </a:cubicBezTo>
                  <a:cubicBezTo>
                    <a:pt x="259385" y="44244"/>
                    <a:pt x="261692" y="43615"/>
                    <a:pt x="264627" y="43615"/>
                  </a:cubicBezTo>
                  <a:cubicBezTo>
                    <a:pt x="268192" y="43615"/>
                    <a:pt x="271337" y="44454"/>
                    <a:pt x="274063" y="46341"/>
                  </a:cubicBezTo>
                  <a:cubicBezTo>
                    <a:pt x="276789" y="48228"/>
                    <a:pt x="278886" y="50954"/>
                    <a:pt x="280354" y="54938"/>
                  </a:cubicBezTo>
                  <a:lnTo>
                    <a:pt x="302581" y="46970"/>
                  </a:lnTo>
                  <a:close/>
                  <a:moveTo>
                    <a:pt x="183687" y="87860"/>
                  </a:moveTo>
                  <a:cubicBezTo>
                    <a:pt x="183687" y="93311"/>
                    <a:pt x="182219" y="97296"/>
                    <a:pt x="179494" y="100231"/>
                  </a:cubicBezTo>
                  <a:cubicBezTo>
                    <a:pt x="176558" y="103167"/>
                    <a:pt x="172783" y="104425"/>
                    <a:pt x="167751" y="104425"/>
                  </a:cubicBezTo>
                  <a:cubicBezTo>
                    <a:pt x="162718" y="104425"/>
                    <a:pt x="158944" y="102957"/>
                    <a:pt x="156638" y="100231"/>
                  </a:cubicBezTo>
                  <a:cubicBezTo>
                    <a:pt x="154121" y="97296"/>
                    <a:pt x="153073" y="93311"/>
                    <a:pt x="153073" y="87860"/>
                  </a:cubicBezTo>
                  <a:lnTo>
                    <a:pt x="153073" y="24743"/>
                  </a:lnTo>
                  <a:lnTo>
                    <a:pt x="125813" y="24743"/>
                  </a:lnTo>
                  <a:lnTo>
                    <a:pt x="125813" y="82617"/>
                  </a:lnTo>
                  <a:cubicBezTo>
                    <a:pt x="125813" y="89537"/>
                    <a:pt x="126442" y="95828"/>
                    <a:pt x="127910" y="101280"/>
                  </a:cubicBezTo>
                  <a:cubicBezTo>
                    <a:pt x="129378" y="106732"/>
                    <a:pt x="131685" y="111345"/>
                    <a:pt x="135040" y="115119"/>
                  </a:cubicBezTo>
                  <a:cubicBezTo>
                    <a:pt x="138395" y="118893"/>
                    <a:pt x="142588" y="121619"/>
                    <a:pt x="147831" y="123716"/>
                  </a:cubicBezTo>
                  <a:cubicBezTo>
                    <a:pt x="153073" y="125604"/>
                    <a:pt x="159573" y="126652"/>
                    <a:pt x="167332" y="126652"/>
                  </a:cubicBezTo>
                  <a:cubicBezTo>
                    <a:pt x="175090" y="126652"/>
                    <a:pt x="181590" y="125604"/>
                    <a:pt x="187042" y="123716"/>
                  </a:cubicBezTo>
                  <a:cubicBezTo>
                    <a:pt x="192494" y="121829"/>
                    <a:pt x="197107" y="118893"/>
                    <a:pt x="200462" y="115119"/>
                  </a:cubicBezTo>
                  <a:cubicBezTo>
                    <a:pt x="204027" y="111345"/>
                    <a:pt x="206543" y="106732"/>
                    <a:pt x="208221" y="101280"/>
                  </a:cubicBezTo>
                  <a:cubicBezTo>
                    <a:pt x="209898" y="95828"/>
                    <a:pt x="210737" y="89537"/>
                    <a:pt x="210737" y="82617"/>
                  </a:cubicBezTo>
                  <a:lnTo>
                    <a:pt x="210737" y="24743"/>
                  </a:lnTo>
                  <a:lnTo>
                    <a:pt x="183478" y="24743"/>
                  </a:lnTo>
                  <a:lnTo>
                    <a:pt x="183478" y="87860"/>
                  </a:lnTo>
                  <a:close/>
                  <a:moveTo>
                    <a:pt x="105473" y="124765"/>
                  </a:moveTo>
                  <a:lnTo>
                    <a:pt x="105473" y="24743"/>
                  </a:lnTo>
                  <a:lnTo>
                    <a:pt x="70665" y="24743"/>
                  </a:lnTo>
                  <a:lnTo>
                    <a:pt x="52632" y="90166"/>
                  </a:lnTo>
                  <a:lnTo>
                    <a:pt x="52422" y="90166"/>
                  </a:lnTo>
                  <a:lnTo>
                    <a:pt x="35228" y="24743"/>
                  </a:lnTo>
                  <a:lnTo>
                    <a:pt x="0" y="24743"/>
                  </a:lnTo>
                  <a:lnTo>
                    <a:pt x="0" y="124765"/>
                  </a:lnTo>
                  <a:lnTo>
                    <a:pt x="25163" y="124765"/>
                  </a:lnTo>
                  <a:lnTo>
                    <a:pt x="25163" y="61439"/>
                  </a:lnTo>
                  <a:lnTo>
                    <a:pt x="25372" y="61439"/>
                  </a:lnTo>
                  <a:lnTo>
                    <a:pt x="41938" y="124765"/>
                  </a:lnTo>
                  <a:lnTo>
                    <a:pt x="63745" y="124765"/>
                  </a:lnTo>
                  <a:lnTo>
                    <a:pt x="80311" y="61439"/>
                  </a:lnTo>
                  <a:lnTo>
                    <a:pt x="80520" y="61439"/>
                  </a:lnTo>
                  <a:lnTo>
                    <a:pt x="80520" y="124765"/>
                  </a:lnTo>
                  <a:lnTo>
                    <a:pt x="105473" y="124765"/>
                  </a:lnTo>
                  <a:close/>
                </a:path>
              </a:pathLst>
            </a:custGeom>
            <a:solidFill>
              <a:srgbClr val="000000"/>
            </a:solidFill>
            <a:ln w="2093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DE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6" name="Freihandform: Form 9"/>
            <p:cNvSpPr/>
            <p:nvPr/>
          </p:nvSpPr>
          <p:spPr>
            <a:xfrm>
              <a:off x="10671480" y="4038480"/>
              <a:ext cx="653040" cy="714600"/>
            </a:xfrm>
            <a:custGeom>
              <a:avLst/>
              <a:gdLst>
                <a:gd name="textAreaLeft" fmla="*/ 0 w 653040"/>
                <a:gd name="textAreaRight" fmla="*/ 654840 w 653040"/>
                <a:gd name="textAreaTop" fmla="*/ 0 h 714600"/>
                <a:gd name="textAreaBottom" fmla="*/ 716400 h 714600"/>
              </a:gdLst>
              <a:ahLst/>
              <a:cxnLst/>
              <a:rect l="textAreaLeft" t="textAreaTop" r="textAreaRight" b="textAreaBottom"/>
              <a:pathLst>
                <a:path w="654887" h="716379">
                  <a:moveTo>
                    <a:pt x="505782" y="317451"/>
                  </a:moveTo>
                  <a:cubicBezTo>
                    <a:pt x="502427" y="319758"/>
                    <a:pt x="498653" y="330242"/>
                    <a:pt x="500540" y="332339"/>
                  </a:cubicBezTo>
                  <a:cubicBezTo>
                    <a:pt x="503895" y="336323"/>
                    <a:pt x="508299" y="335904"/>
                    <a:pt x="510605" y="331081"/>
                  </a:cubicBezTo>
                  <a:cubicBezTo>
                    <a:pt x="511444" y="329403"/>
                    <a:pt x="512073" y="327726"/>
                    <a:pt x="512493" y="326048"/>
                  </a:cubicBezTo>
                  <a:cubicBezTo>
                    <a:pt x="514170" y="321645"/>
                    <a:pt x="513541" y="319967"/>
                    <a:pt x="509557" y="317451"/>
                  </a:cubicBezTo>
                  <a:cubicBezTo>
                    <a:pt x="508508" y="316612"/>
                    <a:pt x="507250" y="316612"/>
                    <a:pt x="505782" y="317451"/>
                  </a:cubicBezTo>
                  <a:moveTo>
                    <a:pt x="344742" y="468427"/>
                  </a:moveTo>
                  <a:cubicBezTo>
                    <a:pt x="346838" y="465282"/>
                    <a:pt x="344742" y="460669"/>
                    <a:pt x="341177" y="458572"/>
                  </a:cubicBezTo>
                  <a:cubicBezTo>
                    <a:pt x="338031" y="456684"/>
                    <a:pt x="335306" y="457523"/>
                    <a:pt x="332580" y="460878"/>
                  </a:cubicBezTo>
                  <a:cubicBezTo>
                    <a:pt x="331741" y="461927"/>
                    <a:pt x="293577" y="524204"/>
                    <a:pt x="282464" y="543915"/>
                  </a:cubicBezTo>
                  <a:cubicBezTo>
                    <a:pt x="278270" y="550415"/>
                    <a:pt x="285609" y="561319"/>
                    <a:pt x="293997" y="551464"/>
                  </a:cubicBezTo>
                  <a:cubicBezTo>
                    <a:pt x="296094" y="548528"/>
                    <a:pt x="327966" y="492541"/>
                    <a:pt x="328176" y="492541"/>
                  </a:cubicBezTo>
                  <a:cubicBezTo>
                    <a:pt x="327757" y="496525"/>
                    <a:pt x="323982" y="528398"/>
                    <a:pt x="323982" y="540350"/>
                  </a:cubicBezTo>
                  <a:cubicBezTo>
                    <a:pt x="326499" y="564884"/>
                    <a:pt x="343483" y="554609"/>
                    <a:pt x="338661" y="543915"/>
                  </a:cubicBezTo>
                  <a:cubicBezTo>
                    <a:pt x="334886" y="536576"/>
                    <a:pt x="338870" y="515397"/>
                    <a:pt x="339709" y="506800"/>
                  </a:cubicBezTo>
                  <a:cubicBezTo>
                    <a:pt x="340757" y="497993"/>
                    <a:pt x="342435" y="472201"/>
                    <a:pt x="344742" y="468427"/>
                  </a:cubicBezTo>
                  <a:moveTo>
                    <a:pt x="290013" y="369664"/>
                  </a:moveTo>
                  <a:cubicBezTo>
                    <a:pt x="288335" y="362534"/>
                    <a:pt x="286448" y="355615"/>
                    <a:pt x="286867" y="348275"/>
                  </a:cubicBezTo>
                  <a:cubicBezTo>
                    <a:pt x="287077" y="343243"/>
                    <a:pt x="286448" y="325210"/>
                    <a:pt x="294207" y="313677"/>
                  </a:cubicBezTo>
                  <a:cubicBezTo>
                    <a:pt x="302594" y="303402"/>
                    <a:pt x="316434" y="315564"/>
                    <a:pt x="326918" y="310741"/>
                  </a:cubicBezTo>
                  <a:cubicBezTo>
                    <a:pt x="342016" y="303402"/>
                    <a:pt x="342645" y="293547"/>
                    <a:pt x="342645" y="291869"/>
                  </a:cubicBezTo>
                  <a:cubicBezTo>
                    <a:pt x="342854" y="288933"/>
                    <a:pt x="340967" y="287046"/>
                    <a:pt x="338031" y="287675"/>
                  </a:cubicBezTo>
                  <a:cubicBezTo>
                    <a:pt x="333418" y="287885"/>
                    <a:pt x="327337" y="293337"/>
                    <a:pt x="324402" y="296063"/>
                  </a:cubicBezTo>
                  <a:cubicBezTo>
                    <a:pt x="317272" y="303402"/>
                    <a:pt x="304901" y="293127"/>
                    <a:pt x="297142" y="292289"/>
                  </a:cubicBezTo>
                  <a:cubicBezTo>
                    <a:pt x="294626" y="291659"/>
                    <a:pt x="292739" y="292708"/>
                    <a:pt x="291271" y="295014"/>
                  </a:cubicBezTo>
                  <a:cubicBezTo>
                    <a:pt x="285819" y="306547"/>
                    <a:pt x="280577" y="312209"/>
                    <a:pt x="280577" y="310112"/>
                  </a:cubicBezTo>
                  <a:cubicBezTo>
                    <a:pt x="280157" y="306547"/>
                    <a:pt x="277641" y="300047"/>
                    <a:pt x="272399" y="301934"/>
                  </a:cubicBezTo>
                  <a:cubicBezTo>
                    <a:pt x="269883" y="302773"/>
                    <a:pt x="269254" y="304870"/>
                    <a:pt x="269254" y="307176"/>
                  </a:cubicBezTo>
                  <a:cubicBezTo>
                    <a:pt x="269044" y="313886"/>
                    <a:pt x="276383" y="367986"/>
                    <a:pt x="277641" y="372180"/>
                  </a:cubicBezTo>
                  <a:cubicBezTo>
                    <a:pt x="279109" y="380358"/>
                    <a:pt x="291900" y="381826"/>
                    <a:pt x="290013" y="369664"/>
                  </a:cubicBezTo>
                  <a:moveTo>
                    <a:pt x="286448" y="664486"/>
                  </a:moveTo>
                  <a:cubicBezTo>
                    <a:pt x="285400" y="661970"/>
                    <a:pt x="286867" y="660292"/>
                    <a:pt x="287077" y="660083"/>
                  </a:cubicBezTo>
                  <a:cubicBezTo>
                    <a:pt x="287706" y="661131"/>
                    <a:pt x="289593" y="665744"/>
                    <a:pt x="290222" y="666793"/>
                  </a:cubicBezTo>
                  <a:cubicBezTo>
                    <a:pt x="290013" y="667002"/>
                    <a:pt x="288335" y="668680"/>
                    <a:pt x="286448" y="664486"/>
                  </a:cubicBezTo>
                  <a:moveTo>
                    <a:pt x="292739" y="642469"/>
                  </a:moveTo>
                  <a:cubicBezTo>
                    <a:pt x="297352" y="631355"/>
                    <a:pt x="312449" y="583756"/>
                    <a:pt x="321676" y="602208"/>
                  </a:cubicBezTo>
                  <a:cubicBezTo>
                    <a:pt x="323144" y="606193"/>
                    <a:pt x="323773" y="610177"/>
                    <a:pt x="324192" y="614161"/>
                  </a:cubicBezTo>
                  <a:cubicBezTo>
                    <a:pt x="326079" y="640791"/>
                    <a:pt x="316434" y="654840"/>
                    <a:pt x="301546" y="663438"/>
                  </a:cubicBezTo>
                  <a:cubicBezTo>
                    <a:pt x="300287" y="660712"/>
                    <a:pt x="295255" y="650227"/>
                    <a:pt x="293577" y="647711"/>
                  </a:cubicBezTo>
                  <a:cubicBezTo>
                    <a:pt x="292529" y="645824"/>
                    <a:pt x="291900" y="644566"/>
                    <a:pt x="292739" y="642469"/>
                  </a:cubicBezTo>
                  <a:moveTo>
                    <a:pt x="263802" y="697617"/>
                  </a:moveTo>
                  <a:cubicBezTo>
                    <a:pt x="259398" y="712295"/>
                    <a:pt x="271560" y="712295"/>
                    <a:pt x="274705" y="702020"/>
                  </a:cubicBezTo>
                  <a:cubicBezTo>
                    <a:pt x="275335" y="700553"/>
                    <a:pt x="283512" y="677067"/>
                    <a:pt x="283932" y="674970"/>
                  </a:cubicBezTo>
                  <a:cubicBezTo>
                    <a:pt x="286448" y="675600"/>
                    <a:pt x="288545" y="678116"/>
                    <a:pt x="290852" y="678116"/>
                  </a:cubicBezTo>
                  <a:cubicBezTo>
                    <a:pt x="294207" y="678116"/>
                    <a:pt x="295465" y="679793"/>
                    <a:pt x="296932" y="682310"/>
                  </a:cubicBezTo>
                  <a:cubicBezTo>
                    <a:pt x="310982" y="710408"/>
                    <a:pt x="316014" y="717328"/>
                    <a:pt x="330483" y="716279"/>
                  </a:cubicBezTo>
                  <a:cubicBezTo>
                    <a:pt x="336564" y="715440"/>
                    <a:pt x="343274" y="707472"/>
                    <a:pt x="341596" y="702440"/>
                  </a:cubicBezTo>
                  <a:cubicBezTo>
                    <a:pt x="338031" y="691536"/>
                    <a:pt x="330692" y="713344"/>
                    <a:pt x="316014" y="694052"/>
                  </a:cubicBezTo>
                  <a:cubicBezTo>
                    <a:pt x="311611" y="687971"/>
                    <a:pt x="309304" y="681261"/>
                    <a:pt x="307207" y="674132"/>
                  </a:cubicBezTo>
                  <a:cubicBezTo>
                    <a:pt x="310353" y="671406"/>
                    <a:pt x="325660" y="665115"/>
                    <a:pt x="331531" y="648759"/>
                  </a:cubicBezTo>
                  <a:cubicBezTo>
                    <a:pt x="336773" y="636388"/>
                    <a:pt x="338451" y="623177"/>
                    <a:pt x="337402" y="609967"/>
                  </a:cubicBezTo>
                  <a:cubicBezTo>
                    <a:pt x="337193" y="598015"/>
                    <a:pt x="325240" y="573481"/>
                    <a:pt x="307627" y="590047"/>
                  </a:cubicBezTo>
                  <a:cubicBezTo>
                    <a:pt x="298820" y="600321"/>
                    <a:pt x="293787" y="614370"/>
                    <a:pt x="291481" y="619613"/>
                  </a:cubicBezTo>
                  <a:cubicBezTo>
                    <a:pt x="291061" y="620871"/>
                    <a:pt x="290642" y="621919"/>
                    <a:pt x="289174" y="622339"/>
                  </a:cubicBezTo>
                  <a:cubicBezTo>
                    <a:pt x="285400" y="623387"/>
                    <a:pt x="283932" y="626323"/>
                    <a:pt x="283303" y="629678"/>
                  </a:cubicBezTo>
                  <a:cubicBezTo>
                    <a:pt x="282674" y="633033"/>
                    <a:pt x="280367" y="643727"/>
                    <a:pt x="279319" y="645195"/>
                  </a:cubicBezTo>
                  <a:cubicBezTo>
                    <a:pt x="274705" y="650227"/>
                    <a:pt x="273867" y="656099"/>
                    <a:pt x="274496" y="662389"/>
                  </a:cubicBezTo>
                  <a:cubicBezTo>
                    <a:pt x="274705" y="665325"/>
                    <a:pt x="274496" y="668051"/>
                    <a:pt x="273447" y="670777"/>
                  </a:cubicBezTo>
                  <a:cubicBezTo>
                    <a:pt x="270092" y="679793"/>
                    <a:pt x="266737" y="688600"/>
                    <a:pt x="263802" y="697617"/>
                  </a:cubicBezTo>
                  <a:moveTo>
                    <a:pt x="143650" y="579982"/>
                  </a:moveTo>
                  <a:cubicBezTo>
                    <a:pt x="152457" y="568239"/>
                    <a:pt x="172587" y="543705"/>
                    <a:pt x="172587" y="544125"/>
                  </a:cubicBezTo>
                  <a:cubicBezTo>
                    <a:pt x="168603" y="554609"/>
                    <a:pt x="163570" y="569916"/>
                    <a:pt x="159586" y="580401"/>
                  </a:cubicBezTo>
                  <a:cubicBezTo>
                    <a:pt x="157909" y="584804"/>
                    <a:pt x="157489" y="585224"/>
                    <a:pt x="152667" y="584175"/>
                  </a:cubicBezTo>
                  <a:cubicBezTo>
                    <a:pt x="150360" y="583756"/>
                    <a:pt x="146166" y="582498"/>
                    <a:pt x="143650" y="579982"/>
                  </a:cubicBezTo>
                  <a:moveTo>
                    <a:pt x="171119" y="582917"/>
                  </a:moveTo>
                  <a:cubicBezTo>
                    <a:pt x="172587" y="574320"/>
                    <a:pt x="176781" y="567400"/>
                    <a:pt x="180346" y="559851"/>
                  </a:cubicBezTo>
                  <a:cubicBezTo>
                    <a:pt x="185797" y="564045"/>
                    <a:pt x="190620" y="567820"/>
                    <a:pt x="196072" y="571804"/>
                  </a:cubicBezTo>
                  <a:cubicBezTo>
                    <a:pt x="188104" y="576626"/>
                    <a:pt x="180346" y="580820"/>
                    <a:pt x="171119" y="582917"/>
                  </a:cubicBezTo>
                  <a:moveTo>
                    <a:pt x="110519" y="619193"/>
                  </a:moveTo>
                  <a:cubicBezTo>
                    <a:pt x="120375" y="616887"/>
                    <a:pt x="130230" y="598224"/>
                    <a:pt x="134214" y="593611"/>
                  </a:cubicBezTo>
                  <a:cubicBezTo>
                    <a:pt x="134214" y="593611"/>
                    <a:pt x="137988" y="596757"/>
                    <a:pt x="150570" y="600531"/>
                  </a:cubicBezTo>
                  <a:cubicBezTo>
                    <a:pt x="149941" y="602208"/>
                    <a:pt x="136730" y="640791"/>
                    <a:pt x="136730" y="642259"/>
                  </a:cubicBezTo>
                  <a:cubicBezTo>
                    <a:pt x="136730" y="645195"/>
                    <a:pt x="143860" y="654840"/>
                    <a:pt x="151409" y="631984"/>
                  </a:cubicBezTo>
                  <a:cubicBezTo>
                    <a:pt x="152247" y="630726"/>
                    <a:pt x="157489" y="616258"/>
                    <a:pt x="161683" y="604725"/>
                  </a:cubicBezTo>
                  <a:cubicBezTo>
                    <a:pt x="163151" y="600741"/>
                    <a:pt x="165458" y="598644"/>
                    <a:pt x="169651" y="597805"/>
                  </a:cubicBezTo>
                  <a:cubicBezTo>
                    <a:pt x="177620" y="596128"/>
                    <a:pt x="205928" y="580191"/>
                    <a:pt x="206347" y="580401"/>
                  </a:cubicBezTo>
                  <a:cubicBezTo>
                    <a:pt x="205299" y="583546"/>
                    <a:pt x="193556" y="612064"/>
                    <a:pt x="188733" y="623177"/>
                  </a:cubicBezTo>
                  <a:cubicBezTo>
                    <a:pt x="183072" y="635968"/>
                    <a:pt x="178668" y="646663"/>
                    <a:pt x="173006" y="659454"/>
                  </a:cubicBezTo>
                  <a:cubicBezTo>
                    <a:pt x="168813" y="669309"/>
                    <a:pt x="179716" y="674132"/>
                    <a:pt x="184959" y="664905"/>
                  </a:cubicBezTo>
                  <a:cubicBezTo>
                    <a:pt x="194604" y="647711"/>
                    <a:pt x="217670" y="590047"/>
                    <a:pt x="219977" y="584595"/>
                  </a:cubicBezTo>
                  <a:cubicBezTo>
                    <a:pt x="220815" y="582707"/>
                    <a:pt x="222074" y="581869"/>
                    <a:pt x="224380" y="581869"/>
                  </a:cubicBezTo>
                  <a:cubicBezTo>
                    <a:pt x="232768" y="582498"/>
                    <a:pt x="239897" y="582917"/>
                    <a:pt x="248914" y="580611"/>
                  </a:cubicBezTo>
                  <a:cubicBezTo>
                    <a:pt x="230251" y="606612"/>
                    <a:pt x="215993" y="629678"/>
                    <a:pt x="204669" y="654631"/>
                  </a:cubicBezTo>
                  <a:cubicBezTo>
                    <a:pt x="201734" y="661131"/>
                    <a:pt x="199218" y="667841"/>
                    <a:pt x="198169" y="674970"/>
                  </a:cubicBezTo>
                  <a:cubicBezTo>
                    <a:pt x="197750" y="677277"/>
                    <a:pt x="198169" y="696568"/>
                    <a:pt x="215993" y="681471"/>
                  </a:cubicBezTo>
                  <a:cubicBezTo>
                    <a:pt x="218299" y="679374"/>
                    <a:pt x="256463" y="639323"/>
                    <a:pt x="257930" y="637856"/>
                  </a:cubicBezTo>
                  <a:cubicBezTo>
                    <a:pt x="257511" y="639323"/>
                    <a:pt x="241784" y="679164"/>
                    <a:pt x="238639" y="687132"/>
                  </a:cubicBezTo>
                  <a:cubicBezTo>
                    <a:pt x="231090" y="705375"/>
                    <a:pt x="242833" y="703698"/>
                    <a:pt x="245139" y="698246"/>
                  </a:cubicBezTo>
                  <a:cubicBezTo>
                    <a:pt x="245768" y="696778"/>
                    <a:pt x="265899" y="650437"/>
                    <a:pt x="275125" y="628839"/>
                  </a:cubicBezTo>
                  <a:cubicBezTo>
                    <a:pt x="278270" y="623387"/>
                    <a:pt x="275335" y="608080"/>
                    <a:pt x="262963" y="618145"/>
                  </a:cubicBezTo>
                  <a:cubicBezTo>
                    <a:pt x="253108" y="625694"/>
                    <a:pt x="216202" y="664276"/>
                    <a:pt x="214944" y="665325"/>
                  </a:cubicBezTo>
                  <a:cubicBezTo>
                    <a:pt x="215364" y="662809"/>
                    <a:pt x="215993" y="660502"/>
                    <a:pt x="217041" y="658405"/>
                  </a:cubicBezTo>
                  <a:cubicBezTo>
                    <a:pt x="225848" y="638694"/>
                    <a:pt x="236332" y="619822"/>
                    <a:pt x="248914" y="602418"/>
                  </a:cubicBezTo>
                  <a:cubicBezTo>
                    <a:pt x="256043" y="592563"/>
                    <a:pt x="273238" y="574530"/>
                    <a:pt x="275335" y="567190"/>
                  </a:cubicBezTo>
                  <a:cubicBezTo>
                    <a:pt x="276593" y="562997"/>
                    <a:pt x="274705" y="553770"/>
                    <a:pt x="264640" y="559642"/>
                  </a:cubicBezTo>
                  <a:cubicBezTo>
                    <a:pt x="252898" y="567400"/>
                    <a:pt x="240107" y="568449"/>
                    <a:pt x="226477" y="565723"/>
                  </a:cubicBezTo>
                  <a:cubicBezTo>
                    <a:pt x="225009" y="565513"/>
                    <a:pt x="223332" y="564465"/>
                    <a:pt x="222493" y="563206"/>
                  </a:cubicBezTo>
                  <a:cubicBezTo>
                    <a:pt x="220606" y="560271"/>
                    <a:pt x="218299" y="559432"/>
                    <a:pt x="215154" y="560690"/>
                  </a:cubicBezTo>
                  <a:cubicBezTo>
                    <a:pt x="212847" y="561529"/>
                    <a:pt x="210960" y="561110"/>
                    <a:pt x="209073" y="560061"/>
                  </a:cubicBezTo>
                  <a:cubicBezTo>
                    <a:pt x="205928" y="558174"/>
                    <a:pt x="193556" y="547480"/>
                    <a:pt x="190411" y="544334"/>
                  </a:cubicBezTo>
                  <a:cubicBezTo>
                    <a:pt x="188733" y="542657"/>
                    <a:pt x="188523" y="541189"/>
                    <a:pt x="189572" y="539092"/>
                  </a:cubicBezTo>
                  <a:cubicBezTo>
                    <a:pt x="191878" y="531334"/>
                    <a:pt x="194814" y="522527"/>
                    <a:pt x="196701" y="515817"/>
                  </a:cubicBezTo>
                  <a:cubicBezTo>
                    <a:pt x="199847" y="503655"/>
                    <a:pt x="197121" y="496945"/>
                    <a:pt x="187265" y="508478"/>
                  </a:cubicBezTo>
                  <a:cubicBezTo>
                    <a:pt x="176991" y="522527"/>
                    <a:pt x="137988" y="569287"/>
                    <a:pt x="135682" y="570755"/>
                  </a:cubicBezTo>
                  <a:cubicBezTo>
                    <a:pt x="134843" y="570336"/>
                    <a:pt x="134424" y="569916"/>
                    <a:pt x="133795" y="569707"/>
                  </a:cubicBezTo>
                  <a:cubicBezTo>
                    <a:pt x="129811" y="567400"/>
                    <a:pt x="127085" y="568029"/>
                    <a:pt x="124568" y="571804"/>
                  </a:cubicBezTo>
                  <a:cubicBezTo>
                    <a:pt x="122052" y="575159"/>
                    <a:pt x="122052" y="578723"/>
                    <a:pt x="123520" y="582498"/>
                  </a:cubicBezTo>
                  <a:cubicBezTo>
                    <a:pt x="124359" y="584595"/>
                    <a:pt x="123939" y="586062"/>
                    <a:pt x="122471" y="587530"/>
                  </a:cubicBezTo>
                  <a:cubicBezTo>
                    <a:pt x="121423" y="588579"/>
                    <a:pt x="110519" y="600950"/>
                    <a:pt x="106325" y="605983"/>
                  </a:cubicBezTo>
                  <a:cubicBezTo>
                    <a:pt x="101293" y="611015"/>
                    <a:pt x="104438" y="619193"/>
                    <a:pt x="110519" y="619193"/>
                  </a:cubicBezTo>
                  <a:moveTo>
                    <a:pt x="64388" y="562787"/>
                  </a:moveTo>
                  <a:cubicBezTo>
                    <a:pt x="61452" y="565723"/>
                    <a:pt x="64388" y="574110"/>
                    <a:pt x="72146" y="568239"/>
                  </a:cubicBezTo>
                  <a:cubicBezTo>
                    <a:pt x="79066" y="562787"/>
                    <a:pt x="89760" y="548948"/>
                    <a:pt x="89970" y="548948"/>
                  </a:cubicBezTo>
                  <a:cubicBezTo>
                    <a:pt x="89550" y="549996"/>
                    <a:pt x="79066" y="574949"/>
                    <a:pt x="79066" y="588788"/>
                  </a:cubicBezTo>
                  <a:cubicBezTo>
                    <a:pt x="79066" y="595918"/>
                    <a:pt x="84518" y="599063"/>
                    <a:pt x="91018" y="596128"/>
                  </a:cubicBezTo>
                  <a:cubicBezTo>
                    <a:pt x="103180" y="589208"/>
                    <a:pt x="132117" y="556916"/>
                    <a:pt x="174055" y="491283"/>
                  </a:cubicBezTo>
                  <a:cubicBezTo>
                    <a:pt x="175942" y="488347"/>
                    <a:pt x="176781" y="483525"/>
                    <a:pt x="175103" y="480589"/>
                  </a:cubicBezTo>
                  <a:cubicBezTo>
                    <a:pt x="173006" y="477234"/>
                    <a:pt x="167345" y="478702"/>
                    <a:pt x="164619" y="481428"/>
                  </a:cubicBezTo>
                  <a:cubicBezTo>
                    <a:pt x="163151" y="483105"/>
                    <a:pt x="149521" y="507219"/>
                    <a:pt x="127294" y="536995"/>
                  </a:cubicBezTo>
                  <a:cubicBezTo>
                    <a:pt x="105487" y="567190"/>
                    <a:pt x="94373" y="579352"/>
                    <a:pt x="92696" y="578723"/>
                  </a:cubicBezTo>
                  <a:cubicBezTo>
                    <a:pt x="90179" y="577465"/>
                    <a:pt x="100454" y="548948"/>
                    <a:pt x="111777" y="518333"/>
                  </a:cubicBezTo>
                  <a:cubicBezTo>
                    <a:pt x="115971" y="507849"/>
                    <a:pt x="129181" y="491073"/>
                    <a:pt x="132327" y="486251"/>
                  </a:cubicBezTo>
                  <a:cubicBezTo>
                    <a:pt x="137150" y="478702"/>
                    <a:pt x="126246" y="466959"/>
                    <a:pt x="121213" y="475556"/>
                  </a:cubicBezTo>
                  <a:cubicBezTo>
                    <a:pt x="119536" y="478073"/>
                    <a:pt x="105067" y="506800"/>
                    <a:pt x="97099" y="517494"/>
                  </a:cubicBezTo>
                  <a:cubicBezTo>
                    <a:pt x="88083" y="530285"/>
                    <a:pt x="65855" y="560271"/>
                    <a:pt x="64388" y="562787"/>
                  </a:cubicBezTo>
                  <a:moveTo>
                    <a:pt x="29999" y="224978"/>
                  </a:moveTo>
                  <a:cubicBezTo>
                    <a:pt x="29579" y="226446"/>
                    <a:pt x="29579" y="227914"/>
                    <a:pt x="29579" y="229592"/>
                  </a:cubicBezTo>
                  <a:cubicBezTo>
                    <a:pt x="29579" y="231688"/>
                    <a:pt x="26853" y="237140"/>
                    <a:pt x="26224" y="238818"/>
                  </a:cubicBezTo>
                  <a:cubicBezTo>
                    <a:pt x="22869" y="246367"/>
                    <a:pt x="20143" y="254125"/>
                    <a:pt x="18676" y="262303"/>
                  </a:cubicBezTo>
                  <a:cubicBezTo>
                    <a:pt x="14272" y="286208"/>
                    <a:pt x="9449" y="309902"/>
                    <a:pt x="5046" y="333807"/>
                  </a:cubicBezTo>
                  <a:cubicBezTo>
                    <a:pt x="2110" y="349324"/>
                    <a:pt x="-196" y="365051"/>
                    <a:pt x="13" y="380777"/>
                  </a:cubicBezTo>
                  <a:cubicBezTo>
                    <a:pt x="13" y="385181"/>
                    <a:pt x="852" y="389165"/>
                    <a:pt x="2320" y="393149"/>
                  </a:cubicBezTo>
                  <a:cubicBezTo>
                    <a:pt x="3788" y="396713"/>
                    <a:pt x="6304" y="399020"/>
                    <a:pt x="10078" y="399859"/>
                  </a:cubicBezTo>
                  <a:cubicBezTo>
                    <a:pt x="14482" y="400698"/>
                    <a:pt x="22240" y="395665"/>
                    <a:pt x="14482" y="386019"/>
                  </a:cubicBezTo>
                  <a:cubicBezTo>
                    <a:pt x="12804" y="384552"/>
                    <a:pt x="12385" y="382874"/>
                    <a:pt x="12385" y="380777"/>
                  </a:cubicBezTo>
                  <a:cubicBezTo>
                    <a:pt x="11546" y="372390"/>
                    <a:pt x="13433" y="360647"/>
                    <a:pt x="14482" y="354356"/>
                  </a:cubicBezTo>
                  <a:cubicBezTo>
                    <a:pt x="16579" y="341775"/>
                    <a:pt x="18885" y="326887"/>
                    <a:pt x="21192" y="314306"/>
                  </a:cubicBezTo>
                  <a:cubicBezTo>
                    <a:pt x="21401" y="314306"/>
                    <a:pt x="26224" y="281594"/>
                    <a:pt x="26224" y="281594"/>
                  </a:cubicBezTo>
                  <a:cubicBezTo>
                    <a:pt x="26224" y="282433"/>
                    <a:pt x="23079" y="318290"/>
                    <a:pt x="23079" y="318919"/>
                  </a:cubicBezTo>
                  <a:cubicBezTo>
                    <a:pt x="21821" y="327307"/>
                    <a:pt x="21401" y="335484"/>
                    <a:pt x="22450" y="343872"/>
                  </a:cubicBezTo>
                  <a:cubicBezTo>
                    <a:pt x="27902" y="388536"/>
                    <a:pt x="40273" y="392729"/>
                    <a:pt x="42790" y="394197"/>
                  </a:cubicBezTo>
                  <a:cubicBezTo>
                    <a:pt x="48242" y="397133"/>
                    <a:pt x="56210" y="396294"/>
                    <a:pt x="60613" y="383503"/>
                  </a:cubicBezTo>
                  <a:cubicBezTo>
                    <a:pt x="65646" y="367776"/>
                    <a:pt x="68372" y="351630"/>
                    <a:pt x="71307" y="335484"/>
                  </a:cubicBezTo>
                  <a:cubicBezTo>
                    <a:pt x="76759" y="305289"/>
                    <a:pt x="81792" y="275094"/>
                    <a:pt x="87034" y="244689"/>
                  </a:cubicBezTo>
                  <a:cubicBezTo>
                    <a:pt x="88502" y="236302"/>
                    <a:pt x="89760" y="227914"/>
                    <a:pt x="96470" y="221623"/>
                  </a:cubicBezTo>
                  <a:cubicBezTo>
                    <a:pt x="98567" y="219736"/>
                    <a:pt x="98148" y="216801"/>
                    <a:pt x="96470" y="214494"/>
                  </a:cubicBezTo>
                  <a:cubicBezTo>
                    <a:pt x="93325" y="209671"/>
                    <a:pt x="87244" y="209252"/>
                    <a:pt x="83679" y="213655"/>
                  </a:cubicBezTo>
                  <a:cubicBezTo>
                    <a:pt x="82002" y="215962"/>
                    <a:pt x="80743" y="218897"/>
                    <a:pt x="80114" y="221623"/>
                  </a:cubicBezTo>
                  <a:cubicBezTo>
                    <a:pt x="76759" y="235882"/>
                    <a:pt x="73614" y="250141"/>
                    <a:pt x="70888" y="264610"/>
                  </a:cubicBezTo>
                  <a:cubicBezTo>
                    <a:pt x="66065" y="289143"/>
                    <a:pt x="64178" y="310531"/>
                    <a:pt x="59355" y="335065"/>
                  </a:cubicBezTo>
                  <a:cubicBezTo>
                    <a:pt x="56839" y="347646"/>
                    <a:pt x="53903" y="363163"/>
                    <a:pt x="49709" y="375535"/>
                  </a:cubicBezTo>
                  <a:cubicBezTo>
                    <a:pt x="46774" y="382245"/>
                    <a:pt x="41322" y="371132"/>
                    <a:pt x="39854" y="366728"/>
                  </a:cubicBezTo>
                  <a:cubicBezTo>
                    <a:pt x="37128" y="357502"/>
                    <a:pt x="36080" y="348066"/>
                    <a:pt x="35241" y="338630"/>
                  </a:cubicBezTo>
                  <a:cubicBezTo>
                    <a:pt x="34402" y="319967"/>
                    <a:pt x="40064" y="286837"/>
                    <a:pt x="42370" y="266287"/>
                  </a:cubicBezTo>
                  <a:cubicBezTo>
                    <a:pt x="43629" y="254964"/>
                    <a:pt x="44048" y="243012"/>
                    <a:pt x="44677" y="231688"/>
                  </a:cubicBezTo>
                  <a:cubicBezTo>
                    <a:pt x="44677" y="230850"/>
                    <a:pt x="43838" y="224349"/>
                    <a:pt x="38177" y="221623"/>
                  </a:cubicBezTo>
                  <a:cubicBezTo>
                    <a:pt x="34822" y="219736"/>
                    <a:pt x="31047" y="221414"/>
                    <a:pt x="29999" y="224978"/>
                  </a:cubicBezTo>
                  <a:moveTo>
                    <a:pt x="206347" y="153894"/>
                  </a:moveTo>
                  <a:cubicBezTo>
                    <a:pt x="201734" y="158717"/>
                    <a:pt x="197121" y="163330"/>
                    <a:pt x="192717" y="168362"/>
                  </a:cubicBezTo>
                  <a:cubicBezTo>
                    <a:pt x="186636" y="175282"/>
                    <a:pt x="181813" y="183250"/>
                    <a:pt x="178039" y="191848"/>
                  </a:cubicBezTo>
                  <a:cubicBezTo>
                    <a:pt x="172377" y="204639"/>
                    <a:pt x="168184" y="217639"/>
                    <a:pt x="165877" y="231479"/>
                  </a:cubicBezTo>
                  <a:cubicBezTo>
                    <a:pt x="163780" y="244060"/>
                    <a:pt x="161474" y="256851"/>
                    <a:pt x="159167" y="269642"/>
                  </a:cubicBezTo>
                  <a:cubicBezTo>
                    <a:pt x="158748" y="269013"/>
                    <a:pt x="150989" y="216381"/>
                    <a:pt x="148683" y="200655"/>
                  </a:cubicBezTo>
                  <a:cubicBezTo>
                    <a:pt x="148683" y="200655"/>
                    <a:pt x="152876" y="201074"/>
                    <a:pt x="158328" y="195832"/>
                  </a:cubicBezTo>
                  <a:cubicBezTo>
                    <a:pt x="161054" y="193315"/>
                    <a:pt x="165248" y="185767"/>
                    <a:pt x="164200" y="177169"/>
                  </a:cubicBezTo>
                  <a:cubicBezTo>
                    <a:pt x="162522" y="169411"/>
                    <a:pt x="157699" y="143829"/>
                    <a:pt x="156441" y="136699"/>
                  </a:cubicBezTo>
                  <a:cubicBezTo>
                    <a:pt x="160844" y="136490"/>
                    <a:pt x="160635" y="136490"/>
                    <a:pt x="161893" y="139845"/>
                  </a:cubicBezTo>
                  <a:cubicBezTo>
                    <a:pt x="164619" y="147813"/>
                    <a:pt x="167135" y="155991"/>
                    <a:pt x="170071" y="163959"/>
                  </a:cubicBezTo>
                  <a:cubicBezTo>
                    <a:pt x="175942" y="175702"/>
                    <a:pt x="186217" y="165846"/>
                    <a:pt x="182652" y="158507"/>
                  </a:cubicBezTo>
                  <a:cubicBezTo>
                    <a:pt x="180346" y="153265"/>
                    <a:pt x="175523" y="140893"/>
                    <a:pt x="175313" y="139845"/>
                  </a:cubicBezTo>
                  <a:cubicBezTo>
                    <a:pt x="183701" y="139635"/>
                    <a:pt x="204250" y="146555"/>
                    <a:pt x="206347" y="153894"/>
                  </a:cubicBezTo>
                  <a:moveTo>
                    <a:pt x="167345" y="111327"/>
                  </a:moveTo>
                  <a:cubicBezTo>
                    <a:pt x="163780" y="91407"/>
                    <a:pt x="169861" y="69180"/>
                    <a:pt x="170700" y="64147"/>
                  </a:cubicBezTo>
                  <a:cubicBezTo>
                    <a:pt x="179716" y="71067"/>
                    <a:pt x="185797" y="79035"/>
                    <a:pt x="185797" y="90358"/>
                  </a:cubicBezTo>
                  <a:cubicBezTo>
                    <a:pt x="185797" y="97278"/>
                    <a:pt x="183491" y="102940"/>
                    <a:pt x="176991" y="106085"/>
                  </a:cubicBezTo>
                  <a:cubicBezTo>
                    <a:pt x="173845" y="107553"/>
                    <a:pt x="170910" y="109230"/>
                    <a:pt x="167345" y="111327"/>
                  </a:cubicBezTo>
                  <a:moveTo>
                    <a:pt x="280577" y="29758"/>
                  </a:moveTo>
                  <a:cubicBezTo>
                    <a:pt x="281206" y="29339"/>
                    <a:pt x="281416" y="28290"/>
                    <a:pt x="281625" y="27452"/>
                  </a:cubicBezTo>
                  <a:cubicBezTo>
                    <a:pt x="282464" y="23048"/>
                    <a:pt x="279528" y="19274"/>
                    <a:pt x="274705" y="18435"/>
                  </a:cubicBezTo>
                  <a:cubicBezTo>
                    <a:pt x="271141" y="17596"/>
                    <a:pt x="267576" y="24516"/>
                    <a:pt x="267576" y="24516"/>
                  </a:cubicBezTo>
                  <a:cubicBezTo>
                    <a:pt x="264640" y="35629"/>
                    <a:pt x="262753" y="47162"/>
                    <a:pt x="261495" y="58695"/>
                  </a:cubicBezTo>
                  <a:cubicBezTo>
                    <a:pt x="260027" y="72115"/>
                    <a:pt x="259608" y="85326"/>
                    <a:pt x="260656" y="98746"/>
                  </a:cubicBezTo>
                  <a:cubicBezTo>
                    <a:pt x="261705" y="122650"/>
                    <a:pt x="268624" y="138796"/>
                    <a:pt x="266528" y="138796"/>
                  </a:cubicBezTo>
                  <a:cubicBezTo>
                    <a:pt x="263382" y="138796"/>
                    <a:pt x="231929" y="71696"/>
                    <a:pt x="222912" y="52614"/>
                  </a:cubicBezTo>
                  <a:cubicBezTo>
                    <a:pt x="220396" y="47162"/>
                    <a:pt x="217041" y="42130"/>
                    <a:pt x="213896" y="36888"/>
                  </a:cubicBezTo>
                  <a:cubicBezTo>
                    <a:pt x="212009" y="32274"/>
                    <a:pt x="195863" y="27871"/>
                    <a:pt x="202363" y="52195"/>
                  </a:cubicBezTo>
                  <a:cubicBezTo>
                    <a:pt x="204879" y="62470"/>
                    <a:pt x="226058" y="138167"/>
                    <a:pt x="226896" y="142990"/>
                  </a:cubicBezTo>
                  <a:cubicBezTo>
                    <a:pt x="224171" y="144248"/>
                    <a:pt x="220606" y="145926"/>
                    <a:pt x="218089" y="147184"/>
                  </a:cubicBezTo>
                  <a:cubicBezTo>
                    <a:pt x="217670" y="146765"/>
                    <a:pt x="212638" y="137119"/>
                    <a:pt x="200266" y="132925"/>
                  </a:cubicBezTo>
                  <a:cubicBezTo>
                    <a:pt x="191878" y="129780"/>
                    <a:pt x="171748" y="125586"/>
                    <a:pt x="170071" y="125167"/>
                  </a:cubicBezTo>
                  <a:cubicBezTo>
                    <a:pt x="174684" y="117198"/>
                    <a:pt x="184330" y="117827"/>
                    <a:pt x="189152" y="113214"/>
                  </a:cubicBezTo>
                  <a:cubicBezTo>
                    <a:pt x="196492" y="107133"/>
                    <a:pt x="208653" y="79664"/>
                    <a:pt x="179926" y="55969"/>
                  </a:cubicBezTo>
                  <a:cubicBezTo>
                    <a:pt x="177829" y="54082"/>
                    <a:pt x="162941" y="42340"/>
                    <a:pt x="158748" y="58695"/>
                  </a:cubicBezTo>
                  <a:cubicBezTo>
                    <a:pt x="158328" y="60373"/>
                    <a:pt x="152667" y="90149"/>
                    <a:pt x="155393" y="110698"/>
                  </a:cubicBezTo>
                  <a:cubicBezTo>
                    <a:pt x="156022" y="113634"/>
                    <a:pt x="156022" y="116569"/>
                    <a:pt x="156231" y="119505"/>
                  </a:cubicBezTo>
                  <a:cubicBezTo>
                    <a:pt x="153505" y="121392"/>
                    <a:pt x="151199" y="123070"/>
                    <a:pt x="147634" y="121602"/>
                  </a:cubicBezTo>
                  <a:cubicBezTo>
                    <a:pt x="145537" y="120763"/>
                    <a:pt x="139037" y="121602"/>
                    <a:pt x="141343" y="129360"/>
                  </a:cubicBezTo>
                  <a:cubicBezTo>
                    <a:pt x="142392" y="132296"/>
                    <a:pt x="150779" y="166895"/>
                    <a:pt x="152667" y="175702"/>
                  </a:cubicBezTo>
                  <a:cubicBezTo>
                    <a:pt x="152876" y="176960"/>
                    <a:pt x="156022" y="189122"/>
                    <a:pt x="145118" y="189541"/>
                  </a:cubicBezTo>
                  <a:cubicBezTo>
                    <a:pt x="134843" y="189541"/>
                    <a:pt x="125407" y="150958"/>
                    <a:pt x="124778" y="149281"/>
                  </a:cubicBezTo>
                  <a:cubicBezTo>
                    <a:pt x="120165" y="139006"/>
                    <a:pt x="110309" y="148442"/>
                    <a:pt x="112197" y="152846"/>
                  </a:cubicBezTo>
                  <a:cubicBezTo>
                    <a:pt x="103809" y="161023"/>
                    <a:pt x="94793" y="169201"/>
                    <a:pt x="93954" y="169621"/>
                  </a:cubicBezTo>
                  <a:cubicBezTo>
                    <a:pt x="89970" y="160814"/>
                    <a:pt x="86195" y="152216"/>
                    <a:pt x="82211" y="143410"/>
                  </a:cubicBezTo>
                  <a:cubicBezTo>
                    <a:pt x="84098" y="141313"/>
                    <a:pt x="110729" y="112585"/>
                    <a:pt x="122052" y="101052"/>
                  </a:cubicBezTo>
                  <a:cubicBezTo>
                    <a:pt x="126665" y="96439"/>
                    <a:pt x="133166" y="91197"/>
                    <a:pt x="138198" y="86794"/>
                  </a:cubicBezTo>
                  <a:cubicBezTo>
                    <a:pt x="139666" y="85745"/>
                    <a:pt x="141134" y="84906"/>
                    <a:pt x="143231" y="85116"/>
                  </a:cubicBezTo>
                  <a:cubicBezTo>
                    <a:pt x="145747" y="85326"/>
                    <a:pt x="147634" y="83858"/>
                    <a:pt x="148683" y="81551"/>
                  </a:cubicBezTo>
                  <a:cubicBezTo>
                    <a:pt x="149521" y="79454"/>
                    <a:pt x="148892" y="77148"/>
                    <a:pt x="146795" y="75261"/>
                  </a:cubicBezTo>
                  <a:cubicBezTo>
                    <a:pt x="143860" y="72744"/>
                    <a:pt x="140714" y="72325"/>
                    <a:pt x="137150" y="74003"/>
                  </a:cubicBezTo>
                  <a:cubicBezTo>
                    <a:pt x="124988" y="78825"/>
                    <a:pt x="94583" y="110488"/>
                    <a:pt x="64388" y="145716"/>
                  </a:cubicBezTo>
                  <a:cubicBezTo>
                    <a:pt x="59145" y="151587"/>
                    <a:pt x="43838" y="173814"/>
                    <a:pt x="40693" y="178428"/>
                  </a:cubicBezTo>
                  <a:cubicBezTo>
                    <a:pt x="39015" y="180944"/>
                    <a:pt x="31257" y="187864"/>
                    <a:pt x="35241" y="192686"/>
                  </a:cubicBezTo>
                  <a:cubicBezTo>
                    <a:pt x="36709" y="194783"/>
                    <a:pt x="43838" y="201703"/>
                    <a:pt x="54742" y="179057"/>
                  </a:cubicBezTo>
                  <a:cubicBezTo>
                    <a:pt x="59565" y="170459"/>
                    <a:pt x="72775" y="153684"/>
                    <a:pt x="73824" y="152216"/>
                  </a:cubicBezTo>
                  <a:cubicBezTo>
                    <a:pt x="77808" y="161023"/>
                    <a:pt x="81372" y="168782"/>
                    <a:pt x="85147" y="176750"/>
                  </a:cubicBezTo>
                  <a:cubicBezTo>
                    <a:pt x="82002" y="178847"/>
                    <a:pt x="80114" y="181573"/>
                    <a:pt x="81582" y="185347"/>
                  </a:cubicBezTo>
                  <a:cubicBezTo>
                    <a:pt x="83260" y="189541"/>
                    <a:pt x="87244" y="189122"/>
                    <a:pt x="90808" y="188912"/>
                  </a:cubicBezTo>
                  <a:cubicBezTo>
                    <a:pt x="91647" y="190380"/>
                    <a:pt x="102970" y="214913"/>
                    <a:pt x="103809" y="215752"/>
                  </a:cubicBezTo>
                  <a:cubicBezTo>
                    <a:pt x="108842" y="221623"/>
                    <a:pt x="117020" y="215542"/>
                    <a:pt x="114503" y="210510"/>
                  </a:cubicBezTo>
                  <a:cubicBezTo>
                    <a:pt x="114084" y="209252"/>
                    <a:pt x="100454" y="181573"/>
                    <a:pt x="100454" y="181153"/>
                  </a:cubicBezTo>
                  <a:cubicBezTo>
                    <a:pt x="108632" y="172556"/>
                    <a:pt x="107793" y="172347"/>
                    <a:pt x="115971" y="163749"/>
                  </a:cubicBezTo>
                  <a:cubicBezTo>
                    <a:pt x="119326" y="172137"/>
                    <a:pt x="133166" y="198138"/>
                    <a:pt x="133166" y="198558"/>
                  </a:cubicBezTo>
                  <a:cubicBezTo>
                    <a:pt x="132537" y="201703"/>
                    <a:pt x="123310" y="229382"/>
                    <a:pt x="117439" y="249722"/>
                  </a:cubicBezTo>
                  <a:cubicBezTo>
                    <a:pt x="114294" y="260206"/>
                    <a:pt x="106325" y="284530"/>
                    <a:pt x="104438" y="285578"/>
                  </a:cubicBezTo>
                  <a:cubicBezTo>
                    <a:pt x="102132" y="282643"/>
                    <a:pt x="101083" y="279707"/>
                    <a:pt x="100874" y="276143"/>
                  </a:cubicBezTo>
                  <a:cubicBezTo>
                    <a:pt x="100454" y="262093"/>
                    <a:pt x="87663" y="265868"/>
                    <a:pt x="87873" y="273836"/>
                  </a:cubicBezTo>
                  <a:cubicBezTo>
                    <a:pt x="88083" y="280965"/>
                    <a:pt x="89760" y="294385"/>
                    <a:pt x="99406" y="297950"/>
                  </a:cubicBezTo>
                  <a:cubicBezTo>
                    <a:pt x="117649" y="304660"/>
                    <a:pt x="121213" y="275933"/>
                    <a:pt x="131488" y="242173"/>
                  </a:cubicBezTo>
                  <a:cubicBezTo>
                    <a:pt x="135053" y="230221"/>
                    <a:pt x="137779" y="220575"/>
                    <a:pt x="138198" y="219527"/>
                  </a:cubicBezTo>
                  <a:cubicBezTo>
                    <a:pt x="138408" y="220156"/>
                    <a:pt x="142811" y="250980"/>
                    <a:pt x="144908" y="266077"/>
                  </a:cubicBezTo>
                  <a:cubicBezTo>
                    <a:pt x="146166" y="275304"/>
                    <a:pt x="147424" y="284320"/>
                    <a:pt x="150989" y="293127"/>
                  </a:cubicBezTo>
                  <a:cubicBezTo>
                    <a:pt x="157280" y="303612"/>
                    <a:pt x="168813" y="296063"/>
                    <a:pt x="170280" y="281804"/>
                  </a:cubicBezTo>
                  <a:cubicBezTo>
                    <a:pt x="172168" y="266287"/>
                    <a:pt x="179716" y="190170"/>
                    <a:pt x="212428" y="163540"/>
                  </a:cubicBezTo>
                  <a:cubicBezTo>
                    <a:pt x="212428" y="163540"/>
                    <a:pt x="223541" y="169830"/>
                    <a:pt x="222912" y="157459"/>
                  </a:cubicBezTo>
                  <a:cubicBezTo>
                    <a:pt x="222912" y="157459"/>
                    <a:pt x="228155" y="155152"/>
                    <a:pt x="229413" y="154523"/>
                  </a:cubicBezTo>
                  <a:cubicBezTo>
                    <a:pt x="229832" y="155571"/>
                    <a:pt x="237591" y="183460"/>
                    <a:pt x="240946" y="196461"/>
                  </a:cubicBezTo>
                  <a:cubicBezTo>
                    <a:pt x="242623" y="202961"/>
                    <a:pt x="256672" y="202961"/>
                    <a:pt x="252269" y="190170"/>
                  </a:cubicBezTo>
                  <a:cubicBezTo>
                    <a:pt x="248914" y="178847"/>
                    <a:pt x="243881" y="161443"/>
                    <a:pt x="240317" y="150329"/>
                  </a:cubicBezTo>
                  <a:cubicBezTo>
                    <a:pt x="240317" y="150329"/>
                    <a:pt x="247027" y="147813"/>
                    <a:pt x="245768" y="142571"/>
                  </a:cubicBezTo>
                  <a:cubicBezTo>
                    <a:pt x="244720" y="138167"/>
                    <a:pt x="237591" y="139006"/>
                    <a:pt x="237171" y="139006"/>
                  </a:cubicBezTo>
                  <a:cubicBezTo>
                    <a:pt x="232348" y="120763"/>
                    <a:pt x="221025" y="77148"/>
                    <a:pt x="221235" y="77987"/>
                  </a:cubicBezTo>
                  <a:cubicBezTo>
                    <a:pt x="225009" y="86794"/>
                    <a:pt x="246817" y="129360"/>
                    <a:pt x="251220" y="136699"/>
                  </a:cubicBezTo>
                  <a:cubicBezTo>
                    <a:pt x="254366" y="141942"/>
                    <a:pt x="264011" y="162911"/>
                    <a:pt x="275335" y="160394"/>
                  </a:cubicBezTo>
                  <a:cubicBezTo>
                    <a:pt x="281835" y="157878"/>
                    <a:pt x="279109" y="143829"/>
                    <a:pt x="278270" y="139425"/>
                  </a:cubicBezTo>
                  <a:cubicBezTo>
                    <a:pt x="275335" y="124118"/>
                    <a:pt x="273447" y="108811"/>
                    <a:pt x="272399" y="93294"/>
                  </a:cubicBezTo>
                  <a:cubicBezTo>
                    <a:pt x="270931" y="73373"/>
                    <a:pt x="272609" y="53872"/>
                    <a:pt x="277641" y="34371"/>
                  </a:cubicBezTo>
                  <a:cubicBezTo>
                    <a:pt x="278480" y="32904"/>
                    <a:pt x="278899" y="31016"/>
                    <a:pt x="280577" y="29758"/>
                  </a:cubicBezTo>
                  <a:moveTo>
                    <a:pt x="136730" y="119505"/>
                  </a:moveTo>
                  <a:cubicBezTo>
                    <a:pt x="135892" y="115521"/>
                    <a:pt x="133795" y="106295"/>
                    <a:pt x="133585" y="106085"/>
                  </a:cubicBezTo>
                  <a:cubicBezTo>
                    <a:pt x="132327" y="103778"/>
                    <a:pt x="121213" y="100633"/>
                    <a:pt x="124359" y="109440"/>
                  </a:cubicBezTo>
                  <a:cubicBezTo>
                    <a:pt x="125407" y="112376"/>
                    <a:pt x="128762" y="121812"/>
                    <a:pt x="129811" y="123279"/>
                  </a:cubicBezTo>
                  <a:cubicBezTo>
                    <a:pt x="131278" y="124957"/>
                    <a:pt x="136940" y="125376"/>
                    <a:pt x="136730" y="119505"/>
                  </a:cubicBezTo>
                  <a:moveTo>
                    <a:pt x="115971" y="135441"/>
                  </a:moveTo>
                  <a:cubicBezTo>
                    <a:pt x="118487" y="137538"/>
                    <a:pt x="123310" y="137748"/>
                    <a:pt x="122471" y="134812"/>
                  </a:cubicBezTo>
                  <a:cubicBezTo>
                    <a:pt x="120165" y="130199"/>
                    <a:pt x="117858" y="119715"/>
                    <a:pt x="117858" y="119505"/>
                  </a:cubicBezTo>
                  <a:cubicBezTo>
                    <a:pt x="114294" y="113843"/>
                    <a:pt x="109471" y="118247"/>
                    <a:pt x="109471" y="120763"/>
                  </a:cubicBezTo>
                  <a:cubicBezTo>
                    <a:pt x="109471" y="126634"/>
                    <a:pt x="111987" y="131248"/>
                    <a:pt x="115971" y="135441"/>
                  </a:cubicBezTo>
                  <a:moveTo>
                    <a:pt x="321676" y="69599"/>
                  </a:moveTo>
                  <a:cubicBezTo>
                    <a:pt x="316434" y="71696"/>
                    <a:pt x="309304" y="74003"/>
                    <a:pt x="304062" y="74841"/>
                  </a:cubicBezTo>
                  <a:cubicBezTo>
                    <a:pt x="303433" y="67292"/>
                    <a:pt x="307207" y="27871"/>
                    <a:pt x="310353" y="19274"/>
                  </a:cubicBezTo>
                  <a:cubicBezTo>
                    <a:pt x="313708" y="33952"/>
                    <a:pt x="318530" y="55550"/>
                    <a:pt x="321676" y="69599"/>
                  </a:cubicBezTo>
                  <a:moveTo>
                    <a:pt x="427359" y="3337"/>
                  </a:moveTo>
                  <a:cubicBezTo>
                    <a:pt x="413310" y="8370"/>
                    <a:pt x="364033" y="25355"/>
                    <a:pt x="364033" y="25355"/>
                  </a:cubicBezTo>
                  <a:cubicBezTo>
                    <a:pt x="356065" y="16758"/>
                    <a:pt x="349774" y="25984"/>
                    <a:pt x="351452" y="29968"/>
                  </a:cubicBezTo>
                  <a:cubicBezTo>
                    <a:pt x="343064" y="33113"/>
                    <a:pt x="334676" y="35629"/>
                    <a:pt x="325870" y="37936"/>
                  </a:cubicBezTo>
                  <a:cubicBezTo>
                    <a:pt x="325450" y="36049"/>
                    <a:pt x="321047" y="17177"/>
                    <a:pt x="319159" y="8999"/>
                  </a:cubicBezTo>
                  <a:cubicBezTo>
                    <a:pt x="317901" y="1450"/>
                    <a:pt x="307836" y="-7147"/>
                    <a:pt x="302175" y="9838"/>
                  </a:cubicBezTo>
                  <a:cubicBezTo>
                    <a:pt x="296932" y="26194"/>
                    <a:pt x="294207" y="42969"/>
                    <a:pt x="292319" y="59953"/>
                  </a:cubicBezTo>
                  <a:cubicBezTo>
                    <a:pt x="291690" y="65615"/>
                    <a:pt x="291271" y="71067"/>
                    <a:pt x="290642" y="76728"/>
                  </a:cubicBezTo>
                  <a:cubicBezTo>
                    <a:pt x="286658" y="77358"/>
                    <a:pt x="282883" y="78196"/>
                    <a:pt x="282045" y="82809"/>
                  </a:cubicBezTo>
                  <a:cubicBezTo>
                    <a:pt x="281206" y="87632"/>
                    <a:pt x="284561" y="89520"/>
                    <a:pt x="288545" y="90987"/>
                  </a:cubicBezTo>
                  <a:cubicBezTo>
                    <a:pt x="288335" y="93084"/>
                    <a:pt x="288335" y="94971"/>
                    <a:pt x="288126" y="97068"/>
                  </a:cubicBezTo>
                  <a:cubicBezTo>
                    <a:pt x="287496" y="104198"/>
                    <a:pt x="286658" y="111327"/>
                    <a:pt x="286448" y="118666"/>
                  </a:cubicBezTo>
                  <a:cubicBezTo>
                    <a:pt x="286238" y="124747"/>
                    <a:pt x="286448" y="131038"/>
                    <a:pt x="286867" y="137119"/>
                  </a:cubicBezTo>
                  <a:cubicBezTo>
                    <a:pt x="287077" y="140893"/>
                    <a:pt x="289593" y="142780"/>
                    <a:pt x="293368" y="142780"/>
                  </a:cubicBezTo>
                  <a:cubicBezTo>
                    <a:pt x="297562" y="142780"/>
                    <a:pt x="300917" y="139425"/>
                    <a:pt x="300917" y="135022"/>
                  </a:cubicBezTo>
                  <a:cubicBezTo>
                    <a:pt x="298400" y="117408"/>
                    <a:pt x="302175" y="93923"/>
                    <a:pt x="302594" y="89520"/>
                  </a:cubicBezTo>
                  <a:cubicBezTo>
                    <a:pt x="309723" y="87423"/>
                    <a:pt x="318530" y="84697"/>
                    <a:pt x="325660" y="82600"/>
                  </a:cubicBezTo>
                  <a:cubicBezTo>
                    <a:pt x="326499" y="84906"/>
                    <a:pt x="334467" y="110279"/>
                    <a:pt x="341177" y="116989"/>
                  </a:cubicBezTo>
                  <a:cubicBezTo>
                    <a:pt x="349145" y="123908"/>
                    <a:pt x="354387" y="111746"/>
                    <a:pt x="349145" y="108391"/>
                  </a:cubicBezTo>
                  <a:cubicBezTo>
                    <a:pt x="348097" y="107343"/>
                    <a:pt x="347258" y="105875"/>
                    <a:pt x="346629" y="104407"/>
                  </a:cubicBezTo>
                  <a:cubicBezTo>
                    <a:pt x="342645" y="96020"/>
                    <a:pt x="336564" y="79035"/>
                    <a:pt x="336354" y="77987"/>
                  </a:cubicBezTo>
                  <a:cubicBezTo>
                    <a:pt x="337822" y="77148"/>
                    <a:pt x="344742" y="73373"/>
                    <a:pt x="347048" y="72115"/>
                  </a:cubicBezTo>
                  <a:cubicBezTo>
                    <a:pt x="349984" y="70438"/>
                    <a:pt x="349984" y="62470"/>
                    <a:pt x="340548" y="64147"/>
                  </a:cubicBezTo>
                  <a:cubicBezTo>
                    <a:pt x="338031" y="64776"/>
                    <a:pt x="335515" y="65405"/>
                    <a:pt x="332580" y="66244"/>
                  </a:cubicBezTo>
                  <a:cubicBezTo>
                    <a:pt x="331321" y="61631"/>
                    <a:pt x="330273" y="57227"/>
                    <a:pt x="329225" y="52614"/>
                  </a:cubicBezTo>
                  <a:cubicBezTo>
                    <a:pt x="338031" y="48630"/>
                    <a:pt x="346419" y="45485"/>
                    <a:pt x="355436" y="42340"/>
                  </a:cubicBezTo>
                  <a:cubicBezTo>
                    <a:pt x="357532" y="50727"/>
                    <a:pt x="382486" y="143619"/>
                    <a:pt x="382695" y="144248"/>
                  </a:cubicBezTo>
                  <a:cubicBezTo>
                    <a:pt x="387518" y="151587"/>
                    <a:pt x="395696" y="146135"/>
                    <a:pt x="393809" y="139006"/>
                  </a:cubicBezTo>
                  <a:cubicBezTo>
                    <a:pt x="392551" y="134183"/>
                    <a:pt x="368227" y="45275"/>
                    <a:pt x="366549" y="38146"/>
                  </a:cubicBezTo>
                  <a:cubicBezTo>
                    <a:pt x="367807" y="37517"/>
                    <a:pt x="412471" y="22000"/>
                    <a:pt x="433020" y="15080"/>
                  </a:cubicBezTo>
                  <a:cubicBezTo>
                    <a:pt x="445182" y="12564"/>
                    <a:pt x="441198" y="-2324"/>
                    <a:pt x="427359" y="3337"/>
                  </a:cubicBezTo>
                  <a:moveTo>
                    <a:pt x="456715" y="65405"/>
                  </a:moveTo>
                  <a:cubicBezTo>
                    <a:pt x="456506" y="60582"/>
                    <a:pt x="456506" y="55969"/>
                    <a:pt x="456715" y="51146"/>
                  </a:cubicBezTo>
                  <a:cubicBezTo>
                    <a:pt x="458183" y="34791"/>
                    <a:pt x="442456" y="36259"/>
                    <a:pt x="443505" y="47582"/>
                  </a:cubicBezTo>
                  <a:cubicBezTo>
                    <a:pt x="443715" y="52405"/>
                    <a:pt x="443924" y="57018"/>
                    <a:pt x="443924" y="61841"/>
                  </a:cubicBezTo>
                  <a:cubicBezTo>
                    <a:pt x="443924" y="65825"/>
                    <a:pt x="444134" y="69809"/>
                    <a:pt x="444134" y="73793"/>
                  </a:cubicBezTo>
                  <a:cubicBezTo>
                    <a:pt x="444134" y="78616"/>
                    <a:pt x="445602" y="102311"/>
                    <a:pt x="445392" y="112585"/>
                  </a:cubicBezTo>
                  <a:cubicBezTo>
                    <a:pt x="444344" y="126634"/>
                    <a:pt x="433440" y="124957"/>
                    <a:pt x="429665" y="119924"/>
                  </a:cubicBezTo>
                  <a:cubicBezTo>
                    <a:pt x="418762" y="104827"/>
                    <a:pt x="413729" y="63518"/>
                    <a:pt x="409326" y="50098"/>
                  </a:cubicBezTo>
                  <a:cubicBezTo>
                    <a:pt x="407858" y="42549"/>
                    <a:pt x="392131" y="41291"/>
                    <a:pt x="395486" y="52405"/>
                  </a:cubicBezTo>
                  <a:cubicBezTo>
                    <a:pt x="398422" y="59324"/>
                    <a:pt x="401357" y="66244"/>
                    <a:pt x="403245" y="73373"/>
                  </a:cubicBezTo>
                  <a:cubicBezTo>
                    <a:pt x="406390" y="85116"/>
                    <a:pt x="411003" y="131667"/>
                    <a:pt x="434488" y="137329"/>
                  </a:cubicBezTo>
                  <a:cubicBezTo>
                    <a:pt x="443505" y="139635"/>
                    <a:pt x="457764" y="134393"/>
                    <a:pt x="457973" y="114472"/>
                  </a:cubicBezTo>
                  <a:cubicBezTo>
                    <a:pt x="457764" y="98117"/>
                    <a:pt x="457135" y="81761"/>
                    <a:pt x="456715" y="65405"/>
                  </a:cubicBezTo>
                  <a:moveTo>
                    <a:pt x="233607" y="216801"/>
                  </a:moveTo>
                  <a:cubicBezTo>
                    <a:pt x="233816" y="218897"/>
                    <a:pt x="231929" y="234414"/>
                    <a:pt x="230042" y="237560"/>
                  </a:cubicBezTo>
                  <a:cubicBezTo>
                    <a:pt x="226687" y="243431"/>
                    <a:pt x="224590" y="246157"/>
                    <a:pt x="217251" y="255803"/>
                  </a:cubicBezTo>
                  <a:cubicBezTo>
                    <a:pt x="197330" y="275513"/>
                    <a:pt x="209702" y="235043"/>
                    <a:pt x="213476" y="228963"/>
                  </a:cubicBezTo>
                  <a:cubicBezTo>
                    <a:pt x="228574" y="205268"/>
                    <a:pt x="233607" y="215333"/>
                    <a:pt x="233607" y="216801"/>
                  </a:cubicBezTo>
                  <a:moveTo>
                    <a:pt x="152457" y="352050"/>
                  </a:moveTo>
                  <a:cubicBezTo>
                    <a:pt x="150150" y="352260"/>
                    <a:pt x="144489" y="353308"/>
                    <a:pt x="140924" y="340307"/>
                  </a:cubicBezTo>
                  <a:cubicBezTo>
                    <a:pt x="134214" y="320177"/>
                    <a:pt x="144698" y="316822"/>
                    <a:pt x="148053" y="321855"/>
                  </a:cubicBezTo>
                  <a:cubicBezTo>
                    <a:pt x="153715" y="328355"/>
                    <a:pt x="157070" y="335904"/>
                    <a:pt x="161474" y="343033"/>
                  </a:cubicBezTo>
                  <a:cubicBezTo>
                    <a:pt x="165458" y="348695"/>
                    <a:pt x="155393" y="351840"/>
                    <a:pt x="152457" y="352050"/>
                  </a:cubicBezTo>
                  <a:moveTo>
                    <a:pt x="101083" y="373648"/>
                  </a:moveTo>
                  <a:cubicBezTo>
                    <a:pt x="83050" y="385600"/>
                    <a:pt x="97728" y="335694"/>
                    <a:pt x="102132" y="327097"/>
                  </a:cubicBezTo>
                  <a:cubicBezTo>
                    <a:pt x="103390" y="324790"/>
                    <a:pt x="108842" y="315354"/>
                    <a:pt x="110939" y="320177"/>
                  </a:cubicBezTo>
                  <a:cubicBezTo>
                    <a:pt x="116810" y="338630"/>
                    <a:pt x="110939" y="366938"/>
                    <a:pt x="101083" y="373648"/>
                  </a:cubicBezTo>
                  <a:moveTo>
                    <a:pt x="458393" y="142990"/>
                  </a:moveTo>
                  <a:cubicBezTo>
                    <a:pt x="450005" y="145087"/>
                    <a:pt x="442456" y="148861"/>
                    <a:pt x="434908" y="152426"/>
                  </a:cubicBezTo>
                  <a:cubicBezTo>
                    <a:pt x="429456" y="155362"/>
                    <a:pt x="431972" y="161862"/>
                    <a:pt x="432182" y="162701"/>
                  </a:cubicBezTo>
                  <a:cubicBezTo>
                    <a:pt x="430924" y="164588"/>
                    <a:pt x="425262" y="175702"/>
                    <a:pt x="412052" y="180524"/>
                  </a:cubicBezTo>
                  <a:cubicBezTo>
                    <a:pt x="407858" y="182202"/>
                    <a:pt x="403035" y="179895"/>
                    <a:pt x="401148" y="175702"/>
                  </a:cubicBezTo>
                  <a:cubicBezTo>
                    <a:pt x="399261" y="171298"/>
                    <a:pt x="398422" y="166685"/>
                    <a:pt x="401148" y="162072"/>
                  </a:cubicBezTo>
                  <a:cubicBezTo>
                    <a:pt x="403454" y="157878"/>
                    <a:pt x="401567" y="154104"/>
                    <a:pt x="396744" y="153055"/>
                  </a:cubicBezTo>
                  <a:cubicBezTo>
                    <a:pt x="391083" y="151797"/>
                    <a:pt x="387728" y="153684"/>
                    <a:pt x="385421" y="159136"/>
                  </a:cubicBezTo>
                  <a:cubicBezTo>
                    <a:pt x="380808" y="170459"/>
                    <a:pt x="376824" y="180944"/>
                    <a:pt x="368646" y="189960"/>
                  </a:cubicBezTo>
                  <a:cubicBezTo>
                    <a:pt x="353339" y="203590"/>
                    <a:pt x="356065" y="177379"/>
                    <a:pt x="364033" y="165217"/>
                  </a:cubicBezTo>
                  <a:cubicBezTo>
                    <a:pt x="368436" y="155781"/>
                    <a:pt x="356274" y="153475"/>
                    <a:pt x="352081" y="158297"/>
                  </a:cubicBezTo>
                  <a:cubicBezTo>
                    <a:pt x="350193" y="159975"/>
                    <a:pt x="346419" y="166266"/>
                    <a:pt x="345580" y="166685"/>
                  </a:cubicBezTo>
                  <a:cubicBezTo>
                    <a:pt x="338031" y="171508"/>
                    <a:pt x="319369" y="181363"/>
                    <a:pt x="318321" y="181783"/>
                  </a:cubicBezTo>
                  <a:cubicBezTo>
                    <a:pt x="318321" y="180315"/>
                    <a:pt x="323773" y="128522"/>
                    <a:pt x="325031" y="120553"/>
                  </a:cubicBezTo>
                  <a:cubicBezTo>
                    <a:pt x="325660" y="116569"/>
                    <a:pt x="326918" y="114472"/>
                    <a:pt x="322934" y="113424"/>
                  </a:cubicBezTo>
                  <a:cubicBezTo>
                    <a:pt x="321256" y="113005"/>
                    <a:pt x="319579" y="112795"/>
                    <a:pt x="317901" y="113005"/>
                  </a:cubicBezTo>
                  <a:cubicBezTo>
                    <a:pt x="313917" y="113424"/>
                    <a:pt x="312030" y="115731"/>
                    <a:pt x="312030" y="119715"/>
                  </a:cubicBezTo>
                  <a:cubicBezTo>
                    <a:pt x="312030" y="122021"/>
                    <a:pt x="312030" y="124328"/>
                    <a:pt x="311820" y="126634"/>
                  </a:cubicBezTo>
                  <a:cubicBezTo>
                    <a:pt x="309723" y="142361"/>
                    <a:pt x="308046" y="158088"/>
                    <a:pt x="307627" y="173814"/>
                  </a:cubicBezTo>
                  <a:cubicBezTo>
                    <a:pt x="307417" y="178847"/>
                    <a:pt x="307207" y="183879"/>
                    <a:pt x="306998" y="188702"/>
                  </a:cubicBezTo>
                  <a:cubicBezTo>
                    <a:pt x="305110" y="190380"/>
                    <a:pt x="303223" y="190799"/>
                    <a:pt x="300917" y="190170"/>
                  </a:cubicBezTo>
                  <a:cubicBezTo>
                    <a:pt x="272818" y="184509"/>
                    <a:pt x="277641" y="200864"/>
                    <a:pt x="284141" y="202332"/>
                  </a:cubicBezTo>
                  <a:cubicBezTo>
                    <a:pt x="285400" y="202961"/>
                    <a:pt x="287287" y="203800"/>
                    <a:pt x="288755" y="204429"/>
                  </a:cubicBezTo>
                  <a:cubicBezTo>
                    <a:pt x="288126" y="205897"/>
                    <a:pt x="278270" y="223091"/>
                    <a:pt x="272399" y="232527"/>
                  </a:cubicBezTo>
                  <a:cubicBezTo>
                    <a:pt x="270302" y="235882"/>
                    <a:pt x="254156" y="262093"/>
                    <a:pt x="248075" y="240076"/>
                  </a:cubicBezTo>
                  <a:cubicBezTo>
                    <a:pt x="245139" y="227075"/>
                    <a:pt x="245768" y="216172"/>
                    <a:pt x="244510" y="209252"/>
                  </a:cubicBezTo>
                  <a:cubicBezTo>
                    <a:pt x="243042" y="203381"/>
                    <a:pt x="239478" y="200864"/>
                    <a:pt x="233397" y="200655"/>
                  </a:cubicBezTo>
                  <a:cubicBezTo>
                    <a:pt x="226896" y="200445"/>
                    <a:pt x="221445" y="202542"/>
                    <a:pt x="217251" y="207574"/>
                  </a:cubicBezTo>
                  <a:cubicBezTo>
                    <a:pt x="213686" y="211768"/>
                    <a:pt x="210541" y="215962"/>
                    <a:pt x="207395" y="220365"/>
                  </a:cubicBezTo>
                  <a:cubicBezTo>
                    <a:pt x="201943" y="228543"/>
                    <a:pt x="198379" y="237560"/>
                    <a:pt x="196282" y="247415"/>
                  </a:cubicBezTo>
                  <a:cubicBezTo>
                    <a:pt x="192717" y="247625"/>
                    <a:pt x="191040" y="249931"/>
                    <a:pt x="190201" y="253077"/>
                  </a:cubicBezTo>
                  <a:cubicBezTo>
                    <a:pt x="189152" y="256222"/>
                    <a:pt x="187894" y="259158"/>
                    <a:pt x="187265" y="262303"/>
                  </a:cubicBezTo>
                  <a:cubicBezTo>
                    <a:pt x="184330" y="274255"/>
                    <a:pt x="181604" y="285998"/>
                    <a:pt x="179087" y="297950"/>
                  </a:cubicBezTo>
                  <a:cubicBezTo>
                    <a:pt x="176781" y="308854"/>
                    <a:pt x="172168" y="329403"/>
                    <a:pt x="168184" y="332968"/>
                  </a:cubicBezTo>
                  <a:cubicBezTo>
                    <a:pt x="165667" y="328984"/>
                    <a:pt x="153296" y="307805"/>
                    <a:pt x="143860" y="306338"/>
                  </a:cubicBezTo>
                  <a:cubicBezTo>
                    <a:pt x="138198" y="304870"/>
                    <a:pt x="133375" y="308015"/>
                    <a:pt x="131488" y="313886"/>
                  </a:cubicBezTo>
                  <a:cubicBezTo>
                    <a:pt x="129601" y="319758"/>
                    <a:pt x="129391" y="325839"/>
                    <a:pt x="129811" y="331920"/>
                  </a:cubicBezTo>
                  <a:cubicBezTo>
                    <a:pt x="130230" y="340098"/>
                    <a:pt x="132117" y="347856"/>
                    <a:pt x="136311" y="355195"/>
                  </a:cubicBezTo>
                  <a:cubicBezTo>
                    <a:pt x="141343" y="365051"/>
                    <a:pt x="152667" y="366099"/>
                    <a:pt x="153715" y="366309"/>
                  </a:cubicBezTo>
                  <a:cubicBezTo>
                    <a:pt x="144279" y="390213"/>
                    <a:pt x="139666" y="371551"/>
                    <a:pt x="137779" y="366938"/>
                  </a:cubicBezTo>
                  <a:cubicBezTo>
                    <a:pt x="135262" y="360857"/>
                    <a:pt x="133585" y="355824"/>
                    <a:pt x="123730" y="353518"/>
                  </a:cubicBezTo>
                  <a:cubicBezTo>
                    <a:pt x="123730" y="351840"/>
                    <a:pt x="124568" y="330452"/>
                    <a:pt x="124568" y="321855"/>
                  </a:cubicBezTo>
                  <a:cubicBezTo>
                    <a:pt x="124568" y="317032"/>
                    <a:pt x="122681" y="312838"/>
                    <a:pt x="119116" y="309483"/>
                  </a:cubicBezTo>
                  <a:cubicBezTo>
                    <a:pt x="111777" y="302773"/>
                    <a:pt x="98567" y="300886"/>
                    <a:pt x="89970" y="326677"/>
                  </a:cubicBezTo>
                  <a:cubicBezTo>
                    <a:pt x="87453" y="335694"/>
                    <a:pt x="84937" y="344711"/>
                    <a:pt x="83260" y="353937"/>
                  </a:cubicBezTo>
                  <a:cubicBezTo>
                    <a:pt x="82002" y="360437"/>
                    <a:pt x="81792" y="367147"/>
                    <a:pt x="82002" y="373857"/>
                  </a:cubicBezTo>
                  <a:cubicBezTo>
                    <a:pt x="83889" y="394407"/>
                    <a:pt x="100664" y="387068"/>
                    <a:pt x="103599" y="386439"/>
                  </a:cubicBezTo>
                  <a:cubicBezTo>
                    <a:pt x="103390" y="387278"/>
                    <a:pt x="101922" y="391681"/>
                    <a:pt x="101712" y="392729"/>
                  </a:cubicBezTo>
                  <a:cubicBezTo>
                    <a:pt x="100664" y="398181"/>
                    <a:pt x="109890" y="404262"/>
                    <a:pt x="114294" y="393359"/>
                  </a:cubicBezTo>
                  <a:cubicBezTo>
                    <a:pt x="116600" y="385810"/>
                    <a:pt x="118487" y="378051"/>
                    <a:pt x="120584" y="370293"/>
                  </a:cubicBezTo>
                  <a:cubicBezTo>
                    <a:pt x="121004" y="369035"/>
                    <a:pt x="121004" y="362534"/>
                    <a:pt x="124359" y="370293"/>
                  </a:cubicBezTo>
                  <a:cubicBezTo>
                    <a:pt x="126246" y="374277"/>
                    <a:pt x="133585" y="387907"/>
                    <a:pt x="135892" y="390003"/>
                  </a:cubicBezTo>
                  <a:cubicBezTo>
                    <a:pt x="142392" y="395455"/>
                    <a:pt x="151199" y="394407"/>
                    <a:pt x="156231" y="387697"/>
                  </a:cubicBezTo>
                  <a:cubicBezTo>
                    <a:pt x="158538" y="384552"/>
                    <a:pt x="169232" y="364212"/>
                    <a:pt x="170071" y="363163"/>
                  </a:cubicBezTo>
                  <a:cubicBezTo>
                    <a:pt x="171329" y="367147"/>
                    <a:pt x="176361" y="389165"/>
                    <a:pt x="189782" y="401536"/>
                  </a:cubicBezTo>
                  <a:cubicBezTo>
                    <a:pt x="198169" y="409295"/>
                    <a:pt x="207395" y="402585"/>
                    <a:pt x="200476" y="394197"/>
                  </a:cubicBezTo>
                  <a:cubicBezTo>
                    <a:pt x="195863" y="386648"/>
                    <a:pt x="177829" y="374696"/>
                    <a:pt x="186007" y="343662"/>
                  </a:cubicBezTo>
                  <a:cubicBezTo>
                    <a:pt x="188314" y="338630"/>
                    <a:pt x="196701" y="329194"/>
                    <a:pt x="201734" y="323952"/>
                  </a:cubicBezTo>
                  <a:cubicBezTo>
                    <a:pt x="209283" y="314516"/>
                    <a:pt x="209702" y="321645"/>
                    <a:pt x="209492" y="323322"/>
                  </a:cubicBezTo>
                  <a:cubicBezTo>
                    <a:pt x="207605" y="337372"/>
                    <a:pt x="205508" y="351630"/>
                    <a:pt x="203831" y="365680"/>
                  </a:cubicBezTo>
                  <a:cubicBezTo>
                    <a:pt x="203202" y="370922"/>
                    <a:pt x="202992" y="376374"/>
                    <a:pt x="203411" y="381826"/>
                  </a:cubicBezTo>
                  <a:cubicBezTo>
                    <a:pt x="205089" y="396713"/>
                    <a:pt x="220606" y="394617"/>
                    <a:pt x="226058" y="388326"/>
                  </a:cubicBezTo>
                  <a:cubicBezTo>
                    <a:pt x="233397" y="380568"/>
                    <a:pt x="245349" y="336113"/>
                    <a:pt x="245559" y="335065"/>
                  </a:cubicBezTo>
                  <a:cubicBezTo>
                    <a:pt x="245559" y="338001"/>
                    <a:pt x="241155" y="366309"/>
                    <a:pt x="241155" y="372809"/>
                  </a:cubicBezTo>
                  <a:cubicBezTo>
                    <a:pt x="241365" y="379100"/>
                    <a:pt x="242833" y="383713"/>
                    <a:pt x="248285" y="387278"/>
                  </a:cubicBezTo>
                  <a:cubicBezTo>
                    <a:pt x="254156" y="390633"/>
                    <a:pt x="268834" y="380777"/>
                    <a:pt x="267786" y="375325"/>
                  </a:cubicBezTo>
                  <a:cubicBezTo>
                    <a:pt x="266528" y="370502"/>
                    <a:pt x="260237" y="374277"/>
                    <a:pt x="256253" y="375745"/>
                  </a:cubicBezTo>
                  <a:cubicBezTo>
                    <a:pt x="254366" y="375954"/>
                    <a:pt x="253317" y="372599"/>
                    <a:pt x="254995" y="361486"/>
                  </a:cubicBezTo>
                  <a:cubicBezTo>
                    <a:pt x="256672" y="343872"/>
                    <a:pt x="257511" y="311580"/>
                    <a:pt x="257930" y="306757"/>
                  </a:cubicBezTo>
                  <a:cubicBezTo>
                    <a:pt x="258140" y="301934"/>
                    <a:pt x="256463" y="299628"/>
                    <a:pt x="253737" y="298999"/>
                  </a:cubicBezTo>
                  <a:cubicBezTo>
                    <a:pt x="250382" y="298160"/>
                    <a:pt x="248494" y="299628"/>
                    <a:pt x="246817" y="303192"/>
                  </a:cubicBezTo>
                  <a:cubicBezTo>
                    <a:pt x="244510" y="308225"/>
                    <a:pt x="223961" y="362115"/>
                    <a:pt x="221864" y="367567"/>
                  </a:cubicBezTo>
                  <a:cubicBezTo>
                    <a:pt x="221445" y="368825"/>
                    <a:pt x="217670" y="378051"/>
                    <a:pt x="215783" y="377422"/>
                  </a:cubicBezTo>
                  <a:cubicBezTo>
                    <a:pt x="211589" y="376793"/>
                    <a:pt x="222283" y="314516"/>
                    <a:pt x="221654" y="309902"/>
                  </a:cubicBezTo>
                  <a:cubicBezTo>
                    <a:pt x="220606" y="303612"/>
                    <a:pt x="214735" y="299628"/>
                    <a:pt x="208024" y="303192"/>
                  </a:cubicBezTo>
                  <a:cubicBezTo>
                    <a:pt x="205508" y="304450"/>
                    <a:pt x="202782" y="306128"/>
                    <a:pt x="200476" y="307805"/>
                  </a:cubicBezTo>
                  <a:cubicBezTo>
                    <a:pt x="197121" y="310322"/>
                    <a:pt x="192508" y="314516"/>
                    <a:pt x="189362" y="317241"/>
                  </a:cubicBezTo>
                  <a:cubicBezTo>
                    <a:pt x="190830" y="302983"/>
                    <a:pt x="193975" y="279498"/>
                    <a:pt x="197750" y="272158"/>
                  </a:cubicBezTo>
                  <a:cubicBezTo>
                    <a:pt x="200895" y="275094"/>
                    <a:pt x="204879" y="274884"/>
                    <a:pt x="206976" y="274675"/>
                  </a:cubicBezTo>
                  <a:cubicBezTo>
                    <a:pt x="213896" y="273836"/>
                    <a:pt x="219557" y="270271"/>
                    <a:pt x="223751" y="264610"/>
                  </a:cubicBezTo>
                  <a:cubicBezTo>
                    <a:pt x="223961" y="264400"/>
                    <a:pt x="234655" y="251399"/>
                    <a:pt x="236961" y="250351"/>
                  </a:cubicBezTo>
                  <a:cubicBezTo>
                    <a:pt x="238220" y="252028"/>
                    <a:pt x="241784" y="261464"/>
                    <a:pt x="252898" y="262303"/>
                  </a:cubicBezTo>
                  <a:cubicBezTo>
                    <a:pt x="273028" y="263351"/>
                    <a:pt x="288545" y="227704"/>
                    <a:pt x="298400" y="211139"/>
                  </a:cubicBezTo>
                  <a:cubicBezTo>
                    <a:pt x="299029" y="210091"/>
                    <a:pt x="300078" y="209042"/>
                    <a:pt x="300917" y="207784"/>
                  </a:cubicBezTo>
                  <a:cubicBezTo>
                    <a:pt x="303433" y="211978"/>
                    <a:pt x="306159" y="214284"/>
                    <a:pt x="306159" y="218897"/>
                  </a:cubicBezTo>
                  <a:cubicBezTo>
                    <a:pt x="306159" y="220994"/>
                    <a:pt x="306788" y="229801"/>
                    <a:pt x="306788" y="231898"/>
                  </a:cubicBezTo>
                  <a:cubicBezTo>
                    <a:pt x="307417" y="243221"/>
                    <a:pt x="300707" y="271949"/>
                    <a:pt x="315804" y="269432"/>
                  </a:cubicBezTo>
                  <a:cubicBezTo>
                    <a:pt x="323982" y="267545"/>
                    <a:pt x="320208" y="250770"/>
                    <a:pt x="318950" y="233576"/>
                  </a:cubicBezTo>
                  <a:cubicBezTo>
                    <a:pt x="317692" y="214913"/>
                    <a:pt x="318530" y="195832"/>
                    <a:pt x="318530" y="195832"/>
                  </a:cubicBezTo>
                  <a:cubicBezTo>
                    <a:pt x="324611" y="192267"/>
                    <a:pt x="342854" y="182412"/>
                    <a:pt x="343693" y="181783"/>
                  </a:cubicBezTo>
                  <a:cubicBezTo>
                    <a:pt x="344112" y="186396"/>
                    <a:pt x="344112" y="190589"/>
                    <a:pt x="344742" y="194783"/>
                  </a:cubicBezTo>
                  <a:cubicBezTo>
                    <a:pt x="346419" y="204010"/>
                    <a:pt x="351871" y="208623"/>
                    <a:pt x="361307" y="206736"/>
                  </a:cubicBezTo>
                  <a:cubicBezTo>
                    <a:pt x="367807" y="205477"/>
                    <a:pt x="375356" y="202751"/>
                    <a:pt x="387937" y="183250"/>
                  </a:cubicBezTo>
                  <a:cubicBezTo>
                    <a:pt x="388357" y="183879"/>
                    <a:pt x="394228" y="196041"/>
                    <a:pt x="410374" y="192686"/>
                  </a:cubicBezTo>
                  <a:cubicBezTo>
                    <a:pt x="430085" y="187234"/>
                    <a:pt x="438263" y="172137"/>
                    <a:pt x="439101" y="170879"/>
                  </a:cubicBezTo>
                  <a:cubicBezTo>
                    <a:pt x="442037" y="177169"/>
                    <a:pt x="443295" y="182202"/>
                    <a:pt x="440360" y="202542"/>
                  </a:cubicBezTo>
                  <a:cubicBezTo>
                    <a:pt x="439730" y="214075"/>
                    <a:pt x="453151" y="211768"/>
                    <a:pt x="453570" y="204010"/>
                  </a:cubicBezTo>
                  <a:cubicBezTo>
                    <a:pt x="453780" y="197509"/>
                    <a:pt x="453780" y="188702"/>
                    <a:pt x="453570" y="182412"/>
                  </a:cubicBezTo>
                  <a:cubicBezTo>
                    <a:pt x="452731" y="170250"/>
                    <a:pt x="449376" y="163120"/>
                    <a:pt x="448957" y="160604"/>
                  </a:cubicBezTo>
                  <a:cubicBezTo>
                    <a:pt x="452731" y="158926"/>
                    <a:pt x="458602" y="156830"/>
                    <a:pt x="461958" y="155152"/>
                  </a:cubicBezTo>
                  <a:cubicBezTo>
                    <a:pt x="472023" y="151168"/>
                    <a:pt x="471603" y="140264"/>
                    <a:pt x="458393" y="142990"/>
                  </a:cubicBezTo>
                  <a:moveTo>
                    <a:pt x="495298" y="74841"/>
                  </a:moveTo>
                  <a:cubicBezTo>
                    <a:pt x="496346" y="62679"/>
                    <a:pt x="515847" y="40033"/>
                    <a:pt x="519622" y="42549"/>
                  </a:cubicBezTo>
                  <a:cubicBezTo>
                    <a:pt x="523396" y="45275"/>
                    <a:pt x="511654" y="66873"/>
                    <a:pt x="495298" y="74841"/>
                  </a:cubicBezTo>
                  <a:moveTo>
                    <a:pt x="556737" y="120344"/>
                  </a:moveTo>
                  <a:cubicBezTo>
                    <a:pt x="553172" y="118666"/>
                    <a:pt x="549398" y="116989"/>
                    <a:pt x="546043" y="114892"/>
                  </a:cubicBezTo>
                  <a:cubicBezTo>
                    <a:pt x="532413" y="106504"/>
                    <a:pt x="517735" y="100423"/>
                    <a:pt x="502218" y="96230"/>
                  </a:cubicBezTo>
                  <a:cubicBezTo>
                    <a:pt x="499072" y="95391"/>
                    <a:pt x="496137" y="94342"/>
                    <a:pt x="492153" y="93084"/>
                  </a:cubicBezTo>
                  <a:cubicBezTo>
                    <a:pt x="493621" y="91616"/>
                    <a:pt x="499492" y="86794"/>
                    <a:pt x="501589" y="85326"/>
                  </a:cubicBezTo>
                  <a:cubicBezTo>
                    <a:pt x="508928" y="80084"/>
                    <a:pt x="515847" y="74422"/>
                    <a:pt x="521509" y="67292"/>
                  </a:cubicBezTo>
                  <a:cubicBezTo>
                    <a:pt x="527800" y="59115"/>
                    <a:pt x="531784" y="50308"/>
                    <a:pt x="532413" y="39823"/>
                  </a:cubicBezTo>
                  <a:cubicBezTo>
                    <a:pt x="532832" y="32694"/>
                    <a:pt x="523606" y="27452"/>
                    <a:pt x="517944" y="30178"/>
                  </a:cubicBezTo>
                  <a:cubicBezTo>
                    <a:pt x="498024" y="40872"/>
                    <a:pt x="486491" y="59115"/>
                    <a:pt x="483346" y="79874"/>
                  </a:cubicBezTo>
                  <a:cubicBezTo>
                    <a:pt x="482926" y="81971"/>
                    <a:pt x="482088" y="83439"/>
                    <a:pt x="480410" y="84487"/>
                  </a:cubicBezTo>
                  <a:cubicBezTo>
                    <a:pt x="457344" y="94342"/>
                    <a:pt x="477684" y="101891"/>
                    <a:pt x="478942" y="102520"/>
                  </a:cubicBezTo>
                  <a:cubicBezTo>
                    <a:pt x="478523" y="105036"/>
                    <a:pt x="472442" y="121392"/>
                    <a:pt x="483555" y="185557"/>
                  </a:cubicBezTo>
                  <a:cubicBezTo>
                    <a:pt x="485862" y="199816"/>
                    <a:pt x="498653" y="195412"/>
                    <a:pt x="496975" y="185347"/>
                  </a:cubicBezTo>
                  <a:cubicBezTo>
                    <a:pt x="495508" y="176121"/>
                    <a:pt x="488798" y="136070"/>
                    <a:pt x="489217" y="124328"/>
                  </a:cubicBezTo>
                  <a:cubicBezTo>
                    <a:pt x="489427" y="119086"/>
                    <a:pt x="490056" y="111117"/>
                    <a:pt x="490265" y="105875"/>
                  </a:cubicBezTo>
                  <a:cubicBezTo>
                    <a:pt x="491104" y="105666"/>
                    <a:pt x="520041" y="111537"/>
                    <a:pt x="546672" y="131457"/>
                  </a:cubicBezTo>
                  <a:cubicBezTo>
                    <a:pt x="558834" y="136280"/>
                    <a:pt x="563866" y="123279"/>
                    <a:pt x="556737" y="120344"/>
                  </a:cubicBezTo>
                  <a:moveTo>
                    <a:pt x="651936" y="226866"/>
                  </a:moveTo>
                  <a:cubicBezTo>
                    <a:pt x="650048" y="226656"/>
                    <a:pt x="647532" y="226656"/>
                    <a:pt x="645645" y="226656"/>
                  </a:cubicBezTo>
                  <a:cubicBezTo>
                    <a:pt x="644177" y="226656"/>
                    <a:pt x="637257" y="227075"/>
                    <a:pt x="637886" y="219946"/>
                  </a:cubicBezTo>
                  <a:cubicBezTo>
                    <a:pt x="638306" y="217220"/>
                    <a:pt x="642709" y="208832"/>
                    <a:pt x="639144" y="203171"/>
                  </a:cubicBezTo>
                  <a:cubicBezTo>
                    <a:pt x="636419" y="198348"/>
                    <a:pt x="632225" y="197719"/>
                    <a:pt x="628450" y="201703"/>
                  </a:cubicBezTo>
                  <a:cubicBezTo>
                    <a:pt x="617127" y="214913"/>
                    <a:pt x="602239" y="229801"/>
                    <a:pt x="600352" y="228543"/>
                  </a:cubicBezTo>
                  <a:cubicBezTo>
                    <a:pt x="598884" y="227704"/>
                    <a:pt x="599933" y="224769"/>
                    <a:pt x="600562" y="222672"/>
                  </a:cubicBezTo>
                  <a:cubicBezTo>
                    <a:pt x="601820" y="217849"/>
                    <a:pt x="607272" y="205058"/>
                    <a:pt x="605175" y="198138"/>
                  </a:cubicBezTo>
                  <a:cubicBezTo>
                    <a:pt x="602449" y="191219"/>
                    <a:pt x="599304" y="189541"/>
                    <a:pt x="593432" y="194364"/>
                  </a:cubicBezTo>
                  <a:cubicBezTo>
                    <a:pt x="587561" y="199396"/>
                    <a:pt x="581899" y="204848"/>
                    <a:pt x="576238" y="210300"/>
                  </a:cubicBezTo>
                  <a:cubicBezTo>
                    <a:pt x="546672" y="240286"/>
                    <a:pt x="517315" y="292498"/>
                    <a:pt x="516686" y="293756"/>
                  </a:cubicBezTo>
                  <a:cubicBezTo>
                    <a:pt x="513751" y="299208"/>
                    <a:pt x="519203" y="304031"/>
                    <a:pt x="522767" y="299837"/>
                  </a:cubicBezTo>
                  <a:cubicBezTo>
                    <a:pt x="529687" y="289982"/>
                    <a:pt x="537655" y="277820"/>
                    <a:pt x="544575" y="267965"/>
                  </a:cubicBezTo>
                  <a:cubicBezTo>
                    <a:pt x="556946" y="250141"/>
                    <a:pt x="570157" y="236092"/>
                    <a:pt x="584206" y="219946"/>
                  </a:cubicBezTo>
                  <a:cubicBezTo>
                    <a:pt x="585045" y="218897"/>
                    <a:pt x="586513" y="216381"/>
                    <a:pt x="587771" y="217430"/>
                  </a:cubicBezTo>
                  <a:cubicBezTo>
                    <a:pt x="588400" y="218897"/>
                    <a:pt x="586722" y="228543"/>
                    <a:pt x="586932" y="232108"/>
                  </a:cubicBezTo>
                  <a:cubicBezTo>
                    <a:pt x="587142" y="235673"/>
                    <a:pt x="588819" y="238818"/>
                    <a:pt x="591126" y="241334"/>
                  </a:cubicBezTo>
                  <a:cubicBezTo>
                    <a:pt x="595110" y="245738"/>
                    <a:pt x="600352" y="245738"/>
                    <a:pt x="607062" y="241754"/>
                  </a:cubicBezTo>
                  <a:cubicBezTo>
                    <a:pt x="612933" y="238189"/>
                    <a:pt x="622789" y="227075"/>
                    <a:pt x="624676" y="225188"/>
                  </a:cubicBezTo>
                  <a:cubicBezTo>
                    <a:pt x="625934" y="228333"/>
                    <a:pt x="628031" y="231479"/>
                    <a:pt x="630547" y="234414"/>
                  </a:cubicBezTo>
                  <a:cubicBezTo>
                    <a:pt x="636838" y="240076"/>
                    <a:pt x="649210" y="238818"/>
                    <a:pt x="654032" y="232108"/>
                  </a:cubicBezTo>
                  <a:cubicBezTo>
                    <a:pt x="655710" y="229592"/>
                    <a:pt x="654871" y="227285"/>
                    <a:pt x="651936" y="226866"/>
                  </a:cubicBezTo>
                </a:path>
              </a:pathLst>
            </a:custGeom>
            <a:solidFill>
              <a:srgbClr val="AFCA0B"/>
            </a:solidFill>
            <a:ln w="2093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DE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7" name="Freihandform: Form 10"/>
            <p:cNvSpPr/>
            <p:nvPr/>
          </p:nvSpPr>
          <p:spPr>
            <a:xfrm>
              <a:off x="10391760" y="4141440"/>
              <a:ext cx="1280160" cy="554040"/>
            </a:xfrm>
            <a:custGeom>
              <a:avLst/>
              <a:gdLst>
                <a:gd name="textAreaLeft" fmla="*/ 0 w 1280160"/>
                <a:gd name="textAreaRight" fmla="*/ 1281960 w 1280160"/>
                <a:gd name="textAreaTop" fmla="*/ 0 h 554040"/>
                <a:gd name="textAreaBottom" fmla="*/ 555840 h 554040"/>
              </a:gdLst>
              <a:ahLst/>
              <a:cxnLst/>
              <a:rect l="textAreaLeft" t="textAreaTop" r="textAreaRight" b="textAreaBottom"/>
              <a:pathLst>
                <a:path w="1281837" h="555929">
                  <a:moveTo>
                    <a:pt x="266922" y="286741"/>
                  </a:moveTo>
                  <a:cubicBezTo>
                    <a:pt x="272164" y="270385"/>
                    <a:pt x="208629" y="283805"/>
                    <a:pt x="210725" y="281918"/>
                  </a:cubicBezTo>
                  <a:cubicBezTo>
                    <a:pt x="211774" y="275627"/>
                    <a:pt x="212193" y="277724"/>
                    <a:pt x="210096" y="274998"/>
                  </a:cubicBezTo>
                  <a:cubicBezTo>
                    <a:pt x="207161" y="271224"/>
                    <a:pt x="196886" y="272062"/>
                    <a:pt x="191224" y="276676"/>
                  </a:cubicBezTo>
                  <a:cubicBezTo>
                    <a:pt x="187660" y="279402"/>
                    <a:pt x="178643" y="297645"/>
                    <a:pt x="178224" y="300370"/>
                  </a:cubicBezTo>
                  <a:cubicBezTo>
                    <a:pt x="177385" y="304984"/>
                    <a:pt x="178014" y="309177"/>
                    <a:pt x="183256" y="311903"/>
                  </a:cubicBezTo>
                  <a:cubicBezTo>
                    <a:pt x="191015" y="315678"/>
                    <a:pt x="194370" y="315887"/>
                    <a:pt x="204435" y="310436"/>
                  </a:cubicBezTo>
                  <a:cubicBezTo>
                    <a:pt x="231694" y="294709"/>
                    <a:pt x="244066" y="302887"/>
                    <a:pt x="263567" y="291983"/>
                  </a:cubicBezTo>
                  <a:cubicBezTo>
                    <a:pt x="264615" y="290305"/>
                    <a:pt x="265664" y="288628"/>
                    <a:pt x="266922" y="286741"/>
                  </a:cubicBezTo>
                  <a:moveTo>
                    <a:pt x="467594" y="329308"/>
                  </a:moveTo>
                  <a:cubicBezTo>
                    <a:pt x="456900" y="328049"/>
                    <a:pt x="449980" y="323856"/>
                    <a:pt x="444319" y="314629"/>
                  </a:cubicBezTo>
                  <a:cubicBezTo>
                    <a:pt x="440335" y="309387"/>
                    <a:pt x="432576" y="297225"/>
                    <a:pt x="419785" y="303306"/>
                  </a:cubicBezTo>
                  <a:cubicBezTo>
                    <a:pt x="416640" y="304984"/>
                    <a:pt x="388961" y="322388"/>
                    <a:pt x="378267" y="329308"/>
                  </a:cubicBezTo>
                  <a:cubicBezTo>
                    <a:pt x="358346" y="342728"/>
                    <a:pt x="363169" y="302467"/>
                    <a:pt x="349749" y="310016"/>
                  </a:cubicBezTo>
                  <a:cubicBezTo>
                    <a:pt x="348491" y="310436"/>
                    <a:pt x="310118" y="338534"/>
                    <a:pt x="296488" y="347970"/>
                  </a:cubicBezTo>
                  <a:cubicBezTo>
                    <a:pt x="282858" y="358035"/>
                    <a:pt x="275519" y="350486"/>
                    <a:pt x="272374" y="345034"/>
                  </a:cubicBezTo>
                  <a:cubicBezTo>
                    <a:pt x="264615" y="332453"/>
                    <a:pt x="282649" y="312113"/>
                    <a:pt x="262938" y="307919"/>
                  </a:cubicBezTo>
                  <a:cubicBezTo>
                    <a:pt x="239872" y="302048"/>
                    <a:pt x="221210" y="366422"/>
                    <a:pt x="202757" y="362229"/>
                  </a:cubicBezTo>
                  <a:cubicBezTo>
                    <a:pt x="180530" y="358035"/>
                    <a:pt x="197934" y="331404"/>
                    <a:pt x="182627" y="330356"/>
                  </a:cubicBezTo>
                  <a:cubicBezTo>
                    <a:pt x="163126" y="327840"/>
                    <a:pt x="151803" y="370197"/>
                    <a:pt x="128318" y="375439"/>
                  </a:cubicBezTo>
                  <a:cubicBezTo>
                    <a:pt x="124543" y="376278"/>
                    <a:pt x="108188" y="377746"/>
                    <a:pt x="112381" y="366422"/>
                  </a:cubicBezTo>
                  <a:cubicBezTo>
                    <a:pt x="136076" y="307919"/>
                    <a:pt x="155787" y="247110"/>
                    <a:pt x="182627" y="193220"/>
                  </a:cubicBezTo>
                  <a:cubicBezTo>
                    <a:pt x="209467" y="135555"/>
                    <a:pt x="234630" y="114167"/>
                    <a:pt x="242179" y="103263"/>
                  </a:cubicBezTo>
                  <a:cubicBezTo>
                    <a:pt x="260002" y="83343"/>
                    <a:pt x="239662" y="37001"/>
                    <a:pt x="206532" y="81036"/>
                  </a:cubicBezTo>
                  <a:cubicBezTo>
                    <a:pt x="201499" y="89424"/>
                    <a:pt x="196467" y="97601"/>
                    <a:pt x="191853" y="106199"/>
                  </a:cubicBezTo>
                  <a:cubicBezTo>
                    <a:pt x="163126" y="158621"/>
                    <a:pt x="132512" y="241658"/>
                    <a:pt x="90993" y="323017"/>
                  </a:cubicBezTo>
                  <a:cubicBezTo>
                    <a:pt x="89316" y="326372"/>
                    <a:pt x="70863" y="367052"/>
                    <a:pt x="63524" y="367261"/>
                  </a:cubicBezTo>
                  <a:cubicBezTo>
                    <a:pt x="62685" y="367052"/>
                    <a:pt x="48846" y="363067"/>
                    <a:pt x="43813" y="364116"/>
                  </a:cubicBezTo>
                  <a:cubicBezTo>
                    <a:pt x="32071" y="366632"/>
                    <a:pt x="15925" y="373762"/>
                    <a:pt x="18651" y="400811"/>
                  </a:cubicBezTo>
                  <a:cubicBezTo>
                    <a:pt x="22006" y="416119"/>
                    <a:pt x="38361" y="415490"/>
                    <a:pt x="38781" y="421990"/>
                  </a:cubicBezTo>
                  <a:cubicBezTo>
                    <a:pt x="40039" y="425764"/>
                    <a:pt x="38781" y="431636"/>
                    <a:pt x="37313" y="435200"/>
                  </a:cubicBezTo>
                  <a:cubicBezTo>
                    <a:pt x="33119" y="445056"/>
                    <a:pt x="3343" y="510269"/>
                    <a:pt x="1037" y="524528"/>
                  </a:cubicBezTo>
                  <a:cubicBezTo>
                    <a:pt x="-2528" y="541303"/>
                    <a:pt x="3553" y="552207"/>
                    <a:pt x="12360" y="554723"/>
                  </a:cubicBezTo>
                  <a:cubicBezTo>
                    <a:pt x="29554" y="558707"/>
                    <a:pt x="28925" y="554094"/>
                    <a:pt x="40249" y="521382"/>
                  </a:cubicBezTo>
                  <a:cubicBezTo>
                    <a:pt x="42555" y="514043"/>
                    <a:pt x="73589" y="445685"/>
                    <a:pt x="82606" y="430377"/>
                  </a:cubicBezTo>
                  <a:cubicBezTo>
                    <a:pt x="100010" y="402279"/>
                    <a:pt x="152432" y="387391"/>
                    <a:pt x="161239" y="393263"/>
                  </a:cubicBezTo>
                  <a:cubicBezTo>
                    <a:pt x="165852" y="395359"/>
                    <a:pt x="186192" y="405005"/>
                    <a:pt x="199612" y="402279"/>
                  </a:cubicBezTo>
                  <a:cubicBezTo>
                    <a:pt x="212613" y="398714"/>
                    <a:pt x="221000" y="389488"/>
                    <a:pt x="224355" y="386762"/>
                  </a:cubicBezTo>
                  <a:cubicBezTo>
                    <a:pt x="230436" y="378584"/>
                    <a:pt x="243018" y="392214"/>
                    <a:pt x="250776" y="393472"/>
                  </a:cubicBezTo>
                  <a:cubicBezTo>
                    <a:pt x="276358" y="395989"/>
                    <a:pt x="320393" y="350696"/>
                    <a:pt x="326474" y="369568"/>
                  </a:cubicBezTo>
                  <a:cubicBezTo>
                    <a:pt x="328571" y="372503"/>
                    <a:pt x="324377" y="397037"/>
                    <a:pt x="323957" y="402489"/>
                  </a:cubicBezTo>
                  <a:cubicBezTo>
                    <a:pt x="323538" y="406892"/>
                    <a:pt x="331087" y="416328"/>
                    <a:pt x="338216" y="409828"/>
                  </a:cubicBezTo>
                  <a:cubicBezTo>
                    <a:pt x="341571" y="406263"/>
                    <a:pt x="373863" y="362648"/>
                    <a:pt x="409091" y="338953"/>
                  </a:cubicBezTo>
                  <a:cubicBezTo>
                    <a:pt x="418737" y="329937"/>
                    <a:pt x="433415" y="344824"/>
                    <a:pt x="435931" y="346712"/>
                  </a:cubicBezTo>
                  <a:cubicBezTo>
                    <a:pt x="445787" y="354051"/>
                    <a:pt x="455432" y="355099"/>
                    <a:pt x="465707" y="348389"/>
                  </a:cubicBezTo>
                  <a:cubicBezTo>
                    <a:pt x="471369" y="344615"/>
                    <a:pt x="479127" y="330566"/>
                    <a:pt x="467594" y="329308"/>
                  </a:cubicBezTo>
                  <a:moveTo>
                    <a:pt x="929119" y="52728"/>
                  </a:moveTo>
                  <a:cubicBezTo>
                    <a:pt x="929329" y="47486"/>
                    <a:pt x="930587" y="-10808"/>
                    <a:pt x="888649" y="1774"/>
                  </a:cubicBezTo>
                  <a:cubicBezTo>
                    <a:pt x="875019" y="6597"/>
                    <a:pt x="853841" y="26098"/>
                    <a:pt x="846292" y="34695"/>
                  </a:cubicBezTo>
                  <a:cubicBezTo>
                    <a:pt x="834759" y="47905"/>
                    <a:pt x="823017" y="60906"/>
                    <a:pt x="812113" y="74536"/>
                  </a:cubicBezTo>
                  <a:cubicBezTo>
                    <a:pt x="787999" y="104311"/>
                    <a:pt x="766191" y="135765"/>
                    <a:pt x="746061" y="168267"/>
                  </a:cubicBezTo>
                  <a:cubicBezTo>
                    <a:pt x="737044" y="182735"/>
                    <a:pt x="727398" y="196994"/>
                    <a:pt x="717962" y="211253"/>
                  </a:cubicBezTo>
                  <a:cubicBezTo>
                    <a:pt x="715866" y="214608"/>
                    <a:pt x="708946" y="220689"/>
                    <a:pt x="705171" y="209575"/>
                  </a:cubicBezTo>
                  <a:cubicBezTo>
                    <a:pt x="700349" y="195736"/>
                    <a:pt x="694477" y="189864"/>
                    <a:pt x="713978" y="138700"/>
                  </a:cubicBezTo>
                  <a:cubicBezTo>
                    <a:pt x="716075" y="131781"/>
                    <a:pt x="712091" y="126958"/>
                    <a:pt x="704962" y="126958"/>
                  </a:cubicBezTo>
                  <a:cubicBezTo>
                    <a:pt x="703494" y="126958"/>
                    <a:pt x="692590" y="128845"/>
                    <a:pt x="689445" y="126329"/>
                  </a:cubicBezTo>
                  <a:cubicBezTo>
                    <a:pt x="683154" y="124651"/>
                    <a:pt x="680009" y="111022"/>
                    <a:pt x="670782" y="110602"/>
                  </a:cubicBezTo>
                  <a:cubicBezTo>
                    <a:pt x="665331" y="109763"/>
                    <a:pt x="648556" y="109763"/>
                    <a:pt x="645830" y="120038"/>
                  </a:cubicBezTo>
                  <a:cubicBezTo>
                    <a:pt x="644991" y="123603"/>
                    <a:pt x="644362" y="127377"/>
                    <a:pt x="643313" y="130942"/>
                  </a:cubicBezTo>
                  <a:cubicBezTo>
                    <a:pt x="642475" y="134087"/>
                    <a:pt x="644571" y="140378"/>
                    <a:pt x="646039" y="143104"/>
                  </a:cubicBezTo>
                  <a:cubicBezTo>
                    <a:pt x="661556" y="163444"/>
                    <a:pt x="665750" y="169944"/>
                    <a:pt x="663863" y="179590"/>
                  </a:cubicBezTo>
                  <a:cubicBezTo>
                    <a:pt x="663234" y="185880"/>
                    <a:pt x="642475" y="215656"/>
                    <a:pt x="635765" y="225721"/>
                  </a:cubicBezTo>
                  <a:cubicBezTo>
                    <a:pt x="621925" y="246480"/>
                    <a:pt x="567196" y="316726"/>
                    <a:pt x="556293" y="332872"/>
                  </a:cubicBezTo>
                  <a:cubicBezTo>
                    <a:pt x="539937" y="357825"/>
                    <a:pt x="534904" y="349647"/>
                    <a:pt x="533017" y="345244"/>
                  </a:cubicBezTo>
                  <a:cubicBezTo>
                    <a:pt x="531969" y="342937"/>
                    <a:pt x="528823" y="330985"/>
                    <a:pt x="527565" y="327840"/>
                  </a:cubicBezTo>
                  <a:cubicBezTo>
                    <a:pt x="525259" y="322807"/>
                    <a:pt x="520226" y="321339"/>
                    <a:pt x="515613" y="324275"/>
                  </a:cubicBezTo>
                  <a:cubicBezTo>
                    <a:pt x="499677" y="337066"/>
                    <a:pt x="497580" y="376697"/>
                    <a:pt x="499886" y="396408"/>
                  </a:cubicBezTo>
                  <a:cubicBezTo>
                    <a:pt x="502822" y="415699"/>
                    <a:pt x="509742" y="423458"/>
                    <a:pt x="513516" y="425974"/>
                  </a:cubicBezTo>
                  <a:cubicBezTo>
                    <a:pt x="524839" y="435410"/>
                    <a:pt x="540146" y="411925"/>
                    <a:pt x="543711" y="407312"/>
                  </a:cubicBezTo>
                  <a:cubicBezTo>
                    <a:pt x="583971" y="354051"/>
                    <a:pt x="667847" y="243335"/>
                    <a:pt x="669734" y="241029"/>
                  </a:cubicBezTo>
                  <a:cubicBezTo>
                    <a:pt x="671202" y="246480"/>
                    <a:pt x="678541" y="260320"/>
                    <a:pt x="675605" y="276885"/>
                  </a:cubicBezTo>
                  <a:cubicBezTo>
                    <a:pt x="673089" y="293870"/>
                    <a:pt x="669105" y="310436"/>
                    <a:pt x="663024" y="326582"/>
                  </a:cubicBezTo>
                  <a:cubicBezTo>
                    <a:pt x="659879" y="334759"/>
                    <a:pt x="651072" y="355519"/>
                    <a:pt x="650233" y="357825"/>
                  </a:cubicBezTo>
                  <a:cubicBezTo>
                    <a:pt x="648765" y="362648"/>
                    <a:pt x="649814" y="372503"/>
                    <a:pt x="670153" y="368310"/>
                  </a:cubicBezTo>
                  <a:cubicBezTo>
                    <a:pt x="690913" y="365164"/>
                    <a:pt x="699929" y="342308"/>
                    <a:pt x="701607" y="338534"/>
                  </a:cubicBezTo>
                  <a:cubicBezTo>
                    <a:pt x="712301" y="315258"/>
                    <a:pt x="722785" y="291773"/>
                    <a:pt x="733479" y="268498"/>
                  </a:cubicBezTo>
                  <a:cubicBezTo>
                    <a:pt x="740819" y="252142"/>
                    <a:pt x="747319" y="235367"/>
                    <a:pt x="755916" y="219640"/>
                  </a:cubicBezTo>
                  <a:cubicBezTo>
                    <a:pt x="777304" y="179799"/>
                    <a:pt x="801419" y="141636"/>
                    <a:pt x="827839" y="104941"/>
                  </a:cubicBezTo>
                  <a:cubicBezTo>
                    <a:pt x="838743" y="89633"/>
                    <a:pt x="849857" y="74326"/>
                    <a:pt x="862228" y="60277"/>
                  </a:cubicBezTo>
                  <a:cubicBezTo>
                    <a:pt x="867261" y="54615"/>
                    <a:pt x="879213" y="40985"/>
                    <a:pt x="886762" y="39098"/>
                  </a:cubicBezTo>
                  <a:cubicBezTo>
                    <a:pt x="906263" y="32808"/>
                    <a:pt x="890746" y="64471"/>
                    <a:pt x="912554" y="69293"/>
                  </a:cubicBezTo>
                  <a:cubicBezTo>
                    <a:pt x="921780" y="70342"/>
                    <a:pt x="928700" y="61954"/>
                    <a:pt x="929119" y="52728"/>
                  </a:cubicBezTo>
                  <a:moveTo>
                    <a:pt x="772901" y="321968"/>
                  </a:moveTo>
                  <a:cubicBezTo>
                    <a:pt x="766401" y="323017"/>
                    <a:pt x="762416" y="318613"/>
                    <a:pt x="762416" y="310016"/>
                  </a:cubicBezTo>
                  <a:cubicBezTo>
                    <a:pt x="763884" y="288838"/>
                    <a:pt x="791144" y="278982"/>
                    <a:pt x="797644" y="278563"/>
                  </a:cubicBezTo>
                  <a:cubicBezTo>
                    <a:pt x="802048" y="277934"/>
                    <a:pt x="805193" y="280450"/>
                    <a:pt x="806871" y="284224"/>
                  </a:cubicBezTo>
                  <a:cubicBezTo>
                    <a:pt x="816936" y="304984"/>
                    <a:pt x="784224" y="321339"/>
                    <a:pt x="772901" y="321968"/>
                  </a:cubicBezTo>
                  <a:moveTo>
                    <a:pt x="1281815" y="263046"/>
                  </a:moveTo>
                  <a:cubicBezTo>
                    <a:pt x="1282025" y="259062"/>
                    <a:pt x="1280767" y="257175"/>
                    <a:pt x="1276573" y="256965"/>
                  </a:cubicBezTo>
                  <a:cubicBezTo>
                    <a:pt x="1267347" y="256336"/>
                    <a:pt x="1254556" y="259062"/>
                    <a:pt x="1253927" y="246900"/>
                  </a:cubicBezTo>
                  <a:cubicBezTo>
                    <a:pt x="1252878" y="242287"/>
                    <a:pt x="1258750" y="221527"/>
                    <a:pt x="1260637" y="215027"/>
                  </a:cubicBezTo>
                  <a:cubicBezTo>
                    <a:pt x="1261266" y="212721"/>
                    <a:pt x="1265250" y="189235"/>
                    <a:pt x="1219748" y="236206"/>
                  </a:cubicBezTo>
                  <a:cubicBezTo>
                    <a:pt x="1211989" y="243754"/>
                    <a:pt x="1204231" y="253610"/>
                    <a:pt x="1194585" y="261368"/>
                  </a:cubicBezTo>
                  <a:cubicBezTo>
                    <a:pt x="1189762" y="263885"/>
                    <a:pt x="1182633" y="265562"/>
                    <a:pt x="1182633" y="246900"/>
                  </a:cubicBezTo>
                  <a:cubicBezTo>
                    <a:pt x="1181584" y="234948"/>
                    <a:pt x="1166067" y="243754"/>
                    <a:pt x="1163970" y="244803"/>
                  </a:cubicBezTo>
                  <a:cubicBezTo>
                    <a:pt x="1149502" y="252771"/>
                    <a:pt x="1132937" y="265562"/>
                    <a:pt x="1109451" y="273950"/>
                  </a:cubicBezTo>
                  <a:cubicBezTo>
                    <a:pt x="1099806" y="274788"/>
                    <a:pt x="1095612" y="269966"/>
                    <a:pt x="1097499" y="260530"/>
                  </a:cubicBezTo>
                  <a:cubicBezTo>
                    <a:pt x="1098548" y="255497"/>
                    <a:pt x="1102322" y="239980"/>
                    <a:pt x="1102322" y="237044"/>
                  </a:cubicBezTo>
                  <a:cubicBezTo>
                    <a:pt x="1102112" y="230125"/>
                    <a:pt x="1097918" y="226560"/>
                    <a:pt x="1091208" y="227818"/>
                  </a:cubicBezTo>
                  <a:cubicBezTo>
                    <a:pt x="1084498" y="229076"/>
                    <a:pt x="1080305" y="232222"/>
                    <a:pt x="1076740" y="238093"/>
                  </a:cubicBezTo>
                  <a:cubicBezTo>
                    <a:pt x="1074643" y="241448"/>
                    <a:pt x="1062271" y="266191"/>
                    <a:pt x="1051787" y="275627"/>
                  </a:cubicBezTo>
                  <a:cubicBezTo>
                    <a:pt x="1043819" y="283805"/>
                    <a:pt x="1034592" y="287579"/>
                    <a:pt x="1023269" y="286321"/>
                  </a:cubicBezTo>
                  <a:cubicBezTo>
                    <a:pt x="1003139" y="280869"/>
                    <a:pt x="1019285" y="259481"/>
                    <a:pt x="1020124" y="245642"/>
                  </a:cubicBezTo>
                  <a:cubicBezTo>
                    <a:pt x="1020963" y="240190"/>
                    <a:pt x="1017817" y="237044"/>
                    <a:pt x="1012365" y="237254"/>
                  </a:cubicBezTo>
                  <a:cubicBezTo>
                    <a:pt x="992026" y="236206"/>
                    <a:pt x="982799" y="294080"/>
                    <a:pt x="930797" y="300790"/>
                  </a:cubicBezTo>
                  <a:cubicBezTo>
                    <a:pt x="899343" y="304774"/>
                    <a:pt x="951346" y="220269"/>
                    <a:pt x="964976" y="194687"/>
                  </a:cubicBezTo>
                  <a:cubicBezTo>
                    <a:pt x="975880" y="163234"/>
                    <a:pt x="1088063" y="153798"/>
                    <a:pt x="1169422" y="128845"/>
                  </a:cubicBezTo>
                  <a:cubicBezTo>
                    <a:pt x="1188923" y="121925"/>
                    <a:pt x="1194795" y="118151"/>
                    <a:pt x="1192488" y="112070"/>
                  </a:cubicBezTo>
                  <a:cubicBezTo>
                    <a:pt x="1189972" y="104941"/>
                    <a:pt x="1172777" y="106828"/>
                    <a:pt x="1152018" y="110392"/>
                  </a:cubicBezTo>
                  <a:cubicBezTo>
                    <a:pt x="1107564" y="119409"/>
                    <a:pt x="1009010" y="139959"/>
                    <a:pt x="1006284" y="140588"/>
                  </a:cubicBezTo>
                  <a:cubicBezTo>
                    <a:pt x="994961" y="140797"/>
                    <a:pt x="990767" y="135974"/>
                    <a:pt x="992864" y="126958"/>
                  </a:cubicBezTo>
                  <a:cubicBezTo>
                    <a:pt x="993703" y="122764"/>
                    <a:pt x="1003768" y="101166"/>
                    <a:pt x="1012156" y="80197"/>
                  </a:cubicBezTo>
                  <a:cubicBezTo>
                    <a:pt x="1016979" y="64890"/>
                    <a:pt x="1004397" y="53986"/>
                    <a:pt x="987832" y="81875"/>
                  </a:cubicBezTo>
                  <a:cubicBezTo>
                    <a:pt x="977347" y="100327"/>
                    <a:pt x="966863" y="118570"/>
                    <a:pt x="956798" y="137233"/>
                  </a:cubicBezTo>
                  <a:cubicBezTo>
                    <a:pt x="952604" y="144991"/>
                    <a:pt x="946314" y="149604"/>
                    <a:pt x="937926" y="152121"/>
                  </a:cubicBezTo>
                  <a:cubicBezTo>
                    <a:pt x="910457" y="159879"/>
                    <a:pt x="845663" y="178961"/>
                    <a:pt x="840630" y="181058"/>
                  </a:cubicBezTo>
                  <a:cubicBezTo>
                    <a:pt x="813581" y="196365"/>
                    <a:pt x="824065" y="214188"/>
                    <a:pt x="834969" y="211672"/>
                  </a:cubicBezTo>
                  <a:cubicBezTo>
                    <a:pt x="837485" y="211462"/>
                    <a:pt x="891375" y="197833"/>
                    <a:pt x="917586" y="190913"/>
                  </a:cubicBezTo>
                  <a:cubicBezTo>
                    <a:pt x="929538" y="187768"/>
                    <a:pt x="928280" y="191542"/>
                    <a:pt x="927651" y="194478"/>
                  </a:cubicBezTo>
                  <a:cubicBezTo>
                    <a:pt x="927232" y="196365"/>
                    <a:pt x="887391" y="286950"/>
                    <a:pt x="858873" y="298064"/>
                  </a:cubicBezTo>
                  <a:cubicBezTo>
                    <a:pt x="857196" y="299112"/>
                    <a:pt x="842308" y="310016"/>
                    <a:pt x="841679" y="287999"/>
                  </a:cubicBezTo>
                  <a:cubicBezTo>
                    <a:pt x="841888" y="278143"/>
                    <a:pt x="843356" y="268707"/>
                    <a:pt x="845244" y="259062"/>
                  </a:cubicBezTo>
                  <a:cubicBezTo>
                    <a:pt x="847131" y="249835"/>
                    <a:pt x="840421" y="243335"/>
                    <a:pt x="831194" y="245222"/>
                  </a:cubicBezTo>
                  <a:cubicBezTo>
                    <a:pt x="828888" y="245642"/>
                    <a:pt x="825323" y="248158"/>
                    <a:pt x="801419" y="248997"/>
                  </a:cubicBezTo>
                  <a:cubicBezTo>
                    <a:pt x="791773" y="250045"/>
                    <a:pt x="782966" y="252771"/>
                    <a:pt x="775208" y="258852"/>
                  </a:cubicBezTo>
                  <a:cubicBezTo>
                    <a:pt x="720688" y="298064"/>
                    <a:pt x="726979" y="333292"/>
                    <a:pt x="730544" y="339163"/>
                  </a:cubicBezTo>
                  <a:cubicBezTo>
                    <a:pt x="746270" y="365584"/>
                    <a:pt x="777514" y="355309"/>
                    <a:pt x="785482" y="353631"/>
                  </a:cubicBezTo>
                  <a:cubicBezTo>
                    <a:pt x="795967" y="351115"/>
                    <a:pt x="804983" y="345244"/>
                    <a:pt x="813371" y="338534"/>
                  </a:cubicBezTo>
                  <a:cubicBezTo>
                    <a:pt x="823226" y="329517"/>
                    <a:pt x="834130" y="334759"/>
                    <a:pt x="837695" y="336227"/>
                  </a:cubicBezTo>
                  <a:cubicBezTo>
                    <a:pt x="845873" y="339373"/>
                    <a:pt x="853631" y="338534"/>
                    <a:pt x="860760" y="334130"/>
                  </a:cubicBezTo>
                  <a:cubicBezTo>
                    <a:pt x="884246" y="315678"/>
                    <a:pt x="884246" y="316936"/>
                    <a:pt x="890327" y="322597"/>
                  </a:cubicBezTo>
                  <a:cubicBezTo>
                    <a:pt x="895569" y="327420"/>
                    <a:pt x="902279" y="332033"/>
                    <a:pt x="909199" y="333501"/>
                  </a:cubicBezTo>
                  <a:cubicBezTo>
                    <a:pt x="927442" y="338953"/>
                    <a:pt x="962879" y="319662"/>
                    <a:pt x="968540" y="317146"/>
                  </a:cubicBezTo>
                  <a:cubicBezTo>
                    <a:pt x="985316" y="310645"/>
                    <a:pt x="986364" y="329517"/>
                    <a:pt x="1002091" y="330356"/>
                  </a:cubicBezTo>
                  <a:cubicBezTo>
                    <a:pt x="1018237" y="330566"/>
                    <a:pt x="1037948" y="320501"/>
                    <a:pt x="1047174" y="315887"/>
                  </a:cubicBezTo>
                  <a:cubicBezTo>
                    <a:pt x="1057449" y="310645"/>
                    <a:pt x="1055352" y="323646"/>
                    <a:pt x="1072965" y="319452"/>
                  </a:cubicBezTo>
                  <a:cubicBezTo>
                    <a:pt x="1093934" y="313581"/>
                    <a:pt x="1118887" y="295967"/>
                    <a:pt x="1127904" y="292612"/>
                  </a:cubicBezTo>
                  <a:cubicBezTo>
                    <a:pt x="1151179" y="280869"/>
                    <a:pt x="1152857" y="292402"/>
                    <a:pt x="1151808" y="296177"/>
                  </a:cubicBezTo>
                  <a:cubicBezTo>
                    <a:pt x="1150970" y="298693"/>
                    <a:pt x="1139227" y="317146"/>
                    <a:pt x="1136921" y="324904"/>
                  </a:cubicBezTo>
                  <a:cubicBezTo>
                    <a:pt x="1136501" y="330146"/>
                    <a:pt x="1145937" y="328888"/>
                    <a:pt x="1149502" y="328888"/>
                  </a:cubicBezTo>
                  <a:cubicBezTo>
                    <a:pt x="1155373" y="328259"/>
                    <a:pt x="1162712" y="324065"/>
                    <a:pt x="1176342" y="312742"/>
                  </a:cubicBezTo>
                  <a:cubicBezTo>
                    <a:pt x="1204440" y="285273"/>
                    <a:pt x="1222683" y="273740"/>
                    <a:pt x="1227087" y="271643"/>
                  </a:cubicBezTo>
                  <a:cubicBezTo>
                    <a:pt x="1231910" y="269337"/>
                    <a:pt x="1237571" y="269127"/>
                    <a:pt x="1241975" y="272901"/>
                  </a:cubicBezTo>
                  <a:cubicBezTo>
                    <a:pt x="1246797" y="277095"/>
                    <a:pt x="1252459" y="280031"/>
                    <a:pt x="1258750" y="280869"/>
                  </a:cubicBezTo>
                  <a:cubicBezTo>
                    <a:pt x="1270283" y="282337"/>
                    <a:pt x="1280977" y="274159"/>
                    <a:pt x="1281815" y="263046"/>
                  </a:cubicBezTo>
                </a:path>
              </a:pathLst>
            </a:custGeom>
            <a:solidFill>
              <a:srgbClr val="000000"/>
            </a:solidFill>
            <a:ln w="2093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DE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118" name="Freihandform: Form 11"/>
            <p:cNvSpPr/>
            <p:nvPr/>
          </p:nvSpPr>
          <p:spPr>
            <a:xfrm>
              <a:off x="11041560" y="4789440"/>
              <a:ext cx="466200" cy="92520"/>
            </a:xfrm>
            <a:custGeom>
              <a:avLst/>
              <a:gdLst>
                <a:gd name="textAreaLeft" fmla="*/ 0 w 466200"/>
                <a:gd name="textAreaRight" fmla="*/ 468000 w 466200"/>
                <a:gd name="textAreaTop" fmla="*/ 0 h 92520"/>
                <a:gd name="textAreaBottom" fmla="*/ 94320 h 92520"/>
              </a:gdLst>
              <a:ahLst/>
              <a:cxnLst/>
              <a:rect l="textAreaLeft" t="textAreaTop" r="textAreaRight" b="textAreaBottom"/>
              <a:pathLst>
                <a:path w="468025" h="94150">
                  <a:moveTo>
                    <a:pt x="411409" y="94150"/>
                  </a:moveTo>
                  <a:lnTo>
                    <a:pt x="411409" y="10275"/>
                  </a:lnTo>
                  <a:lnTo>
                    <a:pt x="411619" y="10275"/>
                  </a:lnTo>
                  <a:lnTo>
                    <a:pt x="459428" y="94150"/>
                  </a:lnTo>
                  <a:lnTo>
                    <a:pt x="468025" y="94150"/>
                  </a:lnTo>
                  <a:lnTo>
                    <a:pt x="468025" y="0"/>
                  </a:lnTo>
                  <a:lnTo>
                    <a:pt x="458589" y="0"/>
                  </a:lnTo>
                  <a:lnTo>
                    <a:pt x="458589" y="72552"/>
                  </a:lnTo>
                  <a:lnTo>
                    <a:pt x="458170" y="72552"/>
                  </a:lnTo>
                  <a:lnTo>
                    <a:pt x="417071" y="0"/>
                  </a:lnTo>
                  <a:lnTo>
                    <a:pt x="402183" y="0"/>
                  </a:lnTo>
                  <a:lnTo>
                    <a:pt x="402183" y="94150"/>
                  </a:lnTo>
                  <a:lnTo>
                    <a:pt x="411409" y="94150"/>
                  </a:lnTo>
                  <a:close/>
                  <a:moveTo>
                    <a:pt x="355632" y="94150"/>
                  </a:moveTo>
                  <a:lnTo>
                    <a:pt x="366116" y="94150"/>
                  </a:lnTo>
                  <a:lnTo>
                    <a:pt x="366116" y="0"/>
                  </a:lnTo>
                  <a:lnTo>
                    <a:pt x="355632" y="0"/>
                  </a:lnTo>
                  <a:lnTo>
                    <a:pt x="355632" y="94150"/>
                  </a:lnTo>
                  <a:close/>
                  <a:moveTo>
                    <a:pt x="328372" y="94150"/>
                  </a:moveTo>
                  <a:lnTo>
                    <a:pt x="328372" y="85343"/>
                  </a:lnTo>
                  <a:lnTo>
                    <a:pt x="283709" y="85343"/>
                  </a:lnTo>
                  <a:lnTo>
                    <a:pt x="283709" y="0"/>
                  </a:lnTo>
                  <a:lnTo>
                    <a:pt x="273224" y="0"/>
                  </a:lnTo>
                  <a:lnTo>
                    <a:pt x="273224" y="94150"/>
                  </a:lnTo>
                  <a:lnTo>
                    <a:pt x="328372" y="94150"/>
                  </a:lnTo>
                  <a:close/>
                  <a:moveTo>
                    <a:pt x="190397" y="94150"/>
                  </a:moveTo>
                  <a:lnTo>
                    <a:pt x="190397" y="51374"/>
                  </a:lnTo>
                  <a:lnTo>
                    <a:pt x="212415" y="51374"/>
                  </a:lnTo>
                  <a:lnTo>
                    <a:pt x="231496" y="94150"/>
                  </a:lnTo>
                  <a:lnTo>
                    <a:pt x="242820" y="94150"/>
                  </a:lnTo>
                  <a:lnTo>
                    <a:pt x="222899" y="49277"/>
                  </a:lnTo>
                  <a:cubicBezTo>
                    <a:pt x="234013" y="45712"/>
                    <a:pt x="241561" y="38163"/>
                    <a:pt x="241561" y="24743"/>
                  </a:cubicBezTo>
                  <a:cubicBezTo>
                    <a:pt x="241561" y="9017"/>
                    <a:pt x="230448" y="0"/>
                    <a:pt x="210108" y="0"/>
                  </a:cubicBezTo>
                  <a:lnTo>
                    <a:pt x="179913" y="0"/>
                  </a:lnTo>
                  <a:lnTo>
                    <a:pt x="179913" y="94150"/>
                  </a:lnTo>
                  <a:lnTo>
                    <a:pt x="190397" y="94150"/>
                  </a:lnTo>
                  <a:close/>
                  <a:moveTo>
                    <a:pt x="190397" y="9017"/>
                  </a:moveTo>
                  <a:lnTo>
                    <a:pt x="209269" y="9017"/>
                  </a:lnTo>
                  <a:cubicBezTo>
                    <a:pt x="222689" y="9017"/>
                    <a:pt x="231287" y="12791"/>
                    <a:pt x="231287" y="25372"/>
                  </a:cubicBezTo>
                  <a:cubicBezTo>
                    <a:pt x="231287" y="37325"/>
                    <a:pt x="223738" y="42567"/>
                    <a:pt x="209479" y="42567"/>
                  </a:cubicBezTo>
                  <a:lnTo>
                    <a:pt x="190607" y="42567"/>
                  </a:lnTo>
                  <a:lnTo>
                    <a:pt x="190607" y="9017"/>
                  </a:lnTo>
                  <a:close/>
                  <a:moveTo>
                    <a:pt x="93941" y="0"/>
                  </a:moveTo>
                  <a:lnTo>
                    <a:pt x="93941" y="94150"/>
                  </a:lnTo>
                  <a:lnTo>
                    <a:pt x="153073" y="94150"/>
                  </a:lnTo>
                  <a:lnTo>
                    <a:pt x="153073" y="85343"/>
                  </a:lnTo>
                  <a:lnTo>
                    <a:pt x="104425" y="85343"/>
                  </a:lnTo>
                  <a:lnTo>
                    <a:pt x="104425" y="49277"/>
                  </a:lnTo>
                  <a:lnTo>
                    <a:pt x="137136" y="49277"/>
                  </a:lnTo>
                  <a:lnTo>
                    <a:pt x="137136" y="40470"/>
                  </a:lnTo>
                  <a:lnTo>
                    <a:pt x="104425" y="40470"/>
                  </a:lnTo>
                  <a:lnTo>
                    <a:pt x="104425" y="8807"/>
                  </a:lnTo>
                  <a:lnTo>
                    <a:pt x="150347" y="8807"/>
                  </a:lnTo>
                  <a:lnTo>
                    <a:pt x="150347" y="0"/>
                  </a:lnTo>
                  <a:lnTo>
                    <a:pt x="93941" y="0"/>
                  </a:lnTo>
                  <a:close/>
                  <a:moveTo>
                    <a:pt x="10484" y="9017"/>
                  </a:moveTo>
                  <a:lnTo>
                    <a:pt x="32921" y="9017"/>
                  </a:lnTo>
                  <a:cubicBezTo>
                    <a:pt x="44873" y="9017"/>
                    <a:pt x="50745" y="14049"/>
                    <a:pt x="50745" y="24534"/>
                  </a:cubicBezTo>
                  <a:cubicBezTo>
                    <a:pt x="50745" y="32502"/>
                    <a:pt x="44664" y="40470"/>
                    <a:pt x="28937" y="40470"/>
                  </a:cubicBezTo>
                  <a:lnTo>
                    <a:pt x="10694" y="40470"/>
                  </a:lnTo>
                  <a:lnTo>
                    <a:pt x="10694" y="9017"/>
                  </a:lnTo>
                  <a:close/>
                  <a:moveTo>
                    <a:pt x="10484" y="49277"/>
                  </a:moveTo>
                  <a:lnTo>
                    <a:pt x="28518" y="49277"/>
                  </a:lnTo>
                  <a:cubicBezTo>
                    <a:pt x="43406" y="49277"/>
                    <a:pt x="53051" y="56406"/>
                    <a:pt x="53051" y="68359"/>
                  </a:cubicBezTo>
                  <a:cubicBezTo>
                    <a:pt x="53051" y="80101"/>
                    <a:pt x="45502" y="85343"/>
                    <a:pt x="30195" y="85343"/>
                  </a:cubicBezTo>
                  <a:lnTo>
                    <a:pt x="10694" y="85343"/>
                  </a:lnTo>
                  <a:lnTo>
                    <a:pt x="10694" y="49277"/>
                  </a:lnTo>
                  <a:close/>
                  <a:moveTo>
                    <a:pt x="0" y="94150"/>
                  </a:moveTo>
                  <a:lnTo>
                    <a:pt x="29147" y="94150"/>
                  </a:lnTo>
                  <a:cubicBezTo>
                    <a:pt x="54729" y="94150"/>
                    <a:pt x="63326" y="83037"/>
                    <a:pt x="63326" y="68778"/>
                  </a:cubicBezTo>
                  <a:cubicBezTo>
                    <a:pt x="63326" y="57035"/>
                    <a:pt x="55777" y="47599"/>
                    <a:pt x="45293" y="45083"/>
                  </a:cubicBezTo>
                  <a:lnTo>
                    <a:pt x="45083" y="44873"/>
                  </a:lnTo>
                  <a:cubicBezTo>
                    <a:pt x="56406" y="40889"/>
                    <a:pt x="61019" y="33550"/>
                    <a:pt x="61019" y="23275"/>
                  </a:cubicBezTo>
                  <a:cubicBezTo>
                    <a:pt x="61019" y="10484"/>
                    <a:pt x="51164" y="0"/>
                    <a:pt x="34599" y="0"/>
                  </a:cubicBezTo>
                  <a:lnTo>
                    <a:pt x="0" y="0"/>
                  </a:lnTo>
                  <a:lnTo>
                    <a:pt x="0" y="94150"/>
                  </a:lnTo>
                  <a:close/>
                </a:path>
              </a:pathLst>
            </a:custGeom>
            <a:solidFill>
              <a:srgbClr val="000000"/>
            </a:solidFill>
            <a:ln w="2093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de-DE" sz="1400" b="0" strike="noStrike" spc="-1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</p:grpSp>
      <p:sp>
        <p:nvSpPr>
          <p:cNvPr id="119" name="Textfeld 13"/>
          <p:cNvSpPr/>
          <p:nvPr/>
        </p:nvSpPr>
        <p:spPr>
          <a:xfrm>
            <a:off x="4903920" y="6267600"/>
            <a:ext cx="5417640" cy="54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000" b="1" strike="noStrike" spc="-1">
                <a:solidFill>
                  <a:srgbClr val="36277C"/>
                </a:solidFill>
                <a:latin typeface="Calibri"/>
                <a:ea typeface="Calibri"/>
              </a:rPr>
              <a:t>Published in: 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000" b="1" strike="noStrike" spc="-1">
                <a:solidFill>
                  <a:srgbClr val="36277C"/>
                </a:solidFill>
                <a:latin typeface="Calibri"/>
                <a:ea typeface="Calibri"/>
              </a:rPr>
              <a:t>Sadowski, E.-M., J. U. Hammel, and T. Denk. 2018. Synchrotron X-ray </a:t>
            </a:r>
            <a:r>
              <a:rPr lang="en-US" sz="1000" b="1" strike="noStrike" spc="-1">
                <a:solidFill>
                  <a:srgbClr val="36277C"/>
                </a:solidFill>
                <a:latin typeface="Calibri"/>
                <a:ea typeface="Calibri"/>
              </a:rPr>
              <a:t>imaging of a dichasium cupule of Castanopsis from Eocene Baltic amber. American Journal of Botany 105(12): </a:t>
            </a:r>
            <a:r>
              <a:rPr lang="de-DE" sz="1000" b="1" strike="noStrike" spc="-1">
                <a:solidFill>
                  <a:srgbClr val="36277C"/>
                </a:solidFill>
                <a:latin typeface="Calibri"/>
                <a:ea typeface="Calibri"/>
              </a:rPr>
              <a:t>2025–2036.</a:t>
            </a:r>
            <a:r>
              <a:rPr lang="en-GB" sz="1000" b="1" strike="noStrike" spc="-1">
                <a:solidFill>
                  <a:srgbClr val="36277C"/>
                </a:solidFill>
                <a:latin typeface="Calibri"/>
                <a:ea typeface="Calibri"/>
              </a:rPr>
              <a:t> 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787760" y="30096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200" b="1" strike="noStrike" spc="-1">
                <a:solidFill>
                  <a:schemeClr val="lt1"/>
                </a:solidFill>
                <a:latin typeface="Calibri"/>
                <a:ea typeface="Calibri"/>
              </a:rPr>
              <a:t>SOLUTION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Google Shape;126;g32a42ce8306_1_108"/>
          <p:cNvSpPr/>
          <p:nvPr/>
        </p:nvSpPr>
        <p:spPr>
          <a:xfrm>
            <a:off x="1257120" y="1325160"/>
            <a:ext cx="8184240" cy="420588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What are you planning to do to solve the problem?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More than 1500 unique amber fossils FAIR &amp; OPEN available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lvl="5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de-DE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SciCat catalogue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de-DE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Userfriendly web frontend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de-DE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Crosslink metadata from related databases e.g. collection data from museum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de-DE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Interactive online visualization and inspection service included in the web portal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Picture 2"/>
          <p:cNvPicPr/>
          <p:nvPr/>
        </p:nvPicPr>
        <p:blipFill>
          <a:blip r:embed="rId2"/>
          <a:stretch/>
        </p:blipFill>
        <p:spPr>
          <a:xfrm>
            <a:off x="8578440" y="4055040"/>
            <a:ext cx="3826440" cy="2677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787760" y="30096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200" b="1" strike="noStrike" spc="-1">
                <a:solidFill>
                  <a:schemeClr val="lt1"/>
                </a:solidFill>
                <a:latin typeface="Calibri"/>
                <a:ea typeface="Calibri"/>
              </a:rPr>
              <a:t>RESULTS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Google Shape;132;g32a42ce8306_1_115"/>
          <p:cNvSpPr/>
          <p:nvPr/>
        </p:nvSpPr>
        <p:spPr>
          <a:xfrm>
            <a:off x="1257120" y="1325160"/>
            <a:ext cx="6855120" cy="347436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What will be the results and how do you plan to make them available to the broader community?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Webservice providing access to CT data and additional meta data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Online visualization tool implemented in webservice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Free and open accessible as a service to the community and public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Picture 2"/>
          <p:cNvPicPr/>
          <p:nvPr/>
        </p:nvPicPr>
        <p:blipFill>
          <a:blip r:embed="rId2"/>
          <a:stretch/>
        </p:blipFill>
        <p:spPr>
          <a:xfrm>
            <a:off x="8114040" y="3764520"/>
            <a:ext cx="4304160" cy="301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787760" y="30096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200" b="1" strike="noStrike" spc="-1">
                <a:solidFill>
                  <a:schemeClr val="lt1"/>
                </a:solidFill>
                <a:latin typeface="Calibri"/>
                <a:ea typeface="Calibri"/>
              </a:rPr>
              <a:t>RISKS</a:t>
            </a:r>
            <a:endParaRPr lang="en-US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Google Shape;138;g32d8663d296_3_0"/>
          <p:cNvSpPr/>
          <p:nvPr/>
        </p:nvSpPr>
        <p:spPr>
          <a:xfrm>
            <a:off x="1257120" y="1325160"/>
            <a:ext cx="10587240" cy="243180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algn="ctr" defTabSz="914400">
              <a:lnSpc>
                <a:spcPct val="115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5D4F9D"/>
                </a:solidFill>
                <a:latin typeface="Calibri"/>
                <a:ea typeface="Calibri"/>
              </a:rPr>
              <a:t>What risks could limit the success of the project, and how can they be mitigated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All required data already available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Use of established tools to implement the service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Online visualization tools not yet tested – performance?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8" name="Picture 2"/>
          <p:cNvPicPr/>
          <p:nvPr/>
        </p:nvPicPr>
        <p:blipFill>
          <a:blip r:embed="rId2"/>
          <a:stretch/>
        </p:blipFill>
        <p:spPr>
          <a:xfrm>
            <a:off x="8114040" y="3764520"/>
            <a:ext cx="4304160" cy="3011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1111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lt1"/>
                </a:solidFill>
                <a:latin typeface="Calibri"/>
                <a:ea typeface="Calibri"/>
              </a:rPr>
              <a:t>TEAM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Google Shape;144;g32a4be91432_6_140"/>
          <p:cNvSpPr/>
          <p:nvPr/>
        </p:nvSpPr>
        <p:spPr>
          <a:xfrm>
            <a:off x="466560" y="1325160"/>
            <a:ext cx="4402800" cy="164556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Who is doing it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Dr. Frank Schluenzen (DESY)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Neele Ramlow (DESY)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Dr. Jörg U. Hammel (Hereon)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Google Shape;144;g32a4be91432_6_140"/>
          <p:cNvSpPr/>
          <p:nvPr/>
        </p:nvSpPr>
        <p:spPr>
          <a:xfrm>
            <a:off x="5186880" y="1319760"/>
            <a:ext cx="6715800" cy="457164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Consortium Use Case Partners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Dr. Ulrich Kotthoff (LIB) - Germany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Dr. Danilo Harms (LIB) - Germany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Dr. Benjamin Wipfler (LIB) - Germany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Dr. Eva-Maria Sadowski (MfN) - Germany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Dr. Ricardo Pérez-de la Fuente (OUM) - UK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Dr. David Peris (CSIC-CMCNB) - Spain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Dr. Viktor Baranov (CSIC) – Spain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Dr. Brendon Boudinot (SMF) – Germany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Dr. Monica Solorzano-Kraemer (SMF) –Germany)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Dr. Hans Pohl (FSU) – Germany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380880" defTabSz="914400">
              <a:lnSpc>
                <a:spcPct val="100000"/>
              </a:lnSpc>
              <a:buClr>
                <a:srgbClr val="A0599F"/>
              </a:buClr>
              <a:buFont typeface="Calibri"/>
              <a:buChar char="-"/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Dr. Joachim Haug (LMU) - Germany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1111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lt1"/>
                </a:solidFill>
                <a:latin typeface="Calibri"/>
                <a:ea typeface="Calibri"/>
              </a:rPr>
              <a:t>ROADMAP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Google Shape;144;g32a4be91432_6_ 1"/>
          <p:cNvSpPr/>
          <p:nvPr/>
        </p:nvSpPr>
        <p:spPr>
          <a:xfrm>
            <a:off x="540000" y="1008000"/>
            <a:ext cx="11052360" cy="493740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What steps are to be taken?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1.) Data curation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CE97CE"/>
                </a:solidFill>
                <a:latin typeface="Calibri"/>
                <a:ea typeface="Calibri"/>
              </a:rPr>
              <a:t>	- Ingest existing P05 data into SciCat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CE97CE"/>
                </a:solidFill>
                <a:latin typeface="Calibri"/>
                <a:ea typeface="Calibri"/>
              </a:rPr>
              <a:t>	- Automate continuous ingestion for future experiments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2.) Tools for data maintenance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CE97CE"/>
                </a:solidFill>
                <a:latin typeface="Calibri"/>
                <a:ea typeface="Calibri"/>
              </a:rPr>
              <a:t>	- Improve data curation with user-friendly tools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CE97CE"/>
                </a:solidFill>
                <a:latin typeface="Calibri"/>
                <a:ea typeface="Calibri"/>
              </a:rPr>
              <a:t>	- Interface with external sources (e.g. museums or universities)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3.) Implementing AMBCAT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CE97CE"/>
                </a:solidFill>
                <a:latin typeface="Calibri"/>
                <a:ea typeface="Calibri"/>
              </a:rPr>
              <a:t>	- Create a new Streamlit web application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CE97CE"/>
                </a:solidFill>
                <a:latin typeface="Calibri"/>
                <a:ea typeface="Calibri"/>
              </a:rPr>
              <a:t>	- Architecture similar to the ‘Human Organ Atlas’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4.) Data visualisation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CE97CE"/>
                </a:solidFill>
                <a:latin typeface="Calibri"/>
                <a:ea typeface="Calibri"/>
              </a:rPr>
              <a:t>	- Investigate ParaView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CE97CE"/>
                </a:solidFill>
                <a:latin typeface="Calibri"/>
                <a:ea typeface="Calibri"/>
              </a:rPr>
              <a:t>	- Integrate features into AMBCAT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Grafik 129"/>
          <p:cNvPicPr/>
          <p:nvPr/>
        </p:nvPicPr>
        <p:blipFill>
          <a:blip r:embed="rId2"/>
          <a:stretch/>
        </p:blipFill>
        <p:spPr>
          <a:xfrm>
            <a:off x="8004960" y="3708000"/>
            <a:ext cx="3587400" cy="227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5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5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5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5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5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25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25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50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250"/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0" dur="250"/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250"/>
                                        <p:tgtEl>
                                          <p:spTgt spid="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6" dur="250"/>
                                        <p:tgtEl>
                                          <p:spTgt spid="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1111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lt1"/>
                </a:solidFill>
                <a:latin typeface="Calibri"/>
                <a:ea typeface="Calibri"/>
              </a:rPr>
              <a:t>1.) Data curation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Google Shape;144;g32a4be91432_6_ 5"/>
          <p:cNvSpPr/>
          <p:nvPr/>
        </p:nvSpPr>
        <p:spPr>
          <a:xfrm>
            <a:off x="540000" y="1008000"/>
            <a:ext cx="11052360" cy="127980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Tasks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Ingest existing P05 data into SciCat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- Automate continuous ingestion for future experiments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787760" y="342000"/>
            <a:ext cx="8793000" cy="341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1111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2400" b="1" strike="noStrike" spc="-1">
                <a:solidFill>
                  <a:schemeClr val="lt1"/>
                </a:solidFill>
                <a:latin typeface="Calibri"/>
                <a:ea typeface="Calibri"/>
              </a:rPr>
              <a:t>1.) Data curation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Google Shape;144;g32a4be91432_6_ 6"/>
          <p:cNvSpPr/>
          <p:nvPr/>
        </p:nvSpPr>
        <p:spPr>
          <a:xfrm>
            <a:off x="6372000" y="1620000"/>
            <a:ext cx="5399280" cy="3840120"/>
          </a:xfrm>
          <a:prstGeom prst="rect">
            <a:avLst/>
          </a:prstGeom>
          <a:noFill/>
          <a:ln w="9525">
            <a:solidFill>
              <a:srgbClr val="17161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1" strike="noStrike" spc="-1">
                <a:solidFill>
                  <a:srgbClr val="36277C"/>
                </a:solidFill>
                <a:latin typeface="Calibri"/>
                <a:ea typeface="Calibri"/>
              </a:rPr>
              <a:t>Python programme (ingestor.py)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200" b="0" strike="noStrike" spc="-1">
                <a:solidFill>
                  <a:srgbClr val="A0599F"/>
                </a:solidFill>
                <a:latin typeface="Calibri"/>
                <a:ea typeface="Calibri"/>
              </a:rPr>
              <a:t>1) Ta</a:t>
            </a: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kes a data path as an argument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2) Reads HDF5, JSON and log files</a:t>
            </a:r>
            <a:br>
              <a:rPr sz="2400"/>
            </a:b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     for one dataset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3) Creates general and</a:t>
            </a:r>
            <a:r>
              <a:rPr lang="en-GB" sz="2400" b="0" strike="noStrike" spc="-1">
                <a:solidFill>
                  <a:srgbClr val="0032B1"/>
                </a:solidFill>
                <a:latin typeface="Arial"/>
                <a:ea typeface="Calibri"/>
              </a:rPr>
              <a:t> </a:t>
            </a: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scientific metadata</a:t>
            </a:r>
            <a:br>
              <a:rPr sz="2400"/>
            </a:b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     from these files automatically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4) Uploads the metadata to SciCat, or</a:t>
            </a:r>
            <a:br>
              <a:rPr sz="2400"/>
            </a:b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     updates the data if PID already exists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5) If an error occurs, an error message</a:t>
            </a:r>
            <a:br>
              <a:rPr sz="2400"/>
            </a:br>
            <a:r>
              <a:rPr lang="en-GB" sz="2400" b="0" strike="noStrike" spc="-1">
                <a:solidFill>
                  <a:srgbClr val="A0599F"/>
                </a:solidFill>
                <a:latin typeface="Calibri"/>
                <a:ea typeface="Calibri"/>
              </a:rPr>
              <a:t>     is saved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Grafik 153"/>
          <p:cNvPicPr/>
          <p:nvPr/>
        </p:nvPicPr>
        <p:blipFill>
          <a:blip r:embed="rId2"/>
          <a:stretch/>
        </p:blipFill>
        <p:spPr>
          <a:xfrm>
            <a:off x="360000" y="1008000"/>
            <a:ext cx="5830560" cy="5579280"/>
          </a:xfrm>
          <a:prstGeom prst="rect">
            <a:avLst/>
          </a:prstGeom>
          <a:ln w="0">
            <a:noFill/>
          </a:ln>
        </p:spPr>
      </p:pic>
      <p:sp>
        <p:nvSpPr>
          <p:cNvPr id="140" name="Textfeld 154"/>
          <p:cNvSpPr/>
          <p:nvPr/>
        </p:nvSpPr>
        <p:spPr>
          <a:xfrm>
            <a:off x="396000" y="1296000"/>
            <a:ext cx="5392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2400" b="1" strike="noStrike" spc="-1">
                <a:solidFill>
                  <a:srgbClr val="DCA9DB"/>
                </a:solidFill>
                <a:latin typeface="Calibri"/>
                <a:ea typeface="Calibri"/>
              </a:rPr>
              <a:t>1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feld 155"/>
          <p:cNvSpPr/>
          <p:nvPr/>
        </p:nvSpPr>
        <p:spPr>
          <a:xfrm>
            <a:off x="396000" y="1800360"/>
            <a:ext cx="5392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2400" b="1" strike="noStrike" spc="-1">
                <a:solidFill>
                  <a:srgbClr val="DCA9DB"/>
                </a:solidFill>
                <a:latin typeface="Calibri"/>
                <a:ea typeface="Calibri"/>
              </a:rPr>
              <a:t>2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feld 156"/>
          <p:cNvSpPr/>
          <p:nvPr/>
        </p:nvSpPr>
        <p:spPr>
          <a:xfrm>
            <a:off x="684000" y="2952720"/>
            <a:ext cx="5392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2400" b="1" strike="noStrike" spc="-1">
                <a:solidFill>
                  <a:srgbClr val="DCA9DB"/>
                </a:solidFill>
                <a:latin typeface="Calibri"/>
                <a:ea typeface="Calibri"/>
              </a:rPr>
              <a:t>3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feld 157"/>
          <p:cNvSpPr/>
          <p:nvPr/>
        </p:nvSpPr>
        <p:spPr>
          <a:xfrm>
            <a:off x="684000" y="5365080"/>
            <a:ext cx="5392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2400" b="1" strike="noStrike" spc="-1">
                <a:solidFill>
                  <a:srgbClr val="DCA9DB"/>
                </a:solidFill>
                <a:latin typeface="Calibri"/>
                <a:ea typeface="Calibri"/>
              </a:rPr>
              <a:t>4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feld 158"/>
          <p:cNvSpPr/>
          <p:nvPr/>
        </p:nvSpPr>
        <p:spPr>
          <a:xfrm>
            <a:off x="396000" y="6157440"/>
            <a:ext cx="5392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2400" b="1" strike="noStrike" spc="-1">
                <a:solidFill>
                  <a:srgbClr val="DCA9DB"/>
                </a:solidFill>
                <a:latin typeface="Calibri"/>
                <a:ea typeface="Calibri"/>
              </a:rPr>
              <a:t>5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5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5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25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25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25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1257</Words>
  <Application>Microsoft Office PowerPoint</Application>
  <PresentationFormat>Breitbild</PresentationFormat>
  <Paragraphs>174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14</vt:i4>
      </vt:variant>
      <vt:variant>
        <vt:lpstr>Folientitel</vt:lpstr>
      </vt:variant>
      <vt:variant>
        <vt:i4>19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Wingdings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AMBCAT - Digital Amber Catalogue</vt:lpstr>
      <vt:lpstr>CHALLENGE ADDRESSED</vt:lpstr>
      <vt:lpstr>SOLUTION</vt:lpstr>
      <vt:lpstr>RESULTS</vt:lpstr>
      <vt:lpstr>RISKS</vt:lpstr>
      <vt:lpstr>TEAM</vt:lpstr>
      <vt:lpstr>ROADMAP</vt:lpstr>
      <vt:lpstr>1.) Data curation</vt:lpstr>
      <vt:lpstr>1.) Data curation</vt:lpstr>
      <vt:lpstr>1.) Data curation</vt:lpstr>
      <vt:lpstr>1.) Data curation</vt:lpstr>
      <vt:lpstr>2.) Tools for data maintenance</vt:lpstr>
      <vt:lpstr>2.) Tools for data maintenance</vt:lpstr>
      <vt:lpstr>2.) Tools for data maintenance</vt:lpstr>
      <vt:lpstr>2.) Tools for data maintenance</vt:lpstr>
      <vt:lpstr>3.) Implementing AMBCAT (Amber Catalogue)</vt:lpstr>
      <vt:lpstr>4.) Data visualisation</vt:lpstr>
      <vt:lpstr>SUMMARY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Andrea Greco</dc:creator>
  <dc:description/>
  <cp:lastModifiedBy>Neele Rahmlow</cp:lastModifiedBy>
  <cp:revision>67</cp:revision>
  <dcterms:created xsi:type="dcterms:W3CDTF">2023-12-14T13:12:42Z</dcterms:created>
  <dcterms:modified xsi:type="dcterms:W3CDTF">2025-06-15T08:16:24Z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Breitbild</vt:lpwstr>
  </property>
  <property fmtid="{D5CDD505-2E9C-101B-9397-08002B2CF9AE}" pid="4" name="Slides">
    <vt:i4>18</vt:i4>
  </property>
</Properties>
</file>