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73"/>
  </p:normalViewPr>
  <p:slideViewPr>
    <p:cSldViewPr snapToGrid="0">
      <p:cViewPr>
        <p:scale>
          <a:sx n="150" d="100"/>
          <a:sy n="150" d="100"/>
        </p:scale>
        <p:origin x="-328" y="-1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3313D-4458-8AB0-FC15-09BC65B7F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4ECCE-6F13-4393-5E55-FACE000DFA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9C9E-427B-7F68-DE69-E9888EDA2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DBEF0F-8635-1D24-6E26-312320B0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D97F2-8B02-F9A9-1B08-8B44E6FD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6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CC6FE-C51A-FEAB-B9A2-720B988A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E8B73E-2F6A-864B-8A2F-DCCADDB6F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7AB1D-A86B-0DA0-D2CC-04DF7AE84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B6AC4-0D0F-F8CB-D384-2755D596F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104D7-5914-032D-D943-7A517DB9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9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4D514D-6234-A1FE-B092-6EA2EA1A51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9D5BB9-A5F9-DCA5-AD9D-CE65D57AC5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97690-B035-E563-ADF1-F173EE437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007F2-A4B0-9EE0-9DCB-207EDA0A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AECCA-9576-EBB6-4DAE-AA80A90C1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5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DE06-D139-6BF1-9540-779CAEA13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AFD1E-6298-5D6F-AD31-22C235B3C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12F51-7653-7C32-048C-BA7363046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D4183-C5B7-6721-EEA1-1A3C834A2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99F3C-EDFF-F5C8-F150-3D216A36A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0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27D68-AF4F-00A8-C5AD-4B1FD224A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1D33C-1345-0883-1929-592FB817B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6459D-94E1-C4C1-3BC5-71F2E1BF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BDF95-B7B3-02E2-4E5A-BC5F3F79D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FBCB8-5D6E-B286-9E0B-8766D814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3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A4F0F-80C1-8308-4B9B-68295B09E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948AF-6541-5041-E5A3-D9CBB9F380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61D62-3824-5BBB-D2B4-0B45190BC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D81BE-AE8A-3D94-C7E9-AA2DB532F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2A2858-8DCE-79E1-4980-2E9F707E2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A403DC-14BC-D222-4F4F-644AB692A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9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3CDF3-0037-57D3-EB24-590F0C0E1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F97A7-C113-F685-5672-6CACAF6B9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FE11F0-E6DC-835E-0443-A5346B322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6D4B40-5B9E-B2FB-4ABF-63AD3B8A7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DF09AE-83BE-3A71-7FEC-69B2AC7275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FBC170-51C2-FEA9-77B5-B557DE5CE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1898BF-685E-B1E4-3ACC-E012477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0923A1-E7FE-653C-0389-854F68CEC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8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E0CA3-AF81-F065-3268-AFD13304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2D903B-97FB-8AD4-6FE7-A9EF17B4C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ECFC54-8B33-C857-1673-F97160C7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CFF70B-7316-E4C1-4CB5-A7623BA8B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91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FCA975-1F6F-E2F9-BB9D-6317B4382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9BCCE0-04D5-572B-555F-D631F1814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27758-1EB6-35FB-74AF-DFECD7E89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40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E29F0-7755-0935-9283-330527B9A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0BFFD-AACD-16AD-C3C4-F2213D77B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69D50-ECEA-B3F4-C5AB-C4B8D4AF51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EB7C3-1AB3-2A5C-190D-5AD7BDEB6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81068-4E10-F508-26E8-E932D6E7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C2A8E-30DC-151A-4129-7622C2FA5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1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DC32F-0C43-6E21-ADC7-E75505207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B37E6B-A15B-1107-C971-227619487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D806-AECC-363C-C3B0-B22733DD0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A240B-6297-7DB2-8217-33E94C7D8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22BBD-ED62-32E1-E789-AD0837669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266FBE-30C4-C7B4-092D-A908AD94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8B3D90-6C5E-1EDF-EB44-7AFB1F2B0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059814-1852-65AC-EEC5-2145EEB41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B67A6-AE7B-D16A-F40F-A8BEB3013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046937-4100-9044-9CCC-F55FEE3EDF6B}" type="datetimeFigureOut">
              <a:rPr lang="en-US" smtClean="0"/>
              <a:t>4/10/25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16DDB-278C-3384-FAE0-E9A338D232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1E1E4-A8EE-CCD9-7F3C-70F0A8A12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FE2AF1-5043-4841-9B88-D19C68338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2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4173C-FBFD-FC38-86D0-A45A444B6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PUNCH II – Registry of DRP -&gt; RPR (Box 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BC617-29F3-0976-DA1D-7F939DC8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867"/>
            <a:ext cx="10515600" cy="461909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Box content: </a:t>
            </a:r>
          </a:p>
          <a:p>
            <a:pPr lvl="1"/>
            <a:r>
              <a:rPr lang="en-US" dirty="0"/>
              <a:t>Working registry with defined APIs for </a:t>
            </a:r>
          </a:p>
          <a:p>
            <a:pPr lvl="2"/>
            <a:r>
              <a:rPr lang="en-US" dirty="0"/>
              <a:t>RPR component metadata (DRP project, data sources, code sources, exec env (see Box II), workflows …)</a:t>
            </a:r>
          </a:p>
          <a:p>
            <a:pPr lvl="2"/>
            <a:r>
              <a:rPr lang="en-US" dirty="0"/>
              <a:t>RPR interaction w. REANA </a:t>
            </a:r>
          </a:p>
          <a:p>
            <a:pPr lvl="2"/>
            <a:r>
              <a:rPr lang="en-US" dirty="0"/>
              <a:t>RPR interaction w. other Fed. Infra.</a:t>
            </a:r>
          </a:p>
          <a:p>
            <a:pPr lvl="2"/>
            <a:r>
              <a:rPr lang="en-US" dirty="0"/>
              <a:t>Group and user management integration with AAI (and probably  AAA)  </a:t>
            </a:r>
          </a:p>
          <a:p>
            <a:r>
              <a:rPr lang="en-US" dirty="0"/>
              <a:t>Deliverables:</a:t>
            </a:r>
          </a:p>
          <a:p>
            <a:pPr marL="457200" lvl="1" indent="0">
              <a:buNone/>
            </a:pPr>
            <a:r>
              <a:rPr lang="en-US" dirty="0"/>
              <a:t>1. Stable design, implementation and APIs (API according to </a:t>
            </a:r>
            <a:r>
              <a:rPr lang="en-US" dirty="0" err="1"/>
              <a:t>OpenAPI</a:t>
            </a:r>
            <a:r>
              <a:rPr lang="en-US" dirty="0"/>
              <a:t>?)</a:t>
            </a:r>
          </a:p>
          <a:p>
            <a:pPr marL="457200" lvl="1" indent="0">
              <a:buNone/>
            </a:pPr>
            <a:r>
              <a:rPr lang="en-US" dirty="0"/>
              <a:t>2. Integration into Science Data Platform (esp. </a:t>
            </a:r>
            <a:r>
              <a:rPr lang="en-US" dirty="0" err="1"/>
              <a:t>SearchEngine</a:t>
            </a:r>
            <a:r>
              <a:rPr lang="en-US" dirty="0"/>
              <a:t> and AI-Agents, Resource Management )</a:t>
            </a:r>
          </a:p>
          <a:p>
            <a:pPr marL="457200" lvl="1" indent="0">
              <a:buNone/>
            </a:pPr>
            <a:r>
              <a:rPr lang="en-US" dirty="0"/>
              <a:t>3. Good coverage of standard workflows of our communities </a:t>
            </a:r>
          </a:p>
          <a:p>
            <a:r>
              <a:rPr lang="en-US" dirty="0"/>
              <a:t>Resource requirements:</a:t>
            </a:r>
          </a:p>
          <a:p>
            <a:pPr lvl="1"/>
            <a:r>
              <a:rPr lang="en-US" dirty="0"/>
              <a:t>3 FTE (architecture. devel/coding, rollout and support)</a:t>
            </a:r>
          </a:p>
          <a:p>
            <a:pPr lvl="1"/>
            <a:r>
              <a:rPr lang="en-US" dirty="0"/>
              <a:t>access to Fed-Infra, couple of VM  </a:t>
            </a:r>
          </a:p>
          <a:p>
            <a:pPr lvl="1"/>
            <a:r>
              <a:rPr lang="en-US" dirty="0"/>
              <a:t>Support by AAI devel &amp; REANA devel </a:t>
            </a:r>
          </a:p>
          <a:p>
            <a:r>
              <a:rPr lang="en-US" dirty="0"/>
              <a:t>Institutions : </a:t>
            </a:r>
          </a:p>
          <a:p>
            <a:pPr lvl="1"/>
            <a:r>
              <a:rPr lang="en-US" dirty="0"/>
              <a:t>AIP, GSI, </a:t>
            </a:r>
            <a:r>
              <a:rPr lang="en-US" dirty="0" err="1"/>
              <a:t>UBonn</a:t>
            </a:r>
            <a:r>
              <a:rPr lang="en-US" dirty="0"/>
              <a:t>(HEP), {necessary}</a:t>
            </a:r>
          </a:p>
          <a:p>
            <a:pPr lvl="1"/>
            <a:r>
              <a:rPr lang="en-US" dirty="0"/>
              <a:t>more welcome</a:t>
            </a:r>
          </a:p>
        </p:txBody>
      </p:sp>
    </p:spTree>
    <p:extLst>
      <p:ext uri="{BB962C8B-B14F-4D97-AF65-F5344CB8AC3E}">
        <p14:creationId xmlns:p14="http://schemas.microsoft.com/office/powerpoint/2010/main" val="349120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A8734-DBA7-48E6-DA8B-4672EFBA4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74111-F869-4495-4FAC-2C14D58D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PUNCH II – Registry RPR(Box 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0B381-FE89-4EEE-9148-25C6C3A31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Communities:</a:t>
            </a:r>
          </a:p>
          <a:p>
            <a:pPr lvl="1"/>
            <a:r>
              <a:rPr lang="en-US" dirty="0"/>
              <a:t> PUNCH, smaller experiments, </a:t>
            </a:r>
            <a:r>
              <a:rPr lang="en-US" dirty="0" err="1"/>
              <a:t>ErUM</a:t>
            </a:r>
            <a:r>
              <a:rPr lang="en-US" dirty="0"/>
              <a:t> Data, potential overlap with Daphne, EOSC</a:t>
            </a:r>
          </a:p>
          <a:p>
            <a:pPr lvl="1"/>
            <a:r>
              <a:rPr lang="en-US" dirty="0"/>
              <a:t>Left behind: probably to possible to serve all special interest groups </a:t>
            </a:r>
          </a:p>
          <a:p>
            <a:pPr lvl="2"/>
            <a:r>
              <a:rPr lang="en-US" dirty="0"/>
              <a:t>=&gt; not all DPG participant groups	</a:t>
            </a:r>
          </a:p>
          <a:p>
            <a:pPr lvl="2"/>
            <a:r>
              <a:rPr lang="en-US" dirty="0"/>
              <a:t>Broader NFDI communities, need to restrict ourselves to coding affine parts</a:t>
            </a:r>
          </a:p>
          <a:p>
            <a:pPr lvl="1"/>
            <a:r>
              <a:rPr lang="en-US" dirty="0"/>
              <a:t>Continuation of </a:t>
            </a:r>
            <a:r>
              <a:rPr lang="en-US" dirty="0" err="1"/>
              <a:t>MultiCloud</a:t>
            </a:r>
            <a:r>
              <a:rPr lang="en-US" dirty="0"/>
              <a:t> development</a:t>
            </a:r>
          </a:p>
          <a:p>
            <a:pPr lvl="1"/>
            <a:endParaRPr lang="en-US" dirty="0"/>
          </a:p>
          <a:p>
            <a:r>
              <a:rPr lang="en-US" dirty="0"/>
              <a:t>Gap analysis:</a:t>
            </a:r>
          </a:p>
          <a:p>
            <a:pPr lvl="1"/>
            <a:r>
              <a:rPr lang="en-US" dirty="0"/>
              <a:t>Box for SDP is missing </a:t>
            </a:r>
          </a:p>
          <a:p>
            <a:pPr lvl="1"/>
            <a:r>
              <a:rPr lang="en-US" dirty="0"/>
              <a:t>Potential serious discussion with  FDO people in the books, probably need to agree on  mutual exchange of metadata</a:t>
            </a:r>
          </a:p>
          <a:p>
            <a:pPr lvl="1"/>
            <a:r>
              <a:rPr lang="en-US" dirty="0"/>
              <a:t>Integration into NFDI Architecture (EOSC Node,  debatable: ‘</a:t>
            </a:r>
            <a:r>
              <a:rPr lang="en-US" dirty="0" err="1"/>
              <a:t>OneNFDI</a:t>
            </a:r>
            <a:r>
              <a:rPr lang="en-US" dirty="0"/>
              <a:t>’)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010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A106FC-F2D8-C031-9BA6-2A3917AE3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A1372-C477-62CA-1B83-8ED9EAB63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PUNCH II – Registry of Standard Env (Box II)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F5D1C-9A22-1C98-38CB-E15751CDE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7867"/>
            <a:ext cx="10515600" cy="4619096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Box content:  (gap box)</a:t>
            </a:r>
          </a:p>
          <a:p>
            <a:pPr lvl="1"/>
            <a:r>
              <a:rPr lang="en-US" dirty="0" err="1"/>
              <a:t>Registr</a:t>
            </a:r>
            <a:r>
              <a:rPr lang="en-US" dirty="0"/>
              <a:t>(y/</a:t>
            </a:r>
            <a:r>
              <a:rPr lang="en-US" dirty="0" err="1"/>
              <a:t>ies</a:t>
            </a:r>
            <a:r>
              <a:rPr lang="en-US" dirty="0"/>
              <a:t>) of Standard Container Builds </a:t>
            </a:r>
          </a:p>
          <a:p>
            <a:pPr lvl="2"/>
            <a:r>
              <a:rPr lang="en-US" dirty="0"/>
              <a:t>standard pipelining workflows </a:t>
            </a:r>
          </a:p>
          <a:p>
            <a:pPr lvl="2"/>
            <a:r>
              <a:rPr lang="en-US" dirty="0"/>
              <a:t>standard access to various job requirements </a:t>
            </a:r>
          </a:p>
          <a:p>
            <a:pPr lvl="3"/>
            <a:r>
              <a:rPr lang="en-US" dirty="0" err="1"/>
              <a:t>CobaldTardis</a:t>
            </a:r>
            <a:r>
              <a:rPr lang="en-US" dirty="0"/>
              <a:t>, Kubernetes, local clusters  </a:t>
            </a:r>
          </a:p>
          <a:p>
            <a:pPr lvl="3"/>
            <a:r>
              <a:rPr lang="en-US" dirty="0"/>
              <a:t>Moving / accessing data in context of  </a:t>
            </a:r>
            <a:r>
              <a:rPr lang="en-US" dirty="0" err="1"/>
              <a:t>posix</a:t>
            </a:r>
            <a:r>
              <a:rPr lang="en-US" dirty="0"/>
              <a:t>/non </a:t>
            </a:r>
            <a:r>
              <a:rPr lang="en-US" dirty="0" err="1"/>
              <a:t>posix</a:t>
            </a:r>
            <a:r>
              <a:rPr lang="en-US" dirty="0"/>
              <a:t> filesystems </a:t>
            </a:r>
          </a:p>
          <a:p>
            <a:pPr lvl="3"/>
            <a:r>
              <a:rPr lang="en-US" dirty="0" err="1"/>
              <a:t>OpenMPI</a:t>
            </a:r>
            <a:r>
              <a:rPr lang="en-US" dirty="0"/>
              <a:t>, MPI, …</a:t>
            </a:r>
          </a:p>
          <a:p>
            <a:pPr lvl="1"/>
            <a:r>
              <a:rPr lang="en-US" dirty="0"/>
              <a:t> Security vetting of container builds </a:t>
            </a:r>
          </a:p>
          <a:p>
            <a:r>
              <a:rPr lang="en-US" dirty="0"/>
              <a:t>Deliverables:</a:t>
            </a:r>
          </a:p>
          <a:p>
            <a:pPr marL="457200" lvl="1" indent="0">
              <a:buNone/>
            </a:pPr>
            <a:r>
              <a:rPr lang="en-US" dirty="0"/>
              <a:t>1. Creation, collection, management of standard containers </a:t>
            </a:r>
          </a:p>
          <a:p>
            <a:pPr marL="457200" lvl="1" indent="0">
              <a:buNone/>
            </a:pPr>
            <a:r>
              <a:rPr lang="en-US" dirty="0"/>
              <a:t>2. Integration of different code repositories (?) {more than one </a:t>
            </a:r>
            <a:r>
              <a:rPr lang="en-US" dirty="0" err="1"/>
              <a:t>gitlab</a:t>
            </a:r>
            <a:r>
              <a:rPr lang="en-US" dirty="0"/>
              <a:t>, </a:t>
            </a:r>
            <a:r>
              <a:rPr lang="en-US" dirty="0" err="1"/>
              <a:t>github</a:t>
            </a:r>
            <a:r>
              <a:rPr lang="en-US" dirty="0"/>
              <a:t>, ..}</a:t>
            </a:r>
          </a:p>
          <a:p>
            <a:pPr marL="457200" lvl="1" indent="0">
              <a:buNone/>
            </a:pPr>
            <a:r>
              <a:rPr lang="en-US" dirty="0"/>
              <a:t>3. Good coverage of standard workflows of our communities </a:t>
            </a:r>
          </a:p>
          <a:p>
            <a:r>
              <a:rPr lang="en-US" dirty="0"/>
              <a:t>Resource requirements:</a:t>
            </a:r>
          </a:p>
          <a:p>
            <a:pPr lvl="1"/>
            <a:r>
              <a:rPr lang="en-US" dirty="0"/>
              <a:t>1-2 FTE (architecture. devel/coding, rollout and support, community work)</a:t>
            </a:r>
          </a:p>
          <a:p>
            <a:pPr lvl="1"/>
            <a:r>
              <a:rPr lang="en-US" dirty="0"/>
              <a:t>access to Fed-Infra, couple of VM  </a:t>
            </a:r>
          </a:p>
          <a:p>
            <a:pPr lvl="1"/>
            <a:r>
              <a:rPr lang="en-US" dirty="0"/>
              <a:t>Support by AAI devel &amp; REANA devel </a:t>
            </a:r>
          </a:p>
          <a:p>
            <a:r>
              <a:rPr lang="en-US" dirty="0"/>
              <a:t>Interested parties:</a:t>
            </a:r>
          </a:p>
          <a:p>
            <a:pPr lvl="1"/>
            <a:r>
              <a:rPr lang="en-US" dirty="0"/>
              <a:t>AIP, GSI, KIT ? ….</a:t>
            </a:r>
          </a:p>
          <a:p>
            <a:r>
              <a:rPr lang="en-US" dirty="0"/>
              <a:t>Communities: all</a:t>
            </a:r>
          </a:p>
          <a:p>
            <a:r>
              <a:rPr lang="en-US" dirty="0"/>
              <a:t>GAP analysis: </a:t>
            </a:r>
          </a:p>
          <a:p>
            <a:pPr lvl="1"/>
            <a:r>
              <a:rPr lang="en-US" dirty="0"/>
              <a:t>Unclear relation to possible LLM/Agentic Tools </a:t>
            </a:r>
          </a:p>
          <a:p>
            <a:pPr lvl="1"/>
            <a:r>
              <a:rPr lang="en-US" dirty="0"/>
              <a:t>How to make the approach more attractive to not directly </a:t>
            </a:r>
            <a:r>
              <a:rPr lang="en-US"/>
              <a:t>involved people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49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433</Words>
  <Application>Microsoft Macintosh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PUNCH II – Registry of DRP -&gt; RPR (Box I)</vt:lpstr>
      <vt:lpstr>PUNCH II – Registry RPR(Box I)</vt:lpstr>
      <vt:lpstr>PUNCH II – Registry of Standard Env (Box II)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Harry Enke</dc:creator>
  <cp:lastModifiedBy>Harry Enke</cp:lastModifiedBy>
  <cp:revision>1</cp:revision>
  <dcterms:created xsi:type="dcterms:W3CDTF">2025-04-10T10:33:05Z</dcterms:created>
  <dcterms:modified xsi:type="dcterms:W3CDTF">2025-04-10T11:29:49Z</dcterms:modified>
</cp:coreProperties>
</file>