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5" r:id="rId2"/>
  </p:sldMasterIdLst>
  <p:notesMasterIdLst>
    <p:notesMasterId r:id="rId21"/>
  </p:notesMasterIdLst>
  <p:handoutMasterIdLst>
    <p:handoutMasterId r:id="rId22"/>
  </p:handoutMasterIdLst>
  <p:sldIdLst>
    <p:sldId id="309" r:id="rId3"/>
    <p:sldId id="267" r:id="rId4"/>
    <p:sldId id="353" r:id="rId5"/>
    <p:sldId id="366" r:id="rId6"/>
    <p:sldId id="307" r:id="rId7"/>
    <p:sldId id="354" r:id="rId8"/>
    <p:sldId id="357" r:id="rId9"/>
    <p:sldId id="358" r:id="rId10"/>
    <p:sldId id="359" r:id="rId11"/>
    <p:sldId id="363" r:id="rId12"/>
    <p:sldId id="258" r:id="rId13"/>
    <p:sldId id="362" r:id="rId14"/>
    <p:sldId id="365" r:id="rId15"/>
    <p:sldId id="315" r:id="rId16"/>
    <p:sldId id="367" r:id="rId17"/>
    <p:sldId id="281" r:id="rId18"/>
    <p:sldId id="355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rda Ulrich" initials="UD" lastIdx="1" clrIdx="0">
    <p:extLst>
      <p:ext uri="{19B8F6BF-5375-455C-9EA6-DF929625EA0E}">
        <p15:presenceInfo xmlns:p15="http://schemas.microsoft.com/office/powerpoint/2012/main" userId="S::ulrich.dorda@sckcen.be::a2ed7c69-36b0-49a7-accd-1f5c827363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539467-3CAA-4DA2-85CE-8F14BC9981ED}" v="6" dt="2025-11-27T12:44:24.231"/>
  </p1510:revLst>
</p1510:revInfo>
</file>

<file path=ppt/tableStyles.xml><?xml version="1.0" encoding="utf-8"?>
<a:tblStyleLst xmlns:a="http://schemas.openxmlformats.org/drawingml/2006/main" def="{21E4AEA4-8DFA-4A89-87EB-49C32662AFE0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94" d="100"/>
          <a:sy n="94" d="100"/>
        </p:scale>
        <p:origin x="86" y="4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20" d="100"/>
          <a:sy n="120" d="100"/>
        </p:scale>
        <p:origin x="760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71675" y="8741157"/>
            <a:ext cx="798584" cy="402843"/>
            <a:chOff x="222512" y="4397202"/>
            <a:chExt cx="798584" cy="402843"/>
          </a:xfrm>
        </p:grpSpPr>
        <p:cxnSp>
          <p:nvCxnSpPr>
            <p:cNvPr id="32" name="Rechte verbindingslijn 15">
              <a:extLst>
                <a:ext uri="{FF2B5EF4-FFF2-40B4-BE49-F238E27FC236}">
                  <a16:creationId xmlns:a16="http://schemas.microsoft.com/office/drawing/2014/main" id="{37B50A3E-DDAF-4A5F-ADED-8187508C78E1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96" y="4397202"/>
              <a:ext cx="0" cy="4028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Afbeelding 13">
              <a:extLst>
                <a:ext uri="{FF2B5EF4-FFF2-40B4-BE49-F238E27FC236}">
                  <a16:creationId xmlns:a16="http://schemas.microsoft.com/office/drawing/2014/main" id="{522606A1-5983-4956-9002-1FC101450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12" y="4481976"/>
              <a:ext cx="720000" cy="164148"/>
            </a:xfrm>
            <a:prstGeom prst="rect">
              <a:avLst/>
            </a:prstGeom>
          </p:spPr>
        </p:pic>
      </p:grpSp>
      <p:sp>
        <p:nvSpPr>
          <p:cNvPr id="37" name="Footer Placeholder 36"/>
          <p:cNvSpPr>
            <a:spLocks noGrp="1"/>
          </p:cNvSpPr>
          <p:nvPr>
            <p:ph type="ftr" sz="quarter" idx="2"/>
          </p:nvPr>
        </p:nvSpPr>
        <p:spPr>
          <a:xfrm>
            <a:off x="1070259" y="8282370"/>
            <a:ext cx="5428864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GB" sz="800">
                <a:solidFill>
                  <a:schemeClr val="tx1">
                    <a:lumMod val="50000"/>
                    <a:lumOff val="50000"/>
                  </a:schemeClr>
                </a:solidFill>
                <a:ea typeface="Times New Roman" pitchFamily="18" charset="0"/>
                <a:cs typeface="Arial" charset="0"/>
              </a:rPr>
              <a:t>Copyright © SCK CEN - 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ea typeface="Times New Roman" pitchFamily="18" charset="0"/>
                <a:cs typeface="Arial" charset="0"/>
              </a:rPr>
              <a:t>This presentation contains data, information and formats for dedicated use only and may not be communicated, copied, reproduced, distributed or cited without the explicit written permission of SCK CEN.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2824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title="AlexandriaReference"/>
          <p:cNvSpPr txBox="1"/>
          <p:nvPr/>
        </p:nvSpPr>
        <p:spPr>
          <a:xfrm>
            <a:off x="1002044" y="8723215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&lt;generated automatically&gt;</a:t>
            </a:r>
            <a:endParaRPr kumimoji="0" lang="nl-BE" sz="800" b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 title="AlexandriaDistributionLimitations"/>
          <p:cNvSpPr txBox="1"/>
          <p:nvPr/>
        </p:nvSpPr>
        <p:spPr>
          <a:xfrm>
            <a:off x="4924931" y="8892424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Restricted</a:t>
            </a:r>
            <a:endParaRPr kumimoji="0" lang="fr-FR" sz="800" b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 title="AlexandriaAlternativeReference"/>
          <p:cNvSpPr txBox="1"/>
          <p:nvPr/>
        </p:nvSpPr>
        <p:spPr>
          <a:xfrm>
            <a:off x="1002044" y="886692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altenative reference</a:t>
            </a:r>
            <a:endParaRPr kumimoji="0" lang="nl-BE" sz="800" b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 txBox="1">
            <a:spLocks/>
          </p:cNvSpPr>
          <p:nvPr/>
        </p:nvSpPr>
        <p:spPr>
          <a:xfrm>
            <a:off x="3749673" y="8784848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14E660-BF25-4843-B2A0-93C6E2B6253B}" type="slidenum">
              <a:rPr lang="en-BE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BE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/>
        </p:nvCxnSpPr>
        <p:spPr>
          <a:xfrm>
            <a:off x="6585638" y="8784848"/>
            <a:ext cx="0" cy="402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/>
        </p:nvCxnSpPr>
        <p:spPr>
          <a:xfrm>
            <a:off x="1021096" y="8759345"/>
            <a:ext cx="0" cy="402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fbeelding 13">
            <a:extLst>
              <a:ext uri="{FF2B5EF4-FFF2-40B4-BE49-F238E27FC236}">
                <a16:creationId xmlns:a16="http://schemas.microsoft.com/office/drawing/2014/main" id="{522606A1-5983-4956-9002-1FC101450F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2" y="8765797"/>
            <a:ext cx="720000" cy="164148"/>
          </a:xfrm>
          <a:prstGeom prst="rect">
            <a:avLst/>
          </a:prstGeom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703643" y="310337"/>
            <a:ext cx="5450714" cy="3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95" tIns="45747" rIns="91495" bIns="45747">
            <a:spAutoFit/>
          </a:bodyPr>
          <a:lstStyle>
            <a:lvl1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31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303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75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47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019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91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Copyright </a:t>
            </a:r>
            <a:r>
              <a:rPr lang="en-GB"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© SCK CEN 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- 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This presentation contains data, information and formats for dedicated use only and may not be communicated, copied, reproduced, distributed or cited without the explicit written permission 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of SCK CEN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.</a:t>
            </a:r>
          </a:p>
        </p:txBody>
      </p:sp>
      <p:sp>
        <p:nvSpPr>
          <p:cNvPr id="41" name="Notes Placeholder 40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Slide Image Placeholder 4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9876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02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4A626-63EF-B5C5-4D7A-8FE3341C5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1FD964-02CD-B6D5-62D1-05E0BD08C0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9F2BB6-350A-213B-39C7-8D407F3E3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E8CA0-15E5-5242-8D55-F0F3E3BE12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43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6F81D-2BB1-3739-8C5B-A1282C686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E427D4-7038-8627-5F67-3E2727756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328B83-4E80-7C8D-0C22-D9DB3356B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E742A-3B9D-8950-CD43-56CB3A94AB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07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5A777-655A-E514-814C-DB5041E47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93BA07-EC63-B7BB-48E2-0521B48EC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E933EE-01DC-D9ED-6253-3BB64844F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6BEEE-B2DA-3E22-37E0-387A213C44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4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06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0610F-F1F6-0CC2-26D2-B66DE9CE2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6FA4EF-CBB8-3578-68CD-B0412934B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688C99-84AD-DBEE-1D6D-F41439D32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BED05-2775-032A-648D-13B03E2CD3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91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More</a:t>
            </a:r>
            <a:r>
              <a:rPr lang="en-US" baseline="0"/>
              <a:t> icons on: imagebank.sckcen.be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00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5B1C4-3F34-9CA5-FEE3-DAE642924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4DB100-32F4-F807-7719-7F0F5A988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BE3FDC-C9AE-E9A3-164E-200A2E9CC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9FE21-AD22-FEDC-7FB5-6050987AD3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16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More</a:t>
            </a:r>
            <a:r>
              <a:rPr lang="en-US" baseline="0"/>
              <a:t> icons on: imagebank.sckcen.be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22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15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C961A-81B3-C3DA-700D-369683133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0591E7-F1D5-616E-67D0-70ED1892D4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217E2-C887-258F-C92D-D21C03A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445BF-EC10-91E6-7AC0-223C316ABB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34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2B323-BDB9-BE01-C00A-97931A678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D42DE8-7CDF-8FAA-1184-A31B24A98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87A985-0BD4-02EC-3CE0-99C2A0B8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5F8CE-C1A9-34DC-CAF4-813ACA5A87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2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75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F3195-A5FB-C889-B509-3C33FAAA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283DED-7946-AEA3-798B-0EB1D56113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6A3FBA-161D-63F6-F6F6-5FAE29134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2AF5D-AC91-9B24-694D-76B90586A6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7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B9B95-ECE2-5B28-A83D-CE4918D97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2376C-6CAD-2178-A08C-0C9AD3AA9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C4755E-1D09-4D92-CD33-B7267E6DA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5E744-603C-DFD4-87C1-83AA88A7B9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46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5D82D-B8C1-287A-5AA7-E017CA60F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CDC984-73B3-F0E2-04A5-1184A4B5A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456C66-A3C3-1CD4-CD58-5EEA9FEE1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C4D0D-E3F7-D2AA-4B13-BA90C5869E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69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17157-FA12-58CC-4BDF-445E1C86B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966BFC-F781-B5B0-A000-FF7D0F097F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EF27BA-8B10-9DF4-FF04-DAEC5D4CE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763D5-B882-4523-0BFF-4B06C29793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60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6" name="Afbeelding 8">
            <a:extLst>
              <a:ext uri="{FF2B5EF4-FFF2-40B4-BE49-F238E27FC236}">
                <a16:creationId xmlns:a16="http://schemas.microsoft.com/office/drawing/2014/main" id="{647C93FD-69BD-4ECC-920A-2E0DC2577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46262" r="6836" b="16827"/>
          <a:stretch/>
        </p:blipFill>
        <p:spPr>
          <a:xfrm>
            <a:off x="742950" y="762000"/>
            <a:ext cx="10725150" cy="4476750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350" y="5321300"/>
            <a:ext cx="8270421" cy="2857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sp>
        <p:nvSpPr>
          <p:cNvPr id="2687" name="Title Placeholder 1"/>
          <p:cNvSpPr>
            <a:spLocks noGrp="1"/>
          </p:cNvSpPr>
          <p:nvPr>
            <p:ph type="title"/>
          </p:nvPr>
        </p:nvSpPr>
        <p:spPr>
          <a:xfrm>
            <a:off x="3181350" y="5635663"/>
            <a:ext cx="8362949" cy="602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62000" y="5300663"/>
            <a:ext cx="2193925" cy="793750"/>
            <a:chOff x="480" y="3339"/>
            <a:chExt cx="1382" cy="50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80" y="3339"/>
              <a:ext cx="1382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80" y="3418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80" y="3418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662" y="3418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auto">
            <a:xfrm>
              <a:off x="662" y="3418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956" y="3530"/>
              <a:ext cx="176" cy="123"/>
            </a:xfrm>
            <a:custGeom>
              <a:avLst/>
              <a:gdLst>
                <a:gd name="T0" fmla="*/ 529 w 529"/>
                <a:gd name="T1" fmla="*/ 370 h 370"/>
                <a:gd name="T2" fmla="*/ 203 w 529"/>
                <a:gd name="T3" fmla="*/ 0 h 370"/>
                <a:gd name="T4" fmla="*/ 0 w 529"/>
                <a:gd name="T5" fmla="*/ 0 h 370"/>
                <a:gd name="T6" fmla="*/ 322 w 529"/>
                <a:gd name="T7" fmla="*/ 370 h 370"/>
                <a:gd name="T8" fmla="*/ 529 w 529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0">
                  <a:moveTo>
                    <a:pt x="529" y="370"/>
                  </a:moveTo>
                  <a:lnTo>
                    <a:pt x="203" y="0"/>
                  </a:lnTo>
                  <a:lnTo>
                    <a:pt x="0" y="0"/>
                  </a:lnTo>
                  <a:lnTo>
                    <a:pt x="322" y="370"/>
                  </a:lnTo>
                  <a:lnTo>
                    <a:pt x="529" y="37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893" y="3339"/>
              <a:ext cx="50" cy="314"/>
            </a:xfrm>
            <a:custGeom>
              <a:avLst/>
              <a:gdLst>
                <a:gd name="T0" fmla="*/ 0 w 152"/>
                <a:gd name="T1" fmla="*/ 0 h 943"/>
                <a:gd name="T2" fmla="*/ 0 w 152"/>
                <a:gd name="T3" fmla="*/ 943 h 943"/>
                <a:gd name="T4" fmla="*/ 152 w 152"/>
                <a:gd name="T5" fmla="*/ 943 h 943"/>
                <a:gd name="T6" fmla="*/ 152 w 152"/>
                <a:gd name="T7" fmla="*/ 599 h 943"/>
                <a:gd name="T8" fmla="*/ 152 w 152"/>
                <a:gd name="T9" fmla="*/ 600 h 943"/>
                <a:gd name="T10" fmla="*/ 152 w 152"/>
                <a:gd name="T11" fmla="*/ 565 h 943"/>
                <a:gd name="T12" fmla="*/ 152 w 152"/>
                <a:gd name="T13" fmla="*/ 565 h 943"/>
                <a:gd name="T14" fmla="*/ 152 w 152"/>
                <a:gd name="T15" fmla="*/ 0 h 943"/>
                <a:gd name="T16" fmla="*/ 0 w 152"/>
                <a:gd name="T17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943">
                  <a:moveTo>
                    <a:pt x="0" y="0"/>
                  </a:moveTo>
                  <a:lnTo>
                    <a:pt x="0" y="943"/>
                  </a:lnTo>
                  <a:lnTo>
                    <a:pt x="152" y="943"/>
                  </a:lnTo>
                  <a:lnTo>
                    <a:pt x="152" y="599"/>
                  </a:lnTo>
                  <a:lnTo>
                    <a:pt x="152" y="600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1202" y="3418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1202" y="3418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 noEditPoints="1"/>
            </p:cNvSpPr>
            <p:nvPr userDrawn="1"/>
          </p:nvSpPr>
          <p:spPr bwMode="auto">
            <a:xfrm>
              <a:off x="1411" y="3418"/>
              <a:ext cx="227" cy="236"/>
            </a:xfrm>
            <a:custGeom>
              <a:avLst/>
              <a:gdLst>
                <a:gd name="T0" fmla="*/ 513 w 681"/>
                <a:gd name="T1" fmla="*/ 279 h 709"/>
                <a:gd name="T2" fmla="*/ 500 w 681"/>
                <a:gd name="T3" fmla="*/ 232 h 709"/>
                <a:gd name="T4" fmla="*/ 475 w 681"/>
                <a:gd name="T5" fmla="*/ 194 h 709"/>
                <a:gd name="T6" fmla="*/ 443 w 681"/>
                <a:gd name="T7" fmla="*/ 165 h 709"/>
                <a:gd name="T8" fmla="*/ 403 w 681"/>
                <a:gd name="T9" fmla="*/ 148 h 709"/>
                <a:gd name="T10" fmla="*/ 357 w 681"/>
                <a:gd name="T11" fmla="*/ 139 h 709"/>
                <a:gd name="T12" fmla="*/ 325 w 681"/>
                <a:gd name="T13" fmla="*/ 140 h 709"/>
                <a:gd name="T14" fmla="*/ 282 w 681"/>
                <a:gd name="T15" fmla="*/ 148 h 709"/>
                <a:gd name="T16" fmla="*/ 242 w 681"/>
                <a:gd name="T17" fmla="*/ 167 h 709"/>
                <a:gd name="T18" fmla="*/ 207 w 681"/>
                <a:gd name="T19" fmla="*/ 196 h 709"/>
                <a:gd name="T20" fmla="*/ 180 w 681"/>
                <a:gd name="T21" fmla="*/ 234 h 709"/>
                <a:gd name="T22" fmla="*/ 160 w 681"/>
                <a:gd name="T23" fmla="*/ 279 h 709"/>
                <a:gd name="T24" fmla="*/ 0 w 681"/>
                <a:gd name="T25" fmla="*/ 336 h 709"/>
                <a:gd name="T26" fmla="*/ 7 w 681"/>
                <a:gd name="T27" fmla="*/ 282 h 709"/>
                <a:gd name="T28" fmla="*/ 21 w 681"/>
                <a:gd name="T29" fmla="*/ 230 h 709"/>
                <a:gd name="T30" fmla="*/ 41 w 681"/>
                <a:gd name="T31" fmla="*/ 183 h 709"/>
                <a:gd name="T32" fmla="*/ 68 w 681"/>
                <a:gd name="T33" fmla="*/ 140 h 709"/>
                <a:gd name="T34" fmla="*/ 101 w 681"/>
                <a:gd name="T35" fmla="*/ 102 h 709"/>
                <a:gd name="T36" fmla="*/ 139 w 681"/>
                <a:gd name="T37" fmla="*/ 69 h 709"/>
                <a:gd name="T38" fmla="*/ 181 w 681"/>
                <a:gd name="T39" fmla="*/ 41 h 709"/>
                <a:gd name="T40" fmla="*/ 228 w 681"/>
                <a:gd name="T41" fmla="*/ 21 h 709"/>
                <a:gd name="T42" fmla="*/ 278 w 681"/>
                <a:gd name="T43" fmla="*/ 7 h 709"/>
                <a:gd name="T44" fmla="*/ 333 w 681"/>
                <a:gd name="T45" fmla="*/ 0 h 709"/>
                <a:gd name="T46" fmla="*/ 369 w 681"/>
                <a:gd name="T47" fmla="*/ 0 h 709"/>
                <a:gd name="T48" fmla="*/ 420 w 681"/>
                <a:gd name="T49" fmla="*/ 6 h 709"/>
                <a:gd name="T50" fmla="*/ 467 w 681"/>
                <a:gd name="T51" fmla="*/ 18 h 709"/>
                <a:gd name="T52" fmla="*/ 511 w 681"/>
                <a:gd name="T53" fmla="*/ 38 h 709"/>
                <a:gd name="T54" fmla="*/ 550 w 681"/>
                <a:gd name="T55" fmla="*/ 63 h 709"/>
                <a:gd name="T56" fmla="*/ 584 w 681"/>
                <a:gd name="T57" fmla="*/ 95 h 709"/>
                <a:gd name="T58" fmla="*/ 614 w 681"/>
                <a:gd name="T59" fmla="*/ 132 h 709"/>
                <a:gd name="T60" fmla="*/ 638 w 681"/>
                <a:gd name="T61" fmla="*/ 174 h 709"/>
                <a:gd name="T62" fmla="*/ 658 w 681"/>
                <a:gd name="T63" fmla="*/ 222 h 709"/>
                <a:gd name="T64" fmla="*/ 671 w 681"/>
                <a:gd name="T65" fmla="*/ 276 h 709"/>
                <a:gd name="T66" fmla="*/ 679 w 681"/>
                <a:gd name="T67" fmla="*/ 335 h 709"/>
                <a:gd name="T68" fmla="*/ 157 w 681"/>
                <a:gd name="T69" fmla="*/ 395 h 709"/>
                <a:gd name="T70" fmla="*/ 165 w 681"/>
                <a:gd name="T71" fmla="*/ 431 h 709"/>
                <a:gd name="T72" fmla="*/ 188 w 681"/>
                <a:gd name="T73" fmla="*/ 477 h 709"/>
                <a:gd name="T74" fmla="*/ 222 w 681"/>
                <a:gd name="T75" fmla="*/ 515 h 709"/>
                <a:gd name="T76" fmla="*/ 266 w 681"/>
                <a:gd name="T77" fmla="*/ 541 h 709"/>
                <a:gd name="T78" fmla="*/ 317 w 681"/>
                <a:gd name="T79" fmla="*/ 556 h 709"/>
                <a:gd name="T80" fmla="*/ 354 w 681"/>
                <a:gd name="T81" fmla="*/ 559 h 709"/>
                <a:gd name="T82" fmla="*/ 399 w 681"/>
                <a:gd name="T83" fmla="*/ 556 h 709"/>
                <a:gd name="T84" fmla="*/ 438 w 681"/>
                <a:gd name="T85" fmla="*/ 546 h 709"/>
                <a:gd name="T86" fmla="*/ 482 w 681"/>
                <a:gd name="T87" fmla="*/ 524 h 709"/>
                <a:gd name="T88" fmla="*/ 533 w 681"/>
                <a:gd name="T89" fmla="*/ 481 h 709"/>
                <a:gd name="T90" fmla="*/ 623 w 681"/>
                <a:gd name="T91" fmla="*/ 602 h 709"/>
                <a:gd name="T92" fmla="*/ 583 w 681"/>
                <a:gd name="T93" fmla="*/ 637 h 709"/>
                <a:gd name="T94" fmla="*/ 535 w 681"/>
                <a:gd name="T95" fmla="*/ 667 h 709"/>
                <a:gd name="T96" fmla="*/ 481 w 681"/>
                <a:gd name="T97" fmla="*/ 690 h 709"/>
                <a:gd name="T98" fmla="*/ 420 w 681"/>
                <a:gd name="T99" fmla="*/ 704 h 709"/>
                <a:gd name="T100" fmla="*/ 354 w 681"/>
                <a:gd name="T101" fmla="*/ 709 h 709"/>
                <a:gd name="T102" fmla="*/ 317 w 681"/>
                <a:gd name="T103" fmla="*/ 707 h 709"/>
                <a:gd name="T104" fmla="*/ 264 w 681"/>
                <a:gd name="T105" fmla="*/ 698 h 709"/>
                <a:gd name="T106" fmla="*/ 213 w 681"/>
                <a:gd name="T107" fmla="*/ 682 h 709"/>
                <a:gd name="T108" fmla="*/ 167 w 681"/>
                <a:gd name="T109" fmla="*/ 659 h 709"/>
                <a:gd name="T110" fmla="*/ 126 w 681"/>
                <a:gd name="T111" fmla="*/ 629 h 709"/>
                <a:gd name="T112" fmla="*/ 89 w 681"/>
                <a:gd name="T113" fmla="*/ 595 h 709"/>
                <a:gd name="T114" fmla="*/ 58 w 681"/>
                <a:gd name="T115" fmla="*/ 555 h 709"/>
                <a:gd name="T116" fmla="*/ 33 w 681"/>
                <a:gd name="T117" fmla="*/ 510 h 709"/>
                <a:gd name="T118" fmla="*/ 15 w 681"/>
                <a:gd name="T119" fmla="*/ 462 h 709"/>
                <a:gd name="T120" fmla="*/ 3 w 681"/>
                <a:gd name="T121" fmla="*/ 409 h 709"/>
                <a:gd name="T122" fmla="*/ 0 w 681"/>
                <a:gd name="T123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1" h="709">
                  <a:moveTo>
                    <a:pt x="160" y="279"/>
                  </a:moveTo>
                  <a:lnTo>
                    <a:pt x="513" y="279"/>
                  </a:lnTo>
                  <a:lnTo>
                    <a:pt x="513" y="279"/>
                  </a:lnTo>
                  <a:lnTo>
                    <a:pt x="510" y="262"/>
                  </a:lnTo>
                  <a:lnTo>
                    <a:pt x="505" y="246"/>
                  </a:lnTo>
                  <a:lnTo>
                    <a:pt x="500" y="232"/>
                  </a:lnTo>
                  <a:lnTo>
                    <a:pt x="491" y="218"/>
                  </a:lnTo>
                  <a:lnTo>
                    <a:pt x="483" y="205"/>
                  </a:lnTo>
                  <a:lnTo>
                    <a:pt x="475" y="194"/>
                  </a:lnTo>
                  <a:lnTo>
                    <a:pt x="465" y="183"/>
                  </a:lnTo>
                  <a:lnTo>
                    <a:pt x="455" y="174"/>
                  </a:lnTo>
                  <a:lnTo>
                    <a:pt x="443" y="165"/>
                  </a:lnTo>
                  <a:lnTo>
                    <a:pt x="431" y="158"/>
                  </a:lnTo>
                  <a:lnTo>
                    <a:pt x="417" y="152"/>
                  </a:lnTo>
                  <a:lnTo>
                    <a:pt x="403" y="148"/>
                  </a:lnTo>
                  <a:lnTo>
                    <a:pt x="388" y="143"/>
                  </a:lnTo>
                  <a:lnTo>
                    <a:pt x="373" y="141"/>
                  </a:lnTo>
                  <a:lnTo>
                    <a:pt x="357" y="139"/>
                  </a:lnTo>
                  <a:lnTo>
                    <a:pt x="340" y="139"/>
                  </a:lnTo>
                  <a:lnTo>
                    <a:pt x="340" y="139"/>
                  </a:lnTo>
                  <a:lnTo>
                    <a:pt x="325" y="140"/>
                  </a:lnTo>
                  <a:lnTo>
                    <a:pt x="310" y="141"/>
                  </a:lnTo>
                  <a:lnTo>
                    <a:pt x="296" y="144"/>
                  </a:lnTo>
                  <a:lnTo>
                    <a:pt x="282" y="148"/>
                  </a:lnTo>
                  <a:lnTo>
                    <a:pt x="268" y="154"/>
                  </a:lnTo>
                  <a:lnTo>
                    <a:pt x="254" y="160"/>
                  </a:lnTo>
                  <a:lnTo>
                    <a:pt x="242" y="167"/>
                  </a:lnTo>
                  <a:lnTo>
                    <a:pt x="229" y="177"/>
                  </a:lnTo>
                  <a:lnTo>
                    <a:pt x="218" y="186"/>
                  </a:lnTo>
                  <a:lnTo>
                    <a:pt x="207" y="196"/>
                  </a:lnTo>
                  <a:lnTo>
                    <a:pt x="197" y="207"/>
                  </a:lnTo>
                  <a:lnTo>
                    <a:pt x="188" y="220"/>
                  </a:lnTo>
                  <a:lnTo>
                    <a:pt x="180" y="234"/>
                  </a:lnTo>
                  <a:lnTo>
                    <a:pt x="172" y="248"/>
                  </a:lnTo>
                  <a:lnTo>
                    <a:pt x="166" y="264"/>
                  </a:lnTo>
                  <a:lnTo>
                    <a:pt x="160" y="279"/>
                  </a:lnTo>
                  <a:close/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1464" y="3464"/>
              <a:ext cx="118" cy="47"/>
            </a:xfrm>
            <a:custGeom>
              <a:avLst/>
              <a:gdLst>
                <a:gd name="T0" fmla="*/ 0 w 353"/>
                <a:gd name="T1" fmla="*/ 140 h 140"/>
                <a:gd name="T2" fmla="*/ 353 w 353"/>
                <a:gd name="T3" fmla="*/ 140 h 140"/>
                <a:gd name="T4" fmla="*/ 353 w 353"/>
                <a:gd name="T5" fmla="*/ 140 h 140"/>
                <a:gd name="T6" fmla="*/ 350 w 353"/>
                <a:gd name="T7" fmla="*/ 123 h 140"/>
                <a:gd name="T8" fmla="*/ 345 w 353"/>
                <a:gd name="T9" fmla="*/ 107 h 140"/>
                <a:gd name="T10" fmla="*/ 340 w 353"/>
                <a:gd name="T11" fmla="*/ 93 h 140"/>
                <a:gd name="T12" fmla="*/ 331 w 353"/>
                <a:gd name="T13" fmla="*/ 79 h 140"/>
                <a:gd name="T14" fmla="*/ 323 w 353"/>
                <a:gd name="T15" fmla="*/ 66 h 140"/>
                <a:gd name="T16" fmla="*/ 315 w 353"/>
                <a:gd name="T17" fmla="*/ 55 h 140"/>
                <a:gd name="T18" fmla="*/ 305 w 353"/>
                <a:gd name="T19" fmla="*/ 44 h 140"/>
                <a:gd name="T20" fmla="*/ 295 w 353"/>
                <a:gd name="T21" fmla="*/ 35 h 140"/>
                <a:gd name="T22" fmla="*/ 283 w 353"/>
                <a:gd name="T23" fmla="*/ 26 h 140"/>
                <a:gd name="T24" fmla="*/ 271 w 353"/>
                <a:gd name="T25" fmla="*/ 19 h 140"/>
                <a:gd name="T26" fmla="*/ 257 w 353"/>
                <a:gd name="T27" fmla="*/ 13 h 140"/>
                <a:gd name="T28" fmla="*/ 243 w 353"/>
                <a:gd name="T29" fmla="*/ 9 h 140"/>
                <a:gd name="T30" fmla="*/ 228 w 353"/>
                <a:gd name="T31" fmla="*/ 4 h 140"/>
                <a:gd name="T32" fmla="*/ 213 w 353"/>
                <a:gd name="T33" fmla="*/ 2 h 140"/>
                <a:gd name="T34" fmla="*/ 197 w 353"/>
                <a:gd name="T35" fmla="*/ 0 h 140"/>
                <a:gd name="T36" fmla="*/ 180 w 353"/>
                <a:gd name="T37" fmla="*/ 0 h 140"/>
                <a:gd name="T38" fmla="*/ 180 w 353"/>
                <a:gd name="T39" fmla="*/ 0 h 140"/>
                <a:gd name="T40" fmla="*/ 165 w 353"/>
                <a:gd name="T41" fmla="*/ 1 h 140"/>
                <a:gd name="T42" fmla="*/ 150 w 353"/>
                <a:gd name="T43" fmla="*/ 2 h 140"/>
                <a:gd name="T44" fmla="*/ 136 w 353"/>
                <a:gd name="T45" fmla="*/ 5 h 140"/>
                <a:gd name="T46" fmla="*/ 122 w 353"/>
                <a:gd name="T47" fmla="*/ 9 h 140"/>
                <a:gd name="T48" fmla="*/ 108 w 353"/>
                <a:gd name="T49" fmla="*/ 15 h 140"/>
                <a:gd name="T50" fmla="*/ 94 w 353"/>
                <a:gd name="T51" fmla="*/ 21 h 140"/>
                <a:gd name="T52" fmla="*/ 82 w 353"/>
                <a:gd name="T53" fmla="*/ 28 h 140"/>
                <a:gd name="T54" fmla="*/ 69 w 353"/>
                <a:gd name="T55" fmla="*/ 38 h 140"/>
                <a:gd name="T56" fmla="*/ 58 w 353"/>
                <a:gd name="T57" fmla="*/ 47 h 140"/>
                <a:gd name="T58" fmla="*/ 47 w 353"/>
                <a:gd name="T59" fmla="*/ 57 h 140"/>
                <a:gd name="T60" fmla="*/ 37 w 353"/>
                <a:gd name="T61" fmla="*/ 68 h 140"/>
                <a:gd name="T62" fmla="*/ 28 w 353"/>
                <a:gd name="T63" fmla="*/ 81 h 140"/>
                <a:gd name="T64" fmla="*/ 20 w 353"/>
                <a:gd name="T65" fmla="*/ 95 h 140"/>
                <a:gd name="T66" fmla="*/ 12 w 353"/>
                <a:gd name="T67" fmla="*/ 109 h 140"/>
                <a:gd name="T68" fmla="*/ 6 w 353"/>
                <a:gd name="T69" fmla="*/ 125 h 140"/>
                <a:gd name="T70" fmla="*/ 0 w 353"/>
                <a:gd name="T7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140">
                  <a:moveTo>
                    <a:pt x="0" y="140"/>
                  </a:moveTo>
                  <a:lnTo>
                    <a:pt x="353" y="140"/>
                  </a:lnTo>
                  <a:lnTo>
                    <a:pt x="353" y="140"/>
                  </a:lnTo>
                  <a:lnTo>
                    <a:pt x="350" y="123"/>
                  </a:lnTo>
                  <a:lnTo>
                    <a:pt x="345" y="107"/>
                  </a:lnTo>
                  <a:lnTo>
                    <a:pt x="340" y="93"/>
                  </a:lnTo>
                  <a:lnTo>
                    <a:pt x="331" y="79"/>
                  </a:lnTo>
                  <a:lnTo>
                    <a:pt x="323" y="66"/>
                  </a:lnTo>
                  <a:lnTo>
                    <a:pt x="315" y="55"/>
                  </a:lnTo>
                  <a:lnTo>
                    <a:pt x="305" y="44"/>
                  </a:lnTo>
                  <a:lnTo>
                    <a:pt x="295" y="35"/>
                  </a:lnTo>
                  <a:lnTo>
                    <a:pt x="283" y="26"/>
                  </a:lnTo>
                  <a:lnTo>
                    <a:pt x="271" y="19"/>
                  </a:lnTo>
                  <a:lnTo>
                    <a:pt x="257" y="13"/>
                  </a:lnTo>
                  <a:lnTo>
                    <a:pt x="243" y="9"/>
                  </a:lnTo>
                  <a:lnTo>
                    <a:pt x="228" y="4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65" y="1"/>
                  </a:lnTo>
                  <a:lnTo>
                    <a:pt x="150" y="2"/>
                  </a:lnTo>
                  <a:lnTo>
                    <a:pt x="136" y="5"/>
                  </a:lnTo>
                  <a:lnTo>
                    <a:pt x="122" y="9"/>
                  </a:lnTo>
                  <a:lnTo>
                    <a:pt x="108" y="15"/>
                  </a:lnTo>
                  <a:lnTo>
                    <a:pt x="94" y="21"/>
                  </a:lnTo>
                  <a:lnTo>
                    <a:pt x="82" y="28"/>
                  </a:lnTo>
                  <a:lnTo>
                    <a:pt x="69" y="38"/>
                  </a:lnTo>
                  <a:lnTo>
                    <a:pt x="58" y="47"/>
                  </a:lnTo>
                  <a:lnTo>
                    <a:pt x="47" y="57"/>
                  </a:lnTo>
                  <a:lnTo>
                    <a:pt x="37" y="68"/>
                  </a:lnTo>
                  <a:lnTo>
                    <a:pt x="28" y="81"/>
                  </a:lnTo>
                  <a:lnTo>
                    <a:pt x="20" y="95"/>
                  </a:lnTo>
                  <a:lnTo>
                    <a:pt x="12" y="109"/>
                  </a:lnTo>
                  <a:lnTo>
                    <a:pt x="6" y="125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1411" y="3418"/>
              <a:ext cx="227" cy="236"/>
            </a:xfrm>
            <a:custGeom>
              <a:avLst/>
              <a:gdLst>
                <a:gd name="T0" fmla="*/ 0 w 681"/>
                <a:gd name="T1" fmla="*/ 336 h 709"/>
                <a:gd name="T2" fmla="*/ 7 w 681"/>
                <a:gd name="T3" fmla="*/ 282 h 709"/>
                <a:gd name="T4" fmla="*/ 21 w 681"/>
                <a:gd name="T5" fmla="*/ 230 h 709"/>
                <a:gd name="T6" fmla="*/ 41 w 681"/>
                <a:gd name="T7" fmla="*/ 183 h 709"/>
                <a:gd name="T8" fmla="*/ 68 w 681"/>
                <a:gd name="T9" fmla="*/ 140 h 709"/>
                <a:gd name="T10" fmla="*/ 101 w 681"/>
                <a:gd name="T11" fmla="*/ 102 h 709"/>
                <a:gd name="T12" fmla="*/ 139 w 681"/>
                <a:gd name="T13" fmla="*/ 69 h 709"/>
                <a:gd name="T14" fmla="*/ 181 w 681"/>
                <a:gd name="T15" fmla="*/ 41 h 709"/>
                <a:gd name="T16" fmla="*/ 228 w 681"/>
                <a:gd name="T17" fmla="*/ 21 h 709"/>
                <a:gd name="T18" fmla="*/ 278 w 681"/>
                <a:gd name="T19" fmla="*/ 7 h 709"/>
                <a:gd name="T20" fmla="*/ 333 w 681"/>
                <a:gd name="T21" fmla="*/ 0 h 709"/>
                <a:gd name="T22" fmla="*/ 369 w 681"/>
                <a:gd name="T23" fmla="*/ 0 h 709"/>
                <a:gd name="T24" fmla="*/ 420 w 681"/>
                <a:gd name="T25" fmla="*/ 6 h 709"/>
                <a:gd name="T26" fmla="*/ 467 w 681"/>
                <a:gd name="T27" fmla="*/ 18 h 709"/>
                <a:gd name="T28" fmla="*/ 511 w 681"/>
                <a:gd name="T29" fmla="*/ 38 h 709"/>
                <a:gd name="T30" fmla="*/ 550 w 681"/>
                <a:gd name="T31" fmla="*/ 63 h 709"/>
                <a:gd name="T32" fmla="*/ 584 w 681"/>
                <a:gd name="T33" fmla="*/ 95 h 709"/>
                <a:gd name="T34" fmla="*/ 614 w 681"/>
                <a:gd name="T35" fmla="*/ 132 h 709"/>
                <a:gd name="T36" fmla="*/ 638 w 681"/>
                <a:gd name="T37" fmla="*/ 174 h 709"/>
                <a:gd name="T38" fmla="*/ 658 w 681"/>
                <a:gd name="T39" fmla="*/ 222 h 709"/>
                <a:gd name="T40" fmla="*/ 671 w 681"/>
                <a:gd name="T41" fmla="*/ 276 h 709"/>
                <a:gd name="T42" fmla="*/ 679 w 681"/>
                <a:gd name="T43" fmla="*/ 335 h 709"/>
                <a:gd name="T44" fmla="*/ 157 w 681"/>
                <a:gd name="T45" fmla="*/ 395 h 709"/>
                <a:gd name="T46" fmla="*/ 165 w 681"/>
                <a:gd name="T47" fmla="*/ 431 h 709"/>
                <a:gd name="T48" fmla="*/ 188 w 681"/>
                <a:gd name="T49" fmla="*/ 477 h 709"/>
                <a:gd name="T50" fmla="*/ 222 w 681"/>
                <a:gd name="T51" fmla="*/ 515 h 709"/>
                <a:gd name="T52" fmla="*/ 266 w 681"/>
                <a:gd name="T53" fmla="*/ 541 h 709"/>
                <a:gd name="T54" fmla="*/ 317 w 681"/>
                <a:gd name="T55" fmla="*/ 556 h 709"/>
                <a:gd name="T56" fmla="*/ 354 w 681"/>
                <a:gd name="T57" fmla="*/ 559 h 709"/>
                <a:gd name="T58" fmla="*/ 399 w 681"/>
                <a:gd name="T59" fmla="*/ 556 h 709"/>
                <a:gd name="T60" fmla="*/ 438 w 681"/>
                <a:gd name="T61" fmla="*/ 546 h 709"/>
                <a:gd name="T62" fmla="*/ 482 w 681"/>
                <a:gd name="T63" fmla="*/ 524 h 709"/>
                <a:gd name="T64" fmla="*/ 533 w 681"/>
                <a:gd name="T65" fmla="*/ 481 h 709"/>
                <a:gd name="T66" fmla="*/ 623 w 681"/>
                <a:gd name="T67" fmla="*/ 602 h 709"/>
                <a:gd name="T68" fmla="*/ 583 w 681"/>
                <a:gd name="T69" fmla="*/ 637 h 709"/>
                <a:gd name="T70" fmla="*/ 535 w 681"/>
                <a:gd name="T71" fmla="*/ 667 h 709"/>
                <a:gd name="T72" fmla="*/ 481 w 681"/>
                <a:gd name="T73" fmla="*/ 690 h 709"/>
                <a:gd name="T74" fmla="*/ 420 w 681"/>
                <a:gd name="T75" fmla="*/ 704 h 709"/>
                <a:gd name="T76" fmla="*/ 354 w 681"/>
                <a:gd name="T77" fmla="*/ 709 h 709"/>
                <a:gd name="T78" fmla="*/ 317 w 681"/>
                <a:gd name="T79" fmla="*/ 707 h 709"/>
                <a:gd name="T80" fmla="*/ 264 w 681"/>
                <a:gd name="T81" fmla="*/ 698 h 709"/>
                <a:gd name="T82" fmla="*/ 213 w 681"/>
                <a:gd name="T83" fmla="*/ 682 h 709"/>
                <a:gd name="T84" fmla="*/ 167 w 681"/>
                <a:gd name="T85" fmla="*/ 659 h 709"/>
                <a:gd name="T86" fmla="*/ 126 w 681"/>
                <a:gd name="T87" fmla="*/ 629 h 709"/>
                <a:gd name="T88" fmla="*/ 89 w 681"/>
                <a:gd name="T89" fmla="*/ 595 h 709"/>
                <a:gd name="T90" fmla="*/ 58 w 681"/>
                <a:gd name="T91" fmla="*/ 555 h 709"/>
                <a:gd name="T92" fmla="*/ 33 w 681"/>
                <a:gd name="T93" fmla="*/ 510 h 709"/>
                <a:gd name="T94" fmla="*/ 15 w 681"/>
                <a:gd name="T95" fmla="*/ 462 h 709"/>
                <a:gd name="T96" fmla="*/ 3 w 681"/>
                <a:gd name="T97" fmla="*/ 409 h 709"/>
                <a:gd name="T98" fmla="*/ 0 w 681"/>
                <a:gd name="T99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1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1665" y="3418"/>
              <a:ext cx="197" cy="235"/>
            </a:xfrm>
            <a:custGeom>
              <a:avLst/>
              <a:gdLst>
                <a:gd name="T0" fmla="*/ 431 w 591"/>
                <a:gd name="T1" fmla="*/ 707 h 707"/>
                <a:gd name="T2" fmla="*/ 431 w 591"/>
                <a:gd name="T3" fmla="*/ 296 h 707"/>
                <a:gd name="T4" fmla="*/ 427 w 591"/>
                <a:gd name="T5" fmla="*/ 268 h 707"/>
                <a:gd name="T6" fmla="*/ 419 w 591"/>
                <a:gd name="T7" fmla="*/ 243 h 707"/>
                <a:gd name="T8" fmla="*/ 407 w 591"/>
                <a:gd name="T9" fmla="*/ 220 h 707"/>
                <a:gd name="T10" fmla="*/ 391 w 591"/>
                <a:gd name="T11" fmla="*/ 199 h 707"/>
                <a:gd name="T12" fmla="*/ 371 w 591"/>
                <a:gd name="T13" fmla="*/ 183 h 707"/>
                <a:gd name="T14" fmla="*/ 348 w 591"/>
                <a:gd name="T15" fmla="*/ 171 h 707"/>
                <a:gd name="T16" fmla="*/ 322 w 591"/>
                <a:gd name="T17" fmla="*/ 163 h 707"/>
                <a:gd name="T18" fmla="*/ 295 w 591"/>
                <a:gd name="T19" fmla="*/ 160 h 707"/>
                <a:gd name="T20" fmla="*/ 282 w 591"/>
                <a:gd name="T21" fmla="*/ 160 h 707"/>
                <a:gd name="T22" fmla="*/ 255 w 591"/>
                <a:gd name="T23" fmla="*/ 166 h 707"/>
                <a:gd name="T24" fmla="*/ 230 w 591"/>
                <a:gd name="T25" fmla="*/ 177 h 707"/>
                <a:gd name="T26" fmla="*/ 210 w 591"/>
                <a:gd name="T27" fmla="*/ 191 h 707"/>
                <a:gd name="T28" fmla="*/ 191 w 591"/>
                <a:gd name="T29" fmla="*/ 210 h 707"/>
                <a:gd name="T30" fmla="*/ 176 w 591"/>
                <a:gd name="T31" fmla="*/ 230 h 707"/>
                <a:gd name="T32" fmla="*/ 166 w 591"/>
                <a:gd name="T33" fmla="*/ 256 h 707"/>
                <a:gd name="T34" fmla="*/ 160 w 591"/>
                <a:gd name="T35" fmla="*/ 282 h 707"/>
                <a:gd name="T36" fmla="*/ 160 w 591"/>
                <a:gd name="T37" fmla="*/ 707 h 707"/>
                <a:gd name="T38" fmla="*/ 0 w 591"/>
                <a:gd name="T39" fmla="*/ 296 h 707"/>
                <a:gd name="T40" fmla="*/ 0 w 591"/>
                <a:gd name="T41" fmla="*/ 280 h 707"/>
                <a:gd name="T42" fmla="*/ 3 w 591"/>
                <a:gd name="T43" fmla="*/ 250 h 707"/>
                <a:gd name="T44" fmla="*/ 9 w 591"/>
                <a:gd name="T45" fmla="*/ 221 h 707"/>
                <a:gd name="T46" fmla="*/ 17 w 591"/>
                <a:gd name="T47" fmla="*/ 194 h 707"/>
                <a:gd name="T48" fmla="*/ 29 w 591"/>
                <a:gd name="T49" fmla="*/ 167 h 707"/>
                <a:gd name="T50" fmla="*/ 42 w 591"/>
                <a:gd name="T51" fmla="*/ 142 h 707"/>
                <a:gd name="T52" fmla="*/ 67 w 591"/>
                <a:gd name="T53" fmla="*/ 108 h 707"/>
                <a:gd name="T54" fmla="*/ 108 w 591"/>
                <a:gd name="T55" fmla="*/ 68 h 707"/>
                <a:gd name="T56" fmla="*/ 142 w 591"/>
                <a:gd name="T57" fmla="*/ 42 h 707"/>
                <a:gd name="T58" fmla="*/ 167 w 591"/>
                <a:gd name="T59" fmla="*/ 29 h 707"/>
                <a:gd name="T60" fmla="*/ 193 w 591"/>
                <a:gd name="T61" fmla="*/ 17 h 707"/>
                <a:gd name="T62" fmla="*/ 221 w 591"/>
                <a:gd name="T63" fmla="*/ 9 h 707"/>
                <a:gd name="T64" fmla="*/ 250 w 591"/>
                <a:gd name="T65" fmla="*/ 3 h 707"/>
                <a:gd name="T66" fmla="*/ 279 w 591"/>
                <a:gd name="T67" fmla="*/ 0 h 707"/>
                <a:gd name="T68" fmla="*/ 295 w 591"/>
                <a:gd name="T69" fmla="*/ 0 h 707"/>
                <a:gd name="T70" fmla="*/ 325 w 591"/>
                <a:gd name="T71" fmla="*/ 1 h 707"/>
                <a:gd name="T72" fmla="*/ 355 w 591"/>
                <a:gd name="T73" fmla="*/ 6 h 707"/>
                <a:gd name="T74" fmla="*/ 382 w 591"/>
                <a:gd name="T75" fmla="*/ 13 h 707"/>
                <a:gd name="T76" fmla="*/ 410 w 591"/>
                <a:gd name="T77" fmla="*/ 23 h 707"/>
                <a:gd name="T78" fmla="*/ 436 w 591"/>
                <a:gd name="T79" fmla="*/ 36 h 707"/>
                <a:gd name="T80" fmla="*/ 460 w 591"/>
                <a:gd name="T81" fmla="*/ 50 h 707"/>
                <a:gd name="T82" fmla="*/ 504 w 591"/>
                <a:gd name="T83" fmla="*/ 86 h 707"/>
                <a:gd name="T84" fmla="*/ 541 w 591"/>
                <a:gd name="T85" fmla="*/ 131 h 707"/>
                <a:gd name="T86" fmla="*/ 555 w 591"/>
                <a:gd name="T87" fmla="*/ 155 h 707"/>
                <a:gd name="T88" fmla="*/ 567 w 591"/>
                <a:gd name="T89" fmla="*/ 180 h 707"/>
                <a:gd name="T90" fmla="*/ 577 w 591"/>
                <a:gd name="T91" fmla="*/ 207 h 707"/>
                <a:gd name="T92" fmla="*/ 584 w 591"/>
                <a:gd name="T93" fmla="*/ 236 h 707"/>
                <a:gd name="T94" fmla="*/ 589 w 591"/>
                <a:gd name="T95" fmla="*/ 265 h 707"/>
                <a:gd name="T96" fmla="*/ 591 w 591"/>
                <a:gd name="T97" fmla="*/ 296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1" h="707">
                  <a:moveTo>
                    <a:pt x="591" y="707"/>
                  </a:moveTo>
                  <a:lnTo>
                    <a:pt x="431" y="707"/>
                  </a:lnTo>
                  <a:lnTo>
                    <a:pt x="431" y="296"/>
                  </a:lnTo>
                  <a:lnTo>
                    <a:pt x="431" y="296"/>
                  </a:lnTo>
                  <a:lnTo>
                    <a:pt x="429" y="282"/>
                  </a:lnTo>
                  <a:lnTo>
                    <a:pt x="427" y="268"/>
                  </a:lnTo>
                  <a:lnTo>
                    <a:pt x="424" y="256"/>
                  </a:lnTo>
                  <a:lnTo>
                    <a:pt x="419" y="243"/>
                  </a:lnTo>
                  <a:lnTo>
                    <a:pt x="413" y="230"/>
                  </a:lnTo>
                  <a:lnTo>
                    <a:pt x="407" y="220"/>
                  </a:lnTo>
                  <a:lnTo>
                    <a:pt x="400" y="210"/>
                  </a:lnTo>
                  <a:lnTo>
                    <a:pt x="391" y="199"/>
                  </a:lnTo>
                  <a:lnTo>
                    <a:pt x="381" y="191"/>
                  </a:lnTo>
                  <a:lnTo>
                    <a:pt x="371" y="183"/>
                  </a:lnTo>
                  <a:lnTo>
                    <a:pt x="360" y="177"/>
                  </a:lnTo>
                  <a:lnTo>
                    <a:pt x="348" y="171"/>
                  </a:lnTo>
                  <a:lnTo>
                    <a:pt x="336" y="166"/>
                  </a:lnTo>
                  <a:lnTo>
                    <a:pt x="322" y="163"/>
                  </a:lnTo>
                  <a:lnTo>
                    <a:pt x="309" y="160"/>
                  </a:lnTo>
                  <a:lnTo>
                    <a:pt x="295" y="160"/>
                  </a:lnTo>
                  <a:lnTo>
                    <a:pt x="295" y="160"/>
                  </a:lnTo>
                  <a:lnTo>
                    <a:pt x="282" y="160"/>
                  </a:lnTo>
                  <a:lnTo>
                    <a:pt x="268" y="163"/>
                  </a:lnTo>
                  <a:lnTo>
                    <a:pt x="255" y="166"/>
                  </a:lnTo>
                  <a:lnTo>
                    <a:pt x="243" y="171"/>
                  </a:lnTo>
                  <a:lnTo>
                    <a:pt x="230" y="177"/>
                  </a:lnTo>
                  <a:lnTo>
                    <a:pt x="220" y="183"/>
                  </a:lnTo>
                  <a:lnTo>
                    <a:pt x="210" y="191"/>
                  </a:lnTo>
                  <a:lnTo>
                    <a:pt x="199" y="199"/>
                  </a:lnTo>
                  <a:lnTo>
                    <a:pt x="191" y="210"/>
                  </a:lnTo>
                  <a:lnTo>
                    <a:pt x="183" y="220"/>
                  </a:lnTo>
                  <a:lnTo>
                    <a:pt x="176" y="230"/>
                  </a:lnTo>
                  <a:lnTo>
                    <a:pt x="171" y="243"/>
                  </a:lnTo>
                  <a:lnTo>
                    <a:pt x="166" y="256"/>
                  </a:lnTo>
                  <a:lnTo>
                    <a:pt x="163" y="268"/>
                  </a:lnTo>
                  <a:lnTo>
                    <a:pt x="160" y="282"/>
                  </a:lnTo>
                  <a:lnTo>
                    <a:pt x="160" y="296"/>
                  </a:lnTo>
                  <a:lnTo>
                    <a:pt x="160" y="707"/>
                  </a:lnTo>
                  <a:lnTo>
                    <a:pt x="0" y="707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1" y="265"/>
                  </a:lnTo>
                  <a:lnTo>
                    <a:pt x="3" y="250"/>
                  </a:lnTo>
                  <a:lnTo>
                    <a:pt x="6" y="236"/>
                  </a:lnTo>
                  <a:lnTo>
                    <a:pt x="9" y="221"/>
                  </a:lnTo>
                  <a:lnTo>
                    <a:pt x="12" y="207"/>
                  </a:lnTo>
                  <a:lnTo>
                    <a:pt x="17" y="194"/>
                  </a:lnTo>
                  <a:lnTo>
                    <a:pt x="23" y="180"/>
                  </a:lnTo>
                  <a:lnTo>
                    <a:pt x="29" y="167"/>
                  </a:lnTo>
                  <a:lnTo>
                    <a:pt x="35" y="155"/>
                  </a:lnTo>
                  <a:lnTo>
                    <a:pt x="42" y="142"/>
                  </a:lnTo>
                  <a:lnTo>
                    <a:pt x="50" y="131"/>
                  </a:lnTo>
                  <a:lnTo>
                    <a:pt x="67" y="108"/>
                  </a:lnTo>
                  <a:lnTo>
                    <a:pt x="86" y="86"/>
                  </a:lnTo>
                  <a:lnTo>
                    <a:pt x="108" y="68"/>
                  </a:lnTo>
                  <a:lnTo>
                    <a:pt x="129" y="50"/>
                  </a:lnTo>
                  <a:lnTo>
                    <a:pt x="142" y="42"/>
                  </a:lnTo>
                  <a:lnTo>
                    <a:pt x="155" y="36"/>
                  </a:lnTo>
                  <a:lnTo>
                    <a:pt x="167" y="29"/>
                  </a:lnTo>
                  <a:lnTo>
                    <a:pt x="180" y="23"/>
                  </a:lnTo>
                  <a:lnTo>
                    <a:pt x="193" y="17"/>
                  </a:lnTo>
                  <a:lnTo>
                    <a:pt x="207" y="13"/>
                  </a:lnTo>
                  <a:lnTo>
                    <a:pt x="221" y="9"/>
                  </a:lnTo>
                  <a:lnTo>
                    <a:pt x="236" y="6"/>
                  </a:lnTo>
                  <a:lnTo>
                    <a:pt x="250" y="3"/>
                  </a:lnTo>
                  <a:lnTo>
                    <a:pt x="264" y="1"/>
                  </a:lnTo>
                  <a:lnTo>
                    <a:pt x="279" y="0"/>
                  </a:lnTo>
                  <a:lnTo>
                    <a:pt x="295" y="0"/>
                  </a:lnTo>
                  <a:lnTo>
                    <a:pt x="295" y="0"/>
                  </a:lnTo>
                  <a:lnTo>
                    <a:pt x="310" y="0"/>
                  </a:lnTo>
                  <a:lnTo>
                    <a:pt x="325" y="1"/>
                  </a:lnTo>
                  <a:lnTo>
                    <a:pt x="340" y="3"/>
                  </a:lnTo>
                  <a:lnTo>
                    <a:pt x="355" y="6"/>
                  </a:lnTo>
                  <a:lnTo>
                    <a:pt x="369" y="9"/>
                  </a:lnTo>
                  <a:lnTo>
                    <a:pt x="382" y="13"/>
                  </a:lnTo>
                  <a:lnTo>
                    <a:pt x="396" y="17"/>
                  </a:lnTo>
                  <a:lnTo>
                    <a:pt x="410" y="23"/>
                  </a:lnTo>
                  <a:lnTo>
                    <a:pt x="423" y="29"/>
                  </a:lnTo>
                  <a:lnTo>
                    <a:pt x="436" y="36"/>
                  </a:lnTo>
                  <a:lnTo>
                    <a:pt x="448" y="42"/>
                  </a:lnTo>
                  <a:lnTo>
                    <a:pt x="460" y="50"/>
                  </a:lnTo>
                  <a:lnTo>
                    <a:pt x="483" y="68"/>
                  </a:lnTo>
                  <a:lnTo>
                    <a:pt x="504" y="86"/>
                  </a:lnTo>
                  <a:lnTo>
                    <a:pt x="523" y="108"/>
                  </a:lnTo>
                  <a:lnTo>
                    <a:pt x="541" y="131"/>
                  </a:lnTo>
                  <a:lnTo>
                    <a:pt x="547" y="142"/>
                  </a:lnTo>
                  <a:lnTo>
                    <a:pt x="555" y="155"/>
                  </a:lnTo>
                  <a:lnTo>
                    <a:pt x="561" y="167"/>
                  </a:lnTo>
                  <a:lnTo>
                    <a:pt x="567" y="180"/>
                  </a:lnTo>
                  <a:lnTo>
                    <a:pt x="573" y="194"/>
                  </a:lnTo>
                  <a:lnTo>
                    <a:pt x="577" y="207"/>
                  </a:lnTo>
                  <a:lnTo>
                    <a:pt x="582" y="221"/>
                  </a:lnTo>
                  <a:lnTo>
                    <a:pt x="584" y="236"/>
                  </a:lnTo>
                  <a:lnTo>
                    <a:pt x="588" y="250"/>
                  </a:lnTo>
                  <a:lnTo>
                    <a:pt x="589" y="265"/>
                  </a:lnTo>
                  <a:lnTo>
                    <a:pt x="590" y="280"/>
                  </a:lnTo>
                  <a:lnTo>
                    <a:pt x="591" y="296"/>
                  </a:lnTo>
                  <a:lnTo>
                    <a:pt x="591" y="70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1002" y="3418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002" y="3418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 noEditPoints="1"/>
            </p:cNvSpPr>
            <p:nvPr userDrawn="1"/>
          </p:nvSpPr>
          <p:spPr bwMode="auto">
            <a:xfrm>
              <a:off x="488" y="3752"/>
              <a:ext cx="42" cy="64"/>
            </a:xfrm>
            <a:custGeom>
              <a:avLst/>
              <a:gdLst>
                <a:gd name="T0" fmla="*/ 96 w 126"/>
                <a:gd name="T1" fmla="*/ 82 h 192"/>
                <a:gd name="T2" fmla="*/ 106 w 126"/>
                <a:gd name="T3" fmla="*/ 90 h 192"/>
                <a:gd name="T4" fmla="*/ 117 w 126"/>
                <a:gd name="T5" fmla="*/ 100 h 192"/>
                <a:gd name="T6" fmla="*/ 122 w 126"/>
                <a:gd name="T7" fmla="*/ 115 h 192"/>
                <a:gd name="T8" fmla="*/ 126 w 126"/>
                <a:gd name="T9" fmla="*/ 131 h 192"/>
                <a:gd name="T10" fmla="*/ 125 w 126"/>
                <a:gd name="T11" fmla="*/ 144 h 192"/>
                <a:gd name="T12" fmla="*/ 114 w 126"/>
                <a:gd name="T13" fmla="*/ 166 h 192"/>
                <a:gd name="T14" fmla="*/ 98 w 126"/>
                <a:gd name="T15" fmla="*/ 182 h 192"/>
                <a:gd name="T16" fmla="*/ 77 w 126"/>
                <a:gd name="T17" fmla="*/ 191 h 192"/>
                <a:gd name="T18" fmla="*/ 0 w 126"/>
                <a:gd name="T19" fmla="*/ 192 h 192"/>
                <a:gd name="T20" fmla="*/ 63 w 126"/>
                <a:gd name="T21" fmla="*/ 0 h 192"/>
                <a:gd name="T22" fmla="*/ 74 w 126"/>
                <a:gd name="T23" fmla="*/ 1 h 192"/>
                <a:gd name="T24" fmla="*/ 93 w 126"/>
                <a:gd name="T25" fmla="*/ 8 h 192"/>
                <a:gd name="T26" fmla="*/ 106 w 126"/>
                <a:gd name="T27" fmla="*/ 21 h 192"/>
                <a:gd name="T28" fmla="*/ 113 w 126"/>
                <a:gd name="T29" fmla="*/ 39 h 192"/>
                <a:gd name="T30" fmla="*/ 113 w 126"/>
                <a:gd name="T31" fmla="*/ 50 h 192"/>
                <a:gd name="T32" fmla="*/ 112 w 126"/>
                <a:gd name="T33" fmla="*/ 60 h 192"/>
                <a:gd name="T34" fmla="*/ 103 w 126"/>
                <a:gd name="T35" fmla="*/ 78 h 192"/>
                <a:gd name="T36" fmla="*/ 96 w 126"/>
                <a:gd name="T37" fmla="*/ 82 h 192"/>
                <a:gd name="T38" fmla="*/ 63 w 126"/>
                <a:gd name="T39" fmla="*/ 71 h 192"/>
                <a:gd name="T40" fmla="*/ 68 w 126"/>
                <a:gd name="T41" fmla="*/ 69 h 192"/>
                <a:gd name="T42" fmla="*/ 76 w 126"/>
                <a:gd name="T43" fmla="*/ 67 h 192"/>
                <a:gd name="T44" fmla="*/ 80 w 126"/>
                <a:gd name="T45" fmla="*/ 61 h 192"/>
                <a:gd name="T46" fmla="*/ 84 w 126"/>
                <a:gd name="T47" fmla="*/ 55 h 192"/>
                <a:gd name="T48" fmla="*/ 84 w 126"/>
                <a:gd name="T49" fmla="*/ 50 h 192"/>
                <a:gd name="T50" fmla="*/ 82 w 126"/>
                <a:gd name="T51" fmla="*/ 41 h 192"/>
                <a:gd name="T52" fmla="*/ 78 w 126"/>
                <a:gd name="T53" fmla="*/ 35 h 192"/>
                <a:gd name="T54" fmla="*/ 71 w 126"/>
                <a:gd name="T55" fmla="*/ 31 h 192"/>
                <a:gd name="T56" fmla="*/ 63 w 126"/>
                <a:gd name="T57" fmla="*/ 29 h 192"/>
                <a:gd name="T58" fmla="*/ 31 w 126"/>
                <a:gd name="T59" fmla="*/ 71 h 192"/>
                <a:gd name="T60" fmla="*/ 63 w 126"/>
                <a:gd name="T61" fmla="*/ 163 h 192"/>
                <a:gd name="T62" fmla="*/ 70 w 126"/>
                <a:gd name="T63" fmla="*/ 162 h 192"/>
                <a:gd name="T64" fmla="*/ 81 w 126"/>
                <a:gd name="T65" fmla="*/ 158 h 192"/>
                <a:gd name="T66" fmla="*/ 90 w 126"/>
                <a:gd name="T67" fmla="*/ 150 h 192"/>
                <a:gd name="T68" fmla="*/ 94 w 126"/>
                <a:gd name="T69" fmla="*/ 138 h 192"/>
                <a:gd name="T70" fmla="*/ 95 w 126"/>
                <a:gd name="T71" fmla="*/ 131 h 192"/>
                <a:gd name="T72" fmla="*/ 93 w 126"/>
                <a:gd name="T73" fmla="*/ 119 h 192"/>
                <a:gd name="T74" fmla="*/ 86 w 126"/>
                <a:gd name="T75" fmla="*/ 108 h 192"/>
                <a:gd name="T76" fmla="*/ 77 w 126"/>
                <a:gd name="T77" fmla="*/ 102 h 192"/>
                <a:gd name="T78" fmla="*/ 63 w 126"/>
                <a:gd name="T79" fmla="*/ 99 h 192"/>
                <a:gd name="T80" fmla="*/ 31 w 126"/>
                <a:gd name="T81" fmla="*/ 16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92">
                  <a:moveTo>
                    <a:pt x="96" y="82"/>
                  </a:moveTo>
                  <a:lnTo>
                    <a:pt x="96" y="82"/>
                  </a:lnTo>
                  <a:lnTo>
                    <a:pt x="102" y="86"/>
                  </a:lnTo>
                  <a:lnTo>
                    <a:pt x="106" y="90"/>
                  </a:lnTo>
                  <a:lnTo>
                    <a:pt x="112" y="95"/>
                  </a:lnTo>
                  <a:lnTo>
                    <a:pt x="117" y="100"/>
                  </a:lnTo>
                  <a:lnTo>
                    <a:pt x="120" y="107"/>
                  </a:lnTo>
                  <a:lnTo>
                    <a:pt x="122" y="115"/>
                  </a:lnTo>
                  <a:lnTo>
                    <a:pt x="125" y="122"/>
                  </a:lnTo>
                  <a:lnTo>
                    <a:pt x="126" y="131"/>
                  </a:lnTo>
                  <a:lnTo>
                    <a:pt x="126" y="131"/>
                  </a:lnTo>
                  <a:lnTo>
                    <a:pt x="125" y="144"/>
                  </a:lnTo>
                  <a:lnTo>
                    <a:pt x="120" y="155"/>
                  </a:lnTo>
                  <a:lnTo>
                    <a:pt x="114" y="166"/>
                  </a:lnTo>
                  <a:lnTo>
                    <a:pt x="108" y="175"/>
                  </a:lnTo>
                  <a:lnTo>
                    <a:pt x="98" y="182"/>
                  </a:lnTo>
                  <a:lnTo>
                    <a:pt x="88" y="188"/>
                  </a:lnTo>
                  <a:lnTo>
                    <a:pt x="77" y="191"/>
                  </a:lnTo>
                  <a:lnTo>
                    <a:pt x="64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4" y="1"/>
                  </a:lnTo>
                  <a:lnTo>
                    <a:pt x="84" y="3"/>
                  </a:lnTo>
                  <a:lnTo>
                    <a:pt x="93" y="8"/>
                  </a:lnTo>
                  <a:lnTo>
                    <a:pt x="100" y="13"/>
                  </a:lnTo>
                  <a:lnTo>
                    <a:pt x="106" y="21"/>
                  </a:lnTo>
                  <a:lnTo>
                    <a:pt x="110" y="29"/>
                  </a:lnTo>
                  <a:lnTo>
                    <a:pt x="113" y="39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6"/>
                  </a:lnTo>
                  <a:lnTo>
                    <a:pt x="112" y="60"/>
                  </a:lnTo>
                  <a:lnTo>
                    <a:pt x="109" y="69"/>
                  </a:lnTo>
                  <a:lnTo>
                    <a:pt x="103" y="78"/>
                  </a:lnTo>
                  <a:lnTo>
                    <a:pt x="96" y="82"/>
                  </a:lnTo>
                  <a:lnTo>
                    <a:pt x="96" y="82"/>
                  </a:lnTo>
                  <a:close/>
                  <a:moveTo>
                    <a:pt x="31" y="71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8" y="69"/>
                  </a:lnTo>
                  <a:lnTo>
                    <a:pt x="71" y="68"/>
                  </a:lnTo>
                  <a:lnTo>
                    <a:pt x="76" y="67"/>
                  </a:lnTo>
                  <a:lnTo>
                    <a:pt x="78" y="65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4" y="55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45"/>
                  </a:lnTo>
                  <a:lnTo>
                    <a:pt x="82" y="41"/>
                  </a:lnTo>
                  <a:lnTo>
                    <a:pt x="80" y="37"/>
                  </a:lnTo>
                  <a:lnTo>
                    <a:pt x="78" y="35"/>
                  </a:lnTo>
                  <a:lnTo>
                    <a:pt x="76" y="32"/>
                  </a:lnTo>
                  <a:lnTo>
                    <a:pt x="71" y="31"/>
                  </a:lnTo>
                  <a:lnTo>
                    <a:pt x="68" y="29"/>
                  </a:lnTo>
                  <a:lnTo>
                    <a:pt x="63" y="29"/>
                  </a:lnTo>
                  <a:lnTo>
                    <a:pt x="31" y="29"/>
                  </a:lnTo>
                  <a:lnTo>
                    <a:pt x="31" y="71"/>
                  </a:lnTo>
                  <a:close/>
                  <a:moveTo>
                    <a:pt x="31" y="163"/>
                  </a:moveTo>
                  <a:lnTo>
                    <a:pt x="63" y="163"/>
                  </a:lnTo>
                  <a:lnTo>
                    <a:pt x="63" y="163"/>
                  </a:lnTo>
                  <a:lnTo>
                    <a:pt x="70" y="162"/>
                  </a:lnTo>
                  <a:lnTo>
                    <a:pt x="77" y="161"/>
                  </a:lnTo>
                  <a:lnTo>
                    <a:pt x="81" y="158"/>
                  </a:lnTo>
                  <a:lnTo>
                    <a:pt x="86" y="154"/>
                  </a:lnTo>
                  <a:lnTo>
                    <a:pt x="90" y="150"/>
                  </a:lnTo>
                  <a:lnTo>
                    <a:pt x="93" y="144"/>
                  </a:lnTo>
                  <a:lnTo>
                    <a:pt x="94" y="138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4" y="124"/>
                  </a:lnTo>
                  <a:lnTo>
                    <a:pt x="93" y="119"/>
                  </a:lnTo>
                  <a:lnTo>
                    <a:pt x="90" y="113"/>
                  </a:lnTo>
                  <a:lnTo>
                    <a:pt x="86" y="108"/>
                  </a:lnTo>
                  <a:lnTo>
                    <a:pt x="81" y="104"/>
                  </a:lnTo>
                  <a:lnTo>
                    <a:pt x="77" y="102"/>
                  </a:lnTo>
                  <a:lnTo>
                    <a:pt x="70" y="100"/>
                  </a:lnTo>
                  <a:lnTo>
                    <a:pt x="63" y="99"/>
                  </a:lnTo>
                  <a:lnTo>
                    <a:pt x="31" y="99"/>
                  </a:lnTo>
                  <a:lnTo>
                    <a:pt x="31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 noEditPoints="1"/>
            </p:cNvSpPr>
            <p:nvPr userDrawn="1"/>
          </p:nvSpPr>
          <p:spPr bwMode="auto">
            <a:xfrm>
              <a:off x="538" y="3769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594" y="3750"/>
              <a:ext cx="10" cy="66"/>
            </a:xfrm>
            <a:custGeom>
              <a:avLst/>
              <a:gdLst>
                <a:gd name="T0" fmla="*/ 0 w 31"/>
                <a:gd name="T1" fmla="*/ 4 h 196"/>
                <a:gd name="T2" fmla="*/ 31 w 31"/>
                <a:gd name="T3" fmla="*/ 0 h 196"/>
                <a:gd name="T4" fmla="*/ 31 w 31"/>
                <a:gd name="T5" fmla="*/ 196 h 196"/>
                <a:gd name="T6" fmla="*/ 0 w 31"/>
                <a:gd name="T7" fmla="*/ 196 h 196"/>
                <a:gd name="T8" fmla="*/ 0 w 31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96">
                  <a:moveTo>
                    <a:pt x="0" y="4"/>
                  </a:moveTo>
                  <a:lnTo>
                    <a:pt x="31" y="0"/>
                  </a:lnTo>
                  <a:lnTo>
                    <a:pt x="31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 noEditPoints="1"/>
            </p:cNvSpPr>
            <p:nvPr userDrawn="1"/>
          </p:nvSpPr>
          <p:spPr bwMode="auto">
            <a:xfrm>
              <a:off x="612" y="3769"/>
              <a:ext cx="43" cy="70"/>
            </a:xfrm>
            <a:custGeom>
              <a:avLst/>
              <a:gdLst>
                <a:gd name="T0" fmla="*/ 70 w 129"/>
                <a:gd name="T1" fmla="*/ 0 h 209"/>
                <a:gd name="T2" fmla="*/ 91 w 129"/>
                <a:gd name="T3" fmla="*/ 8 h 209"/>
                <a:gd name="T4" fmla="*/ 121 w 129"/>
                <a:gd name="T5" fmla="*/ 55 h 209"/>
                <a:gd name="T6" fmla="*/ 116 w 129"/>
                <a:gd name="T7" fmla="*/ 78 h 209"/>
                <a:gd name="T8" fmla="*/ 102 w 129"/>
                <a:gd name="T9" fmla="*/ 96 h 209"/>
                <a:gd name="T10" fmla="*/ 117 w 129"/>
                <a:gd name="T11" fmla="*/ 112 h 209"/>
                <a:gd name="T12" fmla="*/ 126 w 129"/>
                <a:gd name="T13" fmla="*/ 131 h 209"/>
                <a:gd name="T14" fmla="*/ 129 w 129"/>
                <a:gd name="T15" fmla="*/ 146 h 209"/>
                <a:gd name="T16" fmla="*/ 117 w 129"/>
                <a:gd name="T17" fmla="*/ 183 h 209"/>
                <a:gd name="T18" fmla="*/ 90 w 129"/>
                <a:gd name="T19" fmla="*/ 204 h 209"/>
                <a:gd name="T20" fmla="*/ 65 w 129"/>
                <a:gd name="T21" fmla="*/ 209 h 209"/>
                <a:gd name="T22" fmla="*/ 30 w 129"/>
                <a:gd name="T23" fmla="*/ 201 h 209"/>
                <a:gd name="T24" fmla="*/ 8 w 129"/>
                <a:gd name="T25" fmla="*/ 178 h 209"/>
                <a:gd name="T26" fmla="*/ 31 w 129"/>
                <a:gd name="T27" fmla="*/ 157 h 209"/>
                <a:gd name="T28" fmla="*/ 36 w 129"/>
                <a:gd name="T29" fmla="*/ 167 h 209"/>
                <a:gd name="T30" fmla="*/ 46 w 129"/>
                <a:gd name="T31" fmla="*/ 177 h 209"/>
                <a:gd name="T32" fmla="*/ 65 w 129"/>
                <a:gd name="T33" fmla="*/ 180 h 209"/>
                <a:gd name="T34" fmla="*/ 78 w 129"/>
                <a:gd name="T35" fmla="*/ 178 h 209"/>
                <a:gd name="T36" fmla="*/ 92 w 129"/>
                <a:gd name="T37" fmla="*/ 167 h 209"/>
                <a:gd name="T38" fmla="*/ 98 w 129"/>
                <a:gd name="T39" fmla="*/ 146 h 209"/>
                <a:gd name="T40" fmla="*/ 95 w 129"/>
                <a:gd name="T41" fmla="*/ 132 h 209"/>
                <a:gd name="T42" fmla="*/ 84 w 129"/>
                <a:gd name="T43" fmla="*/ 117 h 209"/>
                <a:gd name="T44" fmla="*/ 65 w 129"/>
                <a:gd name="T45" fmla="*/ 112 h 209"/>
                <a:gd name="T46" fmla="*/ 54 w 129"/>
                <a:gd name="T47" fmla="*/ 113 h 209"/>
                <a:gd name="T48" fmla="*/ 34 w 129"/>
                <a:gd name="T49" fmla="*/ 130 h 209"/>
                <a:gd name="T50" fmla="*/ 18 w 129"/>
                <a:gd name="T51" fmla="*/ 101 h 209"/>
                <a:gd name="T52" fmla="*/ 18 w 129"/>
                <a:gd name="T53" fmla="*/ 88 h 209"/>
                <a:gd name="T54" fmla="*/ 7 w 129"/>
                <a:gd name="T55" fmla="*/ 55 h 209"/>
                <a:gd name="T56" fmla="*/ 11 w 129"/>
                <a:gd name="T57" fmla="*/ 34 h 209"/>
                <a:gd name="T58" fmla="*/ 30 w 129"/>
                <a:gd name="T59" fmla="*/ 10 h 209"/>
                <a:gd name="T60" fmla="*/ 62 w 129"/>
                <a:gd name="T61" fmla="*/ 0 h 209"/>
                <a:gd name="T62" fmla="*/ 65 w 129"/>
                <a:gd name="T63" fmla="*/ 83 h 209"/>
                <a:gd name="T64" fmla="*/ 79 w 129"/>
                <a:gd name="T65" fmla="*/ 78 h 209"/>
                <a:gd name="T66" fmla="*/ 89 w 129"/>
                <a:gd name="T67" fmla="*/ 67 h 209"/>
                <a:gd name="T68" fmla="*/ 91 w 129"/>
                <a:gd name="T69" fmla="*/ 55 h 209"/>
                <a:gd name="T70" fmla="*/ 86 w 129"/>
                <a:gd name="T71" fmla="*/ 41 h 209"/>
                <a:gd name="T72" fmla="*/ 75 w 129"/>
                <a:gd name="T73" fmla="*/ 30 h 209"/>
                <a:gd name="T74" fmla="*/ 65 w 129"/>
                <a:gd name="T75" fmla="*/ 29 h 209"/>
                <a:gd name="T76" fmla="*/ 49 w 129"/>
                <a:gd name="T77" fmla="*/ 33 h 209"/>
                <a:gd name="T78" fmla="*/ 39 w 129"/>
                <a:gd name="T79" fmla="*/ 45 h 209"/>
                <a:gd name="T80" fmla="*/ 37 w 129"/>
                <a:gd name="T81" fmla="*/ 55 h 209"/>
                <a:gd name="T82" fmla="*/ 42 w 129"/>
                <a:gd name="T83" fmla="*/ 71 h 209"/>
                <a:gd name="T84" fmla="*/ 53 w 129"/>
                <a:gd name="T85" fmla="*/ 81 h 209"/>
                <a:gd name="T86" fmla="*/ 65 w 129"/>
                <a:gd name="T87" fmla="*/ 8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209">
                  <a:moveTo>
                    <a:pt x="62" y="0"/>
                  </a:moveTo>
                  <a:lnTo>
                    <a:pt x="62" y="0"/>
                  </a:lnTo>
                  <a:lnTo>
                    <a:pt x="70" y="0"/>
                  </a:lnTo>
                  <a:lnTo>
                    <a:pt x="77" y="2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21" y="55"/>
                  </a:lnTo>
                  <a:lnTo>
                    <a:pt x="121" y="55"/>
                  </a:lnTo>
                  <a:lnTo>
                    <a:pt x="120" y="68"/>
                  </a:lnTo>
                  <a:lnTo>
                    <a:pt x="116" y="78"/>
                  </a:lnTo>
                  <a:lnTo>
                    <a:pt x="110" y="88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8" y="100"/>
                  </a:lnTo>
                  <a:lnTo>
                    <a:pt x="113" y="106"/>
                  </a:lnTo>
                  <a:lnTo>
                    <a:pt x="117" y="112"/>
                  </a:lnTo>
                  <a:lnTo>
                    <a:pt x="122" y="117"/>
                  </a:lnTo>
                  <a:lnTo>
                    <a:pt x="124" y="124"/>
                  </a:lnTo>
                  <a:lnTo>
                    <a:pt x="126" y="131"/>
                  </a:lnTo>
                  <a:lnTo>
                    <a:pt x="128" y="138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6" y="160"/>
                  </a:lnTo>
                  <a:lnTo>
                    <a:pt x="123" y="172"/>
                  </a:lnTo>
                  <a:lnTo>
                    <a:pt x="117" y="183"/>
                  </a:lnTo>
                  <a:lnTo>
                    <a:pt x="109" y="192"/>
                  </a:lnTo>
                  <a:lnTo>
                    <a:pt x="100" y="200"/>
                  </a:lnTo>
                  <a:lnTo>
                    <a:pt x="90" y="204"/>
                  </a:lnTo>
                  <a:lnTo>
                    <a:pt x="77" y="208"/>
                  </a:lnTo>
                  <a:lnTo>
                    <a:pt x="65" y="209"/>
                  </a:lnTo>
                  <a:lnTo>
                    <a:pt x="65" y="209"/>
                  </a:lnTo>
                  <a:lnTo>
                    <a:pt x="52" y="208"/>
                  </a:lnTo>
                  <a:lnTo>
                    <a:pt x="40" y="206"/>
                  </a:lnTo>
                  <a:lnTo>
                    <a:pt x="30" y="201"/>
                  </a:lnTo>
                  <a:lnTo>
                    <a:pt x="21" y="195"/>
                  </a:lnTo>
                  <a:lnTo>
                    <a:pt x="14" y="187"/>
                  </a:lnTo>
                  <a:lnTo>
                    <a:pt x="8" y="178"/>
                  </a:lnTo>
                  <a:lnTo>
                    <a:pt x="3" y="168"/>
                  </a:lnTo>
                  <a:lnTo>
                    <a:pt x="0" y="157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4" y="162"/>
                  </a:lnTo>
                  <a:lnTo>
                    <a:pt x="36" y="167"/>
                  </a:lnTo>
                  <a:lnTo>
                    <a:pt x="39" y="170"/>
                  </a:lnTo>
                  <a:lnTo>
                    <a:pt x="43" y="173"/>
                  </a:lnTo>
                  <a:lnTo>
                    <a:pt x="46" y="177"/>
                  </a:lnTo>
                  <a:lnTo>
                    <a:pt x="52" y="179"/>
                  </a:lnTo>
                  <a:lnTo>
                    <a:pt x="58" y="180"/>
                  </a:lnTo>
                  <a:lnTo>
                    <a:pt x="65" y="180"/>
                  </a:lnTo>
                  <a:lnTo>
                    <a:pt x="65" y="180"/>
                  </a:lnTo>
                  <a:lnTo>
                    <a:pt x="71" y="180"/>
                  </a:lnTo>
                  <a:lnTo>
                    <a:pt x="78" y="178"/>
                  </a:lnTo>
                  <a:lnTo>
                    <a:pt x="84" y="176"/>
                  </a:lnTo>
                  <a:lnTo>
                    <a:pt x="89" y="171"/>
                  </a:lnTo>
                  <a:lnTo>
                    <a:pt x="92" y="167"/>
                  </a:lnTo>
                  <a:lnTo>
                    <a:pt x="95" y="160"/>
                  </a:lnTo>
                  <a:lnTo>
                    <a:pt x="97" y="153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39"/>
                  </a:lnTo>
                  <a:lnTo>
                    <a:pt x="95" y="132"/>
                  </a:lnTo>
                  <a:lnTo>
                    <a:pt x="92" y="126"/>
                  </a:lnTo>
                  <a:lnTo>
                    <a:pt x="89" y="121"/>
                  </a:lnTo>
                  <a:lnTo>
                    <a:pt x="84" y="117"/>
                  </a:lnTo>
                  <a:lnTo>
                    <a:pt x="78" y="114"/>
                  </a:lnTo>
                  <a:lnTo>
                    <a:pt x="71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59" y="112"/>
                  </a:lnTo>
                  <a:lnTo>
                    <a:pt x="54" y="113"/>
                  </a:lnTo>
                  <a:lnTo>
                    <a:pt x="46" y="116"/>
                  </a:lnTo>
                  <a:lnTo>
                    <a:pt x="39" y="122"/>
                  </a:lnTo>
                  <a:lnTo>
                    <a:pt x="34" y="130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8" y="101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18" y="88"/>
                  </a:lnTo>
                  <a:lnTo>
                    <a:pt x="12" y="78"/>
                  </a:lnTo>
                  <a:lnTo>
                    <a:pt x="8" y="68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45"/>
                  </a:lnTo>
                  <a:lnTo>
                    <a:pt x="11" y="34"/>
                  </a:lnTo>
                  <a:lnTo>
                    <a:pt x="16" y="25"/>
                  </a:lnTo>
                  <a:lnTo>
                    <a:pt x="22" y="16"/>
                  </a:lnTo>
                  <a:lnTo>
                    <a:pt x="30" y="10"/>
                  </a:lnTo>
                  <a:lnTo>
                    <a:pt x="40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65" y="83"/>
                  </a:moveTo>
                  <a:lnTo>
                    <a:pt x="65" y="83"/>
                  </a:lnTo>
                  <a:lnTo>
                    <a:pt x="69" y="82"/>
                  </a:lnTo>
                  <a:lnTo>
                    <a:pt x="75" y="81"/>
                  </a:lnTo>
                  <a:lnTo>
                    <a:pt x="79" y="78"/>
                  </a:lnTo>
                  <a:lnTo>
                    <a:pt x="83" y="75"/>
                  </a:lnTo>
                  <a:lnTo>
                    <a:pt x="86" y="71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0" y="50"/>
                  </a:lnTo>
                  <a:lnTo>
                    <a:pt x="89" y="45"/>
                  </a:lnTo>
                  <a:lnTo>
                    <a:pt x="86" y="41"/>
                  </a:lnTo>
                  <a:lnTo>
                    <a:pt x="83" y="36"/>
                  </a:lnTo>
                  <a:lnTo>
                    <a:pt x="79" y="33"/>
                  </a:lnTo>
                  <a:lnTo>
                    <a:pt x="75" y="30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59" y="29"/>
                  </a:lnTo>
                  <a:lnTo>
                    <a:pt x="53" y="30"/>
                  </a:lnTo>
                  <a:lnTo>
                    <a:pt x="49" y="33"/>
                  </a:lnTo>
                  <a:lnTo>
                    <a:pt x="45" y="36"/>
                  </a:lnTo>
                  <a:lnTo>
                    <a:pt x="42" y="41"/>
                  </a:lnTo>
                  <a:lnTo>
                    <a:pt x="39" y="45"/>
                  </a:lnTo>
                  <a:lnTo>
                    <a:pt x="38" y="50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62"/>
                  </a:lnTo>
                  <a:lnTo>
                    <a:pt x="39" y="67"/>
                  </a:lnTo>
                  <a:lnTo>
                    <a:pt x="42" y="71"/>
                  </a:lnTo>
                  <a:lnTo>
                    <a:pt x="45" y="75"/>
                  </a:lnTo>
                  <a:lnTo>
                    <a:pt x="49" y="78"/>
                  </a:lnTo>
                  <a:lnTo>
                    <a:pt x="53" y="81"/>
                  </a:lnTo>
                  <a:lnTo>
                    <a:pt x="59" y="82"/>
                  </a:lnTo>
                  <a:lnTo>
                    <a:pt x="65" y="83"/>
                  </a:lnTo>
                  <a:lnTo>
                    <a:pt x="65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664" y="3751"/>
              <a:ext cx="13" cy="65"/>
            </a:xfrm>
            <a:custGeom>
              <a:avLst/>
              <a:gdLst>
                <a:gd name="T0" fmla="*/ 21 w 40"/>
                <a:gd name="T1" fmla="*/ 0 h 194"/>
                <a:gd name="T2" fmla="*/ 21 w 40"/>
                <a:gd name="T3" fmla="*/ 0 h 194"/>
                <a:gd name="T4" fmla="*/ 24 w 40"/>
                <a:gd name="T5" fmla="*/ 0 h 194"/>
                <a:gd name="T6" fmla="*/ 28 w 40"/>
                <a:gd name="T7" fmla="*/ 2 h 194"/>
                <a:gd name="T8" fmla="*/ 31 w 40"/>
                <a:gd name="T9" fmla="*/ 4 h 194"/>
                <a:gd name="T10" fmla="*/ 34 w 40"/>
                <a:gd name="T11" fmla="*/ 6 h 194"/>
                <a:gd name="T12" fmla="*/ 37 w 40"/>
                <a:gd name="T13" fmla="*/ 10 h 194"/>
                <a:gd name="T14" fmla="*/ 39 w 40"/>
                <a:gd name="T15" fmla="*/ 13 h 194"/>
                <a:gd name="T16" fmla="*/ 40 w 40"/>
                <a:gd name="T17" fmla="*/ 16 h 194"/>
                <a:gd name="T18" fmla="*/ 40 w 40"/>
                <a:gd name="T19" fmla="*/ 21 h 194"/>
                <a:gd name="T20" fmla="*/ 40 w 40"/>
                <a:gd name="T21" fmla="*/ 21 h 194"/>
                <a:gd name="T22" fmla="*/ 40 w 40"/>
                <a:gd name="T23" fmla="*/ 26 h 194"/>
                <a:gd name="T24" fmla="*/ 39 w 40"/>
                <a:gd name="T25" fmla="*/ 29 h 194"/>
                <a:gd name="T26" fmla="*/ 37 w 40"/>
                <a:gd name="T27" fmla="*/ 33 h 194"/>
                <a:gd name="T28" fmla="*/ 34 w 40"/>
                <a:gd name="T29" fmla="*/ 36 h 194"/>
                <a:gd name="T30" fmla="*/ 31 w 40"/>
                <a:gd name="T31" fmla="*/ 38 h 194"/>
                <a:gd name="T32" fmla="*/ 28 w 40"/>
                <a:gd name="T33" fmla="*/ 39 h 194"/>
                <a:gd name="T34" fmla="*/ 24 w 40"/>
                <a:gd name="T35" fmla="*/ 41 h 194"/>
                <a:gd name="T36" fmla="*/ 21 w 40"/>
                <a:gd name="T37" fmla="*/ 42 h 194"/>
                <a:gd name="T38" fmla="*/ 21 w 40"/>
                <a:gd name="T39" fmla="*/ 42 h 194"/>
                <a:gd name="T40" fmla="*/ 16 w 40"/>
                <a:gd name="T41" fmla="*/ 41 h 194"/>
                <a:gd name="T42" fmla="*/ 13 w 40"/>
                <a:gd name="T43" fmla="*/ 39 h 194"/>
                <a:gd name="T44" fmla="*/ 9 w 40"/>
                <a:gd name="T45" fmla="*/ 38 h 194"/>
                <a:gd name="T46" fmla="*/ 6 w 40"/>
                <a:gd name="T47" fmla="*/ 36 h 194"/>
                <a:gd name="T48" fmla="*/ 3 w 40"/>
                <a:gd name="T49" fmla="*/ 33 h 194"/>
                <a:gd name="T50" fmla="*/ 1 w 40"/>
                <a:gd name="T51" fmla="*/ 29 h 194"/>
                <a:gd name="T52" fmla="*/ 0 w 40"/>
                <a:gd name="T53" fmla="*/ 26 h 194"/>
                <a:gd name="T54" fmla="*/ 0 w 40"/>
                <a:gd name="T55" fmla="*/ 21 h 194"/>
                <a:gd name="T56" fmla="*/ 0 w 40"/>
                <a:gd name="T57" fmla="*/ 21 h 194"/>
                <a:gd name="T58" fmla="*/ 0 w 40"/>
                <a:gd name="T59" fmla="*/ 16 h 194"/>
                <a:gd name="T60" fmla="*/ 1 w 40"/>
                <a:gd name="T61" fmla="*/ 13 h 194"/>
                <a:gd name="T62" fmla="*/ 3 w 40"/>
                <a:gd name="T63" fmla="*/ 10 h 194"/>
                <a:gd name="T64" fmla="*/ 6 w 40"/>
                <a:gd name="T65" fmla="*/ 6 h 194"/>
                <a:gd name="T66" fmla="*/ 9 w 40"/>
                <a:gd name="T67" fmla="*/ 4 h 194"/>
                <a:gd name="T68" fmla="*/ 13 w 40"/>
                <a:gd name="T69" fmla="*/ 2 h 194"/>
                <a:gd name="T70" fmla="*/ 16 w 40"/>
                <a:gd name="T71" fmla="*/ 0 h 194"/>
                <a:gd name="T72" fmla="*/ 21 w 40"/>
                <a:gd name="T73" fmla="*/ 0 h 194"/>
                <a:gd name="T74" fmla="*/ 21 w 40"/>
                <a:gd name="T75" fmla="*/ 0 h 194"/>
                <a:gd name="T76" fmla="*/ 5 w 40"/>
                <a:gd name="T77" fmla="*/ 57 h 194"/>
                <a:gd name="T78" fmla="*/ 36 w 40"/>
                <a:gd name="T79" fmla="*/ 57 h 194"/>
                <a:gd name="T80" fmla="*/ 36 w 40"/>
                <a:gd name="T81" fmla="*/ 194 h 194"/>
                <a:gd name="T82" fmla="*/ 5 w 40"/>
                <a:gd name="T83" fmla="*/ 194 h 194"/>
                <a:gd name="T84" fmla="*/ 5 w 40"/>
                <a:gd name="T85" fmla="*/ 5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194">
                  <a:moveTo>
                    <a:pt x="21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4" y="6"/>
                  </a:lnTo>
                  <a:lnTo>
                    <a:pt x="37" y="10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6"/>
                  </a:lnTo>
                  <a:lnTo>
                    <a:pt x="39" y="29"/>
                  </a:lnTo>
                  <a:lnTo>
                    <a:pt x="37" y="33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28" y="39"/>
                  </a:lnTo>
                  <a:lnTo>
                    <a:pt x="24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6" y="41"/>
                  </a:lnTo>
                  <a:lnTo>
                    <a:pt x="13" y="39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5" y="57"/>
                  </a:moveTo>
                  <a:lnTo>
                    <a:pt x="36" y="57"/>
                  </a:lnTo>
                  <a:lnTo>
                    <a:pt x="36" y="194"/>
                  </a:lnTo>
                  <a:lnTo>
                    <a:pt x="5" y="19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 noEditPoints="1"/>
            </p:cNvSpPr>
            <p:nvPr userDrawn="1"/>
          </p:nvSpPr>
          <p:spPr bwMode="auto">
            <a:xfrm>
              <a:off x="684" y="3769"/>
              <a:ext cx="47" cy="47"/>
            </a:xfrm>
            <a:custGeom>
              <a:avLst/>
              <a:gdLst>
                <a:gd name="T0" fmla="*/ 139 w 139"/>
                <a:gd name="T1" fmla="*/ 139 h 140"/>
                <a:gd name="T2" fmla="*/ 109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9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10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3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9" y="139"/>
                  </a:lnTo>
                  <a:lnTo>
                    <a:pt x="109" y="125"/>
                  </a:lnTo>
                  <a:lnTo>
                    <a:pt x="109" y="125"/>
                  </a:lnTo>
                  <a:lnTo>
                    <a:pt x="102" y="130"/>
                  </a:lnTo>
                  <a:lnTo>
                    <a:pt x="94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9" y="16"/>
                  </a:lnTo>
                  <a:lnTo>
                    <a:pt x="109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3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auto">
            <a:xfrm>
              <a:off x="742" y="3769"/>
              <a:ext cx="40" cy="47"/>
            </a:xfrm>
            <a:custGeom>
              <a:avLst/>
              <a:gdLst>
                <a:gd name="T0" fmla="*/ 0 w 120"/>
                <a:gd name="T1" fmla="*/ 2 h 139"/>
                <a:gd name="T2" fmla="*/ 30 w 120"/>
                <a:gd name="T3" fmla="*/ 2 h 139"/>
                <a:gd name="T4" fmla="*/ 30 w 120"/>
                <a:gd name="T5" fmla="*/ 18 h 139"/>
                <a:gd name="T6" fmla="*/ 30 w 120"/>
                <a:gd name="T7" fmla="*/ 18 h 139"/>
                <a:gd name="T8" fmla="*/ 36 w 120"/>
                <a:gd name="T9" fmla="*/ 12 h 139"/>
                <a:gd name="T10" fmla="*/ 44 w 120"/>
                <a:gd name="T11" fmla="*/ 6 h 139"/>
                <a:gd name="T12" fmla="*/ 49 w 120"/>
                <a:gd name="T13" fmla="*/ 4 h 139"/>
                <a:gd name="T14" fmla="*/ 55 w 120"/>
                <a:gd name="T15" fmla="*/ 2 h 139"/>
                <a:gd name="T16" fmla="*/ 61 w 120"/>
                <a:gd name="T17" fmla="*/ 0 h 139"/>
                <a:gd name="T18" fmla="*/ 68 w 120"/>
                <a:gd name="T19" fmla="*/ 0 h 139"/>
                <a:gd name="T20" fmla="*/ 68 w 120"/>
                <a:gd name="T21" fmla="*/ 0 h 139"/>
                <a:gd name="T22" fmla="*/ 80 w 120"/>
                <a:gd name="T23" fmla="*/ 2 h 139"/>
                <a:gd name="T24" fmla="*/ 91 w 120"/>
                <a:gd name="T25" fmla="*/ 4 h 139"/>
                <a:gd name="T26" fmla="*/ 100 w 120"/>
                <a:gd name="T27" fmla="*/ 8 h 139"/>
                <a:gd name="T28" fmla="*/ 107 w 120"/>
                <a:gd name="T29" fmla="*/ 15 h 139"/>
                <a:gd name="T30" fmla="*/ 112 w 120"/>
                <a:gd name="T31" fmla="*/ 23 h 139"/>
                <a:gd name="T32" fmla="*/ 117 w 120"/>
                <a:gd name="T33" fmla="*/ 33 h 139"/>
                <a:gd name="T34" fmla="*/ 119 w 120"/>
                <a:gd name="T35" fmla="*/ 44 h 139"/>
                <a:gd name="T36" fmla="*/ 120 w 120"/>
                <a:gd name="T37" fmla="*/ 57 h 139"/>
                <a:gd name="T38" fmla="*/ 120 w 120"/>
                <a:gd name="T39" fmla="*/ 139 h 139"/>
                <a:gd name="T40" fmla="*/ 91 w 120"/>
                <a:gd name="T41" fmla="*/ 139 h 139"/>
                <a:gd name="T42" fmla="*/ 91 w 120"/>
                <a:gd name="T43" fmla="*/ 63 h 139"/>
                <a:gd name="T44" fmla="*/ 91 w 120"/>
                <a:gd name="T45" fmla="*/ 63 h 139"/>
                <a:gd name="T46" fmla="*/ 89 w 120"/>
                <a:gd name="T47" fmla="*/ 55 h 139"/>
                <a:gd name="T48" fmla="*/ 88 w 120"/>
                <a:gd name="T49" fmla="*/ 47 h 139"/>
                <a:gd name="T50" fmla="*/ 86 w 120"/>
                <a:gd name="T51" fmla="*/ 42 h 139"/>
                <a:gd name="T52" fmla="*/ 83 w 120"/>
                <a:gd name="T53" fmla="*/ 37 h 139"/>
                <a:gd name="T54" fmla="*/ 78 w 120"/>
                <a:gd name="T55" fmla="*/ 34 h 139"/>
                <a:gd name="T56" fmla="*/ 73 w 120"/>
                <a:gd name="T57" fmla="*/ 30 h 139"/>
                <a:gd name="T58" fmla="*/ 68 w 120"/>
                <a:gd name="T59" fmla="*/ 29 h 139"/>
                <a:gd name="T60" fmla="*/ 61 w 120"/>
                <a:gd name="T61" fmla="*/ 29 h 139"/>
                <a:gd name="T62" fmla="*/ 61 w 120"/>
                <a:gd name="T63" fmla="*/ 29 h 139"/>
                <a:gd name="T64" fmla="*/ 53 w 120"/>
                <a:gd name="T65" fmla="*/ 29 h 139"/>
                <a:gd name="T66" fmla="*/ 47 w 120"/>
                <a:gd name="T67" fmla="*/ 31 h 139"/>
                <a:gd name="T68" fmla="*/ 42 w 120"/>
                <a:gd name="T69" fmla="*/ 35 h 139"/>
                <a:gd name="T70" fmla="*/ 38 w 120"/>
                <a:gd name="T71" fmla="*/ 38 h 139"/>
                <a:gd name="T72" fmla="*/ 34 w 120"/>
                <a:gd name="T73" fmla="*/ 44 h 139"/>
                <a:gd name="T74" fmla="*/ 32 w 120"/>
                <a:gd name="T75" fmla="*/ 50 h 139"/>
                <a:gd name="T76" fmla="*/ 31 w 120"/>
                <a:gd name="T77" fmla="*/ 57 h 139"/>
                <a:gd name="T78" fmla="*/ 30 w 120"/>
                <a:gd name="T79" fmla="*/ 63 h 139"/>
                <a:gd name="T80" fmla="*/ 30 w 120"/>
                <a:gd name="T81" fmla="*/ 139 h 139"/>
                <a:gd name="T82" fmla="*/ 0 w 120"/>
                <a:gd name="T83" fmla="*/ 139 h 139"/>
                <a:gd name="T84" fmla="*/ 0 w 120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4"/>
                  </a:lnTo>
                  <a:lnTo>
                    <a:pt x="100" y="8"/>
                  </a:lnTo>
                  <a:lnTo>
                    <a:pt x="107" y="15"/>
                  </a:lnTo>
                  <a:lnTo>
                    <a:pt x="112" y="23"/>
                  </a:lnTo>
                  <a:lnTo>
                    <a:pt x="117" y="33"/>
                  </a:lnTo>
                  <a:lnTo>
                    <a:pt x="119" y="44"/>
                  </a:lnTo>
                  <a:lnTo>
                    <a:pt x="120" y="57"/>
                  </a:lnTo>
                  <a:lnTo>
                    <a:pt x="120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9" y="55"/>
                  </a:lnTo>
                  <a:lnTo>
                    <a:pt x="88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3" y="30"/>
                  </a:lnTo>
                  <a:lnTo>
                    <a:pt x="68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822" y="3752"/>
              <a:ext cx="42" cy="64"/>
            </a:xfrm>
            <a:custGeom>
              <a:avLst/>
              <a:gdLst>
                <a:gd name="T0" fmla="*/ 0 w 126"/>
                <a:gd name="T1" fmla="*/ 0 h 192"/>
                <a:gd name="T2" fmla="*/ 35 w 126"/>
                <a:gd name="T3" fmla="*/ 0 h 192"/>
                <a:gd name="T4" fmla="*/ 97 w 126"/>
                <a:gd name="T5" fmla="*/ 133 h 192"/>
                <a:gd name="T6" fmla="*/ 97 w 126"/>
                <a:gd name="T7" fmla="*/ 0 h 192"/>
                <a:gd name="T8" fmla="*/ 126 w 126"/>
                <a:gd name="T9" fmla="*/ 0 h 192"/>
                <a:gd name="T10" fmla="*/ 126 w 126"/>
                <a:gd name="T11" fmla="*/ 192 h 192"/>
                <a:gd name="T12" fmla="*/ 93 w 126"/>
                <a:gd name="T13" fmla="*/ 192 h 192"/>
                <a:gd name="T14" fmla="*/ 31 w 126"/>
                <a:gd name="T15" fmla="*/ 60 h 192"/>
                <a:gd name="T16" fmla="*/ 31 w 126"/>
                <a:gd name="T17" fmla="*/ 192 h 192"/>
                <a:gd name="T18" fmla="*/ 0 w 126"/>
                <a:gd name="T19" fmla="*/ 192 h 192"/>
                <a:gd name="T20" fmla="*/ 0 w 126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92">
                  <a:moveTo>
                    <a:pt x="0" y="0"/>
                  </a:moveTo>
                  <a:lnTo>
                    <a:pt x="35" y="0"/>
                  </a:lnTo>
                  <a:lnTo>
                    <a:pt x="97" y="133"/>
                  </a:lnTo>
                  <a:lnTo>
                    <a:pt x="97" y="0"/>
                  </a:lnTo>
                  <a:lnTo>
                    <a:pt x="126" y="0"/>
                  </a:lnTo>
                  <a:lnTo>
                    <a:pt x="126" y="192"/>
                  </a:lnTo>
                  <a:lnTo>
                    <a:pt x="93" y="192"/>
                  </a:lnTo>
                  <a:lnTo>
                    <a:pt x="31" y="6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877" y="3770"/>
              <a:ext cx="40" cy="46"/>
            </a:xfrm>
            <a:custGeom>
              <a:avLst/>
              <a:gdLst>
                <a:gd name="T0" fmla="*/ 121 w 121"/>
                <a:gd name="T1" fmla="*/ 137 h 138"/>
                <a:gd name="T2" fmla="*/ 91 w 121"/>
                <a:gd name="T3" fmla="*/ 137 h 138"/>
                <a:gd name="T4" fmla="*/ 91 w 121"/>
                <a:gd name="T5" fmla="*/ 121 h 138"/>
                <a:gd name="T6" fmla="*/ 91 w 121"/>
                <a:gd name="T7" fmla="*/ 121 h 138"/>
                <a:gd name="T8" fmla="*/ 84 w 121"/>
                <a:gd name="T9" fmla="*/ 128 h 138"/>
                <a:gd name="T10" fmla="*/ 76 w 121"/>
                <a:gd name="T11" fmla="*/ 134 h 138"/>
                <a:gd name="T12" fmla="*/ 71 w 121"/>
                <a:gd name="T13" fmla="*/ 136 h 138"/>
                <a:gd name="T14" fmla="*/ 66 w 121"/>
                <a:gd name="T15" fmla="*/ 137 h 138"/>
                <a:gd name="T16" fmla="*/ 60 w 121"/>
                <a:gd name="T17" fmla="*/ 138 h 138"/>
                <a:gd name="T18" fmla="*/ 53 w 121"/>
                <a:gd name="T19" fmla="*/ 138 h 138"/>
                <a:gd name="T20" fmla="*/ 53 w 121"/>
                <a:gd name="T21" fmla="*/ 138 h 138"/>
                <a:gd name="T22" fmla="*/ 40 w 121"/>
                <a:gd name="T23" fmla="*/ 138 h 138"/>
                <a:gd name="T24" fmla="*/ 30 w 121"/>
                <a:gd name="T25" fmla="*/ 135 h 138"/>
                <a:gd name="T26" fmla="*/ 21 w 121"/>
                <a:gd name="T27" fmla="*/ 130 h 138"/>
                <a:gd name="T28" fmla="*/ 14 w 121"/>
                <a:gd name="T29" fmla="*/ 124 h 138"/>
                <a:gd name="T30" fmla="*/ 7 w 121"/>
                <a:gd name="T31" fmla="*/ 116 h 138"/>
                <a:gd name="T32" fmla="*/ 4 w 121"/>
                <a:gd name="T33" fmla="*/ 106 h 138"/>
                <a:gd name="T34" fmla="*/ 0 w 121"/>
                <a:gd name="T35" fmla="*/ 95 h 138"/>
                <a:gd name="T36" fmla="*/ 0 w 121"/>
                <a:gd name="T37" fmla="*/ 82 h 138"/>
                <a:gd name="T38" fmla="*/ 0 w 121"/>
                <a:gd name="T39" fmla="*/ 0 h 138"/>
                <a:gd name="T40" fmla="*/ 30 w 121"/>
                <a:gd name="T41" fmla="*/ 0 h 138"/>
                <a:gd name="T42" fmla="*/ 30 w 121"/>
                <a:gd name="T43" fmla="*/ 75 h 138"/>
                <a:gd name="T44" fmla="*/ 30 w 121"/>
                <a:gd name="T45" fmla="*/ 75 h 138"/>
                <a:gd name="T46" fmla="*/ 30 w 121"/>
                <a:gd name="T47" fmla="*/ 84 h 138"/>
                <a:gd name="T48" fmla="*/ 32 w 121"/>
                <a:gd name="T49" fmla="*/ 91 h 138"/>
                <a:gd name="T50" fmla="*/ 35 w 121"/>
                <a:gd name="T51" fmla="*/ 97 h 138"/>
                <a:gd name="T52" fmla="*/ 38 w 121"/>
                <a:gd name="T53" fmla="*/ 102 h 138"/>
                <a:gd name="T54" fmla="*/ 42 w 121"/>
                <a:gd name="T55" fmla="*/ 106 h 138"/>
                <a:gd name="T56" fmla="*/ 47 w 121"/>
                <a:gd name="T57" fmla="*/ 108 h 138"/>
                <a:gd name="T58" fmla="*/ 53 w 121"/>
                <a:gd name="T59" fmla="*/ 110 h 138"/>
                <a:gd name="T60" fmla="*/ 60 w 121"/>
                <a:gd name="T61" fmla="*/ 111 h 138"/>
                <a:gd name="T62" fmla="*/ 60 w 121"/>
                <a:gd name="T63" fmla="*/ 111 h 138"/>
                <a:gd name="T64" fmla="*/ 67 w 121"/>
                <a:gd name="T65" fmla="*/ 110 h 138"/>
                <a:gd name="T66" fmla="*/ 74 w 121"/>
                <a:gd name="T67" fmla="*/ 107 h 138"/>
                <a:gd name="T68" fmla="*/ 78 w 121"/>
                <a:gd name="T69" fmla="*/ 105 h 138"/>
                <a:gd name="T70" fmla="*/ 83 w 121"/>
                <a:gd name="T71" fmla="*/ 100 h 138"/>
                <a:gd name="T72" fmla="*/ 86 w 121"/>
                <a:gd name="T73" fmla="*/ 96 h 138"/>
                <a:gd name="T74" fmla="*/ 89 w 121"/>
                <a:gd name="T75" fmla="*/ 90 h 138"/>
                <a:gd name="T76" fmla="*/ 90 w 121"/>
                <a:gd name="T77" fmla="*/ 83 h 138"/>
                <a:gd name="T78" fmla="*/ 91 w 121"/>
                <a:gd name="T79" fmla="*/ 75 h 138"/>
                <a:gd name="T80" fmla="*/ 91 w 121"/>
                <a:gd name="T81" fmla="*/ 0 h 138"/>
                <a:gd name="T82" fmla="*/ 121 w 121"/>
                <a:gd name="T83" fmla="*/ 0 h 138"/>
                <a:gd name="T84" fmla="*/ 121 w 121"/>
                <a:gd name="T85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8">
                  <a:moveTo>
                    <a:pt x="121" y="137"/>
                  </a:moveTo>
                  <a:lnTo>
                    <a:pt x="91" y="137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84" y="128"/>
                  </a:lnTo>
                  <a:lnTo>
                    <a:pt x="76" y="134"/>
                  </a:lnTo>
                  <a:lnTo>
                    <a:pt x="71" y="136"/>
                  </a:lnTo>
                  <a:lnTo>
                    <a:pt x="66" y="137"/>
                  </a:lnTo>
                  <a:lnTo>
                    <a:pt x="60" y="138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40" y="138"/>
                  </a:lnTo>
                  <a:lnTo>
                    <a:pt x="30" y="135"/>
                  </a:lnTo>
                  <a:lnTo>
                    <a:pt x="21" y="130"/>
                  </a:lnTo>
                  <a:lnTo>
                    <a:pt x="14" y="124"/>
                  </a:lnTo>
                  <a:lnTo>
                    <a:pt x="7" y="116"/>
                  </a:lnTo>
                  <a:lnTo>
                    <a:pt x="4" y="106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84"/>
                  </a:lnTo>
                  <a:lnTo>
                    <a:pt x="32" y="91"/>
                  </a:lnTo>
                  <a:lnTo>
                    <a:pt x="35" y="97"/>
                  </a:lnTo>
                  <a:lnTo>
                    <a:pt x="38" y="102"/>
                  </a:lnTo>
                  <a:lnTo>
                    <a:pt x="42" y="106"/>
                  </a:lnTo>
                  <a:lnTo>
                    <a:pt x="47" y="108"/>
                  </a:lnTo>
                  <a:lnTo>
                    <a:pt x="53" y="110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7" y="110"/>
                  </a:lnTo>
                  <a:lnTo>
                    <a:pt x="74" y="107"/>
                  </a:lnTo>
                  <a:lnTo>
                    <a:pt x="78" y="105"/>
                  </a:lnTo>
                  <a:lnTo>
                    <a:pt x="83" y="100"/>
                  </a:lnTo>
                  <a:lnTo>
                    <a:pt x="86" y="96"/>
                  </a:lnTo>
                  <a:lnTo>
                    <a:pt x="89" y="90"/>
                  </a:lnTo>
                  <a:lnTo>
                    <a:pt x="90" y="83"/>
                  </a:lnTo>
                  <a:lnTo>
                    <a:pt x="91" y="75"/>
                  </a:lnTo>
                  <a:lnTo>
                    <a:pt x="91" y="0"/>
                  </a:lnTo>
                  <a:lnTo>
                    <a:pt x="121" y="0"/>
                  </a:lnTo>
                  <a:lnTo>
                    <a:pt x="12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927" y="3769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39 w 141"/>
                <a:gd name="T13" fmla="*/ 85 h 140"/>
                <a:gd name="T14" fmla="*/ 136 w 141"/>
                <a:gd name="T15" fmla="*/ 98 h 140"/>
                <a:gd name="T16" fmla="*/ 121 w 141"/>
                <a:gd name="T17" fmla="*/ 121 h 140"/>
                <a:gd name="T18" fmla="*/ 99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50 w 141"/>
                <a:gd name="T27" fmla="*/ 138 h 140"/>
                <a:gd name="T28" fmla="*/ 31 w 141"/>
                <a:gd name="T29" fmla="*/ 129 h 140"/>
                <a:gd name="T30" fmla="*/ 12 w 141"/>
                <a:gd name="T31" fmla="*/ 110 h 140"/>
                <a:gd name="T32" fmla="*/ 4 w 141"/>
                <a:gd name="T33" fmla="*/ 92 h 140"/>
                <a:gd name="T34" fmla="*/ 2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3 w 141"/>
                <a:gd name="T45" fmla="*/ 5 h 140"/>
                <a:gd name="T46" fmla="*/ 57 w 141"/>
                <a:gd name="T47" fmla="*/ 2 h 140"/>
                <a:gd name="T48" fmla="*/ 71 w 141"/>
                <a:gd name="T49" fmla="*/ 0 h 140"/>
                <a:gd name="T50" fmla="*/ 78 w 141"/>
                <a:gd name="T51" fmla="*/ 0 h 140"/>
                <a:gd name="T52" fmla="*/ 93 w 141"/>
                <a:gd name="T53" fmla="*/ 4 h 140"/>
                <a:gd name="T54" fmla="*/ 106 w 141"/>
                <a:gd name="T55" fmla="*/ 8 h 140"/>
                <a:gd name="T56" fmla="*/ 121 w 141"/>
                <a:gd name="T57" fmla="*/ 21 h 140"/>
                <a:gd name="T58" fmla="*/ 99 w 141"/>
                <a:gd name="T59" fmla="*/ 41 h 140"/>
                <a:gd name="T60" fmla="*/ 86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5 w 141"/>
                <a:gd name="T75" fmla="*/ 88 h 140"/>
                <a:gd name="T76" fmla="*/ 43 w 141"/>
                <a:gd name="T77" fmla="*/ 100 h 140"/>
                <a:gd name="T78" fmla="*/ 54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5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0" y="78"/>
                  </a:lnTo>
                  <a:lnTo>
                    <a:pt x="139" y="85"/>
                  </a:lnTo>
                  <a:lnTo>
                    <a:pt x="138" y="92"/>
                  </a:lnTo>
                  <a:lnTo>
                    <a:pt x="136" y="98"/>
                  </a:lnTo>
                  <a:lnTo>
                    <a:pt x="129" y="110"/>
                  </a:lnTo>
                  <a:lnTo>
                    <a:pt x="121" y="121"/>
                  </a:lnTo>
                  <a:lnTo>
                    <a:pt x="110" y="129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7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10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2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12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3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6" y="8"/>
                  </a:lnTo>
                  <a:lnTo>
                    <a:pt x="112" y="12"/>
                  </a:lnTo>
                  <a:lnTo>
                    <a:pt x="121" y="2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4" y="31"/>
                  </a:lnTo>
                  <a:lnTo>
                    <a:pt x="48" y="36"/>
                  </a:lnTo>
                  <a:lnTo>
                    <a:pt x="43" y="41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5" y="88"/>
                  </a:lnTo>
                  <a:lnTo>
                    <a:pt x="38" y="94"/>
                  </a:lnTo>
                  <a:lnTo>
                    <a:pt x="43" y="100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982" y="3750"/>
              <a:ext cx="10" cy="66"/>
            </a:xfrm>
            <a:custGeom>
              <a:avLst/>
              <a:gdLst>
                <a:gd name="T0" fmla="*/ 0 w 30"/>
                <a:gd name="T1" fmla="*/ 4 h 196"/>
                <a:gd name="T2" fmla="*/ 30 w 30"/>
                <a:gd name="T3" fmla="*/ 0 h 196"/>
                <a:gd name="T4" fmla="*/ 30 w 30"/>
                <a:gd name="T5" fmla="*/ 196 h 196"/>
                <a:gd name="T6" fmla="*/ 0 w 30"/>
                <a:gd name="T7" fmla="*/ 196 h 196"/>
                <a:gd name="T8" fmla="*/ 0 w 30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96">
                  <a:moveTo>
                    <a:pt x="0" y="4"/>
                  </a:moveTo>
                  <a:lnTo>
                    <a:pt x="30" y="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 noEditPoints="1"/>
            </p:cNvSpPr>
            <p:nvPr userDrawn="1"/>
          </p:nvSpPr>
          <p:spPr bwMode="auto">
            <a:xfrm>
              <a:off x="1002" y="3769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6 w 140"/>
                <a:gd name="T5" fmla="*/ 104 h 140"/>
                <a:gd name="T6" fmla="*/ 57 w 140"/>
                <a:gd name="T7" fmla="*/ 109 h 140"/>
                <a:gd name="T8" fmla="*/ 71 w 140"/>
                <a:gd name="T9" fmla="*/ 113 h 140"/>
                <a:gd name="T10" fmla="*/ 81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4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2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2 w 140"/>
                <a:gd name="T35" fmla="*/ 85 h 140"/>
                <a:gd name="T36" fmla="*/ 0 w 140"/>
                <a:gd name="T37" fmla="*/ 70 h 140"/>
                <a:gd name="T38" fmla="*/ 1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6 w 140"/>
                <a:gd name="T47" fmla="*/ 2 h 140"/>
                <a:gd name="T48" fmla="*/ 70 w 140"/>
                <a:gd name="T49" fmla="*/ 0 h 140"/>
                <a:gd name="T50" fmla="*/ 78 w 140"/>
                <a:gd name="T51" fmla="*/ 0 h 140"/>
                <a:gd name="T52" fmla="*/ 92 w 140"/>
                <a:gd name="T53" fmla="*/ 4 h 140"/>
                <a:gd name="T54" fmla="*/ 109 w 140"/>
                <a:gd name="T55" fmla="*/ 12 h 140"/>
                <a:gd name="T56" fmla="*/ 128 w 140"/>
                <a:gd name="T57" fmla="*/ 31 h 140"/>
                <a:gd name="T58" fmla="*/ 139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2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4 w 140"/>
                <a:gd name="T77" fmla="*/ 29 h 140"/>
                <a:gd name="T78" fmla="*/ 53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4" y="88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6" y="104"/>
                  </a:lnTo>
                  <a:lnTo>
                    <a:pt x="50" y="107"/>
                  </a:lnTo>
                  <a:lnTo>
                    <a:pt x="57" y="109"/>
                  </a:lnTo>
                  <a:lnTo>
                    <a:pt x="64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1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4" y="108"/>
                  </a:lnTo>
                  <a:lnTo>
                    <a:pt x="128" y="116"/>
                  </a:lnTo>
                  <a:lnTo>
                    <a:pt x="121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2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7"/>
                  </a:lnTo>
                  <a:lnTo>
                    <a:pt x="6" y="43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2"/>
                  </a:lnTo>
                  <a:lnTo>
                    <a:pt x="92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9" y="57"/>
                  </a:lnTo>
                  <a:lnTo>
                    <a:pt x="140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2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7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3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9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Freeform 31"/>
            <p:cNvSpPr>
              <a:spLocks noEditPoints="1"/>
            </p:cNvSpPr>
            <p:nvPr userDrawn="1"/>
          </p:nvSpPr>
          <p:spPr bwMode="auto">
            <a:xfrm>
              <a:off x="1055" y="3769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1 w 139"/>
                <a:gd name="T7" fmla="*/ 139 h 140"/>
                <a:gd name="T8" fmla="*/ 69 w 139"/>
                <a:gd name="T9" fmla="*/ 140 h 140"/>
                <a:gd name="T10" fmla="*/ 54 w 139"/>
                <a:gd name="T11" fmla="*/ 139 h 140"/>
                <a:gd name="T12" fmla="*/ 30 w 139"/>
                <a:gd name="T13" fmla="*/ 130 h 140"/>
                <a:gd name="T14" fmla="*/ 12 w 139"/>
                <a:gd name="T15" fmla="*/ 110 h 140"/>
                <a:gd name="T16" fmla="*/ 2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5 w 139"/>
                <a:gd name="T25" fmla="*/ 42 h 140"/>
                <a:gd name="T26" fmla="*/ 20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2 w 139"/>
                <a:gd name="T47" fmla="*/ 54 h 140"/>
                <a:gd name="T48" fmla="*/ 30 w 139"/>
                <a:gd name="T49" fmla="*/ 70 h 140"/>
                <a:gd name="T50" fmla="*/ 30 w 139"/>
                <a:gd name="T51" fmla="*/ 78 h 140"/>
                <a:gd name="T52" fmla="*/ 36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5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8 w 139"/>
                <a:gd name="T69" fmla="*/ 62 h 140"/>
                <a:gd name="T70" fmla="*/ 102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1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4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20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2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2" y="49"/>
                  </a:lnTo>
                  <a:lnTo>
                    <a:pt x="5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6" y="47"/>
                  </a:lnTo>
                  <a:lnTo>
                    <a:pt x="32" y="54"/>
                  </a:lnTo>
                  <a:lnTo>
                    <a:pt x="30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6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5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2" y="93"/>
                  </a:lnTo>
                  <a:lnTo>
                    <a:pt x="106" y="86"/>
                  </a:lnTo>
                  <a:lnTo>
                    <a:pt x="108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8" y="62"/>
                  </a:lnTo>
                  <a:lnTo>
                    <a:pt x="106" y="54"/>
                  </a:lnTo>
                  <a:lnTo>
                    <a:pt x="102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5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Freeform 32"/>
            <p:cNvSpPr>
              <a:spLocks/>
            </p:cNvSpPr>
            <p:nvPr userDrawn="1"/>
          </p:nvSpPr>
          <p:spPr bwMode="auto">
            <a:xfrm>
              <a:off x="1112" y="3769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0 w 65"/>
                <a:gd name="T3" fmla="*/ 2 h 139"/>
                <a:gd name="T4" fmla="*/ 30 w 65"/>
                <a:gd name="T5" fmla="*/ 16 h 139"/>
                <a:gd name="T6" fmla="*/ 30 w 65"/>
                <a:gd name="T7" fmla="*/ 16 h 139"/>
                <a:gd name="T8" fmla="*/ 36 w 65"/>
                <a:gd name="T9" fmla="*/ 10 h 139"/>
                <a:gd name="T10" fmla="*/ 44 w 65"/>
                <a:gd name="T11" fmla="*/ 5 h 139"/>
                <a:gd name="T12" fmla="*/ 47 w 65"/>
                <a:gd name="T13" fmla="*/ 3 h 139"/>
                <a:gd name="T14" fmla="*/ 53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4 w 65"/>
                <a:gd name="T31" fmla="*/ 35 h 139"/>
                <a:gd name="T32" fmla="*/ 39 w 65"/>
                <a:gd name="T33" fmla="*/ 38 h 139"/>
                <a:gd name="T34" fmla="*/ 36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30 w 65"/>
                <a:gd name="T41" fmla="*/ 63 h 139"/>
                <a:gd name="T42" fmla="*/ 30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0" y="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44" y="5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4" y="35"/>
                  </a:lnTo>
                  <a:lnTo>
                    <a:pt x="39" y="38"/>
                  </a:lnTo>
                  <a:lnTo>
                    <a:pt x="36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Freeform 33"/>
            <p:cNvSpPr>
              <a:spLocks noEditPoints="1"/>
            </p:cNvSpPr>
            <p:nvPr userDrawn="1"/>
          </p:nvSpPr>
          <p:spPr bwMode="auto">
            <a:xfrm>
              <a:off x="1170" y="3752"/>
              <a:ext cx="37" cy="64"/>
            </a:xfrm>
            <a:custGeom>
              <a:avLst/>
              <a:gdLst>
                <a:gd name="T0" fmla="*/ 56 w 111"/>
                <a:gd name="T1" fmla="*/ 0 h 192"/>
                <a:gd name="T2" fmla="*/ 56 w 111"/>
                <a:gd name="T3" fmla="*/ 0 h 192"/>
                <a:gd name="T4" fmla="*/ 68 w 111"/>
                <a:gd name="T5" fmla="*/ 1 h 192"/>
                <a:gd name="T6" fmla="*/ 78 w 111"/>
                <a:gd name="T7" fmla="*/ 3 h 192"/>
                <a:gd name="T8" fmla="*/ 87 w 111"/>
                <a:gd name="T9" fmla="*/ 8 h 192"/>
                <a:gd name="T10" fmla="*/ 95 w 111"/>
                <a:gd name="T11" fmla="*/ 14 h 192"/>
                <a:gd name="T12" fmla="*/ 102 w 111"/>
                <a:gd name="T13" fmla="*/ 23 h 192"/>
                <a:gd name="T14" fmla="*/ 107 w 111"/>
                <a:gd name="T15" fmla="*/ 32 h 192"/>
                <a:gd name="T16" fmla="*/ 110 w 111"/>
                <a:gd name="T17" fmla="*/ 42 h 192"/>
                <a:gd name="T18" fmla="*/ 111 w 111"/>
                <a:gd name="T19" fmla="*/ 55 h 192"/>
                <a:gd name="T20" fmla="*/ 111 w 111"/>
                <a:gd name="T21" fmla="*/ 55 h 192"/>
                <a:gd name="T22" fmla="*/ 110 w 111"/>
                <a:gd name="T23" fmla="*/ 66 h 192"/>
                <a:gd name="T24" fmla="*/ 108 w 111"/>
                <a:gd name="T25" fmla="*/ 75 h 192"/>
                <a:gd name="T26" fmla="*/ 103 w 111"/>
                <a:gd name="T27" fmla="*/ 84 h 192"/>
                <a:gd name="T28" fmla="*/ 99 w 111"/>
                <a:gd name="T29" fmla="*/ 91 h 192"/>
                <a:gd name="T30" fmla="*/ 92 w 111"/>
                <a:gd name="T31" fmla="*/ 98 h 192"/>
                <a:gd name="T32" fmla="*/ 85 w 111"/>
                <a:gd name="T33" fmla="*/ 103 h 192"/>
                <a:gd name="T34" fmla="*/ 76 w 111"/>
                <a:gd name="T35" fmla="*/ 106 h 192"/>
                <a:gd name="T36" fmla="*/ 68 w 111"/>
                <a:gd name="T37" fmla="*/ 108 h 192"/>
                <a:gd name="T38" fmla="*/ 111 w 111"/>
                <a:gd name="T39" fmla="*/ 192 h 192"/>
                <a:gd name="T40" fmla="*/ 76 w 111"/>
                <a:gd name="T41" fmla="*/ 192 h 192"/>
                <a:gd name="T42" fmla="*/ 35 w 111"/>
                <a:gd name="T43" fmla="*/ 110 h 192"/>
                <a:gd name="T44" fmla="*/ 31 w 111"/>
                <a:gd name="T45" fmla="*/ 110 h 192"/>
                <a:gd name="T46" fmla="*/ 31 w 111"/>
                <a:gd name="T47" fmla="*/ 192 h 192"/>
                <a:gd name="T48" fmla="*/ 0 w 111"/>
                <a:gd name="T49" fmla="*/ 192 h 192"/>
                <a:gd name="T50" fmla="*/ 0 w 111"/>
                <a:gd name="T51" fmla="*/ 0 h 192"/>
                <a:gd name="T52" fmla="*/ 56 w 111"/>
                <a:gd name="T53" fmla="*/ 0 h 192"/>
                <a:gd name="T54" fmla="*/ 31 w 111"/>
                <a:gd name="T55" fmla="*/ 81 h 192"/>
                <a:gd name="T56" fmla="*/ 56 w 111"/>
                <a:gd name="T57" fmla="*/ 81 h 192"/>
                <a:gd name="T58" fmla="*/ 56 w 111"/>
                <a:gd name="T59" fmla="*/ 81 h 192"/>
                <a:gd name="T60" fmla="*/ 62 w 111"/>
                <a:gd name="T61" fmla="*/ 80 h 192"/>
                <a:gd name="T62" fmla="*/ 68 w 111"/>
                <a:gd name="T63" fmla="*/ 79 h 192"/>
                <a:gd name="T64" fmla="*/ 71 w 111"/>
                <a:gd name="T65" fmla="*/ 76 h 192"/>
                <a:gd name="T66" fmla="*/ 75 w 111"/>
                <a:gd name="T67" fmla="*/ 73 h 192"/>
                <a:gd name="T68" fmla="*/ 78 w 111"/>
                <a:gd name="T69" fmla="*/ 69 h 192"/>
                <a:gd name="T70" fmla="*/ 79 w 111"/>
                <a:gd name="T71" fmla="*/ 65 h 192"/>
                <a:gd name="T72" fmla="*/ 80 w 111"/>
                <a:gd name="T73" fmla="*/ 60 h 192"/>
                <a:gd name="T74" fmla="*/ 81 w 111"/>
                <a:gd name="T75" fmla="*/ 55 h 192"/>
                <a:gd name="T76" fmla="*/ 81 w 111"/>
                <a:gd name="T77" fmla="*/ 55 h 192"/>
                <a:gd name="T78" fmla="*/ 80 w 111"/>
                <a:gd name="T79" fmla="*/ 50 h 192"/>
                <a:gd name="T80" fmla="*/ 79 w 111"/>
                <a:gd name="T81" fmla="*/ 44 h 192"/>
                <a:gd name="T82" fmla="*/ 78 w 111"/>
                <a:gd name="T83" fmla="*/ 40 h 192"/>
                <a:gd name="T84" fmla="*/ 75 w 111"/>
                <a:gd name="T85" fmla="*/ 36 h 192"/>
                <a:gd name="T86" fmla="*/ 71 w 111"/>
                <a:gd name="T87" fmla="*/ 33 h 192"/>
                <a:gd name="T88" fmla="*/ 68 w 111"/>
                <a:gd name="T89" fmla="*/ 31 h 192"/>
                <a:gd name="T90" fmla="*/ 62 w 111"/>
                <a:gd name="T91" fmla="*/ 29 h 192"/>
                <a:gd name="T92" fmla="*/ 56 w 111"/>
                <a:gd name="T93" fmla="*/ 29 h 192"/>
                <a:gd name="T94" fmla="*/ 31 w 111"/>
                <a:gd name="T95" fmla="*/ 29 h 192"/>
                <a:gd name="T96" fmla="*/ 31 w 111"/>
                <a:gd name="T97" fmla="*/ 8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192">
                  <a:moveTo>
                    <a:pt x="56" y="0"/>
                  </a:moveTo>
                  <a:lnTo>
                    <a:pt x="56" y="0"/>
                  </a:lnTo>
                  <a:lnTo>
                    <a:pt x="68" y="1"/>
                  </a:lnTo>
                  <a:lnTo>
                    <a:pt x="78" y="3"/>
                  </a:lnTo>
                  <a:lnTo>
                    <a:pt x="87" y="8"/>
                  </a:lnTo>
                  <a:lnTo>
                    <a:pt x="95" y="14"/>
                  </a:lnTo>
                  <a:lnTo>
                    <a:pt x="102" y="23"/>
                  </a:lnTo>
                  <a:lnTo>
                    <a:pt x="107" y="32"/>
                  </a:lnTo>
                  <a:lnTo>
                    <a:pt x="110" y="42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0" y="66"/>
                  </a:lnTo>
                  <a:lnTo>
                    <a:pt x="108" y="75"/>
                  </a:lnTo>
                  <a:lnTo>
                    <a:pt x="103" y="84"/>
                  </a:lnTo>
                  <a:lnTo>
                    <a:pt x="99" y="91"/>
                  </a:lnTo>
                  <a:lnTo>
                    <a:pt x="92" y="98"/>
                  </a:lnTo>
                  <a:lnTo>
                    <a:pt x="85" y="103"/>
                  </a:lnTo>
                  <a:lnTo>
                    <a:pt x="76" y="106"/>
                  </a:lnTo>
                  <a:lnTo>
                    <a:pt x="68" y="108"/>
                  </a:lnTo>
                  <a:lnTo>
                    <a:pt x="111" y="192"/>
                  </a:lnTo>
                  <a:lnTo>
                    <a:pt x="76" y="192"/>
                  </a:lnTo>
                  <a:lnTo>
                    <a:pt x="35" y="110"/>
                  </a:lnTo>
                  <a:lnTo>
                    <a:pt x="31" y="11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56" y="0"/>
                  </a:lnTo>
                  <a:close/>
                  <a:moveTo>
                    <a:pt x="31" y="81"/>
                  </a:moveTo>
                  <a:lnTo>
                    <a:pt x="56" y="81"/>
                  </a:lnTo>
                  <a:lnTo>
                    <a:pt x="56" y="81"/>
                  </a:lnTo>
                  <a:lnTo>
                    <a:pt x="62" y="80"/>
                  </a:lnTo>
                  <a:lnTo>
                    <a:pt x="68" y="79"/>
                  </a:lnTo>
                  <a:lnTo>
                    <a:pt x="71" y="76"/>
                  </a:lnTo>
                  <a:lnTo>
                    <a:pt x="75" y="73"/>
                  </a:lnTo>
                  <a:lnTo>
                    <a:pt x="78" y="69"/>
                  </a:lnTo>
                  <a:lnTo>
                    <a:pt x="79" y="65"/>
                  </a:lnTo>
                  <a:lnTo>
                    <a:pt x="80" y="60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0" y="50"/>
                  </a:lnTo>
                  <a:lnTo>
                    <a:pt x="79" y="44"/>
                  </a:lnTo>
                  <a:lnTo>
                    <a:pt x="78" y="40"/>
                  </a:lnTo>
                  <a:lnTo>
                    <a:pt x="75" y="36"/>
                  </a:lnTo>
                  <a:lnTo>
                    <a:pt x="71" y="33"/>
                  </a:lnTo>
                  <a:lnTo>
                    <a:pt x="68" y="31"/>
                  </a:lnTo>
                  <a:lnTo>
                    <a:pt x="62" y="29"/>
                  </a:lnTo>
                  <a:lnTo>
                    <a:pt x="56" y="29"/>
                  </a:lnTo>
                  <a:lnTo>
                    <a:pt x="31" y="29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Freeform 34"/>
            <p:cNvSpPr>
              <a:spLocks noEditPoints="1"/>
            </p:cNvSpPr>
            <p:nvPr userDrawn="1"/>
          </p:nvSpPr>
          <p:spPr bwMode="auto">
            <a:xfrm>
              <a:off x="1212" y="3769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Freeform 35"/>
            <p:cNvSpPr>
              <a:spLocks/>
            </p:cNvSpPr>
            <p:nvPr userDrawn="1"/>
          </p:nvSpPr>
          <p:spPr bwMode="auto">
            <a:xfrm>
              <a:off x="1264" y="3769"/>
              <a:ext cx="32" cy="47"/>
            </a:xfrm>
            <a:custGeom>
              <a:avLst/>
              <a:gdLst>
                <a:gd name="T0" fmla="*/ 29 w 95"/>
                <a:gd name="T1" fmla="*/ 93 h 140"/>
                <a:gd name="T2" fmla="*/ 31 w 95"/>
                <a:gd name="T3" fmla="*/ 101 h 140"/>
                <a:gd name="T4" fmla="*/ 34 w 95"/>
                <a:gd name="T5" fmla="*/ 107 h 140"/>
                <a:gd name="T6" fmla="*/ 47 w 95"/>
                <a:gd name="T7" fmla="*/ 113 h 140"/>
                <a:gd name="T8" fmla="*/ 54 w 95"/>
                <a:gd name="T9" fmla="*/ 112 h 140"/>
                <a:gd name="T10" fmla="*/ 62 w 95"/>
                <a:gd name="T11" fmla="*/ 106 h 140"/>
                <a:gd name="T12" fmla="*/ 64 w 95"/>
                <a:gd name="T13" fmla="*/ 99 h 140"/>
                <a:gd name="T14" fmla="*/ 64 w 95"/>
                <a:gd name="T15" fmla="*/ 96 h 140"/>
                <a:gd name="T16" fmla="*/ 62 w 95"/>
                <a:gd name="T17" fmla="*/ 86 h 140"/>
                <a:gd name="T18" fmla="*/ 56 w 95"/>
                <a:gd name="T19" fmla="*/ 81 h 140"/>
                <a:gd name="T20" fmla="*/ 38 w 95"/>
                <a:gd name="T21" fmla="*/ 75 h 140"/>
                <a:gd name="T22" fmla="*/ 33 w 95"/>
                <a:gd name="T23" fmla="*/ 73 h 140"/>
                <a:gd name="T24" fmla="*/ 23 w 95"/>
                <a:gd name="T25" fmla="*/ 67 h 140"/>
                <a:gd name="T26" fmla="*/ 15 w 95"/>
                <a:gd name="T27" fmla="*/ 59 h 140"/>
                <a:gd name="T28" fmla="*/ 10 w 95"/>
                <a:gd name="T29" fmla="*/ 46 h 140"/>
                <a:gd name="T30" fmla="*/ 9 w 95"/>
                <a:gd name="T31" fmla="*/ 38 h 140"/>
                <a:gd name="T32" fmla="*/ 13 w 95"/>
                <a:gd name="T33" fmla="*/ 23 h 140"/>
                <a:gd name="T34" fmla="*/ 21 w 95"/>
                <a:gd name="T35" fmla="*/ 11 h 140"/>
                <a:gd name="T36" fmla="*/ 32 w 95"/>
                <a:gd name="T37" fmla="*/ 3 h 140"/>
                <a:gd name="T38" fmla="*/ 47 w 95"/>
                <a:gd name="T39" fmla="*/ 0 h 140"/>
                <a:gd name="T40" fmla="*/ 57 w 95"/>
                <a:gd name="T41" fmla="*/ 2 h 140"/>
                <a:gd name="T42" fmla="*/ 73 w 95"/>
                <a:gd name="T43" fmla="*/ 11 h 140"/>
                <a:gd name="T44" fmla="*/ 61 w 95"/>
                <a:gd name="T45" fmla="*/ 36 h 140"/>
                <a:gd name="T46" fmla="*/ 60 w 95"/>
                <a:gd name="T47" fmla="*/ 33 h 140"/>
                <a:gd name="T48" fmla="*/ 53 w 95"/>
                <a:gd name="T49" fmla="*/ 28 h 140"/>
                <a:gd name="T50" fmla="*/ 49 w 95"/>
                <a:gd name="T51" fmla="*/ 27 h 140"/>
                <a:gd name="T52" fmla="*/ 41 w 95"/>
                <a:gd name="T53" fmla="*/ 30 h 140"/>
                <a:gd name="T54" fmla="*/ 38 w 95"/>
                <a:gd name="T55" fmla="*/ 38 h 140"/>
                <a:gd name="T56" fmla="*/ 39 w 95"/>
                <a:gd name="T57" fmla="*/ 42 h 140"/>
                <a:gd name="T58" fmla="*/ 44 w 95"/>
                <a:gd name="T59" fmla="*/ 47 h 140"/>
                <a:gd name="T60" fmla="*/ 57 w 95"/>
                <a:gd name="T61" fmla="*/ 52 h 140"/>
                <a:gd name="T62" fmla="*/ 69 w 95"/>
                <a:gd name="T63" fmla="*/ 55 h 140"/>
                <a:gd name="T64" fmla="*/ 78 w 95"/>
                <a:gd name="T65" fmla="*/ 60 h 140"/>
                <a:gd name="T66" fmla="*/ 87 w 95"/>
                <a:gd name="T67" fmla="*/ 68 h 140"/>
                <a:gd name="T68" fmla="*/ 93 w 95"/>
                <a:gd name="T69" fmla="*/ 80 h 140"/>
                <a:gd name="T70" fmla="*/ 95 w 95"/>
                <a:gd name="T71" fmla="*/ 94 h 140"/>
                <a:gd name="T72" fmla="*/ 94 w 95"/>
                <a:gd name="T73" fmla="*/ 105 h 140"/>
                <a:gd name="T74" fmla="*/ 87 w 95"/>
                <a:gd name="T75" fmla="*/ 121 h 140"/>
                <a:gd name="T76" fmla="*/ 75 w 95"/>
                <a:gd name="T77" fmla="*/ 133 h 140"/>
                <a:gd name="T78" fmla="*/ 57 w 95"/>
                <a:gd name="T79" fmla="*/ 140 h 140"/>
                <a:gd name="T80" fmla="*/ 47 w 95"/>
                <a:gd name="T81" fmla="*/ 140 h 140"/>
                <a:gd name="T82" fmla="*/ 28 w 95"/>
                <a:gd name="T83" fmla="*/ 137 h 140"/>
                <a:gd name="T84" fmla="*/ 13 w 95"/>
                <a:gd name="T85" fmla="*/ 128 h 140"/>
                <a:gd name="T86" fmla="*/ 4 w 95"/>
                <a:gd name="T87" fmla="*/ 112 h 140"/>
                <a:gd name="T88" fmla="*/ 0 w 95"/>
                <a:gd name="T89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40">
                  <a:moveTo>
                    <a:pt x="29" y="93"/>
                  </a:moveTo>
                  <a:lnTo>
                    <a:pt x="29" y="93"/>
                  </a:lnTo>
                  <a:lnTo>
                    <a:pt x="30" y="98"/>
                  </a:lnTo>
                  <a:lnTo>
                    <a:pt x="31" y="101"/>
                  </a:lnTo>
                  <a:lnTo>
                    <a:pt x="32" y="105"/>
                  </a:lnTo>
                  <a:lnTo>
                    <a:pt x="34" y="107"/>
                  </a:lnTo>
                  <a:lnTo>
                    <a:pt x="40" y="110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54" y="112"/>
                  </a:lnTo>
                  <a:lnTo>
                    <a:pt x="60" y="108"/>
                  </a:lnTo>
                  <a:lnTo>
                    <a:pt x="62" y="106"/>
                  </a:lnTo>
                  <a:lnTo>
                    <a:pt x="63" y="102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0"/>
                  </a:lnTo>
                  <a:lnTo>
                    <a:pt x="62" y="86"/>
                  </a:lnTo>
                  <a:lnTo>
                    <a:pt x="60" y="83"/>
                  </a:lnTo>
                  <a:lnTo>
                    <a:pt x="56" y="81"/>
                  </a:lnTo>
                  <a:lnTo>
                    <a:pt x="48" y="77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3" y="73"/>
                  </a:lnTo>
                  <a:lnTo>
                    <a:pt x="28" y="70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5" y="59"/>
                  </a:lnTo>
                  <a:lnTo>
                    <a:pt x="12" y="53"/>
                  </a:lnTo>
                  <a:lnTo>
                    <a:pt x="10" y="4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5"/>
                  </a:lnTo>
                  <a:lnTo>
                    <a:pt x="73" y="11"/>
                  </a:lnTo>
                  <a:lnTo>
                    <a:pt x="80" y="18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0" y="33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44" y="47"/>
                  </a:lnTo>
                  <a:lnTo>
                    <a:pt x="48" y="50"/>
                  </a:lnTo>
                  <a:lnTo>
                    <a:pt x="57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3" y="58"/>
                  </a:lnTo>
                  <a:lnTo>
                    <a:pt x="78" y="60"/>
                  </a:lnTo>
                  <a:lnTo>
                    <a:pt x="83" y="63"/>
                  </a:lnTo>
                  <a:lnTo>
                    <a:pt x="87" y="68"/>
                  </a:lnTo>
                  <a:lnTo>
                    <a:pt x="91" y="74"/>
                  </a:lnTo>
                  <a:lnTo>
                    <a:pt x="93" y="80"/>
                  </a:lnTo>
                  <a:lnTo>
                    <a:pt x="94" y="86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4" y="105"/>
                  </a:lnTo>
                  <a:lnTo>
                    <a:pt x="92" y="114"/>
                  </a:lnTo>
                  <a:lnTo>
                    <a:pt x="87" y="121"/>
                  </a:lnTo>
                  <a:lnTo>
                    <a:pt x="81" y="128"/>
                  </a:lnTo>
                  <a:lnTo>
                    <a:pt x="75" y="133"/>
                  </a:lnTo>
                  <a:lnTo>
                    <a:pt x="67" y="138"/>
                  </a:lnTo>
                  <a:lnTo>
                    <a:pt x="5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37" y="140"/>
                  </a:lnTo>
                  <a:lnTo>
                    <a:pt x="28" y="137"/>
                  </a:lnTo>
                  <a:lnTo>
                    <a:pt x="20" y="132"/>
                  </a:lnTo>
                  <a:lnTo>
                    <a:pt x="13" y="128"/>
                  </a:lnTo>
                  <a:lnTo>
                    <a:pt x="8" y="120"/>
                  </a:lnTo>
                  <a:lnTo>
                    <a:pt x="4" y="112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2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Freeform 36"/>
            <p:cNvSpPr>
              <a:spLocks noEditPoints="1"/>
            </p:cNvSpPr>
            <p:nvPr userDrawn="1"/>
          </p:nvSpPr>
          <p:spPr bwMode="auto">
            <a:xfrm>
              <a:off x="1303" y="3769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0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0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19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1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1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19" y="21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1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Freeform 37"/>
            <p:cNvSpPr>
              <a:spLocks noEditPoints="1"/>
            </p:cNvSpPr>
            <p:nvPr userDrawn="1"/>
          </p:nvSpPr>
          <p:spPr bwMode="auto">
            <a:xfrm>
              <a:off x="1356" y="3769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Freeform 38"/>
            <p:cNvSpPr>
              <a:spLocks/>
            </p:cNvSpPr>
            <p:nvPr userDrawn="1"/>
          </p:nvSpPr>
          <p:spPr bwMode="auto">
            <a:xfrm>
              <a:off x="1413" y="3769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1 w 65"/>
                <a:gd name="T3" fmla="*/ 2 h 139"/>
                <a:gd name="T4" fmla="*/ 31 w 65"/>
                <a:gd name="T5" fmla="*/ 16 h 139"/>
                <a:gd name="T6" fmla="*/ 31 w 65"/>
                <a:gd name="T7" fmla="*/ 16 h 139"/>
                <a:gd name="T8" fmla="*/ 35 w 65"/>
                <a:gd name="T9" fmla="*/ 10 h 139"/>
                <a:gd name="T10" fmla="*/ 43 w 65"/>
                <a:gd name="T11" fmla="*/ 5 h 139"/>
                <a:gd name="T12" fmla="*/ 48 w 65"/>
                <a:gd name="T13" fmla="*/ 3 h 139"/>
                <a:gd name="T14" fmla="*/ 52 w 65"/>
                <a:gd name="T15" fmla="*/ 2 h 139"/>
                <a:gd name="T16" fmla="*/ 59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50 w 65"/>
                <a:gd name="T29" fmla="*/ 31 h 139"/>
                <a:gd name="T30" fmla="*/ 44 w 65"/>
                <a:gd name="T31" fmla="*/ 35 h 139"/>
                <a:gd name="T32" fmla="*/ 40 w 65"/>
                <a:gd name="T33" fmla="*/ 38 h 139"/>
                <a:gd name="T34" fmla="*/ 35 w 65"/>
                <a:gd name="T35" fmla="*/ 44 h 139"/>
                <a:gd name="T36" fmla="*/ 33 w 65"/>
                <a:gd name="T37" fmla="*/ 50 h 139"/>
                <a:gd name="T38" fmla="*/ 31 w 65"/>
                <a:gd name="T39" fmla="*/ 57 h 139"/>
                <a:gd name="T40" fmla="*/ 31 w 65"/>
                <a:gd name="T41" fmla="*/ 63 h 139"/>
                <a:gd name="T42" fmla="*/ 31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1" y="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5" y="10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50" y="31"/>
                  </a:lnTo>
                  <a:lnTo>
                    <a:pt x="44" y="35"/>
                  </a:lnTo>
                  <a:lnTo>
                    <a:pt x="40" y="38"/>
                  </a:lnTo>
                  <a:lnTo>
                    <a:pt x="35" y="44"/>
                  </a:lnTo>
                  <a:lnTo>
                    <a:pt x="33" y="50"/>
                  </a:lnTo>
                  <a:lnTo>
                    <a:pt x="31" y="57"/>
                  </a:lnTo>
                  <a:lnTo>
                    <a:pt x="31" y="63"/>
                  </a:lnTo>
                  <a:lnTo>
                    <a:pt x="31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Freeform 39"/>
            <p:cNvSpPr>
              <a:spLocks/>
            </p:cNvSpPr>
            <p:nvPr userDrawn="1"/>
          </p:nvSpPr>
          <p:spPr bwMode="auto">
            <a:xfrm>
              <a:off x="1440" y="3769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40 w 141"/>
                <a:gd name="T13" fmla="*/ 85 h 140"/>
                <a:gd name="T14" fmla="*/ 135 w 141"/>
                <a:gd name="T15" fmla="*/ 98 h 140"/>
                <a:gd name="T16" fmla="*/ 120 w 141"/>
                <a:gd name="T17" fmla="*/ 121 h 140"/>
                <a:gd name="T18" fmla="*/ 98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49 w 141"/>
                <a:gd name="T27" fmla="*/ 138 h 140"/>
                <a:gd name="T28" fmla="*/ 31 w 141"/>
                <a:gd name="T29" fmla="*/ 129 h 140"/>
                <a:gd name="T30" fmla="*/ 13 w 141"/>
                <a:gd name="T31" fmla="*/ 110 h 140"/>
                <a:gd name="T32" fmla="*/ 3 w 141"/>
                <a:gd name="T33" fmla="*/ 92 h 140"/>
                <a:gd name="T34" fmla="*/ 1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2 w 141"/>
                <a:gd name="T45" fmla="*/ 5 h 140"/>
                <a:gd name="T46" fmla="*/ 56 w 141"/>
                <a:gd name="T47" fmla="*/ 2 h 140"/>
                <a:gd name="T48" fmla="*/ 71 w 141"/>
                <a:gd name="T49" fmla="*/ 0 h 140"/>
                <a:gd name="T50" fmla="*/ 79 w 141"/>
                <a:gd name="T51" fmla="*/ 0 h 140"/>
                <a:gd name="T52" fmla="*/ 93 w 141"/>
                <a:gd name="T53" fmla="*/ 4 h 140"/>
                <a:gd name="T54" fmla="*/ 105 w 141"/>
                <a:gd name="T55" fmla="*/ 8 h 140"/>
                <a:gd name="T56" fmla="*/ 121 w 141"/>
                <a:gd name="T57" fmla="*/ 21 h 140"/>
                <a:gd name="T58" fmla="*/ 98 w 141"/>
                <a:gd name="T59" fmla="*/ 41 h 140"/>
                <a:gd name="T60" fmla="*/ 87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4 w 141"/>
                <a:gd name="T75" fmla="*/ 88 h 140"/>
                <a:gd name="T76" fmla="*/ 42 w 141"/>
                <a:gd name="T77" fmla="*/ 100 h 140"/>
                <a:gd name="T78" fmla="*/ 55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4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1" y="78"/>
                  </a:lnTo>
                  <a:lnTo>
                    <a:pt x="140" y="85"/>
                  </a:lnTo>
                  <a:lnTo>
                    <a:pt x="137" y="9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20" y="121"/>
                  </a:lnTo>
                  <a:lnTo>
                    <a:pt x="110" y="129"/>
                  </a:lnTo>
                  <a:lnTo>
                    <a:pt x="98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3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2" y="5"/>
                  </a:lnTo>
                  <a:lnTo>
                    <a:pt x="49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100" y="6"/>
                  </a:lnTo>
                  <a:lnTo>
                    <a:pt x="105" y="8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5" y="31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2" y="100"/>
                  </a:lnTo>
                  <a:lnTo>
                    <a:pt x="48" y="106"/>
                  </a:lnTo>
                  <a:lnTo>
                    <a:pt x="55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Freeform 40"/>
            <p:cNvSpPr>
              <a:spLocks/>
            </p:cNvSpPr>
            <p:nvPr userDrawn="1"/>
          </p:nvSpPr>
          <p:spPr bwMode="auto">
            <a:xfrm>
              <a:off x="1495" y="3750"/>
              <a:ext cx="40" cy="66"/>
            </a:xfrm>
            <a:custGeom>
              <a:avLst/>
              <a:gdLst>
                <a:gd name="T0" fmla="*/ 0 w 122"/>
                <a:gd name="T1" fmla="*/ 4 h 196"/>
                <a:gd name="T2" fmla="*/ 30 w 122"/>
                <a:gd name="T3" fmla="*/ 0 h 196"/>
                <a:gd name="T4" fmla="*/ 30 w 122"/>
                <a:gd name="T5" fmla="*/ 75 h 196"/>
                <a:gd name="T6" fmla="*/ 30 w 122"/>
                <a:gd name="T7" fmla="*/ 75 h 196"/>
                <a:gd name="T8" fmla="*/ 37 w 122"/>
                <a:gd name="T9" fmla="*/ 68 h 196"/>
                <a:gd name="T10" fmla="*/ 46 w 122"/>
                <a:gd name="T11" fmla="*/ 62 h 196"/>
                <a:gd name="T12" fmla="*/ 57 w 122"/>
                <a:gd name="T13" fmla="*/ 59 h 196"/>
                <a:gd name="T14" fmla="*/ 63 w 122"/>
                <a:gd name="T15" fmla="*/ 57 h 196"/>
                <a:gd name="T16" fmla="*/ 70 w 122"/>
                <a:gd name="T17" fmla="*/ 57 h 196"/>
                <a:gd name="T18" fmla="*/ 70 w 122"/>
                <a:gd name="T19" fmla="*/ 57 h 196"/>
                <a:gd name="T20" fmla="*/ 81 w 122"/>
                <a:gd name="T21" fmla="*/ 59 h 196"/>
                <a:gd name="T22" fmla="*/ 92 w 122"/>
                <a:gd name="T23" fmla="*/ 61 h 196"/>
                <a:gd name="T24" fmla="*/ 101 w 122"/>
                <a:gd name="T25" fmla="*/ 65 h 196"/>
                <a:gd name="T26" fmla="*/ 108 w 122"/>
                <a:gd name="T27" fmla="*/ 72 h 196"/>
                <a:gd name="T28" fmla="*/ 113 w 122"/>
                <a:gd name="T29" fmla="*/ 80 h 196"/>
                <a:gd name="T30" fmla="*/ 118 w 122"/>
                <a:gd name="T31" fmla="*/ 90 h 196"/>
                <a:gd name="T32" fmla="*/ 121 w 122"/>
                <a:gd name="T33" fmla="*/ 101 h 196"/>
                <a:gd name="T34" fmla="*/ 122 w 122"/>
                <a:gd name="T35" fmla="*/ 114 h 196"/>
                <a:gd name="T36" fmla="*/ 122 w 122"/>
                <a:gd name="T37" fmla="*/ 196 h 196"/>
                <a:gd name="T38" fmla="*/ 92 w 122"/>
                <a:gd name="T39" fmla="*/ 196 h 196"/>
                <a:gd name="T40" fmla="*/ 92 w 122"/>
                <a:gd name="T41" fmla="*/ 120 h 196"/>
                <a:gd name="T42" fmla="*/ 92 w 122"/>
                <a:gd name="T43" fmla="*/ 120 h 196"/>
                <a:gd name="T44" fmla="*/ 92 w 122"/>
                <a:gd name="T45" fmla="*/ 112 h 196"/>
                <a:gd name="T46" fmla="*/ 90 w 122"/>
                <a:gd name="T47" fmla="*/ 106 h 196"/>
                <a:gd name="T48" fmla="*/ 88 w 122"/>
                <a:gd name="T49" fmla="*/ 100 h 196"/>
                <a:gd name="T50" fmla="*/ 85 w 122"/>
                <a:gd name="T51" fmla="*/ 95 h 196"/>
                <a:gd name="T52" fmla="*/ 80 w 122"/>
                <a:gd name="T53" fmla="*/ 91 h 196"/>
                <a:gd name="T54" fmla="*/ 76 w 122"/>
                <a:gd name="T55" fmla="*/ 88 h 196"/>
                <a:gd name="T56" fmla="*/ 69 w 122"/>
                <a:gd name="T57" fmla="*/ 86 h 196"/>
                <a:gd name="T58" fmla="*/ 62 w 122"/>
                <a:gd name="T59" fmla="*/ 86 h 196"/>
                <a:gd name="T60" fmla="*/ 62 w 122"/>
                <a:gd name="T61" fmla="*/ 86 h 196"/>
                <a:gd name="T62" fmla="*/ 55 w 122"/>
                <a:gd name="T63" fmla="*/ 86 h 196"/>
                <a:gd name="T64" fmla="*/ 49 w 122"/>
                <a:gd name="T65" fmla="*/ 88 h 196"/>
                <a:gd name="T66" fmla="*/ 43 w 122"/>
                <a:gd name="T67" fmla="*/ 92 h 196"/>
                <a:gd name="T68" fmla="*/ 39 w 122"/>
                <a:gd name="T69" fmla="*/ 95 h 196"/>
                <a:gd name="T70" fmla="*/ 35 w 122"/>
                <a:gd name="T71" fmla="*/ 101 h 196"/>
                <a:gd name="T72" fmla="*/ 32 w 122"/>
                <a:gd name="T73" fmla="*/ 107 h 196"/>
                <a:gd name="T74" fmla="*/ 31 w 122"/>
                <a:gd name="T75" fmla="*/ 114 h 196"/>
                <a:gd name="T76" fmla="*/ 30 w 122"/>
                <a:gd name="T77" fmla="*/ 120 h 196"/>
                <a:gd name="T78" fmla="*/ 30 w 122"/>
                <a:gd name="T79" fmla="*/ 196 h 196"/>
                <a:gd name="T80" fmla="*/ 0 w 122"/>
                <a:gd name="T81" fmla="*/ 196 h 196"/>
                <a:gd name="T82" fmla="*/ 0 w 122"/>
                <a:gd name="T83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96">
                  <a:moveTo>
                    <a:pt x="0" y="4"/>
                  </a:move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7" y="68"/>
                  </a:lnTo>
                  <a:lnTo>
                    <a:pt x="46" y="62"/>
                  </a:lnTo>
                  <a:lnTo>
                    <a:pt x="57" y="59"/>
                  </a:lnTo>
                  <a:lnTo>
                    <a:pt x="63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81" y="59"/>
                  </a:lnTo>
                  <a:lnTo>
                    <a:pt x="92" y="61"/>
                  </a:lnTo>
                  <a:lnTo>
                    <a:pt x="101" y="65"/>
                  </a:lnTo>
                  <a:lnTo>
                    <a:pt x="108" y="72"/>
                  </a:lnTo>
                  <a:lnTo>
                    <a:pt x="113" y="80"/>
                  </a:lnTo>
                  <a:lnTo>
                    <a:pt x="118" y="90"/>
                  </a:lnTo>
                  <a:lnTo>
                    <a:pt x="121" y="101"/>
                  </a:lnTo>
                  <a:lnTo>
                    <a:pt x="122" y="114"/>
                  </a:lnTo>
                  <a:lnTo>
                    <a:pt x="122" y="196"/>
                  </a:lnTo>
                  <a:lnTo>
                    <a:pt x="92" y="196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2"/>
                  </a:lnTo>
                  <a:lnTo>
                    <a:pt x="90" y="106"/>
                  </a:lnTo>
                  <a:lnTo>
                    <a:pt x="88" y="100"/>
                  </a:lnTo>
                  <a:lnTo>
                    <a:pt x="85" y="95"/>
                  </a:lnTo>
                  <a:lnTo>
                    <a:pt x="80" y="91"/>
                  </a:lnTo>
                  <a:lnTo>
                    <a:pt x="76" y="88"/>
                  </a:lnTo>
                  <a:lnTo>
                    <a:pt x="69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55" y="86"/>
                  </a:lnTo>
                  <a:lnTo>
                    <a:pt x="49" y="88"/>
                  </a:lnTo>
                  <a:lnTo>
                    <a:pt x="43" y="92"/>
                  </a:lnTo>
                  <a:lnTo>
                    <a:pt x="39" y="95"/>
                  </a:lnTo>
                  <a:lnTo>
                    <a:pt x="35" y="101"/>
                  </a:lnTo>
                  <a:lnTo>
                    <a:pt x="32" y="107"/>
                  </a:lnTo>
                  <a:lnTo>
                    <a:pt x="31" y="114"/>
                  </a:lnTo>
                  <a:lnTo>
                    <a:pt x="30" y="12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Freeform 41"/>
            <p:cNvSpPr>
              <a:spLocks/>
            </p:cNvSpPr>
            <p:nvPr userDrawn="1"/>
          </p:nvSpPr>
          <p:spPr bwMode="auto">
            <a:xfrm>
              <a:off x="1571" y="3751"/>
              <a:ext cx="64" cy="65"/>
            </a:xfrm>
            <a:custGeom>
              <a:avLst/>
              <a:gdLst>
                <a:gd name="T0" fmla="*/ 95 w 190"/>
                <a:gd name="T1" fmla="*/ 167 h 195"/>
                <a:gd name="T2" fmla="*/ 122 w 190"/>
                <a:gd name="T3" fmla="*/ 162 h 195"/>
                <a:gd name="T4" fmla="*/ 141 w 190"/>
                <a:gd name="T5" fmla="*/ 147 h 195"/>
                <a:gd name="T6" fmla="*/ 155 w 190"/>
                <a:gd name="T7" fmla="*/ 125 h 195"/>
                <a:gd name="T8" fmla="*/ 159 w 190"/>
                <a:gd name="T9" fmla="*/ 98 h 195"/>
                <a:gd name="T10" fmla="*/ 190 w 190"/>
                <a:gd name="T11" fmla="*/ 98 h 195"/>
                <a:gd name="T12" fmla="*/ 189 w 190"/>
                <a:gd name="T13" fmla="*/ 117 h 195"/>
                <a:gd name="T14" fmla="*/ 183 w 190"/>
                <a:gd name="T15" fmla="*/ 136 h 195"/>
                <a:gd name="T16" fmla="*/ 174 w 190"/>
                <a:gd name="T17" fmla="*/ 153 h 195"/>
                <a:gd name="T18" fmla="*/ 163 w 190"/>
                <a:gd name="T19" fmla="*/ 168 h 195"/>
                <a:gd name="T20" fmla="*/ 149 w 190"/>
                <a:gd name="T21" fmla="*/ 179 h 195"/>
                <a:gd name="T22" fmla="*/ 133 w 190"/>
                <a:gd name="T23" fmla="*/ 188 h 195"/>
                <a:gd name="T24" fmla="*/ 115 w 190"/>
                <a:gd name="T25" fmla="*/ 194 h 195"/>
                <a:gd name="T26" fmla="*/ 95 w 190"/>
                <a:gd name="T27" fmla="*/ 195 h 195"/>
                <a:gd name="T28" fmla="*/ 86 w 190"/>
                <a:gd name="T29" fmla="*/ 195 h 195"/>
                <a:gd name="T30" fmla="*/ 67 w 190"/>
                <a:gd name="T31" fmla="*/ 192 h 195"/>
                <a:gd name="T32" fmla="*/ 49 w 190"/>
                <a:gd name="T33" fmla="*/ 184 h 195"/>
                <a:gd name="T34" fmla="*/ 35 w 190"/>
                <a:gd name="T35" fmla="*/ 173 h 195"/>
                <a:gd name="T36" fmla="*/ 22 w 190"/>
                <a:gd name="T37" fmla="*/ 160 h 195"/>
                <a:gd name="T38" fmla="*/ 12 w 190"/>
                <a:gd name="T39" fmla="*/ 145 h 195"/>
                <a:gd name="T40" fmla="*/ 5 w 190"/>
                <a:gd name="T41" fmla="*/ 128 h 195"/>
                <a:gd name="T42" fmla="*/ 1 w 190"/>
                <a:gd name="T43" fmla="*/ 108 h 195"/>
                <a:gd name="T44" fmla="*/ 0 w 190"/>
                <a:gd name="T45" fmla="*/ 98 h 195"/>
                <a:gd name="T46" fmla="*/ 2 w 190"/>
                <a:gd name="T47" fmla="*/ 78 h 195"/>
                <a:gd name="T48" fmla="*/ 8 w 190"/>
                <a:gd name="T49" fmla="*/ 60 h 195"/>
                <a:gd name="T50" fmla="*/ 16 w 190"/>
                <a:gd name="T51" fmla="*/ 43 h 195"/>
                <a:gd name="T52" fmla="*/ 28 w 190"/>
                <a:gd name="T53" fmla="*/ 29 h 195"/>
                <a:gd name="T54" fmla="*/ 41 w 190"/>
                <a:gd name="T55" fmla="*/ 16 h 195"/>
                <a:gd name="T56" fmla="*/ 57 w 190"/>
                <a:gd name="T57" fmla="*/ 8 h 195"/>
                <a:gd name="T58" fmla="*/ 76 w 190"/>
                <a:gd name="T59" fmla="*/ 3 h 195"/>
                <a:gd name="T60" fmla="*/ 95 w 190"/>
                <a:gd name="T61" fmla="*/ 0 h 195"/>
                <a:gd name="T62" fmla="*/ 107 w 190"/>
                <a:gd name="T63" fmla="*/ 0 h 195"/>
                <a:gd name="T64" fmla="*/ 127 w 190"/>
                <a:gd name="T65" fmla="*/ 6 h 195"/>
                <a:gd name="T66" fmla="*/ 146 w 190"/>
                <a:gd name="T67" fmla="*/ 15 h 195"/>
                <a:gd name="T68" fmla="*/ 162 w 190"/>
                <a:gd name="T69" fmla="*/ 28 h 195"/>
                <a:gd name="T70" fmla="*/ 147 w 190"/>
                <a:gd name="T71" fmla="*/ 57 h 195"/>
                <a:gd name="T72" fmla="*/ 142 w 190"/>
                <a:gd name="T73" fmla="*/ 51 h 195"/>
                <a:gd name="T74" fmla="*/ 132 w 190"/>
                <a:gd name="T75" fmla="*/ 41 h 195"/>
                <a:gd name="T76" fmla="*/ 119 w 190"/>
                <a:gd name="T77" fmla="*/ 34 h 195"/>
                <a:gd name="T78" fmla="*/ 104 w 190"/>
                <a:gd name="T79" fmla="*/ 30 h 195"/>
                <a:gd name="T80" fmla="*/ 95 w 190"/>
                <a:gd name="T81" fmla="*/ 29 h 195"/>
                <a:gd name="T82" fmla="*/ 83 w 190"/>
                <a:gd name="T83" fmla="*/ 30 h 195"/>
                <a:gd name="T84" fmla="*/ 70 w 190"/>
                <a:gd name="T85" fmla="*/ 35 h 195"/>
                <a:gd name="T86" fmla="*/ 49 w 190"/>
                <a:gd name="T87" fmla="*/ 50 h 195"/>
                <a:gd name="T88" fmla="*/ 37 w 190"/>
                <a:gd name="T89" fmla="*/ 71 h 195"/>
                <a:gd name="T90" fmla="*/ 32 w 190"/>
                <a:gd name="T91" fmla="*/ 98 h 195"/>
                <a:gd name="T92" fmla="*/ 33 w 190"/>
                <a:gd name="T93" fmla="*/ 112 h 195"/>
                <a:gd name="T94" fmla="*/ 43 w 190"/>
                <a:gd name="T95" fmla="*/ 137 h 195"/>
                <a:gd name="T96" fmla="*/ 59 w 190"/>
                <a:gd name="T97" fmla="*/ 155 h 195"/>
                <a:gd name="T98" fmla="*/ 76 w 190"/>
                <a:gd name="T99" fmla="*/ 163 h 195"/>
                <a:gd name="T100" fmla="*/ 88 w 190"/>
                <a:gd name="T101" fmla="*/ 167 h 195"/>
                <a:gd name="T102" fmla="*/ 95 w 190"/>
                <a:gd name="T103" fmla="*/ 16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0" h="195">
                  <a:moveTo>
                    <a:pt x="95" y="167"/>
                  </a:moveTo>
                  <a:lnTo>
                    <a:pt x="95" y="167"/>
                  </a:lnTo>
                  <a:lnTo>
                    <a:pt x="109" y="165"/>
                  </a:lnTo>
                  <a:lnTo>
                    <a:pt x="122" y="162"/>
                  </a:lnTo>
                  <a:lnTo>
                    <a:pt x="132" y="155"/>
                  </a:lnTo>
                  <a:lnTo>
                    <a:pt x="141" y="147"/>
                  </a:lnTo>
                  <a:lnTo>
                    <a:pt x="149" y="137"/>
                  </a:lnTo>
                  <a:lnTo>
                    <a:pt x="155" y="125"/>
                  </a:lnTo>
                  <a:lnTo>
                    <a:pt x="158" y="113"/>
                  </a:lnTo>
                  <a:lnTo>
                    <a:pt x="159" y="98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190" y="108"/>
                  </a:lnTo>
                  <a:lnTo>
                    <a:pt x="189" y="117"/>
                  </a:lnTo>
                  <a:lnTo>
                    <a:pt x="187" y="128"/>
                  </a:lnTo>
                  <a:lnTo>
                    <a:pt x="183" y="136"/>
                  </a:lnTo>
                  <a:lnTo>
                    <a:pt x="179" y="145"/>
                  </a:lnTo>
                  <a:lnTo>
                    <a:pt x="174" y="153"/>
                  </a:lnTo>
                  <a:lnTo>
                    <a:pt x="170" y="160"/>
                  </a:lnTo>
                  <a:lnTo>
                    <a:pt x="163" y="168"/>
                  </a:lnTo>
                  <a:lnTo>
                    <a:pt x="157" y="173"/>
                  </a:lnTo>
                  <a:lnTo>
                    <a:pt x="149" y="179"/>
                  </a:lnTo>
                  <a:lnTo>
                    <a:pt x="142" y="184"/>
                  </a:lnTo>
                  <a:lnTo>
                    <a:pt x="133" y="188"/>
                  </a:lnTo>
                  <a:lnTo>
                    <a:pt x="125" y="192"/>
                  </a:lnTo>
                  <a:lnTo>
                    <a:pt x="115" y="194"/>
                  </a:lnTo>
                  <a:lnTo>
                    <a:pt x="106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86" y="195"/>
                  </a:lnTo>
                  <a:lnTo>
                    <a:pt x="76" y="194"/>
                  </a:lnTo>
                  <a:lnTo>
                    <a:pt x="67" y="192"/>
                  </a:lnTo>
                  <a:lnTo>
                    <a:pt x="57" y="188"/>
                  </a:lnTo>
                  <a:lnTo>
                    <a:pt x="49" y="184"/>
                  </a:lnTo>
                  <a:lnTo>
                    <a:pt x="41" y="179"/>
                  </a:lnTo>
                  <a:lnTo>
                    <a:pt x="35" y="173"/>
                  </a:lnTo>
                  <a:lnTo>
                    <a:pt x="28" y="168"/>
                  </a:lnTo>
                  <a:lnTo>
                    <a:pt x="22" y="160"/>
                  </a:lnTo>
                  <a:lnTo>
                    <a:pt x="16" y="153"/>
                  </a:lnTo>
                  <a:lnTo>
                    <a:pt x="12" y="145"/>
                  </a:lnTo>
                  <a:lnTo>
                    <a:pt x="8" y="136"/>
                  </a:lnTo>
                  <a:lnTo>
                    <a:pt x="5" y="128"/>
                  </a:lnTo>
                  <a:lnTo>
                    <a:pt x="2" y="117"/>
                  </a:lnTo>
                  <a:lnTo>
                    <a:pt x="1" y="10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" y="88"/>
                  </a:lnTo>
                  <a:lnTo>
                    <a:pt x="2" y="78"/>
                  </a:lnTo>
                  <a:lnTo>
                    <a:pt x="5" y="69"/>
                  </a:lnTo>
                  <a:lnTo>
                    <a:pt x="8" y="60"/>
                  </a:lnTo>
                  <a:lnTo>
                    <a:pt x="12" y="51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8" y="29"/>
                  </a:lnTo>
                  <a:lnTo>
                    <a:pt x="35" y="22"/>
                  </a:lnTo>
                  <a:lnTo>
                    <a:pt x="41" y="16"/>
                  </a:lnTo>
                  <a:lnTo>
                    <a:pt x="49" y="12"/>
                  </a:lnTo>
                  <a:lnTo>
                    <a:pt x="57" y="8"/>
                  </a:lnTo>
                  <a:lnTo>
                    <a:pt x="67" y="5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8" y="3"/>
                  </a:lnTo>
                  <a:lnTo>
                    <a:pt x="127" y="6"/>
                  </a:lnTo>
                  <a:lnTo>
                    <a:pt x="138" y="10"/>
                  </a:lnTo>
                  <a:lnTo>
                    <a:pt x="146" y="15"/>
                  </a:lnTo>
                  <a:lnTo>
                    <a:pt x="154" y="21"/>
                  </a:lnTo>
                  <a:lnTo>
                    <a:pt x="162" y="28"/>
                  </a:lnTo>
                  <a:lnTo>
                    <a:pt x="169" y="36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2" y="51"/>
                  </a:lnTo>
                  <a:lnTo>
                    <a:pt x="138" y="45"/>
                  </a:lnTo>
                  <a:lnTo>
                    <a:pt x="132" y="41"/>
                  </a:lnTo>
                  <a:lnTo>
                    <a:pt x="126" y="37"/>
                  </a:lnTo>
                  <a:lnTo>
                    <a:pt x="119" y="34"/>
                  </a:lnTo>
                  <a:lnTo>
                    <a:pt x="111" y="31"/>
                  </a:lnTo>
                  <a:lnTo>
                    <a:pt x="104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88" y="30"/>
                  </a:lnTo>
                  <a:lnTo>
                    <a:pt x="83" y="30"/>
                  </a:lnTo>
                  <a:lnTo>
                    <a:pt x="76" y="33"/>
                  </a:lnTo>
                  <a:lnTo>
                    <a:pt x="70" y="35"/>
                  </a:lnTo>
                  <a:lnTo>
                    <a:pt x="59" y="41"/>
                  </a:lnTo>
                  <a:lnTo>
                    <a:pt x="49" y="50"/>
                  </a:lnTo>
                  <a:lnTo>
                    <a:pt x="43" y="59"/>
                  </a:lnTo>
                  <a:lnTo>
                    <a:pt x="37" y="71"/>
                  </a:lnTo>
                  <a:lnTo>
                    <a:pt x="33" y="84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3" y="112"/>
                  </a:lnTo>
                  <a:lnTo>
                    <a:pt x="37" y="125"/>
                  </a:lnTo>
                  <a:lnTo>
                    <a:pt x="43" y="137"/>
                  </a:lnTo>
                  <a:lnTo>
                    <a:pt x="49" y="147"/>
                  </a:lnTo>
                  <a:lnTo>
                    <a:pt x="59" y="155"/>
                  </a:lnTo>
                  <a:lnTo>
                    <a:pt x="70" y="161"/>
                  </a:lnTo>
                  <a:lnTo>
                    <a:pt x="76" y="163"/>
                  </a:lnTo>
                  <a:lnTo>
                    <a:pt x="83" y="165"/>
                  </a:lnTo>
                  <a:lnTo>
                    <a:pt x="88" y="167"/>
                  </a:lnTo>
                  <a:lnTo>
                    <a:pt x="95" y="167"/>
                  </a:lnTo>
                  <a:lnTo>
                    <a:pt x="95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Freeform 42"/>
            <p:cNvSpPr>
              <a:spLocks noEditPoints="1"/>
            </p:cNvSpPr>
            <p:nvPr userDrawn="1"/>
          </p:nvSpPr>
          <p:spPr bwMode="auto">
            <a:xfrm>
              <a:off x="1642" y="3769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7 w 140"/>
                <a:gd name="T13" fmla="*/ 105 h 140"/>
                <a:gd name="T14" fmla="*/ 138 w 140"/>
                <a:gd name="T15" fmla="*/ 99 h 140"/>
                <a:gd name="T16" fmla="*/ 133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3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3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8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3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3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1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90" y="109"/>
                  </a:lnTo>
                  <a:lnTo>
                    <a:pt x="97" y="105"/>
                  </a:lnTo>
                  <a:lnTo>
                    <a:pt x="102" y="99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1" y="123"/>
                  </a:lnTo>
                  <a:lnTo>
                    <a:pt x="113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09"/>
                  </a:lnTo>
                  <a:lnTo>
                    <a:pt x="6" y="98"/>
                  </a:lnTo>
                  <a:lnTo>
                    <a:pt x="4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2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3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8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8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5" y="49"/>
                  </a:lnTo>
                  <a:lnTo>
                    <a:pt x="101" y="44"/>
                  </a:lnTo>
                  <a:lnTo>
                    <a:pt x="98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8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Freeform 43"/>
            <p:cNvSpPr>
              <a:spLocks/>
            </p:cNvSpPr>
            <p:nvPr userDrawn="1"/>
          </p:nvSpPr>
          <p:spPr bwMode="auto">
            <a:xfrm>
              <a:off x="1698" y="3769"/>
              <a:ext cx="40" cy="47"/>
            </a:xfrm>
            <a:custGeom>
              <a:avLst/>
              <a:gdLst>
                <a:gd name="T0" fmla="*/ 0 w 121"/>
                <a:gd name="T1" fmla="*/ 2 h 139"/>
                <a:gd name="T2" fmla="*/ 30 w 121"/>
                <a:gd name="T3" fmla="*/ 2 h 139"/>
                <a:gd name="T4" fmla="*/ 30 w 121"/>
                <a:gd name="T5" fmla="*/ 18 h 139"/>
                <a:gd name="T6" fmla="*/ 30 w 121"/>
                <a:gd name="T7" fmla="*/ 18 h 139"/>
                <a:gd name="T8" fmla="*/ 36 w 121"/>
                <a:gd name="T9" fmla="*/ 12 h 139"/>
                <a:gd name="T10" fmla="*/ 44 w 121"/>
                <a:gd name="T11" fmla="*/ 6 h 139"/>
                <a:gd name="T12" fmla="*/ 50 w 121"/>
                <a:gd name="T13" fmla="*/ 4 h 139"/>
                <a:gd name="T14" fmla="*/ 55 w 121"/>
                <a:gd name="T15" fmla="*/ 2 h 139"/>
                <a:gd name="T16" fmla="*/ 61 w 121"/>
                <a:gd name="T17" fmla="*/ 0 h 139"/>
                <a:gd name="T18" fmla="*/ 68 w 121"/>
                <a:gd name="T19" fmla="*/ 0 h 139"/>
                <a:gd name="T20" fmla="*/ 68 w 121"/>
                <a:gd name="T21" fmla="*/ 0 h 139"/>
                <a:gd name="T22" fmla="*/ 79 w 121"/>
                <a:gd name="T23" fmla="*/ 2 h 139"/>
                <a:gd name="T24" fmla="*/ 91 w 121"/>
                <a:gd name="T25" fmla="*/ 4 h 139"/>
                <a:gd name="T26" fmla="*/ 99 w 121"/>
                <a:gd name="T27" fmla="*/ 8 h 139"/>
                <a:gd name="T28" fmla="*/ 107 w 121"/>
                <a:gd name="T29" fmla="*/ 15 h 139"/>
                <a:gd name="T30" fmla="*/ 113 w 121"/>
                <a:gd name="T31" fmla="*/ 23 h 139"/>
                <a:gd name="T32" fmla="*/ 117 w 121"/>
                <a:gd name="T33" fmla="*/ 33 h 139"/>
                <a:gd name="T34" fmla="*/ 120 w 121"/>
                <a:gd name="T35" fmla="*/ 44 h 139"/>
                <a:gd name="T36" fmla="*/ 121 w 121"/>
                <a:gd name="T37" fmla="*/ 57 h 139"/>
                <a:gd name="T38" fmla="*/ 121 w 121"/>
                <a:gd name="T39" fmla="*/ 139 h 139"/>
                <a:gd name="T40" fmla="*/ 91 w 121"/>
                <a:gd name="T41" fmla="*/ 139 h 139"/>
                <a:gd name="T42" fmla="*/ 91 w 121"/>
                <a:gd name="T43" fmla="*/ 63 h 139"/>
                <a:gd name="T44" fmla="*/ 91 w 121"/>
                <a:gd name="T45" fmla="*/ 63 h 139"/>
                <a:gd name="T46" fmla="*/ 90 w 121"/>
                <a:gd name="T47" fmla="*/ 55 h 139"/>
                <a:gd name="T48" fmla="*/ 89 w 121"/>
                <a:gd name="T49" fmla="*/ 47 h 139"/>
                <a:gd name="T50" fmla="*/ 86 w 121"/>
                <a:gd name="T51" fmla="*/ 42 h 139"/>
                <a:gd name="T52" fmla="*/ 83 w 121"/>
                <a:gd name="T53" fmla="*/ 37 h 139"/>
                <a:gd name="T54" fmla="*/ 78 w 121"/>
                <a:gd name="T55" fmla="*/ 34 h 139"/>
                <a:gd name="T56" fmla="*/ 74 w 121"/>
                <a:gd name="T57" fmla="*/ 30 h 139"/>
                <a:gd name="T58" fmla="*/ 67 w 121"/>
                <a:gd name="T59" fmla="*/ 29 h 139"/>
                <a:gd name="T60" fmla="*/ 60 w 121"/>
                <a:gd name="T61" fmla="*/ 29 h 139"/>
                <a:gd name="T62" fmla="*/ 60 w 121"/>
                <a:gd name="T63" fmla="*/ 29 h 139"/>
                <a:gd name="T64" fmla="*/ 53 w 121"/>
                <a:gd name="T65" fmla="*/ 29 h 139"/>
                <a:gd name="T66" fmla="*/ 47 w 121"/>
                <a:gd name="T67" fmla="*/ 31 h 139"/>
                <a:gd name="T68" fmla="*/ 42 w 121"/>
                <a:gd name="T69" fmla="*/ 35 h 139"/>
                <a:gd name="T70" fmla="*/ 38 w 121"/>
                <a:gd name="T71" fmla="*/ 38 h 139"/>
                <a:gd name="T72" fmla="*/ 35 w 121"/>
                <a:gd name="T73" fmla="*/ 44 h 139"/>
                <a:gd name="T74" fmla="*/ 32 w 121"/>
                <a:gd name="T75" fmla="*/ 50 h 139"/>
                <a:gd name="T76" fmla="*/ 30 w 121"/>
                <a:gd name="T77" fmla="*/ 57 h 139"/>
                <a:gd name="T78" fmla="*/ 30 w 121"/>
                <a:gd name="T79" fmla="*/ 63 h 139"/>
                <a:gd name="T80" fmla="*/ 30 w 121"/>
                <a:gd name="T81" fmla="*/ 139 h 139"/>
                <a:gd name="T82" fmla="*/ 0 w 121"/>
                <a:gd name="T83" fmla="*/ 139 h 139"/>
                <a:gd name="T84" fmla="*/ 0 w 121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99" y="8"/>
                  </a:lnTo>
                  <a:lnTo>
                    <a:pt x="107" y="15"/>
                  </a:lnTo>
                  <a:lnTo>
                    <a:pt x="113" y="23"/>
                  </a:lnTo>
                  <a:lnTo>
                    <a:pt x="117" y="33"/>
                  </a:lnTo>
                  <a:lnTo>
                    <a:pt x="120" y="44"/>
                  </a:lnTo>
                  <a:lnTo>
                    <a:pt x="121" y="57"/>
                  </a:lnTo>
                  <a:lnTo>
                    <a:pt x="121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0" y="55"/>
                  </a:lnTo>
                  <a:lnTo>
                    <a:pt x="89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4" y="30"/>
                  </a:lnTo>
                  <a:lnTo>
                    <a:pt x="67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Freeform 44"/>
            <p:cNvSpPr>
              <a:spLocks/>
            </p:cNvSpPr>
            <p:nvPr userDrawn="1"/>
          </p:nvSpPr>
          <p:spPr bwMode="auto">
            <a:xfrm>
              <a:off x="1744" y="3750"/>
              <a:ext cx="33" cy="66"/>
            </a:xfrm>
            <a:custGeom>
              <a:avLst/>
              <a:gdLst>
                <a:gd name="T0" fmla="*/ 29 w 100"/>
                <a:gd name="T1" fmla="*/ 4 h 196"/>
                <a:gd name="T2" fmla="*/ 58 w 100"/>
                <a:gd name="T3" fmla="*/ 0 h 196"/>
                <a:gd name="T4" fmla="*/ 58 w 100"/>
                <a:gd name="T5" fmla="*/ 59 h 196"/>
                <a:gd name="T6" fmla="*/ 100 w 100"/>
                <a:gd name="T7" fmla="*/ 59 h 196"/>
                <a:gd name="T8" fmla="*/ 100 w 100"/>
                <a:gd name="T9" fmla="*/ 87 h 196"/>
                <a:gd name="T10" fmla="*/ 58 w 100"/>
                <a:gd name="T11" fmla="*/ 87 h 196"/>
                <a:gd name="T12" fmla="*/ 58 w 100"/>
                <a:gd name="T13" fmla="*/ 196 h 196"/>
                <a:gd name="T14" fmla="*/ 29 w 100"/>
                <a:gd name="T15" fmla="*/ 196 h 196"/>
                <a:gd name="T16" fmla="*/ 29 w 100"/>
                <a:gd name="T17" fmla="*/ 87 h 196"/>
                <a:gd name="T18" fmla="*/ 0 w 100"/>
                <a:gd name="T19" fmla="*/ 87 h 196"/>
                <a:gd name="T20" fmla="*/ 0 w 100"/>
                <a:gd name="T21" fmla="*/ 59 h 196"/>
                <a:gd name="T22" fmla="*/ 29 w 100"/>
                <a:gd name="T23" fmla="*/ 59 h 196"/>
                <a:gd name="T24" fmla="*/ 29 w 100"/>
                <a:gd name="T25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96">
                  <a:moveTo>
                    <a:pt x="29" y="4"/>
                  </a:moveTo>
                  <a:lnTo>
                    <a:pt x="58" y="0"/>
                  </a:lnTo>
                  <a:lnTo>
                    <a:pt x="58" y="59"/>
                  </a:lnTo>
                  <a:lnTo>
                    <a:pt x="100" y="59"/>
                  </a:lnTo>
                  <a:lnTo>
                    <a:pt x="100" y="87"/>
                  </a:lnTo>
                  <a:lnTo>
                    <a:pt x="58" y="87"/>
                  </a:lnTo>
                  <a:lnTo>
                    <a:pt x="58" y="196"/>
                  </a:lnTo>
                  <a:lnTo>
                    <a:pt x="29" y="196"/>
                  </a:lnTo>
                  <a:lnTo>
                    <a:pt x="29" y="87"/>
                  </a:lnTo>
                  <a:lnTo>
                    <a:pt x="0" y="87"/>
                  </a:lnTo>
                  <a:lnTo>
                    <a:pt x="0" y="59"/>
                  </a:lnTo>
                  <a:lnTo>
                    <a:pt x="29" y="59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Freeform 45"/>
            <p:cNvSpPr>
              <a:spLocks/>
            </p:cNvSpPr>
            <p:nvPr userDrawn="1"/>
          </p:nvSpPr>
          <p:spPr bwMode="auto">
            <a:xfrm>
              <a:off x="1785" y="3769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29 w 65"/>
                <a:gd name="T3" fmla="*/ 2 h 139"/>
                <a:gd name="T4" fmla="*/ 29 w 65"/>
                <a:gd name="T5" fmla="*/ 16 h 139"/>
                <a:gd name="T6" fmla="*/ 29 w 65"/>
                <a:gd name="T7" fmla="*/ 16 h 139"/>
                <a:gd name="T8" fmla="*/ 35 w 65"/>
                <a:gd name="T9" fmla="*/ 10 h 139"/>
                <a:gd name="T10" fmla="*/ 42 w 65"/>
                <a:gd name="T11" fmla="*/ 5 h 139"/>
                <a:gd name="T12" fmla="*/ 47 w 65"/>
                <a:gd name="T13" fmla="*/ 3 h 139"/>
                <a:gd name="T14" fmla="*/ 52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3 w 65"/>
                <a:gd name="T31" fmla="*/ 35 h 139"/>
                <a:gd name="T32" fmla="*/ 39 w 65"/>
                <a:gd name="T33" fmla="*/ 38 h 139"/>
                <a:gd name="T34" fmla="*/ 35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29 w 65"/>
                <a:gd name="T41" fmla="*/ 63 h 139"/>
                <a:gd name="T42" fmla="*/ 29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29" y="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5" y="10"/>
                  </a:lnTo>
                  <a:lnTo>
                    <a:pt x="42" y="5"/>
                  </a:lnTo>
                  <a:lnTo>
                    <a:pt x="47" y="3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3" y="35"/>
                  </a:lnTo>
                  <a:lnTo>
                    <a:pt x="39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29" y="63"/>
                  </a:lnTo>
                  <a:lnTo>
                    <a:pt x="29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Freeform 46"/>
            <p:cNvSpPr>
              <a:spLocks noEditPoints="1"/>
            </p:cNvSpPr>
            <p:nvPr userDrawn="1"/>
          </p:nvSpPr>
          <p:spPr bwMode="auto">
            <a:xfrm>
              <a:off x="1812" y="3769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0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50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8">
            <a:extLst>
              <a:ext uri="{FF2B5EF4-FFF2-40B4-BE49-F238E27FC236}">
                <a16:creationId xmlns:a16="http://schemas.microsoft.com/office/drawing/2014/main" id="{647C93FD-69BD-4ECC-920A-2E0DC2577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1" t="28982" r="2160" b="26878"/>
          <a:stretch/>
        </p:blipFill>
        <p:spPr>
          <a:xfrm>
            <a:off x="742950" y="733425"/>
            <a:ext cx="9210675" cy="535305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334125" y="2241030"/>
            <a:ext cx="5074170" cy="2360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C9C767-9A67-4216-A05F-95382F81B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2247899"/>
            <a:ext cx="5067300" cy="2362201"/>
          </a:xfrm>
          <a:prstGeom prst="rect">
            <a:avLst/>
          </a:prstGeom>
          <a:noFill/>
        </p:spPr>
        <p:txBody>
          <a:bodyPr lIns="182880" tIns="182880" rIns="182880" bIns="18288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subtitle</a:t>
            </a:r>
            <a:endParaRPr lang="en-BE" dirty="0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554549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554549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12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t="23540" r="6984" b="16462"/>
          <a:stretch/>
        </p:blipFill>
        <p:spPr>
          <a:xfrm>
            <a:off x="752929" y="769258"/>
            <a:ext cx="10697028" cy="532674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346825" y="2241030"/>
            <a:ext cx="5074170" cy="2360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C9C767-9A67-4216-A05F-95382F81B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6200" y="2247899"/>
            <a:ext cx="5067300" cy="2362201"/>
          </a:xfrm>
          <a:prstGeom prst="rect">
            <a:avLst/>
          </a:prstGeom>
          <a:noFill/>
        </p:spPr>
        <p:txBody>
          <a:bodyPr lIns="182880" tIns="182880" rIns="182880" bIns="18288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subtitle</a:t>
            </a:r>
            <a:endParaRPr lang="en-BE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3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ng slide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3" y="1827482"/>
            <a:ext cx="1470223" cy="1471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/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09AA0D7A-FE33-4F8C-9C9B-2DF71EA202B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63784" y="1810727"/>
            <a:ext cx="1517650" cy="1471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/>
            </a:lvl1pPr>
          </a:lstStyle>
          <a:p>
            <a:r>
              <a:rPr lang="en-US"/>
              <a:t>add icon</a:t>
            </a:r>
            <a:endParaRPr lang="en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05175" y="1822478"/>
            <a:ext cx="3333623" cy="147161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21D06019-3674-4CC0-8571-2CD83FD684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5264" y="1810727"/>
            <a:ext cx="3269974" cy="147161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6762" y="806211"/>
            <a:ext cx="10658476" cy="8844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766763" y="3429000"/>
            <a:ext cx="4872037" cy="262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569814" y="3429000"/>
            <a:ext cx="4872037" cy="262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3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552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496"/>
            <a:ext cx="8939204" cy="525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013F778B-D9C1-4802-970E-A23E39CC2A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3" y="1486463"/>
            <a:ext cx="8939204" cy="72510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9408312" y="800496"/>
            <a:ext cx="2013743" cy="5287567"/>
            <a:chOff x="9408312" y="800496"/>
            <a:chExt cx="2013743" cy="5287567"/>
          </a:xfrm>
          <a:solidFill>
            <a:schemeClr val="bg1">
              <a:lumMod val="95000"/>
            </a:schemeClr>
          </a:solidFill>
        </p:grpSpPr>
        <p:sp>
          <p:nvSpPr>
            <p:cNvPr id="673" name="Oval 672"/>
            <p:cNvSpPr/>
            <p:nvPr/>
          </p:nvSpPr>
          <p:spPr>
            <a:xfrm>
              <a:off x="10003624" y="586025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/>
            <p:cNvSpPr/>
            <p:nvPr/>
          </p:nvSpPr>
          <p:spPr>
            <a:xfrm>
              <a:off x="10598936" y="586025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/>
            <p:cNvSpPr/>
            <p:nvPr/>
          </p:nvSpPr>
          <p:spPr>
            <a:xfrm>
              <a:off x="10896592" y="586025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Oval 676"/>
            <p:cNvSpPr/>
            <p:nvPr/>
          </p:nvSpPr>
          <p:spPr>
            <a:xfrm>
              <a:off x="11194248" y="586025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/>
            <p:cNvSpPr/>
            <p:nvPr/>
          </p:nvSpPr>
          <p:spPr>
            <a:xfrm>
              <a:off x="10301280" y="555863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/>
            <p:cNvSpPr/>
            <p:nvPr/>
          </p:nvSpPr>
          <p:spPr>
            <a:xfrm>
              <a:off x="10598936" y="555863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/>
            <p:cNvSpPr/>
            <p:nvPr/>
          </p:nvSpPr>
          <p:spPr>
            <a:xfrm>
              <a:off x="10896592" y="555863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/>
            <p:cNvSpPr/>
            <p:nvPr/>
          </p:nvSpPr>
          <p:spPr>
            <a:xfrm>
              <a:off x="11194248" y="555863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>
              <a:off x="10003624" y="526399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 userDrawn="1"/>
          </p:nvSpPr>
          <p:spPr>
            <a:xfrm>
              <a:off x="10301280" y="526399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>
              <a:off x="10896592" y="526399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11194248" y="526399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10301280" y="4966720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/>
            <p:cNvSpPr/>
            <p:nvPr/>
          </p:nvSpPr>
          <p:spPr>
            <a:xfrm>
              <a:off x="11194248" y="4966720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10003624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10301280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10598936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10896592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/>
            <p:cNvSpPr/>
            <p:nvPr/>
          </p:nvSpPr>
          <p:spPr>
            <a:xfrm>
              <a:off x="11194248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9705968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10301280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10598936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10896592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11194248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10003624" y="407477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10301280" y="407477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10598936" y="407477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11194248" y="407477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>
              <a:off x="10598936" y="377564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>
              <a:off x="10896592" y="377564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>
              <a:off x="11194248" y="377564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9408312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9705968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10003624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/>
            <p:cNvSpPr/>
            <p:nvPr/>
          </p:nvSpPr>
          <p:spPr>
            <a:xfrm>
              <a:off x="10301280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/>
            <p:cNvSpPr/>
            <p:nvPr/>
          </p:nvSpPr>
          <p:spPr>
            <a:xfrm>
              <a:off x="10598936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10896592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11194248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9705968" y="318276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10003624" y="318276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10896592" y="318276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11194248" y="318276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10003624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10301280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10598936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10896592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11194248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10598936" y="258167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10896592" y="258167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9705968" y="229360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10301280" y="229360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0896592" y="229360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1194248" y="229360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10003624" y="199447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10598936" y="199447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10896592" y="199447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11194248" y="199447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9408312" y="169602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10598936" y="169602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10896592" y="169602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1194248" y="169602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10003624" y="140158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10598936" y="140158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11194248" y="140158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10301280" y="109776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0896592" y="109776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1194248" y="109776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9705968" y="80049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0301280" y="80049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0598936" y="80049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1194248" y="80049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6763" y="2293938"/>
            <a:ext cx="8939212" cy="379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8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3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800496"/>
            <a:ext cx="10658465" cy="525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" name="Tijdelijke aanduiding voor tekst 8">
            <a:extLst>
              <a:ext uri="{FF2B5EF4-FFF2-40B4-BE49-F238E27FC236}">
                <a16:creationId xmlns:a16="http://schemas.microsoft.com/office/drawing/2014/main" id="{013F778B-D9C1-4802-970E-A23E39CC2A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486463"/>
            <a:ext cx="10658465" cy="72510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sp>
        <p:nvSpPr>
          <p:cNvPr id="8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6762" y="2293938"/>
            <a:ext cx="10658475" cy="379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8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3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800496"/>
            <a:ext cx="10658475" cy="9855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6762" y="1786072"/>
            <a:ext cx="10658475" cy="43019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100"/>
            <a:ext cx="10658475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3200" y="1638300"/>
            <a:ext cx="4872038" cy="69850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85BDB02-0669-46C1-BC18-4B6915F659E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66762" y="1638300"/>
            <a:ext cx="4872037" cy="441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/>
            </a:lvl1pPr>
          </a:lstStyle>
          <a:p>
            <a:endParaRPr lang="en-BE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544414" y="2463800"/>
            <a:ext cx="4872037" cy="3594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3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90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  <p15:guide id="3" pos="355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099"/>
            <a:ext cx="5329237" cy="5588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3" y="1460501"/>
            <a:ext cx="5329237" cy="922958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85BDB02-0669-46C1-BC18-4B6915F659E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553200" y="800101"/>
            <a:ext cx="4872038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/>
            </a:lvl1pPr>
          </a:lstStyle>
          <a:p>
            <a:endParaRPr lang="en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66762" y="2485059"/>
            <a:ext cx="5329237" cy="35728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62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  <p15:guide id="3" pos="355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800100"/>
            <a:ext cx="5983288" cy="838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DA1F5B52-3085-476E-BB6D-6FEB75BDE4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0875" y="0"/>
            <a:ext cx="5191125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C44366-3659-4A5F-8C4F-FE4BEEF77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3" y="1768890"/>
            <a:ext cx="6010275" cy="8473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66763" y="2895600"/>
            <a:ext cx="6010275" cy="3581400"/>
          </a:xfrm>
        </p:spPr>
        <p:txBody>
          <a:bodyPr/>
          <a:lstStyle>
            <a:lvl1pPr marL="355600" indent="-355600">
              <a:defRPr/>
            </a:lvl1pPr>
            <a:lvl2pPr marL="622300" indent="-266700">
              <a:defRPr/>
            </a:lvl2pPr>
            <a:lvl3pPr marL="990600" indent="-266700">
              <a:defRPr/>
            </a:lvl3pPr>
            <a:lvl4pPr marL="1524000" indent="-266700">
              <a:defRPr/>
            </a:lvl4pPr>
            <a:lvl5pPr marL="1968500" indent="-3556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63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indent="-36000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942" y="800100"/>
            <a:ext cx="5305309" cy="838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indent="-360000">
              <a:defRPr sz="3600">
                <a:solidFill>
                  <a:schemeClr val="bg1"/>
                </a:solidFill>
              </a:defRPr>
            </a:lvl1pPr>
          </a:lstStyle>
          <a:p>
            <a:endParaRPr lang="en-BE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DA1F5B52-3085-476E-BB6D-6FEB75BDE4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057"/>
            <a:ext cx="5191125" cy="6858000"/>
          </a:xfrm>
          <a:prstGeom prst="rect">
            <a:avLst/>
          </a:prstGeom>
        </p:spPr>
        <p:txBody>
          <a:bodyPr anchor="ctr" anchorCtr="0"/>
          <a:lstStyle>
            <a:lvl1pPr marL="0" indent="-360000" algn="ctr">
              <a:buFontTx/>
              <a:buNone/>
              <a:defRPr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C44366-3659-4A5F-8C4F-FE4BEEF77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768890"/>
            <a:ext cx="5329238" cy="8473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-360000">
              <a:buFontTx/>
              <a:buNone/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096000" y="2857500"/>
            <a:ext cx="5329238" cy="3200400"/>
          </a:xfrm>
        </p:spPr>
        <p:txBody>
          <a:bodyPr wrap="square">
            <a:normAutofit/>
          </a:bodyPr>
          <a:lstStyle>
            <a:lvl1pPr marL="269875" indent="-273050"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 marL="533400" indent="-269875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901700" indent="-269875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1168400" indent="-269875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1524000" indent="-269875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" name="Text Placeholder 86"/>
          <p:cNvSpPr>
            <a:spLocks noGrp="1"/>
          </p:cNvSpPr>
          <p:nvPr>
            <p:ph type="body" sz="quarter" idx="15" hasCustomPrompt="1"/>
          </p:nvPr>
        </p:nvSpPr>
        <p:spPr>
          <a:xfrm>
            <a:off x="107078" y="5338327"/>
            <a:ext cx="809863" cy="1418431"/>
          </a:xfr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/>
          <a:lstStyle>
            <a:lvl1pPr marL="88900" indent="0">
              <a:buNone/>
              <a:defRPr baseline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5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46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Title Placeholder 1"/>
          <p:cNvSpPr>
            <a:spLocks noGrp="1"/>
          </p:cNvSpPr>
          <p:nvPr>
            <p:ph type="title"/>
          </p:nvPr>
        </p:nvSpPr>
        <p:spPr>
          <a:xfrm>
            <a:off x="3181350" y="5635663"/>
            <a:ext cx="8362949" cy="602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t="19781" r="9238" b="29912"/>
          <a:stretch/>
        </p:blipFill>
        <p:spPr>
          <a:xfrm>
            <a:off x="771525" y="771525"/>
            <a:ext cx="10658475" cy="4435475"/>
          </a:xfrm>
          <a:prstGeom prst="rect">
            <a:avLst/>
          </a:prstGeom>
        </p:spPr>
      </p:pic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350" y="5321300"/>
            <a:ext cx="8270421" cy="2857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62000" y="5310188"/>
            <a:ext cx="2193925" cy="793750"/>
            <a:chOff x="480" y="3345"/>
            <a:chExt cx="1382" cy="50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80" y="3345"/>
              <a:ext cx="1382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80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80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662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662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956" y="3536"/>
              <a:ext cx="176" cy="123"/>
            </a:xfrm>
            <a:custGeom>
              <a:avLst/>
              <a:gdLst>
                <a:gd name="T0" fmla="*/ 529 w 529"/>
                <a:gd name="T1" fmla="*/ 370 h 370"/>
                <a:gd name="T2" fmla="*/ 203 w 529"/>
                <a:gd name="T3" fmla="*/ 0 h 370"/>
                <a:gd name="T4" fmla="*/ 0 w 529"/>
                <a:gd name="T5" fmla="*/ 0 h 370"/>
                <a:gd name="T6" fmla="*/ 322 w 529"/>
                <a:gd name="T7" fmla="*/ 370 h 370"/>
                <a:gd name="T8" fmla="*/ 529 w 529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0">
                  <a:moveTo>
                    <a:pt x="529" y="370"/>
                  </a:moveTo>
                  <a:lnTo>
                    <a:pt x="203" y="0"/>
                  </a:lnTo>
                  <a:lnTo>
                    <a:pt x="0" y="0"/>
                  </a:lnTo>
                  <a:lnTo>
                    <a:pt x="322" y="370"/>
                  </a:lnTo>
                  <a:lnTo>
                    <a:pt x="529" y="37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893" y="3345"/>
              <a:ext cx="50" cy="314"/>
            </a:xfrm>
            <a:custGeom>
              <a:avLst/>
              <a:gdLst>
                <a:gd name="T0" fmla="*/ 0 w 152"/>
                <a:gd name="T1" fmla="*/ 0 h 943"/>
                <a:gd name="T2" fmla="*/ 0 w 152"/>
                <a:gd name="T3" fmla="*/ 943 h 943"/>
                <a:gd name="T4" fmla="*/ 152 w 152"/>
                <a:gd name="T5" fmla="*/ 943 h 943"/>
                <a:gd name="T6" fmla="*/ 152 w 152"/>
                <a:gd name="T7" fmla="*/ 599 h 943"/>
                <a:gd name="T8" fmla="*/ 152 w 152"/>
                <a:gd name="T9" fmla="*/ 600 h 943"/>
                <a:gd name="T10" fmla="*/ 152 w 152"/>
                <a:gd name="T11" fmla="*/ 565 h 943"/>
                <a:gd name="T12" fmla="*/ 152 w 152"/>
                <a:gd name="T13" fmla="*/ 565 h 943"/>
                <a:gd name="T14" fmla="*/ 152 w 152"/>
                <a:gd name="T15" fmla="*/ 0 h 943"/>
                <a:gd name="T16" fmla="*/ 0 w 152"/>
                <a:gd name="T17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943">
                  <a:moveTo>
                    <a:pt x="0" y="0"/>
                  </a:moveTo>
                  <a:lnTo>
                    <a:pt x="0" y="943"/>
                  </a:lnTo>
                  <a:lnTo>
                    <a:pt x="152" y="943"/>
                  </a:lnTo>
                  <a:lnTo>
                    <a:pt x="152" y="599"/>
                  </a:lnTo>
                  <a:lnTo>
                    <a:pt x="152" y="600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202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1202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 noEditPoints="1"/>
            </p:cNvSpPr>
            <p:nvPr userDrawn="1"/>
          </p:nvSpPr>
          <p:spPr bwMode="auto">
            <a:xfrm>
              <a:off x="1411" y="3424"/>
              <a:ext cx="227" cy="236"/>
            </a:xfrm>
            <a:custGeom>
              <a:avLst/>
              <a:gdLst>
                <a:gd name="T0" fmla="*/ 513 w 681"/>
                <a:gd name="T1" fmla="*/ 279 h 709"/>
                <a:gd name="T2" fmla="*/ 500 w 681"/>
                <a:gd name="T3" fmla="*/ 232 h 709"/>
                <a:gd name="T4" fmla="*/ 475 w 681"/>
                <a:gd name="T5" fmla="*/ 194 h 709"/>
                <a:gd name="T6" fmla="*/ 443 w 681"/>
                <a:gd name="T7" fmla="*/ 165 h 709"/>
                <a:gd name="T8" fmla="*/ 403 w 681"/>
                <a:gd name="T9" fmla="*/ 148 h 709"/>
                <a:gd name="T10" fmla="*/ 357 w 681"/>
                <a:gd name="T11" fmla="*/ 139 h 709"/>
                <a:gd name="T12" fmla="*/ 325 w 681"/>
                <a:gd name="T13" fmla="*/ 140 h 709"/>
                <a:gd name="T14" fmla="*/ 282 w 681"/>
                <a:gd name="T15" fmla="*/ 148 h 709"/>
                <a:gd name="T16" fmla="*/ 242 w 681"/>
                <a:gd name="T17" fmla="*/ 167 h 709"/>
                <a:gd name="T18" fmla="*/ 207 w 681"/>
                <a:gd name="T19" fmla="*/ 196 h 709"/>
                <a:gd name="T20" fmla="*/ 180 w 681"/>
                <a:gd name="T21" fmla="*/ 234 h 709"/>
                <a:gd name="T22" fmla="*/ 160 w 681"/>
                <a:gd name="T23" fmla="*/ 279 h 709"/>
                <a:gd name="T24" fmla="*/ 0 w 681"/>
                <a:gd name="T25" fmla="*/ 336 h 709"/>
                <a:gd name="T26" fmla="*/ 7 w 681"/>
                <a:gd name="T27" fmla="*/ 282 h 709"/>
                <a:gd name="T28" fmla="*/ 21 w 681"/>
                <a:gd name="T29" fmla="*/ 230 h 709"/>
                <a:gd name="T30" fmla="*/ 41 w 681"/>
                <a:gd name="T31" fmla="*/ 183 h 709"/>
                <a:gd name="T32" fmla="*/ 68 w 681"/>
                <a:gd name="T33" fmla="*/ 140 h 709"/>
                <a:gd name="T34" fmla="*/ 101 w 681"/>
                <a:gd name="T35" fmla="*/ 102 h 709"/>
                <a:gd name="T36" fmla="*/ 139 w 681"/>
                <a:gd name="T37" fmla="*/ 69 h 709"/>
                <a:gd name="T38" fmla="*/ 181 w 681"/>
                <a:gd name="T39" fmla="*/ 41 h 709"/>
                <a:gd name="T40" fmla="*/ 228 w 681"/>
                <a:gd name="T41" fmla="*/ 21 h 709"/>
                <a:gd name="T42" fmla="*/ 278 w 681"/>
                <a:gd name="T43" fmla="*/ 7 h 709"/>
                <a:gd name="T44" fmla="*/ 333 w 681"/>
                <a:gd name="T45" fmla="*/ 0 h 709"/>
                <a:gd name="T46" fmla="*/ 369 w 681"/>
                <a:gd name="T47" fmla="*/ 0 h 709"/>
                <a:gd name="T48" fmla="*/ 420 w 681"/>
                <a:gd name="T49" fmla="*/ 6 h 709"/>
                <a:gd name="T50" fmla="*/ 467 w 681"/>
                <a:gd name="T51" fmla="*/ 18 h 709"/>
                <a:gd name="T52" fmla="*/ 511 w 681"/>
                <a:gd name="T53" fmla="*/ 38 h 709"/>
                <a:gd name="T54" fmla="*/ 550 w 681"/>
                <a:gd name="T55" fmla="*/ 63 h 709"/>
                <a:gd name="T56" fmla="*/ 584 w 681"/>
                <a:gd name="T57" fmla="*/ 95 h 709"/>
                <a:gd name="T58" fmla="*/ 614 w 681"/>
                <a:gd name="T59" fmla="*/ 132 h 709"/>
                <a:gd name="T60" fmla="*/ 638 w 681"/>
                <a:gd name="T61" fmla="*/ 174 h 709"/>
                <a:gd name="T62" fmla="*/ 658 w 681"/>
                <a:gd name="T63" fmla="*/ 222 h 709"/>
                <a:gd name="T64" fmla="*/ 671 w 681"/>
                <a:gd name="T65" fmla="*/ 276 h 709"/>
                <a:gd name="T66" fmla="*/ 679 w 681"/>
                <a:gd name="T67" fmla="*/ 335 h 709"/>
                <a:gd name="T68" fmla="*/ 157 w 681"/>
                <a:gd name="T69" fmla="*/ 395 h 709"/>
                <a:gd name="T70" fmla="*/ 165 w 681"/>
                <a:gd name="T71" fmla="*/ 431 h 709"/>
                <a:gd name="T72" fmla="*/ 188 w 681"/>
                <a:gd name="T73" fmla="*/ 477 h 709"/>
                <a:gd name="T74" fmla="*/ 222 w 681"/>
                <a:gd name="T75" fmla="*/ 515 h 709"/>
                <a:gd name="T76" fmla="*/ 266 w 681"/>
                <a:gd name="T77" fmla="*/ 541 h 709"/>
                <a:gd name="T78" fmla="*/ 317 w 681"/>
                <a:gd name="T79" fmla="*/ 556 h 709"/>
                <a:gd name="T80" fmla="*/ 354 w 681"/>
                <a:gd name="T81" fmla="*/ 559 h 709"/>
                <a:gd name="T82" fmla="*/ 399 w 681"/>
                <a:gd name="T83" fmla="*/ 556 h 709"/>
                <a:gd name="T84" fmla="*/ 438 w 681"/>
                <a:gd name="T85" fmla="*/ 546 h 709"/>
                <a:gd name="T86" fmla="*/ 482 w 681"/>
                <a:gd name="T87" fmla="*/ 524 h 709"/>
                <a:gd name="T88" fmla="*/ 533 w 681"/>
                <a:gd name="T89" fmla="*/ 481 h 709"/>
                <a:gd name="T90" fmla="*/ 623 w 681"/>
                <a:gd name="T91" fmla="*/ 602 h 709"/>
                <a:gd name="T92" fmla="*/ 583 w 681"/>
                <a:gd name="T93" fmla="*/ 637 h 709"/>
                <a:gd name="T94" fmla="*/ 535 w 681"/>
                <a:gd name="T95" fmla="*/ 667 h 709"/>
                <a:gd name="T96" fmla="*/ 481 w 681"/>
                <a:gd name="T97" fmla="*/ 690 h 709"/>
                <a:gd name="T98" fmla="*/ 420 w 681"/>
                <a:gd name="T99" fmla="*/ 704 h 709"/>
                <a:gd name="T100" fmla="*/ 354 w 681"/>
                <a:gd name="T101" fmla="*/ 709 h 709"/>
                <a:gd name="T102" fmla="*/ 317 w 681"/>
                <a:gd name="T103" fmla="*/ 707 h 709"/>
                <a:gd name="T104" fmla="*/ 264 w 681"/>
                <a:gd name="T105" fmla="*/ 698 h 709"/>
                <a:gd name="T106" fmla="*/ 213 w 681"/>
                <a:gd name="T107" fmla="*/ 682 h 709"/>
                <a:gd name="T108" fmla="*/ 167 w 681"/>
                <a:gd name="T109" fmla="*/ 659 h 709"/>
                <a:gd name="T110" fmla="*/ 126 w 681"/>
                <a:gd name="T111" fmla="*/ 629 h 709"/>
                <a:gd name="T112" fmla="*/ 89 w 681"/>
                <a:gd name="T113" fmla="*/ 595 h 709"/>
                <a:gd name="T114" fmla="*/ 58 w 681"/>
                <a:gd name="T115" fmla="*/ 555 h 709"/>
                <a:gd name="T116" fmla="*/ 33 w 681"/>
                <a:gd name="T117" fmla="*/ 510 h 709"/>
                <a:gd name="T118" fmla="*/ 15 w 681"/>
                <a:gd name="T119" fmla="*/ 462 h 709"/>
                <a:gd name="T120" fmla="*/ 3 w 681"/>
                <a:gd name="T121" fmla="*/ 409 h 709"/>
                <a:gd name="T122" fmla="*/ 0 w 681"/>
                <a:gd name="T123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1" h="709">
                  <a:moveTo>
                    <a:pt x="160" y="279"/>
                  </a:moveTo>
                  <a:lnTo>
                    <a:pt x="513" y="279"/>
                  </a:lnTo>
                  <a:lnTo>
                    <a:pt x="513" y="279"/>
                  </a:lnTo>
                  <a:lnTo>
                    <a:pt x="510" y="262"/>
                  </a:lnTo>
                  <a:lnTo>
                    <a:pt x="505" y="246"/>
                  </a:lnTo>
                  <a:lnTo>
                    <a:pt x="500" y="232"/>
                  </a:lnTo>
                  <a:lnTo>
                    <a:pt x="491" y="218"/>
                  </a:lnTo>
                  <a:lnTo>
                    <a:pt x="483" y="205"/>
                  </a:lnTo>
                  <a:lnTo>
                    <a:pt x="475" y="194"/>
                  </a:lnTo>
                  <a:lnTo>
                    <a:pt x="465" y="183"/>
                  </a:lnTo>
                  <a:lnTo>
                    <a:pt x="455" y="174"/>
                  </a:lnTo>
                  <a:lnTo>
                    <a:pt x="443" y="165"/>
                  </a:lnTo>
                  <a:lnTo>
                    <a:pt x="431" y="158"/>
                  </a:lnTo>
                  <a:lnTo>
                    <a:pt x="417" y="152"/>
                  </a:lnTo>
                  <a:lnTo>
                    <a:pt x="403" y="148"/>
                  </a:lnTo>
                  <a:lnTo>
                    <a:pt x="388" y="143"/>
                  </a:lnTo>
                  <a:lnTo>
                    <a:pt x="373" y="141"/>
                  </a:lnTo>
                  <a:lnTo>
                    <a:pt x="357" y="139"/>
                  </a:lnTo>
                  <a:lnTo>
                    <a:pt x="340" y="139"/>
                  </a:lnTo>
                  <a:lnTo>
                    <a:pt x="340" y="139"/>
                  </a:lnTo>
                  <a:lnTo>
                    <a:pt x="325" y="140"/>
                  </a:lnTo>
                  <a:lnTo>
                    <a:pt x="310" y="141"/>
                  </a:lnTo>
                  <a:lnTo>
                    <a:pt x="296" y="144"/>
                  </a:lnTo>
                  <a:lnTo>
                    <a:pt x="282" y="148"/>
                  </a:lnTo>
                  <a:lnTo>
                    <a:pt x="268" y="154"/>
                  </a:lnTo>
                  <a:lnTo>
                    <a:pt x="254" y="160"/>
                  </a:lnTo>
                  <a:lnTo>
                    <a:pt x="242" y="167"/>
                  </a:lnTo>
                  <a:lnTo>
                    <a:pt x="229" y="177"/>
                  </a:lnTo>
                  <a:lnTo>
                    <a:pt x="218" y="186"/>
                  </a:lnTo>
                  <a:lnTo>
                    <a:pt x="207" y="196"/>
                  </a:lnTo>
                  <a:lnTo>
                    <a:pt x="197" y="207"/>
                  </a:lnTo>
                  <a:lnTo>
                    <a:pt x="188" y="220"/>
                  </a:lnTo>
                  <a:lnTo>
                    <a:pt x="180" y="234"/>
                  </a:lnTo>
                  <a:lnTo>
                    <a:pt x="172" y="248"/>
                  </a:lnTo>
                  <a:lnTo>
                    <a:pt x="166" y="264"/>
                  </a:lnTo>
                  <a:lnTo>
                    <a:pt x="160" y="279"/>
                  </a:lnTo>
                  <a:close/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1464" y="3470"/>
              <a:ext cx="118" cy="47"/>
            </a:xfrm>
            <a:custGeom>
              <a:avLst/>
              <a:gdLst>
                <a:gd name="T0" fmla="*/ 0 w 353"/>
                <a:gd name="T1" fmla="*/ 140 h 140"/>
                <a:gd name="T2" fmla="*/ 353 w 353"/>
                <a:gd name="T3" fmla="*/ 140 h 140"/>
                <a:gd name="T4" fmla="*/ 353 w 353"/>
                <a:gd name="T5" fmla="*/ 140 h 140"/>
                <a:gd name="T6" fmla="*/ 350 w 353"/>
                <a:gd name="T7" fmla="*/ 123 h 140"/>
                <a:gd name="T8" fmla="*/ 345 w 353"/>
                <a:gd name="T9" fmla="*/ 107 h 140"/>
                <a:gd name="T10" fmla="*/ 340 w 353"/>
                <a:gd name="T11" fmla="*/ 93 h 140"/>
                <a:gd name="T12" fmla="*/ 331 w 353"/>
                <a:gd name="T13" fmla="*/ 79 h 140"/>
                <a:gd name="T14" fmla="*/ 323 w 353"/>
                <a:gd name="T15" fmla="*/ 66 h 140"/>
                <a:gd name="T16" fmla="*/ 315 w 353"/>
                <a:gd name="T17" fmla="*/ 55 h 140"/>
                <a:gd name="T18" fmla="*/ 305 w 353"/>
                <a:gd name="T19" fmla="*/ 44 h 140"/>
                <a:gd name="T20" fmla="*/ 295 w 353"/>
                <a:gd name="T21" fmla="*/ 35 h 140"/>
                <a:gd name="T22" fmla="*/ 283 w 353"/>
                <a:gd name="T23" fmla="*/ 26 h 140"/>
                <a:gd name="T24" fmla="*/ 271 w 353"/>
                <a:gd name="T25" fmla="*/ 19 h 140"/>
                <a:gd name="T26" fmla="*/ 257 w 353"/>
                <a:gd name="T27" fmla="*/ 13 h 140"/>
                <a:gd name="T28" fmla="*/ 243 w 353"/>
                <a:gd name="T29" fmla="*/ 9 h 140"/>
                <a:gd name="T30" fmla="*/ 228 w 353"/>
                <a:gd name="T31" fmla="*/ 4 h 140"/>
                <a:gd name="T32" fmla="*/ 213 w 353"/>
                <a:gd name="T33" fmla="*/ 2 h 140"/>
                <a:gd name="T34" fmla="*/ 197 w 353"/>
                <a:gd name="T35" fmla="*/ 0 h 140"/>
                <a:gd name="T36" fmla="*/ 180 w 353"/>
                <a:gd name="T37" fmla="*/ 0 h 140"/>
                <a:gd name="T38" fmla="*/ 180 w 353"/>
                <a:gd name="T39" fmla="*/ 0 h 140"/>
                <a:gd name="T40" fmla="*/ 165 w 353"/>
                <a:gd name="T41" fmla="*/ 1 h 140"/>
                <a:gd name="T42" fmla="*/ 150 w 353"/>
                <a:gd name="T43" fmla="*/ 2 h 140"/>
                <a:gd name="T44" fmla="*/ 136 w 353"/>
                <a:gd name="T45" fmla="*/ 5 h 140"/>
                <a:gd name="T46" fmla="*/ 122 w 353"/>
                <a:gd name="T47" fmla="*/ 9 h 140"/>
                <a:gd name="T48" fmla="*/ 108 w 353"/>
                <a:gd name="T49" fmla="*/ 15 h 140"/>
                <a:gd name="T50" fmla="*/ 94 w 353"/>
                <a:gd name="T51" fmla="*/ 21 h 140"/>
                <a:gd name="T52" fmla="*/ 82 w 353"/>
                <a:gd name="T53" fmla="*/ 28 h 140"/>
                <a:gd name="T54" fmla="*/ 69 w 353"/>
                <a:gd name="T55" fmla="*/ 38 h 140"/>
                <a:gd name="T56" fmla="*/ 58 w 353"/>
                <a:gd name="T57" fmla="*/ 47 h 140"/>
                <a:gd name="T58" fmla="*/ 47 w 353"/>
                <a:gd name="T59" fmla="*/ 57 h 140"/>
                <a:gd name="T60" fmla="*/ 37 w 353"/>
                <a:gd name="T61" fmla="*/ 68 h 140"/>
                <a:gd name="T62" fmla="*/ 28 w 353"/>
                <a:gd name="T63" fmla="*/ 81 h 140"/>
                <a:gd name="T64" fmla="*/ 20 w 353"/>
                <a:gd name="T65" fmla="*/ 95 h 140"/>
                <a:gd name="T66" fmla="*/ 12 w 353"/>
                <a:gd name="T67" fmla="*/ 109 h 140"/>
                <a:gd name="T68" fmla="*/ 6 w 353"/>
                <a:gd name="T69" fmla="*/ 125 h 140"/>
                <a:gd name="T70" fmla="*/ 0 w 353"/>
                <a:gd name="T7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140">
                  <a:moveTo>
                    <a:pt x="0" y="140"/>
                  </a:moveTo>
                  <a:lnTo>
                    <a:pt x="353" y="140"/>
                  </a:lnTo>
                  <a:lnTo>
                    <a:pt x="353" y="140"/>
                  </a:lnTo>
                  <a:lnTo>
                    <a:pt x="350" y="123"/>
                  </a:lnTo>
                  <a:lnTo>
                    <a:pt x="345" y="107"/>
                  </a:lnTo>
                  <a:lnTo>
                    <a:pt x="340" y="93"/>
                  </a:lnTo>
                  <a:lnTo>
                    <a:pt x="331" y="79"/>
                  </a:lnTo>
                  <a:lnTo>
                    <a:pt x="323" y="66"/>
                  </a:lnTo>
                  <a:lnTo>
                    <a:pt x="315" y="55"/>
                  </a:lnTo>
                  <a:lnTo>
                    <a:pt x="305" y="44"/>
                  </a:lnTo>
                  <a:lnTo>
                    <a:pt x="295" y="35"/>
                  </a:lnTo>
                  <a:lnTo>
                    <a:pt x="283" y="26"/>
                  </a:lnTo>
                  <a:lnTo>
                    <a:pt x="271" y="19"/>
                  </a:lnTo>
                  <a:lnTo>
                    <a:pt x="257" y="13"/>
                  </a:lnTo>
                  <a:lnTo>
                    <a:pt x="243" y="9"/>
                  </a:lnTo>
                  <a:lnTo>
                    <a:pt x="228" y="4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65" y="1"/>
                  </a:lnTo>
                  <a:lnTo>
                    <a:pt x="150" y="2"/>
                  </a:lnTo>
                  <a:lnTo>
                    <a:pt x="136" y="5"/>
                  </a:lnTo>
                  <a:lnTo>
                    <a:pt x="122" y="9"/>
                  </a:lnTo>
                  <a:lnTo>
                    <a:pt x="108" y="15"/>
                  </a:lnTo>
                  <a:lnTo>
                    <a:pt x="94" y="21"/>
                  </a:lnTo>
                  <a:lnTo>
                    <a:pt x="82" y="28"/>
                  </a:lnTo>
                  <a:lnTo>
                    <a:pt x="69" y="38"/>
                  </a:lnTo>
                  <a:lnTo>
                    <a:pt x="58" y="47"/>
                  </a:lnTo>
                  <a:lnTo>
                    <a:pt x="47" y="57"/>
                  </a:lnTo>
                  <a:lnTo>
                    <a:pt x="37" y="68"/>
                  </a:lnTo>
                  <a:lnTo>
                    <a:pt x="28" y="81"/>
                  </a:lnTo>
                  <a:lnTo>
                    <a:pt x="20" y="95"/>
                  </a:lnTo>
                  <a:lnTo>
                    <a:pt x="12" y="109"/>
                  </a:lnTo>
                  <a:lnTo>
                    <a:pt x="6" y="125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1411" y="3424"/>
              <a:ext cx="227" cy="236"/>
            </a:xfrm>
            <a:custGeom>
              <a:avLst/>
              <a:gdLst>
                <a:gd name="T0" fmla="*/ 0 w 681"/>
                <a:gd name="T1" fmla="*/ 336 h 709"/>
                <a:gd name="T2" fmla="*/ 7 w 681"/>
                <a:gd name="T3" fmla="*/ 282 h 709"/>
                <a:gd name="T4" fmla="*/ 21 w 681"/>
                <a:gd name="T5" fmla="*/ 230 h 709"/>
                <a:gd name="T6" fmla="*/ 41 w 681"/>
                <a:gd name="T7" fmla="*/ 183 h 709"/>
                <a:gd name="T8" fmla="*/ 68 w 681"/>
                <a:gd name="T9" fmla="*/ 140 h 709"/>
                <a:gd name="T10" fmla="*/ 101 w 681"/>
                <a:gd name="T11" fmla="*/ 102 h 709"/>
                <a:gd name="T12" fmla="*/ 139 w 681"/>
                <a:gd name="T13" fmla="*/ 69 h 709"/>
                <a:gd name="T14" fmla="*/ 181 w 681"/>
                <a:gd name="T15" fmla="*/ 41 h 709"/>
                <a:gd name="T16" fmla="*/ 228 w 681"/>
                <a:gd name="T17" fmla="*/ 21 h 709"/>
                <a:gd name="T18" fmla="*/ 278 w 681"/>
                <a:gd name="T19" fmla="*/ 7 h 709"/>
                <a:gd name="T20" fmla="*/ 333 w 681"/>
                <a:gd name="T21" fmla="*/ 0 h 709"/>
                <a:gd name="T22" fmla="*/ 369 w 681"/>
                <a:gd name="T23" fmla="*/ 0 h 709"/>
                <a:gd name="T24" fmla="*/ 420 w 681"/>
                <a:gd name="T25" fmla="*/ 6 h 709"/>
                <a:gd name="T26" fmla="*/ 467 w 681"/>
                <a:gd name="T27" fmla="*/ 18 h 709"/>
                <a:gd name="T28" fmla="*/ 511 w 681"/>
                <a:gd name="T29" fmla="*/ 38 h 709"/>
                <a:gd name="T30" fmla="*/ 550 w 681"/>
                <a:gd name="T31" fmla="*/ 63 h 709"/>
                <a:gd name="T32" fmla="*/ 584 w 681"/>
                <a:gd name="T33" fmla="*/ 95 h 709"/>
                <a:gd name="T34" fmla="*/ 614 w 681"/>
                <a:gd name="T35" fmla="*/ 132 h 709"/>
                <a:gd name="T36" fmla="*/ 638 w 681"/>
                <a:gd name="T37" fmla="*/ 174 h 709"/>
                <a:gd name="T38" fmla="*/ 658 w 681"/>
                <a:gd name="T39" fmla="*/ 222 h 709"/>
                <a:gd name="T40" fmla="*/ 671 w 681"/>
                <a:gd name="T41" fmla="*/ 276 h 709"/>
                <a:gd name="T42" fmla="*/ 679 w 681"/>
                <a:gd name="T43" fmla="*/ 335 h 709"/>
                <a:gd name="T44" fmla="*/ 157 w 681"/>
                <a:gd name="T45" fmla="*/ 395 h 709"/>
                <a:gd name="T46" fmla="*/ 165 w 681"/>
                <a:gd name="T47" fmla="*/ 431 h 709"/>
                <a:gd name="T48" fmla="*/ 188 w 681"/>
                <a:gd name="T49" fmla="*/ 477 h 709"/>
                <a:gd name="T50" fmla="*/ 222 w 681"/>
                <a:gd name="T51" fmla="*/ 515 h 709"/>
                <a:gd name="T52" fmla="*/ 266 w 681"/>
                <a:gd name="T53" fmla="*/ 541 h 709"/>
                <a:gd name="T54" fmla="*/ 317 w 681"/>
                <a:gd name="T55" fmla="*/ 556 h 709"/>
                <a:gd name="T56" fmla="*/ 354 w 681"/>
                <a:gd name="T57" fmla="*/ 559 h 709"/>
                <a:gd name="T58" fmla="*/ 399 w 681"/>
                <a:gd name="T59" fmla="*/ 556 h 709"/>
                <a:gd name="T60" fmla="*/ 438 w 681"/>
                <a:gd name="T61" fmla="*/ 546 h 709"/>
                <a:gd name="T62" fmla="*/ 482 w 681"/>
                <a:gd name="T63" fmla="*/ 524 h 709"/>
                <a:gd name="T64" fmla="*/ 533 w 681"/>
                <a:gd name="T65" fmla="*/ 481 h 709"/>
                <a:gd name="T66" fmla="*/ 623 w 681"/>
                <a:gd name="T67" fmla="*/ 602 h 709"/>
                <a:gd name="T68" fmla="*/ 583 w 681"/>
                <a:gd name="T69" fmla="*/ 637 h 709"/>
                <a:gd name="T70" fmla="*/ 535 w 681"/>
                <a:gd name="T71" fmla="*/ 667 h 709"/>
                <a:gd name="T72" fmla="*/ 481 w 681"/>
                <a:gd name="T73" fmla="*/ 690 h 709"/>
                <a:gd name="T74" fmla="*/ 420 w 681"/>
                <a:gd name="T75" fmla="*/ 704 h 709"/>
                <a:gd name="T76" fmla="*/ 354 w 681"/>
                <a:gd name="T77" fmla="*/ 709 h 709"/>
                <a:gd name="T78" fmla="*/ 317 w 681"/>
                <a:gd name="T79" fmla="*/ 707 h 709"/>
                <a:gd name="T80" fmla="*/ 264 w 681"/>
                <a:gd name="T81" fmla="*/ 698 h 709"/>
                <a:gd name="T82" fmla="*/ 213 w 681"/>
                <a:gd name="T83" fmla="*/ 682 h 709"/>
                <a:gd name="T84" fmla="*/ 167 w 681"/>
                <a:gd name="T85" fmla="*/ 659 h 709"/>
                <a:gd name="T86" fmla="*/ 126 w 681"/>
                <a:gd name="T87" fmla="*/ 629 h 709"/>
                <a:gd name="T88" fmla="*/ 89 w 681"/>
                <a:gd name="T89" fmla="*/ 595 h 709"/>
                <a:gd name="T90" fmla="*/ 58 w 681"/>
                <a:gd name="T91" fmla="*/ 555 h 709"/>
                <a:gd name="T92" fmla="*/ 33 w 681"/>
                <a:gd name="T93" fmla="*/ 510 h 709"/>
                <a:gd name="T94" fmla="*/ 15 w 681"/>
                <a:gd name="T95" fmla="*/ 462 h 709"/>
                <a:gd name="T96" fmla="*/ 3 w 681"/>
                <a:gd name="T97" fmla="*/ 409 h 709"/>
                <a:gd name="T98" fmla="*/ 0 w 681"/>
                <a:gd name="T99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1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665" y="3424"/>
              <a:ext cx="197" cy="235"/>
            </a:xfrm>
            <a:custGeom>
              <a:avLst/>
              <a:gdLst>
                <a:gd name="T0" fmla="*/ 431 w 591"/>
                <a:gd name="T1" fmla="*/ 707 h 707"/>
                <a:gd name="T2" fmla="*/ 431 w 591"/>
                <a:gd name="T3" fmla="*/ 296 h 707"/>
                <a:gd name="T4" fmla="*/ 427 w 591"/>
                <a:gd name="T5" fmla="*/ 268 h 707"/>
                <a:gd name="T6" fmla="*/ 419 w 591"/>
                <a:gd name="T7" fmla="*/ 243 h 707"/>
                <a:gd name="T8" fmla="*/ 407 w 591"/>
                <a:gd name="T9" fmla="*/ 220 h 707"/>
                <a:gd name="T10" fmla="*/ 391 w 591"/>
                <a:gd name="T11" fmla="*/ 199 h 707"/>
                <a:gd name="T12" fmla="*/ 371 w 591"/>
                <a:gd name="T13" fmla="*/ 183 h 707"/>
                <a:gd name="T14" fmla="*/ 348 w 591"/>
                <a:gd name="T15" fmla="*/ 171 h 707"/>
                <a:gd name="T16" fmla="*/ 322 w 591"/>
                <a:gd name="T17" fmla="*/ 163 h 707"/>
                <a:gd name="T18" fmla="*/ 295 w 591"/>
                <a:gd name="T19" fmla="*/ 160 h 707"/>
                <a:gd name="T20" fmla="*/ 282 w 591"/>
                <a:gd name="T21" fmla="*/ 160 h 707"/>
                <a:gd name="T22" fmla="*/ 255 w 591"/>
                <a:gd name="T23" fmla="*/ 166 h 707"/>
                <a:gd name="T24" fmla="*/ 230 w 591"/>
                <a:gd name="T25" fmla="*/ 177 h 707"/>
                <a:gd name="T26" fmla="*/ 210 w 591"/>
                <a:gd name="T27" fmla="*/ 191 h 707"/>
                <a:gd name="T28" fmla="*/ 191 w 591"/>
                <a:gd name="T29" fmla="*/ 210 h 707"/>
                <a:gd name="T30" fmla="*/ 176 w 591"/>
                <a:gd name="T31" fmla="*/ 230 h 707"/>
                <a:gd name="T32" fmla="*/ 166 w 591"/>
                <a:gd name="T33" fmla="*/ 256 h 707"/>
                <a:gd name="T34" fmla="*/ 160 w 591"/>
                <a:gd name="T35" fmla="*/ 282 h 707"/>
                <a:gd name="T36" fmla="*/ 160 w 591"/>
                <a:gd name="T37" fmla="*/ 707 h 707"/>
                <a:gd name="T38" fmla="*/ 0 w 591"/>
                <a:gd name="T39" fmla="*/ 296 h 707"/>
                <a:gd name="T40" fmla="*/ 0 w 591"/>
                <a:gd name="T41" fmla="*/ 280 h 707"/>
                <a:gd name="T42" fmla="*/ 3 w 591"/>
                <a:gd name="T43" fmla="*/ 250 h 707"/>
                <a:gd name="T44" fmla="*/ 9 w 591"/>
                <a:gd name="T45" fmla="*/ 221 h 707"/>
                <a:gd name="T46" fmla="*/ 17 w 591"/>
                <a:gd name="T47" fmla="*/ 194 h 707"/>
                <a:gd name="T48" fmla="*/ 29 w 591"/>
                <a:gd name="T49" fmla="*/ 167 h 707"/>
                <a:gd name="T50" fmla="*/ 42 w 591"/>
                <a:gd name="T51" fmla="*/ 142 h 707"/>
                <a:gd name="T52" fmla="*/ 67 w 591"/>
                <a:gd name="T53" fmla="*/ 108 h 707"/>
                <a:gd name="T54" fmla="*/ 108 w 591"/>
                <a:gd name="T55" fmla="*/ 68 h 707"/>
                <a:gd name="T56" fmla="*/ 142 w 591"/>
                <a:gd name="T57" fmla="*/ 42 h 707"/>
                <a:gd name="T58" fmla="*/ 167 w 591"/>
                <a:gd name="T59" fmla="*/ 29 h 707"/>
                <a:gd name="T60" fmla="*/ 193 w 591"/>
                <a:gd name="T61" fmla="*/ 17 h 707"/>
                <a:gd name="T62" fmla="*/ 221 w 591"/>
                <a:gd name="T63" fmla="*/ 9 h 707"/>
                <a:gd name="T64" fmla="*/ 250 w 591"/>
                <a:gd name="T65" fmla="*/ 3 h 707"/>
                <a:gd name="T66" fmla="*/ 279 w 591"/>
                <a:gd name="T67" fmla="*/ 0 h 707"/>
                <a:gd name="T68" fmla="*/ 295 w 591"/>
                <a:gd name="T69" fmla="*/ 0 h 707"/>
                <a:gd name="T70" fmla="*/ 325 w 591"/>
                <a:gd name="T71" fmla="*/ 1 h 707"/>
                <a:gd name="T72" fmla="*/ 355 w 591"/>
                <a:gd name="T73" fmla="*/ 6 h 707"/>
                <a:gd name="T74" fmla="*/ 382 w 591"/>
                <a:gd name="T75" fmla="*/ 13 h 707"/>
                <a:gd name="T76" fmla="*/ 410 w 591"/>
                <a:gd name="T77" fmla="*/ 23 h 707"/>
                <a:gd name="T78" fmla="*/ 436 w 591"/>
                <a:gd name="T79" fmla="*/ 36 h 707"/>
                <a:gd name="T80" fmla="*/ 460 w 591"/>
                <a:gd name="T81" fmla="*/ 50 h 707"/>
                <a:gd name="T82" fmla="*/ 504 w 591"/>
                <a:gd name="T83" fmla="*/ 86 h 707"/>
                <a:gd name="T84" fmla="*/ 541 w 591"/>
                <a:gd name="T85" fmla="*/ 131 h 707"/>
                <a:gd name="T86" fmla="*/ 555 w 591"/>
                <a:gd name="T87" fmla="*/ 155 h 707"/>
                <a:gd name="T88" fmla="*/ 567 w 591"/>
                <a:gd name="T89" fmla="*/ 180 h 707"/>
                <a:gd name="T90" fmla="*/ 577 w 591"/>
                <a:gd name="T91" fmla="*/ 207 h 707"/>
                <a:gd name="T92" fmla="*/ 584 w 591"/>
                <a:gd name="T93" fmla="*/ 236 h 707"/>
                <a:gd name="T94" fmla="*/ 589 w 591"/>
                <a:gd name="T95" fmla="*/ 265 h 707"/>
                <a:gd name="T96" fmla="*/ 591 w 591"/>
                <a:gd name="T97" fmla="*/ 296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1" h="707">
                  <a:moveTo>
                    <a:pt x="591" y="707"/>
                  </a:moveTo>
                  <a:lnTo>
                    <a:pt x="431" y="707"/>
                  </a:lnTo>
                  <a:lnTo>
                    <a:pt x="431" y="296"/>
                  </a:lnTo>
                  <a:lnTo>
                    <a:pt x="431" y="296"/>
                  </a:lnTo>
                  <a:lnTo>
                    <a:pt x="429" y="282"/>
                  </a:lnTo>
                  <a:lnTo>
                    <a:pt x="427" y="268"/>
                  </a:lnTo>
                  <a:lnTo>
                    <a:pt x="424" y="256"/>
                  </a:lnTo>
                  <a:lnTo>
                    <a:pt x="419" y="243"/>
                  </a:lnTo>
                  <a:lnTo>
                    <a:pt x="413" y="230"/>
                  </a:lnTo>
                  <a:lnTo>
                    <a:pt x="407" y="220"/>
                  </a:lnTo>
                  <a:lnTo>
                    <a:pt x="400" y="210"/>
                  </a:lnTo>
                  <a:lnTo>
                    <a:pt x="391" y="199"/>
                  </a:lnTo>
                  <a:lnTo>
                    <a:pt x="381" y="191"/>
                  </a:lnTo>
                  <a:lnTo>
                    <a:pt x="371" y="183"/>
                  </a:lnTo>
                  <a:lnTo>
                    <a:pt x="360" y="177"/>
                  </a:lnTo>
                  <a:lnTo>
                    <a:pt x="348" y="171"/>
                  </a:lnTo>
                  <a:lnTo>
                    <a:pt x="336" y="166"/>
                  </a:lnTo>
                  <a:lnTo>
                    <a:pt x="322" y="163"/>
                  </a:lnTo>
                  <a:lnTo>
                    <a:pt x="309" y="160"/>
                  </a:lnTo>
                  <a:lnTo>
                    <a:pt x="295" y="160"/>
                  </a:lnTo>
                  <a:lnTo>
                    <a:pt x="295" y="160"/>
                  </a:lnTo>
                  <a:lnTo>
                    <a:pt x="282" y="160"/>
                  </a:lnTo>
                  <a:lnTo>
                    <a:pt x="268" y="163"/>
                  </a:lnTo>
                  <a:lnTo>
                    <a:pt x="255" y="166"/>
                  </a:lnTo>
                  <a:lnTo>
                    <a:pt x="243" y="171"/>
                  </a:lnTo>
                  <a:lnTo>
                    <a:pt x="230" y="177"/>
                  </a:lnTo>
                  <a:lnTo>
                    <a:pt x="220" y="183"/>
                  </a:lnTo>
                  <a:lnTo>
                    <a:pt x="210" y="191"/>
                  </a:lnTo>
                  <a:lnTo>
                    <a:pt x="199" y="199"/>
                  </a:lnTo>
                  <a:lnTo>
                    <a:pt x="191" y="210"/>
                  </a:lnTo>
                  <a:lnTo>
                    <a:pt x="183" y="220"/>
                  </a:lnTo>
                  <a:lnTo>
                    <a:pt x="176" y="230"/>
                  </a:lnTo>
                  <a:lnTo>
                    <a:pt x="171" y="243"/>
                  </a:lnTo>
                  <a:lnTo>
                    <a:pt x="166" y="256"/>
                  </a:lnTo>
                  <a:lnTo>
                    <a:pt x="163" y="268"/>
                  </a:lnTo>
                  <a:lnTo>
                    <a:pt x="160" y="282"/>
                  </a:lnTo>
                  <a:lnTo>
                    <a:pt x="160" y="296"/>
                  </a:lnTo>
                  <a:lnTo>
                    <a:pt x="160" y="707"/>
                  </a:lnTo>
                  <a:lnTo>
                    <a:pt x="0" y="707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1" y="265"/>
                  </a:lnTo>
                  <a:lnTo>
                    <a:pt x="3" y="250"/>
                  </a:lnTo>
                  <a:lnTo>
                    <a:pt x="6" y="236"/>
                  </a:lnTo>
                  <a:lnTo>
                    <a:pt x="9" y="221"/>
                  </a:lnTo>
                  <a:lnTo>
                    <a:pt x="12" y="207"/>
                  </a:lnTo>
                  <a:lnTo>
                    <a:pt x="17" y="194"/>
                  </a:lnTo>
                  <a:lnTo>
                    <a:pt x="23" y="180"/>
                  </a:lnTo>
                  <a:lnTo>
                    <a:pt x="29" y="167"/>
                  </a:lnTo>
                  <a:lnTo>
                    <a:pt x="35" y="155"/>
                  </a:lnTo>
                  <a:lnTo>
                    <a:pt x="42" y="142"/>
                  </a:lnTo>
                  <a:lnTo>
                    <a:pt x="50" y="131"/>
                  </a:lnTo>
                  <a:lnTo>
                    <a:pt x="67" y="108"/>
                  </a:lnTo>
                  <a:lnTo>
                    <a:pt x="86" y="86"/>
                  </a:lnTo>
                  <a:lnTo>
                    <a:pt x="108" y="68"/>
                  </a:lnTo>
                  <a:lnTo>
                    <a:pt x="129" y="50"/>
                  </a:lnTo>
                  <a:lnTo>
                    <a:pt x="142" y="42"/>
                  </a:lnTo>
                  <a:lnTo>
                    <a:pt x="155" y="36"/>
                  </a:lnTo>
                  <a:lnTo>
                    <a:pt x="167" y="29"/>
                  </a:lnTo>
                  <a:lnTo>
                    <a:pt x="180" y="23"/>
                  </a:lnTo>
                  <a:lnTo>
                    <a:pt x="193" y="17"/>
                  </a:lnTo>
                  <a:lnTo>
                    <a:pt x="207" y="13"/>
                  </a:lnTo>
                  <a:lnTo>
                    <a:pt x="221" y="9"/>
                  </a:lnTo>
                  <a:lnTo>
                    <a:pt x="236" y="6"/>
                  </a:lnTo>
                  <a:lnTo>
                    <a:pt x="250" y="3"/>
                  </a:lnTo>
                  <a:lnTo>
                    <a:pt x="264" y="1"/>
                  </a:lnTo>
                  <a:lnTo>
                    <a:pt x="279" y="0"/>
                  </a:lnTo>
                  <a:lnTo>
                    <a:pt x="295" y="0"/>
                  </a:lnTo>
                  <a:lnTo>
                    <a:pt x="295" y="0"/>
                  </a:lnTo>
                  <a:lnTo>
                    <a:pt x="310" y="0"/>
                  </a:lnTo>
                  <a:lnTo>
                    <a:pt x="325" y="1"/>
                  </a:lnTo>
                  <a:lnTo>
                    <a:pt x="340" y="3"/>
                  </a:lnTo>
                  <a:lnTo>
                    <a:pt x="355" y="6"/>
                  </a:lnTo>
                  <a:lnTo>
                    <a:pt x="369" y="9"/>
                  </a:lnTo>
                  <a:lnTo>
                    <a:pt x="382" y="13"/>
                  </a:lnTo>
                  <a:lnTo>
                    <a:pt x="396" y="17"/>
                  </a:lnTo>
                  <a:lnTo>
                    <a:pt x="410" y="23"/>
                  </a:lnTo>
                  <a:lnTo>
                    <a:pt x="423" y="29"/>
                  </a:lnTo>
                  <a:lnTo>
                    <a:pt x="436" y="36"/>
                  </a:lnTo>
                  <a:lnTo>
                    <a:pt x="448" y="42"/>
                  </a:lnTo>
                  <a:lnTo>
                    <a:pt x="460" y="50"/>
                  </a:lnTo>
                  <a:lnTo>
                    <a:pt x="483" y="68"/>
                  </a:lnTo>
                  <a:lnTo>
                    <a:pt x="504" y="86"/>
                  </a:lnTo>
                  <a:lnTo>
                    <a:pt x="523" y="108"/>
                  </a:lnTo>
                  <a:lnTo>
                    <a:pt x="541" y="131"/>
                  </a:lnTo>
                  <a:lnTo>
                    <a:pt x="547" y="142"/>
                  </a:lnTo>
                  <a:lnTo>
                    <a:pt x="555" y="155"/>
                  </a:lnTo>
                  <a:lnTo>
                    <a:pt x="561" y="167"/>
                  </a:lnTo>
                  <a:lnTo>
                    <a:pt x="567" y="180"/>
                  </a:lnTo>
                  <a:lnTo>
                    <a:pt x="573" y="194"/>
                  </a:lnTo>
                  <a:lnTo>
                    <a:pt x="577" y="207"/>
                  </a:lnTo>
                  <a:lnTo>
                    <a:pt x="582" y="221"/>
                  </a:lnTo>
                  <a:lnTo>
                    <a:pt x="584" y="236"/>
                  </a:lnTo>
                  <a:lnTo>
                    <a:pt x="588" y="250"/>
                  </a:lnTo>
                  <a:lnTo>
                    <a:pt x="589" y="265"/>
                  </a:lnTo>
                  <a:lnTo>
                    <a:pt x="590" y="280"/>
                  </a:lnTo>
                  <a:lnTo>
                    <a:pt x="591" y="296"/>
                  </a:lnTo>
                  <a:lnTo>
                    <a:pt x="591" y="70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002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002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 noEditPoints="1"/>
            </p:cNvSpPr>
            <p:nvPr userDrawn="1"/>
          </p:nvSpPr>
          <p:spPr bwMode="auto">
            <a:xfrm>
              <a:off x="488" y="3758"/>
              <a:ext cx="42" cy="64"/>
            </a:xfrm>
            <a:custGeom>
              <a:avLst/>
              <a:gdLst>
                <a:gd name="T0" fmla="*/ 96 w 126"/>
                <a:gd name="T1" fmla="*/ 82 h 192"/>
                <a:gd name="T2" fmla="*/ 106 w 126"/>
                <a:gd name="T3" fmla="*/ 90 h 192"/>
                <a:gd name="T4" fmla="*/ 117 w 126"/>
                <a:gd name="T5" fmla="*/ 100 h 192"/>
                <a:gd name="T6" fmla="*/ 122 w 126"/>
                <a:gd name="T7" fmla="*/ 115 h 192"/>
                <a:gd name="T8" fmla="*/ 126 w 126"/>
                <a:gd name="T9" fmla="*/ 131 h 192"/>
                <a:gd name="T10" fmla="*/ 125 w 126"/>
                <a:gd name="T11" fmla="*/ 144 h 192"/>
                <a:gd name="T12" fmla="*/ 114 w 126"/>
                <a:gd name="T13" fmla="*/ 166 h 192"/>
                <a:gd name="T14" fmla="*/ 98 w 126"/>
                <a:gd name="T15" fmla="*/ 182 h 192"/>
                <a:gd name="T16" fmla="*/ 77 w 126"/>
                <a:gd name="T17" fmla="*/ 191 h 192"/>
                <a:gd name="T18" fmla="*/ 0 w 126"/>
                <a:gd name="T19" fmla="*/ 192 h 192"/>
                <a:gd name="T20" fmla="*/ 63 w 126"/>
                <a:gd name="T21" fmla="*/ 0 h 192"/>
                <a:gd name="T22" fmla="*/ 74 w 126"/>
                <a:gd name="T23" fmla="*/ 1 h 192"/>
                <a:gd name="T24" fmla="*/ 93 w 126"/>
                <a:gd name="T25" fmla="*/ 8 h 192"/>
                <a:gd name="T26" fmla="*/ 106 w 126"/>
                <a:gd name="T27" fmla="*/ 21 h 192"/>
                <a:gd name="T28" fmla="*/ 113 w 126"/>
                <a:gd name="T29" fmla="*/ 39 h 192"/>
                <a:gd name="T30" fmla="*/ 113 w 126"/>
                <a:gd name="T31" fmla="*/ 50 h 192"/>
                <a:gd name="T32" fmla="*/ 112 w 126"/>
                <a:gd name="T33" fmla="*/ 60 h 192"/>
                <a:gd name="T34" fmla="*/ 103 w 126"/>
                <a:gd name="T35" fmla="*/ 78 h 192"/>
                <a:gd name="T36" fmla="*/ 96 w 126"/>
                <a:gd name="T37" fmla="*/ 82 h 192"/>
                <a:gd name="T38" fmla="*/ 63 w 126"/>
                <a:gd name="T39" fmla="*/ 71 h 192"/>
                <a:gd name="T40" fmla="*/ 68 w 126"/>
                <a:gd name="T41" fmla="*/ 69 h 192"/>
                <a:gd name="T42" fmla="*/ 76 w 126"/>
                <a:gd name="T43" fmla="*/ 67 h 192"/>
                <a:gd name="T44" fmla="*/ 80 w 126"/>
                <a:gd name="T45" fmla="*/ 61 h 192"/>
                <a:gd name="T46" fmla="*/ 84 w 126"/>
                <a:gd name="T47" fmla="*/ 55 h 192"/>
                <a:gd name="T48" fmla="*/ 84 w 126"/>
                <a:gd name="T49" fmla="*/ 50 h 192"/>
                <a:gd name="T50" fmla="*/ 82 w 126"/>
                <a:gd name="T51" fmla="*/ 41 h 192"/>
                <a:gd name="T52" fmla="*/ 78 w 126"/>
                <a:gd name="T53" fmla="*/ 35 h 192"/>
                <a:gd name="T54" fmla="*/ 71 w 126"/>
                <a:gd name="T55" fmla="*/ 31 h 192"/>
                <a:gd name="T56" fmla="*/ 63 w 126"/>
                <a:gd name="T57" fmla="*/ 29 h 192"/>
                <a:gd name="T58" fmla="*/ 31 w 126"/>
                <a:gd name="T59" fmla="*/ 71 h 192"/>
                <a:gd name="T60" fmla="*/ 63 w 126"/>
                <a:gd name="T61" fmla="*/ 163 h 192"/>
                <a:gd name="T62" fmla="*/ 70 w 126"/>
                <a:gd name="T63" fmla="*/ 162 h 192"/>
                <a:gd name="T64" fmla="*/ 81 w 126"/>
                <a:gd name="T65" fmla="*/ 158 h 192"/>
                <a:gd name="T66" fmla="*/ 90 w 126"/>
                <a:gd name="T67" fmla="*/ 150 h 192"/>
                <a:gd name="T68" fmla="*/ 94 w 126"/>
                <a:gd name="T69" fmla="*/ 138 h 192"/>
                <a:gd name="T70" fmla="*/ 95 w 126"/>
                <a:gd name="T71" fmla="*/ 131 h 192"/>
                <a:gd name="T72" fmla="*/ 93 w 126"/>
                <a:gd name="T73" fmla="*/ 119 h 192"/>
                <a:gd name="T74" fmla="*/ 86 w 126"/>
                <a:gd name="T75" fmla="*/ 108 h 192"/>
                <a:gd name="T76" fmla="*/ 77 w 126"/>
                <a:gd name="T77" fmla="*/ 102 h 192"/>
                <a:gd name="T78" fmla="*/ 63 w 126"/>
                <a:gd name="T79" fmla="*/ 99 h 192"/>
                <a:gd name="T80" fmla="*/ 31 w 126"/>
                <a:gd name="T81" fmla="*/ 16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92">
                  <a:moveTo>
                    <a:pt x="96" y="82"/>
                  </a:moveTo>
                  <a:lnTo>
                    <a:pt x="96" y="82"/>
                  </a:lnTo>
                  <a:lnTo>
                    <a:pt x="102" y="86"/>
                  </a:lnTo>
                  <a:lnTo>
                    <a:pt x="106" y="90"/>
                  </a:lnTo>
                  <a:lnTo>
                    <a:pt x="112" y="95"/>
                  </a:lnTo>
                  <a:lnTo>
                    <a:pt x="117" y="100"/>
                  </a:lnTo>
                  <a:lnTo>
                    <a:pt x="120" y="107"/>
                  </a:lnTo>
                  <a:lnTo>
                    <a:pt x="122" y="115"/>
                  </a:lnTo>
                  <a:lnTo>
                    <a:pt x="125" y="122"/>
                  </a:lnTo>
                  <a:lnTo>
                    <a:pt x="126" y="131"/>
                  </a:lnTo>
                  <a:lnTo>
                    <a:pt x="126" y="131"/>
                  </a:lnTo>
                  <a:lnTo>
                    <a:pt x="125" y="144"/>
                  </a:lnTo>
                  <a:lnTo>
                    <a:pt x="120" y="155"/>
                  </a:lnTo>
                  <a:lnTo>
                    <a:pt x="114" y="166"/>
                  </a:lnTo>
                  <a:lnTo>
                    <a:pt x="108" y="175"/>
                  </a:lnTo>
                  <a:lnTo>
                    <a:pt x="98" y="182"/>
                  </a:lnTo>
                  <a:lnTo>
                    <a:pt x="88" y="188"/>
                  </a:lnTo>
                  <a:lnTo>
                    <a:pt x="77" y="191"/>
                  </a:lnTo>
                  <a:lnTo>
                    <a:pt x="64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4" y="1"/>
                  </a:lnTo>
                  <a:lnTo>
                    <a:pt x="84" y="3"/>
                  </a:lnTo>
                  <a:lnTo>
                    <a:pt x="93" y="8"/>
                  </a:lnTo>
                  <a:lnTo>
                    <a:pt x="100" y="13"/>
                  </a:lnTo>
                  <a:lnTo>
                    <a:pt x="106" y="21"/>
                  </a:lnTo>
                  <a:lnTo>
                    <a:pt x="110" y="29"/>
                  </a:lnTo>
                  <a:lnTo>
                    <a:pt x="113" y="39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6"/>
                  </a:lnTo>
                  <a:lnTo>
                    <a:pt x="112" y="60"/>
                  </a:lnTo>
                  <a:lnTo>
                    <a:pt x="109" y="69"/>
                  </a:lnTo>
                  <a:lnTo>
                    <a:pt x="103" y="78"/>
                  </a:lnTo>
                  <a:lnTo>
                    <a:pt x="96" y="82"/>
                  </a:lnTo>
                  <a:lnTo>
                    <a:pt x="96" y="82"/>
                  </a:lnTo>
                  <a:close/>
                  <a:moveTo>
                    <a:pt x="31" y="71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8" y="69"/>
                  </a:lnTo>
                  <a:lnTo>
                    <a:pt x="71" y="68"/>
                  </a:lnTo>
                  <a:lnTo>
                    <a:pt x="76" y="67"/>
                  </a:lnTo>
                  <a:lnTo>
                    <a:pt x="78" y="65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4" y="55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45"/>
                  </a:lnTo>
                  <a:lnTo>
                    <a:pt x="82" y="41"/>
                  </a:lnTo>
                  <a:lnTo>
                    <a:pt x="80" y="37"/>
                  </a:lnTo>
                  <a:lnTo>
                    <a:pt x="78" y="35"/>
                  </a:lnTo>
                  <a:lnTo>
                    <a:pt x="76" y="32"/>
                  </a:lnTo>
                  <a:lnTo>
                    <a:pt x="71" y="31"/>
                  </a:lnTo>
                  <a:lnTo>
                    <a:pt x="68" y="29"/>
                  </a:lnTo>
                  <a:lnTo>
                    <a:pt x="63" y="29"/>
                  </a:lnTo>
                  <a:lnTo>
                    <a:pt x="31" y="29"/>
                  </a:lnTo>
                  <a:lnTo>
                    <a:pt x="31" y="71"/>
                  </a:lnTo>
                  <a:close/>
                  <a:moveTo>
                    <a:pt x="31" y="163"/>
                  </a:moveTo>
                  <a:lnTo>
                    <a:pt x="63" y="163"/>
                  </a:lnTo>
                  <a:lnTo>
                    <a:pt x="63" y="163"/>
                  </a:lnTo>
                  <a:lnTo>
                    <a:pt x="70" y="162"/>
                  </a:lnTo>
                  <a:lnTo>
                    <a:pt x="77" y="161"/>
                  </a:lnTo>
                  <a:lnTo>
                    <a:pt x="81" y="158"/>
                  </a:lnTo>
                  <a:lnTo>
                    <a:pt x="86" y="154"/>
                  </a:lnTo>
                  <a:lnTo>
                    <a:pt x="90" y="150"/>
                  </a:lnTo>
                  <a:lnTo>
                    <a:pt x="93" y="144"/>
                  </a:lnTo>
                  <a:lnTo>
                    <a:pt x="94" y="138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4" y="124"/>
                  </a:lnTo>
                  <a:lnTo>
                    <a:pt x="93" y="119"/>
                  </a:lnTo>
                  <a:lnTo>
                    <a:pt x="90" y="113"/>
                  </a:lnTo>
                  <a:lnTo>
                    <a:pt x="86" y="108"/>
                  </a:lnTo>
                  <a:lnTo>
                    <a:pt x="81" y="104"/>
                  </a:lnTo>
                  <a:lnTo>
                    <a:pt x="77" y="102"/>
                  </a:lnTo>
                  <a:lnTo>
                    <a:pt x="70" y="100"/>
                  </a:lnTo>
                  <a:lnTo>
                    <a:pt x="63" y="99"/>
                  </a:lnTo>
                  <a:lnTo>
                    <a:pt x="31" y="99"/>
                  </a:lnTo>
                  <a:lnTo>
                    <a:pt x="31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 userDrawn="1"/>
          </p:nvSpPr>
          <p:spPr bwMode="auto">
            <a:xfrm>
              <a:off x="538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594" y="3756"/>
              <a:ext cx="10" cy="66"/>
            </a:xfrm>
            <a:custGeom>
              <a:avLst/>
              <a:gdLst>
                <a:gd name="T0" fmla="*/ 0 w 31"/>
                <a:gd name="T1" fmla="*/ 4 h 196"/>
                <a:gd name="T2" fmla="*/ 31 w 31"/>
                <a:gd name="T3" fmla="*/ 0 h 196"/>
                <a:gd name="T4" fmla="*/ 31 w 31"/>
                <a:gd name="T5" fmla="*/ 196 h 196"/>
                <a:gd name="T6" fmla="*/ 0 w 31"/>
                <a:gd name="T7" fmla="*/ 196 h 196"/>
                <a:gd name="T8" fmla="*/ 0 w 31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96">
                  <a:moveTo>
                    <a:pt x="0" y="4"/>
                  </a:moveTo>
                  <a:lnTo>
                    <a:pt x="31" y="0"/>
                  </a:lnTo>
                  <a:lnTo>
                    <a:pt x="31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 userDrawn="1"/>
          </p:nvSpPr>
          <p:spPr bwMode="auto">
            <a:xfrm>
              <a:off x="612" y="3775"/>
              <a:ext cx="43" cy="70"/>
            </a:xfrm>
            <a:custGeom>
              <a:avLst/>
              <a:gdLst>
                <a:gd name="T0" fmla="*/ 70 w 129"/>
                <a:gd name="T1" fmla="*/ 0 h 209"/>
                <a:gd name="T2" fmla="*/ 91 w 129"/>
                <a:gd name="T3" fmla="*/ 8 h 209"/>
                <a:gd name="T4" fmla="*/ 121 w 129"/>
                <a:gd name="T5" fmla="*/ 55 h 209"/>
                <a:gd name="T6" fmla="*/ 116 w 129"/>
                <a:gd name="T7" fmla="*/ 78 h 209"/>
                <a:gd name="T8" fmla="*/ 102 w 129"/>
                <a:gd name="T9" fmla="*/ 96 h 209"/>
                <a:gd name="T10" fmla="*/ 117 w 129"/>
                <a:gd name="T11" fmla="*/ 112 h 209"/>
                <a:gd name="T12" fmla="*/ 126 w 129"/>
                <a:gd name="T13" fmla="*/ 131 h 209"/>
                <a:gd name="T14" fmla="*/ 129 w 129"/>
                <a:gd name="T15" fmla="*/ 146 h 209"/>
                <a:gd name="T16" fmla="*/ 117 w 129"/>
                <a:gd name="T17" fmla="*/ 183 h 209"/>
                <a:gd name="T18" fmla="*/ 90 w 129"/>
                <a:gd name="T19" fmla="*/ 204 h 209"/>
                <a:gd name="T20" fmla="*/ 65 w 129"/>
                <a:gd name="T21" fmla="*/ 209 h 209"/>
                <a:gd name="T22" fmla="*/ 30 w 129"/>
                <a:gd name="T23" fmla="*/ 201 h 209"/>
                <a:gd name="T24" fmla="*/ 8 w 129"/>
                <a:gd name="T25" fmla="*/ 178 h 209"/>
                <a:gd name="T26" fmla="*/ 31 w 129"/>
                <a:gd name="T27" fmla="*/ 157 h 209"/>
                <a:gd name="T28" fmla="*/ 36 w 129"/>
                <a:gd name="T29" fmla="*/ 167 h 209"/>
                <a:gd name="T30" fmla="*/ 46 w 129"/>
                <a:gd name="T31" fmla="*/ 177 h 209"/>
                <a:gd name="T32" fmla="*/ 65 w 129"/>
                <a:gd name="T33" fmla="*/ 180 h 209"/>
                <a:gd name="T34" fmla="*/ 78 w 129"/>
                <a:gd name="T35" fmla="*/ 178 h 209"/>
                <a:gd name="T36" fmla="*/ 92 w 129"/>
                <a:gd name="T37" fmla="*/ 167 h 209"/>
                <a:gd name="T38" fmla="*/ 98 w 129"/>
                <a:gd name="T39" fmla="*/ 146 h 209"/>
                <a:gd name="T40" fmla="*/ 95 w 129"/>
                <a:gd name="T41" fmla="*/ 132 h 209"/>
                <a:gd name="T42" fmla="*/ 84 w 129"/>
                <a:gd name="T43" fmla="*/ 117 h 209"/>
                <a:gd name="T44" fmla="*/ 65 w 129"/>
                <a:gd name="T45" fmla="*/ 112 h 209"/>
                <a:gd name="T46" fmla="*/ 54 w 129"/>
                <a:gd name="T47" fmla="*/ 113 h 209"/>
                <a:gd name="T48" fmla="*/ 34 w 129"/>
                <a:gd name="T49" fmla="*/ 130 h 209"/>
                <a:gd name="T50" fmla="*/ 18 w 129"/>
                <a:gd name="T51" fmla="*/ 101 h 209"/>
                <a:gd name="T52" fmla="*/ 18 w 129"/>
                <a:gd name="T53" fmla="*/ 88 h 209"/>
                <a:gd name="T54" fmla="*/ 7 w 129"/>
                <a:gd name="T55" fmla="*/ 55 h 209"/>
                <a:gd name="T56" fmla="*/ 11 w 129"/>
                <a:gd name="T57" fmla="*/ 34 h 209"/>
                <a:gd name="T58" fmla="*/ 30 w 129"/>
                <a:gd name="T59" fmla="*/ 10 h 209"/>
                <a:gd name="T60" fmla="*/ 62 w 129"/>
                <a:gd name="T61" fmla="*/ 0 h 209"/>
                <a:gd name="T62" fmla="*/ 65 w 129"/>
                <a:gd name="T63" fmla="*/ 83 h 209"/>
                <a:gd name="T64" fmla="*/ 79 w 129"/>
                <a:gd name="T65" fmla="*/ 78 h 209"/>
                <a:gd name="T66" fmla="*/ 89 w 129"/>
                <a:gd name="T67" fmla="*/ 67 h 209"/>
                <a:gd name="T68" fmla="*/ 91 w 129"/>
                <a:gd name="T69" fmla="*/ 55 h 209"/>
                <a:gd name="T70" fmla="*/ 86 w 129"/>
                <a:gd name="T71" fmla="*/ 41 h 209"/>
                <a:gd name="T72" fmla="*/ 75 w 129"/>
                <a:gd name="T73" fmla="*/ 30 h 209"/>
                <a:gd name="T74" fmla="*/ 65 w 129"/>
                <a:gd name="T75" fmla="*/ 29 h 209"/>
                <a:gd name="T76" fmla="*/ 49 w 129"/>
                <a:gd name="T77" fmla="*/ 33 h 209"/>
                <a:gd name="T78" fmla="*/ 39 w 129"/>
                <a:gd name="T79" fmla="*/ 45 h 209"/>
                <a:gd name="T80" fmla="*/ 37 w 129"/>
                <a:gd name="T81" fmla="*/ 55 h 209"/>
                <a:gd name="T82" fmla="*/ 42 w 129"/>
                <a:gd name="T83" fmla="*/ 71 h 209"/>
                <a:gd name="T84" fmla="*/ 53 w 129"/>
                <a:gd name="T85" fmla="*/ 81 h 209"/>
                <a:gd name="T86" fmla="*/ 65 w 129"/>
                <a:gd name="T87" fmla="*/ 8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209">
                  <a:moveTo>
                    <a:pt x="62" y="0"/>
                  </a:moveTo>
                  <a:lnTo>
                    <a:pt x="62" y="0"/>
                  </a:lnTo>
                  <a:lnTo>
                    <a:pt x="70" y="0"/>
                  </a:lnTo>
                  <a:lnTo>
                    <a:pt x="77" y="2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21" y="55"/>
                  </a:lnTo>
                  <a:lnTo>
                    <a:pt x="121" y="55"/>
                  </a:lnTo>
                  <a:lnTo>
                    <a:pt x="120" y="68"/>
                  </a:lnTo>
                  <a:lnTo>
                    <a:pt x="116" y="78"/>
                  </a:lnTo>
                  <a:lnTo>
                    <a:pt x="110" y="88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8" y="100"/>
                  </a:lnTo>
                  <a:lnTo>
                    <a:pt x="113" y="106"/>
                  </a:lnTo>
                  <a:lnTo>
                    <a:pt x="117" y="112"/>
                  </a:lnTo>
                  <a:lnTo>
                    <a:pt x="122" y="117"/>
                  </a:lnTo>
                  <a:lnTo>
                    <a:pt x="124" y="124"/>
                  </a:lnTo>
                  <a:lnTo>
                    <a:pt x="126" y="131"/>
                  </a:lnTo>
                  <a:lnTo>
                    <a:pt x="128" y="138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6" y="160"/>
                  </a:lnTo>
                  <a:lnTo>
                    <a:pt x="123" y="172"/>
                  </a:lnTo>
                  <a:lnTo>
                    <a:pt x="117" y="183"/>
                  </a:lnTo>
                  <a:lnTo>
                    <a:pt x="109" y="192"/>
                  </a:lnTo>
                  <a:lnTo>
                    <a:pt x="100" y="200"/>
                  </a:lnTo>
                  <a:lnTo>
                    <a:pt x="90" y="204"/>
                  </a:lnTo>
                  <a:lnTo>
                    <a:pt x="77" y="208"/>
                  </a:lnTo>
                  <a:lnTo>
                    <a:pt x="65" y="209"/>
                  </a:lnTo>
                  <a:lnTo>
                    <a:pt x="65" y="209"/>
                  </a:lnTo>
                  <a:lnTo>
                    <a:pt x="52" y="208"/>
                  </a:lnTo>
                  <a:lnTo>
                    <a:pt x="40" y="206"/>
                  </a:lnTo>
                  <a:lnTo>
                    <a:pt x="30" y="201"/>
                  </a:lnTo>
                  <a:lnTo>
                    <a:pt x="21" y="195"/>
                  </a:lnTo>
                  <a:lnTo>
                    <a:pt x="14" y="187"/>
                  </a:lnTo>
                  <a:lnTo>
                    <a:pt x="8" y="178"/>
                  </a:lnTo>
                  <a:lnTo>
                    <a:pt x="3" y="168"/>
                  </a:lnTo>
                  <a:lnTo>
                    <a:pt x="0" y="157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4" y="162"/>
                  </a:lnTo>
                  <a:lnTo>
                    <a:pt x="36" y="167"/>
                  </a:lnTo>
                  <a:lnTo>
                    <a:pt x="39" y="170"/>
                  </a:lnTo>
                  <a:lnTo>
                    <a:pt x="43" y="173"/>
                  </a:lnTo>
                  <a:lnTo>
                    <a:pt x="46" y="177"/>
                  </a:lnTo>
                  <a:lnTo>
                    <a:pt x="52" y="179"/>
                  </a:lnTo>
                  <a:lnTo>
                    <a:pt x="58" y="180"/>
                  </a:lnTo>
                  <a:lnTo>
                    <a:pt x="65" y="180"/>
                  </a:lnTo>
                  <a:lnTo>
                    <a:pt x="65" y="180"/>
                  </a:lnTo>
                  <a:lnTo>
                    <a:pt x="71" y="180"/>
                  </a:lnTo>
                  <a:lnTo>
                    <a:pt x="78" y="178"/>
                  </a:lnTo>
                  <a:lnTo>
                    <a:pt x="84" y="176"/>
                  </a:lnTo>
                  <a:lnTo>
                    <a:pt x="89" y="171"/>
                  </a:lnTo>
                  <a:lnTo>
                    <a:pt x="92" y="167"/>
                  </a:lnTo>
                  <a:lnTo>
                    <a:pt x="95" y="160"/>
                  </a:lnTo>
                  <a:lnTo>
                    <a:pt x="97" y="153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39"/>
                  </a:lnTo>
                  <a:lnTo>
                    <a:pt x="95" y="132"/>
                  </a:lnTo>
                  <a:lnTo>
                    <a:pt x="92" y="126"/>
                  </a:lnTo>
                  <a:lnTo>
                    <a:pt x="89" y="121"/>
                  </a:lnTo>
                  <a:lnTo>
                    <a:pt x="84" y="117"/>
                  </a:lnTo>
                  <a:lnTo>
                    <a:pt x="78" y="114"/>
                  </a:lnTo>
                  <a:lnTo>
                    <a:pt x="71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59" y="112"/>
                  </a:lnTo>
                  <a:lnTo>
                    <a:pt x="54" y="113"/>
                  </a:lnTo>
                  <a:lnTo>
                    <a:pt x="46" y="116"/>
                  </a:lnTo>
                  <a:lnTo>
                    <a:pt x="39" y="122"/>
                  </a:lnTo>
                  <a:lnTo>
                    <a:pt x="34" y="130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8" y="101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18" y="88"/>
                  </a:lnTo>
                  <a:lnTo>
                    <a:pt x="12" y="78"/>
                  </a:lnTo>
                  <a:lnTo>
                    <a:pt x="8" y="68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45"/>
                  </a:lnTo>
                  <a:lnTo>
                    <a:pt x="11" y="34"/>
                  </a:lnTo>
                  <a:lnTo>
                    <a:pt x="16" y="25"/>
                  </a:lnTo>
                  <a:lnTo>
                    <a:pt x="22" y="16"/>
                  </a:lnTo>
                  <a:lnTo>
                    <a:pt x="30" y="10"/>
                  </a:lnTo>
                  <a:lnTo>
                    <a:pt x="40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65" y="83"/>
                  </a:moveTo>
                  <a:lnTo>
                    <a:pt x="65" y="83"/>
                  </a:lnTo>
                  <a:lnTo>
                    <a:pt x="69" y="82"/>
                  </a:lnTo>
                  <a:lnTo>
                    <a:pt x="75" y="81"/>
                  </a:lnTo>
                  <a:lnTo>
                    <a:pt x="79" y="78"/>
                  </a:lnTo>
                  <a:lnTo>
                    <a:pt x="83" y="75"/>
                  </a:lnTo>
                  <a:lnTo>
                    <a:pt x="86" y="71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0" y="50"/>
                  </a:lnTo>
                  <a:lnTo>
                    <a:pt x="89" y="45"/>
                  </a:lnTo>
                  <a:lnTo>
                    <a:pt x="86" y="41"/>
                  </a:lnTo>
                  <a:lnTo>
                    <a:pt x="83" y="36"/>
                  </a:lnTo>
                  <a:lnTo>
                    <a:pt x="79" y="33"/>
                  </a:lnTo>
                  <a:lnTo>
                    <a:pt x="75" y="30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59" y="29"/>
                  </a:lnTo>
                  <a:lnTo>
                    <a:pt x="53" y="30"/>
                  </a:lnTo>
                  <a:lnTo>
                    <a:pt x="49" y="33"/>
                  </a:lnTo>
                  <a:lnTo>
                    <a:pt x="45" y="36"/>
                  </a:lnTo>
                  <a:lnTo>
                    <a:pt x="42" y="41"/>
                  </a:lnTo>
                  <a:lnTo>
                    <a:pt x="39" y="45"/>
                  </a:lnTo>
                  <a:lnTo>
                    <a:pt x="38" y="50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62"/>
                  </a:lnTo>
                  <a:lnTo>
                    <a:pt x="39" y="67"/>
                  </a:lnTo>
                  <a:lnTo>
                    <a:pt x="42" y="71"/>
                  </a:lnTo>
                  <a:lnTo>
                    <a:pt x="45" y="75"/>
                  </a:lnTo>
                  <a:lnTo>
                    <a:pt x="49" y="78"/>
                  </a:lnTo>
                  <a:lnTo>
                    <a:pt x="53" y="81"/>
                  </a:lnTo>
                  <a:lnTo>
                    <a:pt x="59" y="82"/>
                  </a:lnTo>
                  <a:lnTo>
                    <a:pt x="65" y="83"/>
                  </a:lnTo>
                  <a:lnTo>
                    <a:pt x="65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 noEditPoints="1"/>
            </p:cNvSpPr>
            <p:nvPr userDrawn="1"/>
          </p:nvSpPr>
          <p:spPr bwMode="auto">
            <a:xfrm>
              <a:off x="664" y="3757"/>
              <a:ext cx="13" cy="65"/>
            </a:xfrm>
            <a:custGeom>
              <a:avLst/>
              <a:gdLst>
                <a:gd name="T0" fmla="*/ 21 w 40"/>
                <a:gd name="T1" fmla="*/ 0 h 194"/>
                <a:gd name="T2" fmla="*/ 21 w 40"/>
                <a:gd name="T3" fmla="*/ 0 h 194"/>
                <a:gd name="T4" fmla="*/ 24 w 40"/>
                <a:gd name="T5" fmla="*/ 0 h 194"/>
                <a:gd name="T6" fmla="*/ 28 w 40"/>
                <a:gd name="T7" fmla="*/ 2 h 194"/>
                <a:gd name="T8" fmla="*/ 31 w 40"/>
                <a:gd name="T9" fmla="*/ 4 h 194"/>
                <a:gd name="T10" fmla="*/ 34 w 40"/>
                <a:gd name="T11" fmla="*/ 6 h 194"/>
                <a:gd name="T12" fmla="*/ 37 w 40"/>
                <a:gd name="T13" fmla="*/ 10 h 194"/>
                <a:gd name="T14" fmla="*/ 39 w 40"/>
                <a:gd name="T15" fmla="*/ 13 h 194"/>
                <a:gd name="T16" fmla="*/ 40 w 40"/>
                <a:gd name="T17" fmla="*/ 16 h 194"/>
                <a:gd name="T18" fmla="*/ 40 w 40"/>
                <a:gd name="T19" fmla="*/ 21 h 194"/>
                <a:gd name="T20" fmla="*/ 40 w 40"/>
                <a:gd name="T21" fmla="*/ 21 h 194"/>
                <a:gd name="T22" fmla="*/ 40 w 40"/>
                <a:gd name="T23" fmla="*/ 26 h 194"/>
                <a:gd name="T24" fmla="*/ 39 w 40"/>
                <a:gd name="T25" fmla="*/ 29 h 194"/>
                <a:gd name="T26" fmla="*/ 37 w 40"/>
                <a:gd name="T27" fmla="*/ 33 h 194"/>
                <a:gd name="T28" fmla="*/ 34 w 40"/>
                <a:gd name="T29" fmla="*/ 36 h 194"/>
                <a:gd name="T30" fmla="*/ 31 w 40"/>
                <a:gd name="T31" fmla="*/ 38 h 194"/>
                <a:gd name="T32" fmla="*/ 28 w 40"/>
                <a:gd name="T33" fmla="*/ 39 h 194"/>
                <a:gd name="T34" fmla="*/ 24 w 40"/>
                <a:gd name="T35" fmla="*/ 41 h 194"/>
                <a:gd name="T36" fmla="*/ 21 w 40"/>
                <a:gd name="T37" fmla="*/ 42 h 194"/>
                <a:gd name="T38" fmla="*/ 21 w 40"/>
                <a:gd name="T39" fmla="*/ 42 h 194"/>
                <a:gd name="T40" fmla="*/ 16 w 40"/>
                <a:gd name="T41" fmla="*/ 41 h 194"/>
                <a:gd name="T42" fmla="*/ 13 w 40"/>
                <a:gd name="T43" fmla="*/ 39 h 194"/>
                <a:gd name="T44" fmla="*/ 9 w 40"/>
                <a:gd name="T45" fmla="*/ 38 h 194"/>
                <a:gd name="T46" fmla="*/ 6 w 40"/>
                <a:gd name="T47" fmla="*/ 36 h 194"/>
                <a:gd name="T48" fmla="*/ 3 w 40"/>
                <a:gd name="T49" fmla="*/ 33 h 194"/>
                <a:gd name="T50" fmla="*/ 1 w 40"/>
                <a:gd name="T51" fmla="*/ 29 h 194"/>
                <a:gd name="T52" fmla="*/ 0 w 40"/>
                <a:gd name="T53" fmla="*/ 26 h 194"/>
                <a:gd name="T54" fmla="*/ 0 w 40"/>
                <a:gd name="T55" fmla="*/ 21 h 194"/>
                <a:gd name="T56" fmla="*/ 0 w 40"/>
                <a:gd name="T57" fmla="*/ 21 h 194"/>
                <a:gd name="T58" fmla="*/ 0 w 40"/>
                <a:gd name="T59" fmla="*/ 16 h 194"/>
                <a:gd name="T60" fmla="*/ 1 w 40"/>
                <a:gd name="T61" fmla="*/ 13 h 194"/>
                <a:gd name="T62" fmla="*/ 3 w 40"/>
                <a:gd name="T63" fmla="*/ 10 h 194"/>
                <a:gd name="T64" fmla="*/ 6 w 40"/>
                <a:gd name="T65" fmla="*/ 6 h 194"/>
                <a:gd name="T66" fmla="*/ 9 w 40"/>
                <a:gd name="T67" fmla="*/ 4 h 194"/>
                <a:gd name="T68" fmla="*/ 13 w 40"/>
                <a:gd name="T69" fmla="*/ 2 h 194"/>
                <a:gd name="T70" fmla="*/ 16 w 40"/>
                <a:gd name="T71" fmla="*/ 0 h 194"/>
                <a:gd name="T72" fmla="*/ 21 w 40"/>
                <a:gd name="T73" fmla="*/ 0 h 194"/>
                <a:gd name="T74" fmla="*/ 21 w 40"/>
                <a:gd name="T75" fmla="*/ 0 h 194"/>
                <a:gd name="T76" fmla="*/ 5 w 40"/>
                <a:gd name="T77" fmla="*/ 57 h 194"/>
                <a:gd name="T78" fmla="*/ 36 w 40"/>
                <a:gd name="T79" fmla="*/ 57 h 194"/>
                <a:gd name="T80" fmla="*/ 36 w 40"/>
                <a:gd name="T81" fmla="*/ 194 h 194"/>
                <a:gd name="T82" fmla="*/ 5 w 40"/>
                <a:gd name="T83" fmla="*/ 194 h 194"/>
                <a:gd name="T84" fmla="*/ 5 w 40"/>
                <a:gd name="T85" fmla="*/ 5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194">
                  <a:moveTo>
                    <a:pt x="21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4" y="6"/>
                  </a:lnTo>
                  <a:lnTo>
                    <a:pt x="37" y="10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6"/>
                  </a:lnTo>
                  <a:lnTo>
                    <a:pt x="39" y="29"/>
                  </a:lnTo>
                  <a:lnTo>
                    <a:pt x="37" y="33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28" y="39"/>
                  </a:lnTo>
                  <a:lnTo>
                    <a:pt x="24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6" y="41"/>
                  </a:lnTo>
                  <a:lnTo>
                    <a:pt x="13" y="39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5" y="57"/>
                  </a:moveTo>
                  <a:lnTo>
                    <a:pt x="36" y="57"/>
                  </a:lnTo>
                  <a:lnTo>
                    <a:pt x="36" y="194"/>
                  </a:lnTo>
                  <a:lnTo>
                    <a:pt x="5" y="19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 userDrawn="1"/>
          </p:nvSpPr>
          <p:spPr bwMode="auto">
            <a:xfrm>
              <a:off x="684" y="3775"/>
              <a:ext cx="47" cy="47"/>
            </a:xfrm>
            <a:custGeom>
              <a:avLst/>
              <a:gdLst>
                <a:gd name="T0" fmla="*/ 139 w 139"/>
                <a:gd name="T1" fmla="*/ 139 h 140"/>
                <a:gd name="T2" fmla="*/ 109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9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10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3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9" y="139"/>
                  </a:lnTo>
                  <a:lnTo>
                    <a:pt x="109" y="125"/>
                  </a:lnTo>
                  <a:lnTo>
                    <a:pt x="109" y="125"/>
                  </a:lnTo>
                  <a:lnTo>
                    <a:pt x="102" y="130"/>
                  </a:lnTo>
                  <a:lnTo>
                    <a:pt x="94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9" y="16"/>
                  </a:lnTo>
                  <a:lnTo>
                    <a:pt x="109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3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auto">
            <a:xfrm>
              <a:off x="742" y="3775"/>
              <a:ext cx="40" cy="47"/>
            </a:xfrm>
            <a:custGeom>
              <a:avLst/>
              <a:gdLst>
                <a:gd name="T0" fmla="*/ 0 w 120"/>
                <a:gd name="T1" fmla="*/ 2 h 139"/>
                <a:gd name="T2" fmla="*/ 30 w 120"/>
                <a:gd name="T3" fmla="*/ 2 h 139"/>
                <a:gd name="T4" fmla="*/ 30 w 120"/>
                <a:gd name="T5" fmla="*/ 18 h 139"/>
                <a:gd name="T6" fmla="*/ 30 w 120"/>
                <a:gd name="T7" fmla="*/ 18 h 139"/>
                <a:gd name="T8" fmla="*/ 36 w 120"/>
                <a:gd name="T9" fmla="*/ 12 h 139"/>
                <a:gd name="T10" fmla="*/ 44 w 120"/>
                <a:gd name="T11" fmla="*/ 6 h 139"/>
                <a:gd name="T12" fmla="*/ 49 w 120"/>
                <a:gd name="T13" fmla="*/ 4 h 139"/>
                <a:gd name="T14" fmla="*/ 55 w 120"/>
                <a:gd name="T15" fmla="*/ 2 h 139"/>
                <a:gd name="T16" fmla="*/ 61 w 120"/>
                <a:gd name="T17" fmla="*/ 0 h 139"/>
                <a:gd name="T18" fmla="*/ 68 w 120"/>
                <a:gd name="T19" fmla="*/ 0 h 139"/>
                <a:gd name="T20" fmla="*/ 68 w 120"/>
                <a:gd name="T21" fmla="*/ 0 h 139"/>
                <a:gd name="T22" fmla="*/ 80 w 120"/>
                <a:gd name="T23" fmla="*/ 2 h 139"/>
                <a:gd name="T24" fmla="*/ 91 w 120"/>
                <a:gd name="T25" fmla="*/ 4 h 139"/>
                <a:gd name="T26" fmla="*/ 100 w 120"/>
                <a:gd name="T27" fmla="*/ 8 h 139"/>
                <a:gd name="T28" fmla="*/ 107 w 120"/>
                <a:gd name="T29" fmla="*/ 15 h 139"/>
                <a:gd name="T30" fmla="*/ 112 w 120"/>
                <a:gd name="T31" fmla="*/ 23 h 139"/>
                <a:gd name="T32" fmla="*/ 117 w 120"/>
                <a:gd name="T33" fmla="*/ 33 h 139"/>
                <a:gd name="T34" fmla="*/ 119 w 120"/>
                <a:gd name="T35" fmla="*/ 44 h 139"/>
                <a:gd name="T36" fmla="*/ 120 w 120"/>
                <a:gd name="T37" fmla="*/ 57 h 139"/>
                <a:gd name="T38" fmla="*/ 120 w 120"/>
                <a:gd name="T39" fmla="*/ 139 h 139"/>
                <a:gd name="T40" fmla="*/ 91 w 120"/>
                <a:gd name="T41" fmla="*/ 139 h 139"/>
                <a:gd name="T42" fmla="*/ 91 w 120"/>
                <a:gd name="T43" fmla="*/ 63 h 139"/>
                <a:gd name="T44" fmla="*/ 91 w 120"/>
                <a:gd name="T45" fmla="*/ 63 h 139"/>
                <a:gd name="T46" fmla="*/ 89 w 120"/>
                <a:gd name="T47" fmla="*/ 55 h 139"/>
                <a:gd name="T48" fmla="*/ 88 w 120"/>
                <a:gd name="T49" fmla="*/ 47 h 139"/>
                <a:gd name="T50" fmla="*/ 86 w 120"/>
                <a:gd name="T51" fmla="*/ 42 h 139"/>
                <a:gd name="T52" fmla="*/ 83 w 120"/>
                <a:gd name="T53" fmla="*/ 37 h 139"/>
                <a:gd name="T54" fmla="*/ 78 w 120"/>
                <a:gd name="T55" fmla="*/ 34 h 139"/>
                <a:gd name="T56" fmla="*/ 73 w 120"/>
                <a:gd name="T57" fmla="*/ 30 h 139"/>
                <a:gd name="T58" fmla="*/ 68 w 120"/>
                <a:gd name="T59" fmla="*/ 29 h 139"/>
                <a:gd name="T60" fmla="*/ 61 w 120"/>
                <a:gd name="T61" fmla="*/ 29 h 139"/>
                <a:gd name="T62" fmla="*/ 61 w 120"/>
                <a:gd name="T63" fmla="*/ 29 h 139"/>
                <a:gd name="T64" fmla="*/ 53 w 120"/>
                <a:gd name="T65" fmla="*/ 29 h 139"/>
                <a:gd name="T66" fmla="*/ 47 w 120"/>
                <a:gd name="T67" fmla="*/ 31 h 139"/>
                <a:gd name="T68" fmla="*/ 42 w 120"/>
                <a:gd name="T69" fmla="*/ 35 h 139"/>
                <a:gd name="T70" fmla="*/ 38 w 120"/>
                <a:gd name="T71" fmla="*/ 38 h 139"/>
                <a:gd name="T72" fmla="*/ 34 w 120"/>
                <a:gd name="T73" fmla="*/ 44 h 139"/>
                <a:gd name="T74" fmla="*/ 32 w 120"/>
                <a:gd name="T75" fmla="*/ 50 h 139"/>
                <a:gd name="T76" fmla="*/ 31 w 120"/>
                <a:gd name="T77" fmla="*/ 57 h 139"/>
                <a:gd name="T78" fmla="*/ 30 w 120"/>
                <a:gd name="T79" fmla="*/ 63 h 139"/>
                <a:gd name="T80" fmla="*/ 30 w 120"/>
                <a:gd name="T81" fmla="*/ 139 h 139"/>
                <a:gd name="T82" fmla="*/ 0 w 120"/>
                <a:gd name="T83" fmla="*/ 139 h 139"/>
                <a:gd name="T84" fmla="*/ 0 w 120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4"/>
                  </a:lnTo>
                  <a:lnTo>
                    <a:pt x="100" y="8"/>
                  </a:lnTo>
                  <a:lnTo>
                    <a:pt x="107" y="15"/>
                  </a:lnTo>
                  <a:lnTo>
                    <a:pt x="112" y="23"/>
                  </a:lnTo>
                  <a:lnTo>
                    <a:pt x="117" y="33"/>
                  </a:lnTo>
                  <a:lnTo>
                    <a:pt x="119" y="44"/>
                  </a:lnTo>
                  <a:lnTo>
                    <a:pt x="120" y="57"/>
                  </a:lnTo>
                  <a:lnTo>
                    <a:pt x="120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9" y="55"/>
                  </a:lnTo>
                  <a:lnTo>
                    <a:pt x="88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3" y="30"/>
                  </a:lnTo>
                  <a:lnTo>
                    <a:pt x="68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822" y="3758"/>
              <a:ext cx="42" cy="64"/>
            </a:xfrm>
            <a:custGeom>
              <a:avLst/>
              <a:gdLst>
                <a:gd name="T0" fmla="*/ 0 w 126"/>
                <a:gd name="T1" fmla="*/ 0 h 192"/>
                <a:gd name="T2" fmla="*/ 35 w 126"/>
                <a:gd name="T3" fmla="*/ 0 h 192"/>
                <a:gd name="T4" fmla="*/ 97 w 126"/>
                <a:gd name="T5" fmla="*/ 133 h 192"/>
                <a:gd name="T6" fmla="*/ 97 w 126"/>
                <a:gd name="T7" fmla="*/ 0 h 192"/>
                <a:gd name="T8" fmla="*/ 126 w 126"/>
                <a:gd name="T9" fmla="*/ 0 h 192"/>
                <a:gd name="T10" fmla="*/ 126 w 126"/>
                <a:gd name="T11" fmla="*/ 192 h 192"/>
                <a:gd name="T12" fmla="*/ 93 w 126"/>
                <a:gd name="T13" fmla="*/ 192 h 192"/>
                <a:gd name="T14" fmla="*/ 31 w 126"/>
                <a:gd name="T15" fmla="*/ 60 h 192"/>
                <a:gd name="T16" fmla="*/ 31 w 126"/>
                <a:gd name="T17" fmla="*/ 192 h 192"/>
                <a:gd name="T18" fmla="*/ 0 w 126"/>
                <a:gd name="T19" fmla="*/ 192 h 192"/>
                <a:gd name="T20" fmla="*/ 0 w 126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92">
                  <a:moveTo>
                    <a:pt x="0" y="0"/>
                  </a:moveTo>
                  <a:lnTo>
                    <a:pt x="35" y="0"/>
                  </a:lnTo>
                  <a:lnTo>
                    <a:pt x="97" y="133"/>
                  </a:lnTo>
                  <a:lnTo>
                    <a:pt x="97" y="0"/>
                  </a:lnTo>
                  <a:lnTo>
                    <a:pt x="126" y="0"/>
                  </a:lnTo>
                  <a:lnTo>
                    <a:pt x="126" y="192"/>
                  </a:lnTo>
                  <a:lnTo>
                    <a:pt x="93" y="192"/>
                  </a:lnTo>
                  <a:lnTo>
                    <a:pt x="31" y="6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877" y="3776"/>
              <a:ext cx="40" cy="46"/>
            </a:xfrm>
            <a:custGeom>
              <a:avLst/>
              <a:gdLst>
                <a:gd name="T0" fmla="*/ 121 w 121"/>
                <a:gd name="T1" fmla="*/ 137 h 138"/>
                <a:gd name="T2" fmla="*/ 91 w 121"/>
                <a:gd name="T3" fmla="*/ 137 h 138"/>
                <a:gd name="T4" fmla="*/ 91 w 121"/>
                <a:gd name="T5" fmla="*/ 121 h 138"/>
                <a:gd name="T6" fmla="*/ 91 w 121"/>
                <a:gd name="T7" fmla="*/ 121 h 138"/>
                <a:gd name="T8" fmla="*/ 84 w 121"/>
                <a:gd name="T9" fmla="*/ 128 h 138"/>
                <a:gd name="T10" fmla="*/ 76 w 121"/>
                <a:gd name="T11" fmla="*/ 134 h 138"/>
                <a:gd name="T12" fmla="*/ 71 w 121"/>
                <a:gd name="T13" fmla="*/ 136 h 138"/>
                <a:gd name="T14" fmla="*/ 66 w 121"/>
                <a:gd name="T15" fmla="*/ 137 h 138"/>
                <a:gd name="T16" fmla="*/ 60 w 121"/>
                <a:gd name="T17" fmla="*/ 138 h 138"/>
                <a:gd name="T18" fmla="*/ 53 w 121"/>
                <a:gd name="T19" fmla="*/ 138 h 138"/>
                <a:gd name="T20" fmla="*/ 53 w 121"/>
                <a:gd name="T21" fmla="*/ 138 h 138"/>
                <a:gd name="T22" fmla="*/ 40 w 121"/>
                <a:gd name="T23" fmla="*/ 138 h 138"/>
                <a:gd name="T24" fmla="*/ 30 w 121"/>
                <a:gd name="T25" fmla="*/ 135 h 138"/>
                <a:gd name="T26" fmla="*/ 21 w 121"/>
                <a:gd name="T27" fmla="*/ 130 h 138"/>
                <a:gd name="T28" fmla="*/ 14 w 121"/>
                <a:gd name="T29" fmla="*/ 124 h 138"/>
                <a:gd name="T30" fmla="*/ 7 w 121"/>
                <a:gd name="T31" fmla="*/ 116 h 138"/>
                <a:gd name="T32" fmla="*/ 4 w 121"/>
                <a:gd name="T33" fmla="*/ 106 h 138"/>
                <a:gd name="T34" fmla="*/ 0 w 121"/>
                <a:gd name="T35" fmla="*/ 95 h 138"/>
                <a:gd name="T36" fmla="*/ 0 w 121"/>
                <a:gd name="T37" fmla="*/ 82 h 138"/>
                <a:gd name="T38" fmla="*/ 0 w 121"/>
                <a:gd name="T39" fmla="*/ 0 h 138"/>
                <a:gd name="T40" fmla="*/ 30 w 121"/>
                <a:gd name="T41" fmla="*/ 0 h 138"/>
                <a:gd name="T42" fmla="*/ 30 w 121"/>
                <a:gd name="T43" fmla="*/ 75 h 138"/>
                <a:gd name="T44" fmla="*/ 30 w 121"/>
                <a:gd name="T45" fmla="*/ 75 h 138"/>
                <a:gd name="T46" fmla="*/ 30 w 121"/>
                <a:gd name="T47" fmla="*/ 84 h 138"/>
                <a:gd name="T48" fmla="*/ 32 w 121"/>
                <a:gd name="T49" fmla="*/ 91 h 138"/>
                <a:gd name="T50" fmla="*/ 35 w 121"/>
                <a:gd name="T51" fmla="*/ 97 h 138"/>
                <a:gd name="T52" fmla="*/ 38 w 121"/>
                <a:gd name="T53" fmla="*/ 102 h 138"/>
                <a:gd name="T54" fmla="*/ 42 w 121"/>
                <a:gd name="T55" fmla="*/ 106 h 138"/>
                <a:gd name="T56" fmla="*/ 47 w 121"/>
                <a:gd name="T57" fmla="*/ 108 h 138"/>
                <a:gd name="T58" fmla="*/ 53 w 121"/>
                <a:gd name="T59" fmla="*/ 110 h 138"/>
                <a:gd name="T60" fmla="*/ 60 w 121"/>
                <a:gd name="T61" fmla="*/ 111 h 138"/>
                <a:gd name="T62" fmla="*/ 60 w 121"/>
                <a:gd name="T63" fmla="*/ 111 h 138"/>
                <a:gd name="T64" fmla="*/ 67 w 121"/>
                <a:gd name="T65" fmla="*/ 110 h 138"/>
                <a:gd name="T66" fmla="*/ 74 w 121"/>
                <a:gd name="T67" fmla="*/ 107 h 138"/>
                <a:gd name="T68" fmla="*/ 78 w 121"/>
                <a:gd name="T69" fmla="*/ 105 h 138"/>
                <a:gd name="T70" fmla="*/ 83 w 121"/>
                <a:gd name="T71" fmla="*/ 100 h 138"/>
                <a:gd name="T72" fmla="*/ 86 w 121"/>
                <a:gd name="T73" fmla="*/ 96 h 138"/>
                <a:gd name="T74" fmla="*/ 89 w 121"/>
                <a:gd name="T75" fmla="*/ 90 h 138"/>
                <a:gd name="T76" fmla="*/ 90 w 121"/>
                <a:gd name="T77" fmla="*/ 83 h 138"/>
                <a:gd name="T78" fmla="*/ 91 w 121"/>
                <a:gd name="T79" fmla="*/ 75 h 138"/>
                <a:gd name="T80" fmla="*/ 91 w 121"/>
                <a:gd name="T81" fmla="*/ 0 h 138"/>
                <a:gd name="T82" fmla="*/ 121 w 121"/>
                <a:gd name="T83" fmla="*/ 0 h 138"/>
                <a:gd name="T84" fmla="*/ 121 w 121"/>
                <a:gd name="T85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8">
                  <a:moveTo>
                    <a:pt x="121" y="137"/>
                  </a:moveTo>
                  <a:lnTo>
                    <a:pt x="91" y="137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84" y="128"/>
                  </a:lnTo>
                  <a:lnTo>
                    <a:pt x="76" y="134"/>
                  </a:lnTo>
                  <a:lnTo>
                    <a:pt x="71" y="136"/>
                  </a:lnTo>
                  <a:lnTo>
                    <a:pt x="66" y="137"/>
                  </a:lnTo>
                  <a:lnTo>
                    <a:pt x="60" y="138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40" y="138"/>
                  </a:lnTo>
                  <a:lnTo>
                    <a:pt x="30" y="135"/>
                  </a:lnTo>
                  <a:lnTo>
                    <a:pt x="21" y="130"/>
                  </a:lnTo>
                  <a:lnTo>
                    <a:pt x="14" y="124"/>
                  </a:lnTo>
                  <a:lnTo>
                    <a:pt x="7" y="116"/>
                  </a:lnTo>
                  <a:lnTo>
                    <a:pt x="4" y="106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84"/>
                  </a:lnTo>
                  <a:lnTo>
                    <a:pt x="32" y="91"/>
                  </a:lnTo>
                  <a:lnTo>
                    <a:pt x="35" y="97"/>
                  </a:lnTo>
                  <a:lnTo>
                    <a:pt x="38" y="102"/>
                  </a:lnTo>
                  <a:lnTo>
                    <a:pt x="42" y="106"/>
                  </a:lnTo>
                  <a:lnTo>
                    <a:pt x="47" y="108"/>
                  </a:lnTo>
                  <a:lnTo>
                    <a:pt x="53" y="110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7" y="110"/>
                  </a:lnTo>
                  <a:lnTo>
                    <a:pt x="74" y="107"/>
                  </a:lnTo>
                  <a:lnTo>
                    <a:pt x="78" y="105"/>
                  </a:lnTo>
                  <a:lnTo>
                    <a:pt x="83" y="100"/>
                  </a:lnTo>
                  <a:lnTo>
                    <a:pt x="86" y="96"/>
                  </a:lnTo>
                  <a:lnTo>
                    <a:pt x="89" y="90"/>
                  </a:lnTo>
                  <a:lnTo>
                    <a:pt x="90" y="83"/>
                  </a:lnTo>
                  <a:lnTo>
                    <a:pt x="91" y="75"/>
                  </a:lnTo>
                  <a:lnTo>
                    <a:pt x="91" y="0"/>
                  </a:lnTo>
                  <a:lnTo>
                    <a:pt x="121" y="0"/>
                  </a:lnTo>
                  <a:lnTo>
                    <a:pt x="12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927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39 w 141"/>
                <a:gd name="T13" fmla="*/ 85 h 140"/>
                <a:gd name="T14" fmla="*/ 136 w 141"/>
                <a:gd name="T15" fmla="*/ 98 h 140"/>
                <a:gd name="T16" fmla="*/ 121 w 141"/>
                <a:gd name="T17" fmla="*/ 121 h 140"/>
                <a:gd name="T18" fmla="*/ 99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50 w 141"/>
                <a:gd name="T27" fmla="*/ 138 h 140"/>
                <a:gd name="T28" fmla="*/ 31 w 141"/>
                <a:gd name="T29" fmla="*/ 129 h 140"/>
                <a:gd name="T30" fmla="*/ 12 w 141"/>
                <a:gd name="T31" fmla="*/ 110 h 140"/>
                <a:gd name="T32" fmla="*/ 4 w 141"/>
                <a:gd name="T33" fmla="*/ 92 h 140"/>
                <a:gd name="T34" fmla="*/ 2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3 w 141"/>
                <a:gd name="T45" fmla="*/ 5 h 140"/>
                <a:gd name="T46" fmla="*/ 57 w 141"/>
                <a:gd name="T47" fmla="*/ 2 h 140"/>
                <a:gd name="T48" fmla="*/ 71 w 141"/>
                <a:gd name="T49" fmla="*/ 0 h 140"/>
                <a:gd name="T50" fmla="*/ 78 w 141"/>
                <a:gd name="T51" fmla="*/ 0 h 140"/>
                <a:gd name="T52" fmla="*/ 93 w 141"/>
                <a:gd name="T53" fmla="*/ 4 h 140"/>
                <a:gd name="T54" fmla="*/ 106 w 141"/>
                <a:gd name="T55" fmla="*/ 8 h 140"/>
                <a:gd name="T56" fmla="*/ 121 w 141"/>
                <a:gd name="T57" fmla="*/ 21 h 140"/>
                <a:gd name="T58" fmla="*/ 99 w 141"/>
                <a:gd name="T59" fmla="*/ 41 h 140"/>
                <a:gd name="T60" fmla="*/ 86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5 w 141"/>
                <a:gd name="T75" fmla="*/ 88 h 140"/>
                <a:gd name="T76" fmla="*/ 43 w 141"/>
                <a:gd name="T77" fmla="*/ 100 h 140"/>
                <a:gd name="T78" fmla="*/ 54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5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0" y="78"/>
                  </a:lnTo>
                  <a:lnTo>
                    <a:pt x="139" y="85"/>
                  </a:lnTo>
                  <a:lnTo>
                    <a:pt x="138" y="92"/>
                  </a:lnTo>
                  <a:lnTo>
                    <a:pt x="136" y="98"/>
                  </a:lnTo>
                  <a:lnTo>
                    <a:pt x="129" y="110"/>
                  </a:lnTo>
                  <a:lnTo>
                    <a:pt x="121" y="121"/>
                  </a:lnTo>
                  <a:lnTo>
                    <a:pt x="110" y="129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7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10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2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12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3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6" y="8"/>
                  </a:lnTo>
                  <a:lnTo>
                    <a:pt x="112" y="12"/>
                  </a:lnTo>
                  <a:lnTo>
                    <a:pt x="121" y="2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4" y="31"/>
                  </a:lnTo>
                  <a:lnTo>
                    <a:pt x="48" y="36"/>
                  </a:lnTo>
                  <a:lnTo>
                    <a:pt x="43" y="41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5" y="88"/>
                  </a:lnTo>
                  <a:lnTo>
                    <a:pt x="38" y="94"/>
                  </a:lnTo>
                  <a:lnTo>
                    <a:pt x="43" y="100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auto">
            <a:xfrm>
              <a:off x="982" y="3756"/>
              <a:ext cx="10" cy="66"/>
            </a:xfrm>
            <a:custGeom>
              <a:avLst/>
              <a:gdLst>
                <a:gd name="T0" fmla="*/ 0 w 30"/>
                <a:gd name="T1" fmla="*/ 4 h 196"/>
                <a:gd name="T2" fmla="*/ 30 w 30"/>
                <a:gd name="T3" fmla="*/ 0 h 196"/>
                <a:gd name="T4" fmla="*/ 30 w 30"/>
                <a:gd name="T5" fmla="*/ 196 h 196"/>
                <a:gd name="T6" fmla="*/ 0 w 30"/>
                <a:gd name="T7" fmla="*/ 196 h 196"/>
                <a:gd name="T8" fmla="*/ 0 w 30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96">
                  <a:moveTo>
                    <a:pt x="0" y="4"/>
                  </a:moveTo>
                  <a:lnTo>
                    <a:pt x="30" y="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Freeform 30"/>
            <p:cNvSpPr>
              <a:spLocks noEditPoints="1"/>
            </p:cNvSpPr>
            <p:nvPr userDrawn="1"/>
          </p:nvSpPr>
          <p:spPr bwMode="auto">
            <a:xfrm>
              <a:off x="100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6 w 140"/>
                <a:gd name="T5" fmla="*/ 104 h 140"/>
                <a:gd name="T6" fmla="*/ 57 w 140"/>
                <a:gd name="T7" fmla="*/ 109 h 140"/>
                <a:gd name="T8" fmla="*/ 71 w 140"/>
                <a:gd name="T9" fmla="*/ 113 h 140"/>
                <a:gd name="T10" fmla="*/ 81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4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2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2 w 140"/>
                <a:gd name="T35" fmla="*/ 85 h 140"/>
                <a:gd name="T36" fmla="*/ 0 w 140"/>
                <a:gd name="T37" fmla="*/ 70 h 140"/>
                <a:gd name="T38" fmla="*/ 1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6 w 140"/>
                <a:gd name="T47" fmla="*/ 2 h 140"/>
                <a:gd name="T48" fmla="*/ 70 w 140"/>
                <a:gd name="T49" fmla="*/ 0 h 140"/>
                <a:gd name="T50" fmla="*/ 78 w 140"/>
                <a:gd name="T51" fmla="*/ 0 h 140"/>
                <a:gd name="T52" fmla="*/ 92 w 140"/>
                <a:gd name="T53" fmla="*/ 4 h 140"/>
                <a:gd name="T54" fmla="*/ 109 w 140"/>
                <a:gd name="T55" fmla="*/ 12 h 140"/>
                <a:gd name="T56" fmla="*/ 128 w 140"/>
                <a:gd name="T57" fmla="*/ 31 h 140"/>
                <a:gd name="T58" fmla="*/ 139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2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4 w 140"/>
                <a:gd name="T77" fmla="*/ 29 h 140"/>
                <a:gd name="T78" fmla="*/ 53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4" y="88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6" y="104"/>
                  </a:lnTo>
                  <a:lnTo>
                    <a:pt x="50" y="107"/>
                  </a:lnTo>
                  <a:lnTo>
                    <a:pt x="57" y="109"/>
                  </a:lnTo>
                  <a:lnTo>
                    <a:pt x="64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1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4" y="108"/>
                  </a:lnTo>
                  <a:lnTo>
                    <a:pt x="128" y="116"/>
                  </a:lnTo>
                  <a:lnTo>
                    <a:pt x="121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2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7"/>
                  </a:lnTo>
                  <a:lnTo>
                    <a:pt x="6" y="43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2"/>
                  </a:lnTo>
                  <a:lnTo>
                    <a:pt x="92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9" y="57"/>
                  </a:lnTo>
                  <a:lnTo>
                    <a:pt x="140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2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7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3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9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Freeform 31"/>
            <p:cNvSpPr>
              <a:spLocks noEditPoints="1"/>
            </p:cNvSpPr>
            <p:nvPr userDrawn="1"/>
          </p:nvSpPr>
          <p:spPr bwMode="auto">
            <a:xfrm>
              <a:off x="1055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1 w 139"/>
                <a:gd name="T7" fmla="*/ 139 h 140"/>
                <a:gd name="T8" fmla="*/ 69 w 139"/>
                <a:gd name="T9" fmla="*/ 140 h 140"/>
                <a:gd name="T10" fmla="*/ 54 w 139"/>
                <a:gd name="T11" fmla="*/ 139 h 140"/>
                <a:gd name="T12" fmla="*/ 30 w 139"/>
                <a:gd name="T13" fmla="*/ 130 h 140"/>
                <a:gd name="T14" fmla="*/ 12 w 139"/>
                <a:gd name="T15" fmla="*/ 110 h 140"/>
                <a:gd name="T16" fmla="*/ 2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5 w 139"/>
                <a:gd name="T25" fmla="*/ 42 h 140"/>
                <a:gd name="T26" fmla="*/ 20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2 w 139"/>
                <a:gd name="T47" fmla="*/ 54 h 140"/>
                <a:gd name="T48" fmla="*/ 30 w 139"/>
                <a:gd name="T49" fmla="*/ 70 h 140"/>
                <a:gd name="T50" fmla="*/ 30 w 139"/>
                <a:gd name="T51" fmla="*/ 78 h 140"/>
                <a:gd name="T52" fmla="*/ 36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5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8 w 139"/>
                <a:gd name="T69" fmla="*/ 62 h 140"/>
                <a:gd name="T70" fmla="*/ 102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1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4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20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2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2" y="49"/>
                  </a:lnTo>
                  <a:lnTo>
                    <a:pt x="5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6" y="47"/>
                  </a:lnTo>
                  <a:lnTo>
                    <a:pt x="32" y="54"/>
                  </a:lnTo>
                  <a:lnTo>
                    <a:pt x="30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6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5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2" y="93"/>
                  </a:lnTo>
                  <a:lnTo>
                    <a:pt x="106" y="86"/>
                  </a:lnTo>
                  <a:lnTo>
                    <a:pt x="108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8" y="62"/>
                  </a:lnTo>
                  <a:lnTo>
                    <a:pt x="106" y="54"/>
                  </a:lnTo>
                  <a:lnTo>
                    <a:pt x="102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5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Freeform 32"/>
            <p:cNvSpPr>
              <a:spLocks/>
            </p:cNvSpPr>
            <p:nvPr userDrawn="1"/>
          </p:nvSpPr>
          <p:spPr bwMode="auto">
            <a:xfrm>
              <a:off x="1112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0 w 65"/>
                <a:gd name="T3" fmla="*/ 2 h 139"/>
                <a:gd name="T4" fmla="*/ 30 w 65"/>
                <a:gd name="T5" fmla="*/ 16 h 139"/>
                <a:gd name="T6" fmla="*/ 30 w 65"/>
                <a:gd name="T7" fmla="*/ 16 h 139"/>
                <a:gd name="T8" fmla="*/ 36 w 65"/>
                <a:gd name="T9" fmla="*/ 10 h 139"/>
                <a:gd name="T10" fmla="*/ 44 w 65"/>
                <a:gd name="T11" fmla="*/ 5 h 139"/>
                <a:gd name="T12" fmla="*/ 47 w 65"/>
                <a:gd name="T13" fmla="*/ 3 h 139"/>
                <a:gd name="T14" fmla="*/ 53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4 w 65"/>
                <a:gd name="T31" fmla="*/ 35 h 139"/>
                <a:gd name="T32" fmla="*/ 39 w 65"/>
                <a:gd name="T33" fmla="*/ 38 h 139"/>
                <a:gd name="T34" fmla="*/ 36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30 w 65"/>
                <a:gd name="T41" fmla="*/ 63 h 139"/>
                <a:gd name="T42" fmla="*/ 30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0" y="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44" y="5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4" y="35"/>
                  </a:lnTo>
                  <a:lnTo>
                    <a:pt x="39" y="38"/>
                  </a:lnTo>
                  <a:lnTo>
                    <a:pt x="36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Freeform 33"/>
            <p:cNvSpPr>
              <a:spLocks noEditPoints="1"/>
            </p:cNvSpPr>
            <p:nvPr userDrawn="1"/>
          </p:nvSpPr>
          <p:spPr bwMode="auto">
            <a:xfrm>
              <a:off x="1170" y="3758"/>
              <a:ext cx="37" cy="64"/>
            </a:xfrm>
            <a:custGeom>
              <a:avLst/>
              <a:gdLst>
                <a:gd name="T0" fmla="*/ 56 w 111"/>
                <a:gd name="T1" fmla="*/ 0 h 192"/>
                <a:gd name="T2" fmla="*/ 56 w 111"/>
                <a:gd name="T3" fmla="*/ 0 h 192"/>
                <a:gd name="T4" fmla="*/ 68 w 111"/>
                <a:gd name="T5" fmla="*/ 1 h 192"/>
                <a:gd name="T6" fmla="*/ 78 w 111"/>
                <a:gd name="T7" fmla="*/ 3 h 192"/>
                <a:gd name="T8" fmla="*/ 87 w 111"/>
                <a:gd name="T9" fmla="*/ 8 h 192"/>
                <a:gd name="T10" fmla="*/ 95 w 111"/>
                <a:gd name="T11" fmla="*/ 14 h 192"/>
                <a:gd name="T12" fmla="*/ 102 w 111"/>
                <a:gd name="T13" fmla="*/ 23 h 192"/>
                <a:gd name="T14" fmla="*/ 107 w 111"/>
                <a:gd name="T15" fmla="*/ 32 h 192"/>
                <a:gd name="T16" fmla="*/ 110 w 111"/>
                <a:gd name="T17" fmla="*/ 42 h 192"/>
                <a:gd name="T18" fmla="*/ 111 w 111"/>
                <a:gd name="T19" fmla="*/ 55 h 192"/>
                <a:gd name="T20" fmla="*/ 111 w 111"/>
                <a:gd name="T21" fmla="*/ 55 h 192"/>
                <a:gd name="T22" fmla="*/ 110 w 111"/>
                <a:gd name="T23" fmla="*/ 66 h 192"/>
                <a:gd name="T24" fmla="*/ 108 w 111"/>
                <a:gd name="T25" fmla="*/ 75 h 192"/>
                <a:gd name="T26" fmla="*/ 103 w 111"/>
                <a:gd name="T27" fmla="*/ 84 h 192"/>
                <a:gd name="T28" fmla="*/ 99 w 111"/>
                <a:gd name="T29" fmla="*/ 91 h 192"/>
                <a:gd name="T30" fmla="*/ 92 w 111"/>
                <a:gd name="T31" fmla="*/ 98 h 192"/>
                <a:gd name="T32" fmla="*/ 85 w 111"/>
                <a:gd name="T33" fmla="*/ 103 h 192"/>
                <a:gd name="T34" fmla="*/ 76 w 111"/>
                <a:gd name="T35" fmla="*/ 106 h 192"/>
                <a:gd name="T36" fmla="*/ 68 w 111"/>
                <a:gd name="T37" fmla="*/ 108 h 192"/>
                <a:gd name="T38" fmla="*/ 111 w 111"/>
                <a:gd name="T39" fmla="*/ 192 h 192"/>
                <a:gd name="T40" fmla="*/ 76 w 111"/>
                <a:gd name="T41" fmla="*/ 192 h 192"/>
                <a:gd name="T42" fmla="*/ 35 w 111"/>
                <a:gd name="T43" fmla="*/ 110 h 192"/>
                <a:gd name="T44" fmla="*/ 31 w 111"/>
                <a:gd name="T45" fmla="*/ 110 h 192"/>
                <a:gd name="T46" fmla="*/ 31 w 111"/>
                <a:gd name="T47" fmla="*/ 192 h 192"/>
                <a:gd name="T48" fmla="*/ 0 w 111"/>
                <a:gd name="T49" fmla="*/ 192 h 192"/>
                <a:gd name="T50" fmla="*/ 0 w 111"/>
                <a:gd name="T51" fmla="*/ 0 h 192"/>
                <a:gd name="T52" fmla="*/ 56 w 111"/>
                <a:gd name="T53" fmla="*/ 0 h 192"/>
                <a:gd name="T54" fmla="*/ 31 w 111"/>
                <a:gd name="T55" fmla="*/ 81 h 192"/>
                <a:gd name="T56" fmla="*/ 56 w 111"/>
                <a:gd name="T57" fmla="*/ 81 h 192"/>
                <a:gd name="T58" fmla="*/ 56 w 111"/>
                <a:gd name="T59" fmla="*/ 81 h 192"/>
                <a:gd name="T60" fmla="*/ 62 w 111"/>
                <a:gd name="T61" fmla="*/ 80 h 192"/>
                <a:gd name="T62" fmla="*/ 68 w 111"/>
                <a:gd name="T63" fmla="*/ 79 h 192"/>
                <a:gd name="T64" fmla="*/ 71 w 111"/>
                <a:gd name="T65" fmla="*/ 76 h 192"/>
                <a:gd name="T66" fmla="*/ 75 w 111"/>
                <a:gd name="T67" fmla="*/ 73 h 192"/>
                <a:gd name="T68" fmla="*/ 78 w 111"/>
                <a:gd name="T69" fmla="*/ 69 h 192"/>
                <a:gd name="T70" fmla="*/ 79 w 111"/>
                <a:gd name="T71" fmla="*/ 65 h 192"/>
                <a:gd name="T72" fmla="*/ 80 w 111"/>
                <a:gd name="T73" fmla="*/ 60 h 192"/>
                <a:gd name="T74" fmla="*/ 81 w 111"/>
                <a:gd name="T75" fmla="*/ 55 h 192"/>
                <a:gd name="T76" fmla="*/ 81 w 111"/>
                <a:gd name="T77" fmla="*/ 55 h 192"/>
                <a:gd name="T78" fmla="*/ 80 w 111"/>
                <a:gd name="T79" fmla="*/ 50 h 192"/>
                <a:gd name="T80" fmla="*/ 79 w 111"/>
                <a:gd name="T81" fmla="*/ 44 h 192"/>
                <a:gd name="T82" fmla="*/ 78 w 111"/>
                <a:gd name="T83" fmla="*/ 40 h 192"/>
                <a:gd name="T84" fmla="*/ 75 w 111"/>
                <a:gd name="T85" fmla="*/ 36 h 192"/>
                <a:gd name="T86" fmla="*/ 71 w 111"/>
                <a:gd name="T87" fmla="*/ 33 h 192"/>
                <a:gd name="T88" fmla="*/ 68 w 111"/>
                <a:gd name="T89" fmla="*/ 31 h 192"/>
                <a:gd name="T90" fmla="*/ 62 w 111"/>
                <a:gd name="T91" fmla="*/ 29 h 192"/>
                <a:gd name="T92" fmla="*/ 56 w 111"/>
                <a:gd name="T93" fmla="*/ 29 h 192"/>
                <a:gd name="T94" fmla="*/ 31 w 111"/>
                <a:gd name="T95" fmla="*/ 29 h 192"/>
                <a:gd name="T96" fmla="*/ 31 w 111"/>
                <a:gd name="T97" fmla="*/ 8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192">
                  <a:moveTo>
                    <a:pt x="56" y="0"/>
                  </a:moveTo>
                  <a:lnTo>
                    <a:pt x="56" y="0"/>
                  </a:lnTo>
                  <a:lnTo>
                    <a:pt x="68" y="1"/>
                  </a:lnTo>
                  <a:lnTo>
                    <a:pt x="78" y="3"/>
                  </a:lnTo>
                  <a:lnTo>
                    <a:pt x="87" y="8"/>
                  </a:lnTo>
                  <a:lnTo>
                    <a:pt x="95" y="14"/>
                  </a:lnTo>
                  <a:lnTo>
                    <a:pt x="102" y="23"/>
                  </a:lnTo>
                  <a:lnTo>
                    <a:pt x="107" y="32"/>
                  </a:lnTo>
                  <a:lnTo>
                    <a:pt x="110" y="42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0" y="66"/>
                  </a:lnTo>
                  <a:lnTo>
                    <a:pt x="108" y="75"/>
                  </a:lnTo>
                  <a:lnTo>
                    <a:pt x="103" y="84"/>
                  </a:lnTo>
                  <a:lnTo>
                    <a:pt x="99" y="91"/>
                  </a:lnTo>
                  <a:lnTo>
                    <a:pt x="92" y="98"/>
                  </a:lnTo>
                  <a:lnTo>
                    <a:pt x="85" y="103"/>
                  </a:lnTo>
                  <a:lnTo>
                    <a:pt x="76" y="106"/>
                  </a:lnTo>
                  <a:lnTo>
                    <a:pt x="68" y="108"/>
                  </a:lnTo>
                  <a:lnTo>
                    <a:pt x="111" y="192"/>
                  </a:lnTo>
                  <a:lnTo>
                    <a:pt x="76" y="192"/>
                  </a:lnTo>
                  <a:lnTo>
                    <a:pt x="35" y="110"/>
                  </a:lnTo>
                  <a:lnTo>
                    <a:pt x="31" y="11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56" y="0"/>
                  </a:lnTo>
                  <a:close/>
                  <a:moveTo>
                    <a:pt x="31" y="81"/>
                  </a:moveTo>
                  <a:lnTo>
                    <a:pt x="56" y="81"/>
                  </a:lnTo>
                  <a:lnTo>
                    <a:pt x="56" y="81"/>
                  </a:lnTo>
                  <a:lnTo>
                    <a:pt x="62" y="80"/>
                  </a:lnTo>
                  <a:lnTo>
                    <a:pt x="68" y="79"/>
                  </a:lnTo>
                  <a:lnTo>
                    <a:pt x="71" y="76"/>
                  </a:lnTo>
                  <a:lnTo>
                    <a:pt x="75" y="73"/>
                  </a:lnTo>
                  <a:lnTo>
                    <a:pt x="78" y="69"/>
                  </a:lnTo>
                  <a:lnTo>
                    <a:pt x="79" y="65"/>
                  </a:lnTo>
                  <a:lnTo>
                    <a:pt x="80" y="60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0" y="50"/>
                  </a:lnTo>
                  <a:lnTo>
                    <a:pt x="79" y="44"/>
                  </a:lnTo>
                  <a:lnTo>
                    <a:pt x="78" y="40"/>
                  </a:lnTo>
                  <a:lnTo>
                    <a:pt x="75" y="36"/>
                  </a:lnTo>
                  <a:lnTo>
                    <a:pt x="71" y="33"/>
                  </a:lnTo>
                  <a:lnTo>
                    <a:pt x="68" y="31"/>
                  </a:lnTo>
                  <a:lnTo>
                    <a:pt x="62" y="29"/>
                  </a:lnTo>
                  <a:lnTo>
                    <a:pt x="56" y="29"/>
                  </a:lnTo>
                  <a:lnTo>
                    <a:pt x="31" y="29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Freeform 34"/>
            <p:cNvSpPr>
              <a:spLocks noEditPoints="1"/>
            </p:cNvSpPr>
            <p:nvPr userDrawn="1"/>
          </p:nvSpPr>
          <p:spPr bwMode="auto">
            <a:xfrm>
              <a:off x="121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Freeform 35"/>
            <p:cNvSpPr>
              <a:spLocks/>
            </p:cNvSpPr>
            <p:nvPr userDrawn="1"/>
          </p:nvSpPr>
          <p:spPr bwMode="auto">
            <a:xfrm>
              <a:off x="1264" y="3775"/>
              <a:ext cx="32" cy="47"/>
            </a:xfrm>
            <a:custGeom>
              <a:avLst/>
              <a:gdLst>
                <a:gd name="T0" fmla="*/ 29 w 95"/>
                <a:gd name="T1" fmla="*/ 93 h 140"/>
                <a:gd name="T2" fmla="*/ 31 w 95"/>
                <a:gd name="T3" fmla="*/ 101 h 140"/>
                <a:gd name="T4" fmla="*/ 34 w 95"/>
                <a:gd name="T5" fmla="*/ 107 h 140"/>
                <a:gd name="T6" fmla="*/ 47 w 95"/>
                <a:gd name="T7" fmla="*/ 113 h 140"/>
                <a:gd name="T8" fmla="*/ 54 w 95"/>
                <a:gd name="T9" fmla="*/ 112 h 140"/>
                <a:gd name="T10" fmla="*/ 62 w 95"/>
                <a:gd name="T11" fmla="*/ 106 h 140"/>
                <a:gd name="T12" fmla="*/ 64 w 95"/>
                <a:gd name="T13" fmla="*/ 99 h 140"/>
                <a:gd name="T14" fmla="*/ 64 w 95"/>
                <a:gd name="T15" fmla="*/ 96 h 140"/>
                <a:gd name="T16" fmla="*/ 62 w 95"/>
                <a:gd name="T17" fmla="*/ 86 h 140"/>
                <a:gd name="T18" fmla="*/ 56 w 95"/>
                <a:gd name="T19" fmla="*/ 81 h 140"/>
                <a:gd name="T20" fmla="*/ 38 w 95"/>
                <a:gd name="T21" fmla="*/ 75 h 140"/>
                <a:gd name="T22" fmla="*/ 33 w 95"/>
                <a:gd name="T23" fmla="*/ 73 h 140"/>
                <a:gd name="T24" fmla="*/ 23 w 95"/>
                <a:gd name="T25" fmla="*/ 67 h 140"/>
                <a:gd name="T26" fmla="*/ 15 w 95"/>
                <a:gd name="T27" fmla="*/ 59 h 140"/>
                <a:gd name="T28" fmla="*/ 10 w 95"/>
                <a:gd name="T29" fmla="*/ 46 h 140"/>
                <a:gd name="T30" fmla="*/ 9 w 95"/>
                <a:gd name="T31" fmla="*/ 38 h 140"/>
                <a:gd name="T32" fmla="*/ 13 w 95"/>
                <a:gd name="T33" fmla="*/ 23 h 140"/>
                <a:gd name="T34" fmla="*/ 21 w 95"/>
                <a:gd name="T35" fmla="*/ 11 h 140"/>
                <a:gd name="T36" fmla="*/ 32 w 95"/>
                <a:gd name="T37" fmla="*/ 3 h 140"/>
                <a:gd name="T38" fmla="*/ 47 w 95"/>
                <a:gd name="T39" fmla="*/ 0 h 140"/>
                <a:gd name="T40" fmla="*/ 57 w 95"/>
                <a:gd name="T41" fmla="*/ 2 h 140"/>
                <a:gd name="T42" fmla="*/ 73 w 95"/>
                <a:gd name="T43" fmla="*/ 11 h 140"/>
                <a:gd name="T44" fmla="*/ 61 w 95"/>
                <a:gd name="T45" fmla="*/ 36 h 140"/>
                <a:gd name="T46" fmla="*/ 60 w 95"/>
                <a:gd name="T47" fmla="*/ 33 h 140"/>
                <a:gd name="T48" fmla="*/ 53 w 95"/>
                <a:gd name="T49" fmla="*/ 28 h 140"/>
                <a:gd name="T50" fmla="*/ 49 w 95"/>
                <a:gd name="T51" fmla="*/ 27 h 140"/>
                <a:gd name="T52" fmla="*/ 41 w 95"/>
                <a:gd name="T53" fmla="*/ 30 h 140"/>
                <a:gd name="T54" fmla="*/ 38 w 95"/>
                <a:gd name="T55" fmla="*/ 38 h 140"/>
                <a:gd name="T56" fmla="*/ 39 w 95"/>
                <a:gd name="T57" fmla="*/ 42 h 140"/>
                <a:gd name="T58" fmla="*/ 44 w 95"/>
                <a:gd name="T59" fmla="*/ 47 h 140"/>
                <a:gd name="T60" fmla="*/ 57 w 95"/>
                <a:gd name="T61" fmla="*/ 52 h 140"/>
                <a:gd name="T62" fmla="*/ 69 w 95"/>
                <a:gd name="T63" fmla="*/ 55 h 140"/>
                <a:gd name="T64" fmla="*/ 78 w 95"/>
                <a:gd name="T65" fmla="*/ 60 h 140"/>
                <a:gd name="T66" fmla="*/ 87 w 95"/>
                <a:gd name="T67" fmla="*/ 68 h 140"/>
                <a:gd name="T68" fmla="*/ 93 w 95"/>
                <a:gd name="T69" fmla="*/ 80 h 140"/>
                <a:gd name="T70" fmla="*/ 95 w 95"/>
                <a:gd name="T71" fmla="*/ 94 h 140"/>
                <a:gd name="T72" fmla="*/ 94 w 95"/>
                <a:gd name="T73" fmla="*/ 105 h 140"/>
                <a:gd name="T74" fmla="*/ 87 w 95"/>
                <a:gd name="T75" fmla="*/ 121 h 140"/>
                <a:gd name="T76" fmla="*/ 75 w 95"/>
                <a:gd name="T77" fmla="*/ 133 h 140"/>
                <a:gd name="T78" fmla="*/ 57 w 95"/>
                <a:gd name="T79" fmla="*/ 140 h 140"/>
                <a:gd name="T80" fmla="*/ 47 w 95"/>
                <a:gd name="T81" fmla="*/ 140 h 140"/>
                <a:gd name="T82" fmla="*/ 28 w 95"/>
                <a:gd name="T83" fmla="*/ 137 h 140"/>
                <a:gd name="T84" fmla="*/ 13 w 95"/>
                <a:gd name="T85" fmla="*/ 128 h 140"/>
                <a:gd name="T86" fmla="*/ 4 w 95"/>
                <a:gd name="T87" fmla="*/ 112 h 140"/>
                <a:gd name="T88" fmla="*/ 0 w 95"/>
                <a:gd name="T89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40">
                  <a:moveTo>
                    <a:pt x="29" y="93"/>
                  </a:moveTo>
                  <a:lnTo>
                    <a:pt x="29" y="93"/>
                  </a:lnTo>
                  <a:lnTo>
                    <a:pt x="30" y="98"/>
                  </a:lnTo>
                  <a:lnTo>
                    <a:pt x="31" y="101"/>
                  </a:lnTo>
                  <a:lnTo>
                    <a:pt x="32" y="105"/>
                  </a:lnTo>
                  <a:lnTo>
                    <a:pt x="34" y="107"/>
                  </a:lnTo>
                  <a:lnTo>
                    <a:pt x="40" y="110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54" y="112"/>
                  </a:lnTo>
                  <a:lnTo>
                    <a:pt x="60" y="108"/>
                  </a:lnTo>
                  <a:lnTo>
                    <a:pt x="62" y="106"/>
                  </a:lnTo>
                  <a:lnTo>
                    <a:pt x="63" y="102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0"/>
                  </a:lnTo>
                  <a:lnTo>
                    <a:pt x="62" y="86"/>
                  </a:lnTo>
                  <a:lnTo>
                    <a:pt x="60" y="83"/>
                  </a:lnTo>
                  <a:lnTo>
                    <a:pt x="56" y="81"/>
                  </a:lnTo>
                  <a:lnTo>
                    <a:pt x="48" y="77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3" y="73"/>
                  </a:lnTo>
                  <a:lnTo>
                    <a:pt x="28" y="70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5" y="59"/>
                  </a:lnTo>
                  <a:lnTo>
                    <a:pt x="12" y="53"/>
                  </a:lnTo>
                  <a:lnTo>
                    <a:pt x="10" y="4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5"/>
                  </a:lnTo>
                  <a:lnTo>
                    <a:pt x="73" y="11"/>
                  </a:lnTo>
                  <a:lnTo>
                    <a:pt x="80" y="18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0" y="33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44" y="47"/>
                  </a:lnTo>
                  <a:lnTo>
                    <a:pt x="48" y="50"/>
                  </a:lnTo>
                  <a:lnTo>
                    <a:pt x="57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3" y="58"/>
                  </a:lnTo>
                  <a:lnTo>
                    <a:pt x="78" y="60"/>
                  </a:lnTo>
                  <a:lnTo>
                    <a:pt x="83" y="63"/>
                  </a:lnTo>
                  <a:lnTo>
                    <a:pt x="87" y="68"/>
                  </a:lnTo>
                  <a:lnTo>
                    <a:pt x="91" y="74"/>
                  </a:lnTo>
                  <a:lnTo>
                    <a:pt x="93" y="80"/>
                  </a:lnTo>
                  <a:lnTo>
                    <a:pt x="94" y="86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4" y="105"/>
                  </a:lnTo>
                  <a:lnTo>
                    <a:pt x="92" y="114"/>
                  </a:lnTo>
                  <a:lnTo>
                    <a:pt x="87" y="121"/>
                  </a:lnTo>
                  <a:lnTo>
                    <a:pt x="81" y="128"/>
                  </a:lnTo>
                  <a:lnTo>
                    <a:pt x="75" y="133"/>
                  </a:lnTo>
                  <a:lnTo>
                    <a:pt x="67" y="138"/>
                  </a:lnTo>
                  <a:lnTo>
                    <a:pt x="5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37" y="140"/>
                  </a:lnTo>
                  <a:lnTo>
                    <a:pt x="28" y="137"/>
                  </a:lnTo>
                  <a:lnTo>
                    <a:pt x="20" y="132"/>
                  </a:lnTo>
                  <a:lnTo>
                    <a:pt x="13" y="128"/>
                  </a:lnTo>
                  <a:lnTo>
                    <a:pt x="8" y="120"/>
                  </a:lnTo>
                  <a:lnTo>
                    <a:pt x="4" y="112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2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Freeform 36"/>
            <p:cNvSpPr>
              <a:spLocks noEditPoints="1"/>
            </p:cNvSpPr>
            <p:nvPr userDrawn="1"/>
          </p:nvSpPr>
          <p:spPr bwMode="auto">
            <a:xfrm>
              <a:off x="1303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0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0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19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1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1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19" y="21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1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Freeform 37"/>
            <p:cNvSpPr>
              <a:spLocks noEditPoints="1"/>
            </p:cNvSpPr>
            <p:nvPr userDrawn="1"/>
          </p:nvSpPr>
          <p:spPr bwMode="auto">
            <a:xfrm>
              <a:off x="1356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Freeform 38"/>
            <p:cNvSpPr>
              <a:spLocks/>
            </p:cNvSpPr>
            <p:nvPr userDrawn="1"/>
          </p:nvSpPr>
          <p:spPr bwMode="auto">
            <a:xfrm>
              <a:off x="1413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1 w 65"/>
                <a:gd name="T3" fmla="*/ 2 h 139"/>
                <a:gd name="T4" fmla="*/ 31 w 65"/>
                <a:gd name="T5" fmla="*/ 16 h 139"/>
                <a:gd name="T6" fmla="*/ 31 w 65"/>
                <a:gd name="T7" fmla="*/ 16 h 139"/>
                <a:gd name="T8" fmla="*/ 35 w 65"/>
                <a:gd name="T9" fmla="*/ 10 h 139"/>
                <a:gd name="T10" fmla="*/ 43 w 65"/>
                <a:gd name="T11" fmla="*/ 5 h 139"/>
                <a:gd name="T12" fmla="*/ 48 w 65"/>
                <a:gd name="T13" fmla="*/ 3 h 139"/>
                <a:gd name="T14" fmla="*/ 52 w 65"/>
                <a:gd name="T15" fmla="*/ 2 h 139"/>
                <a:gd name="T16" fmla="*/ 59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50 w 65"/>
                <a:gd name="T29" fmla="*/ 31 h 139"/>
                <a:gd name="T30" fmla="*/ 44 w 65"/>
                <a:gd name="T31" fmla="*/ 35 h 139"/>
                <a:gd name="T32" fmla="*/ 40 w 65"/>
                <a:gd name="T33" fmla="*/ 38 h 139"/>
                <a:gd name="T34" fmla="*/ 35 w 65"/>
                <a:gd name="T35" fmla="*/ 44 h 139"/>
                <a:gd name="T36" fmla="*/ 33 w 65"/>
                <a:gd name="T37" fmla="*/ 50 h 139"/>
                <a:gd name="T38" fmla="*/ 31 w 65"/>
                <a:gd name="T39" fmla="*/ 57 h 139"/>
                <a:gd name="T40" fmla="*/ 31 w 65"/>
                <a:gd name="T41" fmla="*/ 63 h 139"/>
                <a:gd name="T42" fmla="*/ 31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1" y="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5" y="10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50" y="31"/>
                  </a:lnTo>
                  <a:lnTo>
                    <a:pt x="44" y="35"/>
                  </a:lnTo>
                  <a:lnTo>
                    <a:pt x="40" y="38"/>
                  </a:lnTo>
                  <a:lnTo>
                    <a:pt x="35" y="44"/>
                  </a:lnTo>
                  <a:lnTo>
                    <a:pt x="33" y="50"/>
                  </a:lnTo>
                  <a:lnTo>
                    <a:pt x="31" y="57"/>
                  </a:lnTo>
                  <a:lnTo>
                    <a:pt x="31" y="63"/>
                  </a:lnTo>
                  <a:lnTo>
                    <a:pt x="31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Freeform 39"/>
            <p:cNvSpPr>
              <a:spLocks/>
            </p:cNvSpPr>
            <p:nvPr userDrawn="1"/>
          </p:nvSpPr>
          <p:spPr bwMode="auto">
            <a:xfrm>
              <a:off x="1440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40 w 141"/>
                <a:gd name="T13" fmla="*/ 85 h 140"/>
                <a:gd name="T14" fmla="*/ 135 w 141"/>
                <a:gd name="T15" fmla="*/ 98 h 140"/>
                <a:gd name="T16" fmla="*/ 120 w 141"/>
                <a:gd name="T17" fmla="*/ 121 h 140"/>
                <a:gd name="T18" fmla="*/ 98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49 w 141"/>
                <a:gd name="T27" fmla="*/ 138 h 140"/>
                <a:gd name="T28" fmla="*/ 31 w 141"/>
                <a:gd name="T29" fmla="*/ 129 h 140"/>
                <a:gd name="T30" fmla="*/ 13 w 141"/>
                <a:gd name="T31" fmla="*/ 110 h 140"/>
                <a:gd name="T32" fmla="*/ 3 w 141"/>
                <a:gd name="T33" fmla="*/ 92 h 140"/>
                <a:gd name="T34" fmla="*/ 1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2 w 141"/>
                <a:gd name="T45" fmla="*/ 5 h 140"/>
                <a:gd name="T46" fmla="*/ 56 w 141"/>
                <a:gd name="T47" fmla="*/ 2 h 140"/>
                <a:gd name="T48" fmla="*/ 71 w 141"/>
                <a:gd name="T49" fmla="*/ 0 h 140"/>
                <a:gd name="T50" fmla="*/ 79 w 141"/>
                <a:gd name="T51" fmla="*/ 0 h 140"/>
                <a:gd name="T52" fmla="*/ 93 w 141"/>
                <a:gd name="T53" fmla="*/ 4 h 140"/>
                <a:gd name="T54" fmla="*/ 105 w 141"/>
                <a:gd name="T55" fmla="*/ 8 h 140"/>
                <a:gd name="T56" fmla="*/ 121 w 141"/>
                <a:gd name="T57" fmla="*/ 21 h 140"/>
                <a:gd name="T58" fmla="*/ 98 w 141"/>
                <a:gd name="T59" fmla="*/ 41 h 140"/>
                <a:gd name="T60" fmla="*/ 87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4 w 141"/>
                <a:gd name="T75" fmla="*/ 88 h 140"/>
                <a:gd name="T76" fmla="*/ 42 w 141"/>
                <a:gd name="T77" fmla="*/ 100 h 140"/>
                <a:gd name="T78" fmla="*/ 55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4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1" y="78"/>
                  </a:lnTo>
                  <a:lnTo>
                    <a:pt x="140" y="85"/>
                  </a:lnTo>
                  <a:lnTo>
                    <a:pt x="137" y="9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20" y="121"/>
                  </a:lnTo>
                  <a:lnTo>
                    <a:pt x="110" y="129"/>
                  </a:lnTo>
                  <a:lnTo>
                    <a:pt x="98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3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2" y="5"/>
                  </a:lnTo>
                  <a:lnTo>
                    <a:pt x="49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100" y="6"/>
                  </a:lnTo>
                  <a:lnTo>
                    <a:pt x="105" y="8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5" y="31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2" y="100"/>
                  </a:lnTo>
                  <a:lnTo>
                    <a:pt x="48" y="106"/>
                  </a:lnTo>
                  <a:lnTo>
                    <a:pt x="55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Freeform 40"/>
            <p:cNvSpPr>
              <a:spLocks/>
            </p:cNvSpPr>
            <p:nvPr userDrawn="1"/>
          </p:nvSpPr>
          <p:spPr bwMode="auto">
            <a:xfrm>
              <a:off x="1495" y="3756"/>
              <a:ext cx="40" cy="66"/>
            </a:xfrm>
            <a:custGeom>
              <a:avLst/>
              <a:gdLst>
                <a:gd name="T0" fmla="*/ 0 w 122"/>
                <a:gd name="T1" fmla="*/ 4 h 196"/>
                <a:gd name="T2" fmla="*/ 30 w 122"/>
                <a:gd name="T3" fmla="*/ 0 h 196"/>
                <a:gd name="T4" fmla="*/ 30 w 122"/>
                <a:gd name="T5" fmla="*/ 75 h 196"/>
                <a:gd name="T6" fmla="*/ 30 w 122"/>
                <a:gd name="T7" fmla="*/ 75 h 196"/>
                <a:gd name="T8" fmla="*/ 37 w 122"/>
                <a:gd name="T9" fmla="*/ 68 h 196"/>
                <a:gd name="T10" fmla="*/ 46 w 122"/>
                <a:gd name="T11" fmla="*/ 62 h 196"/>
                <a:gd name="T12" fmla="*/ 57 w 122"/>
                <a:gd name="T13" fmla="*/ 59 h 196"/>
                <a:gd name="T14" fmla="*/ 63 w 122"/>
                <a:gd name="T15" fmla="*/ 57 h 196"/>
                <a:gd name="T16" fmla="*/ 70 w 122"/>
                <a:gd name="T17" fmla="*/ 57 h 196"/>
                <a:gd name="T18" fmla="*/ 70 w 122"/>
                <a:gd name="T19" fmla="*/ 57 h 196"/>
                <a:gd name="T20" fmla="*/ 81 w 122"/>
                <a:gd name="T21" fmla="*/ 59 h 196"/>
                <a:gd name="T22" fmla="*/ 92 w 122"/>
                <a:gd name="T23" fmla="*/ 61 h 196"/>
                <a:gd name="T24" fmla="*/ 101 w 122"/>
                <a:gd name="T25" fmla="*/ 65 h 196"/>
                <a:gd name="T26" fmla="*/ 108 w 122"/>
                <a:gd name="T27" fmla="*/ 72 h 196"/>
                <a:gd name="T28" fmla="*/ 113 w 122"/>
                <a:gd name="T29" fmla="*/ 80 h 196"/>
                <a:gd name="T30" fmla="*/ 118 w 122"/>
                <a:gd name="T31" fmla="*/ 90 h 196"/>
                <a:gd name="T32" fmla="*/ 121 w 122"/>
                <a:gd name="T33" fmla="*/ 101 h 196"/>
                <a:gd name="T34" fmla="*/ 122 w 122"/>
                <a:gd name="T35" fmla="*/ 114 h 196"/>
                <a:gd name="T36" fmla="*/ 122 w 122"/>
                <a:gd name="T37" fmla="*/ 196 h 196"/>
                <a:gd name="T38" fmla="*/ 92 w 122"/>
                <a:gd name="T39" fmla="*/ 196 h 196"/>
                <a:gd name="T40" fmla="*/ 92 w 122"/>
                <a:gd name="T41" fmla="*/ 120 h 196"/>
                <a:gd name="T42" fmla="*/ 92 w 122"/>
                <a:gd name="T43" fmla="*/ 120 h 196"/>
                <a:gd name="T44" fmla="*/ 92 w 122"/>
                <a:gd name="T45" fmla="*/ 112 h 196"/>
                <a:gd name="T46" fmla="*/ 90 w 122"/>
                <a:gd name="T47" fmla="*/ 106 h 196"/>
                <a:gd name="T48" fmla="*/ 88 w 122"/>
                <a:gd name="T49" fmla="*/ 100 h 196"/>
                <a:gd name="T50" fmla="*/ 85 w 122"/>
                <a:gd name="T51" fmla="*/ 95 h 196"/>
                <a:gd name="T52" fmla="*/ 80 w 122"/>
                <a:gd name="T53" fmla="*/ 91 h 196"/>
                <a:gd name="T54" fmla="*/ 76 w 122"/>
                <a:gd name="T55" fmla="*/ 88 h 196"/>
                <a:gd name="T56" fmla="*/ 69 w 122"/>
                <a:gd name="T57" fmla="*/ 86 h 196"/>
                <a:gd name="T58" fmla="*/ 62 w 122"/>
                <a:gd name="T59" fmla="*/ 86 h 196"/>
                <a:gd name="T60" fmla="*/ 62 w 122"/>
                <a:gd name="T61" fmla="*/ 86 h 196"/>
                <a:gd name="T62" fmla="*/ 55 w 122"/>
                <a:gd name="T63" fmla="*/ 86 h 196"/>
                <a:gd name="T64" fmla="*/ 49 w 122"/>
                <a:gd name="T65" fmla="*/ 88 h 196"/>
                <a:gd name="T66" fmla="*/ 43 w 122"/>
                <a:gd name="T67" fmla="*/ 92 h 196"/>
                <a:gd name="T68" fmla="*/ 39 w 122"/>
                <a:gd name="T69" fmla="*/ 95 h 196"/>
                <a:gd name="T70" fmla="*/ 35 w 122"/>
                <a:gd name="T71" fmla="*/ 101 h 196"/>
                <a:gd name="T72" fmla="*/ 32 w 122"/>
                <a:gd name="T73" fmla="*/ 107 h 196"/>
                <a:gd name="T74" fmla="*/ 31 w 122"/>
                <a:gd name="T75" fmla="*/ 114 h 196"/>
                <a:gd name="T76" fmla="*/ 30 w 122"/>
                <a:gd name="T77" fmla="*/ 120 h 196"/>
                <a:gd name="T78" fmla="*/ 30 w 122"/>
                <a:gd name="T79" fmla="*/ 196 h 196"/>
                <a:gd name="T80" fmla="*/ 0 w 122"/>
                <a:gd name="T81" fmla="*/ 196 h 196"/>
                <a:gd name="T82" fmla="*/ 0 w 122"/>
                <a:gd name="T83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96">
                  <a:moveTo>
                    <a:pt x="0" y="4"/>
                  </a:move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7" y="68"/>
                  </a:lnTo>
                  <a:lnTo>
                    <a:pt x="46" y="62"/>
                  </a:lnTo>
                  <a:lnTo>
                    <a:pt x="57" y="59"/>
                  </a:lnTo>
                  <a:lnTo>
                    <a:pt x="63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81" y="59"/>
                  </a:lnTo>
                  <a:lnTo>
                    <a:pt x="92" y="61"/>
                  </a:lnTo>
                  <a:lnTo>
                    <a:pt x="101" y="65"/>
                  </a:lnTo>
                  <a:lnTo>
                    <a:pt x="108" y="72"/>
                  </a:lnTo>
                  <a:lnTo>
                    <a:pt x="113" y="80"/>
                  </a:lnTo>
                  <a:lnTo>
                    <a:pt x="118" y="90"/>
                  </a:lnTo>
                  <a:lnTo>
                    <a:pt x="121" y="101"/>
                  </a:lnTo>
                  <a:lnTo>
                    <a:pt x="122" y="114"/>
                  </a:lnTo>
                  <a:lnTo>
                    <a:pt x="122" y="196"/>
                  </a:lnTo>
                  <a:lnTo>
                    <a:pt x="92" y="196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2"/>
                  </a:lnTo>
                  <a:lnTo>
                    <a:pt x="90" y="106"/>
                  </a:lnTo>
                  <a:lnTo>
                    <a:pt x="88" y="100"/>
                  </a:lnTo>
                  <a:lnTo>
                    <a:pt x="85" y="95"/>
                  </a:lnTo>
                  <a:lnTo>
                    <a:pt x="80" y="91"/>
                  </a:lnTo>
                  <a:lnTo>
                    <a:pt x="76" y="88"/>
                  </a:lnTo>
                  <a:lnTo>
                    <a:pt x="69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55" y="86"/>
                  </a:lnTo>
                  <a:lnTo>
                    <a:pt x="49" y="88"/>
                  </a:lnTo>
                  <a:lnTo>
                    <a:pt x="43" y="92"/>
                  </a:lnTo>
                  <a:lnTo>
                    <a:pt x="39" y="95"/>
                  </a:lnTo>
                  <a:lnTo>
                    <a:pt x="35" y="101"/>
                  </a:lnTo>
                  <a:lnTo>
                    <a:pt x="32" y="107"/>
                  </a:lnTo>
                  <a:lnTo>
                    <a:pt x="31" y="114"/>
                  </a:lnTo>
                  <a:lnTo>
                    <a:pt x="30" y="12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Freeform 41"/>
            <p:cNvSpPr>
              <a:spLocks/>
            </p:cNvSpPr>
            <p:nvPr userDrawn="1"/>
          </p:nvSpPr>
          <p:spPr bwMode="auto">
            <a:xfrm>
              <a:off x="1571" y="3757"/>
              <a:ext cx="64" cy="65"/>
            </a:xfrm>
            <a:custGeom>
              <a:avLst/>
              <a:gdLst>
                <a:gd name="T0" fmla="*/ 95 w 190"/>
                <a:gd name="T1" fmla="*/ 167 h 195"/>
                <a:gd name="T2" fmla="*/ 122 w 190"/>
                <a:gd name="T3" fmla="*/ 162 h 195"/>
                <a:gd name="T4" fmla="*/ 141 w 190"/>
                <a:gd name="T5" fmla="*/ 147 h 195"/>
                <a:gd name="T6" fmla="*/ 155 w 190"/>
                <a:gd name="T7" fmla="*/ 125 h 195"/>
                <a:gd name="T8" fmla="*/ 159 w 190"/>
                <a:gd name="T9" fmla="*/ 98 h 195"/>
                <a:gd name="T10" fmla="*/ 190 w 190"/>
                <a:gd name="T11" fmla="*/ 98 h 195"/>
                <a:gd name="T12" fmla="*/ 189 w 190"/>
                <a:gd name="T13" fmla="*/ 117 h 195"/>
                <a:gd name="T14" fmla="*/ 183 w 190"/>
                <a:gd name="T15" fmla="*/ 136 h 195"/>
                <a:gd name="T16" fmla="*/ 174 w 190"/>
                <a:gd name="T17" fmla="*/ 153 h 195"/>
                <a:gd name="T18" fmla="*/ 163 w 190"/>
                <a:gd name="T19" fmla="*/ 168 h 195"/>
                <a:gd name="T20" fmla="*/ 149 w 190"/>
                <a:gd name="T21" fmla="*/ 179 h 195"/>
                <a:gd name="T22" fmla="*/ 133 w 190"/>
                <a:gd name="T23" fmla="*/ 188 h 195"/>
                <a:gd name="T24" fmla="*/ 115 w 190"/>
                <a:gd name="T25" fmla="*/ 194 h 195"/>
                <a:gd name="T26" fmla="*/ 95 w 190"/>
                <a:gd name="T27" fmla="*/ 195 h 195"/>
                <a:gd name="T28" fmla="*/ 86 w 190"/>
                <a:gd name="T29" fmla="*/ 195 h 195"/>
                <a:gd name="T30" fmla="*/ 67 w 190"/>
                <a:gd name="T31" fmla="*/ 192 h 195"/>
                <a:gd name="T32" fmla="*/ 49 w 190"/>
                <a:gd name="T33" fmla="*/ 184 h 195"/>
                <a:gd name="T34" fmla="*/ 35 w 190"/>
                <a:gd name="T35" fmla="*/ 173 h 195"/>
                <a:gd name="T36" fmla="*/ 22 w 190"/>
                <a:gd name="T37" fmla="*/ 160 h 195"/>
                <a:gd name="T38" fmla="*/ 12 w 190"/>
                <a:gd name="T39" fmla="*/ 145 h 195"/>
                <a:gd name="T40" fmla="*/ 5 w 190"/>
                <a:gd name="T41" fmla="*/ 128 h 195"/>
                <a:gd name="T42" fmla="*/ 1 w 190"/>
                <a:gd name="T43" fmla="*/ 108 h 195"/>
                <a:gd name="T44" fmla="*/ 0 w 190"/>
                <a:gd name="T45" fmla="*/ 98 h 195"/>
                <a:gd name="T46" fmla="*/ 2 w 190"/>
                <a:gd name="T47" fmla="*/ 78 h 195"/>
                <a:gd name="T48" fmla="*/ 8 w 190"/>
                <a:gd name="T49" fmla="*/ 60 h 195"/>
                <a:gd name="T50" fmla="*/ 16 w 190"/>
                <a:gd name="T51" fmla="*/ 43 h 195"/>
                <a:gd name="T52" fmla="*/ 28 w 190"/>
                <a:gd name="T53" fmla="*/ 29 h 195"/>
                <a:gd name="T54" fmla="*/ 41 w 190"/>
                <a:gd name="T55" fmla="*/ 16 h 195"/>
                <a:gd name="T56" fmla="*/ 57 w 190"/>
                <a:gd name="T57" fmla="*/ 8 h 195"/>
                <a:gd name="T58" fmla="*/ 76 w 190"/>
                <a:gd name="T59" fmla="*/ 3 h 195"/>
                <a:gd name="T60" fmla="*/ 95 w 190"/>
                <a:gd name="T61" fmla="*/ 0 h 195"/>
                <a:gd name="T62" fmla="*/ 107 w 190"/>
                <a:gd name="T63" fmla="*/ 0 h 195"/>
                <a:gd name="T64" fmla="*/ 127 w 190"/>
                <a:gd name="T65" fmla="*/ 6 h 195"/>
                <a:gd name="T66" fmla="*/ 146 w 190"/>
                <a:gd name="T67" fmla="*/ 15 h 195"/>
                <a:gd name="T68" fmla="*/ 162 w 190"/>
                <a:gd name="T69" fmla="*/ 28 h 195"/>
                <a:gd name="T70" fmla="*/ 147 w 190"/>
                <a:gd name="T71" fmla="*/ 57 h 195"/>
                <a:gd name="T72" fmla="*/ 142 w 190"/>
                <a:gd name="T73" fmla="*/ 51 h 195"/>
                <a:gd name="T74" fmla="*/ 132 w 190"/>
                <a:gd name="T75" fmla="*/ 41 h 195"/>
                <a:gd name="T76" fmla="*/ 119 w 190"/>
                <a:gd name="T77" fmla="*/ 34 h 195"/>
                <a:gd name="T78" fmla="*/ 104 w 190"/>
                <a:gd name="T79" fmla="*/ 30 h 195"/>
                <a:gd name="T80" fmla="*/ 95 w 190"/>
                <a:gd name="T81" fmla="*/ 29 h 195"/>
                <a:gd name="T82" fmla="*/ 83 w 190"/>
                <a:gd name="T83" fmla="*/ 30 h 195"/>
                <a:gd name="T84" fmla="*/ 70 w 190"/>
                <a:gd name="T85" fmla="*/ 35 h 195"/>
                <a:gd name="T86" fmla="*/ 49 w 190"/>
                <a:gd name="T87" fmla="*/ 50 h 195"/>
                <a:gd name="T88" fmla="*/ 37 w 190"/>
                <a:gd name="T89" fmla="*/ 71 h 195"/>
                <a:gd name="T90" fmla="*/ 32 w 190"/>
                <a:gd name="T91" fmla="*/ 98 h 195"/>
                <a:gd name="T92" fmla="*/ 33 w 190"/>
                <a:gd name="T93" fmla="*/ 112 h 195"/>
                <a:gd name="T94" fmla="*/ 43 w 190"/>
                <a:gd name="T95" fmla="*/ 137 h 195"/>
                <a:gd name="T96" fmla="*/ 59 w 190"/>
                <a:gd name="T97" fmla="*/ 155 h 195"/>
                <a:gd name="T98" fmla="*/ 76 w 190"/>
                <a:gd name="T99" fmla="*/ 163 h 195"/>
                <a:gd name="T100" fmla="*/ 88 w 190"/>
                <a:gd name="T101" fmla="*/ 167 h 195"/>
                <a:gd name="T102" fmla="*/ 95 w 190"/>
                <a:gd name="T103" fmla="*/ 16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0" h="195">
                  <a:moveTo>
                    <a:pt x="95" y="167"/>
                  </a:moveTo>
                  <a:lnTo>
                    <a:pt x="95" y="167"/>
                  </a:lnTo>
                  <a:lnTo>
                    <a:pt x="109" y="165"/>
                  </a:lnTo>
                  <a:lnTo>
                    <a:pt x="122" y="162"/>
                  </a:lnTo>
                  <a:lnTo>
                    <a:pt x="132" y="155"/>
                  </a:lnTo>
                  <a:lnTo>
                    <a:pt x="141" y="147"/>
                  </a:lnTo>
                  <a:lnTo>
                    <a:pt x="149" y="137"/>
                  </a:lnTo>
                  <a:lnTo>
                    <a:pt x="155" y="125"/>
                  </a:lnTo>
                  <a:lnTo>
                    <a:pt x="158" y="113"/>
                  </a:lnTo>
                  <a:lnTo>
                    <a:pt x="159" y="98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190" y="108"/>
                  </a:lnTo>
                  <a:lnTo>
                    <a:pt x="189" y="117"/>
                  </a:lnTo>
                  <a:lnTo>
                    <a:pt x="187" y="128"/>
                  </a:lnTo>
                  <a:lnTo>
                    <a:pt x="183" y="136"/>
                  </a:lnTo>
                  <a:lnTo>
                    <a:pt x="179" y="145"/>
                  </a:lnTo>
                  <a:lnTo>
                    <a:pt x="174" y="153"/>
                  </a:lnTo>
                  <a:lnTo>
                    <a:pt x="170" y="160"/>
                  </a:lnTo>
                  <a:lnTo>
                    <a:pt x="163" y="168"/>
                  </a:lnTo>
                  <a:lnTo>
                    <a:pt x="157" y="173"/>
                  </a:lnTo>
                  <a:lnTo>
                    <a:pt x="149" y="179"/>
                  </a:lnTo>
                  <a:lnTo>
                    <a:pt x="142" y="184"/>
                  </a:lnTo>
                  <a:lnTo>
                    <a:pt x="133" y="188"/>
                  </a:lnTo>
                  <a:lnTo>
                    <a:pt x="125" y="192"/>
                  </a:lnTo>
                  <a:lnTo>
                    <a:pt x="115" y="194"/>
                  </a:lnTo>
                  <a:lnTo>
                    <a:pt x="106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86" y="195"/>
                  </a:lnTo>
                  <a:lnTo>
                    <a:pt x="76" y="194"/>
                  </a:lnTo>
                  <a:lnTo>
                    <a:pt x="67" y="192"/>
                  </a:lnTo>
                  <a:lnTo>
                    <a:pt x="57" y="188"/>
                  </a:lnTo>
                  <a:lnTo>
                    <a:pt x="49" y="184"/>
                  </a:lnTo>
                  <a:lnTo>
                    <a:pt x="41" y="179"/>
                  </a:lnTo>
                  <a:lnTo>
                    <a:pt x="35" y="173"/>
                  </a:lnTo>
                  <a:lnTo>
                    <a:pt x="28" y="168"/>
                  </a:lnTo>
                  <a:lnTo>
                    <a:pt x="22" y="160"/>
                  </a:lnTo>
                  <a:lnTo>
                    <a:pt x="16" y="153"/>
                  </a:lnTo>
                  <a:lnTo>
                    <a:pt x="12" y="145"/>
                  </a:lnTo>
                  <a:lnTo>
                    <a:pt x="8" y="136"/>
                  </a:lnTo>
                  <a:lnTo>
                    <a:pt x="5" y="128"/>
                  </a:lnTo>
                  <a:lnTo>
                    <a:pt x="2" y="117"/>
                  </a:lnTo>
                  <a:lnTo>
                    <a:pt x="1" y="10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" y="88"/>
                  </a:lnTo>
                  <a:lnTo>
                    <a:pt x="2" y="78"/>
                  </a:lnTo>
                  <a:lnTo>
                    <a:pt x="5" y="69"/>
                  </a:lnTo>
                  <a:lnTo>
                    <a:pt x="8" y="60"/>
                  </a:lnTo>
                  <a:lnTo>
                    <a:pt x="12" y="51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8" y="29"/>
                  </a:lnTo>
                  <a:lnTo>
                    <a:pt x="35" y="22"/>
                  </a:lnTo>
                  <a:lnTo>
                    <a:pt x="41" y="16"/>
                  </a:lnTo>
                  <a:lnTo>
                    <a:pt x="49" y="12"/>
                  </a:lnTo>
                  <a:lnTo>
                    <a:pt x="57" y="8"/>
                  </a:lnTo>
                  <a:lnTo>
                    <a:pt x="67" y="5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8" y="3"/>
                  </a:lnTo>
                  <a:lnTo>
                    <a:pt x="127" y="6"/>
                  </a:lnTo>
                  <a:lnTo>
                    <a:pt x="138" y="10"/>
                  </a:lnTo>
                  <a:lnTo>
                    <a:pt x="146" y="15"/>
                  </a:lnTo>
                  <a:lnTo>
                    <a:pt x="154" y="21"/>
                  </a:lnTo>
                  <a:lnTo>
                    <a:pt x="162" y="28"/>
                  </a:lnTo>
                  <a:lnTo>
                    <a:pt x="169" y="36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2" y="51"/>
                  </a:lnTo>
                  <a:lnTo>
                    <a:pt x="138" y="45"/>
                  </a:lnTo>
                  <a:lnTo>
                    <a:pt x="132" y="41"/>
                  </a:lnTo>
                  <a:lnTo>
                    <a:pt x="126" y="37"/>
                  </a:lnTo>
                  <a:lnTo>
                    <a:pt x="119" y="34"/>
                  </a:lnTo>
                  <a:lnTo>
                    <a:pt x="111" y="31"/>
                  </a:lnTo>
                  <a:lnTo>
                    <a:pt x="104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88" y="30"/>
                  </a:lnTo>
                  <a:lnTo>
                    <a:pt x="83" y="30"/>
                  </a:lnTo>
                  <a:lnTo>
                    <a:pt x="76" y="33"/>
                  </a:lnTo>
                  <a:lnTo>
                    <a:pt x="70" y="35"/>
                  </a:lnTo>
                  <a:lnTo>
                    <a:pt x="59" y="41"/>
                  </a:lnTo>
                  <a:lnTo>
                    <a:pt x="49" y="50"/>
                  </a:lnTo>
                  <a:lnTo>
                    <a:pt x="43" y="59"/>
                  </a:lnTo>
                  <a:lnTo>
                    <a:pt x="37" y="71"/>
                  </a:lnTo>
                  <a:lnTo>
                    <a:pt x="33" y="84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3" y="112"/>
                  </a:lnTo>
                  <a:lnTo>
                    <a:pt x="37" y="125"/>
                  </a:lnTo>
                  <a:lnTo>
                    <a:pt x="43" y="137"/>
                  </a:lnTo>
                  <a:lnTo>
                    <a:pt x="49" y="147"/>
                  </a:lnTo>
                  <a:lnTo>
                    <a:pt x="59" y="155"/>
                  </a:lnTo>
                  <a:lnTo>
                    <a:pt x="70" y="161"/>
                  </a:lnTo>
                  <a:lnTo>
                    <a:pt x="76" y="163"/>
                  </a:lnTo>
                  <a:lnTo>
                    <a:pt x="83" y="165"/>
                  </a:lnTo>
                  <a:lnTo>
                    <a:pt x="88" y="167"/>
                  </a:lnTo>
                  <a:lnTo>
                    <a:pt x="95" y="167"/>
                  </a:lnTo>
                  <a:lnTo>
                    <a:pt x="95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Freeform 42"/>
            <p:cNvSpPr>
              <a:spLocks noEditPoints="1"/>
            </p:cNvSpPr>
            <p:nvPr userDrawn="1"/>
          </p:nvSpPr>
          <p:spPr bwMode="auto">
            <a:xfrm>
              <a:off x="1642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7 w 140"/>
                <a:gd name="T13" fmla="*/ 105 h 140"/>
                <a:gd name="T14" fmla="*/ 138 w 140"/>
                <a:gd name="T15" fmla="*/ 99 h 140"/>
                <a:gd name="T16" fmla="*/ 133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3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3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8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3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3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1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90" y="109"/>
                  </a:lnTo>
                  <a:lnTo>
                    <a:pt x="97" y="105"/>
                  </a:lnTo>
                  <a:lnTo>
                    <a:pt x="102" y="99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1" y="123"/>
                  </a:lnTo>
                  <a:lnTo>
                    <a:pt x="113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09"/>
                  </a:lnTo>
                  <a:lnTo>
                    <a:pt x="6" y="98"/>
                  </a:lnTo>
                  <a:lnTo>
                    <a:pt x="4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2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3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8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8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5" y="49"/>
                  </a:lnTo>
                  <a:lnTo>
                    <a:pt x="101" y="44"/>
                  </a:lnTo>
                  <a:lnTo>
                    <a:pt x="98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8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Freeform 43"/>
            <p:cNvSpPr>
              <a:spLocks/>
            </p:cNvSpPr>
            <p:nvPr userDrawn="1"/>
          </p:nvSpPr>
          <p:spPr bwMode="auto">
            <a:xfrm>
              <a:off x="1698" y="3775"/>
              <a:ext cx="40" cy="47"/>
            </a:xfrm>
            <a:custGeom>
              <a:avLst/>
              <a:gdLst>
                <a:gd name="T0" fmla="*/ 0 w 121"/>
                <a:gd name="T1" fmla="*/ 2 h 139"/>
                <a:gd name="T2" fmla="*/ 30 w 121"/>
                <a:gd name="T3" fmla="*/ 2 h 139"/>
                <a:gd name="T4" fmla="*/ 30 w 121"/>
                <a:gd name="T5" fmla="*/ 18 h 139"/>
                <a:gd name="T6" fmla="*/ 30 w 121"/>
                <a:gd name="T7" fmla="*/ 18 h 139"/>
                <a:gd name="T8" fmla="*/ 36 w 121"/>
                <a:gd name="T9" fmla="*/ 12 h 139"/>
                <a:gd name="T10" fmla="*/ 44 w 121"/>
                <a:gd name="T11" fmla="*/ 6 h 139"/>
                <a:gd name="T12" fmla="*/ 50 w 121"/>
                <a:gd name="T13" fmla="*/ 4 h 139"/>
                <a:gd name="T14" fmla="*/ 55 w 121"/>
                <a:gd name="T15" fmla="*/ 2 h 139"/>
                <a:gd name="T16" fmla="*/ 61 w 121"/>
                <a:gd name="T17" fmla="*/ 0 h 139"/>
                <a:gd name="T18" fmla="*/ 68 w 121"/>
                <a:gd name="T19" fmla="*/ 0 h 139"/>
                <a:gd name="T20" fmla="*/ 68 w 121"/>
                <a:gd name="T21" fmla="*/ 0 h 139"/>
                <a:gd name="T22" fmla="*/ 79 w 121"/>
                <a:gd name="T23" fmla="*/ 2 h 139"/>
                <a:gd name="T24" fmla="*/ 91 w 121"/>
                <a:gd name="T25" fmla="*/ 4 h 139"/>
                <a:gd name="T26" fmla="*/ 99 w 121"/>
                <a:gd name="T27" fmla="*/ 8 h 139"/>
                <a:gd name="T28" fmla="*/ 107 w 121"/>
                <a:gd name="T29" fmla="*/ 15 h 139"/>
                <a:gd name="T30" fmla="*/ 113 w 121"/>
                <a:gd name="T31" fmla="*/ 23 h 139"/>
                <a:gd name="T32" fmla="*/ 117 w 121"/>
                <a:gd name="T33" fmla="*/ 33 h 139"/>
                <a:gd name="T34" fmla="*/ 120 w 121"/>
                <a:gd name="T35" fmla="*/ 44 h 139"/>
                <a:gd name="T36" fmla="*/ 121 w 121"/>
                <a:gd name="T37" fmla="*/ 57 h 139"/>
                <a:gd name="T38" fmla="*/ 121 w 121"/>
                <a:gd name="T39" fmla="*/ 139 h 139"/>
                <a:gd name="T40" fmla="*/ 91 w 121"/>
                <a:gd name="T41" fmla="*/ 139 h 139"/>
                <a:gd name="T42" fmla="*/ 91 w 121"/>
                <a:gd name="T43" fmla="*/ 63 h 139"/>
                <a:gd name="T44" fmla="*/ 91 w 121"/>
                <a:gd name="T45" fmla="*/ 63 h 139"/>
                <a:gd name="T46" fmla="*/ 90 w 121"/>
                <a:gd name="T47" fmla="*/ 55 h 139"/>
                <a:gd name="T48" fmla="*/ 89 w 121"/>
                <a:gd name="T49" fmla="*/ 47 h 139"/>
                <a:gd name="T50" fmla="*/ 86 w 121"/>
                <a:gd name="T51" fmla="*/ 42 h 139"/>
                <a:gd name="T52" fmla="*/ 83 w 121"/>
                <a:gd name="T53" fmla="*/ 37 h 139"/>
                <a:gd name="T54" fmla="*/ 78 w 121"/>
                <a:gd name="T55" fmla="*/ 34 h 139"/>
                <a:gd name="T56" fmla="*/ 74 w 121"/>
                <a:gd name="T57" fmla="*/ 30 h 139"/>
                <a:gd name="T58" fmla="*/ 67 w 121"/>
                <a:gd name="T59" fmla="*/ 29 h 139"/>
                <a:gd name="T60" fmla="*/ 60 w 121"/>
                <a:gd name="T61" fmla="*/ 29 h 139"/>
                <a:gd name="T62" fmla="*/ 60 w 121"/>
                <a:gd name="T63" fmla="*/ 29 h 139"/>
                <a:gd name="T64" fmla="*/ 53 w 121"/>
                <a:gd name="T65" fmla="*/ 29 h 139"/>
                <a:gd name="T66" fmla="*/ 47 w 121"/>
                <a:gd name="T67" fmla="*/ 31 h 139"/>
                <a:gd name="T68" fmla="*/ 42 w 121"/>
                <a:gd name="T69" fmla="*/ 35 h 139"/>
                <a:gd name="T70" fmla="*/ 38 w 121"/>
                <a:gd name="T71" fmla="*/ 38 h 139"/>
                <a:gd name="T72" fmla="*/ 35 w 121"/>
                <a:gd name="T73" fmla="*/ 44 h 139"/>
                <a:gd name="T74" fmla="*/ 32 w 121"/>
                <a:gd name="T75" fmla="*/ 50 h 139"/>
                <a:gd name="T76" fmla="*/ 30 w 121"/>
                <a:gd name="T77" fmla="*/ 57 h 139"/>
                <a:gd name="T78" fmla="*/ 30 w 121"/>
                <a:gd name="T79" fmla="*/ 63 h 139"/>
                <a:gd name="T80" fmla="*/ 30 w 121"/>
                <a:gd name="T81" fmla="*/ 139 h 139"/>
                <a:gd name="T82" fmla="*/ 0 w 121"/>
                <a:gd name="T83" fmla="*/ 139 h 139"/>
                <a:gd name="T84" fmla="*/ 0 w 121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99" y="8"/>
                  </a:lnTo>
                  <a:lnTo>
                    <a:pt x="107" y="15"/>
                  </a:lnTo>
                  <a:lnTo>
                    <a:pt x="113" y="23"/>
                  </a:lnTo>
                  <a:lnTo>
                    <a:pt x="117" y="33"/>
                  </a:lnTo>
                  <a:lnTo>
                    <a:pt x="120" y="44"/>
                  </a:lnTo>
                  <a:lnTo>
                    <a:pt x="121" y="57"/>
                  </a:lnTo>
                  <a:lnTo>
                    <a:pt x="121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0" y="55"/>
                  </a:lnTo>
                  <a:lnTo>
                    <a:pt x="89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4" y="30"/>
                  </a:lnTo>
                  <a:lnTo>
                    <a:pt x="67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Freeform 44"/>
            <p:cNvSpPr>
              <a:spLocks/>
            </p:cNvSpPr>
            <p:nvPr userDrawn="1"/>
          </p:nvSpPr>
          <p:spPr bwMode="auto">
            <a:xfrm>
              <a:off x="1744" y="3756"/>
              <a:ext cx="33" cy="66"/>
            </a:xfrm>
            <a:custGeom>
              <a:avLst/>
              <a:gdLst>
                <a:gd name="T0" fmla="*/ 29 w 100"/>
                <a:gd name="T1" fmla="*/ 4 h 196"/>
                <a:gd name="T2" fmla="*/ 58 w 100"/>
                <a:gd name="T3" fmla="*/ 0 h 196"/>
                <a:gd name="T4" fmla="*/ 58 w 100"/>
                <a:gd name="T5" fmla="*/ 59 h 196"/>
                <a:gd name="T6" fmla="*/ 100 w 100"/>
                <a:gd name="T7" fmla="*/ 59 h 196"/>
                <a:gd name="T8" fmla="*/ 100 w 100"/>
                <a:gd name="T9" fmla="*/ 87 h 196"/>
                <a:gd name="T10" fmla="*/ 58 w 100"/>
                <a:gd name="T11" fmla="*/ 87 h 196"/>
                <a:gd name="T12" fmla="*/ 58 w 100"/>
                <a:gd name="T13" fmla="*/ 196 h 196"/>
                <a:gd name="T14" fmla="*/ 29 w 100"/>
                <a:gd name="T15" fmla="*/ 196 h 196"/>
                <a:gd name="T16" fmla="*/ 29 w 100"/>
                <a:gd name="T17" fmla="*/ 87 h 196"/>
                <a:gd name="T18" fmla="*/ 0 w 100"/>
                <a:gd name="T19" fmla="*/ 87 h 196"/>
                <a:gd name="T20" fmla="*/ 0 w 100"/>
                <a:gd name="T21" fmla="*/ 59 h 196"/>
                <a:gd name="T22" fmla="*/ 29 w 100"/>
                <a:gd name="T23" fmla="*/ 59 h 196"/>
                <a:gd name="T24" fmla="*/ 29 w 100"/>
                <a:gd name="T25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96">
                  <a:moveTo>
                    <a:pt x="29" y="4"/>
                  </a:moveTo>
                  <a:lnTo>
                    <a:pt x="58" y="0"/>
                  </a:lnTo>
                  <a:lnTo>
                    <a:pt x="58" y="59"/>
                  </a:lnTo>
                  <a:lnTo>
                    <a:pt x="100" y="59"/>
                  </a:lnTo>
                  <a:lnTo>
                    <a:pt x="100" y="87"/>
                  </a:lnTo>
                  <a:lnTo>
                    <a:pt x="58" y="87"/>
                  </a:lnTo>
                  <a:lnTo>
                    <a:pt x="58" y="196"/>
                  </a:lnTo>
                  <a:lnTo>
                    <a:pt x="29" y="196"/>
                  </a:lnTo>
                  <a:lnTo>
                    <a:pt x="29" y="87"/>
                  </a:lnTo>
                  <a:lnTo>
                    <a:pt x="0" y="87"/>
                  </a:lnTo>
                  <a:lnTo>
                    <a:pt x="0" y="59"/>
                  </a:lnTo>
                  <a:lnTo>
                    <a:pt x="29" y="59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Freeform 45"/>
            <p:cNvSpPr>
              <a:spLocks/>
            </p:cNvSpPr>
            <p:nvPr userDrawn="1"/>
          </p:nvSpPr>
          <p:spPr bwMode="auto">
            <a:xfrm>
              <a:off x="1785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29 w 65"/>
                <a:gd name="T3" fmla="*/ 2 h 139"/>
                <a:gd name="T4" fmla="*/ 29 w 65"/>
                <a:gd name="T5" fmla="*/ 16 h 139"/>
                <a:gd name="T6" fmla="*/ 29 w 65"/>
                <a:gd name="T7" fmla="*/ 16 h 139"/>
                <a:gd name="T8" fmla="*/ 35 w 65"/>
                <a:gd name="T9" fmla="*/ 10 h 139"/>
                <a:gd name="T10" fmla="*/ 42 w 65"/>
                <a:gd name="T11" fmla="*/ 5 h 139"/>
                <a:gd name="T12" fmla="*/ 47 w 65"/>
                <a:gd name="T13" fmla="*/ 3 h 139"/>
                <a:gd name="T14" fmla="*/ 52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3 w 65"/>
                <a:gd name="T31" fmla="*/ 35 h 139"/>
                <a:gd name="T32" fmla="*/ 39 w 65"/>
                <a:gd name="T33" fmla="*/ 38 h 139"/>
                <a:gd name="T34" fmla="*/ 35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29 w 65"/>
                <a:gd name="T41" fmla="*/ 63 h 139"/>
                <a:gd name="T42" fmla="*/ 29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29" y="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5" y="10"/>
                  </a:lnTo>
                  <a:lnTo>
                    <a:pt x="42" y="5"/>
                  </a:lnTo>
                  <a:lnTo>
                    <a:pt x="47" y="3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3" y="35"/>
                  </a:lnTo>
                  <a:lnTo>
                    <a:pt x="39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29" y="63"/>
                  </a:lnTo>
                  <a:lnTo>
                    <a:pt x="29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" name="Freeform 46"/>
            <p:cNvSpPr>
              <a:spLocks noEditPoints="1"/>
            </p:cNvSpPr>
            <p:nvPr userDrawn="1"/>
          </p:nvSpPr>
          <p:spPr bwMode="auto">
            <a:xfrm>
              <a:off x="181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0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124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F4BDD94-FB2C-4502-A2BB-86CAD3E59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2324100"/>
            <a:ext cx="10658474" cy="2197100"/>
          </a:xfrm>
          <a:prstGeom prst="rect">
            <a:avLst/>
          </a:prstGeom>
        </p:spPr>
        <p:txBody>
          <a:bodyPr lIns="1371600" tIns="0" rIns="1371600" bIns="0" anchor="ctr" anchorCtr="0">
            <a:no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320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NL"/>
              <a:t>Click to add a quote</a:t>
            </a:r>
            <a:endParaRPr lang="nl-NL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BF1D710-5F93-4654-8D54-CD40B1D335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4768439"/>
            <a:ext cx="10658474" cy="881063"/>
          </a:xfrm>
          <a:prstGeom prst="rect">
            <a:avLst/>
          </a:prstGeom>
        </p:spPr>
        <p:txBody>
          <a:bodyPr lIns="1828800" tIns="0" rIns="1828800" bIns="0">
            <a:normAutofit/>
          </a:bodyPr>
          <a:lstStyle>
            <a:lvl1pPr marL="0" indent="0" algn="ctr">
              <a:buFontTx/>
              <a:buNone/>
              <a:defRPr sz="2000" b="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BE"/>
              <a:t>Click to add a name</a:t>
            </a:r>
            <a:endParaRPr lang="en-BE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5613400" y="1055688"/>
            <a:ext cx="965200" cy="1143000"/>
            <a:chOff x="3536" y="665"/>
            <a:chExt cx="608" cy="720"/>
          </a:xfrm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3988" y="1116"/>
              <a:ext cx="43" cy="44"/>
            </a:xfrm>
            <a:custGeom>
              <a:avLst/>
              <a:gdLst>
                <a:gd name="T0" fmla="*/ 44 w 87"/>
                <a:gd name="T1" fmla="*/ 86 h 86"/>
                <a:gd name="T2" fmla="*/ 44 w 87"/>
                <a:gd name="T3" fmla="*/ 86 h 86"/>
                <a:gd name="T4" fmla="*/ 35 w 87"/>
                <a:gd name="T5" fmla="*/ 85 h 86"/>
                <a:gd name="T6" fmla="*/ 27 w 87"/>
                <a:gd name="T7" fmla="*/ 82 h 86"/>
                <a:gd name="T8" fmla="*/ 20 w 87"/>
                <a:gd name="T9" fmla="*/ 78 h 86"/>
                <a:gd name="T10" fmla="*/ 13 w 87"/>
                <a:gd name="T11" fmla="*/ 74 h 86"/>
                <a:gd name="T12" fmla="*/ 9 w 87"/>
                <a:gd name="T13" fmla="*/ 67 h 86"/>
                <a:gd name="T14" fmla="*/ 5 w 87"/>
                <a:gd name="T15" fmla="*/ 60 h 86"/>
                <a:gd name="T16" fmla="*/ 2 w 87"/>
                <a:gd name="T17" fmla="*/ 52 h 86"/>
                <a:gd name="T18" fmla="*/ 0 w 87"/>
                <a:gd name="T19" fmla="*/ 44 h 86"/>
                <a:gd name="T20" fmla="*/ 0 w 87"/>
                <a:gd name="T21" fmla="*/ 44 h 86"/>
                <a:gd name="T22" fmla="*/ 2 w 87"/>
                <a:gd name="T23" fmla="*/ 34 h 86"/>
                <a:gd name="T24" fmla="*/ 5 w 87"/>
                <a:gd name="T25" fmla="*/ 26 h 86"/>
                <a:gd name="T26" fmla="*/ 9 w 87"/>
                <a:gd name="T27" fmla="*/ 19 h 86"/>
                <a:gd name="T28" fmla="*/ 13 w 87"/>
                <a:gd name="T29" fmla="*/ 12 h 86"/>
                <a:gd name="T30" fmla="*/ 20 w 87"/>
                <a:gd name="T31" fmla="*/ 8 h 86"/>
                <a:gd name="T32" fmla="*/ 27 w 87"/>
                <a:gd name="T33" fmla="*/ 4 h 86"/>
                <a:gd name="T34" fmla="*/ 35 w 87"/>
                <a:gd name="T35" fmla="*/ 1 h 86"/>
                <a:gd name="T36" fmla="*/ 44 w 87"/>
                <a:gd name="T37" fmla="*/ 0 h 86"/>
                <a:gd name="T38" fmla="*/ 44 w 87"/>
                <a:gd name="T39" fmla="*/ 0 h 86"/>
                <a:gd name="T40" fmla="*/ 53 w 87"/>
                <a:gd name="T41" fmla="*/ 1 h 86"/>
                <a:gd name="T42" fmla="*/ 61 w 87"/>
                <a:gd name="T43" fmla="*/ 4 h 86"/>
                <a:gd name="T44" fmla="*/ 68 w 87"/>
                <a:gd name="T45" fmla="*/ 8 h 86"/>
                <a:gd name="T46" fmla="*/ 75 w 87"/>
                <a:gd name="T47" fmla="*/ 12 h 86"/>
                <a:gd name="T48" fmla="*/ 79 w 87"/>
                <a:gd name="T49" fmla="*/ 19 h 86"/>
                <a:gd name="T50" fmla="*/ 83 w 87"/>
                <a:gd name="T51" fmla="*/ 26 h 86"/>
                <a:gd name="T52" fmla="*/ 86 w 87"/>
                <a:gd name="T53" fmla="*/ 34 h 86"/>
                <a:gd name="T54" fmla="*/ 87 w 87"/>
                <a:gd name="T55" fmla="*/ 44 h 86"/>
                <a:gd name="T56" fmla="*/ 87 w 87"/>
                <a:gd name="T57" fmla="*/ 44 h 86"/>
                <a:gd name="T58" fmla="*/ 86 w 87"/>
                <a:gd name="T59" fmla="*/ 52 h 86"/>
                <a:gd name="T60" fmla="*/ 83 w 87"/>
                <a:gd name="T61" fmla="*/ 60 h 86"/>
                <a:gd name="T62" fmla="*/ 79 w 87"/>
                <a:gd name="T63" fmla="*/ 67 h 86"/>
                <a:gd name="T64" fmla="*/ 75 w 87"/>
                <a:gd name="T65" fmla="*/ 74 h 86"/>
                <a:gd name="T66" fmla="*/ 68 w 87"/>
                <a:gd name="T67" fmla="*/ 78 h 86"/>
                <a:gd name="T68" fmla="*/ 61 w 87"/>
                <a:gd name="T69" fmla="*/ 82 h 86"/>
                <a:gd name="T70" fmla="*/ 53 w 87"/>
                <a:gd name="T71" fmla="*/ 85 h 86"/>
                <a:gd name="T72" fmla="*/ 44 w 87"/>
                <a:gd name="T73" fmla="*/ 86 h 86"/>
                <a:gd name="T74" fmla="*/ 44 w 87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86"/>
                  </a:moveTo>
                  <a:lnTo>
                    <a:pt x="44" y="86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4"/>
                  </a:lnTo>
                  <a:lnTo>
                    <a:pt x="9" y="67"/>
                  </a:lnTo>
                  <a:lnTo>
                    <a:pt x="5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2"/>
                  </a:lnTo>
                  <a:lnTo>
                    <a:pt x="83" y="60"/>
                  </a:lnTo>
                  <a:lnTo>
                    <a:pt x="79" y="67"/>
                  </a:lnTo>
                  <a:lnTo>
                    <a:pt x="75" y="74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6"/>
                  </a:lnTo>
                  <a:lnTo>
                    <a:pt x="44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3931" y="1116"/>
              <a:ext cx="44" cy="44"/>
            </a:xfrm>
            <a:custGeom>
              <a:avLst/>
              <a:gdLst>
                <a:gd name="T0" fmla="*/ 43 w 87"/>
                <a:gd name="T1" fmla="*/ 86 h 86"/>
                <a:gd name="T2" fmla="*/ 43 w 87"/>
                <a:gd name="T3" fmla="*/ 86 h 86"/>
                <a:gd name="T4" fmla="*/ 35 w 87"/>
                <a:gd name="T5" fmla="*/ 85 h 86"/>
                <a:gd name="T6" fmla="*/ 27 w 87"/>
                <a:gd name="T7" fmla="*/ 82 h 86"/>
                <a:gd name="T8" fmla="*/ 20 w 87"/>
                <a:gd name="T9" fmla="*/ 78 h 86"/>
                <a:gd name="T10" fmla="*/ 13 w 87"/>
                <a:gd name="T11" fmla="*/ 74 h 86"/>
                <a:gd name="T12" fmla="*/ 9 w 87"/>
                <a:gd name="T13" fmla="*/ 67 h 86"/>
                <a:gd name="T14" fmla="*/ 5 w 87"/>
                <a:gd name="T15" fmla="*/ 60 h 86"/>
                <a:gd name="T16" fmla="*/ 2 w 87"/>
                <a:gd name="T17" fmla="*/ 52 h 86"/>
                <a:gd name="T18" fmla="*/ 0 w 87"/>
                <a:gd name="T19" fmla="*/ 44 h 86"/>
                <a:gd name="T20" fmla="*/ 0 w 87"/>
                <a:gd name="T21" fmla="*/ 44 h 86"/>
                <a:gd name="T22" fmla="*/ 2 w 87"/>
                <a:gd name="T23" fmla="*/ 34 h 86"/>
                <a:gd name="T24" fmla="*/ 5 w 87"/>
                <a:gd name="T25" fmla="*/ 26 h 86"/>
                <a:gd name="T26" fmla="*/ 9 w 87"/>
                <a:gd name="T27" fmla="*/ 19 h 86"/>
                <a:gd name="T28" fmla="*/ 13 w 87"/>
                <a:gd name="T29" fmla="*/ 12 h 86"/>
                <a:gd name="T30" fmla="*/ 20 w 87"/>
                <a:gd name="T31" fmla="*/ 8 h 86"/>
                <a:gd name="T32" fmla="*/ 27 w 87"/>
                <a:gd name="T33" fmla="*/ 4 h 86"/>
                <a:gd name="T34" fmla="*/ 35 w 87"/>
                <a:gd name="T35" fmla="*/ 1 h 86"/>
                <a:gd name="T36" fmla="*/ 43 w 87"/>
                <a:gd name="T37" fmla="*/ 0 h 86"/>
                <a:gd name="T38" fmla="*/ 43 w 87"/>
                <a:gd name="T39" fmla="*/ 0 h 86"/>
                <a:gd name="T40" fmla="*/ 53 w 87"/>
                <a:gd name="T41" fmla="*/ 1 h 86"/>
                <a:gd name="T42" fmla="*/ 61 w 87"/>
                <a:gd name="T43" fmla="*/ 4 h 86"/>
                <a:gd name="T44" fmla="*/ 68 w 87"/>
                <a:gd name="T45" fmla="*/ 8 h 86"/>
                <a:gd name="T46" fmla="*/ 73 w 87"/>
                <a:gd name="T47" fmla="*/ 12 h 86"/>
                <a:gd name="T48" fmla="*/ 79 w 87"/>
                <a:gd name="T49" fmla="*/ 19 h 86"/>
                <a:gd name="T50" fmla="*/ 83 w 87"/>
                <a:gd name="T51" fmla="*/ 26 h 86"/>
                <a:gd name="T52" fmla="*/ 86 w 87"/>
                <a:gd name="T53" fmla="*/ 34 h 86"/>
                <a:gd name="T54" fmla="*/ 87 w 87"/>
                <a:gd name="T55" fmla="*/ 44 h 86"/>
                <a:gd name="T56" fmla="*/ 87 w 87"/>
                <a:gd name="T57" fmla="*/ 44 h 86"/>
                <a:gd name="T58" fmla="*/ 86 w 87"/>
                <a:gd name="T59" fmla="*/ 52 h 86"/>
                <a:gd name="T60" fmla="*/ 83 w 87"/>
                <a:gd name="T61" fmla="*/ 60 h 86"/>
                <a:gd name="T62" fmla="*/ 79 w 87"/>
                <a:gd name="T63" fmla="*/ 67 h 86"/>
                <a:gd name="T64" fmla="*/ 73 w 87"/>
                <a:gd name="T65" fmla="*/ 74 h 86"/>
                <a:gd name="T66" fmla="*/ 68 w 87"/>
                <a:gd name="T67" fmla="*/ 78 h 86"/>
                <a:gd name="T68" fmla="*/ 61 w 87"/>
                <a:gd name="T69" fmla="*/ 82 h 86"/>
                <a:gd name="T70" fmla="*/ 53 w 87"/>
                <a:gd name="T71" fmla="*/ 85 h 86"/>
                <a:gd name="T72" fmla="*/ 43 w 87"/>
                <a:gd name="T73" fmla="*/ 86 h 86"/>
                <a:gd name="T74" fmla="*/ 43 w 87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3" y="86"/>
                  </a:moveTo>
                  <a:lnTo>
                    <a:pt x="43" y="86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4"/>
                  </a:lnTo>
                  <a:lnTo>
                    <a:pt x="9" y="67"/>
                  </a:lnTo>
                  <a:lnTo>
                    <a:pt x="5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2"/>
                  </a:lnTo>
                  <a:lnTo>
                    <a:pt x="83" y="60"/>
                  </a:lnTo>
                  <a:lnTo>
                    <a:pt x="79" y="67"/>
                  </a:lnTo>
                  <a:lnTo>
                    <a:pt x="73" y="74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3762" y="947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2 w 85"/>
                <a:gd name="T15" fmla="*/ 59 h 85"/>
                <a:gd name="T16" fmla="*/ 1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1 w 85"/>
                <a:gd name="T23" fmla="*/ 34 h 85"/>
                <a:gd name="T24" fmla="*/ 2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7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7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3762" y="1004"/>
              <a:ext cx="43" cy="42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9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2 w 85"/>
                <a:gd name="T15" fmla="*/ 59 h 86"/>
                <a:gd name="T16" fmla="*/ 1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1 w 85"/>
                <a:gd name="T23" fmla="*/ 35 h 86"/>
                <a:gd name="T24" fmla="*/ 2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9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7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5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5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7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2" y="59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2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7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7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3762" y="1060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9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2 w 85"/>
                <a:gd name="T15" fmla="*/ 61 h 87"/>
                <a:gd name="T16" fmla="*/ 1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1 w 85"/>
                <a:gd name="T23" fmla="*/ 34 h 87"/>
                <a:gd name="T24" fmla="*/ 2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7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5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5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7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61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3705" y="665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2 h 87"/>
                <a:gd name="T8" fmla="*/ 19 w 85"/>
                <a:gd name="T9" fmla="*/ 80 h 87"/>
                <a:gd name="T10" fmla="*/ 12 w 85"/>
                <a:gd name="T11" fmla="*/ 74 h 87"/>
                <a:gd name="T12" fmla="*/ 7 w 85"/>
                <a:gd name="T13" fmla="*/ 67 h 87"/>
                <a:gd name="T14" fmla="*/ 3 w 85"/>
                <a:gd name="T15" fmla="*/ 60 h 87"/>
                <a:gd name="T16" fmla="*/ 0 w 85"/>
                <a:gd name="T17" fmla="*/ 52 h 87"/>
                <a:gd name="T18" fmla="*/ 0 w 85"/>
                <a:gd name="T19" fmla="*/ 44 h 87"/>
                <a:gd name="T20" fmla="*/ 0 w 85"/>
                <a:gd name="T21" fmla="*/ 44 h 87"/>
                <a:gd name="T22" fmla="*/ 0 w 85"/>
                <a:gd name="T23" fmla="*/ 34 h 87"/>
                <a:gd name="T24" fmla="*/ 3 w 85"/>
                <a:gd name="T25" fmla="*/ 27 h 87"/>
                <a:gd name="T26" fmla="*/ 7 w 85"/>
                <a:gd name="T27" fmla="*/ 19 h 87"/>
                <a:gd name="T28" fmla="*/ 12 w 85"/>
                <a:gd name="T29" fmla="*/ 14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4 h 87"/>
                <a:gd name="T48" fmla="*/ 78 w 85"/>
                <a:gd name="T49" fmla="*/ 19 h 87"/>
                <a:gd name="T50" fmla="*/ 82 w 85"/>
                <a:gd name="T51" fmla="*/ 27 h 87"/>
                <a:gd name="T52" fmla="*/ 85 w 85"/>
                <a:gd name="T53" fmla="*/ 34 h 87"/>
                <a:gd name="T54" fmla="*/ 85 w 85"/>
                <a:gd name="T55" fmla="*/ 44 h 87"/>
                <a:gd name="T56" fmla="*/ 85 w 85"/>
                <a:gd name="T57" fmla="*/ 44 h 87"/>
                <a:gd name="T58" fmla="*/ 85 w 85"/>
                <a:gd name="T59" fmla="*/ 52 h 87"/>
                <a:gd name="T60" fmla="*/ 82 w 85"/>
                <a:gd name="T61" fmla="*/ 60 h 87"/>
                <a:gd name="T62" fmla="*/ 78 w 85"/>
                <a:gd name="T63" fmla="*/ 67 h 87"/>
                <a:gd name="T64" fmla="*/ 73 w 85"/>
                <a:gd name="T65" fmla="*/ 74 h 87"/>
                <a:gd name="T66" fmla="*/ 66 w 85"/>
                <a:gd name="T67" fmla="*/ 80 h 87"/>
                <a:gd name="T68" fmla="*/ 59 w 85"/>
                <a:gd name="T69" fmla="*/ 82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80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7"/>
                  </a:lnTo>
                  <a:lnTo>
                    <a:pt x="7" y="19"/>
                  </a:lnTo>
                  <a:lnTo>
                    <a:pt x="12" y="14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4"/>
                  </a:lnTo>
                  <a:lnTo>
                    <a:pt x="78" y="19"/>
                  </a:lnTo>
                  <a:lnTo>
                    <a:pt x="82" y="27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80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3705" y="891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3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3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3705" y="947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 userDrawn="1"/>
          </p:nvSpPr>
          <p:spPr bwMode="auto">
            <a:xfrm>
              <a:off x="3705" y="1004"/>
              <a:ext cx="43" cy="42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9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9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5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5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/>
            </p:cNvSpPr>
            <p:nvPr userDrawn="1"/>
          </p:nvSpPr>
          <p:spPr bwMode="auto">
            <a:xfrm>
              <a:off x="3705" y="1060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9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5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5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/>
            </p:cNvSpPr>
            <p:nvPr userDrawn="1"/>
          </p:nvSpPr>
          <p:spPr bwMode="auto">
            <a:xfrm>
              <a:off x="3705" y="1116"/>
              <a:ext cx="43" cy="44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9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9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2 w 85"/>
                <a:gd name="T51" fmla="*/ 26 h 86"/>
                <a:gd name="T52" fmla="*/ 85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5 w 85"/>
                <a:gd name="T59" fmla="*/ 52 h 86"/>
                <a:gd name="T60" fmla="*/ 82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/>
            </p:cNvSpPr>
            <p:nvPr userDrawn="1"/>
          </p:nvSpPr>
          <p:spPr bwMode="auto">
            <a:xfrm>
              <a:off x="3649" y="722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1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3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2 w 85"/>
                <a:gd name="T51" fmla="*/ 26 h 85"/>
                <a:gd name="T52" fmla="*/ 84 w 85"/>
                <a:gd name="T53" fmla="*/ 33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1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1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4" y="3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1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"/>
            <p:cNvSpPr>
              <a:spLocks/>
            </p:cNvSpPr>
            <p:nvPr userDrawn="1"/>
          </p:nvSpPr>
          <p:spPr bwMode="auto">
            <a:xfrm>
              <a:off x="3649" y="778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2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/>
            </p:cNvSpPr>
            <p:nvPr userDrawn="1"/>
          </p:nvSpPr>
          <p:spPr bwMode="auto">
            <a:xfrm>
              <a:off x="3649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/>
            </p:cNvSpPr>
            <p:nvPr userDrawn="1"/>
          </p:nvSpPr>
          <p:spPr bwMode="auto">
            <a:xfrm>
              <a:off x="3649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 userDrawn="1"/>
          </p:nvSpPr>
          <p:spPr bwMode="auto">
            <a:xfrm>
              <a:off x="3649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 userDrawn="1"/>
          </p:nvSpPr>
          <p:spPr bwMode="auto">
            <a:xfrm>
              <a:off x="3649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/>
            </p:cNvSpPr>
            <p:nvPr userDrawn="1"/>
          </p:nvSpPr>
          <p:spPr bwMode="auto">
            <a:xfrm>
              <a:off x="3649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2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2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3"/>
            <p:cNvSpPr>
              <a:spLocks/>
            </p:cNvSpPr>
            <p:nvPr userDrawn="1"/>
          </p:nvSpPr>
          <p:spPr bwMode="auto">
            <a:xfrm>
              <a:off x="3592" y="778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/>
            </p:cNvSpPr>
            <p:nvPr userDrawn="1"/>
          </p:nvSpPr>
          <p:spPr bwMode="auto">
            <a:xfrm>
              <a:off x="3592" y="835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6 h 86"/>
                <a:gd name="T14" fmla="*/ 3 w 85"/>
                <a:gd name="T15" fmla="*/ 59 h 86"/>
                <a:gd name="T16" fmla="*/ 0 w 85"/>
                <a:gd name="T17" fmla="*/ 51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6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3 h 86"/>
                <a:gd name="T34" fmla="*/ 34 w 85"/>
                <a:gd name="T35" fmla="*/ 0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0 h 86"/>
                <a:gd name="T42" fmla="*/ 59 w 85"/>
                <a:gd name="T43" fmla="*/ 3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3 w 85"/>
                <a:gd name="T51" fmla="*/ 26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1 h 86"/>
                <a:gd name="T60" fmla="*/ 83 w 85"/>
                <a:gd name="T61" fmla="*/ 59 h 86"/>
                <a:gd name="T62" fmla="*/ 78 w 85"/>
                <a:gd name="T63" fmla="*/ 66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3" y="26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/>
            </p:cNvSpPr>
            <p:nvPr userDrawn="1"/>
          </p:nvSpPr>
          <p:spPr bwMode="auto">
            <a:xfrm>
              <a:off x="3592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 userDrawn="1"/>
          </p:nvSpPr>
          <p:spPr bwMode="auto">
            <a:xfrm>
              <a:off x="3592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/>
            </p:cNvSpPr>
            <p:nvPr userDrawn="1"/>
          </p:nvSpPr>
          <p:spPr bwMode="auto">
            <a:xfrm>
              <a:off x="3592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3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3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3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3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 userDrawn="1"/>
          </p:nvSpPr>
          <p:spPr bwMode="auto">
            <a:xfrm>
              <a:off x="3592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3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3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3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9"/>
            <p:cNvSpPr>
              <a:spLocks/>
            </p:cNvSpPr>
            <p:nvPr userDrawn="1"/>
          </p:nvSpPr>
          <p:spPr bwMode="auto">
            <a:xfrm>
              <a:off x="3592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3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3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3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0"/>
            <p:cNvSpPr>
              <a:spLocks/>
            </p:cNvSpPr>
            <p:nvPr userDrawn="1"/>
          </p:nvSpPr>
          <p:spPr bwMode="auto">
            <a:xfrm>
              <a:off x="3536" y="835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6 h 86"/>
                <a:gd name="T14" fmla="*/ 3 w 85"/>
                <a:gd name="T15" fmla="*/ 59 h 86"/>
                <a:gd name="T16" fmla="*/ 0 w 85"/>
                <a:gd name="T17" fmla="*/ 51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6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3 h 86"/>
                <a:gd name="T34" fmla="*/ 33 w 85"/>
                <a:gd name="T35" fmla="*/ 0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0 h 86"/>
                <a:gd name="T42" fmla="*/ 59 w 85"/>
                <a:gd name="T43" fmla="*/ 3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1 w 85"/>
                <a:gd name="T51" fmla="*/ 26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1 h 86"/>
                <a:gd name="T60" fmla="*/ 81 w 85"/>
                <a:gd name="T61" fmla="*/ 59 h 86"/>
                <a:gd name="T62" fmla="*/ 78 w 85"/>
                <a:gd name="T63" fmla="*/ 66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6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1"/>
            <p:cNvSpPr>
              <a:spLocks/>
            </p:cNvSpPr>
            <p:nvPr userDrawn="1"/>
          </p:nvSpPr>
          <p:spPr bwMode="auto">
            <a:xfrm>
              <a:off x="3536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3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3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1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1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2"/>
            <p:cNvSpPr>
              <a:spLocks/>
            </p:cNvSpPr>
            <p:nvPr userDrawn="1"/>
          </p:nvSpPr>
          <p:spPr bwMode="auto">
            <a:xfrm>
              <a:off x="3536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3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3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1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1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3"/>
            <p:cNvSpPr>
              <a:spLocks/>
            </p:cNvSpPr>
            <p:nvPr userDrawn="1"/>
          </p:nvSpPr>
          <p:spPr bwMode="auto">
            <a:xfrm>
              <a:off x="3536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3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1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1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3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1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4"/>
            <p:cNvSpPr>
              <a:spLocks/>
            </p:cNvSpPr>
            <p:nvPr userDrawn="1"/>
          </p:nvSpPr>
          <p:spPr bwMode="auto">
            <a:xfrm>
              <a:off x="3536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3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3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1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1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1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5"/>
            <p:cNvSpPr>
              <a:spLocks/>
            </p:cNvSpPr>
            <p:nvPr userDrawn="1"/>
          </p:nvSpPr>
          <p:spPr bwMode="auto">
            <a:xfrm>
              <a:off x="3536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3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1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1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1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6"/>
            <p:cNvSpPr>
              <a:spLocks/>
            </p:cNvSpPr>
            <p:nvPr userDrawn="1"/>
          </p:nvSpPr>
          <p:spPr bwMode="auto">
            <a:xfrm>
              <a:off x="3762" y="947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2 w 85"/>
                <a:gd name="T15" fmla="*/ 59 h 85"/>
                <a:gd name="T16" fmla="*/ 1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1 w 85"/>
                <a:gd name="T23" fmla="*/ 34 h 85"/>
                <a:gd name="T24" fmla="*/ 2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7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7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7"/>
            <p:cNvSpPr>
              <a:spLocks/>
            </p:cNvSpPr>
            <p:nvPr userDrawn="1"/>
          </p:nvSpPr>
          <p:spPr bwMode="auto">
            <a:xfrm>
              <a:off x="3762" y="1004"/>
              <a:ext cx="43" cy="42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9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2 w 85"/>
                <a:gd name="T15" fmla="*/ 59 h 86"/>
                <a:gd name="T16" fmla="*/ 1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1 w 85"/>
                <a:gd name="T23" fmla="*/ 35 h 86"/>
                <a:gd name="T24" fmla="*/ 2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9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7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5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5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7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2" y="59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2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7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7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8"/>
            <p:cNvSpPr>
              <a:spLocks/>
            </p:cNvSpPr>
            <p:nvPr userDrawn="1"/>
          </p:nvSpPr>
          <p:spPr bwMode="auto">
            <a:xfrm>
              <a:off x="3762" y="1060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9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2 w 85"/>
                <a:gd name="T15" fmla="*/ 61 h 87"/>
                <a:gd name="T16" fmla="*/ 1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1 w 85"/>
                <a:gd name="T23" fmla="*/ 34 h 87"/>
                <a:gd name="T24" fmla="*/ 2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7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5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5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7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61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9"/>
            <p:cNvSpPr>
              <a:spLocks/>
            </p:cNvSpPr>
            <p:nvPr userDrawn="1"/>
          </p:nvSpPr>
          <p:spPr bwMode="auto">
            <a:xfrm>
              <a:off x="3705" y="665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2 h 87"/>
                <a:gd name="T8" fmla="*/ 19 w 85"/>
                <a:gd name="T9" fmla="*/ 80 h 87"/>
                <a:gd name="T10" fmla="*/ 12 w 85"/>
                <a:gd name="T11" fmla="*/ 74 h 87"/>
                <a:gd name="T12" fmla="*/ 7 w 85"/>
                <a:gd name="T13" fmla="*/ 67 h 87"/>
                <a:gd name="T14" fmla="*/ 3 w 85"/>
                <a:gd name="T15" fmla="*/ 60 h 87"/>
                <a:gd name="T16" fmla="*/ 0 w 85"/>
                <a:gd name="T17" fmla="*/ 52 h 87"/>
                <a:gd name="T18" fmla="*/ 0 w 85"/>
                <a:gd name="T19" fmla="*/ 44 h 87"/>
                <a:gd name="T20" fmla="*/ 0 w 85"/>
                <a:gd name="T21" fmla="*/ 44 h 87"/>
                <a:gd name="T22" fmla="*/ 0 w 85"/>
                <a:gd name="T23" fmla="*/ 34 h 87"/>
                <a:gd name="T24" fmla="*/ 3 w 85"/>
                <a:gd name="T25" fmla="*/ 27 h 87"/>
                <a:gd name="T26" fmla="*/ 7 w 85"/>
                <a:gd name="T27" fmla="*/ 19 h 87"/>
                <a:gd name="T28" fmla="*/ 12 w 85"/>
                <a:gd name="T29" fmla="*/ 14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4 h 87"/>
                <a:gd name="T48" fmla="*/ 78 w 85"/>
                <a:gd name="T49" fmla="*/ 19 h 87"/>
                <a:gd name="T50" fmla="*/ 82 w 85"/>
                <a:gd name="T51" fmla="*/ 27 h 87"/>
                <a:gd name="T52" fmla="*/ 85 w 85"/>
                <a:gd name="T53" fmla="*/ 34 h 87"/>
                <a:gd name="T54" fmla="*/ 85 w 85"/>
                <a:gd name="T55" fmla="*/ 44 h 87"/>
                <a:gd name="T56" fmla="*/ 85 w 85"/>
                <a:gd name="T57" fmla="*/ 44 h 87"/>
                <a:gd name="T58" fmla="*/ 85 w 85"/>
                <a:gd name="T59" fmla="*/ 52 h 87"/>
                <a:gd name="T60" fmla="*/ 82 w 85"/>
                <a:gd name="T61" fmla="*/ 60 h 87"/>
                <a:gd name="T62" fmla="*/ 78 w 85"/>
                <a:gd name="T63" fmla="*/ 67 h 87"/>
                <a:gd name="T64" fmla="*/ 73 w 85"/>
                <a:gd name="T65" fmla="*/ 74 h 87"/>
                <a:gd name="T66" fmla="*/ 66 w 85"/>
                <a:gd name="T67" fmla="*/ 80 h 87"/>
                <a:gd name="T68" fmla="*/ 59 w 85"/>
                <a:gd name="T69" fmla="*/ 82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80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7"/>
                  </a:lnTo>
                  <a:lnTo>
                    <a:pt x="7" y="19"/>
                  </a:lnTo>
                  <a:lnTo>
                    <a:pt x="12" y="14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4"/>
                  </a:lnTo>
                  <a:lnTo>
                    <a:pt x="78" y="19"/>
                  </a:lnTo>
                  <a:lnTo>
                    <a:pt x="82" y="27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80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0"/>
            <p:cNvSpPr>
              <a:spLocks/>
            </p:cNvSpPr>
            <p:nvPr userDrawn="1"/>
          </p:nvSpPr>
          <p:spPr bwMode="auto">
            <a:xfrm>
              <a:off x="3705" y="947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1"/>
            <p:cNvSpPr>
              <a:spLocks/>
            </p:cNvSpPr>
            <p:nvPr userDrawn="1"/>
          </p:nvSpPr>
          <p:spPr bwMode="auto">
            <a:xfrm>
              <a:off x="3705" y="1004"/>
              <a:ext cx="43" cy="42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9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9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5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5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2"/>
            <p:cNvSpPr>
              <a:spLocks/>
            </p:cNvSpPr>
            <p:nvPr userDrawn="1"/>
          </p:nvSpPr>
          <p:spPr bwMode="auto">
            <a:xfrm>
              <a:off x="3705" y="1060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9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5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5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3"/>
            <p:cNvSpPr>
              <a:spLocks/>
            </p:cNvSpPr>
            <p:nvPr userDrawn="1"/>
          </p:nvSpPr>
          <p:spPr bwMode="auto">
            <a:xfrm>
              <a:off x="3705" y="1116"/>
              <a:ext cx="43" cy="44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9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9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2 w 85"/>
                <a:gd name="T51" fmla="*/ 26 h 86"/>
                <a:gd name="T52" fmla="*/ 85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5 w 85"/>
                <a:gd name="T59" fmla="*/ 52 h 86"/>
                <a:gd name="T60" fmla="*/ 82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4"/>
            <p:cNvSpPr>
              <a:spLocks/>
            </p:cNvSpPr>
            <p:nvPr userDrawn="1"/>
          </p:nvSpPr>
          <p:spPr bwMode="auto">
            <a:xfrm>
              <a:off x="3649" y="722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1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3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2 w 85"/>
                <a:gd name="T51" fmla="*/ 26 h 85"/>
                <a:gd name="T52" fmla="*/ 84 w 85"/>
                <a:gd name="T53" fmla="*/ 33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1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1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4" y="3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1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5"/>
            <p:cNvSpPr>
              <a:spLocks/>
            </p:cNvSpPr>
            <p:nvPr userDrawn="1"/>
          </p:nvSpPr>
          <p:spPr bwMode="auto">
            <a:xfrm>
              <a:off x="3649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6"/>
            <p:cNvSpPr>
              <a:spLocks/>
            </p:cNvSpPr>
            <p:nvPr userDrawn="1"/>
          </p:nvSpPr>
          <p:spPr bwMode="auto">
            <a:xfrm>
              <a:off x="3649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7"/>
            <p:cNvSpPr>
              <a:spLocks/>
            </p:cNvSpPr>
            <p:nvPr userDrawn="1"/>
          </p:nvSpPr>
          <p:spPr bwMode="auto">
            <a:xfrm>
              <a:off x="3649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8"/>
            <p:cNvSpPr>
              <a:spLocks/>
            </p:cNvSpPr>
            <p:nvPr userDrawn="1"/>
          </p:nvSpPr>
          <p:spPr bwMode="auto">
            <a:xfrm>
              <a:off x="3649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2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2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9"/>
            <p:cNvSpPr>
              <a:spLocks/>
            </p:cNvSpPr>
            <p:nvPr userDrawn="1"/>
          </p:nvSpPr>
          <p:spPr bwMode="auto">
            <a:xfrm>
              <a:off x="3592" y="778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0"/>
            <p:cNvSpPr>
              <a:spLocks/>
            </p:cNvSpPr>
            <p:nvPr userDrawn="1"/>
          </p:nvSpPr>
          <p:spPr bwMode="auto">
            <a:xfrm>
              <a:off x="3592" y="835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6 h 86"/>
                <a:gd name="T14" fmla="*/ 3 w 85"/>
                <a:gd name="T15" fmla="*/ 59 h 86"/>
                <a:gd name="T16" fmla="*/ 0 w 85"/>
                <a:gd name="T17" fmla="*/ 51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6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3 h 86"/>
                <a:gd name="T34" fmla="*/ 34 w 85"/>
                <a:gd name="T35" fmla="*/ 0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0 h 86"/>
                <a:gd name="T42" fmla="*/ 59 w 85"/>
                <a:gd name="T43" fmla="*/ 3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3 w 85"/>
                <a:gd name="T51" fmla="*/ 26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1 h 86"/>
                <a:gd name="T60" fmla="*/ 83 w 85"/>
                <a:gd name="T61" fmla="*/ 59 h 86"/>
                <a:gd name="T62" fmla="*/ 78 w 85"/>
                <a:gd name="T63" fmla="*/ 66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3" y="26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1"/>
            <p:cNvSpPr>
              <a:spLocks/>
            </p:cNvSpPr>
            <p:nvPr userDrawn="1"/>
          </p:nvSpPr>
          <p:spPr bwMode="auto">
            <a:xfrm>
              <a:off x="3592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2"/>
            <p:cNvSpPr>
              <a:spLocks/>
            </p:cNvSpPr>
            <p:nvPr userDrawn="1"/>
          </p:nvSpPr>
          <p:spPr bwMode="auto">
            <a:xfrm>
              <a:off x="3592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3"/>
            <p:cNvSpPr>
              <a:spLocks/>
            </p:cNvSpPr>
            <p:nvPr userDrawn="1"/>
          </p:nvSpPr>
          <p:spPr bwMode="auto">
            <a:xfrm>
              <a:off x="3592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3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3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3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3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4"/>
            <p:cNvSpPr>
              <a:spLocks/>
            </p:cNvSpPr>
            <p:nvPr userDrawn="1"/>
          </p:nvSpPr>
          <p:spPr bwMode="auto">
            <a:xfrm>
              <a:off x="3592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3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3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3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5"/>
            <p:cNvSpPr>
              <a:spLocks/>
            </p:cNvSpPr>
            <p:nvPr userDrawn="1"/>
          </p:nvSpPr>
          <p:spPr bwMode="auto">
            <a:xfrm>
              <a:off x="3592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3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3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3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6"/>
            <p:cNvSpPr>
              <a:spLocks/>
            </p:cNvSpPr>
            <p:nvPr userDrawn="1"/>
          </p:nvSpPr>
          <p:spPr bwMode="auto">
            <a:xfrm>
              <a:off x="3536" y="835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6 h 86"/>
                <a:gd name="T14" fmla="*/ 3 w 85"/>
                <a:gd name="T15" fmla="*/ 59 h 86"/>
                <a:gd name="T16" fmla="*/ 0 w 85"/>
                <a:gd name="T17" fmla="*/ 51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6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3 h 86"/>
                <a:gd name="T34" fmla="*/ 33 w 85"/>
                <a:gd name="T35" fmla="*/ 0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0 h 86"/>
                <a:gd name="T42" fmla="*/ 59 w 85"/>
                <a:gd name="T43" fmla="*/ 3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1 w 85"/>
                <a:gd name="T51" fmla="*/ 26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1 h 86"/>
                <a:gd name="T60" fmla="*/ 81 w 85"/>
                <a:gd name="T61" fmla="*/ 59 h 86"/>
                <a:gd name="T62" fmla="*/ 78 w 85"/>
                <a:gd name="T63" fmla="*/ 66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6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7"/>
            <p:cNvSpPr>
              <a:spLocks/>
            </p:cNvSpPr>
            <p:nvPr userDrawn="1"/>
          </p:nvSpPr>
          <p:spPr bwMode="auto">
            <a:xfrm>
              <a:off x="3536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3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3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1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1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8"/>
            <p:cNvSpPr>
              <a:spLocks/>
            </p:cNvSpPr>
            <p:nvPr userDrawn="1"/>
          </p:nvSpPr>
          <p:spPr bwMode="auto">
            <a:xfrm>
              <a:off x="3536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3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3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1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1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9"/>
            <p:cNvSpPr>
              <a:spLocks/>
            </p:cNvSpPr>
            <p:nvPr userDrawn="1"/>
          </p:nvSpPr>
          <p:spPr bwMode="auto">
            <a:xfrm>
              <a:off x="3536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3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1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1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3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1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0"/>
            <p:cNvSpPr>
              <a:spLocks/>
            </p:cNvSpPr>
            <p:nvPr userDrawn="1"/>
          </p:nvSpPr>
          <p:spPr bwMode="auto">
            <a:xfrm>
              <a:off x="3536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3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3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1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1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1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1"/>
            <p:cNvSpPr>
              <a:spLocks/>
            </p:cNvSpPr>
            <p:nvPr userDrawn="1"/>
          </p:nvSpPr>
          <p:spPr bwMode="auto">
            <a:xfrm>
              <a:off x="3536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3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1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1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1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2"/>
            <p:cNvSpPr>
              <a:spLocks/>
            </p:cNvSpPr>
            <p:nvPr userDrawn="1"/>
          </p:nvSpPr>
          <p:spPr bwMode="auto">
            <a:xfrm>
              <a:off x="3875" y="1342"/>
              <a:ext cx="43" cy="43"/>
            </a:xfrm>
            <a:custGeom>
              <a:avLst/>
              <a:gdLst>
                <a:gd name="T0" fmla="*/ 42 w 86"/>
                <a:gd name="T1" fmla="*/ 0 h 85"/>
                <a:gd name="T2" fmla="*/ 42 w 86"/>
                <a:gd name="T3" fmla="*/ 0 h 85"/>
                <a:gd name="T4" fmla="*/ 52 w 86"/>
                <a:gd name="T5" fmla="*/ 0 h 85"/>
                <a:gd name="T6" fmla="*/ 59 w 86"/>
                <a:gd name="T7" fmla="*/ 3 h 85"/>
                <a:gd name="T8" fmla="*/ 67 w 86"/>
                <a:gd name="T9" fmla="*/ 7 h 85"/>
                <a:gd name="T10" fmla="*/ 73 w 86"/>
                <a:gd name="T11" fmla="*/ 12 h 85"/>
                <a:gd name="T12" fmla="*/ 78 w 86"/>
                <a:gd name="T13" fmla="*/ 18 h 85"/>
                <a:gd name="T14" fmla="*/ 82 w 86"/>
                <a:gd name="T15" fmla="*/ 26 h 85"/>
                <a:gd name="T16" fmla="*/ 85 w 86"/>
                <a:gd name="T17" fmla="*/ 34 h 85"/>
                <a:gd name="T18" fmla="*/ 86 w 86"/>
                <a:gd name="T19" fmla="*/ 42 h 85"/>
                <a:gd name="T20" fmla="*/ 86 w 86"/>
                <a:gd name="T21" fmla="*/ 42 h 85"/>
                <a:gd name="T22" fmla="*/ 85 w 86"/>
                <a:gd name="T23" fmla="*/ 51 h 85"/>
                <a:gd name="T24" fmla="*/ 82 w 86"/>
                <a:gd name="T25" fmla="*/ 59 h 85"/>
                <a:gd name="T26" fmla="*/ 78 w 86"/>
                <a:gd name="T27" fmla="*/ 66 h 85"/>
                <a:gd name="T28" fmla="*/ 73 w 86"/>
                <a:gd name="T29" fmla="*/ 73 h 85"/>
                <a:gd name="T30" fmla="*/ 67 w 86"/>
                <a:gd name="T31" fmla="*/ 78 h 85"/>
                <a:gd name="T32" fmla="*/ 59 w 86"/>
                <a:gd name="T33" fmla="*/ 82 h 85"/>
                <a:gd name="T34" fmla="*/ 52 w 86"/>
                <a:gd name="T35" fmla="*/ 84 h 85"/>
                <a:gd name="T36" fmla="*/ 42 w 86"/>
                <a:gd name="T37" fmla="*/ 85 h 85"/>
                <a:gd name="T38" fmla="*/ 42 w 86"/>
                <a:gd name="T39" fmla="*/ 85 h 85"/>
                <a:gd name="T40" fmla="*/ 34 w 86"/>
                <a:gd name="T41" fmla="*/ 84 h 85"/>
                <a:gd name="T42" fmla="*/ 26 w 86"/>
                <a:gd name="T43" fmla="*/ 82 h 85"/>
                <a:gd name="T44" fmla="*/ 19 w 86"/>
                <a:gd name="T45" fmla="*/ 78 h 85"/>
                <a:gd name="T46" fmla="*/ 12 w 86"/>
                <a:gd name="T47" fmla="*/ 73 h 85"/>
                <a:gd name="T48" fmla="*/ 6 w 86"/>
                <a:gd name="T49" fmla="*/ 66 h 85"/>
                <a:gd name="T50" fmla="*/ 4 w 86"/>
                <a:gd name="T51" fmla="*/ 59 h 85"/>
                <a:gd name="T52" fmla="*/ 1 w 86"/>
                <a:gd name="T53" fmla="*/ 51 h 85"/>
                <a:gd name="T54" fmla="*/ 0 w 86"/>
                <a:gd name="T55" fmla="*/ 42 h 85"/>
                <a:gd name="T56" fmla="*/ 0 w 86"/>
                <a:gd name="T57" fmla="*/ 42 h 85"/>
                <a:gd name="T58" fmla="*/ 1 w 86"/>
                <a:gd name="T59" fmla="*/ 34 h 85"/>
                <a:gd name="T60" fmla="*/ 4 w 86"/>
                <a:gd name="T61" fmla="*/ 26 h 85"/>
                <a:gd name="T62" fmla="*/ 6 w 86"/>
                <a:gd name="T63" fmla="*/ 18 h 85"/>
                <a:gd name="T64" fmla="*/ 12 w 86"/>
                <a:gd name="T65" fmla="*/ 12 h 85"/>
                <a:gd name="T66" fmla="*/ 19 w 86"/>
                <a:gd name="T67" fmla="*/ 7 h 85"/>
                <a:gd name="T68" fmla="*/ 26 w 86"/>
                <a:gd name="T69" fmla="*/ 3 h 85"/>
                <a:gd name="T70" fmla="*/ 34 w 86"/>
                <a:gd name="T71" fmla="*/ 0 h 85"/>
                <a:gd name="T72" fmla="*/ 42 w 86"/>
                <a:gd name="T73" fmla="*/ 0 h 85"/>
                <a:gd name="T74" fmla="*/ 42 w 86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5">
                  <a:moveTo>
                    <a:pt x="42" y="0"/>
                  </a:moveTo>
                  <a:lnTo>
                    <a:pt x="42" y="0"/>
                  </a:lnTo>
                  <a:lnTo>
                    <a:pt x="52" y="0"/>
                  </a:lnTo>
                  <a:lnTo>
                    <a:pt x="59" y="3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2" y="84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6"/>
                  </a:lnTo>
                  <a:lnTo>
                    <a:pt x="4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3"/>
            <p:cNvSpPr>
              <a:spLocks/>
            </p:cNvSpPr>
            <p:nvPr userDrawn="1"/>
          </p:nvSpPr>
          <p:spPr bwMode="auto">
            <a:xfrm>
              <a:off x="3875" y="1060"/>
              <a:ext cx="43" cy="43"/>
            </a:xfrm>
            <a:custGeom>
              <a:avLst/>
              <a:gdLst>
                <a:gd name="T0" fmla="*/ 42 w 86"/>
                <a:gd name="T1" fmla="*/ 0 h 87"/>
                <a:gd name="T2" fmla="*/ 42 w 86"/>
                <a:gd name="T3" fmla="*/ 0 h 87"/>
                <a:gd name="T4" fmla="*/ 52 w 86"/>
                <a:gd name="T5" fmla="*/ 1 h 87"/>
                <a:gd name="T6" fmla="*/ 59 w 86"/>
                <a:gd name="T7" fmla="*/ 4 h 87"/>
                <a:gd name="T8" fmla="*/ 67 w 86"/>
                <a:gd name="T9" fmla="*/ 8 h 87"/>
                <a:gd name="T10" fmla="*/ 73 w 86"/>
                <a:gd name="T11" fmla="*/ 12 h 87"/>
                <a:gd name="T12" fmla="*/ 78 w 86"/>
                <a:gd name="T13" fmla="*/ 19 h 87"/>
                <a:gd name="T14" fmla="*/ 82 w 86"/>
                <a:gd name="T15" fmla="*/ 26 h 87"/>
                <a:gd name="T16" fmla="*/ 85 w 86"/>
                <a:gd name="T17" fmla="*/ 34 h 87"/>
                <a:gd name="T18" fmla="*/ 86 w 86"/>
                <a:gd name="T19" fmla="*/ 43 h 87"/>
                <a:gd name="T20" fmla="*/ 86 w 86"/>
                <a:gd name="T21" fmla="*/ 43 h 87"/>
                <a:gd name="T22" fmla="*/ 85 w 86"/>
                <a:gd name="T23" fmla="*/ 52 h 87"/>
                <a:gd name="T24" fmla="*/ 82 w 86"/>
                <a:gd name="T25" fmla="*/ 61 h 87"/>
                <a:gd name="T26" fmla="*/ 78 w 86"/>
                <a:gd name="T27" fmla="*/ 67 h 87"/>
                <a:gd name="T28" fmla="*/ 73 w 86"/>
                <a:gd name="T29" fmla="*/ 73 h 87"/>
                <a:gd name="T30" fmla="*/ 67 w 86"/>
                <a:gd name="T31" fmla="*/ 78 h 87"/>
                <a:gd name="T32" fmla="*/ 59 w 86"/>
                <a:gd name="T33" fmla="*/ 83 h 87"/>
                <a:gd name="T34" fmla="*/ 52 w 86"/>
                <a:gd name="T35" fmla="*/ 85 h 87"/>
                <a:gd name="T36" fmla="*/ 42 w 86"/>
                <a:gd name="T37" fmla="*/ 87 h 87"/>
                <a:gd name="T38" fmla="*/ 42 w 86"/>
                <a:gd name="T39" fmla="*/ 87 h 87"/>
                <a:gd name="T40" fmla="*/ 34 w 86"/>
                <a:gd name="T41" fmla="*/ 85 h 87"/>
                <a:gd name="T42" fmla="*/ 26 w 86"/>
                <a:gd name="T43" fmla="*/ 83 h 87"/>
                <a:gd name="T44" fmla="*/ 19 w 86"/>
                <a:gd name="T45" fmla="*/ 78 h 87"/>
                <a:gd name="T46" fmla="*/ 12 w 86"/>
                <a:gd name="T47" fmla="*/ 73 h 87"/>
                <a:gd name="T48" fmla="*/ 6 w 86"/>
                <a:gd name="T49" fmla="*/ 67 h 87"/>
                <a:gd name="T50" fmla="*/ 4 w 86"/>
                <a:gd name="T51" fmla="*/ 61 h 87"/>
                <a:gd name="T52" fmla="*/ 1 w 86"/>
                <a:gd name="T53" fmla="*/ 52 h 87"/>
                <a:gd name="T54" fmla="*/ 0 w 86"/>
                <a:gd name="T55" fmla="*/ 43 h 87"/>
                <a:gd name="T56" fmla="*/ 0 w 86"/>
                <a:gd name="T57" fmla="*/ 43 h 87"/>
                <a:gd name="T58" fmla="*/ 1 w 86"/>
                <a:gd name="T59" fmla="*/ 34 h 87"/>
                <a:gd name="T60" fmla="*/ 4 w 86"/>
                <a:gd name="T61" fmla="*/ 26 h 87"/>
                <a:gd name="T62" fmla="*/ 6 w 86"/>
                <a:gd name="T63" fmla="*/ 19 h 87"/>
                <a:gd name="T64" fmla="*/ 12 w 86"/>
                <a:gd name="T65" fmla="*/ 12 h 87"/>
                <a:gd name="T66" fmla="*/ 19 w 86"/>
                <a:gd name="T67" fmla="*/ 8 h 87"/>
                <a:gd name="T68" fmla="*/ 26 w 86"/>
                <a:gd name="T69" fmla="*/ 4 h 87"/>
                <a:gd name="T70" fmla="*/ 34 w 86"/>
                <a:gd name="T71" fmla="*/ 1 h 87"/>
                <a:gd name="T72" fmla="*/ 42 w 86"/>
                <a:gd name="T73" fmla="*/ 0 h 87"/>
                <a:gd name="T74" fmla="*/ 42 w 86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7">
                  <a:moveTo>
                    <a:pt x="42" y="0"/>
                  </a:moveTo>
                  <a:lnTo>
                    <a:pt x="42" y="0"/>
                  </a:lnTo>
                  <a:lnTo>
                    <a:pt x="52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3"/>
                  </a:lnTo>
                  <a:lnTo>
                    <a:pt x="52" y="85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7"/>
                  </a:lnTo>
                  <a:lnTo>
                    <a:pt x="4" y="61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4"/>
            <p:cNvSpPr>
              <a:spLocks/>
            </p:cNvSpPr>
            <p:nvPr userDrawn="1"/>
          </p:nvSpPr>
          <p:spPr bwMode="auto">
            <a:xfrm>
              <a:off x="3875" y="1004"/>
              <a:ext cx="43" cy="42"/>
            </a:xfrm>
            <a:custGeom>
              <a:avLst/>
              <a:gdLst>
                <a:gd name="T0" fmla="*/ 42 w 86"/>
                <a:gd name="T1" fmla="*/ 0 h 86"/>
                <a:gd name="T2" fmla="*/ 42 w 86"/>
                <a:gd name="T3" fmla="*/ 0 h 86"/>
                <a:gd name="T4" fmla="*/ 52 w 86"/>
                <a:gd name="T5" fmla="*/ 2 h 86"/>
                <a:gd name="T6" fmla="*/ 59 w 86"/>
                <a:gd name="T7" fmla="*/ 5 h 86"/>
                <a:gd name="T8" fmla="*/ 67 w 86"/>
                <a:gd name="T9" fmla="*/ 7 h 86"/>
                <a:gd name="T10" fmla="*/ 73 w 86"/>
                <a:gd name="T11" fmla="*/ 13 h 86"/>
                <a:gd name="T12" fmla="*/ 78 w 86"/>
                <a:gd name="T13" fmla="*/ 20 h 86"/>
                <a:gd name="T14" fmla="*/ 82 w 86"/>
                <a:gd name="T15" fmla="*/ 27 h 86"/>
                <a:gd name="T16" fmla="*/ 85 w 86"/>
                <a:gd name="T17" fmla="*/ 35 h 86"/>
                <a:gd name="T18" fmla="*/ 86 w 86"/>
                <a:gd name="T19" fmla="*/ 43 h 86"/>
                <a:gd name="T20" fmla="*/ 86 w 86"/>
                <a:gd name="T21" fmla="*/ 43 h 86"/>
                <a:gd name="T22" fmla="*/ 85 w 86"/>
                <a:gd name="T23" fmla="*/ 53 h 86"/>
                <a:gd name="T24" fmla="*/ 82 w 86"/>
                <a:gd name="T25" fmla="*/ 59 h 86"/>
                <a:gd name="T26" fmla="*/ 78 w 86"/>
                <a:gd name="T27" fmla="*/ 68 h 86"/>
                <a:gd name="T28" fmla="*/ 73 w 86"/>
                <a:gd name="T29" fmla="*/ 73 h 86"/>
                <a:gd name="T30" fmla="*/ 67 w 86"/>
                <a:gd name="T31" fmla="*/ 79 h 86"/>
                <a:gd name="T32" fmla="*/ 59 w 86"/>
                <a:gd name="T33" fmla="*/ 83 h 86"/>
                <a:gd name="T34" fmla="*/ 52 w 86"/>
                <a:gd name="T35" fmla="*/ 86 h 86"/>
                <a:gd name="T36" fmla="*/ 42 w 86"/>
                <a:gd name="T37" fmla="*/ 86 h 86"/>
                <a:gd name="T38" fmla="*/ 42 w 86"/>
                <a:gd name="T39" fmla="*/ 86 h 86"/>
                <a:gd name="T40" fmla="*/ 34 w 86"/>
                <a:gd name="T41" fmla="*/ 86 h 86"/>
                <a:gd name="T42" fmla="*/ 26 w 86"/>
                <a:gd name="T43" fmla="*/ 83 h 86"/>
                <a:gd name="T44" fmla="*/ 19 w 86"/>
                <a:gd name="T45" fmla="*/ 79 h 86"/>
                <a:gd name="T46" fmla="*/ 12 w 86"/>
                <a:gd name="T47" fmla="*/ 73 h 86"/>
                <a:gd name="T48" fmla="*/ 6 w 86"/>
                <a:gd name="T49" fmla="*/ 68 h 86"/>
                <a:gd name="T50" fmla="*/ 4 w 86"/>
                <a:gd name="T51" fmla="*/ 59 h 86"/>
                <a:gd name="T52" fmla="*/ 1 w 86"/>
                <a:gd name="T53" fmla="*/ 53 h 86"/>
                <a:gd name="T54" fmla="*/ 0 w 86"/>
                <a:gd name="T55" fmla="*/ 43 h 86"/>
                <a:gd name="T56" fmla="*/ 0 w 86"/>
                <a:gd name="T57" fmla="*/ 43 h 86"/>
                <a:gd name="T58" fmla="*/ 1 w 86"/>
                <a:gd name="T59" fmla="*/ 35 h 86"/>
                <a:gd name="T60" fmla="*/ 4 w 86"/>
                <a:gd name="T61" fmla="*/ 27 h 86"/>
                <a:gd name="T62" fmla="*/ 6 w 86"/>
                <a:gd name="T63" fmla="*/ 20 h 86"/>
                <a:gd name="T64" fmla="*/ 12 w 86"/>
                <a:gd name="T65" fmla="*/ 13 h 86"/>
                <a:gd name="T66" fmla="*/ 19 w 86"/>
                <a:gd name="T67" fmla="*/ 7 h 86"/>
                <a:gd name="T68" fmla="*/ 26 w 86"/>
                <a:gd name="T69" fmla="*/ 5 h 86"/>
                <a:gd name="T70" fmla="*/ 34 w 86"/>
                <a:gd name="T71" fmla="*/ 2 h 86"/>
                <a:gd name="T72" fmla="*/ 42 w 86"/>
                <a:gd name="T73" fmla="*/ 0 h 86"/>
                <a:gd name="T74" fmla="*/ 42 w 86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6">
                  <a:moveTo>
                    <a:pt x="42" y="0"/>
                  </a:moveTo>
                  <a:lnTo>
                    <a:pt x="42" y="0"/>
                  </a:lnTo>
                  <a:lnTo>
                    <a:pt x="52" y="2"/>
                  </a:lnTo>
                  <a:lnTo>
                    <a:pt x="59" y="5"/>
                  </a:lnTo>
                  <a:lnTo>
                    <a:pt x="67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7" y="79"/>
                  </a:lnTo>
                  <a:lnTo>
                    <a:pt x="59" y="83"/>
                  </a:lnTo>
                  <a:lnTo>
                    <a:pt x="5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6" y="68"/>
                  </a:lnTo>
                  <a:lnTo>
                    <a:pt x="4" y="59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4" y="27"/>
                  </a:lnTo>
                  <a:lnTo>
                    <a:pt x="6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5"/>
            <p:cNvSpPr>
              <a:spLocks/>
            </p:cNvSpPr>
            <p:nvPr userDrawn="1"/>
          </p:nvSpPr>
          <p:spPr bwMode="auto">
            <a:xfrm>
              <a:off x="3875" y="947"/>
              <a:ext cx="43" cy="43"/>
            </a:xfrm>
            <a:custGeom>
              <a:avLst/>
              <a:gdLst>
                <a:gd name="T0" fmla="*/ 42 w 86"/>
                <a:gd name="T1" fmla="*/ 0 h 85"/>
                <a:gd name="T2" fmla="*/ 42 w 86"/>
                <a:gd name="T3" fmla="*/ 0 h 85"/>
                <a:gd name="T4" fmla="*/ 52 w 86"/>
                <a:gd name="T5" fmla="*/ 1 h 85"/>
                <a:gd name="T6" fmla="*/ 59 w 86"/>
                <a:gd name="T7" fmla="*/ 2 h 85"/>
                <a:gd name="T8" fmla="*/ 67 w 86"/>
                <a:gd name="T9" fmla="*/ 7 h 85"/>
                <a:gd name="T10" fmla="*/ 73 w 86"/>
                <a:gd name="T11" fmla="*/ 12 h 85"/>
                <a:gd name="T12" fmla="*/ 78 w 86"/>
                <a:gd name="T13" fmla="*/ 19 h 85"/>
                <a:gd name="T14" fmla="*/ 82 w 86"/>
                <a:gd name="T15" fmla="*/ 26 h 85"/>
                <a:gd name="T16" fmla="*/ 85 w 86"/>
                <a:gd name="T17" fmla="*/ 34 h 85"/>
                <a:gd name="T18" fmla="*/ 86 w 86"/>
                <a:gd name="T19" fmla="*/ 42 h 85"/>
                <a:gd name="T20" fmla="*/ 86 w 86"/>
                <a:gd name="T21" fmla="*/ 42 h 85"/>
                <a:gd name="T22" fmla="*/ 85 w 86"/>
                <a:gd name="T23" fmla="*/ 51 h 85"/>
                <a:gd name="T24" fmla="*/ 82 w 86"/>
                <a:gd name="T25" fmla="*/ 59 h 85"/>
                <a:gd name="T26" fmla="*/ 78 w 86"/>
                <a:gd name="T27" fmla="*/ 67 h 85"/>
                <a:gd name="T28" fmla="*/ 73 w 86"/>
                <a:gd name="T29" fmla="*/ 73 h 85"/>
                <a:gd name="T30" fmla="*/ 67 w 86"/>
                <a:gd name="T31" fmla="*/ 78 h 85"/>
                <a:gd name="T32" fmla="*/ 59 w 86"/>
                <a:gd name="T33" fmla="*/ 82 h 85"/>
                <a:gd name="T34" fmla="*/ 52 w 86"/>
                <a:gd name="T35" fmla="*/ 85 h 85"/>
                <a:gd name="T36" fmla="*/ 42 w 86"/>
                <a:gd name="T37" fmla="*/ 85 h 85"/>
                <a:gd name="T38" fmla="*/ 42 w 86"/>
                <a:gd name="T39" fmla="*/ 85 h 85"/>
                <a:gd name="T40" fmla="*/ 34 w 86"/>
                <a:gd name="T41" fmla="*/ 85 h 85"/>
                <a:gd name="T42" fmla="*/ 26 w 86"/>
                <a:gd name="T43" fmla="*/ 82 h 85"/>
                <a:gd name="T44" fmla="*/ 19 w 86"/>
                <a:gd name="T45" fmla="*/ 78 h 85"/>
                <a:gd name="T46" fmla="*/ 12 w 86"/>
                <a:gd name="T47" fmla="*/ 73 h 85"/>
                <a:gd name="T48" fmla="*/ 6 w 86"/>
                <a:gd name="T49" fmla="*/ 67 h 85"/>
                <a:gd name="T50" fmla="*/ 4 w 86"/>
                <a:gd name="T51" fmla="*/ 59 h 85"/>
                <a:gd name="T52" fmla="*/ 1 w 86"/>
                <a:gd name="T53" fmla="*/ 51 h 85"/>
                <a:gd name="T54" fmla="*/ 0 w 86"/>
                <a:gd name="T55" fmla="*/ 42 h 85"/>
                <a:gd name="T56" fmla="*/ 0 w 86"/>
                <a:gd name="T57" fmla="*/ 42 h 85"/>
                <a:gd name="T58" fmla="*/ 1 w 86"/>
                <a:gd name="T59" fmla="*/ 34 h 85"/>
                <a:gd name="T60" fmla="*/ 4 w 86"/>
                <a:gd name="T61" fmla="*/ 26 h 85"/>
                <a:gd name="T62" fmla="*/ 6 w 86"/>
                <a:gd name="T63" fmla="*/ 19 h 85"/>
                <a:gd name="T64" fmla="*/ 12 w 86"/>
                <a:gd name="T65" fmla="*/ 12 h 85"/>
                <a:gd name="T66" fmla="*/ 19 w 86"/>
                <a:gd name="T67" fmla="*/ 7 h 85"/>
                <a:gd name="T68" fmla="*/ 26 w 86"/>
                <a:gd name="T69" fmla="*/ 2 h 85"/>
                <a:gd name="T70" fmla="*/ 34 w 86"/>
                <a:gd name="T71" fmla="*/ 1 h 85"/>
                <a:gd name="T72" fmla="*/ 42 w 86"/>
                <a:gd name="T73" fmla="*/ 0 h 85"/>
                <a:gd name="T74" fmla="*/ 42 w 86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5">
                  <a:moveTo>
                    <a:pt x="42" y="0"/>
                  </a:moveTo>
                  <a:lnTo>
                    <a:pt x="42" y="0"/>
                  </a:lnTo>
                  <a:lnTo>
                    <a:pt x="52" y="1"/>
                  </a:lnTo>
                  <a:lnTo>
                    <a:pt x="59" y="2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2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7"/>
                  </a:lnTo>
                  <a:lnTo>
                    <a:pt x="4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6"/>
            <p:cNvSpPr>
              <a:spLocks/>
            </p:cNvSpPr>
            <p:nvPr userDrawn="1"/>
          </p:nvSpPr>
          <p:spPr bwMode="auto">
            <a:xfrm>
              <a:off x="3931" y="1342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4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4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4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7"/>
            <p:cNvSpPr>
              <a:spLocks/>
            </p:cNvSpPr>
            <p:nvPr userDrawn="1"/>
          </p:nvSpPr>
          <p:spPr bwMode="auto">
            <a:xfrm>
              <a:off x="3931" y="1286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3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4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4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3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3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4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4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8"/>
            <p:cNvSpPr>
              <a:spLocks/>
            </p:cNvSpPr>
            <p:nvPr userDrawn="1"/>
          </p:nvSpPr>
          <p:spPr bwMode="auto">
            <a:xfrm>
              <a:off x="3931" y="1060"/>
              <a:ext cx="44" cy="43"/>
            </a:xfrm>
            <a:custGeom>
              <a:avLst/>
              <a:gdLst>
                <a:gd name="T0" fmla="*/ 43 w 87"/>
                <a:gd name="T1" fmla="*/ 0 h 87"/>
                <a:gd name="T2" fmla="*/ 43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3 w 87"/>
                <a:gd name="T11" fmla="*/ 12 h 87"/>
                <a:gd name="T12" fmla="*/ 79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79 w 87"/>
                <a:gd name="T27" fmla="*/ 67 h 87"/>
                <a:gd name="T28" fmla="*/ 73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3 w 87"/>
                <a:gd name="T37" fmla="*/ 87 h 87"/>
                <a:gd name="T38" fmla="*/ 43 w 87"/>
                <a:gd name="T39" fmla="*/ 87 h 87"/>
                <a:gd name="T40" fmla="*/ 35 w 87"/>
                <a:gd name="T41" fmla="*/ 85 h 87"/>
                <a:gd name="T42" fmla="*/ 27 w 87"/>
                <a:gd name="T43" fmla="*/ 83 h 87"/>
                <a:gd name="T44" fmla="*/ 20 w 87"/>
                <a:gd name="T45" fmla="*/ 78 h 87"/>
                <a:gd name="T46" fmla="*/ 13 w 87"/>
                <a:gd name="T47" fmla="*/ 73 h 87"/>
                <a:gd name="T48" fmla="*/ 9 w 87"/>
                <a:gd name="T49" fmla="*/ 67 h 87"/>
                <a:gd name="T50" fmla="*/ 5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5 w 87"/>
                <a:gd name="T61" fmla="*/ 26 h 87"/>
                <a:gd name="T62" fmla="*/ 9 w 87"/>
                <a:gd name="T63" fmla="*/ 19 h 87"/>
                <a:gd name="T64" fmla="*/ 13 w 87"/>
                <a:gd name="T65" fmla="*/ 12 h 87"/>
                <a:gd name="T66" fmla="*/ 20 w 87"/>
                <a:gd name="T67" fmla="*/ 8 h 87"/>
                <a:gd name="T68" fmla="*/ 27 w 87"/>
                <a:gd name="T69" fmla="*/ 4 h 87"/>
                <a:gd name="T70" fmla="*/ 35 w 87"/>
                <a:gd name="T71" fmla="*/ 1 h 87"/>
                <a:gd name="T72" fmla="*/ 43 w 87"/>
                <a:gd name="T73" fmla="*/ 0 h 87"/>
                <a:gd name="T74" fmla="*/ 43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3" y="87"/>
                  </a:lnTo>
                  <a:lnTo>
                    <a:pt x="43" y="87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9"/>
            <p:cNvSpPr>
              <a:spLocks/>
            </p:cNvSpPr>
            <p:nvPr userDrawn="1"/>
          </p:nvSpPr>
          <p:spPr bwMode="auto">
            <a:xfrm>
              <a:off x="3931" y="1004"/>
              <a:ext cx="44" cy="42"/>
            </a:xfrm>
            <a:custGeom>
              <a:avLst/>
              <a:gdLst>
                <a:gd name="T0" fmla="*/ 43 w 87"/>
                <a:gd name="T1" fmla="*/ 0 h 86"/>
                <a:gd name="T2" fmla="*/ 43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3 w 87"/>
                <a:gd name="T11" fmla="*/ 13 h 86"/>
                <a:gd name="T12" fmla="*/ 79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79 w 87"/>
                <a:gd name="T27" fmla="*/ 68 h 86"/>
                <a:gd name="T28" fmla="*/ 73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3 w 87"/>
                <a:gd name="T37" fmla="*/ 86 h 86"/>
                <a:gd name="T38" fmla="*/ 43 w 87"/>
                <a:gd name="T39" fmla="*/ 86 h 86"/>
                <a:gd name="T40" fmla="*/ 35 w 87"/>
                <a:gd name="T41" fmla="*/ 86 h 86"/>
                <a:gd name="T42" fmla="*/ 27 w 87"/>
                <a:gd name="T43" fmla="*/ 83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8 h 86"/>
                <a:gd name="T50" fmla="*/ 5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5 w 87"/>
                <a:gd name="T61" fmla="*/ 27 h 86"/>
                <a:gd name="T62" fmla="*/ 9 w 87"/>
                <a:gd name="T63" fmla="*/ 20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5 h 86"/>
                <a:gd name="T70" fmla="*/ 35 w 87"/>
                <a:gd name="T71" fmla="*/ 2 h 86"/>
                <a:gd name="T72" fmla="*/ 43 w 87"/>
                <a:gd name="T73" fmla="*/ 0 h 86"/>
                <a:gd name="T74" fmla="*/ 43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3" y="0"/>
                  </a:moveTo>
                  <a:lnTo>
                    <a:pt x="43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79" y="68"/>
                  </a:lnTo>
                  <a:lnTo>
                    <a:pt x="73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3" y="86"/>
                  </a:lnTo>
                  <a:lnTo>
                    <a:pt x="43" y="86"/>
                  </a:lnTo>
                  <a:lnTo>
                    <a:pt x="35" y="86"/>
                  </a:lnTo>
                  <a:lnTo>
                    <a:pt x="27" y="83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5" y="27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5"/>
                  </a:lnTo>
                  <a:lnTo>
                    <a:pt x="35" y="2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0"/>
            <p:cNvSpPr>
              <a:spLocks/>
            </p:cNvSpPr>
            <p:nvPr userDrawn="1"/>
          </p:nvSpPr>
          <p:spPr bwMode="auto">
            <a:xfrm>
              <a:off x="3931" y="947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5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2 h 85"/>
                <a:gd name="T70" fmla="*/ 35 w 87"/>
                <a:gd name="T71" fmla="*/ 1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1"/>
            <p:cNvSpPr>
              <a:spLocks/>
            </p:cNvSpPr>
            <p:nvPr userDrawn="1"/>
          </p:nvSpPr>
          <p:spPr bwMode="auto">
            <a:xfrm>
              <a:off x="3931" y="891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5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1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2"/>
            <p:cNvSpPr>
              <a:spLocks/>
            </p:cNvSpPr>
            <p:nvPr userDrawn="1"/>
          </p:nvSpPr>
          <p:spPr bwMode="auto">
            <a:xfrm>
              <a:off x="3988" y="1286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3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4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4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3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4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4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3"/>
            <p:cNvSpPr>
              <a:spLocks/>
            </p:cNvSpPr>
            <p:nvPr userDrawn="1"/>
          </p:nvSpPr>
          <p:spPr bwMode="auto">
            <a:xfrm>
              <a:off x="3988" y="1230"/>
              <a:ext cx="43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0 h 86"/>
                <a:gd name="T6" fmla="*/ 61 w 87"/>
                <a:gd name="T7" fmla="*/ 3 h 86"/>
                <a:gd name="T8" fmla="*/ 68 w 87"/>
                <a:gd name="T9" fmla="*/ 7 h 86"/>
                <a:gd name="T10" fmla="*/ 75 w 87"/>
                <a:gd name="T11" fmla="*/ 13 h 86"/>
                <a:gd name="T12" fmla="*/ 79 w 87"/>
                <a:gd name="T13" fmla="*/ 18 h 86"/>
                <a:gd name="T14" fmla="*/ 83 w 87"/>
                <a:gd name="T15" fmla="*/ 27 h 86"/>
                <a:gd name="T16" fmla="*/ 86 w 87"/>
                <a:gd name="T17" fmla="*/ 33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1 h 86"/>
                <a:gd name="T24" fmla="*/ 83 w 87"/>
                <a:gd name="T25" fmla="*/ 60 h 86"/>
                <a:gd name="T26" fmla="*/ 79 w 87"/>
                <a:gd name="T27" fmla="*/ 66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2 h 86"/>
                <a:gd name="T34" fmla="*/ 53 w 87"/>
                <a:gd name="T35" fmla="*/ 84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4 h 86"/>
                <a:gd name="T42" fmla="*/ 27 w 87"/>
                <a:gd name="T43" fmla="*/ 82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6 h 86"/>
                <a:gd name="T50" fmla="*/ 5 w 87"/>
                <a:gd name="T51" fmla="*/ 60 h 86"/>
                <a:gd name="T52" fmla="*/ 2 w 87"/>
                <a:gd name="T53" fmla="*/ 51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3 h 86"/>
                <a:gd name="T60" fmla="*/ 5 w 87"/>
                <a:gd name="T61" fmla="*/ 27 h 86"/>
                <a:gd name="T62" fmla="*/ 9 w 87"/>
                <a:gd name="T63" fmla="*/ 18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3 h 86"/>
                <a:gd name="T70" fmla="*/ 35 w 87"/>
                <a:gd name="T71" fmla="*/ 0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18"/>
                  </a:lnTo>
                  <a:lnTo>
                    <a:pt x="83" y="27"/>
                  </a:lnTo>
                  <a:lnTo>
                    <a:pt x="86" y="3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60"/>
                  </a:lnTo>
                  <a:lnTo>
                    <a:pt x="79" y="66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4"/>
                  </a:lnTo>
                  <a:lnTo>
                    <a:pt x="27" y="82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60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3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4"/>
            <p:cNvSpPr>
              <a:spLocks/>
            </p:cNvSpPr>
            <p:nvPr userDrawn="1"/>
          </p:nvSpPr>
          <p:spPr bwMode="auto">
            <a:xfrm>
              <a:off x="3988" y="1060"/>
              <a:ext cx="43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5 w 87"/>
                <a:gd name="T11" fmla="*/ 12 h 87"/>
                <a:gd name="T12" fmla="*/ 79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79 w 87"/>
                <a:gd name="T27" fmla="*/ 67 h 87"/>
                <a:gd name="T28" fmla="*/ 75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5 h 87"/>
                <a:gd name="T42" fmla="*/ 27 w 87"/>
                <a:gd name="T43" fmla="*/ 83 h 87"/>
                <a:gd name="T44" fmla="*/ 20 w 87"/>
                <a:gd name="T45" fmla="*/ 78 h 87"/>
                <a:gd name="T46" fmla="*/ 13 w 87"/>
                <a:gd name="T47" fmla="*/ 73 h 87"/>
                <a:gd name="T48" fmla="*/ 9 w 87"/>
                <a:gd name="T49" fmla="*/ 67 h 87"/>
                <a:gd name="T50" fmla="*/ 5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5 w 87"/>
                <a:gd name="T61" fmla="*/ 26 h 87"/>
                <a:gd name="T62" fmla="*/ 9 w 87"/>
                <a:gd name="T63" fmla="*/ 19 h 87"/>
                <a:gd name="T64" fmla="*/ 13 w 87"/>
                <a:gd name="T65" fmla="*/ 12 h 87"/>
                <a:gd name="T66" fmla="*/ 20 w 87"/>
                <a:gd name="T67" fmla="*/ 8 h 87"/>
                <a:gd name="T68" fmla="*/ 27 w 87"/>
                <a:gd name="T69" fmla="*/ 4 h 87"/>
                <a:gd name="T70" fmla="*/ 35 w 87"/>
                <a:gd name="T71" fmla="*/ 1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5"/>
            <p:cNvSpPr>
              <a:spLocks/>
            </p:cNvSpPr>
            <p:nvPr userDrawn="1"/>
          </p:nvSpPr>
          <p:spPr bwMode="auto">
            <a:xfrm>
              <a:off x="3988" y="1004"/>
              <a:ext cx="43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5 w 87"/>
                <a:gd name="T11" fmla="*/ 13 h 86"/>
                <a:gd name="T12" fmla="*/ 79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79 w 87"/>
                <a:gd name="T27" fmla="*/ 68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6 h 86"/>
                <a:gd name="T42" fmla="*/ 27 w 87"/>
                <a:gd name="T43" fmla="*/ 83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8 h 86"/>
                <a:gd name="T50" fmla="*/ 5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5 w 87"/>
                <a:gd name="T61" fmla="*/ 27 h 86"/>
                <a:gd name="T62" fmla="*/ 9 w 87"/>
                <a:gd name="T63" fmla="*/ 20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5 h 86"/>
                <a:gd name="T70" fmla="*/ 35 w 87"/>
                <a:gd name="T71" fmla="*/ 2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79" y="68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6"/>
                  </a:lnTo>
                  <a:lnTo>
                    <a:pt x="27" y="83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5" y="27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6"/>
            <p:cNvSpPr>
              <a:spLocks/>
            </p:cNvSpPr>
            <p:nvPr userDrawn="1"/>
          </p:nvSpPr>
          <p:spPr bwMode="auto">
            <a:xfrm>
              <a:off x="3988" y="947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5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2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7"/>
            <p:cNvSpPr>
              <a:spLocks/>
            </p:cNvSpPr>
            <p:nvPr userDrawn="1"/>
          </p:nvSpPr>
          <p:spPr bwMode="auto">
            <a:xfrm>
              <a:off x="3988" y="891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8"/>
            <p:cNvSpPr>
              <a:spLocks/>
            </p:cNvSpPr>
            <p:nvPr userDrawn="1"/>
          </p:nvSpPr>
          <p:spPr bwMode="auto">
            <a:xfrm>
              <a:off x="4044" y="1230"/>
              <a:ext cx="44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0 h 86"/>
                <a:gd name="T6" fmla="*/ 61 w 87"/>
                <a:gd name="T7" fmla="*/ 3 h 86"/>
                <a:gd name="T8" fmla="*/ 68 w 87"/>
                <a:gd name="T9" fmla="*/ 7 h 86"/>
                <a:gd name="T10" fmla="*/ 75 w 87"/>
                <a:gd name="T11" fmla="*/ 13 h 86"/>
                <a:gd name="T12" fmla="*/ 80 w 87"/>
                <a:gd name="T13" fmla="*/ 18 h 86"/>
                <a:gd name="T14" fmla="*/ 83 w 87"/>
                <a:gd name="T15" fmla="*/ 27 h 86"/>
                <a:gd name="T16" fmla="*/ 86 w 87"/>
                <a:gd name="T17" fmla="*/ 33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1 h 86"/>
                <a:gd name="T24" fmla="*/ 83 w 87"/>
                <a:gd name="T25" fmla="*/ 60 h 86"/>
                <a:gd name="T26" fmla="*/ 80 w 87"/>
                <a:gd name="T27" fmla="*/ 66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2 h 86"/>
                <a:gd name="T34" fmla="*/ 53 w 87"/>
                <a:gd name="T35" fmla="*/ 84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4 h 86"/>
                <a:gd name="T42" fmla="*/ 28 w 87"/>
                <a:gd name="T43" fmla="*/ 82 h 86"/>
                <a:gd name="T44" fmla="*/ 20 w 87"/>
                <a:gd name="T45" fmla="*/ 79 h 86"/>
                <a:gd name="T46" fmla="*/ 14 w 87"/>
                <a:gd name="T47" fmla="*/ 73 h 86"/>
                <a:gd name="T48" fmla="*/ 9 w 87"/>
                <a:gd name="T49" fmla="*/ 66 h 86"/>
                <a:gd name="T50" fmla="*/ 4 w 87"/>
                <a:gd name="T51" fmla="*/ 60 h 86"/>
                <a:gd name="T52" fmla="*/ 2 w 87"/>
                <a:gd name="T53" fmla="*/ 51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3 h 86"/>
                <a:gd name="T60" fmla="*/ 4 w 87"/>
                <a:gd name="T61" fmla="*/ 27 h 86"/>
                <a:gd name="T62" fmla="*/ 9 w 87"/>
                <a:gd name="T63" fmla="*/ 18 h 86"/>
                <a:gd name="T64" fmla="*/ 14 w 87"/>
                <a:gd name="T65" fmla="*/ 13 h 86"/>
                <a:gd name="T66" fmla="*/ 20 w 87"/>
                <a:gd name="T67" fmla="*/ 7 h 86"/>
                <a:gd name="T68" fmla="*/ 28 w 87"/>
                <a:gd name="T69" fmla="*/ 3 h 86"/>
                <a:gd name="T70" fmla="*/ 35 w 87"/>
                <a:gd name="T71" fmla="*/ 0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0" y="18"/>
                  </a:lnTo>
                  <a:lnTo>
                    <a:pt x="83" y="27"/>
                  </a:lnTo>
                  <a:lnTo>
                    <a:pt x="86" y="3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60"/>
                  </a:lnTo>
                  <a:lnTo>
                    <a:pt x="80" y="66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4"/>
                  </a:lnTo>
                  <a:lnTo>
                    <a:pt x="28" y="82"/>
                  </a:lnTo>
                  <a:lnTo>
                    <a:pt x="20" y="79"/>
                  </a:lnTo>
                  <a:lnTo>
                    <a:pt x="14" y="73"/>
                  </a:lnTo>
                  <a:lnTo>
                    <a:pt x="9" y="66"/>
                  </a:lnTo>
                  <a:lnTo>
                    <a:pt x="4" y="60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3"/>
                  </a:lnTo>
                  <a:lnTo>
                    <a:pt x="4" y="27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9"/>
            <p:cNvSpPr>
              <a:spLocks/>
            </p:cNvSpPr>
            <p:nvPr userDrawn="1"/>
          </p:nvSpPr>
          <p:spPr bwMode="auto">
            <a:xfrm>
              <a:off x="4044" y="1173"/>
              <a:ext cx="44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2 h 87"/>
                <a:gd name="T6" fmla="*/ 61 w 87"/>
                <a:gd name="T7" fmla="*/ 5 h 87"/>
                <a:gd name="T8" fmla="*/ 68 w 87"/>
                <a:gd name="T9" fmla="*/ 9 h 87"/>
                <a:gd name="T10" fmla="*/ 75 w 87"/>
                <a:gd name="T11" fmla="*/ 14 h 87"/>
                <a:gd name="T12" fmla="*/ 80 w 87"/>
                <a:gd name="T13" fmla="*/ 20 h 87"/>
                <a:gd name="T14" fmla="*/ 83 w 87"/>
                <a:gd name="T15" fmla="*/ 27 h 87"/>
                <a:gd name="T16" fmla="*/ 86 w 87"/>
                <a:gd name="T17" fmla="*/ 35 h 87"/>
                <a:gd name="T18" fmla="*/ 87 w 87"/>
                <a:gd name="T19" fmla="*/ 44 h 87"/>
                <a:gd name="T20" fmla="*/ 87 w 87"/>
                <a:gd name="T21" fmla="*/ 44 h 87"/>
                <a:gd name="T22" fmla="*/ 86 w 87"/>
                <a:gd name="T23" fmla="*/ 53 h 87"/>
                <a:gd name="T24" fmla="*/ 83 w 87"/>
                <a:gd name="T25" fmla="*/ 61 h 87"/>
                <a:gd name="T26" fmla="*/ 80 w 87"/>
                <a:gd name="T27" fmla="*/ 68 h 87"/>
                <a:gd name="T28" fmla="*/ 75 w 87"/>
                <a:gd name="T29" fmla="*/ 75 h 87"/>
                <a:gd name="T30" fmla="*/ 68 w 87"/>
                <a:gd name="T31" fmla="*/ 79 h 87"/>
                <a:gd name="T32" fmla="*/ 61 w 87"/>
                <a:gd name="T33" fmla="*/ 83 h 87"/>
                <a:gd name="T34" fmla="*/ 53 w 87"/>
                <a:gd name="T35" fmla="*/ 86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6 h 87"/>
                <a:gd name="T42" fmla="*/ 28 w 87"/>
                <a:gd name="T43" fmla="*/ 83 h 87"/>
                <a:gd name="T44" fmla="*/ 20 w 87"/>
                <a:gd name="T45" fmla="*/ 79 h 87"/>
                <a:gd name="T46" fmla="*/ 14 w 87"/>
                <a:gd name="T47" fmla="*/ 75 h 87"/>
                <a:gd name="T48" fmla="*/ 9 w 87"/>
                <a:gd name="T49" fmla="*/ 68 h 87"/>
                <a:gd name="T50" fmla="*/ 4 w 87"/>
                <a:gd name="T51" fmla="*/ 61 h 87"/>
                <a:gd name="T52" fmla="*/ 2 w 87"/>
                <a:gd name="T53" fmla="*/ 53 h 87"/>
                <a:gd name="T54" fmla="*/ 0 w 87"/>
                <a:gd name="T55" fmla="*/ 44 h 87"/>
                <a:gd name="T56" fmla="*/ 0 w 87"/>
                <a:gd name="T57" fmla="*/ 44 h 87"/>
                <a:gd name="T58" fmla="*/ 2 w 87"/>
                <a:gd name="T59" fmla="*/ 35 h 87"/>
                <a:gd name="T60" fmla="*/ 4 w 87"/>
                <a:gd name="T61" fmla="*/ 27 h 87"/>
                <a:gd name="T62" fmla="*/ 9 w 87"/>
                <a:gd name="T63" fmla="*/ 20 h 87"/>
                <a:gd name="T64" fmla="*/ 14 w 87"/>
                <a:gd name="T65" fmla="*/ 14 h 87"/>
                <a:gd name="T66" fmla="*/ 20 w 87"/>
                <a:gd name="T67" fmla="*/ 9 h 87"/>
                <a:gd name="T68" fmla="*/ 28 w 87"/>
                <a:gd name="T69" fmla="*/ 5 h 87"/>
                <a:gd name="T70" fmla="*/ 35 w 87"/>
                <a:gd name="T71" fmla="*/ 2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9"/>
                  </a:lnTo>
                  <a:lnTo>
                    <a:pt x="75" y="14"/>
                  </a:lnTo>
                  <a:lnTo>
                    <a:pt x="80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3"/>
                  </a:lnTo>
                  <a:lnTo>
                    <a:pt x="83" y="61"/>
                  </a:lnTo>
                  <a:lnTo>
                    <a:pt x="80" y="68"/>
                  </a:lnTo>
                  <a:lnTo>
                    <a:pt x="75" y="75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6"/>
                  </a:lnTo>
                  <a:lnTo>
                    <a:pt x="28" y="83"/>
                  </a:lnTo>
                  <a:lnTo>
                    <a:pt x="20" y="79"/>
                  </a:lnTo>
                  <a:lnTo>
                    <a:pt x="14" y="75"/>
                  </a:lnTo>
                  <a:lnTo>
                    <a:pt x="9" y="68"/>
                  </a:lnTo>
                  <a:lnTo>
                    <a:pt x="4" y="61"/>
                  </a:lnTo>
                  <a:lnTo>
                    <a:pt x="2" y="53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9" y="20"/>
                  </a:lnTo>
                  <a:lnTo>
                    <a:pt x="14" y="14"/>
                  </a:lnTo>
                  <a:lnTo>
                    <a:pt x="20" y="9"/>
                  </a:lnTo>
                  <a:lnTo>
                    <a:pt x="28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0"/>
            <p:cNvSpPr>
              <a:spLocks/>
            </p:cNvSpPr>
            <p:nvPr userDrawn="1"/>
          </p:nvSpPr>
          <p:spPr bwMode="auto">
            <a:xfrm>
              <a:off x="4044" y="1116"/>
              <a:ext cx="44" cy="44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1 h 86"/>
                <a:gd name="T6" fmla="*/ 61 w 87"/>
                <a:gd name="T7" fmla="*/ 4 h 86"/>
                <a:gd name="T8" fmla="*/ 68 w 87"/>
                <a:gd name="T9" fmla="*/ 8 h 86"/>
                <a:gd name="T10" fmla="*/ 75 w 87"/>
                <a:gd name="T11" fmla="*/ 12 h 86"/>
                <a:gd name="T12" fmla="*/ 80 w 87"/>
                <a:gd name="T13" fmla="*/ 19 h 86"/>
                <a:gd name="T14" fmla="*/ 83 w 87"/>
                <a:gd name="T15" fmla="*/ 26 h 86"/>
                <a:gd name="T16" fmla="*/ 86 w 87"/>
                <a:gd name="T17" fmla="*/ 34 h 86"/>
                <a:gd name="T18" fmla="*/ 87 w 87"/>
                <a:gd name="T19" fmla="*/ 44 h 86"/>
                <a:gd name="T20" fmla="*/ 87 w 87"/>
                <a:gd name="T21" fmla="*/ 44 h 86"/>
                <a:gd name="T22" fmla="*/ 86 w 87"/>
                <a:gd name="T23" fmla="*/ 52 h 86"/>
                <a:gd name="T24" fmla="*/ 83 w 87"/>
                <a:gd name="T25" fmla="*/ 60 h 86"/>
                <a:gd name="T26" fmla="*/ 80 w 87"/>
                <a:gd name="T27" fmla="*/ 67 h 86"/>
                <a:gd name="T28" fmla="*/ 75 w 87"/>
                <a:gd name="T29" fmla="*/ 74 h 86"/>
                <a:gd name="T30" fmla="*/ 68 w 87"/>
                <a:gd name="T31" fmla="*/ 78 h 86"/>
                <a:gd name="T32" fmla="*/ 61 w 87"/>
                <a:gd name="T33" fmla="*/ 82 h 86"/>
                <a:gd name="T34" fmla="*/ 53 w 87"/>
                <a:gd name="T35" fmla="*/ 85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5 h 86"/>
                <a:gd name="T42" fmla="*/ 28 w 87"/>
                <a:gd name="T43" fmla="*/ 82 h 86"/>
                <a:gd name="T44" fmla="*/ 20 w 87"/>
                <a:gd name="T45" fmla="*/ 78 h 86"/>
                <a:gd name="T46" fmla="*/ 14 w 87"/>
                <a:gd name="T47" fmla="*/ 74 h 86"/>
                <a:gd name="T48" fmla="*/ 9 w 87"/>
                <a:gd name="T49" fmla="*/ 67 h 86"/>
                <a:gd name="T50" fmla="*/ 4 w 87"/>
                <a:gd name="T51" fmla="*/ 60 h 86"/>
                <a:gd name="T52" fmla="*/ 2 w 87"/>
                <a:gd name="T53" fmla="*/ 52 h 86"/>
                <a:gd name="T54" fmla="*/ 0 w 87"/>
                <a:gd name="T55" fmla="*/ 44 h 86"/>
                <a:gd name="T56" fmla="*/ 0 w 87"/>
                <a:gd name="T57" fmla="*/ 44 h 86"/>
                <a:gd name="T58" fmla="*/ 2 w 87"/>
                <a:gd name="T59" fmla="*/ 34 h 86"/>
                <a:gd name="T60" fmla="*/ 4 w 87"/>
                <a:gd name="T61" fmla="*/ 26 h 86"/>
                <a:gd name="T62" fmla="*/ 9 w 87"/>
                <a:gd name="T63" fmla="*/ 19 h 86"/>
                <a:gd name="T64" fmla="*/ 14 w 87"/>
                <a:gd name="T65" fmla="*/ 12 h 86"/>
                <a:gd name="T66" fmla="*/ 20 w 87"/>
                <a:gd name="T67" fmla="*/ 8 h 86"/>
                <a:gd name="T68" fmla="*/ 28 w 87"/>
                <a:gd name="T69" fmla="*/ 4 h 86"/>
                <a:gd name="T70" fmla="*/ 35 w 87"/>
                <a:gd name="T71" fmla="*/ 1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2"/>
                  </a:lnTo>
                  <a:lnTo>
                    <a:pt x="83" y="60"/>
                  </a:lnTo>
                  <a:lnTo>
                    <a:pt x="80" y="67"/>
                  </a:lnTo>
                  <a:lnTo>
                    <a:pt x="75" y="74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5"/>
                  </a:lnTo>
                  <a:lnTo>
                    <a:pt x="28" y="82"/>
                  </a:lnTo>
                  <a:lnTo>
                    <a:pt x="20" y="78"/>
                  </a:lnTo>
                  <a:lnTo>
                    <a:pt x="14" y="74"/>
                  </a:lnTo>
                  <a:lnTo>
                    <a:pt x="9" y="67"/>
                  </a:lnTo>
                  <a:lnTo>
                    <a:pt x="4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1"/>
            <p:cNvSpPr>
              <a:spLocks/>
            </p:cNvSpPr>
            <p:nvPr userDrawn="1"/>
          </p:nvSpPr>
          <p:spPr bwMode="auto">
            <a:xfrm>
              <a:off x="4044" y="1060"/>
              <a:ext cx="44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5 w 87"/>
                <a:gd name="T11" fmla="*/ 12 h 87"/>
                <a:gd name="T12" fmla="*/ 80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80 w 87"/>
                <a:gd name="T27" fmla="*/ 67 h 87"/>
                <a:gd name="T28" fmla="*/ 75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5 h 87"/>
                <a:gd name="T42" fmla="*/ 28 w 87"/>
                <a:gd name="T43" fmla="*/ 83 h 87"/>
                <a:gd name="T44" fmla="*/ 20 w 87"/>
                <a:gd name="T45" fmla="*/ 78 h 87"/>
                <a:gd name="T46" fmla="*/ 14 w 87"/>
                <a:gd name="T47" fmla="*/ 73 h 87"/>
                <a:gd name="T48" fmla="*/ 9 w 87"/>
                <a:gd name="T49" fmla="*/ 67 h 87"/>
                <a:gd name="T50" fmla="*/ 4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4 w 87"/>
                <a:gd name="T61" fmla="*/ 26 h 87"/>
                <a:gd name="T62" fmla="*/ 9 w 87"/>
                <a:gd name="T63" fmla="*/ 19 h 87"/>
                <a:gd name="T64" fmla="*/ 14 w 87"/>
                <a:gd name="T65" fmla="*/ 12 h 87"/>
                <a:gd name="T66" fmla="*/ 20 w 87"/>
                <a:gd name="T67" fmla="*/ 8 h 87"/>
                <a:gd name="T68" fmla="*/ 28 w 87"/>
                <a:gd name="T69" fmla="*/ 4 h 87"/>
                <a:gd name="T70" fmla="*/ 35 w 87"/>
                <a:gd name="T71" fmla="*/ 1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5"/>
                  </a:lnTo>
                  <a:lnTo>
                    <a:pt x="28" y="83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2"/>
            <p:cNvSpPr>
              <a:spLocks/>
            </p:cNvSpPr>
            <p:nvPr userDrawn="1"/>
          </p:nvSpPr>
          <p:spPr bwMode="auto">
            <a:xfrm>
              <a:off x="4044" y="1004"/>
              <a:ext cx="44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5 w 87"/>
                <a:gd name="T11" fmla="*/ 13 h 86"/>
                <a:gd name="T12" fmla="*/ 80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80 w 87"/>
                <a:gd name="T27" fmla="*/ 68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6 h 86"/>
                <a:gd name="T42" fmla="*/ 28 w 87"/>
                <a:gd name="T43" fmla="*/ 83 h 86"/>
                <a:gd name="T44" fmla="*/ 20 w 87"/>
                <a:gd name="T45" fmla="*/ 79 h 86"/>
                <a:gd name="T46" fmla="*/ 14 w 87"/>
                <a:gd name="T47" fmla="*/ 73 h 86"/>
                <a:gd name="T48" fmla="*/ 9 w 87"/>
                <a:gd name="T49" fmla="*/ 68 h 86"/>
                <a:gd name="T50" fmla="*/ 4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4 w 87"/>
                <a:gd name="T61" fmla="*/ 27 h 86"/>
                <a:gd name="T62" fmla="*/ 9 w 87"/>
                <a:gd name="T63" fmla="*/ 20 h 86"/>
                <a:gd name="T64" fmla="*/ 14 w 87"/>
                <a:gd name="T65" fmla="*/ 13 h 86"/>
                <a:gd name="T66" fmla="*/ 20 w 87"/>
                <a:gd name="T67" fmla="*/ 7 h 86"/>
                <a:gd name="T68" fmla="*/ 28 w 87"/>
                <a:gd name="T69" fmla="*/ 5 h 86"/>
                <a:gd name="T70" fmla="*/ 35 w 87"/>
                <a:gd name="T71" fmla="*/ 2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0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80" y="68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6"/>
                  </a:lnTo>
                  <a:lnTo>
                    <a:pt x="28" y="83"/>
                  </a:lnTo>
                  <a:lnTo>
                    <a:pt x="20" y="79"/>
                  </a:lnTo>
                  <a:lnTo>
                    <a:pt x="14" y="73"/>
                  </a:lnTo>
                  <a:lnTo>
                    <a:pt x="9" y="68"/>
                  </a:lnTo>
                  <a:lnTo>
                    <a:pt x="4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9" y="20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3"/>
            <p:cNvSpPr>
              <a:spLocks/>
            </p:cNvSpPr>
            <p:nvPr userDrawn="1"/>
          </p:nvSpPr>
          <p:spPr bwMode="auto">
            <a:xfrm>
              <a:off x="4044" y="947"/>
              <a:ext cx="44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5 w 87"/>
                <a:gd name="T11" fmla="*/ 12 h 85"/>
                <a:gd name="T12" fmla="*/ 80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80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8 w 87"/>
                <a:gd name="T43" fmla="*/ 82 h 85"/>
                <a:gd name="T44" fmla="*/ 20 w 87"/>
                <a:gd name="T45" fmla="*/ 78 h 85"/>
                <a:gd name="T46" fmla="*/ 14 w 87"/>
                <a:gd name="T47" fmla="*/ 73 h 85"/>
                <a:gd name="T48" fmla="*/ 9 w 87"/>
                <a:gd name="T49" fmla="*/ 67 h 85"/>
                <a:gd name="T50" fmla="*/ 4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4 w 87"/>
                <a:gd name="T61" fmla="*/ 26 h 85"/>
                <a:gd name="T62" fmla="*/ 9 w 87"/>
                <a:gd name="T63" fmla="*/ 19 h 85"/>
                <a:gd name="T64" fmla="*/ 14 w 87"/>
                <a:gd name="T65" fmla="*/ 12 h 85"/>
                <a:gd name="T66" fmla="*/ 20 w 87"/>
                <a:gd name="T67" fmla="*/ 7 h 85"/>
                <a:gd name="T68" fmla="*/ 28 w 87"/>
                <a:gd name="T69" fmla="*/ 2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8" y="82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7"/>
                  </a:lnTo>
                  <a:lnTo>
                    <a:pt x="28" y="2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4"/>
            <p:cNvSpPr>
              <a:spLocks/>
            </p:cNvSpPr>
            <p:nvPr userDrawn="1"/>
          </p:nvSpPr>
          <p:spPr bwMode="auto">
            <a:xfrm>
              <a:off x="4044" y="891"/>
              <a:ext cx="44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2 h 85"/>
                <a:gd name="T12" fmla="*/ 80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80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8 w 87"/>
                <a:gd name="T43" fmla="*/ 83 h 85"/>
                <a:gd name="T44" fmla="*/ 20 w 87"/>
                <a:gd name="T45" fmla="*/ 78 h 85"/>
                <a:gd name="T46" fmla="*/ 14 w 87"/>
                <a:gd name="T47" fmla="*/ 73 h 85"/>
                <a:gd name="T48" fmla="*/ 9 w 87"/>
                <a:gd name="T49" fmla="*/ 67 h 85"/>
                <a:gd name="T50" fmla="*/ 4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4 w 87"/>
                <a:gd name="T61" fmla="*/ 26 h 85"/>
                <a:gd name="T62" fmla="*/ 9 w 87"/>
                <a:gd name="T63" fmla="*/ 19 h 85"/>
                <a:gd name="T64" fmla="*/ 14 w 87"/>
                <a:gd name="T65" fmla="*/ 12 h 85"/>
                <a:gd name="T66" fmla="*/ 20 w 87"/>
                <a:gd name="T67" fmla="*/ 7 h 85"/>
                <a:gd name="T68" fmla="*/ 28 w 87"/>
                <a:gd name="T69" fmla="*/ 3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8" y="83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5"/>
            <p:cNvSpPr>
              <a:spLocks/>
            </p:cNvSpPr>
            <p:nvPr userDrawn="1"/>
          </p:nvSpPr>
          <p:spPr bwMode="auto">
            <a:xfrm>
              <a:off x="3875" y="1342"/>
              <a:ext cx="43" cy="43"/>
            </a:xfrm>
            <a:custGeom>
              <a:avLst/>
              <a:gdLst>
                <a:gd name="T0" fmla="*/ 42 w 86"/>
                <a:gd name="T1" fmla="*/ 0 h 85"/>
                <a:gd name="T2" fmla="*/ 42 w 86"/>
                <a:gd name="T3" fmla="*/ 0 h 85"/>
                <a:gd name="T4" fmla="*/ 52 w 86"/>
                <a:gd name="T5" fmla="*/ 0 h 85"/>
                <a:gd name="T6" fmla="*/ 59 w 86"/>
                <a:gd name="T7" fmla="*/ 3 h 85"/>
                <a:gd name="T8" fmla="*/ 67 w 86"/>
                <a:gd name="T9" fmla="*/ 7 h 85"/>
                <a:gd name="T10" fmla="*/ 73 w 86"/>
                <a:gd name="T11" fmla="*/ 12 h 85"/>
                <a:gd name="T12" fmla="*/ 78 w 86"/>
                <a:gd name="T13" fmla="*/ 18 h 85"/>
                <a:gd name="T14" fmla="*/ 82 w 86"/>
                <a:gd name="T15" fmla="*/ 26 h 85"/>
                <a:gd name="T16" fmla="*/ 85 w 86"/>
                <a:gd name="T17" fmla="*/ 34 h 85"/>
                <a:gd name="T18" fmla="*/ 86 w 86"/>
                <a:gd name="T19" fmla="*/ 42 h 85"/>
                <a:gd name="T20" fmla="*/ 86 w 86"/>
                <a:gd name="T21" fmla="*/ 42 h 85"/>
                <a:gd name="T22" fmla="*/ 85 w 86"/>
                <a:gd name="T23" fmla="*/ 51 h 85"/>
                <a:gd name="T24" fmla="*/ 82 w 86"/>
                <a:gd name="T25" fmla="*/ 59 h 85"/>
                <a:gd name="T26" fmla="*/ 78 w 86"/>
                <a:gd name="T27" fmla="*/ 66 h 85"/>
                <a:gd name="T28" fmla="*/ 73 w 86"/>
                <a:gd name="T29" fmla="*/ 73 h 85"/>
                <a:gd name="T30" fmla="*/ 67 w 86"/>
                <a:gd name="T31" fmla="*/ 78 h 85"/>
                <a:gd name="T32" fmla="*/ 59 w 86"/>
                <a:gd name="T33" fmla="*/ 82 h 85"/>
                <a:gd name="T34" fmla="*/ 52 w 86"/>
                <a:gd name="T35" fmla="*/ 84 h 85"/>
                <a:gd name="T36" fmla="*/ 42 w 86"/>
                <a:gd name="T37" fmla="*/ 85 h 85"/>
                <a:gd name="T38" fmla="*/ 42 w 86"/>
                <a:gd name="T39" fmla="*/ 85 h 85"/>
                <a:gd name="T40" fmla="*/ 34 w 86"/>
                <a:gd name="T41" fmla="*/ 84 h 85"/>
                <a:gd name="T42" fmla="*/ 26 w 86"/>
                <a:gd name="T43" fmla="*/ 82 h 85"/>
                <a:gd name="T44" fmla="*/ 19 w 86"/>
                <a:gd name="T45" fmla="*/ 78 h 85"/>
                <a:gd name="T46" fmla="*/ 12 w 86"/>
                <a:gd name="T47" fmla="*/ 73 h 85"/>
                <a:gd name="T48" fmla="*/ 6 w 86"/>
                <a:gd name="T49" fmla="*/ 66 h 85"/>
                <a:gd name="T50" fmla="*/ 4 w 86"/>
                <a:gd name="T51" fmla="*/ 59 h 85"/>
                <a:gd name="T52" fmla="*/ 1 w 86"/>
                <a:gd name="T53" fmla="*/ 51 h 85"/>
                <a:gd name="T54" fmla="*/ 0 w 86"/>
                <a:gd name="T55" fmla="*/ 42 h 85"/>
                <a:gd name="T56" fmla="*/ 0 w 86"/>
                <a:gd name="T57" fmla="*/ 42 h 85"/>
                <a:gd name="T58" fmla="*/ 1 w 86"/>
                <a:gd name="T59" fmla="*/ 34 h 85"/>
                <a:gd name="T60" fmla="*/ 4 w 86"/>
                <a:gd name="T61" fmla="*/ 26 h 85"/>
                <a:gd name="T62" fmla="*/ 6 w 86"/>
                <a:gd name="T63" fmla="*/ 18 h 85"/>
                <a:gd name="T64" fmla="*/ 12 w 86"/>
                <a:gd name="T65" fmla="*/ 12 h 85"/>
                <a:gd name="T66" fmla="*/ 19 w 86"/>
                <a:gd name="T67" fmla="*/ 7 h 85"/>
                <a:gd name="T68" fmla="*/ 26 w 86"/>
                <a:gd name="T69" fmla="*/ 3 h 85"/>
                <a:gd name="T70" fmla="*/ 34 w 86"/>
                <a:gd name="T71" fmla="*/ 0 h 85"/>
                <a:gd name="T72" fmla="*/ 42 w 86"/>
                <a:gd name="T73" fmla="*/ 0 h 85"/>
                <a:gd name="T74" fmla="*/ 42 w 86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5">
                  <a:moveTo>
                    <a:pt x="42" y="0"/>
                  </a:moveTo>
                  <a:lnTo>
                    <a:pt x="42" y="0"/>
                  </a:lnTo>
                  <a:lnTo>
                    <a:pt x="52" y="0"/>
                  </a:lnTo>
                  <a:lnTo>
                    <a:pt x="59" y="3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2" y="84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6"/>
                  </a:lnTo>
                  <a:lnTo>
                    <a:pt x="4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6"/>
            <p:cNvSpPr>
              <a:spLocks/>
            </p:cNvSpPr>
            <p:nvPr userDrawn="1"/>
          </p:nvSpPr>
          <p:spPr bwMode="auto">
            <a:xfrm>
              <a:off x="3875" y="1060"/>
              <a:ext cx="43" cy="43"/>
            </a:xfrm>
            <a:custGeom>
              <a:avLst/>
              <a:gdLst>
                <a:gd name="T0" fmla="*/ 42 w 86"/>
                <a:gd name="T1" fmla="*/ 0 h 87"/>
                <a:gd name="T2" fmla="*/ 42 w 86"/>
                <a:gd name="T3" fmla="*/ 0 h 87"/>
                <a:gd name="T4" fmla="*/ 52 w 86"/>
                <a:gd name="T5" fmla="*/ 1 h 87"/>
                <a:gd name="T6" fmla="*/ 59 w 86"/>
                <a:gd name="T7" fmla="*/ 4 h 87"/>
                <a:gd name="T8" fmla="*/ 67 w 86"/>
                <a:gd name="T9" fmla="*/ 8 h 87"/>
                <a:gd name="T10" fmla="*/ 73 w 86"/>
                <a:gd name="T11" fmla="*/ 12 h 87"/>
                <a:gd name="T12" fmla="*/ 78 w 86"/>
                <a:gd name="T13" fmla="*/ 19 h 87"/>
                <a:gd name="T14" fmla="*/ 82 w 86"/>
                <a:gd name="T15" fmla="*/ 26 h 87"/>
                <a:gd name="T16" fmla="*/ 85 w 86"/>
                <a:gd name="T17" fmla="*/ 34 h 87"/>
                <a:gd name="T18" fmla="*/ 86 w 86"/>
                <a:gd name="T19" fmla="*/ 43 h 87"/>
                <a:gd name="T20" fmla="*/ 86 w 86"/>
                <a:gd name="T21" fmla="*/ 43 h 87"/>
                <a:gd name="T22" fmla="*/ 85 w 86"/>
                <a:gd name="T23" fmla="*/ 52 h 87"/>
                <a:gd name="T24" fmla="*/ 82 w 86"/>
                <a:gd name="T25" fmla="*/ 61 h 87"/>
                <a:gd name="T26" fmla="*/ 78 w 86"/>
                <a:gd name="T27" fmla="*/ 67 h 87"/>
                <a:gd name="T28" fmla="*/ 73 w 86"/>
                <a:gd name="T29" fmla="*/ 73 h 87"/>
                <a:gd name="T30" fmla="*/ 67 w 86"/>
                <a:gd name="T31" fmla="*/ 78 h 87"/>
                <a:gd name="T32" fmla="*/ 59 w 86"/>
                <a:gd name="T33" fmla="*/ 83 h 87"/>
                <a:gd name="T34" fmla="*/ 52 w 86"/>
                <a:gd name="T35" fmla="*/ 85 h 87"/>
                <a:gd name="T36" fmla="*/ 42 w 86"/>
                <a:gd name="T37" fmla="*/ 87 h 87"/>
                <a:gd name="T38" fmla="*/ 42 w 86"/>
                <a:gd name="T39" fmla="*/ 87 h 87"/>
                <a:gd name="T40" fmla="*/ 34 w 86"/>
                <a:gd name="T41" fmla="*/ 85 h 87"/>
                <a:gd name="T42" fmla="*/ 26 w 86"/>
                <a:gd name="T43" fmla="*/ 83 h 87"/>
                <a:gd name="T44" fmla="*/ 19 w 86"/>
                <a:gd name="T45" fmla="*/ 78 h 87"/>
                <a:gd name="T46" fmla="*/ 12 w 86"/>
                <a:gd name="T47" fmla="*/ 73 h 87"/>
                <a:gd name="T48" fmla="*/ 6 w 86"/>
                <a:gd name="T49" fmla="*/ 67 h 87"/>
                <a:gd name="T50" fmla="*/ 4 w 86"/>
                <a:gd name="T51" fmla="*/ 61 h 87"/>
                <a:gd name="T52" fmla="*/ 1 w 86"/>
                <a:gd name="T53" fmla="*/ 52 h 87"/>
                <a:gd name="T54" fmla="*/ 0 w 86"/>
                <a:gd name="T55" fmla="*/ 43 h 87"/>
                <a:gd name="T56" fmla="*/ 0 w 86"/>
                <a:gd name="T57" fmla="*/ 43 h 87"/>
                <a:gd name="T58" fmla="*/ 1 w 86"/>
                <a:gd name="T59" fmla="*/ 34 h 87"/>
                <a:gd name="T60" fmla="*/ 4 w 86"/>
                <a:gd name="T61" fmla="*/ 26 h 87"/>
                <a:gd name="T62" fmla="*/ 6 w 86"/>
                <a:gd name="T63" fmla="*/ 19 h 87"/>
                <a:gd name="T64" fmla="*/ 12 w 86"/>
                <a:gd name="T65" fmla="*/ 12 h 87"/>
                <a:gd name="T66" fmla="*/ 19 w 86"/>
                <a:gd name="T67" fmla="*/ 8 h 87"/>
                <a:gd name="T68" fmla="*/ 26 w 86"/>
                <a:gd name="T69" fmla="*/ 4 h 87"/>
                <a:gd name="T70" fmla="*/ 34 w 86"/>
                <a:gd name="T71" fmla="*/ 1 h 87"/>
                <a:gd name="T72" fmla="*/ 42 w 86"/>
                <a:gd name="T73" fmla="*/ 0 h 87"/>
                <a:gd name="T74" fmla="*/ 42 w 86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7">
                  <a:moveTo>
                    <a:pt x="42" y="0"/>
                  </a:moveTo>
                  <a:lnTo>
                    <a:pt x="42" y="0"/>
                  </a:lnTo>
                  <a:lnTo>
                    <a:pt x="52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3"/>
                  </a:lnTo>
                  <a:lnTo>
                    <a:pt x="52" y="85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7"/>
                  </a:lnTo>
                  <a:lnTo>
                    <a:pt x="4" y="61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7"/>
            <p:cNvSpPr>
              <a:spLocks/>
            </p:cNvSpPr>
            <p:nvPr userDrawn="1"/>
          </p:nvSpPr>
          <p:spPr bwMode="auto">
            <a:xfrm>
              <a:off x="3875" y="1004"/>
              <a:ext cx="43" cy="42"/>
            </a:xfrm>
            <a:custGeom>
              <a:avLst/>
              <a:gdLst>
                <a:gd name="T0" fmla="*/ 42 w 86"/>
                <a:gd name="T1" fmla="*/ 0 h 86"/>
                <a:gd name="T2" fmla="*/ 42 w 86"/>
                <a:gd name="T3" fmla="*/ 0 h 86"/>
                <a:gd name="T4" fmla="*/ 52 w 86"/>
                <a:gd name="T5" fmla="*/ 2 h 86"/>
                <a:gd name="T6" fmla="*/ 59 w 86"/>
                <a:gd name="T7" fmla="*/ 5 h 86"/>
                <a:gd name="T8" fmla="*/ 67 w 86"/>
                <a:gd name="T9" fmla="*/ 7 h 86"/>
                <a:gd name="T10" fmla="*/ 73 w 86"/>
                <a:gd name="T11" fmla="*/ 13 h 86"/>
                <a:gd name="T12" fmla="*/ 78 w 86"/>
                <a:gd name="T13" fmla="*/ 20 h 86"/>
                <a:gd name="T14" fmla="*/ 82 w 86"/>
                <a:gd name="T15" fmla="*/ 27 h 86"/>
                <a:gd name="T16" fmla="*/ 85 w 86"/>
                <a:gd name="T17" fmla="*/ 35 h 86"/>
                <a:gd name="T18" fmla="*/ 86 w 86"/>
                <a:gd name="T19" fmla="*/ 43 h 86"/>
                <a:gd name="T20" fmla="*/ 86 w 86"/>
                <a:gd name="T21" fmla="*/ 43 h 86"/>
                <a:gd name="T22" fmla="*/ 85 w 86"/>
                <a:gd name="T23" fmla="*/ 53 h 86"/>
                <a:gd name="T24" fmla="*/ 82 w 86"/>
                <a:gd name="T25" fmla="*/ 59 h 86"/>
                <a:gd name="T26" fmla="*/ 78 w 86"/>
                <a:gd name="T27" fmla="*/ 68 h 86"/>
                <a:gd name="T28" fmla="*/ 73 w 86"/>
                <a:gd name="T29" fmla="*/ 73 h 86"/>
                <a:gd name="T30" fmla="*/ 67 w 86"/>
                <a:gd name="T31" fmla="*/ 79 h 86"/>
                <a:gd name="T32" fmla="*/ 59 w 86"/>
                <a:gd name="T33" fmla="*/ 83 h 86"/>
                <a:gd name="T34" fmla="*/ 52 w 86"/>
                <a:gd name="T35" fmla="*/ 86 h 86"/>
                <a:gd name="T36" fmla="*/ 42 w 86"/>
                <a:gd name="T37" fmla="*/ 86 h 86"/>
                <a:gd name="T38" fmla="*/ 42 w 86"/>
                <a:gd name="T39" fmla="*/ 86 h 86"/>
                <a:gd name="T40" fmla="*/ 34 w 86"/>
                <a:gd name="T41" fmla="*/ 86 h 86"/>
                <a:gd name="T42" fmla="*/ 26 w 86"/>
                <a:gd name="T43" fmla="*/ 83 h 86"/>
                <a:gd name="T44" fmla="*/ 19 w 86"/>
                <a:gd name="T45" fmla="*/ 79 h 86"/>
                <a:gd name="T46" fmla="*/ 12 w 86"/>
                <a:gd name="T47" fmla="*/ 73 h 86"/>
                <a:gd name="T48" fmla="*/ 6 w 86"/>
                <a:gd name="T49" fmla="*/ 68 h 86"/>
                <a:gd name="T50" fmla="*/ 4 w 86"/>
                <a:gd name="T51" fmla="*/ 59 h 86"/>
                <a:gd name="T52" fmla="*/ 1 w 86"/>
                <a:gd name="T53" fmla="*/ 53 h 86"/>
                <a:gd name="T54" fmla="*/ 0 w 86"/>
                <a:gd name="T55" fmla="*/ 43 h 86"/>
                <a:gd name="T56" fmla="*/ 0 w 86"/>
                <a:gd name="T57" fmla="*/ 43 h 86"/>
                <a:gd name="T58" fmla="*/ 1 w 86"/>
                <a:gd name="T59" fmla="*/ 35 h 86"/>
                <a:gd name="T60" fmla="*/ 4 w 86"/>
                <a:gd name="T61" fmla="*/ 27 h 86"/>
                <a:gd name="T62" fmla="*/ 6 w 86"/>
                <a:gd name="T63" fmla="*/ 20 h 86"/>
                <a:gd name="T64" fmla="*/ 12 w 86"/>
                <a:gd name="T65" fmla="*/ 13 h 86"/>
                <a:gd name="T66" fmla="*/ 19 w 86"/>
                <a:gd name="T67" fmla="*/ 7 h 86"/>
                <a:gd name="T68" fmla="*/ 26 w 86"/>
                <a:gd name="T69" fmla="*/ 5 h 86"/>
                <a:gd name="T70" fmla="*/ 34 w 86"/>
                <a:gd name="T71" fmla="*/ 2 h 86"/>
                <a:gd name="T72" fmla="*/ 42 w 86"/>
                <a:gd name="T73" fmla="*/ 0 h 86"/>
                <a:gd name="T74" fmla="*/ 42 w 86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6">
                  <a:moveTo>
                    <a:pt x="42" y="0"/>
                  </a:moveTo>
                  <a:lnTo>
                    <a:pt x="42" y="0"/>
                  </a:lnTo>
                  <a:lnTo>
                    <a:pt x="52" y="2"/>
                  </a:lnTo>
                  <a:lnTo>
                    <a:pt x="59" y="5"/>
                  </a:lnTo>
                  <a:lnTo>
                    <a:pt x="67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7" y="79"/>
                  </a:lnTo>
                  <a:lnTo>
                    <a:pt x="59" y="83"/>
                  </a:lnTo>
                  <a:lnTo>
                    <a:pt x="5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6" y="68"/>
                  </a:lnTo>
                  <a:lnTo>
                    <a:pt x="4" y="59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4" y="27"/>
                  </a:lnTo>
                  <a:lnTo>
                    <a:pt x="6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8"/>
            <p:cNvSpPr>
              <a:spLocks/>
            </p:cNvSpPr>
            <p:nvPr userDrawn="1"/>
          </p:nvSpPr>
          <p:spPr bwMode="auto">
            <a:xfrm>
              <a:off x="3875" y="947"/>
              <a:ext cx="43" cy="43"/>
            </a:xfrm>
            <a:custGeom>
              <a:avLst/>
              <a:gdLst>
                <a:gd name="T0" fmla="*/ 42 w 86"/>
                <a:gd name="T1" fmla="*/ 0 h 85"/>
                <a:gd name="T2" fmla="*/ 42 w 86"/>
                <a:gd name="T3" fmla="*/ 0 h 85"/>
                <a:gd name="T4" fmla="*/ 52 w 86"/>
                <a:gd name="T5" fmla="*/ 1 h 85"/>
                <a:gd name="T6" fmla="*/ 59 w 86"/>
                <a:gd name="T7" fmla="*/ 2 h 85"/>
                <a:gd name="T8" fmla="*/ 67 w 86"/>
                <a:gd name="T9" fmla="*/ 7 h 85"/>
                <a:gd name="T10" fmla="*/ 73 w 86"/>
                <a:gd name="T11" fmla="*/ 12 h 85"/>
                <a:gd name="T12" fmla="*/ 78 w 86"/>
                <a:gd name="T13" fmla="*/ 19 h 85"/>
                <a:gd name="T14" fmla="*/ 82 w 86"/>
                <a:gd name="T15" fmla="*/ 26 h 85"/>
                <a:gd name="T16" fmla="*/ 85 w 86"/>
                <a:gd name="T17" fmla="*/ 34 h 85"/>
                <a:gd name="T18" fmla="*/ 86 w 86"/>
                <a:gd name="T19" fmla="*/ 42 h 85"/>
                <a:gd name="T20" fmla="*/ 86 w 86"/>
                <a:gd name="T21" fmla="*/ 42 h 85"/>
                <a:gd name="T22" fmla="*/ 85 w 86"/>
                <a:gd name="T23" fmla="*/ 51 h 85"/>
                <a:gd name="T24" fmla="*/ 82 w 86"/>
                <a:gd name="T25" fmla="*/ 59 h 85"/>
                <a:gd name="T26" fmla="*/ 78 w 86"/>
                <a:gd name="T27" fmla="*/ 67 h 85"/>
                <a:gd name="T28" fmla="*/ 73 w 86"/>
                <a:gd name="T29" fmla="*/ 73 h 85"/>
                <a:gd name="T30" fmla="*/ 67 w 86"/>
                <a:gd name="T31" fmla="*/ 78 h 85"/>
                <a:gd name="T32" fmla="*/ 59 w 86"/>
                <a:gd name="T33" fmla="*/ 82 h 85"/>
                <a:gd name="T34" fmla="*/ 52 w 86"/>
                <a:gd name="T35" fmla="*/ 85 h 85"/>
                <a:gd name="T36" fmla="*/ 42 w 86"/>
                <a:gd name="T37" fmla="*/ 85 h 85"/>
                <a:gd name="T38" fmla="*/ 42 w 86"/>
                <a:gd name="T39" fmla="*/ 85 h 85"/>
                <a:gd name="T40" fmla="*/ 34 w 86"/>
                <a:gd name="T41" fmla="*/ 85 h 85"/>
                <a:gd name="T42" fmla="*/ 26 w 86"/>
                <a:gd name="T43" fmla="*/ 82 h 85"/>
                <a:gd name="T44" fmla="*/ 19 w 86"/>
                <a:gd name="T45" fmla="*/ 78 h 85"/>
                <a:gd name="T46" fmla="*/ 12 w 86"/>
                <a:gd name="T47" fmla="*/ 73 h 85"/>
                <a:gd name="T48" fmla="*/ 6 w 86"/>
                <a:gd name="T49" fmla="*/ 67 h 85"/>
                <a:gd name="T50" fmla="*/ 4 w 86"/>
                <a:gd name="T51" fmla="*/ 59 h 85"/>
                <a:gd name="T52" fmla="*/ 1 w 86"/>
                <a:gd name="T53" fmla="*/ 51 h 85"/>
                <a:gd name="T54" fmla="*/ 0 w 86"/>
                <a:gd name="T55" fmla="*/ 42 h 85"/>
                <a:gd name="T56" fmla="*/ 0 w 86"/>
                <a:gd name="T57" fmla="*/ 42 h 85"/>
                <a:gd name="T58" fmla="*/ 1 w 86"/>
                <a:gd name="T59" fmla="*/ 34 h 85"/>
                <a:gd name="T60" fmla="*/ 4 w 86"/>
                <a:gd name="T61" fmla="*/ 26 h 85"/>
                <a:gd name="T62" fmla="*/ 6 w 86"/>
                <a:gd name="T63" fmla="*/ 19 h 85"/>
                <a:gd name="T64" fmla="*/ 12 w 86"/>
                <a:gd name="T65" fmla="*/ 12 h 85"/>
                <a:gd name="T66" fmla="*/ 19 w 86"/>
                <a:gd name="T67" fmla="*/ 7 h 85"/>
                <a:gd name="T68" fmla="*/ 26 w 86"/>
                <a:gd name="T69" fmla="*/ 2 h 85"/>
                <a:gd name="T70" fmla="*/ 34 w 86"/>
                <a:gd name="T71" fmla="*/ 1 h 85"/>
                <a:gd name="T72" fmla="*/ 42 w 86"/>
                <a:gd name="T73" fmla="*/ 0 h 85"/>
                <a:gd name="T74" fmla="*/ 42 w 86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5">
                  <a:moveTo>
                    <a:pt x="42" y="0"/>
                  </a:moveTo>
                  <a:lnTo>
                    <a:pt x="42" y="0"/>
                  </a:lnTo>
                  <a:lnTo>
                    <a:pt x="52" y="1"/>
                  </a:lnTo>
                  <a:lnTo>
                    <a:pt x="59" y="2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2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7"/>
                  </a:lnTo>
                  <a:lnTo>
                    <a:pt x="4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9"/>
            <p:cNvSpPr>
              <a:spLocks/>
            </p:cNvSpPr>
            <p:nvPr userDrawn="1"/>
          </p:nvSpPr>
          <p:spPr bwMode="auto">
            <a:xfrm>
              <a:off x="3931" y="1342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4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4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4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0"/>
            <p:cNvSpPr>
              <a:spLocks/>
            </p:cNvSpPr>
            <p:nvPr userDrawn="1"/>
          </p:nvSpPr>
          <p:spPr bwMode="auto">
            <a:xfrm>
              <a:off x="3931" y="1286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3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4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4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3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3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4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4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1"/>
            <p:cNvSpPr>
              <a:spLocks/>
            </p:cNvSpPr>
            <p:nvPr userDrawn="1"/>
          </p:nvSpPr>
          <p:spPr bwMode="auto">
            <a:xfrm>
              <a:off x="3931" y="1060"/>
              <a:ext cx="44" cy="43"/>
            </a:xfrm>
            <a:custGeom>
              <a:avLst/>
              <a:gdLst>
                <a:gd name="T0" fmla="*/ 43 w 87"/>
                <a:gd name="T1" fmla="*/ 0 h 87"/>
                <a:gd name="T2" fmla="*/ 43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3 w 87"/>
                <a:gd name="T11" fmla="*/ 12 h 87"/>
                <a:gd name="T12" fmla="*/ 79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79 w 87"/>
                <a:gd name="T27" fmla="*/ 67 h 87"/>
                <a:gd name="T28" fmla="*/ 73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3 w 87"/>
                <a:gd name="T37" fmla="*/ 87 h 87"/>
                <a:gd name="T38" fmla="*/ 43 w 87"/>
                <a:gd name="T39" fmla="*/ 87 h 87"/>
                <a:gd name="T40" fmla="*/ 35 w 87"/>
                <a:gd name="T41" fmla="*/ 85 h 87"/>
                <a:gd name="T42" fmla="*/ 27 w 87"/>
                <a:gd name="T43" fmla="*/ 83 h 87"/>
                <a:gd name="T44" fmla="*/ 20 w 87"/>
                <a:gd name="T45" fmla="*/ 78 h 87"/>
                <a:gd name="T46" fmla="*/ 13 w 87"/>
                <a:gd name="T47" fmla="*/ 73 h 87"/>
                <a:gd name="T48" fmla="*/ 9 w 87"/>
                <a:gd name="T49" fmla="*/ 67 h 87"/>
                <a:gd name="T50" fmla="*/ 5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5 w 87"/>
                <a:gd name="T61" fmla="*/ 26 h 87"/>
                <a:gd name="T62" fmla="*/ 9 w 87"/>
                <a:gd name="T63" fmla="*/ 19 h 87"/>
                <a:gd name="T64" fmla="*/ 13 w 87"/>
                <a:gd name="T65" fmla="*/ 12 h 87"/>
                <a:gd name="T66" fmla="*/ 20 w 87"/>
                <a:gd name="T67" fmla="*/ 8 h 87"/>
                <a:gd name="T68" fmla="*/ 27 w 87"/>
                <a:gd name="T69" fmla="*/ 4 h 87"/>
                <a:gd name="T70" fmla="*/ 35 w 87"/>
                <a:gd name="T71" fmla="*/ 1 h 87"/>
                <a:gd name="T72" fmla="*/ 43 w 87"/>
                <a:gd name="T73" fmla="*/ 0 h 87"/>
                <a:gd name="T74" fmla="*/ 43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3" y="87"/>
                  </a:lnTo>
                  <a:lnTo>
                    <a:pt x="43" y="87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2"/>
            <p:cNvSpPr>
              <a:spLocks/>
            </p:cNvSpPr>
            <p:nvPr userDrawn="1"/>
          </p:nvSpPr>
          <p:spPr bwMode="auto">
            <a:xfrm>
              <a:off x="3931" y="1004"/>
              <a:ext cx="44" cy="42"/>
            </a:xfrm>
            <a:custGeom>
              <a:avLst/>
              <a:gdLst>
                <a:gd name="T0" fmla="*/ 43 w 87"/>
                <a:gd name="T1" fmla="*/ 0 h 86"/>
                <a:gd name="T2" fmla="*/ 43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3 w 87"/>
                <a:gd name="T11" fmla="*/ 13 h 86"/>
                <a:gd name="T12" fmla="*/ 79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79 w 87"/>
                <a:gd name="T27" fmla="*/ 68 h 86"/>
                <a:gd name="T28" fmla="*/ 73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3 w 87"/>
                <a:gd name="T37" fmla="*/ 86 h 86"/>
                <a:gd name="T38" fmla="*/ 43 w 87"/>
                <a:gd name="T39" fmla="*/ 86 h 86"/>
                <a:gd name="T40" fmla="*/ 35 w 87"/>
                <a:gd name="T41" fmla="*/ 86 h 86"/>
                <a:gd name="T42" fmla="*/ 27 w 87"/>
                <a:gd name="T43" fmla="*/ 83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8 h 86"/>
                <a:gd name="T50" fmla="*/ 5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5 w 87"/>
                <a:gd name="T61" fmla="*/ 27 h 86"/>
                <a:gd name="T62" fmla="*/ 9 w 87"/>
                <a:gd name="T63" fmla="*/ 20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5 h 86"/>
                <a:gd name="T70" fmla="*/ 35 w 87"/>
                <a:gd name="T71" fmla="*/ 2 h 86"/>
                <a:gd name="T72" fmla="*/ 43 w 87"/>
                <a:gd name="T73" fmla="*/ 0 h 86"/>
                <a:gd name="T74" fmla="*/ 43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3" y="0"/>
                  </a:moveTo>
                  <a:lnTo>
                    <a:pt x="43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79" y="68"/>
                  </a:lnTo>
                  <a:lnTo>
                    <a:pt x="73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3" y="86"/>
                  </a:lnTo>
                  <a:lnTo>
                    <a:pt x="43" y="86"/>
                  </a:lnTo>
                  <a:lnTo>
                    <a:pt x="35" y="86"/>
                  </a:lnTo>
                  <a:lnTo>
                    <a:pt x="27" y="83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5" y="27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5"/>
                  </a:lnTo>
                  <a:lnTo>
                    <a:pt x="35" y="2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3"/>
            <p:cNvSpPr>
              <a:spLocks/>
            </p:cNvSpPr>
            <p:nvPr userDrawn="1"/>
          </p:nvSpPr>
          <p:spPr bwMode="auto">
            <a:xfrm>
              <a:off x="3931" y="947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5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2 h 85"/>
                <a:gd name="T70" fmla="*/ 35 w 87"/>
                <a:gd name="T71" fmla="*/ 1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4"/>
            <p:cNvSpPr>
              <a:spLocks/>
            </p:cNvSpPr>
            <p:nvPr userDrawn="1"/>
          </p:nvSpPr>
          <p:spPr bwMode="auto">
            <a:xfrm>
              <a:off x="3931" y="891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5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1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5"/>
            <p:cNvSpPr>
              <a:spLocks/>
            </p:cNvSpPr>
            <p:nvPr userDrawn="1"/>
          </p:nvSpPr>
          <p:spPr bwMode="auto">
            <a:xfrm>
              <a:off x="3988" y="1286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3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4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4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3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4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4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6"/>
            <p:cNvSpPr>
              <a:spLocks/>
            </p:cNvSpPr>
            <p:nvPr userDrawn="1"/>
          </p:nvSpPr>
          <p:spPr bwMode="auto">
            <a:xfrm>
              <a:off x="3988" y="1060"/>
              <a:ext cx="43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5 w 87"/>
                <a:gd name="T11" fmla="*/ 12 h 87"/>
                <a:gd name="T12" fmla="*/ 79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79 w 87"/>
                <a:gd name="T27" fmla="*/ 67 h 87"/>
                <a:gd name="T28" fmla="*/ 75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5 h 87"/>
                <a:gd name="T42" fmla="*/ 27 w 87"/>
                <a:gd name="T43" fmla="*/ 83 h 87"/>
                <a:gd name="T44" fmla="*/ 20 w 87"/>
                <a:gd name="T45" fmla="*/ 78 h 87"/>
                <a:gd name="T46" fmla="*/ 13 w 87"/>
                <a:gd name="T47" fmla="*/ 73 h 87"/>
                <a:gd name="T48" fmla="*/ 9 w 87"/>
                <a:gd name="T49" fmla="*/ 67 h 87"/>
                <a:gd name="T50" fmla="*/ 5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5 w 87"/>
                <a:gd name="T61" fmla="*/ 26 h 87"/>
                <a:gd name="T62" fmla="*/ 9 w 87"/>
                <a:gd name="T63" fmla="*/ 19 h 87"/>
                <a:gd name="T64" fmla="*/ 13 w 87"/>
                <a:gd name="T65" fmla="*/ 12 h 87"/>
                <a:gd name="T66" fmla="*/ 20 w 87"/>
                <a:gd name="T67" fmla="*/ 8 h 87"/>
                <a:gd name="T68" fmla="*/ 27 w 87"/>
                <a:gd name="T69" fmla="*/ 4 h 87"/>
                <a:gd name="T70" fmla="*/ 35 w 87"/>
                <a:gd name="T71" fmla="*/ 1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7"/>
            <p:cNvSpPr>
              <a:spLocks/>
            </p:cNvSpPr>
            <p:nvPr userDrawn="1"/>
          </p:nvSpPr>
          <p:spPr bwMode="auto">
            <a:xfrm>
              <a:off x="3988" y="1004"/>
              <a:ext cx="43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5 w 87"/>
                <a:gd name="T11" fmla="*/ 13 h 86"/>
                <a:gd name="T12" fmla="*/ 79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79 w 87"/>
                <a:gd name="T27" fmla="*/ 68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6 h 86"/>
                <a:gd name="T42" fmla="*/ 27 w 87"/>
                <a:gd name="T43" fmla="*/ 83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8 h 86"/>
                <a:gd name="T50" fmla="*/ 5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5 w 87"/>
                <a:gd name="T61" fmla="*/ 27 h 86"/>
                <a:gd name="T62" fmla="*/ 9 w 87"/>
                <a:gd name="T63" fmla="*/ 20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5 h 86"/>
                <a:gd name="T70" fmla="*/ 35 w 87"/>
                <a:gd name="T71" fmla="*/ 2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79" y="68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6"/>
                  </a:lnTo>
                  <a:lnTo>
                    <a:pt x="27" y="83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5" y="27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8"/>
            <p:cNvSpPr>
              <a:spLocks/>
            </p:cNvSpPr>
            <p:nvPr userDrawn="1"/>
          </p:nvSpPr>
          <p:spPr bwMode="auto">
            <a:xfrm>
              <a:off x="3988" y="947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5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2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9"/>
            <p:cNvSpPr>
              <a:spLocks/>
            </p:cNvSpPr>
            <p:nvPr userDrawn="1"/>
          </p:nvSpPr>
          <p:spPr bwMode="auto">
            <a:xfrm>
              <a:off x="3988" y="891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0"/>
            <p:cNvSpPr>
              <a:spLocks/>
            </p:cNvSpPr>
            <p:nvPr userDrawn="1"/>
          </p:nvSpPr>
          <p:spPr bwMode="auto">
            <a:xfrm>
              <a:off x="4044" y="1230"/>
              <a:ext cx="44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0 h 86"/>
                <a:gd name="T6" fmla="*/ 61 w 87"/>
                <a:gd name="T7" fmla="*/ 3 h 86"/>
                <a:gd name="T8" fmla="*/ 68 w 87"/>
                <a:gd name="T9" fmla="*/ 7 h 86"/>
                <a:gd name="T10" fmla="*/ 75 w 87"/>
                <a:gd name="T11" fmla="*/ 13 h 86"/>
                <a:gd name="T12" fmla="*/ 80 w 87"/>
                <a:gd name="T13" fmla="*/ 18 h 86"/>
                <a:gd name="T14" fmla="*/ 83 w 87"/>
                <a:gd name="T15" fmla="*/ 27 h 86"/>
                <a:gd name="T16" fmla="*/ 86 w 87"/>
                <a:gd name="T17" fmla="*/ 33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1 h 86"/>
                <a:gd name="T24" fmla="*/ 83 w 87"/>
                <a:gd name="T25" fmla="*/ 60 h 86"/>
                <a:gd name="T26" fmla="*/ 80 w 87"/>
                <a:gd name="T27" fmla="*/ 66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2 h 86"/>
                <a:gd name="T34" fmla="*/ 53 w 87"/>
                <a:gd name="T35" fmla="*/ 84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4 h 86"/>
                <a:gd name="T42" fmla="*/ 28 w 87"/>
                <a:gd name="T43" fmla="*/ 82 h 86"/>
                <a:gd name="T44" fmla="*/ 20 w 87"/>
                <a:gd name="T45" fmla="*/ 79 h 86"/>
                <a:gd name="T46" fmla="*/ 14 w 87"/>
                <a:gd name="T47" fmla="*/ 73 h 86"/>
                <a:gd name="T48" fmla="*/ 9 w 87"/>
                <a:gd name="T49" fmla="*/ 66 h 86"/>
                <a:gd name="T50" fmla="*/ 4 w 87"/>
                <a:gd name="T51" fmla="*/ 60 h 86"/>
                <a:gd name="T52" fmla="*/ 2 w 87"/>
                <a:gd name="T53" fmla="*/ 51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3 h 86"/>
                <a:gd name="T60" fmla="*/ 4 w 87"/>
                <a:gd name="T61" fmla="*/ 27 h 86"/>
                <a:gd name="T62" fmla="*/ 9 w 87"/>
                <a:gd name="T63" fmla="*/ 18 h 86"/>
                <a:gd name="T64" fmla="*/ 14 w 87"/>
                <a:gd name="T65" fmla="*/ 13 h 86"/>
                <a:gd name="T66" fmla="*/ 20 w 87"/>
                <a:gd name="T67" fmla="*/ 7 h 86"/>
                <a:gd name="T68" fmla="*/ 28 w 87"/>
                <a:gd name="T69" fmla="*/ 3 h 86"/>
                <a:gd name="T70" fmla="*/ 35 w 87"/>
                <a:gd name="T71" fmla="*/ 0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0" y="18"/>
                  </a:lnTo>
                  <a:lnTo>
                    <a:pt x="83" y="27"/>
                  </a:lnTo>
                  <a:lnTo>
                    <a:pt x="86" y="3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60"/>
                  </a:lnTo>
                  <a:lnTo>
                    <a:pt x="80" y="66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4"/>
                  </a:lnTo>
                  <a:lnTo>
                    <a:pt x="28" y="82"/>
                  </a:lnTo>
                  <a:lnTo>
                    <a:pt x="20" y="79"/>
                  </a:lnTo>
                  <a:lnTo>
                    <a:pt x="14" y="73"/>
                  </a:lnTo>
                  <a:lnTo>
                    <a:pt x="9" y="66"/>
                  </a:lnTo>
                  <a:lnTo>
                    <a:pt x="4" y="60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3"/>
                  </a:lnTo>
                  <a:lnTo>
                    <a:pt x="4" y="27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1"/>
            <p:cNvSpPr>
              <a:spLocks/>
            </p:cNvSpPr>
            <p:nvPr userDrawn="1"/>
          </p:nvSpPr>
          <p:spPr bwMode="auto">
            <a:xfrm>
              <a:off x="4044" y="1173"/>
              <a:ext cx="44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2 h 87"/>
                <a:gd name="T6" fmla="*/ 61 w 87"/>
                <a:gd name="T7" fmla="*/ 5 h 87"/>
                <a:gd name="T8" fmla="*/ 68 w 87"/>
                <a:gd name="T9" fmla="*/ 9 h 87"/>
                <a:gd name="T10" fmla="*/ 75 w 87"/>
                <a:gd name="T11" fmla="*/ 14 h 87"/>
                <a:gd name="T12" fmla="*/ 80 w 87"/>
                <a:gd name="T13" fmla="*/ 20 h 87"/>
                <a:gd name="T14" fmla="*/ 83 w 87"/>
                <a:gd name="T15" fmla="*/ 27 h 87"/>
                <a:gd name="T16" fmla="*/ 86 w 87"/>
                <a:gd name="T17" fmla="*/ 35 h 87"/>
                <a:gd name="T18" fmla="*/ 87 w 87"/>
                <a:gd name="T19" fmla="*/ 44 h 87"/>
                <a:gd name="T20" fmla="*/ 87 w 87"/>
                <a:gd name="T21" fmla="*/ 44 h 87"/>
                <a:gd name="T22" fmla="*/ 86 w 87"/>
                <a:gd name="T23" fmla="*/ 53 h 87"/>
                <a:gd name="T24" fmla="*/ 83 w 87"/>
                <a:gd name="T25" fmla="*/ 61 h 87"/>
                <a:gd name="T26" fmla="*/ 80 w 87"/>
                <a:gd name="T27" fmla="*/ 68 h 87"/>
                <a:gd name="T28" fmla="*/ 75 w 87"/>
                <a:gd name="T29" fmla="*/ 75 h 87"/>
                <a:gd name="T30" fmla="*/ 68 w 87"/>
                <a:gd name="T31" fmla="*/ 79 h 87"/>
                <a:gd name="T32" fmla="*/ 61 w 87"/>
                <a:gd name="T33" fmla="*/ 83 h 87"/>
                <a:gd name="T34" fmla="*/ 53 w 87"/>
                <a:gd name="T35" fmla="*/ 86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6 h 87"/>
                <a:gd name="T42" fmla="*/ 28 w 87"/>
                <a:gd name="T43" fmla="*/ 83 h 87"/>
                <a:gd name="T44" fmla="*/ 20 w 87"/>
                <a:gd name="T45" fmla="*/ 79 h 87"/>
                <a:gd name="T46" fmla="*/ 14 w 87"/>
                <a:gd name="T47" fmla="*/ 75 h 87"/>
                <a:gd name="T48" fmla="*/ 9 w 87"/>
                <a:gd name="T49" fmla="*/ 68 h 87"/>
                <a:gd name="T50" fmla="*/ 4 w 87"/>
                <a:gd name="T51" fmla="*/ 61 h 87"/>
                <a:gd name="T52" fmla="*/ 2 w 87"/>
                <a:gd name="T53" fmla="*/ 53 h 87"/>
                <a:gd name="T54" fmla="*/ 0 w 87"/>
                <a:gd name="T55" fmla="*/ 44 h 87"/>
                <a:gd name="T56" fmla="*/ 0 w 87"/>
                <a:gd name="T57" fmla="*/ 44 h 87"/>
                <a:gd name="T58" fmla="*/ 2 w 87"/>
                <a:gd name="T59" fmla="*/ 35 h 87"/>
                <a:gd name="T60" fmla="*/ 4 w 87"/>
                <a:gd name="T61" fmla="*/ 27 h 87"/>
                <a:gd name="T62" fmla="*/ 9 w 87"/>
                <a:gd name="T63" fmla="*/ 20 h 87"/>
                <a:gd name="T64" fmla="*/ 14 w 87"/>
                <a:gd name="T65" fmla="*/ 14 h 87"/>
                <a:gd name="T66" fmla="*/ 20 w 87"/>
                <a:gd name="T67" fmla="*/ 9 h 87"/>
                <a:gd name="T68" fmla="*/ 28 w 87"/>
                <a:gd name="T69" fmla="*/ 5 h 87"/>
                <a:gd name="T70" fmla="*/ 35 w 87"/>
                <a:gd name="T71" fmla="*/ 2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9"/>
                  </a:lnTo>
                  <a:lnTo>
                    <a:pt x="75" y="14"/>
                  </a:lnTo>
                  <a:lnTo>
                    <a:pt x="80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3"/>
                  </a:lnTo>
                  <a:lnTo>
                    <a:pt x="83" y="61"/>
                  </a:lnTo>
                  <a:lnTo>
                    <a:pt x="80" y="68"/>
                  </a:lnTo>
                  <a:lnTo>
                    <a:pt x="75" y="75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6"/>
                  </a:lnTo>
                  <a:lnTo>
                    <a:pt x="28" y="83"/>
                  </a:lnTo>
                  <a:lnTo>
                    <a:pt x="20" y="79"/>
                  </a:lnTo>
                  <a:lnTo>
                    <a:pt x="14" y="75"/>
                  </a:lnTo>
                  <a:lnTo>
                    <a:pt x="9" y="68"/>
                  </a:lnTo>
                  <a:lnTo>
                    <a:pt x="4" y="61"/>
                  </a:lnTo>
                  <a:lnTo>
                    <a:pt x="2" y="53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9" y="20"/>
                  </a:lnTo>
                  <a:lnTo>
                    <a:pt x="14" y="14"/>
                  </a:lnTo>
                  <a:lnTo>
                    <a:pt x="20" y="9"/>
                  </a:lnTo>
                  <a:lnTo>
                    <a:pt x="28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2"/>
            <p:cNvSpPr>
              <a:spLocks/>
            </p:cNvSpPr>
            <p:nvPr userDrawn="1"/>
          </p:nvSpPr>
          <p:spPr bwMode="auto">
            <a:xfrm>
              <a:off x="4044" y="1116"/>
              <a:ext cx="44" cy="44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1 h 86"/>
                <a:gd name="T6" fmla="*/ 61 w 87"/>
                <a:gd name="T7" fmla="*/ 4 h 86"/>
                <a:gd name="T8" fmla="*/ 68 w 87"/>
                <a:gd name="T9" fmla="*/ 8 h 86"/>
                <a:gd name="T10" fmla="*/ 75 w 87"/>
                <a:gd name="T11" fmla="*/ 12 h 86"/>
                <a:gd name="T12" fmla="*/ 80 w 87"/>
                <a:gd name="T13" fmla="*/ 19 h 86"/>
                <a:gd name="T14" fmla="*/ 83 w 87"/>
                <a:gd name="T15" fmla="*/ 26 h 86"/>
                <a:gd name="T16" fmla="*/ 86 w 87"/>
                <a:gd name="T17" fmla="*/ 34 h 86"/>
                <a:gd name="T18" fmla="*/ 87 w 87"/>
                <a:gd name="T19" fmla="*/ 44 h 86"/>
                <a:gd name="T20" fmla="*/ 87 w 87"/>
                <a:gd name="T21" fmla="*/ 44 h 86"/>
                <a:gd name="T22" fmla="*/ 86 w 87"/>
                <a:gd name="T23" fmla="*/ 52 h 86"/>
                <a:gd name="T24" fmla="*/ 83 w 87"/>
                <a:gd name="T25" fmla="*/ 60 h 86"/>
                <a:gd name="T26" fmla="*/ 80 w 87"/>
                <a:gd name="T27" fmla="*/ 67 h 86"/>
                <a:gd name="T28" fmla="*/ 75 w 87"/>
                <a:gd name="T29" fmla="*/ 74 h 86"/>
                <a:gd name="T30" fmla="*/ 68 w 87"/>
                <a:gd name="T31" fmla="*/ 78 h 86"/>
                <a:gd name="T32" fmla="*/ 61 w 87"/>
                <a:gd name="T33" fmla="*/ 82 h 86"/>
                <a:gd name="T34" fmla="*/ 53 w 87"/>
                <a:gd name="T35" fmla="*/ 85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5 h 86"/>
                <a:gd name="T42" fmla="*/ 28 w 87"/>
                <a:gd name="T43" fmla="*/ 82 h 86"/>
                <a:gd name="T44" fmla="*/ 20 w 87"/>
                <a:gd name="T45" fmla="*/ 78 h 86"/>
                <a:gd name="T46" fmla="*/ 14 w 87"/>
                <a:gd name="T47" fmla="*/ 74 h 86"/>
                <a:gd name="T48" fmla="*/ 9 w 87"/>
                <a:gd name="T49" fmla="*/ 67 h 86"/>
                <a:gd name="T50" fmla="*/ 4 w 87"/>
                <a:gd name="T51" fmla="*/ 60 h 86"/>
                <a:gd name="T52" fmla="*/ 2 w 87"/>
                <a:gd name="T53" fmla="*/ 52 h 86"/>
                <a:gd name="T54" fmla="*/ 0 w 87"/>
                <a:gd name="T55" fmla="*/ 44 h 86"/>
                <a:gd name="T56" fmla="*/ 0 w 87"/>
                <a:gd name="T57" fmla="*/ 44 h 86"/>
                <a:gd name="T58" fmla="*/ 2 w 87"/>
                <a:gd name="T59" fmla="*/ 34 h 86"/>
                <a:gd name="T60" fmla="*/ 4 w 87"/>
                <a:gd name="T61" fmla="*/ 26 h 86"/>
                <a:gd name="T62" fmla="*/ 9 w 87"/>
                <a:gd name="T63" fmla="*/ 19 h 86"/>
                <a:gd name="T64" fmla="*/ 14 w 87"/>
                <a:gd name="T65" fmla="*/ 12 h 86"/>
                <a:gd name="T66" fmla="*/ 20 w 87"/>
                <a:gd name="T67" fmla="*/ 8 h 86"/>
                <a:gd name="T68" fmla="*/ 28 w 87"/>
                <a:gd name="T69" fmla="*/ 4 h 86"/>
                <a:gd name="T70" fmla="*/ 35 w 87"/>
                <a:gd name="T71" fmla="*/ 1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2"/>
                  </a:lnTo>
                  <a:lnTo>
                    <a:pt x="83" y="60"/>
                  </a:lnTo>
                  <a:lnTo>
                    <a:pt x="80" y="67"/>
                  </a:lnTo>
                  <a:lnTo>
                    <a:pt x="75" y="74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5"/>
                  </a:lnTo>
                  <a:lnTo>
                    <a:pt x="28" y="82"/>
                  </a:lnTo>
                  <a:lnTo>
                    <a:pt x="20" y="78"/>
                  </a:lnTo>
                  <a:lnTo>
                    <a:pt x="14" y="74"/>
                  </a:lnTo>
                  <a:lnTo>
                    <a:pt x="9" y="67"/>
                  </a:lnTo>
                  <a:lnTo>
                    <a:pt x="4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3"/>
            <p:cNvSpPr>
              <a:spLocks/>
            </p:cNvSpPr>
            <p:nvPr userDrawn="1"/>
          </p:nvSpPr>
          <p:spPr bwMode="auto">
            <a:xfrm>
              <a:off x="4044" y="1060"/>
              <a:ext cx="44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5 w 87"/>
                <a:gd name="T11" fmla="*/ 12 h 87"/>
                <a:gd name="T12" fmla="*/ 80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80 w 87"/>
                <a:gd name="T27" fmla="*/ 67 h 87"/>
                <a:gd name="T28" fmla="*/ 75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5 h 87"/>
                <a:gd name="T42" fmla="*/ 28 w 87"/>
                <a:gd name="T43" fmla="*/ 83 h 87"/>
                <a:gd name="T44" fmla="*/ 20 w 87"/>
                <a:gd name="T45" fmla="*/ 78 h 87"/>
                <a:gd name="T46" fmla="*/ 14 w 87"/>
                <a:gd name="T47" fmla="*/ 73 h 87"/>
                <a:gd name="T48" fmla="*/ 9 w 87"/>
                <a:gd name="T49" fmla="*/ 67 h 87"/>
                <a:gd name="T50" fmla="*/ 4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4 w 87"/>
                <a:gd name="T61" fmla="*/ 26 h 87"/>
                <a:gd name="T62" fmla="*/ 9 w 87"/>
                <a:gd name="T63" fmla="*/ 19 h 87"/>
                <a:gd name="T64" fmla="*/ 14 w 87"/>
                <a:gd name="T65" fmla="*/ 12 h 87"/>
                <a:gd name="T66" fmla="*/ 20 w 87"/>
                <a:gd name="T67" fmla="*/ 8 h 87"/>
                <a:gd name="T68" fmla="*/ 28 w 87"/>
                <a:gd name="T69" fmla="*/ 4 h 87"/>
                <a:gd name="T70" fmla="*/ 35 w 87"/>
                <a:gd name="T71" fmla="*/ 1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5"/>
                  </a:lnTo>
                  <a:lnTo>
                    <a:pt x="28" y="83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4"/>
            <p:cNvSpPr>
              <a:spLocks/>
            </p:cNvSpPr>
            <p:nvPr userDrawn="1"/>
          </p:nvSpPr>
          <p:spPr bwMode="auto">
            <a:xfrm>
              <a:off x="4044" y="1004"/>
              <a:ext cx="44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5 w 87"/>
                <a:gd name="T11" fmla="*/ 13 h 86"/>
                <a:gd name="T12" fmla="*/ 80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80 w 87"/>
                <a:gd name="T27" fmla="*/ 68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6 h 86"/>
                <a:gd name="T42" fmla="*/ 28 w 87"/>
                <a:gd name="T43" fmla="*/ 83 h 86"/>
                <a:gd name="T44" fmla="*/ 20 w 87"/>
                <a:gd name="T45" fmla="*/ 79 h 86"/>
                <a:gd name="T46" fmla="*/ 14 w 87"/>
                <a:gd name="T47" fmla="*/ 73 h 86"/>
                <a:gd name="T48" fmla="*/ 9 w 87"/>
                <a:gd name="T49" fmla="*/ 68 h 86"/>
                <a:gd name="T50" fmla="*/ 4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4 w 87"/>
                <a:gd name="T61" fmla="*/ 27 h 86"/>
                <a:gd name="T62" fmla="*/ 9 w 87"/>
                <a:gd name="T63" fmla="*/ 20 h 86"/>
                <a:gd name="T64" fmla="*/ 14 w 87"/>
                <a:gd name="T65" fmla="*/ 13 h 86"/>
                <a:gd name="T66" fmla="*/ 20 w 87"/>
                <a:gd name="T67" fmla="*/ 7 h 86"/>
                <a:gd name="T68" fmla="*/ 28 w 87"/>
                <a:gd name="T69" fmla="*/ 5 h 86"/>
                <a:gd name="T70" fmla="*/ 35 w 87"/>
                <a:gd name="T71" fmla="*/ 2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0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80" y="68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6"/>
                  </a:lnTo>
                  <a:lnTo>
                    <a:pt x="28" y="83"/>
                  </a:lnTo>
                  <a:lnTo>
                    <a:pt x="20" y="79"/>
                  </a:lnTo>
                  <a:lnTo>
                    <a:pt x="14" y="73"/>
                  </a:lnTo>
                  <a:lnTo>
                    <a:pt x="9" y="68"/>
                  </a:lnTo>
                  <a:lnTo>
                    <a:pt x="4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9" y="20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5"/>
            <p:cNvSpPr>
              <a:spLocks/>
            </p:cNvSpPr>
            <p:nvPr userDrawn="1"/>
          </p:nvSpPr>
          <p:spPr bwMode="auto">
            <a:xfrm>
              <a:off x="4044" y="947"/>
              <a:ext cx="44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5 w 87"/>
                <a:gd name="T11" fmla="*/ 12 h 85"/>
                <a:gd name="T12" fmla="*/ 80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80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8 w 87"/>
                <a:gd name="T43" fmla="*/ 82 h 85"/>
                <a:gd name="T44" fmla="*/ 20 w 87"/>
                <a:gd name="T45" fmla="*/ 78 h 85"/>
                <a:gd name="T46" fmla="*/ 14 w 87"/>
                <a:gd name="T47" fmla="*/ 73 h 85"/>
                <a:gd name="T48" fmla="*/ 9 w 87"/>
                <a:gd name="T49" fmla="*/ 67 h 85"/>
                <a:gd name="T50" fmla="*/ 4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4 w 87"/>
                <a:gd name="T61" fmla="*/ 26 h 85"/>
                <a:gd name="T62" fmla="*/ 9 w 87"/>
                <a:gd name="T63" fmla="*/ 19 h 85"/>
                <a:gd name="T64" fmla="*/ 14 w 87"/>
                <a:gd name="T65" fmla="*/ 12 h 85"/>
                <a:gd name="T66" fmla="*/ 20 w 87"/>
                <a:gd name="T67" fmla="*/ 7 h 85"/>
                <a:gd name="T68" fmla="*/ 28 w 87"/>
                <a:gd name="T69" fmla="*/ 2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8" y="82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7"/>
                  </a:lnTo>
                  <a:lnTo>
                    <a:pt x="28" y="2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6"/>
            <p:cNvSpPr>
              <a:spLocks/>
            </p:cNvSpPr>
            <p:nvPr userDrawn="1"/>
          </p:nvSpPr>
          <p:spPr bwMode="auto">
            <a:xfrm>
              <a:off x="4044" y="891"/>
              <a:ext cx="44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2 h 85"/>
                <a:gd name="T12" fmla="*/ 80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80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8 w 87"/>
                <a:gd name="T43" fmla="*/ 83 h 85"/>
                <a:gd name="T44" fmla="*/ 20 w 87"/>
                <a:gd name="T45" fmla="*/ 78 h 85"/>
                <a:gd name="T46" fmla="*/ 14 w 87"/>
                <a:gd name="T47" fmla="*/ 73 h 85"/>
                <a:gd name="T48" fmla="*/ 9 w 87"/>
                <a:gd name="T49" fmla="*/ 67 h 85"/>
                <a:gd name="T50" fmla="*/ 4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4 w 87"/>
                <a:gd name="T61" fmla="*/ 26 h 85"/>
                <a:gd name="T62" fmla="*/ 9 w 87"/>
                <a:gd name="T63" fmla="*/ 19 h 85"/>
                <a:gd name="T64" fmla="*/ 14 w 87"/>
                <a:gd name="T65" fmla="*/ 12 h 85"/>
                <a:gd name="T66" fmla="*/ 20 w 87"/>
                <a:gd name="T67" fmla="*/ 7 h 85"/>
                <a:gd name="T68" fmla="*/ 28 w 87"/>
                <a:gd name="T69" fmla="*/ 3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8" y="83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7"/>
            <p:cNvSpPr>
              <a:spLocks/>
            </p:cNvSpPr>
            <p:nvPr userDrawn="1"/>
          </p:nvSpPr>
          <p:spPr bwMode="auto">
            <a:xfrm>
              <a:off x="4101" y="1173"/>
              <a:ext cx="43" cy="43"/>
            </a:xfrm>
            <a:custGeom>
              <a:avLst/>
              <a:gdLst>
                <a:gd name="T0" fmla="*/ 42 w 85"/>
                <a:gd name="T1" fmla="*/ 0 h 87"/>
                <a:gd name="T2" fmla="*/ 42 w 85"/>
                <a:gd name="T3" fmla="*/ 0 h 87"/>
                <a:gd name="T4" fmla="*/ 51 w 85"/>
                <a:gd name="T5" fmla="*/ 2 h 87"/>
                <a:gd name="T6" fmla="*/ 59 w 85"/>
                <a:gd name="T7" fmla="*/ 5 h 87"/>
                <a:gd name="T8" fmla="*/ 66 w 85"/>
                <a:gd name="T9" fmla="*/ 9 h 87"/>
                <a:gd name="T10" fmla="*/ 73 w 85"/>
                <a:gd name="T11" fmla="*/ 14 h 87"/>
                <a:gd name="T12" fmla="*/ 78 w 85"/>
                <a:gd name="T13" fmla="*/ 20 h 87"/>
                <a:gd name="T14" fmla="*/ 81 w 85"/>
                <a:gd name="T15" fmla="*/ 27 h 87"/>
                <a:gd name="T16" fmla="*/ 84 w 85"/>
                <a:gd name="T17" fmla="*/ 35 h 87"/>
                <a:gd name="T18" fmla="*/ 85 w 85"/>
                <a:gd name="T19" fmla="*/ 44 h 87"/>
                <a:gd name="T20" fmla="*/ 85 w 85"/>
                <a:gd name="T21" fmla="*/ 44 h 87"/>
                <a:gd name="T22" fmla="*/ 84 w 85"/>
                <a:gd name="T23" fmla="*/ 53 h 87"/>
                <a:gd name="T24" fmla="*/ 81 w 85"/>
                <a:gd name="T25" fmla="*/ 61 h 87"/>
                <a:gd name="T26" fmla="*/ 78 w 85"/>
                <a:gd name="T27" fmla="*/ 68 h 87"/>
                <a:gd name="T28" fmla="*/ 73 w 85"/>
                <a:gd name="T29" fmla="*/ 75 h 87"/>
                <a:gd name="T30" fmla="*/ 66 w 85"/>
                <a:gd name="T31" fmla="*/ 79 h 87"/>
                <a:gd name="T32" fmla="*/ 59 w 85"/>
                <a:gd name="T33" fmla="*/ 83 h 87"/>
                <a:gd name="T34" fmla="*/ 51 w 85"/>
                <a:gd name="T35" fmla="*/ 86 h 87"/>
                <a:gd name="T36" fmla="*/ 42 w 85"/>
                <a:gd name="T37" fmla="*/ 87 h 87"/>
                <a:gd name="T38" fmla="*/ 42 w 85"/>
                <a:gd name="T39" fmla="*/ 87 h 87"/>
                <a:gd name="T40" fmla="*/ 33 w 85"/>
                <a:gd name="T41" fmla="*/ 86 h 87"/>
                <a:gd name="T42" fmla="*/ 26 w 85"/>
                <a:gd name="T43" fmla="*/ 83 h 87"/>
                <a:gd name="T44" fmla="*/ 18 w 85"/>
                <a:gd name="T45" fmla="*/ 79 h 87"/>
                <a:gd name="T46" fmla="*/ 12 w 85"/>
                <a:gd name="T47" fmla="*/ 75 h 87"/>
                <a:gd name="T48" fmla="*/ 7 w 85"/>
                <a:gd name="T49" fmla="*/ 68 h 87"/>
                <a:gd name="T50" fmla="*/ 2 w 85"/>
                <a:gd name="T51" fmla="*/ 61 h 87"/>
                <a:gd name="T52" fmla="*/ 0 w 85"/>
                <a:gd name="T53" fmla="*/ 53 h 87"/>
                <a:gd name="T54" fmla="*/ 0 w 85"/>
                <a:gd name="T55" fmla="*/ 44 h 87"/>
                <a:gd name="T56" fmla="*/ 0 w 85"/>
                <a:gd name="T57" fmla="*/ 44 h 87"/>
                <a:gd name="T58" fmla="*/ 0 w 85"/>
                <a:gd name="T59" fmla="*/ 35 h 87"/>
                <a:gd name="T60" fmla="*/ 2 w 85"/>
                <a:gd name="T61" fmla="*/ 27 h 87"/>
                <a:gd name="T62" fmla="*/ 7 w 85"/>
                <a:gd name="T63" fmla="*/ 20 h 87"/>
                <a:gd name="T64" fmla="*/ 12 w 85"/>
                <a:gd name="T65" fmla="*/ 14 h 87"/>
                <a:gd name="T66" fmla="*/ 18 w 85"/>
                <a:gd name="T67" fmla="*/ 9 h 87"/>
                <a:gd name="T68" fmla="*/ 26 w 85"/>
                <a:gd name="T69" fmla="*/ 5 h 87"/>
                <a:gd name="T70" fmla="*/ 33 w 85"/>
                <a:gd name="T71" fmla="*/ 2 h 87"/>
                <a:gd name="T72" fmla="*/ 42 w 85"/>
                <a:gd name="T73" fmla="*/ 0 h 87"/>
                <a:gd name="T74" fmla="*/ 42 w 85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0"/>
                  </a:move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9"/>
                  </a:lnTo>
                  <a:lnTo>
                    <a:pt x="73" y="14"/>
                  </a:lnTo>
                  <a:lnTo>
                    <a:pt x="78" y="20"/>
                  </a:lnTo>
                  <a:lnTo>
                    <a:pt x="81" y="27"/>
                  </a:lnTo>
                  <a:lnTo>
                    <a:pt x="84" y="35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3"/>
                  </a:lnTo>
                  <a:lnTo>
                    <a:pt x="81" y="61"/>
                  </a:lnTo>
                  <a:lnTo>
                    <a:pt x="78" y="68"/>
                  </a:lnTo>
                  <a:lnTo>
                    <a:pt x="73" y="75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5"/>
                  </a:lnTo>
                  <a:lnTo>
                    <a:pt x="7" y="68"/>
                  </a:lnTo>
                  <a:lnTo>
                    <a:pt x="2" y="61"/>
                  </a:lnTo>
                  <a:lnTo>
                    <a:pt x="0" y="53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2" y="27"/>
                  </a:lnTo>
                  <a:lnTo>
                    <a:pt x="7" y="20"/>
                  </a:lnTo>
                  <a:lnTo>
                    <a:pt x="12" y="14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3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8"/>
            <p:cNvSpPr>
              <a:spLocks/>
            </p:cNvSpPr>
            <p:nvPr userDrawn="1"/>
          </p:nvSpPr>
          <p:spPr bwMode="auto">
            <a:xfrm>
              <a:off x="4101" y="1116"/>
              <a:ext cx="43" cy="44"/>
            </a:xfrm>
            <a:custGeom>
              <a:avLst/>
              <a:gdLst>
                <a:gd name="T0" fmla="*/ 42 w 85"/>
                <a:gd name="T1" fmla="*/ 0 h 86"/>
                <a:gd name="T2" fmla="*/ 42 w 85"/>
                <a:gd name="T3" fmla="*/ 0 h 86"/>
                <a:gd name="T4" fmla="*/ 51 w 85"/>
                <a:gd name="T5" fmla="*/ 1 h 86"/>
                <a:gd name="T6" fmla="*/ 59 w 85"/>
                <a:gd name="T7" fmla="*/ 4 h 86"/>
                <a:gd name="T8" fmla="*/ 66 w 85"/>
                <a:gd name="T9" fmla="*/ 8 h 86"/>
                <a:gd name="T10" fmla="*/ 73 w 85"/>
                <a:gd name="T11" fmla="*/ 12 h 86"/>
                <a:gd name="T12" fmla="*/ 78 w 85"/>
                <a:gd name="T13" fmla="*/ 19 h 86"/>
                <a:gd name="T14" fmla="*/ 81 w 85"/>
                <a:gd name="T15" fmla="*/ 26 h 86"/>
                <a:gd name="T16" fmla="*/ 84 w 85"/>
                <a:gd name="T17" fmla="*/ 34 h 86"/>
                <a:gd name="T18" fmla="*/ 85 w 85"/>
                <a:gd name="T19" fmla="*/ 44 h 86"/>
                <a:gd name="T20" fmla="*/ 85 w 85"/>
                <a:gd name="T21" fmla="*/ 44 h 86"/>
                <a:gd name="T22" fmla="*/ 84 w 85"/>
                <a:gd name="T23" fmla="*/ 52 h 86"/>
                <a:gd name="T24" fmla="*/ 81 w 85"/>
                <a:gd name="T25" fmla="*/ 60 h 86"/>
                <a:gd name="T26" fmla="*/ 78 w 85"/>
                <a:gd name="T27" fmla="*/ 67 h 86"/>
                <a:gd name="T28" fmla="*/ 73 w 85"/>
                <a:gd name="T29" fmla="*/ 74 h 86"/>
                <a:gd name="T30" fmla="*/ 66 w 85"/>
                <a:gd name="T31" fmla="*/ 78 h 86"/>
                <a:gd name="T32" fmla="*/ 59 w 85"/>
                <a:gd name="T33" fmla="*/ 82 h 86"/>
                <a:gd name="T34" fmla="*/ 51 w 85"/>
                <a:gd name="T35" fmla="*/ 85 h 86"/>
                <a:gd name="T36" fmla="*/ 42 w 85"/>
                <a:gd name="T37" fmla="*/ 86 h 86"/>
                <a:gd name="T38" fmla="*/ 42 w 85"/>
                <a:gd name="T39" fmla="*/ 86 h 86"/>
                <a:gd name="T40" fmla="*/ 33 w 85"/>
                <a:gd name="T41" fmla="*/ 85 h 86"/>
                <a:gd name="T42" fmla="*/ 26 w 85"/>
                <a:gd name="T43" fmla="*/ 82 h 86"/>
                <a:gd name="T44" fmla="*/ 18 w 85"/>
                <a:gd name="T45" fmla="*/ 78 h 86"/>
                <a:gd name="T46" fmla="*/ 12 w 85"/>
                <a:gd name="T47" fmla="*/ 74 h 86"/>
                <a:gd name="T48" fmla="*/ 7 w 85"/>
                <a:gd name="T49" fmla="*/ 67 h 86"/>
                <a:gd name="T50" fmla="*/ 2 w 85"/>
                <a:gd name="T51" fmla="*/ 60 h 86"/>
                <a:gd name="T52" fmla="*/ 0 w 85"/>
                <a:gd name="T53" fmla="*/ 52 h 86"/>
                <a:gd name="T54" fmla="*/ 0 w 85"/>
                <a:gd name="T55" fmla="*/ 44 h 86"/>
                <a:gd name="T56" fmla="*/ 0 w 85"/>
                <a:gd name="T57" fmla="*/ 44 h 86"/>
                <a:gd name="T58" fmla="*/ 0 w 85"/>
                <a:gd name="T59" fmla="*/ 34 h 86"/>
                <a:gd name="T60" fmla="*/ 2 w 85"/>
                <a:gd name="T61" fmla="*/ 26 h 86"/>
                <a:gd name="T62" fmla="*/ 7 w 85"/>
                <a:gd name="T63" fmla="*/ 19 h 86"/>
                <a:gd name="T64" fmla="*/ 12 w 85"/>
                <a:gd name="T65" fmla="*/ 12 h 86"/>
                <a:gd name="T66" fmla="*/ 18 w 85"/>
                <a:gd name="T67" fmla="*/ 8 h 86"/>
                <a:gd name="T68" fmla="*/ 26 w 85"/>
                <a:gd name="T69" fmla="*/ 4 h 86"/>
                <a:gd name="T70" fmla="*/ 33 w 85"/>
                <a:gd name="T71" fmla="*/ 1 h 86"/>
                <a:gd name="T72" fmla="*/ 42 w 85"/>
                <a:gd name="T73" fmla="*/ 0 h 86"/>
                <a:gd name="T74" fmla="*/ 42 w 85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1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2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09"/>
            <p:cNvSpPr>
              <a:spLocks/>
            </p:cNvSpPr>
            <p:nvPr userDrawn="1"/>
          </p:nvSpPr>
          <p:spPr bwMode="auto">
            <a:xfrm>
              <a:off x="4101" y="1060"/>
              <a:ext cx="43" cy="43"/>
            </a:xfrm>
            <a:custGeom>
              <a:avLst/>
              <a:gdLst>
                <a:gd name="T0" fmla="*/ 42 w 85"/>
                <a:gd name="T1" fmla="*/ 0 h 87"/>
                <a:gd name="T2" fmla="*/ 42 w 85"/>
                <a:gd name="T3" fmla="*/ 0 h 87"/>
                <a:gd name="T4" fmla="*/ 51 w 85"/>
                <a:gd name="T5" fmla="*/ 1 h 87"/>
                <a:gd name="T6" fmla="*/ 59 w 85"/>
                <a:gd name="T7" fmla="*/ 4 h 87"/>
                <a:gd name="T8" fmla="*/ 66 w 85"/>
                <a:gd name="T9" fmla="*/ 8 h 87"/>
                <a:gd name="T10" fmla="*/ 73 w 85"/>
                <a:gd name="T11" fmla="*/ 12 h 87"/>
                <a:gd name="T12" fmla="*/ 78 w 85"/>
                <a:gd name="T13" fmla="*/ 19 h 87"/>
                <a:gd name="T14" fmla="*/ 81 w 85"/>
                <a:gd name="T15" fmla="*/ 26 h 87"/>
                <a:gd name="T16" fmla="*/ 84 w 85"/>
                <a:gd name="T17" fmla="*/ 34 h 87"/>
                <a:gd name="T18" fmla="*/ 85 w 85"/>
                <a:gd name="T19" fmla="*/ 43 h 87"/>
                <a:gd name="T20" fmla="*/ 85 w 85"/>
                <a:gd name="T21" fmla="*/ 43 h 87"/>
                <a:gd name="T22" fmla="*/ 84 w 85"/>
                <a:gd name="T23" fmla="*/ 52 h 87"/>
                <a:gd name="T24" fmla="*/ 81 w 85"/>
                <a:gd name="T25" fmla="*/ 61 h 87"/>
                <a:gd name="T26" fmla="*/ 78 w 85"/>
                <a:gd name="T27" fmla="*/ 67 h 87"/>
                <a:gd name="T28" fmla="*/ 73 w 85"/>
                <a:gd name="T29" fmla="*/ 73 h 87"/>
                <a:gd name="T30" fmla="*/ 66 w 85"/>
                <a:gd name="T31" fmla="*/ 78 h 87"/>
                <a:gd name="T32" fmla="*/ 59 w 85"/>
                <a:gd name="T33" fmla="*/ 83 h 87"/>
                <a:gd name="T34" fmla="*/ 51 w 85"/>
                <a:gd name="T35" fmla="*/ 85 h 87"/>
                <a:gd name="T36" fmla="*/ 42 w 85"/>
                <a:gd name="T37" fmla="*/ 87 h 87"/>
                <a:gd name="T38" fmla="*/ 42 w 85"/>
                <a:gd name="T39" fmla="*/ 87 h 87"/>
                <a:gd name="T40" fmla="*/ 33 w 85"/>
                <a:gd name="T41" fmla="*/ 85 h 87"/>
                <a:gd name="T42" fmla="*/ 26 w 85"/>
                <a:gd name="T43" fmla="*/ 83 h 87"/>
                <a:gd name="T44" fmla="*/ 18 w 85"/>
                <a:gd name="T45" fmla="*/ 78 h 87"/>
                <a:gd name="T46" fmla="*/ 12 w 85"/>
                <a:gd name="T47" fmla="*/ 73 h 87"/>
                <a:gd name="T48" fmla="*/ 7 w 85"/>
                <a:gd name="T49" fmla="*/ 67 h 87"/>
                <a:gd name="T50" fmla="*/ 2 w 85"/>
                <a:gd name="T51" fmla="*/ 61 h 87"/>
                <a:gd name="T52" fmla="*/ 0 w 85"/>
                <a:gd name="T53" fmla="*/ 52 h 87"/>
                <a:gd name="T54" fmla="*/ 0 w 85"/>
                <a:gd name="T55" fmla="*/ 43 h 87"/>
                <a:gd name="T56" fmla="*/ 0 w 85"/>
                <a:gd name="T57" fmla="*/ 43 h 87"/>
                <a:gd name="T58" fmla="*/ 0 w 85"/>
                <a:gd name="T59" fmla="*/ 34 h 87"/>
                <a:gd name="T60" fmla="*/ 2 w 85"/>
                <a:gd name="T61" fmla="*/ 26 h 87"/>
                <a:gd name="T62" fmla="*/ 7 w 85"/>
                <a:gd name="T63" fmla="*/ 19 h 87"/>
                <a:gd name="T64" fmla="*/ 12 w 85"/>
                <a:gd name="T65" fmla="*/ 12 h 87"/>
                <a:gd name="T66" fmla="*/ 18 w 85"/>
                <a:gd name="T67" fmla="*/ 8 h 87"/>
                <a:gd name="T68" fmla="*/ 26 w 85"/>
                <a:gd name="T69" fmla="*/ 4 h 87"/>
                <a:gd name="T70" fmla="*/ 33 w 85"/>
                <a:gd name="T71" fmla="*/ 1 h 87"/>
                <a:gd name="T72" fmla="*/ 42 w 85"/>
                <a:gd name="T73" fmla="*/ 0 h 87"/>
                <a:gd name="T74" fmla="*/ 42 w 85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1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0"/>
            <p:cNvSpPr>
              <a:spLocks/>
            </p:cNvSpPr>
            <p:nvPr userDrawn="1"/>
          </p:nvSpPr>
          <p:spPr bwMode="auto">
            <a:xfrm>
              <a:off x="4101" y="1004"/>
              <a:ext cx="43" cy="42"/>
            </a:xfrm>
            <a:custGeom>
              <a:avLst/>
              <a:gdLst>
                <a:gd name="T0" fmla="*/ 42 w 85"/>
                <a:gd name="T1" fmla="*/ 0 h 86"/>
                <a:gd name="T2" fmla="*/ 42 w 85"/>
                <a:gd name="T3" fmla="*/ 0 h 86"/>
                <a:gd name="T4" fmla="*/ 51 w 85"/>
                <a:gd name="T5" fmla="*/ 2 h 86"/>
                <a:gd name="T6" fmla="*/ 59 w 85"/>
                <a:gd name="T7" fmla="*/ 5 h 86"/>
                <a:gd name="T8" fmla="*/ 66 w 85"/>
                <a:gd name="T9" fmla="*/ 7 h 86"/>
                <a:gd name="T10" fmla="*/ 73 w 85"/>
                <a:gd name="T11" fmla="*/ 13 h 86"/>
                <a:gd name="T12" fmla="*/ 78 w 85"/>
                <a:gd name="T13" fmla="*/ 20 h 86"/>
                <a:gd name="T14" fmla="*/ 81 w 85"/>
                <a:gd name="T15" fmla="*/ 27 h 86"/>
                <a:gd name="T16" fmla="*/ 84 w 85"/>
                <a:gd name="T17" fmla="*/ 35 h 86"/>
                <a:gd name="T18" fmla="*/ 85 w 85"/>
                <a:gd name="T19" fmla="*/ 43 h 86"/>
                <a:gd name="T20" fmla="*/ 85 w 85"/>
                <a:gd name="T21" fmla="*/ 43 h 86"/>
                <a:gd name="T22" fmla="*/ 84 w 85"/>
                <a:gd name="T23" fmla="*/ 53 h 86"/>
                <a:gd name="T24" fmla="*/ 81 w 85"/>
                <a:gd name="T25" fmla="*/ 59 h 86"/>
                <a:gd name="T26" fmla="*/ 78 w 85"/>
                <a:gd name="T27" fmla="*/ 68 h 86"/>
                <a:gd name="T28" fmla="*/ 73 w 85"/>
                <a:gd name="T29" fmla="*/ 73 h 86"/>
                <a:gd name="T30" fmla="*/ 66 w 85"/>
                <a:gd name="T31" fmla="*/ 79 h 86"/>
                <a:gd name="T32" fmla="*/ 59 w 85"/>
                <a:gd name="T33" fmla="*/ 83 h 86"/>
                <a:gd name="T34" fmla="*/ 51 w 85"/>
                <a:gd name="T35" fmla="*/ 86 h 86"/>
                <a:gd name="T36" fmla="*/ 42 w 85"/>
                <a:gd name="T37" fmla="*/ 86 h 86"/>
                <a:gd name="T38" fmla="*/ 42 w 85"/>
                <a:gd name="T39" fmla="*/ 86 h 86"/>
                <a:gd name="T40" fmla="*/ 33 w 85"/>
                <a:gd name="T41" fmla="*/ 86 h 86"/>
                <a:gd name="T42" fmla="*/ 26 w 85"/>
                <a:gd name="T43" fmla="*/ 83 h 86"/>
                <a:gd name="T44" fmla="*/ 18 w 85"/>
                <a:gd name="T45" fmla="*/ 79 h 86"/>
                <a:gd name="T46" fmla="*/ 12 w 85"/>
                <a:gd name="T47" fmla="*/ 73 h 86"/>
                <a:gd name="T48" fmla="*/ 7 w 85"/>
                <a:gd name="T49" fmla="*/ 68 h 86"/>
                <a:gd name="T50" fmla="*/ 2 w 85"/>
                <a:gd name="T51" fmla="*/ 59 h 86"/>
                <a:gd name="T52" fmla="*/ 0 w 85"/>
                <a:gd name="T53" fmla="*/ 53 h 86"/>
                <a:gd name="T54" fmla="*/ 0 w 85"/>
                <a:gd name="T55" fmla="*/ 43 h 86"/>
                <a:gd name="T56" fmla="*/ 0 w 85"/>
                <a:gd name="T57" fmla="*/ 43 h 86"/>
                <a:gd name="T58" fmla="*/ 0 w 85"/>
                <a:gd name="T59" fmla="*/ 35 h 86"/>
                <a:gd name="T60" fmla="*/ 2 w 85"/>
                <a:gd name="T61" fmla="*/ 27 h 86"/>
                <a:gd name="T62" fmla="*/ 7 w 85"/>
                <a:gd name="T63" fmla="*/ 20 h 86"/>
                <a:gd name="T64" fmla="*/ 12 w 85"/>
                <a:gd name="T65" fmla="*/ 13 h 86"/>
                <a:gd name="T66" fmla="*/ 18 w 85"/>
                <a:gd name="T67" fmla="*/ 7 h 86"/>
                <a:gd name="T68" fmla="*/ 26 w 85"/>
                <a:gd name="T69" fmla="*/ 5 h 86"/>
                <a:gd name="T70" fmla="*/ 33 w 85"/>
                <a:gd name="T71" fmla="*/ 2 h 86"/>
                <a:gd name="T72" fmla="*/ 42 w 85"/>
                <a:gd name="T73" fmla="*/ 0 h 86"/>
                <a:gd name="T74" fmla="*/ 42 w 85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0"/>
                  </a:move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1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2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2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3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1"/>
            <p:cNvSpPr>
              <a:spLocks/>
            </p:cNvSpPr>
            <p:nvPr userDrawn="1"/>
          </p:nvSpPr>
          <p:spPr bwMode="auto">
            <a:xfrm>
              <a:off x="4101" y="947"/>
              <a:ext cx="43" cy="43"/>
            </a:xfrm>
            <a:custGeom>
              <a:avLst/>
              <a:gdLst>
                <a:gd name="T0" fmla="*/ 42 w 85"/>
                <a:gd name="T1" fmla="*/ 0 h 85"/>
                <a:gd name="T2" fmla="*/ 42 w 85"/>
                <a:gd name="T3" fmla="*/ 0 h 85"/>
                <a:gd name="T4" fmla="*/ 51 w 85"/>
                <a:gd name="T5" fmla="*/ 1 h 85"/>
                <a:gd name="T6" fmla="*/ 59 w 85"/>
                <a:gd name="T7" fmla="*/ 2 h 85"/>
                <a:gd name="T8" fmla="*/ 66 w 85"/>
                <a:gd name="T9" fmla="*/ 7 h 85"/>
                <a:gd name="T10" fmla="*/ 73 w 85"/>
                <a:gd name="T11" fmla="*/ 12 h 85"/>
                <a:gd name="T12" fmla="*/ 78 w 85"/>
                <a:gd name="T13" fmla="*/ 19 h 85"/>
                <a:gd name="T14" fmla="*/ 81 w 85"/>
                <a:gd name="T15" fmla="*/ 26 h 85"/>
                <a:gd name="T16" fmla="*/ 84 w 85"/>
                <a:gd name="T17" fmla="*/ 34 h 85"/>
                <a:gd name="T18" fmla="*/ 85 w 85"/>
                <a:gd name="T19" fmla="*/ 42 h 85"/>
                <a:gd name="T20" fmla="*/ 85 w 85"/>
                <a:gd name="T21" fmla="*/ 42 h 85"/>
                <a:gd name="T22" fmla="*/ 84 w 85"/>
                <a:gd name="T23" fmla="*/ 51 h 85"/>
                <a:gd name="T24" fmla="*/ 81 w 85"/>
                <a:gd name="T25" fmla="*/ 59 h 85"/>
                <a:gd name="T26" fmla="*/ 78 w 85"/>
                <a:gd name="T27" fmla="*/ 67 h 85"/>
                <a:gd name="T28" fmla="*/ 73 w 85"/>
                <a:gd name="T29" fmla="*/ 73 h 85"/>
                <a:gd name="T30" fmla="*/ 66 w 85"/>
                <a:gd name="T31" fmla="*/ 78 h 85"/>
                <a:gd name="T32" fmla="*/ 59 w 85"/>
                <a:gd name="T33" fmla="*/ 82 h 85"/>
                <a:gd name="T34" fmla="*/ 51 w 85"/>
                <a:gd name="T35" fmla="*/ 85 h 85"/>
                <a:gd name="T36" fmla="*/ 42 w 85"/>
                <a:gd name="T37" fmla="*/ 85 h 85"/>
                <a:gd name="T38" fmla="*/ 42 w 85"/>
                <a:gd name="T39" fmla="*/ 85 h 85"/>
                <a:gd name="T40" fmla="*/ 33 w 85"/>
                <a:gd name="T41" fmla="*/ 85 h 85"/>
                <a:gd name="T42" fmla="*/ 26 w 85"/>
                <a:gd name="T43" fmla="*/ 82 h 85"/>
                <a:gd name="T44" fmla="*/ 18 w 85"/>
                <a:gd name="T45" fmla="*/ 78 h 85"/>
                <a:gd name="T46" fmla="*/ 12 w 85"/>
                <a:gd name="T47" fmla="*/ 73 h 85"/>
                <a:gd name="T48" fmla="*/ 7 w 85"/>
                <a:gd name="T49" fmla="*/ 67 h 85"/>
                <a:gd name="T50" fmla="*/ 2 w 85"/>
                <a:gd name="T51" fmla="*/ 59 h 85"/>
                <a:gd name="T52" fmla="*/ 0 w 85"/>
                <a:gd name="T53" fmla="*/ 51 h 85"/>
                <a:gd name="T54" fmla="*/ 0 w 85"/>
                <a:gd name="T55" fmla="*/ 42 h 85"/>
                <a:gd name="T56" fmla="*/ 0 w 85"/>
                <a:gd name="T57" fmla="*/ 42 h 85"/>
                <a:gd name="T58" fmla="*/ 0 w 85"/>
                <a:gd name="T59" fmla="*/ 34 h 85"/>
                <a:gd name="T60" fmla="*/ 2 w 85"/>
                <a:gd name="T61" fmla="*/ 26 h 85"/>
                <a:gd name="T62" fmla="*/ 7 w 85"/>
                <a:gd name="T63" fmla="*/ 19 h 85"/>
                <a:gd name="T64" fmla="*/ 12 w 85"/>
                <a:gd name="T65" fmla="*/ 12 h 85"/>
                <a:gd name="T66" fmla="*/ 18 w 85"/>
                <a:gd name="T67" fmla="*/ 7 h 85"/>
                <a:gd name="T68" fmla="*/ 26 w 85"/>
                <a:gd name="T69" fmla="*/ 2 h 85"/>
                <a:gd name="T70" fmla="*/ 33 w 85"/>
                <a:gd name="T71" fmla="*/ 1 h 85"/>
                <a:gd name="T72" fmla="*/ 42 w 85"/>
                <a:gd name="T73" fmla="*/ 0 h 85"/>
                <a:gd name="T74" fmla="*/ 42 w 85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2"/>
            <p:cNvSpPr>
              <a:spLocks/>
            </p:cNvSpPr>
            <p:nvPr userDrawn="1"/>
          </p:nvSpPr>
          <p:spPr bwMode="auto">
            <a:xfrm>
              <a:off x="4101" y="891"/>
              <a:ext cx="43" cy="43"/>
            </a:xfrm>
            <a:custGeom>
              <a:avLst/>
              <a:gdLst>
                <a:gd name="T0" fmla="*/ 42 w 85"/>
                <a:gd name="T1" fmla="*/ 0 h 85"/>
                <a:gd name="T2" fmla="*/ 42 w 85"/>
                <a:gd name="T3" fmla="*/ 0 h 85"/>
                <a:gd name="T4" fmla="*/ 51 w 85"/>
                <a:gd name="T5" fmla="*/ 1 h 85"/>
                <a:gd name="T6" fmla="*/ 59 w 85"/>
                <a:gd name="T7" fmla="*/ 3 h 85"/>
                <a:gd name="T8" fmla="*/ 66 w 85"/>
                <a:gd name="T9" fmla="*/ 7 h 85"/>
                <a:gd name="T10" fmla="*/ 73 w 85"/>
                <a:gd name="T11" fmla="*/ 12 h 85"/>
                <a:gd name="T12" fmla="*/ 78 w 85"/>
                <a:gd name="T13" fmla="*/ 19 h 85"/>
                <a:gd name="T14" fmla="*/ 81 w 85"/>
                <a:gd name="T15" fmla="*/ 26 h 85"/>
                <a:gd name="T16" fmla="*/ 84 w 85"/>
                <a:gd name="T17" fmla="*/ 34 h 85"/>
                <a:gd name="T18" fmla="*/ 85 w 85"/>
                <a:gd name="T19" fmla="*/ 43 h 85"/>
                <a:gd name="T20" fmla="*/ 85 w 85"/>
                <a:gd name="T21" fmla="*/ 43 h 85"/>
                <a:gd name="T22" fmla="*/ 84 w 85"/>
                <a:gd name="T23" fmla="*/ 51 h 85"/>
                <a:gd name="T24" fmla="*/ 81 w 85"/>
                <a:gd name="T25" fmla="*/ 59 h 85"/>
                <a:gd name="T26" fmla="*/ 78 w 85"/>
                <a:gd name="T27" fmla="*/ 67 h 85"/>
                <a:gd name="T28" fmla="*/ 73 w 85"/>
                <a:gd name="T29" fmla="*/ 73 h 85"/>
                <a:gd name="T30" fmla="*/ 66 w 85"/>
                <a:gd name="T31" fmla="*/ 78 h 85"/>
                <a:gd name="T32" fmla="*/ 59 w 85"/>
                <a:gd name="T33" fmla="*/ 83 h 85"/>
                <a:gd name="T34" fmla="*/ 51 w 85"/>
                <a:gd name="T35" fmla="*/ 85 h 85"/>
                <a:gd name="T36" fmla="*/ 42 w 85"/>
                <a:gd name="T37" fmla="*/ 85 h 85"/>
                <a:gd name="T38" fmla="*/ 42 w 85"/>
                <a:gd name="T39" fmla="*/ 85 h 85"/>
                <a:gd name="T40" fmla="*/ 33 w 85"/>
                <a:gd name="T41" fmla="*/ 85 h 85"/>
                <a:gd name="T42" fmla="*/ 26 w 85"/>
                <a:gd name="T43" fmla="*/ 83 h 85"/>
                <a:gd name="T44" fmla="*/ 18 w 85"/>
                <a:gd name="T45" fmla="*/ 78 h 85"/>
                <a:gd name="T46" fmla="*/ 12 w 85"/>
                <a:gd name="T47" fmla="*/ 73 h 85"/>
                <a:gd name="T48" fmla="*/ 7 w 85"/>
                <a:gd name="T49" fmla="*/ 67 h 85"/>
                <a:gd name="T50" fmla="*/ 2 w 85"/>
                <a:gd name="T51" fmla="*/ 59 h 85"/>
                <a:gd name="T52" fmla="*/ 0 w 85"/>
                <a:gd name="T53" fmla="*/ 51 h 85"/>
                <a:gd name="T54" fmla="*/ 0 w 85"/>
                <a:gd name="T55" fmla="*/ 43 h 85"/>
                <a:gd name="T56" fmla="*/ 0 w 85"/>
                <a:gd name="T57" fmla="*/ 43 h 85"/>
                <a:gd name="T58" fmla="*/ 0 w 85"/>
                <a:gd name="T59" fmla="*/ 34 h 85"/>
                <a:gd name="T60" fmla="*/ 2 w 85"/>
                <a:gd name="T61" fmla="*/ 26 h 85"/>
                <a:gd name="T62" fmla="*/ 7 w 85"/>
                <a:gd name="T63" fmla="*/ 19 h 85"/>
                <a:gd name="T64" fmla="*/ 12 w 85"/>
                <a:gd name="T65" fmla="*/ 12 h 85"/>
                <a:gd name="T66" fmla="*/ 18 w 85"/>
                <a:gd name="T67" fmla="*/ 7 h 85"/>
                <a:gd name="T68" fmla="*/ 26 w 85"/>
                <a:gd name="T69" fmla="*/ 3 h 85"/>
                <a:gd name="T70" fmla="*/ 33 w 85"/>
                <a:gd name="T71" fmla="*/ 1 h 85"/>
                <a:gd name="T72" fmla="*/ 42 w 85"/>
                <a:gd name="T73" fmla="*/ 0 h 85"/>
                <a:gd name="T74" fmla="*/ 42 w 85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3"/>
            <p:cNvSpPr>
              <a:spLocks/>
            </p:cNvSpPr>
            <p:nvPr userDrawn="1"/>
          </p:nvSpPr>
          <p:spPr bwMode="auto">
            <a:xfrm>
              <a:off x="3762" y="665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2 h 87"/>
                <a:gd name="T8" fmla="*/ 19 w 85"/>
                <a:gd name="T9" fmla="*/ 80 h 87"/>
                <a:gd name="T10" fmla="*/ 12 w 85"/>
                <a:gd name="T11" fmla="*/ 74 h 87"/>
                <a:gd name="T12" fmla="*/ 7 w 85"/>
                <a:gd name="T13" fmla="*/ 67 h 87"/>
                <a:gd name="T14" fmla="*/ 2 w 85"/>
                <a:gd name="T15" fmla="*/ 60 h 87"/>
                <a:gd name="T16" fmla="*/ 1 w 85"/>
                <a:gd name="T17" fmla="*/ 52 h 87"/>
                <a:gd name="T18" fmla="*/ 0 w 85"/>
                <a:gd name="T19" fmla="*/ 44 h 87"/>
                <a:gd name="T20" fmla="*/ 0 w 85"/>
                <a:gd name="T21" fmla="*/ 44 h 87"/>
                <a:gd name="T22" fmla="*/ 1 w 85"/>
                <a:gd name="T23" fmla="*/ 34 h 87"/>
                <a:gd name="T24" fmla="*/ 2 w 85"/>
                <a:gd name="T25" fmla="*/ 27 h 87"/>
                <a:gd name="T26" fmla="*/ 7 w 85"/>
                <a:gd name="T27" fmla="*/ 19 h 87"/>
                <a:gd name="T28" fmla="*/ 12 w 85"/>
                <a:gd name="T29" fmla="*/ 14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7 w 85"/>
                <a:gd name="T45" fmla="*/ 8 h 87"/>
                <a:gd name="T46" fmla="*/ 73 w 85"/>
                <a:gd name="T47" fmla="*/ 14 h 87"/>
                <a:gd name="T48" fmla="*/ 78 w 85"/>
                <a:gd name="T49" fmla="*/ 19 h 87"/>
                <a:gd name="T50" fmla="*/ 82 w 85"/>
                <a:gd name="T51" fmla="*/ 27 h 87"/>
                <a:gd name="T52" fmla="*/ 85 w 85"/>
                <a:gd name="T53" fmla="*/ 34 h 87"/>
                <a:gd name="T54" fmla="*/ 85 w 85"/>
                <a:gd name="T55" fmla="*/ 44 h 87"/>
                <a:gd name="T56" fmla="*/ 85 w 85"/>
                <a:gd name="T57" fmla="*/ 44 h 87"/>
                <a:gd name="T58" fmla="*/ 85 w 85"/>
                <a:gd name="T59" fmla="*/ 52 h 87"/>
                <a:gd name="T60" fmla="*/ 82 w 85"/>
                <a:gd name="T61" fmla="*/ 60 h 87"/>
                <a:gd name="T62" fmla="*/ 78 w 85"/>
                <a:gd name="T63" fmla="*/ 67 h 87"/>
                <a:gd name="T64" fmla="*/ 73 w 85"/>
                <a:gd name="T65" fmla="*/ 74 h 87"/>
                <a:gd name="T66" fmla="*/ 67 w 85"/>
                <a:gd name="T67" fmla="*/ 80 h 87"/>
                <a:gd name="T68" fmla="*/ 59 w 85"/>
                <a:gd name="T69" fmla="*/ 82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80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2" y="60"/>
                  </a:lnTo>
                  <a:lnTo>
                    <a:pt x="1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2" y="27"/>
                  </a:lnTo>
                  <a:lnTo>
                    <a:pt x="7" y="19"/>
                  </a:lnTo>
                  <a:lnTo>
                    <a:pt x="12" y="14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4"/>
                  </a:lnTo>
                  <a:lnTo>
                    <a:pt x="78" y="19"/>
                  </a:lnTo>
                  <a:lnTo>
                    <a:pt x="82" y="27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7" y="80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4"/>
            <p:cNvSpPr>
              <a:spLocks/>
            </p:cNvSpPr>
            <p:nvPr userDrawn="1"/>
          </p:nvSpPr>
          <p:spPr bwMode="auto">
            <a:xfrm>
              <a:off x="3705" y="722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4 h 85"/>
                <a:gd name="T6" fmla="*/ 26 w 85"/>
                <a:gd name="T7" fmla="*/ 81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3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3 h 85"/>
                <a:gd name="T34" fmla="*/ 34 w 85"/>
                <a:gd name="T35" fmla="*/ 0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0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2 w 85"/>
                <a:gd name="T51" fmla="*/ 26 h 85"/>
                <a:gd name="T52" fmla="*/ 85 w 85"/>
                <a:gd name="T53" fmla="*/ 33 h 85"/>
                <a:gd name="T54" fmla="*/ 85 w 85"/>
                <a:gd name="T55" fmla="*/ 43 h 85"/>
                <a:gd name="T56" fmla="*/ 85 w 85"/>
                <a:gd name="T57" fmla="*/ 43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1 h 85"/>
                <a:gd name="T70" fmla="*/ 51 w 85"/>
                <a:gd name="T71" fmla="*/ 84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4"/>
                  </a:lnTo>
                  <a:lnTo>
                    <a:pt x="26" y="81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1"/>
                  </a:lnTo>
                  <a:lnTo>
                    <a:pt x="51" y="84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1" name="Group 120"/>
          <p:cNvGrpSpPr/>
          <p:nvPr userDrawn="1"/>
        </p:nvGrpSpPr>
        <p:grpSpPr>
          <a:xfrm>
            <a:off x="177800" y="5295507"/>
            <a:ext cx="11847413" cy="1418438"/>
            <a:chOff x="0" y="5409807"/>
            <a:chExt cx="11847413" cy="1418438"/>
          </a:xfrm>
        </p:grpSpPr>
        <p:sp>
          <p:nvSpPr>
            <p:cNvPr id="122" name="Oval 121"/>
            <p:cNvSpPr/>
            <p:nvPr/>
          </p:nvSpPr>
          <p:spPr>
            <a:xfrm rot="5400000">
              <a:off x="0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 rot="5400000">
              <a:off x="596266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 rot="5400000">
              <a:off x="893538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 rot="5400000">
              <a:off x="1188586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 rot="5400000">
              <a:off x="118858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 rot="5400000">
              <a:off x="118858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 rot="5400000">
              <a:off x="1487036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 rot="5400000">
              <a:off x="148703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 rot="5400000">
              <a:off x="148703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 rot="5400000">
              <a:off x="1785482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 rot="5400000">
              <a:off x="1785482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 rot="5400000">
              <a:off x="1785482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 rot="5400000">
              <a:off x="2084611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 rot="5400000">
              <a:off x="2383057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 rot="5400000">
              <a:off x="2383057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 rot="5400000">
              <a:off x="2383057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 rot="5400000">
              <a:off x="2383057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 rot="5400000">
              <a:off x="2383057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 rot="5400000">
              <a:off x="2677499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 rot="5400000">
              <a:off x="2677499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 rot="5400000">
              <a:off x="2981320" y="600512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 rot="5400000">
              <a:off x="2981320" y="630277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 rot="5400000">
              <a:off x="2981320" y="660043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 rot="5400000">
              <a:off x="3278592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 rot="5400000">
              <a:off x="3566662" y="570746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 rot="5400000">
              <a:off x="3566662" y="630277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 rot="5400000">
              <a:off x="3865791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 rot="5400000">
              <a:off x="3865791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 rot="5400000">
              <a:off x="4164237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 rot="5400000">
              <a:off x="4164237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 rot="5400000">
              <a:off x="4458679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 rot="5400000">
              <a:off x="4458679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 rot="5400000">
              <a:off x="4762499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 rot="5400000">
              <a:off x="5059770" y="570746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 rot="5400000">
              <a:off x="5059770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rot="5400000">
              <a:off x="5059770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 rot="5400000">
              <a:off x="5362575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 rot="5400000">
              <a:off x="5362575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 rot="5400000">
              <a:off x="566420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 rot="5400000">
              <a:off x="5664201" y="660042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 rot="5400000">
              <a:off x="5958841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 userDrawn="1"/>
          </p:nvSpPr>
          <p:spPr>
            <a:xfrm rot="5400000">
              <a:off x="595884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 rot="5400000">
              <a:off x="6256113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 rot="5400000">
              <a:off x="6551161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 rot="5400000">
              <a:off x="655116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 rot="5400000">
              <a:off x="655116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 rot="5400000">
              <a:off x="6849611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 rot="5400000">
              <a:off x="684961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 rot="5400000">
              <a:off x="684961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 rot="5400000">
              <a:off x="7148057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 rot="5400000">
              <a:off x="7148057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 rot="5400000">
              <a:off x="7148057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 rot="5400000">
              <a:off x="7447186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 rot="5400000">
              <a:off x="7745632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 rot="5400000">
              <a:off x="7745632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 rot="5400000">
              <a:off x="7745632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 rot="5400000">
              <a:off x="7745632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 rot="5400000">
              <a:off x="7745632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 rot="5400000">
              <a:off x="8040074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 rot="5400000">
              <a:off x="804007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 rot="5400000">
              <a:off x="834389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 rot="5400000">
              <a:off x="8343894" y="630277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 rot="5400000">
              <a:off x="8343894" y="660043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 userDrawn="1"/>
          </p:nvSpPr>
          <p:spPr>
            <a:xfrm rot="5400000">
              <a:off x="8641166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 rot="5400000">
              <a:off x="8929236" y="570746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 rot="5400000">
              <a:off x="8929236" y="630277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 rot="5400000">
              <a:off x="9228366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 rot="5400000">
              <a:off x="9228366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 rot="5400000">
              <a:off x="9526812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 rot="5400000">
              <a:off x="9526812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 rot="5400000">
              <a:off x="9821254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 rot="5400000">
              <a:off x="9821254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 rot="5400000">
              <a:off x="10125074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 rot="5400000">
              <a:off x="10422346" y="570747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 rot="5400000">
              <a:off x="10422346" y="630278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 rot="5400000">
              <a:off x="10422346" y="660043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 rot="5400000">
              <a:off x="10726068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 rot="5400000">
              <a:off x="10726068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 rot="5400000">
              <a:off x="1102769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 rot="5400000">
              <a:off x="11322334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 userDrawn="1"/>
          </p:nvSpPr>
          <p:spPr>
            <a:xfrm rot="5400000">
              <a:off x="1132233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 rot="5400000">
              <a:off x="1161960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20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4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 43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6" name="Group 565"/>
          <p:cNvGrpSpPr/>
          <p:nvPr userDrawn="1"/>
        </p:nvGrpSpPr>
        <p:grpSpPr>
          <a:xfrm>
            <a:off x="177800" y="5295507"/>
            <a:ext cx="11847413" cy="1418438"/>
            <a:chOff x="0" y="5409807"/>
            <a:chExt cx="11847413" cy="1418438"/>
          </a:xfrm>
        </p:grpSpPr>
        <p:sp>
          <p:nvSpPr>
            <p:cNvPr id="567" name="Oval 566"/>
            <p:cNvSpPr/>
            <p:nvPr/>
          </p:nvSpPr>
          <p:spPr>
            <a:xfrm rot="5400000">
              <a:off x="0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 rot="5400000">
              <a:off x="596266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 rot="5400000">
              <a:off x="893538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 rot="5400000">
              <a:off x="1188586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 rot="5400000">
              <a:off x="118858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 rot="5400000">
              <a:off x="118858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 rot="5400000">
              <a:off x="1487036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 rot="5400000">
              <a:off x="148703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 rot="5400000">
              <a:off x="148703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 rot="5400000">
              <a:off x="1785482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 rot="5400000">
              <a:off x="1785482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/>
            <p:cNvSpPr/>
            <p:nvPr/>
          </p:nvSpPr>
          <p:spPr>
            <a:xfrm rot="5400000">
              <a:off x="1785482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 rot="5400000">
              <a:off x="2084611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 rot="5400000">
              <a:off x="2383057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/>
            <p:cNvSpPr/>
            <p:nvPr/>
          </p:nvSpPr>
          <p:spPr>
            <a:xfrm rot="5400000">
              <a:off x="2383057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 rot="5400000">
              <a:off x="2383057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 rot="5400000">
              <a:off x="2383057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 rot="5400000">
              <a:off x="2383057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/>
            <p:cNvSpPr/>
            <p:nvPr/>
          </p:nvSpPr>
          <p:spPr>
            <a:xfrm rot="5400000">
              <a:off x="2677499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/>
            <p:cNvSpPr/>
            <p:nvPr/>
          </p:nvSpPr>
          <p:spPr>
            <a:xfrm rot="5400000">
              <a:off x="2677499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Oval 590"/>
            <p:cNvSpPr/>
            <p:nvPr/>
          </p:nvSpPr>
          <p:spPr>
            <a:xfrm rot="5400000">
              <a:off x="2981320" y="600512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Oval 591"/>
            <p:cNvSpPr/>
            <p:nvPr/>
          </p:nvSpPr>
          <p:spPr>
            <a:xfrm rot="5400000">
              <a:off x="2981320" y="630277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/>
            <p:cNvSpPr/>
            <p:nvPr/>
          </p:nvSpPr>
          <p:spPr>
            <a:xfrm rot="5400000">
              <a:off x="2981320" y="660043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Oval 593"/>
            <p:cNvSpPr/>
            <p:nvPr/>
          </p:nvSpPr>
          <p:spPr>
            <a:xfrm rot="5400000">
              <a:off x="3278592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 rot="5400000">
              <a:off x="3566662" y="570746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 rot="5400000">
              <a:off x="3566662" y="630277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 rot="5400000">
              <a:off x="3865791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/>
            <p:cNvSpPr/>
            <p:nvPr/>
          </p:nvSpPr>
          <p:spPr>
            <a:xfrm rot="5400000">
              <a:off x="3865791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/>
            <p:cNvSpPr/>
            <p:nvPr/>
          </p:nvSpPr>
          <p:spPr>
            <a:xfrm rot="5400000">
              <a:off x="4164237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 rot="5400000">
              <a:off x="4164237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 rot="5400000">
              <a:off x="4458679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 rot="5400000">
              <a:off x="4458679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 rot="5400000">
              <a:off x="4762499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 rot="5400000">
              <a:off x="5059770" y="570746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 rot="5400000">
              <a:off x="5059770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 rot="5400000">
              <a:off x="5059770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 rot="5400000">
              <a:off x="5362575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 rot="5400000">
              <a:off x="5362575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 rot="5400000">
              <a:off x="566420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 rot="5400000">
              <a:off x="5664201" y="660042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 rot="5400000">
              <a:off x="5958841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 userDrawn="1"/>
          </p:nvSpPr>
          <p:spPr>
            <a:xfrm rot="5400000">
              <a:off x="595884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 rot="5400000">
              <a:off x="6256113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 rot="5400000">
              <a:off x="6551161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 rot="5400000">
              <a:off x="655116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 rot="5400000">
              <a:off x="655116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 rot="5400000">
              <a:off x="6849611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 rot="5400000">
              <a:off x="684961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 rot="5400000">
              <a:off x="684961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 rot="5400000">
              <a:off x="7148057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 rot="5400000">
              <a:off x="7148057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 rot="5400000">
              <a:off x="7148057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 rot="5400000">
              <a:off x="7447186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 rot="5400000">
              <a:off x="7745632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 rot="5400000">
              <a:off x="7745632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/>
            <p:cNvSpPr/>
            <p:nvPr/>
          </p:nvSpPr>
          <p:spPr>
            <a:xfrm rot="5400000">
              <a:off x="7745632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/>
            <p:cNvSpPr/>
            <p:nvPr/>
          </p:nvSpPr>
          <p:spPr>
            <a:xfrm rot="5400000">
              <a:off x="7745632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/>
            <p:cNvSpPr/>
            <p:nvPr/>
          </p:nvSpPr>
          <p:spPr>
            <a:xfrm rot="5400000">
              <a:off x="7745632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/>
            <p:cNvSpPr/>
            <p:nvPr/>
          </p:nvSpPr>
          <p:spPr>
            <a:xfrm rot="5400000">
              <a:off x="8040074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/>
            <p:cNvSpPr/>
            <p:nvPr/>
          </p:nvSpPr>
          <p:spPr>
            <a:xfrm rot="5400000">
              <a:off x="804007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/>
            <p:cNvSpPr/>
            <p:nvPr/>
          </p:nvSpPr>
          <p:spPr>
            <a:xfrm rot="5400000">
              <a:off x="834389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/>
            <p:cNvSpPr/>
            <p:nvPr/>
          </p:nvSpPr>
          <p:spPr>
            <a:xfrm rot="5400000">
              <a:off x="8343894" y="630277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/>
            <p:cNvSpPr/>
            <p:nvPr/>
          </p:nvSpPr>
          <p:spPr>
            <a:xfrm rot="5400000">
              <a:off x="8343894" y="660043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/>
            <p:cNvSpPr/>
            <p:nvPr/>
          </p:nvSpPr>
          <p:spPr>
            <a:xfrm rot="5400000">
              <a:off x="8641166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/>
            <p:cNvSpPr/>
            <p:nvPr/>
          </p:nvSpPr>
          <p:spPr>
            <a:xfrm rot="5400000">
              <a:off x="8929236" y="570746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Oval 635"/>
            <p:cNvSpPr/>
            <p:nvPr/>
          </p:nvSpPr>
          <p:spPr>
            <a:xfrm rot="5400000">
              <a:off x="8929236" y="630277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Oval 636"/>
            <p:cNvSpPr/>
            <p:nvPr/>
          </p:nvSpPr>
          <p:spPr>
            <a:xfrm rot="5400000">
              <a:off x="9228366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/>
            <p:cNvSpPr/>
            <p:nvPr/>
          </p:nvSpPr>
          <p:spPr>
            <a:xfrm rot="5400000">
              <a:off x="9228366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/>
            <p:cNvSpPr/>
            <p:nvPr/>
          </p:nvSpPr>
          <p:spPr>
            <a:xfrm rot="5400000">
              <a:off x="9526812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/>
            <p:cNvSpPr/>
            <p:nvPr/>
          </p:nvSpPr>
          <p:spPr>
            <a:xfrm rot="5400000">
              <a:off x="9526812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/>
            <p:cNvSpPr/>
            <p:nvPr/>
          </p:nvSpPr>
          <p:spPr>
            <a:xfrm rot="5400000">
              <a:off x="9821254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Oval 641"/>
            <p:cNvSpPr/>
            <p:nvPr/>
          </p:nvSpPr>
          <p:spPr>
            <a:xfrm rot="5400000">
              <a:off x="9821254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/>
            <p:cNvSpPr/>
            <p:nvPr/>
          </p:nvSpPr>
          <p:spPr>
            <a:xfrm rot="5400000">
              <a:off x="10125074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/>
            <p:cNvSpPr/>
            <p:nvPr/>
          </p:nvSpPr>
          <p:spPr>
            <a:xfrm rot="5400000">
              <a:off x="10422346" y="570747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/>
            <p:cNvSpPr/>
            <p:nvPr/>
          </p:nvSpPr>
          <p:spPr>
            <a:xfrm rot="5400000">
              <a:off x="10422346" y="630278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Oval 645"/>
            <p:cNvSpPr/>
            <p:nvPr/>
          </p:nvSpPr>
          <p:spPr>
            <a:xfrm rot="5400000">
              <a:off x="10422346" y="660043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Oval 646"/>
            <p:cNvSpPr/>
            <p:nvPr/>
          </p:nvSpPr>
          <p:spPr>
            <a:xfrm rot="5400000">
              <a:off x="10726068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/>
            <p:cNvSpPr/>
            <p:nvPr/>
          </p:nvSpPr>
          <p:spPr>
            <a:xfrm rot="5400000">
              <a:off x="10726068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/>
            <p:cNvSpPr/>
            <p:nvPr/>
          </p:nvSpPr>
          <p:spPr>
            <a:xfrm rot="5400000">
              <a:off x="1102769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/>
            <p:cNvSpPr/>
            <p:nvPr/>
          </p:nvSpPr>
          <p:spPr>
            <a:xfrm rot="5400000">
              <a:off x="11322334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/>
            <p:cNvSpPr/>
            <p:nvPr userDrawn="1"/>
          </p:nvSpPr>
          <p:spPr>
            <a:xfrm rot="5400000">
              <a:off x="1132233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/>
            <p:cNvSpPr/>
            <p:nvPr/>
          </p:nvSpPr>
          <p:spPr>
            <a:xfrm rot="5400000">
              <a:off x="1161960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3" name="Tijdelijke aanduiding voor tekst 10">
            <a:extLst>
              <a:ext uri="{FF2B5EF4-FFF2-40B4-BE49-F238E27FC236}">
                <a16:creationId xmlns:a16="http://schemas.microsoft.com/office/drawing/2014/main" id="{0BF1D710-5F93-4654-8D54-CD40B1D335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4768439"/>
            <a:ext cx="10658474" cy="881063"/>
          </a:xfrm>
          <a:prstGeom prst="rect">
            <a:avLst/>
          </a:prstGeom>
        </p:spPr>
        <p:txBody>
          <a:bodyPr lIns="1828800" tIns="0" rIns="1828800" bIns="0">
            <a:normAutofit/>
          </a:bodyPr>
          <a:lstStyle>
            <a:lvl1pPr marL="0" indent="0" algn="ctr">
              <a:buFontTx/>
              <a:buNone/>
              <a:defRPr sz="2000" b="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BE"/>
              <a:t>Click to add a name</a:t>
            </a:r>
            <a:endParaRPr lang="en-BE" dirty="0"/>
          </a:p>
        </p:txBody>
      </p:sp>
      <p:sp>
        <p:nvSpPr>
          <p:cNvPr id="654" name="Tijdelijke aanduiding voor tekst 8">
            <a:extLst>
              <a:ext uri="{FF2B5EF4-FFF2-40B4-BE49-F238E27FC236}">
                <a16:creationId xmlns:a16="http://schemas.microsoft.com/office/drawing/2014/main" id="{7F4BDD94-FB2C-4502-A2BB-86CAD3E59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2324100"/>
            <a:ext cx="10658474" cy="2197100"/>
          </a:xfrm>
          <a:prstGeom prst="rect">
            <a:avLst/>
          </a:prstGeom>
        </p:spPr>
        <p:txBody>
          <a:bodyPr lIns="1371600" tIns="0" rIns="1371600" bIns="0" anchor="ctr" anchorCtr="0">
            <a:no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3200">
                <a:solidFill>
                  <a:schemeClr val="bg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NL"/>
              <a:t>Click to add a quote</a:t>
            </a:r>
            <a:endParaRPr lang="nl-NL" dirty="0"/>
          </a:p>
        </p:txBody>
      </p:sp>
      <p:pic>
        <p:nvPicPr>
          <p:cNvPr id="218" name="Picture 2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60" y="1055688"/>
            <a:ext cx="972444" cy="1153070"/>
          </a:xfrm>
          <a:prstGeom prst="rect">
            <a:avLst/>
          </a:prstGeom>
        </p:spPr>
      </p:pic>
      <p:sp>
        <p:nvSpPr>
          <p:cNvPr id="99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0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767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 43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6" name="Group 565"/>
          <p:cNvGrpSpPr/>
          <p:nvPr userDrawn="1"/>
        </p:nvGrpSpPr>
        <p:grpSpPr>
          <a:xfrm>
            <a:off x="344587" y="5301326"/>
            <a:ext cx="11847413" cy="1418438"/>
            <a:chOff x="0" y="5409807"/>
            <a:chExt cx="11847413" cy="1418438"/>
          </a:xfrm>
        </p:grpSpPr>
        <p:sp>
          <p:nvSpPr>
            <p:cNvPr id="567" name="Oval 566"/>
            <p:cNvSpPr/>
            <p:nvPr/>
          </p:nvSpPr>
          <p:spPr>
            <a:xfrm rot="5400000">
              <a:off x="0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 rot="5400000">
              <a:off x="596266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 rot="5400000">
              <a:off x="893538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 rot="5400000">
              <a:off x="1188586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 rot="5400000">
              <a:off x="118858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 rot="5400000">
              <a:off x="118858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 rot="5400000">
              <a:off x="1487036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 rot="5400000">
              <a:off x="148703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 rot="5400000">
              <a:off x="1785482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 rot="5400000">
              <a:off x="1785482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 rot="5400000">
              <a:off x="2084611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 rot="5400000">
              <a:off x="2383057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/>
            <p:cNvSpPr/>
            <p:nvPr/>
          </p:nvSpPr>
          <p:spPr>
            <a:xfrm rot="5400000">
              <a:off x="2383057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 rot="5400000">
              <a:off x="2383057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 rot="5400000">
              <a:off x="2383057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 rot="5400000">
              <a:off x="2383057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/>
            <p:cNvSpPr/>
            <p:nvPr/>
          </p:nvSpPr>
          <p:spPr>
            <a:xfrm rot="5400000">
              <a:off x="2677499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/>
            <p:cNvSpPr/>
            <p:nvPr/>
          </p:nvSpPr>
          <p:spPr>
            <a:xfrm rot="5400000">
              <a:off x="2677499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Oval 590"/>
            <p:cNvSpPr/>
            <p:nvPr/>
          </p:nvSpPr>
          <p:spPr>
            <a:xfrm rot="5400000">
              <a:off x="2981320" y="600512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Oval 591"/>
            <p:cNvSpPr/>
            <p:nvPr/>
          </p:nvSpPr>
          <p:spPr>
            <a:xfrm rot="5400000">
              <a:off x="2981320" y="630277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/>
            <p:cNvSpPr/>
            <p:nvPr/>
          </p:nvSpPr>
          <p:spPr>
            <a:xfrm rot="5400000">
              <a:off x="2981320" y="660043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Oval 593"/>
            <p:cNvSpPr/>
            <p:nvPr/>
          </p:nvSpPr>
          <p:spPr>
            <a:xfrm rot="5400000">
              <a:off x="3278592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 rot="5400000">
              <a:off x="3566662" y="570746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 rot="5400000">
              <a:off x="3566662" y="630277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 rot="5400000">
              <a:off x="3865791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/>
            <p:cNvSpPr/>
            <p:nvPr/>
          </p:nvSpPr>
          <p:spPr>
            <a:xfrm rot="5400000">
              <a:off x="3865791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/>
            <p:cNvSpPr/>
            <p:nvPr/>
          </p:nvSpPr>
          <p:spPr>
            <a:xfrm rot="5400000">
              <a:off x="4164237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 rot="5400000">
              <a:off x="4164237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 rot="5400000">
              <a:off x="4458679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 rot="5400000">
              <a:off x="4458679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 rot="5400000">
              <a:off x="4762499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 rot="5400000">
              <a:off x="5059770" y="570746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 rot="5400000">
              <a:off x="5059770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 rot="5400000">
              <a:off x="5059770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 rot="5400000">
              <a:off x="5362575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 rot="5400000">
              <a:off x="5362575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 rot="5400000">
              <a:off x="566420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 rot="5400000">
              <a:off x="5664201" y="660042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 rot="5400000">
              <a:off x="5958841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 userDrawn="1"/>
          </p:nvSpPr>
          <p:spPr>
            <a:xfrm rot="5400000">
              <a:off x="595884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 rot="5400000">
              <a:off x="6256113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 rot="5400000">
              <a:off x="6551161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 rot="5400000">
              <a:off x="655116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 rot="5400000">
              <a:off x="655116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 rot="5400000">
              <a:off x="6849611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 rot="5400000">
              <a:off x="684961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 rot="5400000">
              <a:off x="684961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 rot="5400000">
              <a:off x="7148057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 rot="5400000">
              <a:off x="7148057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 rot="5400000">
              <a:off x="7148057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 rot="5400000">
              <a:off x="7447186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 rot="5400000">
              <a:off x="7745632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 rot="5400000">
              <a:off x="7745632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/>
            <p:cNvSpPr/>
            <p:nvPr/>
          </p:nvSpPr>
          <p:spPr>
            <a:xfrm rot="5400000">
              <a:off x="7745632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/>
            <p:cNvSpPr/>
            <p:nvPr/>
          </p:nvSpPr>
          <p:spPr>
            <a:xfrm rot="5400000">
              <a:off x="7745632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/>
            <p:cNvSpPr/>
            <p:nvPr/>
          </p:nvSpPr>
          <p:spPr>
            <a:xfrm rot="5400000">
              <a:off x="7745632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/>
            <p:cNvSpPr/>
            <p:nvPr/>
          </p:nvSpPr>
          <p:spPr>
            <a:xfrm rot="5400000">
              <a:off x="8040074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/>
            <p:cNvSpPr/>
            <p:nvPr/>
          </p:nvSpPr>
          <p:spPr>
            <a:xfrm rot="5400000">
              <a:off x="804007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/>
            <p:cNvSpPr/>
            <p:nvPr/>
          </p:nvSpPr>
          <p:spPr>
            <a:xfrm rot="5400000">
              <a:off x="834389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/>
            <p:cNvSpPr/>
            <p:nvPr/>
          </p:nvSpPr>
          <p:spPr>
            <a:xfrm rot="5400000">
              <a:off x="8343894" y="630277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/>
            <p:cNvSpPr/>
            <p:nvPr/>
          </p:nvSpPr>
          <p:spPr>
            <a:xfrm rot="5400000">
              <a:off x="8343894" y="660043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/>
            <p:cNvSpPr/>
            <p:nvPr/>
          </p:nvSpPr>
          <p:spPr>
            <a:xfrm rot="5400000">
              <a:off x="8641166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/>
            <p:cNvSpPr/>
            <p:nvPr/>
          </p:nvSpPr>
          <p:spPr>
            <a:xfrm rot="5400000">
              <a:off x="8929236" y="570746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Oval 635"/>
            <p:cNvSpPr/>
            <p:nvPr/>
          </p:nvSpPr>
          <p:spPr>
            <a:xfrm rot="5400000">
              <a:off x="8929236" y="630277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Oval 636"/>
            <p:cNvSpPr/>
            <p:nvPr/>
          </p:nvSpPr>
          <p:spPr>
            <a:xfrm rot="5400000">
              <a:off x="9228366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/>
            <p:cNvSpPr/>
            <p:nvPr/>
          </p:nvSpPr>
          <p:spPr>
            <a:xfrm rot="5400000">
              <a:off x="9228366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/>
            <p:cNvSpPr/>
            <p:nvPr/>
          </p:nvSpPr>
          <p:spPr>
            <a:xfrm rot="5400000">
              <a:off x="9526812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/>
            <p:cNvSpPr/>
            <p:nvPr/>
          </p:nvSpPr>
          <p:spPr>
            <a:xfrm rot="5400000">
              <a:off x="9526812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/>
            <p:cNvSpPr/>
            <p:nvPr/>
          </p:nvSpPr>
          <p:spPr>
            <a:xfrm rot="5400000">
              <a:off x="9821254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Oval 641"/>
            <p:cNvSpPr/>
            <p:nvPr/>
          </p:nvSpPr>
          <p:spPr>
            <a:xfrm rot="5400000">
              <a:off x="9821254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/>
            <p:cNvSpPr/>
            <p:nvPr/>
          </p:nvSpPr>
          <p:spPr>
            <a:xfrm rot="5400000">
              <a:off x="10125074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/>
            <p:cNvSpPr/>
            <p:nvPr/>
          </p:nvSpPr>
          <p:spPr>
            <a:xfrm rot="5400000">
              <a:off x="10422346" y="570747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/>
            <p:cNvSpPr/>
            <p:nvPr/>
          </p:nvSpPr>
          <p:spPr>
            <a:xfrm rot="5400000">
              <a:off x="10422346" y="630278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Oval 645"/>
            <p:cNvSpPr/>
            <p:nvPr/>
          </p:nvSpPr>
          <p:spPr>
            <a:xfrm rot="5400000">
              <a:off x="10422346" y="660043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Oval 646"/>
            <p:cNvSpPr/>
            <p:nvPr/>
          </p:nvSpPr>
          <p:spPr>
            <a:xfrm rot="5400000">
              <a:off x="10726068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/>
            <p:cNvSpPr/>
            <p:nvPr/>
          </p:nvSpPr>
          <p:spPr>
            <a:xfrm rot="5400000">
              <a:off x="10726068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/>
            <p:cNvSpPr/>
            <p:nvPr/>
          </p:nvSpPr>
          <p:spPr>
            <a:xfrm rot="5400000">
              <a:off x="1102769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/>
            <p:cNvSpPr/>
            <p:nvPr/>
          </p:nvSpPr>
          <p:spPr>
            <a:xfrm rot="5400000">
              <a:off x="11322334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/>
            <p:cNvSpPr/>
            <p:nvPr userDrawn="1"/>
          </p:nvSpPr>
          <p:spPr>
            <a:xfrm rot="5400000">
              <a:off x="1132233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/>
            <p:cNvSpPr/>
            <p:nvPr/>
          </p:nvSpPr>
          <p:spPr>
            <a:xfrm rot="5400000">
              <a:off x="1161960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3" name="Tijdelijke aanduiding voor tekst 10">
            <a:extLst>
              <a:ext uri="{FF2B5EF4-FFF2-40B4-BE49-F238E27FC236}">
                <a16:creationId xmlns:a16="http://schemas.microsoft.com/office/drawing/2014/main" id="{0BF1D710-5F93-4654-8D54-CD40B1D335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4768439"/>
            <a:ext cx="10658474" cy="881063"/>
          </a:xfrm>
          <a:prstGeom prst="rect">
            <a:avLst/>
          </a:prstGeom>
        </p:spPr>
        <p:txBody>
          <a:bodyPr lIns="1828800" tIns="0" rIns="1828800" bIns="0">
            <a:normAutofit/>
          </a:bodyPr>
          <a:lstStyle>
            <a:lvl1pPr marL="0" indent="0" algn="ctr">
              <a:buFontTx/>
              <a:buNone/>
              <a:defRPr sz="2000" b="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BE"/>
              <a:t>Click to add a name</a:t>
            </a:r>
            <a:endParaRPr lang="en-BE" dirty="0"/>
          </a:p>
        </p:txBody>
      </p:sp>
      <p:sp>
        <p:nvSpPr>
          <p:cNvPr id="654" name="Tijdelijke aanduiding voor tekst 8">
            <a:extLst>
              <a:ext uri="{FF2B5EF4-FFF2-40B4-BE49-F238E27FC236}">
                <a16:creationId xmlns:a16="http://schemas.microsoft.com/office/drawing/2014/main" id="{7F4BDD94-FB2C-4502-A2BB-86CAD3E59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2324100"/>
            <a:ext cx="10658474" cy="2197100"/>
          </a:xfrm>
          <a:prstGeom prst="rect">
            <a:avLst/>
          </a:prstGeom>
        </p:spPr>
        <p:txBody>
          <a:bodyPr lIns="1371600" tIns="0" rIns="1371600" bIns="0" anchor="ctr" anchorCtr="0">
            <a:no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3200">
                <a:solidFill>
                  <a:schemeClr val="bg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NL"/>
              <a:t>Click to add a quote</a:t>
            </a:r>
            <a:endParaRPr lang="nl-NL" dirty="0"/>
          </a:p>
        </p:txBody>
      </p:sp>
      <p:pic>
        <p:nvPicPr>
          <p:cNvPr id="217" name="Picture 2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60" y="1055688"/>
            <a:ext cx="972444" cy="1153070"/>
          </a:xfrm>
          <a:prstGeom prst="rect">
            <a:avLst/>
          </a:prstGeom>
        </p:spPr>
      </p:pic>
      <p:sp>
        <p:nvSpPr>
          <p:cNvPr id="9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8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780824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9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011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inf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82B9D0C-0783-431C-BFBF-3A3AA871FE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78000"/>
            </a:schemeClr>
          </a:solidFill>
        </p:spPr>
        <p:txBody>
          <a:bodyPr anchor="ctr" anchorCtr="0"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&lt;Click to add picture&lt;&lt;&lt;&lt;&lt;&lt;&lt;&lt;&lt;&lt;</a:t>
            </a:r>
            <a:endParaRPr lang="en-BE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6A895D29-FC6A-432A-8385-E2F1D027CD96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66763" y="800100"/>
            <a:ext cx="5329239" cy="52578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1005840" tIns="2194560" rIns="182880" bIns="1188720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/>
              <a:t> </a:t>
            </a:r>
            <a:endParaRPr lang="en-BE" dirty="0"/>
          </a:p>
        </p:txBody>
      </p:sp>
      <p:sp>
        <p:nvSpPr>
          <p:cNvPr id="253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817" y="1479973"/>
            <a:ext cx="2992891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BE" sz="2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BE" dirty="0"/>
          </a:p>
        </p:txBody>
      </p:sp>
      <p:sp>
        <p:nvSpPr>
          <p:cNvPr id="25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2072" y="2191174"/>
            <a:ext cx="2983043" cy="108681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lang="nl-NL" sz="2400" kern="1200" dirty="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25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705020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3260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inf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82B9D0C-0783-431C-BFBF-3A3AA871FE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78000"/>
            </a:schemeClr>
          </a:solidFill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&gt;&gt;&gt;&gt;&gt;&gt;&gt;&gt;&gt; Click to add picture &gt;</a:t>
            </a:r>
            <a:endParaRPr lang="en-BE" dirty="0"/>
          </a:p>
        </p:txBody>
      </p:sp>
      <p:sp>
        <p:nvSpPr>
          <p:cNvPr id="6" name="Tijdelijke aanduiding voor tekst 25">
            <a:extLst>
              <a:ext uri="{FF2B5EF4-FFF2-40B4-BE49-F238E27FC236}">
                <a16:creationId xmlns:a16="http://schemas.microsoft.com/office/drawing/2014/main" id="{6A895D29-FC6A-432A-8385-E2F1D027CD96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 flipH="1">
            <a:off x="6096000" y="800100"/>
            <a:ext cx="5329238" cy="52578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1005840" tIns="2194560" rIns="182880" bIns="1188720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/>
              <a:t> </a:t>
            </a:r>
            <a:endParaRPr lang="en-BE" dirty="0"/>
          </a:p>
        </p:txBody>
      </p:sp>
      <p:sp>
        <p:nvSpPr>
          <p:cNvPr id="253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020" y="1479973"/>
            <a:ext cx="2992891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BE" sz="2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BE" dirty="0"/>
          </a:p>
        </p:txBody>
      </p:sp>
      <p:sp>
        <p:nvSpPr>
          <p:cNvPr id="25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80275" y="2191174"/>
            <a:ext cx="2983043" cy="108681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lang="nl-NL" sz="2400" kern="1200" dirty="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7055229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87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inf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82B9D0C-0783-431C-BFBF-3A3AA871FE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anchor="ctr" anchorCtr="0"/>
          <a:lstStyle>
            <a:lvl1pPr marL="0" indent="0" algn="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&lt;Click to add picture&lt;&lt;&lt;&lt;&lt;&lt;&lt;&lt;&lt;&lt;</a:t>
            </a:r>
            <a:endParaRPr lang="en-BE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6A895D29-FC6A-432A-8385-E2F1D027CD96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66763" y="800100"/>
            <a:ext cx="5329239" cy="52578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1005840" tIns="2194560" rIns="182880" bIns="1188720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/>
              <a:t> </a:t>
            </a:r>
            <a:endParaRPr lang="en-BE" dirty="0"/>
          </a:p>
        </p:txBody>
      </p:sp>
      <p:sp>
        <p:nvSpPr>
          <p:cNvPr id="253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817" y="1479973"/>
            <a:ext cx="2992891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BE" sz="28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BE" dirty="0"/>
          </a:p>
        </p:txBody>
      </p:sp>
      <p:sp>
        <p:nvSpPr>
          <p:cNvPr id="25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2072" y="2191174"/>
            <a:ext cx="2983043" cy="108681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lang="nl-NL" sz="2400" kern="1200" dirty="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25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705020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1284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inf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82B9D0C-0783-431C-BFBF-3A3AA871FE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&gt;&gt;&gt;&gt;&gt;&gt;&gt;&gt;&gt; Click to add picture &gt;</a:t>
            </a:r>
            <a:endParaRPr lang="en-BE" dirty="0"/>
          </a:p>
        </p:txBody>
      </p:sp>
      <p:sp>
        <p:nvSpPr>
          <p:cNvPr id="6" name="Tijdelijke aanduiding voor tekst 25">
            <a:extLst>
              <a:ext uri="{FF2B5EF4-FFF2-40B4-BE49-F238E27FC236}">
                <a16:creationId xmlns:a16="http://schemas.microsoft.com/office/drawing/2014/main" id="{6A895D29-FC6A-432A-8385-E2F1D027CD96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 flipH="1">
            <a:off x="6096000" y="800100"/>
            <a:ext cx="5329238" cy="52578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1005840" tIns="2194560" rIns="182880" bIns="1188720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/>
              <a:t> </a:t>
            </a:r>
            <a:endParaRPr lang="en-BE" dirty="0"/>
          </a:p>
        </p:txBody>
      </p:sp>
      <p:sp>
        <p:nvSpPr>
          <p:cNvPr id="253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020" y="1479973"/>
            <a:ext cx="2992891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BE" sz="28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BE" dirty="0"/>
          </a:p>
        </p:txBody>
      </p:sp>
      <p:sp>
        <p:nvSpPr>
          <p:cNvPr id="25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80275" y="2191174"/>
            <a:ext cx="2983043" cy="108681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lang="nl-NL" sz="2400" kern="1200" dirty="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7055229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67091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67299" y="1905000"/>
            <a:ext cx="2160000" cy="13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763" y="3647804"/>
            <a:ext cx="10661665" cy="21687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36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763" y="3647804"/>
            <a:ext cx="10661665" cy="21687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3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7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67299" y="1905000"/>
            <a:ext cx="2160000" cy="13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1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40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&amp;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763" y="3647804"/>
            <a:ext cx="10661665" cy="21687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3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7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67299" y="1905000"/>
            <a:ext cx="2160000" cy="13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32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Title Placeholder 1"/>
          <p:cNvSpPr>
            <a:spLocks noGrp="1"/>
          </p:cNvSpPr>
          <p:nvPr>
            <p:ph type="title"/>
          </p:nvPr>
        </p:nvSpPr>
        <p:spPr>
          <a:xfrm>
            <a:off x="3181350" y="5635663"/>
            <a:ext cx="8362949" cy="602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Afbeelding 3">
            <a:extLst>
              <a:ext uri="{FF2B5EF4-FFF2-40B4-BE49-F238E27FC236}">
                <a16:creationId xmlns:a16="http://schemas.microsoft.com/office/drawing/2014/main" id="{AA5B3CA4-7383-4A08-AD3F-748BE844E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39931" r="6884" b="9611"/>
          <a:stretch/>
        </p:blipFill>
        <p:spPr>
          <a:xfrm>
            <a:off x="754743" y="769256"/>
            <a:ext cx="10711543" cy="4475843"/>
          </a:xfrm>
          <a:prstGeom prst="rect">
            <a:avLst/>
          </a:prstGeom>
        </p:spPr>
      </p:pic>
      <p:sp>
        <p:nvSpPr>
          <p:cNvPr id="8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350" y="5321300"/>
            <a:ext cx="8270421" cy="2857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52475" y="5310188"/>
            <a:ext cx="2193925" cy="793750"/>
            <a:chOff x="474" y="3345"/>
            <a:chExt cx="1382" cy="50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74" y="3345"/>
              <a:ext cx="1382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74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74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656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656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950" y="3536"/>
              <a:ext cx="176" cy="123"/>
            </a:xfrm>
            <a:custGeom>
              <a:avLst/>
              <a:gdLst>
                <a:gd name="T0" fmla="*/ 529 w 529"/>
                <a:gd name="T1" fmla="*/ 370 h 370"/>
                <a:gd name="T2" fmla="*/ 203 w 529"/>
                <a:gd name="T3" fmla="*/ 0 h 370"/>
                <a:gd name="T4" fmla="*/ 0 w 529"/>
                <a:gd name="T5" fmla="*/ 0 h 370"/>
                <a:gd name="T6" fmla="*/ 322 w 529"/>
                <a:gd name="T7" fmla="*/ 370 h 370"/>
                <a:gd name="T8" fmla="*/ 529 w 529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0">
                  <a:moveTo>
                    <a:pt x="529" y="370"/>
                  </a:moveTo>
                  <a:lnTo>
                    <a:pt x="203" y="0"/>
                  </a:lnTo>
                  <a:lnTo>
                    <a:pt x="0" y="0"/>
                  </a:lnTo>
                  <a:lnTo>
                    <a:pt x="322" y="370"/>
                  </a:lnTo>
                  <a:lnTo>
                    <a:pt x="529" y="37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887" y="3345"/>
              <a:ext cx="50" cy="314"/>
            </a:xfrm>
            <a:custGeom>
              <a:avLst/>
              <a:gdLst>
                <a:gd name="T0" fmla="*/ 0 w 152"/>
                <a:gd name="T1" fmla="*/ 0 h 943"/>
                <a:gd name="T2" fmla="*/ 0 w 152"/>
                <a:gd name="T3" fmla="*/ 943 h 943"/>
                <a:gd name="T4" fmla="*/ 152 w 152"/>
                <a:gd name="T5" fmla="*/ 943 h 943"/>
                <a:gd name="T6" fmla="*/ 152 w 152"/>
                <a:gd name="T7" fmla="*/ 599 h 943"/>
                <a:gd name="T8" fmla="*/ 152 w 152"/>
                <a:gd name="T9" fmla="*/ 600 h 943"/>
                <a:gd name="T10" fmla="*/ 152 w 152"/>
                <a:gd name="T11" fmla="*/ 565 h 943"/>
                <a:gd name="T12" fmla="*/ 152 w 152"/>
                <a:gd name="T13" fmla="*/ 565 h 943"/>
                <a:gd name="T14" fmla="*/ 152 w 152"/>
                <a:gd name="T15" fmla="*/ 0 h 943"/>
                <a:gd name="T16" fmla="*/ 0 w 152"/>
                <a:gd name="T17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943">
                  <a:moveTo>
                    <a:pt x="0" y="0"/>
                  </a:moveTo>
                  <a:lnTo>
                    <a:pt x="0" y="943"/>
                  </a:lnTo>
                  <a:lnTo>
                    <a:pt x="152" y="943"/>
                  </a:lnTo>
                  <a:lnTo>
                    <a:pt x="152" y="599"/>
                  </a:lnTo>
                  <a:lnTo>
                    <a:pt x="152" y="600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196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1196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 noEditPoints="1"/>
            </p:cNvSpPr>
            <p:nvPr userDrawn="1"/>
          </p:nvSpPr>
          <p:spPr bwMode="auto">
            <a:xfrm>
              <a:off x="1405" y="3424"/>
              <a:ext cx="227" cy="236"/>
            </a:xfrm>
            <a:custGeom>
              <a:avLst/>
              <a:gdLst>
                <a:gd name="T0" fmla="*/ 513 w 681"/>
                <a:gd name="T1" fmla="*/ 279 h 709"/>
                <a:gd name="T2" fmla="*/ 500 w 681"/>
                <a:gd name="T3" fmla="*/ 232 h 709"/>
                <a:gd name="T4" fmla="*/ 475 w 681"/>
                <a:gd name="T5" fmla="*/ 194 h 709"/>
                <a:gd name="T6" fmla="*/ 443 w 681"/>
                <a:gd name="T7" fmla="*/ 165 h 709"/>
                <a:gd name="T8" fmla="*/ 403 w 681"/>
                <a:gd name="T9" fmla="*/ 148 h 709"/>
                <a:gd name="T10" fmla="*/ 357 w 681"/>
                <a:gd name="T11" fmla="*/ 139 h 709"/>
                <a:gd name="T12" fmla="*/ 325 w 681"/>
                <a:gd name="T13" fmla="*/ 140 h 709"/>
                <a:gd name="T14" fmla="*/ 282 w 681"/>
                <a:gd name="T15" fmla="*/ 148 h 709"/>
                <a:gd name="T16" fmla="*/ 242 w 681"/>
                <a:gd name="T17" fmla="*/ 167 h 709"/>
                <a:gd name="T18" fmla="*/ 207 w 681"/>
                <a:gd name="T19" fmla="*/ 196 h 709"/>
                <a:gd name="T20" fmla="*/ 180 w 681"/>
                <a:gd name="T21" fmla="*/ 234 h 709"/>
                <a:gd name="T22" fmla="*/ 160 w 681"/>
                <a:gd name="T23" fmla="*/ 279 h 709"/>
                <a:gd name="T24" fmla="*/ 0 w 681"/>
                <a:gd name="T25" fmla="*/ 336 h 709"/>
                <a:gd name="T26" fmla="*/ 7 w 681"/>
                <a:gd name="T27" fmla="*/ 282 h 709"/>
                <a:gd name="T28" fmla="*/ 21 w 681"/>
                <a:gd name="T29" fmla="*/ 230 h 709"/>
                <a:gd name="T30" fmla="*/ 41 w 681"/>
                <a:gd name="T31" fmla="*/ 183 h 709"/>
                <a:gd name="T32" fmla="*/ 68 w 681"/>
                <a:gd name="T33" fmla="*/ 140 h 709"/>
                <a:gd name="T34" fmla="*/ 101 w 681"/>
                <a:gd name="T35" fmla="*/ 102 h 709"/>
                <a:gd name="T36" fmla="*/ 139 w 681"/>
                <a:gd name="T37" fmla="*/ 69 h 709"/>
                <a:gd name="T38" fmla="*/ 181 w 681"/>
                <a:gd name="T39" fmla="*/ 41 h 709"/>
                <a:gd name="T40" fmla="*/ 228 w 681"/>
                <a:gd name="T41" fmla="*/ 21 h 709"/>
                <a:gd name="T42" fmla="*/ 278 w 681"/>
                <a:gd name="T43" fmla="*/ 7 h 709"/>
                <a:gd name="T44" fmla="*/ 333 w 681"/>
                <a:gd name="T45" fmla="*/ 0 h 709"/>
                <a:gd name="T46" fmla="*/ 369 w 681"/>
                <a:gd name="T47" fmla="*/ 0 h 709"/>
                <a:gd name="T48" fmla="*/ 420 w 681"/>
                <a:gd name="T49" fmla="*/ 6 h 709"/>
                <a:gd name="T50" fmla="*/ 467 w 681"/>
                <a:gd name="T51" fmla="*/ 18 h 709"/>
                <a:gd name="T52" fmla="*/ 511 w 681"/>
                <a:gd name="T53" fmla="*/ 38 h 709"/>
                <a:gd name="T54" fmla="*/ 550 w 681"/>
                <a:gd name="T55" fmla="*/ 63 h 709"/>
                <a:gd name="T56" fmla="*/ 584 w 681"/>
                <a:gd name="T57" fmla="*/ 95 h 709"/>
                <a:gd name="T58" fmla="*/ 614 w 681"/>
                <a:gd name="T59" fmla="*/ 132 h 709"/>
                <a:gd name="T60" fmla="*/ 638 w 681"/>
                <a:gd name="T61" fmla="*/ 174 h 709"/>
                <a:gd name="T62" fmla="*/ 658 w 681"/>
                <a:gd name="T63" fmla="*/ 222 h 709"/>
                <a:gd name="T64" fmla="*/ 671 w 681"/>
                <a:gd name="T65" fmla="*/ 276 h 709"/>
                <a:gd name="T66" fmla="*/ 679 w 681"/>
                <a:gd name="T67" fmla="*/ 335 h 709"/>
                <a:gd name="T68" fmla="*/ 157 w 681"/>
                <a:gd name="T69" fmla="*/ 395 h 709"/>
                <a:gd name="T70" fmla="*/ 165 w 681"/>
                <a:gd name="T71" fmla="*/ 431 h 709"/>
                <a:gd name="T72" fmla="*/ 188 w 681"/>
                <a:gd name="T73" fmla="*/ 477 h 709"/>
                <a:gd name="T74" fmla="*/ 222 w 681"/>
                <a:gd name="T75" fmla="*/ 515 h 709"/>
                <a:gd name="T76" fmla="*/ 266 w 681"/>
                <a:gd name="T77" fmla="*/ 541 h 709"/>
                <a:gd name="T78" fmla="*/ 317 w 681"/>
                <a:gd name="T79" fmla="*/ 556 h 709"/>
                <a:gd name="T80" fmla="*/ 354 w 681"/>
                <a:gd name="T81" fmla="*/ 559 h 709"/>
                <a:gd name="T82" fmla="*/ 399 w 681"/>
                <a:gd name="T83" fmla="*/ 556 h 709"/>
                <a:gd name="T84" fmla="*/ 438 w 681"/>
                <a:gd name="T85" fmla="*/ 546 h 709"/>
                <a:gd name="T86" fmla="*/ 482 w 681"/>
                <a:gd name="T87" fmla="*/ 524 h 709"/>
                <a:gd name="T88" fmla="*/ 533 w 681"/>
                <a:gd name="T89" fmla="*/ 481 h 709"/>
                <a:gd name="T90" fmla="*/ 623 w 681"/>
                <a:gd name="T91" fmla="*/ 602 h 709"/>
                <a:gd name="T92" fmla="*/ 583 w 681"/>
                <a:gd name="T93" fmla="*/ 637 h 709"/>
                <a:gd name="T94" fmla="*/ 535 w 681"/>
                <a:gd name="T95" fmla="*/ 667 h 709"/>
                <a:gd name="T96" fmla="*/ 481 w 681"/>
                <a:gd name="T97" fmla="*/ 690 h 709"/>
                <a:gd name="T98" fmla="*/ 420 w 681"/>
                <a:gd name="T99" fmla="*/ 704 h 709"/>
                <a:gd name="T100" fmla="*/ 354 w 681"/>
                <a:gd name="T101" fmla="*/ 709 h 709"/>
                <a:gd name="T102" fmla="*/ 317 w 681"/>
                <a:gd name="T103" fmla="*/ 707 h 709"/>
                <a:gd name="T104" fmla="*/ 264 w 681"/>
                <a:gd name="T105" fmla="*/ 698 h 709"/>
                <a:gd name="T106" fmla="*/ 213 w 681"/>
                <a:gd name="T107" fmla="*/ 682 h 709"/>
                <a:gd name="T108" fmla="*/ 167 w 681"/>
                <a:gd name="T109" fmla="*/ 659 h 709"/>
                <a:gd name="T110" fmla="*/ 126 w 681"/>
                <a:gd name="T111" fmla="*/ 629 h 709"/>
                <a:gd name="T112" fmla="*/ 89 w 681"/>
                <a:gd name="T113" fmla="*/ 595 h 709"/>
                <a:gd name="T114" fmla="*/ 58 w 681"/>
                <a:gd name="T115" fmla="*/ 555 h 709"/>
                <a:gd name="T116" fmla="*/ 33 w 681"/>
                <a:gd name="T117" fmla="*/ 510 h 709"/>
                <a:gd name="T118" fmla="*/ 15 w 681"/>
                <a:gd name="T119" fmla="*/ 462 h 709"/>
                <a:gd name="T120" fmla="*/ 3 w 681"/>
                <a:gd name="T121" fmla="*/ 409 h 709"/>
                <a:gd name="T122" fmla="*/ 0 w 681"/>
                <a:gd name="T123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1" h="709">
                  <a:moveTo>
                    <a:pt x="160" y="279"/>
                  </a:moveTo>
                  <a:lnTo>
                    <a:pt x="513" y="279"/>
                  </a:lnTo>
                  <a:lnTo>
                    <a:pt x="513" y="279"/>
                  </a:lnTo>
                  <a:lnTo>
                    <a:pt x="510" y="262"/>
                  </a:lnTo>
                  <a:lnTo>
                    <a:pt x="505" y="246"/>
                  </a:lnTo>
                  <a:lnTo>
                    <a:pt x="500" y="232"/>
                  </a:lnTo>
                  <a:lnTo>
                    <a:pt x="491" y="218"/>
                  </a:lnTo>
                  <a:lnTo>
                    <a:pt x="483" y="205"/>
                  </a:lnTo>
                  <a:lnTo>
                    <a:pt x="475" y="194"/>
                  </a:lnTo>
                  <a:lnTo>
                    <a:pt x="465" y="183"/>
                  </a:lnTo>
                  <a:lnTo>
                    <a:pt x="455" y="174"/>
                  </a:lnTo>
                  <a:lnTo>
                    <a:pt x="443" y="165"/>
                  </a:lnTo>
                  <a:lnTo>
                    <a:pt x="431" y="158"/>
                  </a:lnTo>
                  <a:lnTo>
                    <a:pt x="417" y="152"/>
                  </a:lnTo>
                  <a:lnTo>
                    <a:pt x="403" y="148"/>
                  </a:lnTo>
                  <a:lnTo>
                    <a:pt x="388" y="143"/>
                  </a:lnTo>
                  <a:lnTo>
                    <a:pt x="373" y="141"/>
                  </a:lnTo>
                  <a:lnTo>
                    <a:pt x="357" y="139"/>
                  </a:lnTo>
                  <a:lnTo>
                    <a:pt x="340" y="139"/>
                  </a:lnTo>
                  <a:lnTo>
                    <a:pt x="340" y="139"/>
                  </a:lnTo>
                  <a:lnTo>
                    <a:pt x="325" y="140"/>
                  </a:lnTo>
                  <a:lnTo>
                    <a:pt x="310" y="141"/>
                  </a:lnTo>
                  <a:lnTo>
                    <a:pt x="296" y="144"/>
                  </a:lnTo>
                  <a:lnTo>
                    <a:pt x="282" y="148"/>
                  </a:lnTo>
                  <a:lnTo>
                    <a:pt x="268" y="154"/>
                  </a:lnTo>
                  <a:lnTo>
                    <a:pt x="254" y="160"/>
                  </a:lnTo>
                  <a:lnTo>
                    <a:pt x="242" y="167"/>
                  </a:lnTo>
                  <a:lnTo>
                    <a:pt x="229" y="177"/>
                  </a:lnTo>
                  <a:lnTo>
                    <a:pt x="218" y="186"/>
                  </a:lnTo>
                  <a:lnTo>
                    <a:pt x="207" y="196"/>
                  </a:lnTo>
                  <a:lnTo>
                    <a:pt x="197" y="207"/>
                  </a:lnTo>
                  <a:lnTo>
                    <a:pt x="188" y="220"/>
                  </a:lnTo>
                  <a:lnTo>
                    <a:pt x="180" y="234"/>
                  </a:lnTo>
                  <a:lnTo>
                    <a:pt x="172" y="248"/>
                  </a:lnTo>
                  <a:lnTo>
                    <a:pt x="166" y="264"/>
                  </a:lnTo>
                  <a:lnTo>
                    <a:pt x="160" y="279"/>
                  </a:lnTo>
                  <a:close/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1458" y="3470"/>
              <a:ext cx="118" cy="47"/>
            </a:xfrm>
            <a:custGeom>
              <a:avLst/>
              <a:gdLst>
                <a:gd name="T0" fmla="*/ 0 w 353"/>
                <a:gd name="T1" fmla="*/ 140 h 140"/>
                <a:gd name="T2" fmla="*/ 353 w 353"/>
                <a:gd name="T3" fmla="*/ 140 h 140"/>
                <a:gd name="T4" fmla="*/ 353 w 353"/>
                <a:gd name="T5" fmla="*/ 140 h 140"/>
                <a:gd name="T6" fmla="*/ 350 w 353"/>
                <a:gd name="T7" fmla="*/ 123 h 140"/>
                <a:gd name="T8" fmla="*/ 345 w 353"/>
                <a:gd name="T9" fmla="*/ 107 h 140"/>
                <a:gd name="T10" fmla="*/ 340 w 353"/>
                <a:gd name="T11" fmla="*/ 93 h 140"/>
                <a:gd name="T12" fmla="*/ 331 w 353"/>
                <a:gd name="T13" fmla="*/ 79 h 140"/>
                <a:gd name="T14" fmla="*/ 323 w 353"/>
                <a:gd name="T15" fmla="*/ 66 h 140"/>
                <a:gd name="T16" fmla="*/ 315 w 353"/>
                <a:gd name="T17" fmla="*/ 55 h 140"/>
                <a:gd name="T18" fmla="*/ 305 w 353"/>
                <a:gd name="T19" fmla="*/ 44 h 140"/>
                <a:gd name="T20" fmla="*/ 295 w 353"/>
                <a:gd name="T21" fmla="*/ 35 h 140"/>
                <a:gd name="T22" fmla="*/ 283 w 353"/>
                <a:gd name="T23" fmla="*/ 26 h 140"/>
                <a:gd name="T24" fmla="*/ 271 w 353"/>
                <a:gd name="T25" fmla="*/ 19 h 140"/>
                <a:gd name="T26" fmla="*/ 257 w 353"/>
                <a:gd name="T27" fmla="*/ 13 h 140"/>
                <a:gd name="T28" fmla="*/ 243 w 353"/>
                <a:gd name="T29" fmla="*/ 9 h 140"/>
                <a:gd name="T30" fmla="*/ 228 w 353"/>
                <a:gd name="T31" fmla="*/ 4 h 140"/>
                <a:gd name="T32" fmla="*/ 213 w 353"/>
                <a:gd name="T33" fmla="*/ 2 h 140"/>
                <a:gd name="T34" fmla="*/ 197 w 353"/>
                <a:gd name="T35" fmla="*/ 0 h 140"/>
                <a:gd name="T36" fmla="*/ 180 w 353"/>
                <a:gd name="T37" fmla="*/ 0 h 140"/>
                <a:gd name="T38" fmla="*/ 180 w 353"/>
                <a:gd name="T39" fmla="*/ 0 h 140"/>
                <a:gd name="T40" fmla="*/ 165 w 353"/>
                <a:gd name="T41" fmla="*/ 1 h 140"/>
                <a:gd name="T42" fmla="*/ 150 w 353"/>
                <a:gd name="T43" fmla="*/ 2 h 140"/>
                <a:gd name="T44" fmla="*/ 136 w 353"/>
                <a:gd name="T45" fmla="*/ 5 h 140"/>
                <a:gd name="T46" fmla="*/ 122 w 353"/>
                <a:gd name="T47" fmla="*/ 9 h 140"/>
                <a:gd name="T48" fmla="*/ 108 w 353"/>
                <a:gd name="T49" fmla="*/ 15 h 140"/>
                <a:gd name="T50" fmla="*/ 94 w 353"/>
                <a:gd name="T51" fmla="*/ 21 h 140"/>
                <a:gd name="T52" fmla="*/ 82 w 353"/>
                <a:gd name="T53" fmla="*/ 28 h 140"/>
                <a:gd name="T54" fmla="*/ 69 w 353"/>
                <a:gd name="T55" fmla="*/ 38 h 140"/>
                <a:gd name="T56" fmla="*/ 58 w 353"/>
                <a:gd name="T57" fmla="*/ 47 h 140"/>
                <a:gd name="T58" fmla="*/ 47 w 353"/>
                <a:gd name="T59" fmla="*/ 57 h 140"/>
                <a:gd name="T60" fmla="*/ 37 w 353"/>
                <a:gd name="T61" fmla="*/ 68 h 140"/>
                <a:gd name="T62" fmla="*/ 28 w 353"/>
                <a:gd name="T63" fmla="*/ 81 h 140"/>
                <a:gd name="T64" fmla="*/ 20 w 353"/>
                <a:gd name="T65" fmla="*/ 95 h 140"/>
                <a:gd name="T66" fmla="*/ 12 w 353"/>
                <a:gd name="T67" fmla="*/ 109 h 140"/>
                <a:gd name="T68" fmla="*/ 6 w 353"/>
                <a:gd name="T69" fmla="*/ 125 h 140"/>
                <a:gd name="T70" fmla="*/ 0 w 353"/>
                <a:gd name="T7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140">
                  <a:moveTo>
                    <a:pt x="0" y="140"/>
                  </a:moveTo>
                  <a:lnTo>
                    <a:pt x="353" y="140"/>
                  </a:lnTo>
                  <a:lnTo>
                    <a:pt x="353" y="140"/>
                  </a:lnTo>
                  <a:lnTo>
                    <a:pt x="350" y="123"/>
                  </a:lnTo>
                  <a:lnTo>
                    <a:pt x="345" y="107"/>
                  </a:lnTo>
                  <a:lnTo>
                    <a:pt x="340" y="93"/>
                  </a:lnTo>
                  <a:lnTo>
                    <a:pt x="331" y="79"/>
                  </a:lnTo>
                  <a:lnTo>
                    <a:pt x="323" y="66"/>
                  </a:lnTo>
                  <a:lnTo>
                    <a:pt x="315" y="55"/>
                  </a:lnTo>
                  <a:lnTo>
                    <a:pt x="305" y="44"/>
                  </a:lnTo>
                  <a:lnTo>
                    <a:pt x="295" y="35"/>
                  </a:lnTo>
                  <a:lnTo>
                    <a:pt x="283" y="26"/>
                  </a:lnTo>
                  <a:lnTo>
                    <a:pt x="271" y="19"/>
                  </a:lnTo>
                  <a:lnTo>
                    <a:pt x="257" y="13"/>
                  </a:lnTo>
                  <a:lnTo>
                    <a:pt x="243" y="9"/>
                  </a:lnTo>
                  <a:lnTo>
                    <a:pt x="228" y="4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65" y="1"/>
                  </a:lnTo>
                  <a:lnTo>
                    <a:pt x="150" y="2"/>
                  </a:lnTo>
                  <a:lnTo>
                    <a:pt x="136" y="5"/>
                  </a:lnTo>
                  <a:lnTo>
                    <a:pt x="122" y="9"/>
                  </a:lnTo>
                  <a:lnTo>
                    <a:pt x="108" y="15"/>
                  </a:lnTo>
                  <a:lnTo>
                    <a:pt x="94" y="21"/>
                  </a:lnTo>
                  <a:lnTo>
                    <a:pt x="82" y="28"/>
                  </a:lnTo>
                  <a:lnTo>
                    <a:pt x="69" y="38"/>
                  </a:lnTo>
                  <a:lnTo>
                    <a:pt x="58" y="47"/>
                  </a:lnTo>
                  <a:lnTo>
                    <a:pt x="47" y="57"/>
                  </a:lnTo>
                  <a:lnTo>
                    <a:pt x="37" y="68"/>
                  </a:lnTo>
                  <a:lnTo>
                    <a:pt x="28" y="81"/>
                  </a:lnTo>
                  <a:lnTo>
                    <a:pt x="20" y="95"/>
                  </a:lnTo>
                  <a:lnTo>
                    <a:pt x="12" y="109"/>
                  </a:lnTo>
                  <a:lnTo>
                    <a:pt x="6" y="125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1405" y="3424"/>
              <a:ext cx="227" cy="236"/>
            </a:xfrm>
            <a:custGeom>
              <a:avLst/>
              <a:gdLst>
                <a:gd name="T0" fmla="*/ 0 w 681"/>
                <a:gd name="T1" fmla="*/ 336 h 709"/>
                <a:gd name="T2" fmla="*/ 7 w 681"/>
                <a:gd name="T3" fmla="*/ 282 h 709"/>
                <a:gd name="T4" fmla="*/ 21 w 681"/>
                <a:gd name="T5" fmla="*/ 230 h 709"/>
                <a:gd name="T6" fmla="*/ 41 w 681"/>
                <a:gd name="T7" fmla="*/ 183 h 709"/>
                <a:gd name="T8" fmla="*/ 68 w 681"/>
                <a:gd name="T9" fmla="*/ 140 h 709"/>
                <a:gd name="T10" fmla="*/ 101 w 681"/>
                <a:gd name="T11" fmla="*/ 102 h 709"/>
                <a:gd name="T12" fmla="*/ 139 w 681"/>
                <a:gd name="T13" fmla="*/ 69 h 709"/>
                <a:gd name="T14" fmla="*/ 181 w 681"/>
                <a:gd name="T15" fmla="*/ 41 h 709"/>
                <a:gd name="T16" fmla="*/ 228 w 681"/>
                <a:gd name="T17" fmla="*/ 21 h 709"/>
                <a:gd name="T18" fmla="*/ 278 w 681"/>
                <a:gd name="T19" fmla="*/ 7 h 709"/>
                <a:gd name="T20" fmla="*/ 333 w 681"/>
                <a:gd name="T21" fmla="*/ 0 h 709"/>
                <a:gd name="T22" fmla="*/ 369 w 681"/>
                <a:gd name="T23" fmla="*/ 0 h 709"/>
                <a:gd name="T24" fmla="*/ 420 w 681"/>
                <a:gd name="T25" fmla="*/ 6 h 709"/>
                <a:gd name="T26" fmla="*/ 467 w 681"/>
                <a:gd name="T27" fmla="*/ 18 h 709"/>
                <a:gd name="T28" fmla="*/ 511 w 681"/>
                <a:gd name="T29" fmla="*/ 38 h 709"/>
                <a:gd name="T30" fmla="*/ 550 w 681"/>
                <a:gd name="T31" fmla="*/ 63 h 709"/>
                <a:gd name="T32" fmla="*/ 584 w 681"/>
                <a:gd name="T33" fmla="*/ 95 h 709"/>
                <a:gd name="T34" fmla="*/ 614 w 681"/>
                <a:gd name="T35" fmla="*/ 132 h 709"/>
                <a:gd name="T36" fmla="*/ 638 w 681"/>
                <a:gd name="T37" fmla="*/ 174 h 709"/>
                <a:gd name="T38" fmla="*/ 658 w 681"/>
                <a:gd name="T39" fmla="*/ 222 h 709"/>
                <a:gd name="T40" fmla="*/ 671 w 681"/>
                <a:gd name="T41" fmla="*/ 276 h 709"/>
                <a:gd name="T42" fmla="*/ 679 w 681"/>
                <a:gd name="T43" fmla="*/ 335 h 709"/>
                <a:gd name="T44" fmla="*/ 157 w 681"/>
                <a:gd name="T45" fmla="*/ 395 h 709"/>
                <a:gd name="T46" fmla="*/ 165 w 681"/>
                <a:gd name="T47" fmla="*/ 431 h 709"/>
                <a:gd name="T48" fmla="*/ 188 w 681"/>
                <a:gd name="T49" fmla="*/ 477 h 709"/>
                <a:gd name="T50" fmla="*/ 222 w 681"/>
                <a:gd name="T51" fmla="*/ 515 h 709"/>
                <a:gd name="T52" fmla="*/ 266 w 681"/>
                <a:gd name="T53" fmla="*/ 541 h 709"/>
                <a:gd name="T54" fmla="*/ 317 w 681"/>
                <a:gd name="T55" fmla="*/ 556 h 709"/>
                <a:gd name="T56" fmla="*/ 354 w 681"/>
                <a:gd name="T57" fmla="*/ 559 h 709"/>
                <a:gd name="T58" fmla="*/ 399 w 681"/>
                <a:gd name="T59" fmla="*/ 556 h 709"/>
                <a:gd name="T60" fmla="*/ 438 w 681"/>
                <a:gd name="T61" fmla="*/ 546 h 709"/>
                <a:gd name="T62" fmla="*/ 482 w 681"/>
                <a:gd name="T63" fmla="*/ 524 h 709"/>
                <a:gd name="T64" fmla="*/ 533 w 681"/>
                <a:gd name="T65" fmla="*/ 481 h 709"/>
                <a:gd name="T66" fmla="*/ 623 w 681"/>
                <a:gd name="T67" fmla="*/ 602 h 709"/>
                <a:gd name="T68" fmla="*/ 583 w 681"/>
                <a:gd name="T69" fmla="*/ 637 h 709"/>
                <a:gd name="T70" fmla="*/ 535 w 681"/>
                <a:gd name="T71" fmla="*/ 667 h 709"/>
                <a:gd name="T72" fmla="*/ 481 w 681"/>
                <a:gd name="T73" fmla="*/ 690 h 709"/>
                <a:gd name="T74" fmla="*/ 420 w 681"/>
                <a:gd name="T75" fmla="*/ 704 h 709"/>
                <a:gd name="T76" fmla="*/ 354 w 681"/>
                <a:gd name="T77" fmla="*/ 709 h 709"/>
                <a:gd name="T78" fmla="*/ 317 w 681"/>
                <a:gd name="T79" fmla="*/ 707 h 709"/>
                <a:gd name="T80" fmla="*/ 264 w 681"/>
                <a:gd name="T81" fmla="*/ 698 h 709"/>
                <a:gd name="T82" fmla="*/ 213 w 681"/>
                <a:gd name="T83" fmla="*/ 682 h 709"/>
                <a:gd name="T84" fmla="*/ 167 w 681"/>
                <a:gd name="T85" fmla="*/ 659 h 709"/>
                <a:gd name="T86" fmla="*/ 126 w 681"/>
                <a:gd name="T87" fmla="*/ 629 h 709"/>
                <a:gd name="T88" fmla="*/ 89 w 681"/>
                <a:gd name="T89" fmla="*/ 595 h 709"/>
                <a:gd name="T90" fmla="*/ 58 w 681"/>
                <a:gd name="T91" fmla="*/ 555 h 709"/>
                <a:gd name="T92" fmla="*/ 33 w 681"/>
                <a:gd name="T93" fmla="*/ 510 h 709"/>
                <a:gd name="T94" fmla="*/ 15 w 681"/>
                <a:gd name="T95" fmla="*/ 462 h 709"/>
                <a:gd name="T96" fmla="*/ 3 w 681"/>
                <a:gd name="T97" fmla="*/ 409 h 709"/>
                <a:gd name="T98" fmla="*/ 0 w 681"/>
                <a:gd name="T99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1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659" y="3424"/>
              <a:ext cx="197" cy="235"/>
            </a:xfrm>
            <a:custGeom>
              <a:avLst/>
              <a:gdLst>
                <a:gd name="T0" fmla="*/ 431 w 591"/>
                <a:gd name="T1" fmla="*/ 707 h 707"/>
                <a:gd name="T2" fmla="*/ 431 w 591"/>
                <a:gd name="T3" fmla="*/ 296 h 707"/>
                <a:gd name="T4" fmla="*/ 427 w 591"/>
                <a:gd name="T5" fmla="*/ 268 h 707"/>
                <a:gd name="T6" fmla="*/ 419 w 591"/>
                <a:gd name="T7" fmla="*/ 243 h 707"/>
                <a:gd name="T8" fmla="*/ 407 w 591"/>
                <a:gd name="T9" fmla="*/ 220 h 707"/>
                <a:gd name="T10" fmla="*/ 391 w 591"/>
                <a:gd name="T11" fmla="*/ 199 h 707"/>
                <a:gd name="T12" fmla="*/ 371 w 591"/>
                <a:gd name="T13" fmla="*/ 183 h 707"/>
                <a:gd name="T14" fmla="*/ 348 w 591"/>
                <a:gd name="T15" fmla="*/ 171 h 707"/>
                <a:gd name="T16" fmla="*/ 322 w 591"/>
                <a:gd name="T17" fmla="*/ 163 h 707"/>
                <a:gd name="T18" fmla="*/ 295 w 591"/>
                <a:gd name="T19" fmla="*/ 160 h 707"/>
                <a:gd name="T20" fmla="*/ 282 w 591"/>
                <a:gd name="T21" fmla="*/ 160 h 707"/>
                <a:gd name="T22" fmla="*/ 255 w 591"/>
                <a:gd name="T23" fmla="*/ 166 h 707"/>
                <a:gd name="T24" fmla="*/ 230 w 591"/>
                <a:gd name="T25" fmla="*/ 177 h 707"/>
                <a:gd name="T26" fmla="*/ 210 w 591"/>
                <a:gd name="T27" fmla="*/ 191 h 707"/>
                <a:gd name="T28" fmla="*/ 191 w 591"/>
                <a:gd name="T29" fmla="*/ 210 h 707"/>
                <a:gd name="T30" fmla="*/ 176 w 591"/>
                <a:gd name="T31" fmla="*/ 230 h 707"/>
                <a:gd name="T32" fmla="*/ 166 w 591"/>
                <a:gd name="T33" fmla="*/ 256 h 707"/>
                <a:gd name="T34" fmla="*/ 160 w 591"/>
                <a:gd name="T35" fmla="*/ 282 h 707"/>
                <a:gd name="T36" fmla="*/ 160 w 591"/>
                <a:gd name="T37" fmla="*/ 707 h 707"/>
                <a:gd name="T38" fmla="*/ 0 w 591"/>
                <a:gd name="T39" fmla="*/ 296 h 707"/>
                <a:gd name="T40" fmla="*/ 0 w 591"/>
                <a:gd name="T41" fmla="*/ 280 h 707"/>
                <a:gd name="T42" fmla="*/ 3 w 591"/>
                <a:gd name="T43" fmla="*/ 250 h 707"/>
                <a:gd name="T44" fmla="*/ 9 w 591"/>
                <a:gd name="T45" fmla="*/ 221 h 707"/>
                <a:gd name="T46" fmla="*/ 17 w 591"/>
                <a:gd name="T47" fmla="*/ 194 h 707"/>
                <a:gd name="T48" fmla="*/ 29 w 591"/>
                <a:gd name="T49" fmla="*/ 167 h 707"/>
                <a:gd name="T50" fmla="*/ 42 w 591"/>
                <a:gd name="T51" fmla="*/ 142 h 707"/>
                <a:gd name="T52" fmla="*/ 67 w 591"/>
                <a:gd name="T53" fmla="*/ 108 h 707"/>
                <a:gd name="T54" fmla="*/ 108 w 591"/>
                <a:gd name="T55" fmla="*/ 68 h 707"/>
                <a:gd name="T56" fmla="*/ 142 w 591"/>
                <a:gd name="T57" fmla="*/ 42 h 707"/>
                <a:gd name="T58" fmla="*/ 167 w 591"/>
                <a:gd name="T59" fmla="*/ 29 h 707"/>
                <a:gd name="T60" fmla="*/ 193 w 591"/>
                <a:gd name="T61" fmla="*/ 17 h 707"/>
                <a:gd name="T62" fmla="*/ 221 w 591"/>
                <a:gd name="T63" fmla="*/ 9 h 707"/>
                <a:gd name="T64" fmla="*/ 250 w 591"/>
                <a:gd name="T65" fmla="*/ 3 h 707"/>
                <a:gd name="T66" fmla="*/ 279 w 591"/>
                <a:gd name="T67" fmla="*/ 0 h 707"/>
                <a:gd name="T68" fmla="*/ 295 w 591"/>
                <a:gd name="T69" fmla="*/ 0 h 707"/>
                <a:gd name="T70" fmla="*/ 325 w 591"/>
                <a:gd name="T71" fmla="*/ 1 h 707"/>
                <a:gd name="T72" fmla="*/ 355 w 591"/>
                <a:gd name="T73" fmla="*/ 6 h 707"/>
                <a:gd name="T74" fmla="*/ 382 w 591"/>
                <a:gd name="T75" fmla="*/ 13 h 707"/>
                <a:gd name="T76" fmla="*/ 410 w 591"/>
                <a:gd name="T77" fmla="*/ 23 h 707"/>
                <a:gd name="T78" fmla="*/ 436 w 591"/>
                <a:gd name="T79" fmla="*/ 36 h 707"/>
                <a:gd name="T80" fmla="*/ 460 w 591"/>
                <a:gd name="T81" fmla="*/ 50 h 707"/>
                <a:gd name="T82" fmla="*/ 504 w 591"/>
                <a:gd name="T83" fmla="*/ 86 h 707"/>
                <a:gd name="T84" fmla="*/ 541 w 591"/>
                <a:gd name="T85" fmla="*/ 131 h 707"/>
                <a:gd name="T86" fmla="*/ 555 w 591"/>
                <a:gd name="T87" fmla="*/ 155 h 707"/>
                <a:gd name="T88" fmla="*/ 567 w 591"/>
                <a:gd name="T89" fmla="*/ 180 h 707"/>
                <a:gd name="T90" fmla="*/ 577 w 591"/>
                <a:gd name="T91" fmla="*/ 207 h 707"/>
                <a:gd name="T92" fmla="*/ 584 w 591"/>
                <a:gd name="T93" fmla="*/ 236 h 707"/>
                <a:gd name="T94" fmla="*/ 589 w 591"/>
                <a:gd name="T95" fmla="*/ 265 h 707"/>
                <a:gd name="T96" fmla="*/ 591 w 591"/>
                <a:gd name="T97" fmla="*/ 296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1" h="707">
                  <a:moveTo>
                    <a:pt x="591" y="707"/>
                  </a:moveTo>
                  <a:lnTo>
                    <a:pt x="431" y="707"/>
                  </a:lnTo>
                  <a:lnTo>
                    <a:pt x="431" y="296"/>
                  </a:lnTo>
                  <a:lnTo>
                    <a:pt x="431" y="296"/>
                  </a:lnTo>
                  <a:lnTo>
                    <a:pt x="429" y="282"/>
                  </a:lnTo>
                  <a:lnTo>
                    <a:pt x="427" y="268"/>
                  </a:lnTo>
                  <a:lnTo>
                    <a:pt x="424" y="256"/>
                  </a:lnTo>
                  <a:lnTo>
                    <a:pt x="419" y="243"/>
                  </a:lnTo>
                  <a:lnTo>
                    <a:pt x="413" y="230"/>
                  </a:lnTo>
                  <a:lnTo>
                    <a:pt x="407" y="220"/>
                  </a:lnTo>
                  <a:lnTo>
                    <a:pt x="400" y="210"/>
                  </a:lnTo>
                  <a:lnTo>
                    <a:pt x="391" y="199"/>
                  </a:lnTo>
                  <a:lnTo>
                    <a:pt x="381" y="191"/>
                  </a:lnTo>
                  <a:lnTo>
                    <a:pt x="371" y="183"/>
                  </a:lnTo>
                  <a:lnTo>
                    <a:pt x="360" y="177"/>
                  </a:lnTo>
                  <a:lnTo>
                    <a:pt x="348" y="171"/>
                  </a:lnTo>
                  <a:lnTo>
                    <a:pt x="336" y="166"/>
                  </a:lnTo>
                  <a:lnTo>
                    <a:pt x="322" y="163"/>
                  </a:lnTo>
                  <a:lnTo>
                    <a:pt x="309" y="160"/>
                  </a:lnTo>
                  <a:lnTo>
                    <a:pt x="295" y="160"/>
                  </a:lnTo>
                  <a:lnTo>
                    <a:pt x="295" y="160"/>
                  </a:lnTo>
                  <a:lnTo>
                    <a:pt x="282" y="160"/>
                  </a:lnTo>
                  <a:lnTo>
                    <a:pt x="268" y="163"/>
                  </a:lnTo>
                  <a:lnTo>
                    <a:pt x="255" y="166"/>
                  </a:lnTo>
                  <a:lnTo>
                    <a:pt x="243" y="171"/>
                  </a:lnTo>
                  <a:lnTo>
                    <a:pt x="230" y="177"/>
                  </a:lnTo>
                  <a:lnTo>
                    <a:pt x="220" y="183"/>
                  </a:lnTo>
                  <a:lnTo>
                    <a:pt x="210" y="191"/>
                  </a:lnTo>
                  <a:lnTo>
                    <a:pt x="199" y="199"/>
                  </a:lnTo>
                  <a:lnTo>
                    <a:pt x="191" y="210"/>
                  </a:lnTo>
                  <a:lnTo>
                    <a:pt x="183" y="220"/>
                  </a:lnTo>
                  <a:lnTo>
                    <a:pt x="176" y="230"/>
                  </a:lnTo>
                  <a:lnTo>
                    <a:pt x="171" y="243"/>
                  </a:lnTo>
                  <a:lnTo>
                    <a:pt x="166" y="256"/>
                  </a:lnTo>
                  <a:lnTo>
                    <a:pt x="163" y="268"/>
                  </a:lnTo>
                  <a:lnTo>
                    <a:pt x="160" y="282"/>
                  </a:lnTo>
                  <a:lnTo>
                    <a:pt x="160" y="296"/>
                  </a:lnTo>
                  <a:lnTo>
                    <a:pt x="160" y="707"/>
                  </a:lnTo>
                  <a:lnTo>
                    <a:pt x="0" y="707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1" y="265"/>
                  </a:lnTo>
                  <a:lnTo>
                    <a:pt x="3" y="250"/>
                  </a:lnTo>
                  <a:lnTo>
                    <a:pt x="6" y="236"/>
                  </a:lnTo>
                  <a:lnTo>
                    <a:pt x="9" y="221"/>
                  </a:lnTo>
                  <a:lnTo>
                    <a:pt x="12" y="207"/>
                  </a:lnTo>
                  <a:lnTo>
                    <a:pt x="17" y="194"/>
                  </a:lnTo>
                  <a:lnTo>
                    <a:pt x="23" y="180"/>
                  </a:lnTo>
                  <a:lnTo>
                    <a:pt x="29" y="167"/>
                  </a:lnTo>
                  <a:lnTo>
                    <a:pt x="35" y="155"/>
                  </a:lnTo>
                  <a:lnTo>
                    <a:pt x="42" y="142"/>
                  </a:lnTo>
                  <a:lnTo>
                    <a:pt x="50" y="131"/>
                  </a:lnTo>
                  <a:lnTo>
                    <a:pt x="67" y="108"/>
                  </a:lnTo>
                  <a:lnTo>
                    <a:pt x="86" y="86"/>
                  </a:lnTo>
                  <a:lnTo>
                    <a:pt x="108" y="68"/>
                  </a:lnTo>
                  <a:lnTo>
                    <a:pt x="129" y="50"/>
                  </a:lnTo>
                  <a:lnTo>
                    <a:pt x="142" y="42"/>
                  </a:lnTo>
                  <a:lnTo>
                    <a:pt x="155" y="36"/>
                  </a:lnTo>
                  <a:lnTo>
                    <a:pt x="167" y="29"/>
                  </a:lnTo>
                  <a:lnTo>
                    <a:pt x="180" y="23"/>
                  </a:lnTo>
                  <a:lnTo>
                    <a:pt x="193" y="17"/>
                  </a:lnTo>
                  <a:lnTo>
                    <a:pt x="207" y="13"/>
                  </a:lnTo>
                  <a:lnTo>
                    <a:pt x="221" y="9"/>
                  </a:lnTo>
                  <a:lnTo>
                    <a:pt x="236" y="6"/>
                  </a:lnTo>
                  <a:lnTo>
                    <a:pt x="250" y="3"/>
                  </a:lnTo>
                  <a:lnTo>
                    <a:pt x="264" y="1"/>
                  </a:lnTo>
                  <a:lnTo>
                    <a:pt x="279" y="0"/>
                  </a:lnTo>
                  <a:lnTo>
                    <a:pt x="295" y="0"/>
                  </a:lnTo>
                  <a:lnTo>
                    <a:pt x="295" y="0"/>
                  </a:lnTo>
                  <a:lnTo>
                    <a:pt x="310" y="0"/>
                  </a:lnTo>
                  <a:lnTo>
                    <a:pt x="325" y="1"/>
                  </a:lnTo>
                  <a:lnTo>
                    <a:pt x="340" y="3"/>
                  </a:lnTo>
                  <a:lnTo>
                    <a:pt x="355" y="6"/>
                  </a:lnTo>
                  <a:lnTo>
                    <a:pt x="369" y="9"/>
                  </a:lnTo>
                  <a:lnTo>
                    <a:pt x="382" y="13"/>
                  </a:lnTo>
                  <a:lnTo>
                    <a:pt x="396" y="17"/>
                  </a:lnTo>
                  <a:lnTo>
                    <a:pt x="410" y="23"/>
                  </a:lnTo>
                  <a:lnTo>
                    <a:pt x="423" y="29"/>
                  </a:lnTo>
                  <a:lnTo>
                    <a:pt x="436" y="36"/>
                  </a:lnTo>
                  <a:lnTo>
                    <a:pt x="448" y="42"/>
                  </a:lnTo>
                  <a:lnTo>
                    <a:pt x="460" y="50"/>
                  </a:lnTo>
                  <a:lnTo>
                    <a:pt x="483" y="68"/>
                  </a:lnTo>
                  <a:lnTo>
                    <a:pt x="504" y="86"/>
                  </a:lnTo>
                  <a:lnTo>
                    <a:pt x="523" y="108"/>
                  </a:lnTo>
                  <a:lnTo>
                    <a:pt x="541" y="131"/>
                  </a:lnTo>
                  <a:lnTo>
                    <a:pt x="547" y="142"/>
                  </a:lnTo>
                  <a:lnTo>
                    <a:pt x="555" y="155"/>
                  </a:lnTo>
                  <a:lnTo>
                    <a:pt x="561" y="167"/>
                  </a:lnTo>
                  <a:lnTo>
                    <a:pt x="567" y="180"/>
                  </a:lnTo>
                  <a:lnTo>
                    <a:pt x="573" y="194"/>
                  </a:lnTo>
                  <a:lnTo>
                    <a:pt x="577" y="207"/>
                  </a:lnTo>
                  <a:lnTo>
                    <a:pt x="582" y="221"/>
                  </a:lnTo>
                  <a:lnTo>
                    <a:pt x="584" y="236"/>
                  </a:lnTo>
                  <a:lnTo>
                    <a:pt x="588" y="250"/>
                  </a:lnTo>
                  <a:lnTo>
                    <a:pt x="589" y="265"/>
                  </a:lnTo>
                  <a:lnTo>
                    <a:pt x="590" y="280"/>
                  </a:lnTo>
                  <a:lnTo>
                    <a:pt x="591" y="296"/>
                  </a:lnTo>
                  <a:lnTo>
                    <a:pt x="591" y="70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996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996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 noEditPoints="1"/>
            </p:cNvSpPr>
            <p:nvPr userDrawn="1"/>
          </p:nvSpPr>
          <p:spPr bwMode="auto">
            <a:xfrm>
              <a:off x="482" y="3758"/>
              <a:ext cx="42" cy="64"/>
            </a:xfrm>
            <a:custGeom>
              <a:avLst/>
              <a:gdLst>
                <a:gd name="T0" fmla="*/ 96 w 126"/>
                <a:gd name="T1" fmla="*/ 82 h 192"/>
                <a:gd name="T2" fmla="*/ 106 w 126"/>
                <a:gd name="T3" fmla="*/ 90 h 192"/>
                <a:gd name="T4" fmla="*/ 117 w 126"/>
                <a:gd name="T5" fmla="*/ 100 h 192"/>
                <a:gd name="T6" fmla="*/ 122 w 126"/>
                <a:gd name="T7" fmla="*/ 115 h 192"/>
                <a:gd name="T8" fmla="*/ 126 w 126"/>
                <a:gd name="T9" fmla="*/ 131 h 192"/>
                <a:gd name="T10" fmla="*/ 125 w 126"/>
                <a:gd name="T11" fmla="*/ 144 h 192"/>
                <a:gd name="T12" fmla="*/ 114 w 126"/>
                <a:gd name="T13" fmla="*/ 166 h 192"/>
                <a:gd name="T14" fmla="*/ 98 w 126"/>
                <a:gd name="T15" fmla="*/ 182 h 192"/>
                <a:gd name="T16" fmla="*/ 77 w 126"/>
                <a:gd name="T17" fmla="*/ 191 h 192"/>
                <a:gd name="T18" fmla="*/ 0 w 126"/>
                <a:gd name="T19" fmla="*/ 192 h 192"/>
                <a:gd name="T20" fmla="*/ 63 w 126"/>
                <a:gd name="T21" fmla="*/ 0 h 192"/>
                <a:gd name="T22" fmla="*/ 74 w 126"/>
                <a:gd name="T23" fmla="*/ 1 h 192"/>
                <a:gd name="T24" fmla="*/ 93 w 126"/>
                <a:gd name="T25" fmla="*/ 8 h 192"/>
                <a:gd name="T26" fmla="*/ 106 w 126"/>
                <a:gd name="T27" fmla="*/ 21 h 192"/>
                <a:gd name="T28" fmla="*/ 113 w 126"/>
                <a:gd name="T29" fmla="*/ 39 h 192"/>
                <a:gd name="T30" fmla="*/ 113 w 126"/>
                <a:gd name="T31" fmla="*/ 50 h 192"/>
                <a:gd name="T32" fmla="*/ 112 w 126"/>
                <a:gd name="T33" fmla="*/ 60 h 192"/>
                <a:gd name="T34" fmla="*/ 103 w 126"/>
                <a:gd name="T35" fmla="*/ 78 h 192"/>
                <a:gd name="T36" fmla="*/ 96 w 126"/>
                <a:gd name="T37" fmla="*/ 82 h 192"/>
                <a:gd name="T38" fmla="*/ 63 w 126"/>
                <a:gd name="T39" fmla="*/ 71 h 192"/>
                <a:gd name="T40" fmla="*/ 68 w 126"/>
                <a:gd name="T41" fmla="*/ 69 h 192"/>
                <a:gd name="T42" fmla="*/ 76 w 126"/>
                <a:gd name="T43" fmla="*/ 67 h 192"/>
                <a:gd name="T44" fmla="*/ 80 w 126"/>
                <a:gd name="T45" fmla="*/ 61 h 192"/>
                <a:gd name="T46" fmla="*/ 84 w 126"/>
                <a:gd name="T47" fmla="*/ 55 h 192"/>
                <a:gd name="T48" fmla="*/ 84 w 126"/>
                <a:gd name="T49" fmla="*/ 50 h 192"/>
                <a:gd name="T50" fmla="*/ 82 w 126"/>
                <a:gd name="T51" fmla="*/ 41 h 192"/>
                <a:gd name="T52" fmla="*/ 78 w 126"/>
                <a:gd name="T53" fmla="*/ 35 h 192"/>
                <a:gd name="T54" fmla="*/ 71 w 126"/>
                <a:gd name="T55" fmla="*/ 31 h 192"/>
                <a:gd name="T56" fmla="*/ 63 w 126"/>
                <a:gd name="T57" fmla="*/ 29 h 192"/>
                <a:gd name="T58" fmla="*/ 31 w 126"/>
                <a:gd name="T59" fmla="*/ 71 h 192"/>
                <a:gd name="T60" fmla="*/ 63 w 126"/>
                <a:gd name="T61" fmla="*/ 163 h 192"/>
                <a:gd name="T62" fmla="*/ 70 w 126"/>
                <a:gd name="T63" fmla="*/ 162 h 192"/>
                <a:gd name="T64" fmla="*/ 81 w 126"/>
                <a:gd name="T65" fmla="*/ 158 h 192"/>
                <a:gd name="T66" fmla="*/ 90 w 126"/>
                <a:gd name="T67" fmla="*/ 150 h 192"/>
                <a:gd name="T68" fmla="*/ 94 w 126"/>
                <a:gd name="T69" fmla="*/ 138 h 192"/>
                <a:gd name="T70" fmla="*/ 95 w 126"/>
                <a:gd name="T71" fmla="*/ 131 h 192"/>
                <a:gd name="T72" fmla="*/ 93 w 126"/>
                <a:gd name="T73" fmla="*/ 119 h 192"/>
                <a:gd name="T74" fmla="*/ 86 w 126"/>
                <a:gd name="T75" fmla="*/ 108 h 192"/>
                <a:gd name="T76" fmla="*/ 77 w 126"/>
                <a:gd name="T77" fmla="*/ 102 h 192"/>
                <a:gd name="T78" fmla="*/ 63 w 126"/>
                <a:gd name="T79" fmla="*/ 99 h 192"/>
                <a:gd name="T80" fmla="*/ 31 w 126"/>
                <a:gd name="T81" fmla="*/ 16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92">
                  <a:moveTo>
                    <a:pt x="96" y="82"/>
                  </a:moveTo>
                  <a:lnTo>
                    <a:pt x="96" y="82"/>
                  </a:lnTo>
                  <a:lnTo>
                    <a:pt x="102" y="86"/>
                  </a:lnTo>
                  <a:lnTo>
                    <a:pt x="106" y="90"/>
                  </a:lnTo>
                  <a:lnTo>
                    <a:pt x="112" y="95"/>
                  </a:lnTo>
                  <a:lnTo>
                    <a:pt x="117" y="100"/>
                  </a:lnTo>
                  <a:lnTo>
                    <a:pt x="120" y="107"/>
                  </a:lnTo>
                  <a:lnTo>
                    <a:pt x="122" y="115"/>
                  </a:lnTo>
                  <a:lnTo>
                    <a:pt x="125" y="122"/>
                  </a:lnTo>
                  <a:lnTo>
                    <a:pt x="126" y="131"/>
                  </a:lnTo>
                  <a:lnTo>
                    <a:pt x="126" y="131"/>
                  </a:lnTo>
                  <a:lnTo>
                    <a:pt x="125" y="144"/>
                  </a:lnTo>
                  <a:lnTo>
                    <a:pt x="120" y="155"/>
                  </a:lnTo>
                  <a:lnTo>
                    <a:pt x="114" y="166"/>
                  </a:lnTo>
                  <a:lnTo>
                    <a:pt x="108" y="175"/>
                  </a:lnTo>
                  <a:lnTo>
                    <a:pt x="98" y="182"/>
                  </a:lnTo>
                  <a:lnTo>
                    <a:pt x="88" y="188"/>
                  </a:lnTo>
                  <a:lnTo>
                    <a:pt x="77" y="191"/>
                  </a:lnTo>
                  <a:lnTo>
                    <a:pt x="64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4" y="1"/>
                  </a:lnTo>
                  <a:lnTo>
                    <a:pt x="84" y="3"/>
                  </a:lnTo>
                  <a:lnTo>
                    <a:pt x="93" y="8"/>
                  </a:lnTo>
                  <a:lnTo>
                    <a:pt x="100" y="13"/>
                  </a:lnTo>
                  <a:lnTo>
                    <a:pt x="106" y="21"/>
                  </a:lnTo>
                  <a:lnTo>
                    <a:pt x="110" y="29"/>
                  </a:lnTo>
                  <a:lnTo>
                    <a:pt x="113" y="39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6"/>
                  </a:lnTo>
                  <a:lnTo>
                    <a:pt x="112" y="60"/>
                  </a:lnTo>
                  <a:lnTo>
                    <a:pt x="109" y="69"/>
                  </a:lnTo>
                  <a:lnTo>
                    <a:pt x="103" y="78"/>
                  </a:lnTo>
                  <a:lnTo>
                    <a:pt x="96" y="82"/>
                  </a:lnTo>
                  <a:lnTo>
                    <a:pt x="96" y="82"/>
                  </a:lnTo>
                  <a:close/>
                  <a:moveTo>
                    <a:pt x="31" y="71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8" y="69"/>
                  </a:lnTo>
                  <a:lnTo>
                    <a:pt x="71" y="68"/>
                  </a:lnTo>
                  <a:lnTo>
                    <a:pt x="76" y="67"/>
                  </a:lnTo>
                  <a:lnTo>
                    <a:pt x="78" y="65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4" y="55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45"/>
                  </a:lnTo>
                  <a:lnTo>
                    <a:pt x="82" y="41"/>
                  </a:lnTo>
                  <a:lnTo>
                    <a:pt x="80" y="37"/>
                  </a:lnTo>
                  <a:lnTo>
                    <a:pt x="78" y="35"/>
                  </a:lnTo>
                  <a:lnTo>
                    <a:pt x="76" y="32"/>
                  </a:lnTo>
                  <a:lnTo>
                    <a:pt x="71" y="31"/>
                  </a:lnTo>
                  <a:lnTo>
                    <a:pt x="68" y="29"/>
                  </a:lnTo>
                  <a:lnTo>
                    <a:pt x="63" y="29"/>
                  </a:lnTo>
                  <a:lnTo>
                    <a:pt x="31" y="29"/>
                  </a:lnTo>
                  <a:lnTo>
                    <a:pt x="31" y="71"/>
                  </a:lnTo>
                  <a:close/>
                  <a:moveTo>
                    <a:pt x="31" y="163"/>
                  </a:moveTo>
                  <a:lnTo>
                    <a:pt x="63" y="163"/>
                  </a:lnTo>
                  <a:lnTo>
                    <a:pt x="63" y="163"/>
                  </a:lnTo>
                  <a:lnTo>
                    <a:pt x="70" y="162"/>
                  </a:lnTo>
                  <a:lnTo>
                    <a:pt x="77" y="161"/>
                  </a:lnTo>
                  <a:lnTo>
                    <a:pt x="81" y="158"/>
                  </a:lnTo>
                  <a:lnTo>
                    <a:pt x="86" y="154"/>
                  </a:lnTo>
                  <a:lnTo>
                    <a:pt x="90" y="150"/>
                  </a:lnTo>
                  <a:lnTo>
                    <a:pt x="93" y="144"/>
                  </a:lnTo>
                  <a:lnTo>
                    <a:pt x="94" y="138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4" y="124"/>
                  </a:lnTo>
                  <a:lnTo>
                    <a:pt x="93" y="119"/>
                  </a:lnTo>
                  <a:lnTo>
                    <a:pt x="90" y="113"/>
                  </a:lnTo>
                  <a:lnTo>
                    <a:pt x="86" y="108"/>
                  </a:lnTo>
                  <a:lnTo>
                    <a:pt x="81" y="104"/>
                  </a:lnTo>
                  <a:lnTo>
                    <a:pt x="77" y="102"/>
                  </a:lnTo>
                  <a:lnTo>
                    <a:pt x="70" y="100"/>
                  </a:lnTo>
                  <a:lnTo>
                    <a:pt x="63" y="99"/>
                  </a:lnTo>
                  <a:lnTo>
                    <a:pt x="31" y="99"/>
                  </a:lnTo>
                  <a:lnTo>
                    <a:pt x="31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 userDrawn="1"/>
          </p:nvSpPr>
          <p:spPr bwMode="auto">
            <a:xfrm>
              <a:off x="53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588" y="3756"/>
              <a:ext cx="10" cy="66"/>
            </a:xfrm>
            <a:custGeom>
              <a:avLst/>
              <a:gdLst>
                <a:gd name="T0" fmla="*/ 0 w 31"/>
                <a:gd name="T1" fmla="*/ 4 h 196"/>
                <a:gd name="T2" fmla="*/ 31 w 31"/>
                <a:gd name="T3" fmla="*/ 0 h 196"/>
                <a:gd name="T4" fmla="*/ 31 w 31"/>
                <a:gd name="T5" fmla="*/ 196 h 196"/>
                <a:gd name="T6" fmla="*/ 0 w 31"/>
                <a:gd name="T7" fmla="*/ 196 h 196"/>
                <a:gd name="T8" fmla="*/ 0 w 31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96">
                  <a:moveTo>
                    <a:pt x="0" y="4"/>
                  </a:moveTo>
                  <a:lnTo>
                    <a:pt x="31" y="0"/>
                  </a:lnTo>
                  <a:lnTo>
                    <a:pt x="31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 userDrawn="1"/>
          </p:nvSpPr>
          <p:spPr bwMode="auto">
            <a:xfrm>
              <a:off x="606" y="3775"/>
              <a:ext cx="43" cy="70"/>
            </a:xfrm>
            <a:custGeom>
              <a:avLst/>
              <a:gdLst>
                <a:gd name="T0" fmla="*/ 70 w 129"/>
                <a:gd name="T1" fmla="*/ 0 h 209"/>
                <a:gd name="T2" fmla="*/ 91 w 129"/>
                <a:gd name="T3" fmla="*/ 8 h 209"/>
                <a:gd name="T4" fmla="*/ 121 w 129"/>
                <a:gd name="T5" fmla="*/ 55 h 209"/>
                <a:gd name="T6" fmla="*/ 116 w 129"/>
                <a:gd name="T7" fmla="*/ 78 h 209"/>
                <a:gd name="T8" fmla="*/ 102 w 129"/>
                <a:gd name="T9" fmla="*/ 96 h 209"/>
                <a:gd name="T10" fmla="*/ 117 w 129"/>
                <a:gd name="T11" fmla="*/ 112 h 209"/>
                <a:gd name="T12" fmla="*/ 126 w 129"/>
                <a:gd name="T13" fmla="*/ 131 h 209"/>
                <a:gd name="T14" fmla="*/ 129 w 129"/>
                <a:gd name="T15" fmla="*/ 146 h 209"/>
                <a:gd name="T16" fmla="*/ 117 w 129"/>
                <a:gd name="T17" fmla="*/ 183 h 209"/>
                <a:gd name="T18" fmla="*/ 90 w 129"/>
                <a:gd name="T19" fmla="*/ 204 h 209"/>
                <a:gd name="T20" fmla="*/ 65 w 129"/>
                <a:gd name="T21" fmla="*/ 209 h 209"/>
                <a:gd name="T22" fmla="*/ 30 w 129"/>
                <a:gd name="T23" fmla="*/ 201 h 209"/>
                <a:gd name="T24" fmla="*/ 8 w 129"/>
                <a:gd name="T25" fmla="*/ 178 h 209"/>
                <a:gd name="T26" fmla="*/ 31 w 129"/>
                <a:gd name="T27" fmla="*/ 157 h 209"/>
                <a:gd name="T28" fmla="*/ 36 w 129"/>
                <a:gd name="T29" fmla="*/ 167 h 209"/>
                <a:gd name="T30" fmla="*/ 46 w 129"/>
                <a:gd name="T31" fmla="*/ 177 h 209"/>
                <a:gd name="T32" fmla="*/ 65 w 129"/>
                <a:gd name="T33" fmla="*/ 180 h 209"/>
                <a:gd name="T34" fmla="*/ 78 w 129"/>
                <a:gd name="T35" fmla="*/ 178 h 209"/>
                <a:gd name="T36" fmla="*/ 92 w 129"/>
                <a:gd name="T37" fmla="*/ 167 h 209"/>
                <a:gd name="T38" fmla="*/ 98 w 129"/>
                <a:gd name="T39" fmla="*/ 146 h 209"/>
                <a:gd name="T40" fmla="*/ 95 w 129"/>
                <a:gd name="T41" fmla="*/ 132 h 209"/>
                <a:gd name="T42" fmla="*/ 84 w 129"/>
                <a:gd name="T43" fmla="*/ 117 h 209"/>
                <a:gd name="T44" fmla="*/ 65 w 129"/>
                <a:gd name="T45" fmla="*/ 112 h 209"/>
                <a:gd name="T46" fmla="*/ 54 w 129"/>
                <a:gd name="T47" fmla="*/ 113 h 209"/>
                <a:gd name="T48" fmla="*/ 34 w 129"/>
                <a:gd name="T49" fmla="*/ 130 h 209"/>
                <a:gd name="T50" fmla="*/ 18 w 129"/>
                <a:gd name="T51" fmla="*/ 101 h 209"/>
                <a:gd name="T52" fmla="*/ 18 w 129"/>
                <a:gd name="T53" fmla="*/ 88 h 209"/>
                <a:gd name="T54" fmla="*/ 7 w 129"/>
                <a:gd name="T55" fmla="*/ 55 h 209"/>
                <a:gd name="T56" fmla="*/ 11 w 129"/>
                <a:gd name="T57" fmla="*/ 34 h 209"/>
                <a:gd name="T58" fmla="*/ 30 w 129"/>
                <a:gd name="T59" fmla="*/ 10 h 209"/>
                <a:gd name="T60" fmla="*/ 62 w 129"/>
                <a:gd name="T61" fmla="*/ 0 h 209"/>
                <a:gd name="T62" fmla="*/ 65 w 129"/>
                <a:gd name="T63" fmla="*/ 83 h 209"/>
                <a:gd name="T64" fmla="*/ 79 w 129"/>
                <a:gd name="T65" fmla="*/ 78 h 209"/>
                <a:gd name="T66" fmla="*/ 89 w 129"/>
                <a:gd name="T67" fmla="*/ 67 h 209"/>
                <a:gd name="T68" fmla="*/ 91 w 129"/>
                <a:gd name="T69" fmla="*/ 55 h 209"/>
                <a:gd name="T70" fmla="*/ 86 w 129"/>
                <a:gd name="T71" fmla="*/ 41 h 209"/>
                <a:gd name="T72" fmla="*/ 75 w 129"/>
                <a:gd name="T73" fmla="*/ 30 h 209"/>
                <a:gd name="T74" fmla="*/ 65 w 129"/>
                <a:gd name="T75" fmla="*/ 29 h 209"/>
                <a:gd name="T76" fmla="*/ 49 w 129"/>
                <a:gd name="T77" fmla="*/ 33 h 209"/>
                <a:gd name="T78" fmla="*/ 39 w 129"/>
                <a:gd name="T79" fmla="*/ 45 h 209"/>
                <a:gd name="T80" fmla="*/ 37 w 129"/>
                <a:gd name="T81" fmla="*/ 55 h 209"/>
                <a:gd name="T82" fmla="*/ 42 w 129"/>
                <a:gd name="T83" fmla="*/ 71 h 209"/>
                <a:gd name="T84" fmla="*/ 53 w 129"/>
                <a:gd name="T85" fmla="*/ 81 h 209"/>
                <a:gd name="T86" fmla="*/ 65 w 129"/>
                <a:gd name="T87" fmla="*/ 8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209">
                  <a:moveTo>
                    <a:pt x="62" y="0"/>
                  </a:moveTo>
                  <a:lnTo>
                    <a:pt x="62" y="0"/>
                  </a:lnTo>
                  <a:lnTo>
                    <a:pt x="70" y="0"/>
                  </a:lnTo>
                  <a:lnTo>
                    <a:pt x="77" y="2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21" y="55"/>
                  </a:lnTo>
                  <a:lnTo>
                    <a:pt x="121" y="55"/>
                  </a:lnTo>
                  <a:lnTo>
                    <a:pt x="120" y="68"/>
                  </a:lnTo>
                  <a:lnTo>
                    <a:pt x="116" y="78"/>
                  </a:lnTo>
                  <a:lnTo>
                    <a:pt x="110" y="88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8" y="100"/>
                  </a:lnTo>
                  <a:lnTo>
                    <a:pt x="113" y="106"/>
                  </a:lnTo>
                  <a:lnTo>
                    <a:pt x="117" y="112"/>
                  </a:lnTo>
                  <a:lnTo>
                    <a:pt x="122" y="117"/>
                  </a:lnTo>
                  <a:lnTo>
                    <a:pt x="124" y="124"/>
                  </a:lnTo>
                  <a:lnTo>
                    <a:pt x="126" y="131"/>
                  </a:lnTo>
                  <a:lnTo>
                    <a:pt x="128" y="138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6" y="160"/>
                  </a:lnTo>
                  <a:lnTo>
                    <a:pt x="123" y="172"/>
                  </a:lnTo>
                  <a:lnTo>
                    <a:pt x="117" y="183"/>
                  </a:lnTo>
                  <a:lnTo>
                    <a:pt x="109" y="192"/>
                  </a:lnTo>
                  <a:lnTo>
                    <a:pt x="100" y="200"/>
                  </a:lnTo>
                  <a:lnTo>
                    <a:pt x="90" y="204"/>
                  </a:lnTo>
                  <a:lnTo>
                    <a:pt x="77" y="208"/>
                  </a:lnTo>
                  <a:lnTo>
                    <a:pt x="65" y="209"/>
                  </a:lnTo>
                  <a:lnTo>
                    <a:pt x="65" y="209"/>
                  </a:lnTo>
                  <a:lnTo>
                    <a:pt x="52" y="208"/>
                  </a:lnTo>
                  <a:lnTo>
                    <a:pt x="40" y="206"/>
                  </a:lnTo>
                  <a:lnTo>
                    <a:pt x="30" y="201"/>
                  </a:lnTo>
                  <a:lnTo>
                    <a:pt x="21" y="195"/>
                  </a:lnTo>
                  <a:lnTo>
                    <a:pt x="14" y="187"/>
                  </a:lnTo>
                  <a:lnTo>
                    <a:pt x="8" y="178"/>
                  </a:lnTo>
                  <a:lnTo>
                    <a:pt x="3" y="168"/>
                  </a:lnTo>
                  <a:lnTo>
                    <a:pt x="0" y="157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4" y="162"/>
                  </a:lnTo>
                  <a:lnTo>
                    <a:pt x="36" y="167"/>
                  </a:lnTo>
                  <a:lnTo>
                    <a:pt x="39" y="170"/>
                  </a:lnTo>
                  <a:lnTo>
                    <a:pt x="43" y="173"/>
                  </a:lnTo>
                  <a:lnTo>
                    <a:pt x="46" y="177"/>
                  </a:lnTo>
                  <a:lnTo>
                    <a:pt x="52" y="179"/>
                  </a:lnTo>
                  <a:lnTo>
                    <a:pt x="58" y="180"/>
                  </a:lnTo>
                  <a:lnTo>
                    <a:pt x="65" y="180"/>
                  </a:lnTo>
                  <a:lnTo>
                    <a:pt x="65" y="180"/>
                  </a:lnTo>
                  <a:lnTo>
                    <a:pt x="71" y="180"/>
                  </a:lnTo>
                  <a:lnTo>
                    <a:pt x="78" y="178"/>
                  </a:lnTo>
                  <a:lnTo>
                    <a:pt x="84" y="176"/>
                  </a:lnTo>
                  <a:lnTo>
                    <a:pt x="89" y="171"/>
                  </a:lnTo>
                  <a:lnTo>
                    <a:pt x="92" y="167"/>
                  </a:lnTo>
                  <a:lnTo>
                    <a:pt x="95" y="160"/>
                  </a:lnTo>
                  <a:lnTo>
                    <a:pt x="97" y="153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39"/>
                  </a:lnTo>
                  <a:lnTo>
                    <a:pt x="95" y="132"/>
                  </a:lnTo>
                  <a:lnTo>
                    <a:pt x="92" y="126"/>
                  </a:lnTo>
                  <a:lnTo>
                    <a:pt x="89" y="121"/>
                  </a:lnTo>
                  <a:lnTo>
                    <a:pt x="84" y="117"/>
                  </a:lnTo>
                  <a:lnTo>
                    <a:pt x="78" y="114"/>
                  </a:lnTo>
                  <a:lnTo>
                    <a:pt x="71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59" y="112"/>
                  </a:lnTo>
                  <a:lnTo>
                    <a:pt x="54" y="113"/>
                  </a:lnTo>
                  <a:lnTo>
                    <a:pt x="46" y="116"/>
                  </a:lnTo>
                  <a:lnTo>
                    <a:pt x="39" y="122"/>
                  </a:lnTo>
                  <a:lnTo>
                    <a:pt x="34" y="130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8" y="101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18" y="88"/>
                  </a:lnTo>
                  <a:lnTo>
                    <a:pt x="12" y="78"/>
                  </a:lnTo>
                  <a:lnTo>
                    <a:pt x="8" y="68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45"/>
                  </a:lnTo>
                  <a:lnTo>
                    <a:pt x="11" y="34"/>
                  </a:lnTo>
                  <a:lnTo>
                    <a:pt x="16" y="25"/>
                  </a:lnTo>
                  <a:lnTo>
                    <a:pt x="22" y="16"/>
                  </a:lnTo>
                  <a:lnTo>
                    <a:pt x="30" y="10"/>
                  </a:lnTo>
                  <a:lnTo>
                    <a:pt x="40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65" y="83"/>
                  </a:moveTo>
                  <a:lnTo>
                    <a:pt x="65" y="83"/>
                  </a:lnTo>
                  <a:lnTo>
                    <a:pt x="69" y="82"/>
                  </a:lnTo>
                  <a:lnTo>
                    <a:pt x="75" y="81"/>
                  </a:lnTo>
                  <a:lnTo>
                    <a:pt x="79" y="78"/>
                  </a:lnTo>
                  <a:lnTo>
                    <a:pt x="83" y="75"/>
                  </a:lnTo>
                  <a:lnTo>
                    <a:pt x="86" y="71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0" y="50"/>
                  </a:lnTo>
                  <a:lnTo>
                    <a:pt x="89" y="45"/>
                  </a:lnTo>
                  <a:lnTo>
                    <a:pt x="86" y="41"/>
                  </a:lnTo>
                  <a:lnTo>
                    <a:pt x="83" y="36"/>
                  </a:lnTo>
                  <a:lnTo>
                    <a:pt x="79" y="33"/>
                  </a:lnTo>
                  <a:lnTo>
                    <a:pt x="75" y="30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59" y="29"/>
                  </a:lnTo>
                  <a:lnTo>
                    <a:pt x="53" y="30"/>
                  </a:lnTo>
                  <a:lnTo>
                    <a:pt x="49" y="33"/>
                  </a:lnTo>
                  <a:lnTo>
                    <a:pt x="45" y="36"/>
                  </a:lnTo>
                  <a:lnTo>
                    <a:pt x="42" y="41"/>
                  </a:lnTo>
                  <a:lnTo>
                    <a:pt x="39" y="45"/>
                  </a:lnTo>
                  <a:lnTo>
                    <a:pt x="38" y="50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62"/>
                  </a:lnTo>
                  <a:lnTo>
                    <a:pt x="39" y="67"/>
                  </a:lnTo>
                  <a:lnTo>
                    <a:pt x="42" y="71"/>
                  </a:lnTo>
                  <a:lnTo>
                    <a:pt x="45" y="75"/>
                  </a:lnTo>
                  <a:lnTo>
                    <a:pt x="49" y="78"/>
                  </a:lnTo>
                  <a:lnTo>
                    <a:pt x="53" y="81"/>
                  </a:lnTo>
                  <a:lnTo>
                    <a:pt x="59" y="82"/>
                  </a:lnTo>
                  <a:lnTo>
                    <a:pt x="65" y="83"/>
                  </a:lnTo>
                  <a:lnTo>
                    <a:pt x="65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 noEditPoints="1"/>
            </p:cNvSpPr>
            <p:nvPr userDrawn="1"/>
          </p:nvSpPr>
          <p:spPr bwMode="auto">
            <a:xfrm>
              <a:off x="658" y="3757"/>
              <a:ext cx="13" cy="65"/>
            </a:xfrm>
            <a:custGeom>
              <a:avLst/>
              <a:gdLst>
                <a:gd name="T0" fmla="*/ 21 w 40"/>
                <a:gd name="T1" fmla="*/ 0 h 194"/>
                <a:gd name="T2" fmla="*/ 21 w 40"/>
                <a:gd name="T3" fmla="*/ 0 h 194"/>
                <a:gd name="T4" fmla="*/ 24 w 40"/>
                <a:gd name="T5" fmla="*/ 0 h 194"/>
                <a:gd name="T6" fmla="*/ 28 w 40"/>
                <a:gd name="T7" fmla="*/ 2 h 194"/>
                <a:gd name="T8" fmla="*/ 31 w 40"/>
                <a:gd name="T9" fmla="*/ 4 h 194"/>
                <a:gd name="T10" fmla="*/ 34 w 40"/>
                <a:gd name="T11" fmla="*/ 6 h 194"/>
                <a:gd name="T12" fmla="*/ 37 w 40"/>
                <a:gd name="T13" fmla="*/ 10 h 194"/>
                <a:gd name="T14" fmla="*/ 39 w 40"/>
                <a:gd name="T15" fmla="*/ 13 h 194"/>
                <a:gd name="T16" fmla="*/ 40 w 40"/>
                <a:gd name="T17" fmla="*/ 16 h 194"/>
                <a:gd name="T18" fmla="*/ 40 w 40"/>
                <a:gd name="T19" fmla="*/ 21 h 194"/>
                <a:gd name="T20" fmla="*/ 40 w 40"/>
                <a:gd name="T21" fmla="*/ 21 h 194"/>
                <a:gd name="T22" fmla="*/ 40 w 40"/>
                <a:gd name="T23" fmla="*/ 26 h 194"/>
                <a:gd name="T24" fmla="*/ 39 w 40"/>
                <a:gd name="T25" fmla="*/ 29 h 194"/>
                <a:gd name="T26" fmla="*/ 37 w 40"/>
                <a:gd name="T27" fmla="*/ 33 h 194"/>
                <a:gd name="T28" fmla="*/ 34 w 40"/>
                <a:gd name="T29" fmla="*/ 36 h 194"/>
                <a:gd name="T30" fmla="*/ 31 w 40"/>
                <a:gd name="T31" fmla="*/ 38 h 194"/>
                <a:gd name="T32" fmla="*/ 28 w 40"/>
                <a:gd name="T33" fmla="*/ 39 h 194"/>
                <a:gd name="T34" fmla="*/ 24 w 40"/>
                <a:gd name="T35" fmla="*/ 41 h 194"/>
                <a:gd name="T36" fmla="*/ 21 w 40"/>
                <a:gd name="T37" fmla="*/ 42 h 194"/>
                <a:gd name="T38" fmla="*/ 21 w 40"/>
                <a:gd name="T39" fmla="*/ 42 h 194"/>
                <a:gd name="T40" fmla="*/ 16 w 40"/>
                <a:gd name="T41" fmla="*/ 41 h 194"/>
                <a:gd name="T42" fmla="*/ 13 w 40"/>
                <a:gd name="T43" fmla="*/ 39 h 194"/>
                <a:gd name="T44" fmla="*/ 9 w 40"/>
                <a:gd name="T45" fmla="*/ 38 h 194"/>
                <a:gd name="T46" fmla="*/ 6 w 40"/>
                <a:gd name="T47" fmla="*/ 36 h 194"/>
                <a:gd name="T48" fmla="*/ 3 w 40"/>
                <a:gd name="T49" fmla="*/ 33 h 194"/>
                <a:gd name="T50" fmla="*/ 1 w 40"/>
                <a:gd name="T51" fmla="*/ 29 h 194"/>
                <a:gd name="T52" fmla="*/ 0 w 40"/>
                <a:gd name="T53" fmla="*/ 26 h 194"/>
                <a:gd name="T54" fmla="*/ 0 w 40"/>
                <a:gd name="T55" fmla="*/ 21 h 194"/>
                <a:gd name="T56" fmla="*/ 0 w 40"/>
                <a:gd name="T57" fmla="*/ 21 h 194"/>
                <a:gd name="T58" fmla="*/ 0 w 40"/>
                <a:gd name="T59" fmla="*/ 16 h 194"/>
                <a:gd name="T60" fmla="*/ 1 w 40"/>
                <a:gd name="T61" fmla="*/ 13 h 194"/>
                <a:gd name="T62" fmla="*/ 3 w 40"/>
                <a:gd name="T63" fmla="*/ 10 h 194"/>
                <a:gd name="T64" fmla="*/ 6 w 40"/>
                <a:gd name="T65" fmla="*/ 6 h 194"/>
                <a:gd name="T66" fmla="*/ 9 w 40"/>
                <a:gd name="T67" fmla="*/ 4 h 194"/>
                <a:gd name="T68" fmla="*/ 13 w 40"/>
                <a:gd name="T69" fmla="*/ 2 h 194"/>
                <a:gd name="T70" fmla="*/ 16 w 40"/>
                <a:gd name="T71" fmla="*/ 0 h 194"/>
                <a:gd name="T72" fmla="*/ 21 w 40"/>
                <a:gd name="T73" fmla="*/ 0 h 194"/>
                <a:gd name="T74" fmla="*/ 21 w 40"/>
                <a:gd name="T75" fmla="*/ 0 h 194"/>
                <a:gd name="T76" fmla="*/ 5 w 40"/>
                <a:gd name="T77" fmla="*/ 57 h 194"/>
                <a:gd name="T78" fmla="*/ 36 w 40"/>
                <a:gd name="T79" fmla="*/ 57 h 194"/>
                <a:gd name="T80" fmla="*/ 36 w 40"/>
                <a:gd name="T81" fmla="*/ 194 h 194"/>
                <a:gd name="T82" fmla="*/ 5 w 40"/>
                <a:gd name="T83" fmla="*/ 194 h 194"/>
                <a:gd name="T84" fmla="*/ 5 w 40"/>
                <a:gd name="T85" fmla="*/ 5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194">
                  <a:moveTo>
                    <a:pt x="21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4" y="6"/>
                  </a:lnTo>
                  <a:lnTo>
                    <a:pt x="37" y="10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6"/>
                  </a:lnTo>
                  <a:lnTo>
                    <a:pt x="39" y="29"/>
                  </a:lnTo>
                  <a:lnTo>
                    <a:pt x="37" y="33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28" y="39"/>
                  </a:lnTo>
                  <a:lnTo>
                    <a:pt x="24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6" y="41"/>
                  </a:lnTo>
                  <a:lnTo>
                    <a:pt x="13" y="39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5" y="57"/>
                  </a:moveTo>
                  <a:lnTo>
                    <a:pt x="36" y="57"/>
                  </a:lnTo>
                  <a:lnTo>
                    <a:pt x="36" y="194"/>
                  </a:lnTo>
                  <a:lnTo>
                    <a:pt x="5" y="19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 userDrawn="1"/>
          </p:nvSpPr>
          <p:spPr bwMode="auto">
            <a:xfrm>
              <a:off x="678" y="3775"/>
              <a:ext cx="47" cy="47"/>
            </a:xfrm>
            <a:custGeom>
              <a:avLst/>
              <a:gdLst>
                <a:gd name="T0" fmla="*/ 139 w 139"/>
                <a:gd name="T1" fmla="*/ 139 h 140"/>
                <a:gd name="T2" fmla="*/ 109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9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10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3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9" y="139"/>
                  </a:lnTo>
                  <a:lnTo>
                    <a:pt x="109" y="125"/>
                  </a:lnTo>
                  <a:lnTo>
                    <a:pt x="109" y="125"/>
                  </a:lnTo>
                  <a:lnTo>
                    <a:pt x="102" y="130"/>
                  </a:lnTo>
                  <a:lnTo>
                    <a:pt x="94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9" y="16"/>
                  </a:lnTo>
                  <a:lnTo>
                    <a:pt x="109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3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auto">
            <a:xfrm>
              <a:off x="736" y="3775"/>
              <a:ext cx="40" cy="47"/>
            </a:xfrm>
            <a:custGeom>
              <a:avLst/>
              <a:gdLst>
                <a:gd name="T0" fmla="*/ 0 w 120"/>
                <a:gd name="T1" fmla="*/ 2 h 139"/>
                <a:gd name="T2" fmla="*/ 30 w 120"/>
                <a:gd name="T3" fmla="*/ 2 h 139"/>
                <a:gd name="T4" fmla="*/ 30 w 120"/>
                <a:gd name="T5" fmla="*/ 18 h 139"/>
                <a:gd name="T6" fmla="*/ 30 w 120"/>
                <a:gd name="T7" fmla="*/ 18 h 139"/>
                <a:gd name="T8" fmla="*/ 36 w 120"/>
                <a:gd name="T9" fmla="*/ 12 h 139"/>
                <a:gd name="T10" fmla="*/ 44 w 120"/>
                <a:gd name="T11" fmla="*/ 6 h 139"/>
                <a:gd name="T12" fmla="*/ 49 w 120"/>
                <a:gd name="T13" fmla="*/ 4 h 139"/>
                <a:gd name="T14" fmla="*/ 55 w 120"/>
                <a:gd name="T15" fmla="*/ 2 h 139"/>
                <a:gd name="T16" fmla="*/ 61 w 120"/>
                <a:gd name="T17" fmla="*/ 0 h 139"/>
                <a:gd name="T18" fmla="*/ 68 w 120"/>
                <a:gd name="T19" fmla="*/ 0 h 139"/>
                <a:gd name="T20" fmla="*/ 68 w 120"/>
                <a:gd name="T21" fmla="*/ 0 h 139"/>
                <a:gd name="T22" fmla="*/ 80 w 120"/>
                <a:gd name="T23" fmla="*/ 2 h 139"/>
                <a:gd name="T24" fmla="*/ 91 w 120"/>
                <a:gd name="T25" fmla="*/ 4 h 139"/>
                <a:gd name="T26" fmla="*/ 100 w 120"/>
                <a:gd name="T27" fmla="*/ 8 h 139"/>
                <a:gd name="T28" fmla="*/ 107 w 120"/>
                <a:gd name="T29" fmla="*/ 15 h 139"/>
                <a:gd name="T30" fmla="*/ 112 w 120"/>
                <a:gd name="T31" fmla="*/ 23 h 139"/>
                <a:gd name="T32" fmla="*/ 117 w 120"/>
                <a:gd name="T33" fmla="*/ 33 h 139"/>
                <a:gd name="T34" fmla="*/ 119 w 120"/>
                <a:gd name="T35" fmla="*/ 44 h 139"/>
                <a:gd name="T36" fmla="*/ 120 w 120"/>
                <a:gd name="T37" fmla="*/ 57 h 139"/>
                <a:gd name="T38" fmla="*/ 120 w 120"/>
                <a:gd name="T39" fmla="*/ 139 h 139"/>
                <a:gd name="T40" fmla="*/ 91 w 120"/>
                <a:gd name="T41" fmla="*/ 139 h 139"/>
                <a:gd name="T42" fmla="*/ 91 w 120"/>
                <a:gd name="T43" fmla="*/ 63 h 139"/>
                <a:gd name="T44" fmla="*/ 91 w 120"/>
                <a:gd name="T45" fmla="*/ 63 h 139"/>
                <a:gd name="T46" fmla="*/ 89 w 120"/>
                <a:gd name="T47" fmla="*/ 55 h 139"/>
                <a:gd name="T48" fmla="*/ 88 w 120"/>
                <a:gd name="T49" fmla="*/ 47 h 139"/>
                <a:gd name="T50" fmla="*/ 86 w 120"/>
                <a:gd name="T51" fmla="*/ 42 h 139"/>
                <a:gd name="T52" fmla="*/ 83 w 120"/>
                <a:gd name="T53" fmla="*/ 37 h 139"/>
                <a:gd name="T54" fmla="*/ 78 w 120"/>
                <a:gd name="T55" fmla="*/ 34 h 139"/>
                <a:gd name="T56" fmla="*/ 73 w 120"/>
                <a:gd name="T57" fmla="*/ 30 h 139"/>
                <a:gd name="T58" fmla="*/ 68 w 120"/>
                <a:gd name="T59" fmla="*/ 29 h 139"/>
                <a:gd name="T60" fmla="*/ 61 w 120"/>
                <a:gd name="T61" fmla="*/ 29 h 139"/>
                <a:gd name="T62" fmla="*/ 61 w 120"/>
                <a:gd name="T63" fmla="*/ 29 h 139"/>
                <a:gd name="T64" fmla="*/ 53 w 120"/>
                <a:gd name="T65" fmla="*/ 29 h 139"/>
                <a:gd name="T66" fmla="*/ 47 w 120"/>
                <a:gd name="T67" fmla="*/ 31 h 139"/>
                <a:gd name="T68" fmla="*/ 42 w 120"/>
                <a:gd name="T69" fmla="*/ 35 h 139"/>
                <a:gd name="T70" fmla="*/ 38 w 120"/>
                <a:gd name="T71" fmla="*/ 38 h 139"/>
                <a:gd name="T72" fmla="*/ 34 w 120"/>
                <a:gd name="T73" fmla="*/ 44 h 139"/>
                <a:gd name="T74" fmla="*/ 32 w 120"/>
                <a:gd name="T75" fmla="*/ 50 h 139"/>
                <a:gd name="T76" fmla="*/ 31 w 120"/>
                <a:gd name="T77" fmla="*/ 57 h 139"/>
                <a:gd name="T78" fmla="*/ 30 w 120"/>
                <a:gd name="T79" fmla="*/ 63 h 139"/>
                <a:gd name="T80" fmla="*/ 30 w 120"/>
                <a:gd name="T81" fmla="*/ 139 h 139"/>
                <a:gd name="T82" fmla="*/ 0 w 120"/>
                <a:gd name="T83" fmla="*/ 139 h 139"/>
                <a:gd name="T84" fmla="*/ 0 w 120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4"/>
                  </a:lnTo>
                  <a:lnTo>
                    <a:pt x="100" y="8"/>
                  </a:lnTo>
                  <a:lnTo>
                    <a:pt x="107" y="15"/>
                  </a:lnTo>
                  <a:lnTo>
                    <a:pt x="112" y="23"/>
                  </a:lnTo>
                  <a:lnTo>
                    <a:pt x="117" y="33"/>
                  </a:lnTo>
                  <a:lnTo>
                    <a:pt x="119" y="44"/>
                  </a:lnTo>
                  <a:lnTo>
                    <a:pt x="120" y="57"/>
                  </a:lnTo>
                  <a:lnTo>
                    <a:pt x="120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9" y="55"/>
                  </a:lnTo>
                  <a:lnTo>
                    <a:pt x="88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3" y="30"/>
                  </a:lnTo>
                  <a:lnTo>
                    <a:pt x="68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816" y="3758"/>
              <a:ext cx="42" cy="64"/>
            </a:xfrm>
            <a:custGeom>
              <a:avLst/>
              <a:gdLst>
                <a:gd name="T0" fmla="*/ 0 w 126"/>
                <a:gd name="T1" fmla="*/ 0 h 192"/>
                <a:gd name="T2" fmla="*/ 35 w 126"/>
                <a:gd name="T3" fmla="*/ 0 h 192"/>
                <a:gd name="T4" fmla="*/ 97 w 126"/>
                <a:gd name="T5" fmla="*/ 133 h 192"/>
                <a:gd name="T6" fmla="*/ 97 w 126"/>
                <a:gd name="T7" fmla="*/ 0 h 192"/>
                <a:gd name="T8" fmla="*/ 126 w 126"/>
                <a:gd name="T9" fmla="*/ 0 h 192"/>
                <a:gd name="T10" fmla="*/ 126 w 126"/>
                <a:gd name="T11" fmla="*/ 192 h 192"/>
                <a:gd name="T12" fmla="*/ 93 w 126"/>
                <a:gd name="T13" fmla="*/ 192 h 192"/>
                <a:gd name="T14" fmla="*/ 31 w 126"/>
                <a:gd name="T15" fmla="*/ 60 h 192"/>
                <a:gd name="T16" fmla="*/ 31 w 126"/>
                <a:gd name="T17" fmla="*/ 192 h 192"/>
                <a:gd name="T18" fmla="*/ 0 w 126"/>
                <a:gd name="T19" fmla="*/ 192 h 192"/>
                <a:gd name="T20" fmla="*/ 0 w 126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92">
                  <a:moveTo>
                    <a:pt x="0" y="0"/>
                  </a:moveTo>
                  <a:lnTo>
                    <a:pt x="35" y="0"/>
                  </a:lnTo>
                  <a:lnTo>
                    <a:pt x="97" y="133"/>
                  </a:lnTo>
                  <a:lnTo>
                    <a:pt x="97" y="0"/>
                  </a:lnTo>
                  <a:lnTo>
                    <a:pt x="126" y="0"/>
                  </a:lnTo>
                  <a:lnTo>
                    <a:pt x="126" y="192"/>
                  </a:lnTo>
                  <a:lnTo>
                    <a:pt x="93" y="192"/>
                  </a:lnTo>
                  <a:lnTo>
                    <a:pt x="31" y="6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871" y="3776"/>
              <a:ext cx="40" cy="46"/>
            </a:xfrm>
            <a:custGeom>
              <a:avLst/>
              <a:gdLst>
                <a:gd name="T0" fmla="*/ 121 w 121"/>
                <a:gd name="T1" fmla="*/ 137 h 138"/>
                <a:gd name="T2" fmla="*/ 91 w 121"/>
                <a:gd name="T3" fmla="*/ 137 h 138"/>
                <a:gd name="T4" fmla="*/ 91 w 121"/>
                <a:gd name="T5" fmla="*/ 121 h 138"/>
                <a:gd name="T6" fmla="*/ 91 w 121"/>
                <a:gd name="T7" fmla="*/ 121 h 138"/>
                <a:gd name="T8" fmla="*/ 84 w 121"/>
                <a:gd name="T9" fmla="*/ 128 h 138"/>
                <a:gd name="T10" fmla="*/ 76 w 121"/>
                <a:gd name="T11" fmla="*/ 134 h 138"/>
                <a:gd name="T12" fmla="*/ 71 w 121"/>
                <a:gd name="T13" fmla="*/ 136 h 138"/>
                <a:gd name="T14" fmla="*/ 66 w 121"/>
                <a:gd name="T15" fmla="*/ 137 h 138"/>
                <a:gd name="T16" fmla="*/ 60 w 121"/>
                <a:gd name="T17" fmla="*/ 138 h 138"/>
                <a:gd name="T18" fmla="*/ 53 w 121"/>
                <a:gd name="T19" fmla="*/ 138 h 138"/>
                <a:gd name="T20" fmla="*/ 53 w 121"/>
                <a:gd name="T21" fmla="*/ 138 h 138"/>
                <a:gd name="T22" fmla="*/ 40 w 121"/>
                <a:gd name="T23" fmla="*/ 138 h 138"/>
                <a:gd name="T24" fmla="*/ 30 w 121"/>
                <a:gd name="T25" fmla="*/ 135 h 138"/>
                <a:gd name="T26" fmla="*/ 21 w 121"/>
                <a:gd name="T27" fmla="*/ 130 h 138"/>
                <a:gd name="T28" fmla="*/ 14 w 121"/>
                <a:gd name="T29" fmla="*/ 124 h 138"/>
                <a:gd name="T30" fmla="*/ 7 w 121"/>
                <a:gd name="T31" fmla="*/ 116 h 138"/>
                <a:gd name="T32" fmla="*/ 4 w 121"/>
                <a:gd name="T33" fmla="*/ 106 h 138"/>
                <a:gd name="T34" fmla="*/ 0 w 121"/>
                <a:gd name="T35" fmla="*/ 95 h 138"/>
                <a:gd name="T36" fmla="*/ 0 w 121"/>
                <a:gd name="T37" fmla="*/ 82 h 138"/>
                <a:gd name="T38" fmla="*/ 0 w 121"/>
                <a:gd name="T39" fmla="*/ 0 h 138"/>
                <a:gd name="T40" fmla="*/ 30 w 121"/>
                <a:gd name="T41" fmla="*/ 0 h 138"/>
                <a:gd name="T42" fmla="*/ 30 w 121"/>
                <a:gd name="T43" fmla="*/ 75 h 138"/>
                <a:gd name="T44" fmla="*/ 30 w 121"/>
                <a:gd name="T45" fmla="*/ 75 h 138"/>
                <a:gd name="T46" fmla="*/ 30 w 121"/>
                <a:gd name="T47" fmla="*/ 84 h 138"/>
                <a:gd name="T48" fmla="*/ 32 w 121"/>
                <a:gd name="T49" fmla="*/ 91 h 138"/>
                <a:gd name="T50" fmla="*/ 35 w 121"/>
                <a:gd name="T51" fmla="*/ 97 h 138"/>
                <a:gd name="T52" fmla="*/ 38 w 121"/>
                <a:gd name="T53" fmla="*/ 102 h 138"/>
                <a:gd name="T54" fmla="*/ 42 w 121"/>
                <a:gd name="T55" fmla="*/ 106 h 138"/>
                <a:gd name="T56" fmla="*/ 47 w 121"/>
                <a:gd name="T57" fmla="*/ 108 h 138"/>
                <a:gd name="T58" fmla="*/ 53 w 121"/>
                <a:gd name="T59" fmla="*/ 110 h 138"/>
                <a:gd name="T60" fmla="*/ 60 w 121"/>
                <a:gd name="T61" fmla="*/ 111 h 138"/>
                <a:gd name="T62" fmla="*/ 60 w 121"/>
                <a:gd name="T63" fmla="*/ 111 h 138"/>
                <a:gd name="T64" fmla="*/ 67 w 121"/>
                <a:gd name="T65" fmla="*/ 110 h 138"/>
                <a:gd name="T66" fmla="*/ 74 w 121"/>
                <a:gd name="T67" fmla="*/ 107 h 138"/>
                <a:gd name="T68" fmla="*/ 78 w 121"/>
                <a:gd name="T69" fmla="*/ 105 h 138"/>
                <a:gd name="T70" fmla="*/ 83 w 121"/>
                <a:gd name="T71" fmla="*/ 100 h 138"/>
                <a:gd name="T72" fmla="*/ 86 w 121"/>
                <a:gd name="T73" fmla="*/ 96 h 138"/>
                <a:gd name="T74" fmla="*/ 89 w 121"/>
                <a:gd name="T75" fmla="*/ 90 h 138"/>
                <a:gd name="T76" fmla="*/ 90 w 121"/>
                <a:gd name="T77" fmla="*/ 83 h 138"/>
                <a:gd name="T78" fmla="*/ 91 w 121"/>
                <a:gd name="T79" fmla="*/ 75 h 138"/>
                <a:gd name="T80" fmla="*/ 91 w 121"/>
                <a:gd name="T81" fmla="*/ 0 h 138"/>
                <a:gd name="T82" fmla="*/ 121 w 121"/>
                <a:gd name="T83" fmla="*/ 0 h 138"/>
                <a:gd name="T84" fmla="*/ 121 w 121"/>
                <a:gd name="T85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8">
                  <a:moveTo>
                    <a:pt x="121" y="137"/>
                  </a:moveTo>
                  <a:lnTo>
                    <a:pt x="91" y="137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84" y="128"/>
                  </a:lnTo>
                  <a:lnTo>
                    <a:pt x="76" y="134"/>
                  </a:lnTo>
                  <a:lnTo>
                    <a:pt x="71" y="136"/>
                  </a:lnTo>
                  <a:lnTo>
                    <a:pt x="66" y="137"/>
                  </a:lnTo>
                  <a:lnTo>
                    <a:pt x="60" y="138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40" y="138"/>
                  </a:lnTo>
                  <a:lnTo>
                    <a:pt x="30" y="135"/>
                  </a:lnTo>
                  <a:lnTo>
                    <a:pt x="21" y="130"/>
                  </a:lnTo>
                  <a:lnTo>
                    <a:pt x="14" y="124"/>
                  </a:lnTo>
                  <a:lnTo>
                    <a:pt x="7" y="116"/>
                  </a:lnTo>
                  <a:lnTo>
                    <a:pt x="4" y="106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84"/>
                  </a:lnTo>
                  <a:lnTo>
                    <a:pt x="32" y="91"/>
                  </a:lnTo>
                  <a:lnTo>
                    <a:pt x="35" y="97"/>
                  </a:lnTo>
                  <a:lnTo>
                    <a:pt x="38" y="102"/>
                  </a:lnTo>
                  <a:lnTo>
                    <a:pt x="42" y="106"/>
                  </a:lnTo>
                  <a:lnTo>
                    <a:pt x="47" y="108"/>
                  </a:lnTo>
                  <a:lnTo>
                    <a:pt x="53" y="110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7" y="110"/>
                  </a:lnTo>
                  <a:lnTo>
                    <a:pt x="74" y="107"/>
                  </a:lnTo>
                  <a:lnTo>
                    <a:pt x="78" y="105"/>
                  </a:lnTo>
                  <a:lnTo>
                    <a:pt x="83" y="100"/>
                  </a:lnTo>
                  <a:lnTo>
                    <a:pt x="86" y="96"/>
                  </a:lnTo>
                  <a:lnTo>
                    <a:pt x="89" y="90"/>
                  </a:lnTo>
                  <a:lnTo>
                    <a:pt x="90" y="83"/>
                  </a:lnTo>
                  <a:lnTo>
                    <a:pt x="91" y="75"/>
                  </a:lnTo>
                  <a:lnTo>
                    <a:pt x="91" y="0"/>
                  </a:lnTo>
                  <a:lnTo>
                    <a:pt x="121" y="0"/>
                  </a:lnTo>
                  <a:lnTo>
                    <a:pt x="12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921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39 w 141"/>
                <a:gd name="T13" fmla="*/ 85 h 140"/>
                <a:gd name="T14" fmla="*/ 136 w 141"/>
                <a:gd name="T15" fmla="*/ 98 h 140"/>
                <a:gd name="T16" fmla="*/ 121 w 141"/>
                <a:gd name="T17" fmla="*/ 121 h 140"/>
                <a:gd name="T18" fmla="*/ 99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50 w 141"/>
                <a:gd name="T27" fmla="*/ 138 h 140"/>
                <a:gd name="T28" fmla="*/ 31 w 141"/>
                <a:gd name="T29" fmla="*/ 129 h 140"/>
                <a:gd name="T30" fmla="*/ 12 w 141"/>
                <a:gd name="T31" fmla="*/ 110 h 140"/>
                <a:gd name="T32" fmla="*/ 4 w 141"/>
                <a:gd name="T33" fmla="*/ 92 h 140"/>
                <a:gd name="T34" fmla="*/ 2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3 w 141"/>
                <a:gd name="T45" fmla="*/ 5 h 140"/>
                <a:gd name="T46" fmla="*/ 57 w 141"/>
                <a:gd name="T47" fmla="*/ 2 h 140"/>
                <a:gd name="T48" fmla="*/ 71 w 141"/>
                <a:gd name="T49" fmla="*/ 0 h 140"/>
                <a:gd name="T50" fmla="*/ 78 w 141"/>
                <a:gd name="T51" fmla="*/ 0 h 140"/>
                <a:gd name="T52" fmla="*/ 93 w 141"/>
                <a:gd name="T53" fmla="*/ 4 h 140"/>
                <a:gd name="T54" fmla="*/ 106 w 141"/>
                <a:gd name="T55" fmla="*/ 8 h 140"/>
                <a:gd name="T56" fmla="*/ 121 w 141"/>
                <a:gd name="T57" fmla="*/ 21 h 140"/>
                <a:gd name="T58" fmla="*/ 99 w 141"/>
                <a:gd name="T59" fmla="*/ 41 h 140"/>
                <a:gd name="T60" fmla="*/ 86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5 w 141"/>
                <a:gd name="T75" fmla="*/ 88 h 140"/>
                <a:gd name="T76" fmla="*/ 43 w 141"/>
                <a:gd name="T77" fmla="*/ 100 h 140"/>
                <a:gd name="T78" fmla="*/ 54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5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0" y="78"/>
                  </a:lnTo>
                  <a:lnTo>
                    <a:pt x="139" y="85"/>
                  </a:lnTo>
                  <a:lnTo>
                    <a:pt x="138" y="92"/>
                  </a:lnTo>
                  <a:lnTo>
                    <a:pt x="136" y="98"/>
                  </a:lnTo>
                  <a:lnTo>
                    <a:pt x="129" y="110"/>
                  </a:lnTo>
                  <a:lnTo>
                    <a:pt x="121" y="121"/>
                  </a:lnTo>
                  <a:lnTo>
                    <a:pt x="110" y="129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7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10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2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12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3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6" y="8"/>
                  </a:lnTo>
                  <a:lnTo>
                    <a:pt x="112" y="12"/>
                  </a:lnTo>
                  <a:lnTo>
                    <a:pt x="121" y="2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4" y="31"/>
                  </a:lnTo>
                  <a:lnTo>
                    <a:pt x="48" y="36"/>
                  </a:lnTo>
                  <a:lnTo>
                    <a:pt x="43" y="41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5" y="88"/>
                  </a:lnTo>
                  <a:lnTo>
                    <a:pt x="38" y="94"/>
                  </a:lnTo>
                  <a:lnTo>
                    <a:pt x="43" y="100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auto">
            <a:xfrm>
              <a:off x="976" y="3756"/>
              <a:ext cx="10" cy="66"/>
            </a:xfrm>
            <a:custGeom>
              <a:avLst/>
              <a:gdLst>
                <a:gd name="T0" fmla="*/ 0 w 30"/>
                <a:gd name="T1" fmla="*/ 4 h 196"/>
                <a:gd name="T2" fmla="*/ 30 w 30"/>
                <a:gd name="T3" fmla="*/ 0 h 196"/>
                <a:gd name="T4" fmla="*/ 30 w 30"/>
                <a:gd name="T5" fmla="*/ 196 h 196"/>
                <a:gd name="T6" fmla="*/ 0 w 30"/>
                <a:gd name="T7" fmla="*/ 196 h 196"/>
                <a:gd name="T8" fmla="*/ 0 w 30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96">
                  <a:moveTo>
                    <a:pt x="0" y="4"/>
                  </a:moveTo>
                  <a:lnTo>
                    <a:pt x="30" y="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Freeform 30"/>
            <p:cNvSpPr>
              <a:spLocks noEditPoints="1"/>
            </p:cNvSpPr>
            <p:nvPr userDrawn="1"/>
          </p:nvSpPr>
          <p:spPr bwMode="auto">
            <a:xfrm>
              <a:off x="996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6 w 140"/>
                <a:gd name="T5" fmla="*/ 104 h 140"/>
                <a:gd name="T6" fmla="*/ 57 w 140"/>
                <a:gd name="T7" fmla="*/ 109 h 140"/>
                <a:gd name="T8" fmla="*/ 71 w 140"/>
                <a:gd name="T9" fmla="*/ 113 h 140"/>
                <a:gd name="T10" fmla="*/ 81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4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2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2 w 140"/>
                <a:gd name="T35" fmla="*/ 85 h 140"/>
                <a:gd name="T36" fmla="*/ 0 w 140"/>
                <a:gd name="T37" fmla="*/ 70 h 140"/>
                <a:gd name="T38" fmla="*/ 1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6 w 140"/>
                <a:gd name="T47" fmla="*/ 2 h 140"/>
                <a:gd name="T48" fmla="*/ 70 w 140"/>
                <a:gd name="T49" fmla="*/ 0 h 140"/>
                <a:gd name="T50" fmla="*/ 78 w 140"/>
                <a:gd name="T51" fmla="*/ 0 h 140"/>
                <a:gd name="T52" fmla="*/ 92 w 140"/>
                <a:gd name="T53" fmla="*/ 4 h 140"/>
                <a:gd name="T54" fmla="*/ 109 w 140"/>
                <a:gd name="T55" fmla="*/ 12 h 140"/>
                <a:gd name="T56" fmla="*/ 128 w 140"/>
                <a:gd name="T57" fmla="*/ 31 h 140"/>
                <a:gd name="T58" fmla="*/ 139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2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4 w 140"/>
                <a:gd name="T77" fmla="*/ 29 h 140"/>
                <a:gd name="T78" fmla="*/ 53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4" y="88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6" y="104"/>
                  </a:lnTo>
                  <a:lnTo>
                    <a:pt x="50" y="107"/>
                  </a:lnTo>
                  <a:lnTo>
                    <a:pt x="57" y="109"/>
                  </a:lnTo>
                  <a:lnTo>
                    <a:pt x="64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1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4" y="108"/>
                  </a:lnTo>
                  <a:lnTo>
                    <a:pt x="128" y="116"/>
                  </a:lnTo>
                  <a:lnTo>
                    <a:pt x="121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2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7"/>
                  </a:lnTo>
                  <a:lnTo>
                    <a:pt x="6" y="43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2"/>
                  </a:lnTo>
                  <a:lnTo>
                    <a:pt x="92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9" y="57"/>
                  </a:lnTo>
                  <a:lnTo>
                    <a:pt x="140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2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7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3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9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Freeform 31"/>
            <p:cNvSpPr>
              <a:spLocks noEditPoints="1"/>
            </p:cNvSpPr>
            <p:nvPr userDrawn="1"/>
          </p:nvSpPr>
          <p:spPr bwMode="auto">
            <a:xfrm>
              <a:off x="1049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1 w 139"/>
                <a:gd name="T7" fmla="*/ 139 h 140"/>
                <a:gd name="T8" fmla="*/ 69 w 139"/>
                <a:gd name="T9" fmla="*/ 140 h 140"/>
                <a:gd name="T10" fmla="*/ 54 w 139"/>
                <a:gd name="T11" fmla="*/ 139 h 140"/>
                <a:gd name="T12" fmla="*/ 30 w 139"/>
                <a:gd name="T13" fmla="*/ 130 h 140"/>
                <a:gd name="T14" fmla="*/ 12 w 139"/>
                <a:gd name="T15" fmla="*/ 110 h 140"/>
                <a:gd name="T16" fmla="*/ 2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5 w 139"/>
                <a:gd name="T25" fmla="*/ 42 h 140"/>
                <a:gd name="T26" fmla="*/ 20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2 w 139"/>
                <a:gd name="T47" fmla="*/ 54 h 140"/>
                <a:gd name="T48" fmla="*/ 30 w 139"/>
                <a:gd name="T49" fmla="*/ 70 h 140"/>
                <a:gd name="T50" fmla="*/ 30 w 139"/>
                <a:gd name="T51" fmla="*/ 78 h 140"/>
                <a:gd name="T52" fmla="*/ 36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5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8 w 139"/>
                <a:gd name="T69" fmla="*/ 62 h 140"/>
                <a:gd name="T70" fmla="*/ 102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1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4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20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2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2" y="49"/>
                  </a:lnTo>
                  <a:lnTo>
                    <a:pt x="5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6" y="47"/>
                  </a:lnTo>
                  <a:lnTo>
                    <a:pt x="32" y="54"/>
                  </a:lnTo>
                  <a:lnTo>
                    <a:pt x="30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6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5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2" y="93"/>
                  </a:lnTo>
                  <a:lnTo>
                    <a:pt x="106" y="86"/>
                  </a:lnTo>
                  <a:lnTo>
                    <a:pt x="108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8" y="62"/>
                  </a:lnTo>
                  <a:lnTo>
                    <a:pt x="106" y="54"/>
                  </a:lnTo>
                  <a:lnTo>
                    <a:pt x="102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5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Freeform 32"/>
            <p:cNvSpPr>
              <a:spLocks/>
            </p:cNvSpPr>
            <p:nvPr userDrawn="1"/>
          </p:nvSpPr>
          <p:spPr bwMode="auto">
            <a:xfrm>
              <a:off x="1106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0 w 65"/>
                <a:gd name="T3" fmla="*/ 2 h 139"/>
                <a:gd name="T4" fmla="*/ 30 w 65"/>
                <a:gd name="T5" fmla="*/ 16 h 139"/>
                <a:gd name="T6" fmla="*/ 30 w 65"/>
                <a:gd name="T7" fmla="*/ 16 h 139"/>
                <a:gd name="T8" fmla="*/ 36 w 65"/>
                <a:gd name="T9" fmla="*/ 10 h 139"/>
                <a:gd name="T10" fmla="*/ 44 w 65"/>
                <a:gd name="T11" fmla="*/ 5 h 139"/>
                <a:gd name="T12" fmla="*/ 47 w 65"/>
                <a:gd name="T13" fmla="*/ 3 h 139"/>
                <a:gd name="T14" fmla="*/ 53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4 w 65"/>
                <a:gd name="T31" fmla="*/ 35 h 139"/>
                <a:gd name="T32" fmla="*/ 39 w 65"/>
                <a:gd name="T33" fmla="*/ 38 h 139"/>
                <a:gd name="T34" fmla="*/ 36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30 w 65"/>
                <a:gd name="T41" fmla="*/ 63 h 139"/>
                <a:gd name="T42" fmla="*/ 30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0" y="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44" y="5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4" y="35"/>
                  </a:lnTo>
                  <a:lnTo>
                    <a:pt x="39" y="38"/>
                  </a:lnTo>
                  <a:lnTo>
                    <a:pt x="36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Freeform 33"/>
            <p:cNvSpPr>
              <a:spLocks noEditPoints="1"/>
            </p:cNvSpPr>
            <p:nvPr userDrawn="1"/>
          </p:nvSpPr>
          <p:spPr bwMode="auto">
            <a:xfrm>
              <a:off x="1164" y="3758"/>
              <a:ext cx="37" cy="64"/>
            </a:xfrm>
            <a:custGeom>
              <a:avLst/>
              <a:gdLst>
                <a:gd name="T0" fmla="*/ 56 w 111"/>
                <a:gd name="T1" fmla="*/ 0 h 192"/>
                <a:gd name="T2" fmla="*/ 56 w 111"/>
                <a:gd name="T3" fmla="*/ 0 h 192"/>
                <a:gd name="T4" fmla="*/ 68 w 111"/>
                <a:gd name="T5" fmla="*/ 1 h 192"/>
                <a:gd name="T6" fmla="*/ 78 w 111"/>
                <a:gd name="T7" fmla="*/ 3 h 192"/>
                <a:gd name="T8" fmla="*/ 87 w 111"/>
                <a:gd name="T9" fmla="*/ 8 h 192"/>
                <a:gd name="T10" fmla="*/ 95 w 111"/>
                <a:gd name="T11" fmla="*/ 14 h 192"/>
                <a:gd name="T12" fmla="*/ 102 w 111"/>
                <a:gd name="T13" fmla="*/ 23 h 192"/>
                <a:gd name="T14" fmla="*/ 107 w 111"/>
                <a:gd name="T15" fmla="*/ 32 h 192"/>
                <a:gd name="T16" fmla="*/ 110 w 111"/>
                <a:gd name="T17" fmla="*/ 42 h 192"/>
                <a:gd name="T18" fmla="*/ 111 w 111"/>
                <a:gd name="T19" fmla="*/ 55 h 192"/>
                <a:gd name="T20" fmla="*/ 111 w 111"/>
                <a:gd name="T21" fmla="*/ 55 h 192"/>
                <a:gd name="T22" fmla="*/ 110 w 111"/>
                <a:gd name="T23" fmla="*/ 66 h 192"/>
                <a:gd name="T24" fmla="*/ 108 w 111"/>
                <a:gd name="T25" fmla="*/ 75 h 192"/>
                <a:gd name="T26" fmla="*/ 103 w 111"/>
                <a:gd name="T27" fmla="*/ 84 h 192"/>
                <a:gd name="T28" fmla="*/ 99 w 111"/>
                <a:gd name="T29" fmla="*/ 91 h 192"/>
                <a:gd name="T30" fmla="*/ 92 w 111"/>
                <a:gd name="T31" fmla="*/ 98 h 192"/>
                <a:gd name="T32" fmla="*/ 85 w 111"/>
                <a:gd name="T33" fmla="*/ 103 h 192"/>
                <a:gd name="T34" fmla="*/ 76 w 111"/>
                <a:gd name="T35" fmla="*/ 106 h 192"/>
                <a:gd name="T36" fmla="*/ 68 w 111"/>
                <a:gd name="T37" fmla="*/ 108 h 192"/>
                <a:gd name="T38" fmla="*/ 111 w 111"/>
                <a:gd name="T39" fmla="*/ 192 h 192"/>
                <a:gd name="T40" fmla="*/ 76 w 111"/>
                <a:gd name="T41" fmla="*/ 192 h 192"/>
                <a:gd name="T42" fmla="*/ 35 w 111"/>
                <a:gd name="T43" fmla="*/ 110 h 192"/>
                <a:gd name="T44" fmla="*/ 31 w 111"/>
                <a:gd name="T45" fmla="*/ 110 h 192"/>
                <a:gd name="T46" fmla="*/ 31 w 111"/>
                <a:gd name="T47" fmla="*/ 192 h 192"/>
                <a:gd name="T48" fmla="*/ 0 w 111"/>
                <a:gd name="T49" fmla="*/ 192 h 192"/>
                <a:gd name="T50" fmla="*/ 0 w 111"/>
                <a:gd name="T51" fmla="*/ 0 h 192"/>
                <a:gd name="T52" fmla="*/ 56 w 111"/>
                <a:gd name="T53" fmla="*/ 0 h 192"/>
                <a:gd name="T54" fmla="*/ 31 w 111"/>
                <a:gd name="T55" fmla="*/ 81 h 192"/>
                <a:gd name="T56" fmla="*/ 56 w 111"/>
                <a:gd name="T57" fmla="*/ 81 h 192"/>
                <a:gd name="T58" fmla="*/ 56 w 111"/>
                <a:gd name="T59" fmla="*/ 81 h 192"/>
                <a:gd name="T60" fmla="*/ 62 w 111"/>
                <a:gd name="T61" fmla="*/ 80 h 192"/>
                <a:gd name="T62" fmla="*/ 68 w 111"/>
                <a:gd name="T63" fmla="*/ 79 h 192"/>
                <a:gd name="T64" fmla="*/ 71 w 111"/>
                <a:gd name="T65" fmla="*/ 76 h 192"/>
                <a:gd name="T66" fmla="*/ 75 w 111"/>
                <a:gd name="T67" fmla="*/ 73 h 192"/>
                <a:gd name="T68" fmla="*/ 78 w 111"/>
                <a:gd name="T69" fmla="*/ 69 h 192"/>
                <a:gd name="T70" fmla="*/ 79 w 111"/>
                <a:gd name="T71" fmla="*/ 65 h 192"/>
                <a:gd name="T72" fmla="*/ 80 w 111"/>
                <a:gd name="T73" fmla="*/ 60 h 192"/>
                <a:gd name="T74" fmla="*/ 81 w 111"/>
                <a:gd name="T75" fmla="*/ 55 h 192"/>
                <a:gd name="T76" fmla="*/ 81 w 111"/>
                <a:gd name="T77" fmla="*/ 55 h 192"/>
                <a:gd name="T78" fmla="*/ 80 w 111"/>
                <a:gd name="T79" fmla="*/ 50 h 192"/>
                <a:gd name="T80" fmla="*/ 79 w 111"/>
                <a:gd name="T81" fmla="*/ 44 h 192"/>
                <a:gd name="T82" fmla="*/ 78 w 111"/>
                <a:gd name="T83" fmla="*/ 40 h 192"/>
                <a:gd name="T84" fmla="*/ 75 w 111"/>
                <a:gd name="T85" fmla="*/ 36 h 192"/>
                <a:gd name="T86" fmla="*/ 71 w 111"/>
                <a:gd name="T87" fmla="*/ 33 h 192"/>
                <a:gd name="T88" fmla="*/ 68 w 111"/>
                <a:gd name="T89" fmla="*/ 31 h 192"/>
                <a:gd name="T90" fmla="*/ 62 w 111"/>
                <a:gd name="T91" fmla="*/ 29 h 192"/>
                <a:gd name="T92" fmla="*/ 56 w 111"/>
                <a:gd name="T93" fmla="*/ 29 h 192"/>
                <a:gd name="T94" fmla="*/ 31 w 111"/>
                <a:gd name="T95" fmla="*/ 29 h 192"/>
                <a:gd name="T96" fmla="*/ 31 w 111"/>
                <a:gd name="T97" fmla="*/ 8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192">
                  <a:moveTo>
                    <a:pt x="56" y="0"/>
                  </a:moveTo>
                  <a:lnTo>
                    <a:pt x="56" y="0"/>
                  </a:lnTo>
                  <a:lnTo>
                    <a:pt x="68" y="1"/>
                  </a:lnTo>
                  <a:lnTo>
                    <a:pt x="78" y="3"/>
                  </a:lnTo>
                  <a:lnTo>
                    <a:pt x="87" y="8"/>
                  </a:lnTo>
                  <a:lnTo>
                    <a:pt x="95" y="14"/>
                  </a:lnTo>
                  <a:lnTo>
                    <a:pt x="102" y="23"/>
                  </a:lnTo>
                  <a:lnTo>
                    <a:pt x="107" y="32"/>
                  </a:lnTo>
                  <a:lnTo>
                    <a:pt x="110" y="42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0" y="66"/>
                  </a:lnTo>
                  <a:lnTo>
                    <a:pt x="108" y="75"/>
                  </a:lnTo>
                  <a:lnTo>
                    <a:pt x="103" y="84"/>
                  </a:lnTo>
                  <a:lnTo>
                    <a:pt x="99" y="91"/>
                  </a:lnTo>
                  <a:lnTo>
                    <a:pt x="92" y="98"/>
                  </a:lnTo>
                  <a:lnTo>
                    <a:pt x="85" y="103"/>
                  </a:lnTo>
                  <a:lnTo>
                    <a:pt x="76" y="106"/>
                  </a:lnTo>
                  <a:lnTo>
                    <a:pt x="68" y="108"/>
                  </a:lnTo>
                  <a:lnTo>
                    <a:pt x="111" y="192"/>
                  </a:lnTo>
                  <a:lnTo>
                    <a:pt x="76" y="192"/>
                  </a:lnTo>
                  <a:lnTo>
                    <a:pt x="35" y="110"/>
                  </a:lnTo>
                  <a:lnTo>
                    <a:pt x="31" y="11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56" y="0"/>
                  </a:lnTo>
                  <a:close/>
                  <a:moveTo>
                    <a:pt x="31" y="81"/>
                  </a:moveTo>
                  <a:lnTo>
                    <a:pt x="56" y="81"/>
                  </a:lnTo>
                  <a:lnTo>
                    <a:pt x="56" y="81"/>
                  </a:lnTo>
                  <a:lnTo>
                    <a:pt x="62" y="80"/>
                  </a:lnTo>
                  <a:lnTo>
                    <a:pt x="68" y="79"/>
                  </a:lnTo>
                  <a:lnTo>
                    <a:pt x="71" y="76"/>
                  </a:lnTo>
                  <a:lnTo>
                    <a:pt x="75" y="73"/>
                  </a:lnTo>
                  <a:lnTo>
                    <a:pt x="78" y="69"/>
                  </a:lnTo>
                  <a:lnTo>
                    <a:pt x="79" y="65"/>
                  </a:lnTo>
                  <a:lnTo>
                    <a:pt x="80" y="60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0" y="50"/>
                  </a:lnTo>
                  <a:lnTo>
                    <a:pt x="79" y="44"/>
                  </a:lnTo>
                  <a:lnTo>
                    <a:pt x="78" y="40"/>
                  </a:lnTo>
                  <a:lnTo>
                    <a:pt x="75" y="36"/>
                  </a:lnTo>
                  <a:lnTo>
                    <a:pt x="71" y="33"/>
                  </a:lnTo>
                  <a:lnTo>
                    <a:pt x="68" y="31"/>
                  </a:lnTo>
                  <a:lnTo>
                    <a:pt x="62" y="29"/>
                  </a:lnTo>
                  <a:lnTo>
                    <a:pt x="56" y="29"/>
                  </a:lnTo>
                  <a:lnTo>
                    <a:pt x="31" y="29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Freeform 34"/>
            <p:cNvSpPr>
              <a:spLocks noEditPoints="1"/>
            </p:cNvSpPr>
            <p:nvPr userDrawn="1"/>
          </p:nvSpPr>
          <p:spPr bwMode="auto">
            <a:xfrm>
              <a:off x="1206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Freeform 35"/>
            <p:cNvSpPr>
              <a:spLocks/>
            </p:cNvSpPr>
            <p:nvPr userDrawn="1"/>
          </p:nvSpPr>
          <p:spPr bwMode="auto">
            <a:xfrm>
              <a:off x="1258" y="3775"/>
              <a:ext cx="32" cy="47"/>
            </a:xfrm>
            <a:custGeom>
              <a:avLst/>
              <a:gdLst>
                <a:gd name="T0" fmla="*/ 29 w 95"/>
                <a:gd name="T1" fmla="*/ 93 h 140"/>
                <a:gd name="T2" fmla="*/ 31 w 95"/>
                <a:gd name="T3" fmla="*/ 101 h 140"/>
                <a:gd name="T4" fmla="*/ 34 w 95"/>
                <a:gd name="T5" fmla="*/ 107 h 140"/>
                <a:gd name="T6" fmla="*/ 47 w 95"/>
                <a:gd name="T7" fmla="*/ 113 h 140"/>
                <a:gd name="T8" fmla="*/ 54 w 95"/>
                <a:gd name="T9" fmla="*/ 112 h 140"/>
                <a:gd name="T10" fmla="*/ 62 w 95"/>
                <a:gd name="T11" fmla="*/ 106 h 140"/>
                <a:gd name="T12" fmla="*/ 64 w 95"/>
                <a:gd name="T13" fmla="*/ 99 h 140"/>
                <a:gd name="T14" fmla="*/ 64 w 95"/>
                <a:gd name="T15" fmla="*/ 96 h 140"/>
                <a:gd name="T16" fmla="*/ 62 w 95"/>
                <a:gd name="T17" fmla="*/ 86 h 140"/>
                <a:gd name="T18" fmla="*/ 56 w 95"/>
                <a:gd name="T19" fmla="*/ 81 h 140"/>
                <a:gd name="T20" fmla="*/ 38 w 95"/>
                <a:gd name="T21" fmla="*/ 75 h 140"/>
                <a:gd name="T22" fmla="*/ 33 w 95"/>
                <a:gd name="T23" fmla="*/ 73 h 140"/>
                <a:gd name="T24" fmla="*/ 23 w 95"/>
                <a:gd name="T25" fmla="*/ 67 h 140"/>
                <a:gd name="T26" fmla="*/ 15 w 95"/>
                <a:gd name="T27" fmla="*/ 59 h 140"/>
                <a:gd name="T28" fmla="*/ 10 w 95"/>
                <a:gd name="T29" fmla="*/ 46 h 140"/>
                <a:gd name="T30" fmla="*/ 9 w 95"/>
                <a:gd name="T31" fmla="*/ 38 h 140"/>
                <a:gd name="T32" fmla="*/ 13 w 95"/>
                <a:gd name="T33" fmla="*/ 23 h 140"/>
                <a:gd name="T34" fmla="*/ 21 w 95"/>
                <a:gd name="T35" fmla="*/ 11 h 140"/>
                <a:gd name="T36" fmla="*/ 32 w 95"/>
                <a:gd name="T37" fmla="*/ 3 h 140"/>
                <a:gd name="T38" fmla="*/ 47 w 95"/>
                <a:gd name="T39" fmla="*/ 0 h 140"/>
                <a:gd name="T40" fmla="*/ 57 w 95"/>
                <a:gd name="T41" fmla="*/ 2 h 140"/>
                <a:gd name="T42" fmla="*/ 73 w 95"/>
                <a:gd name="T43" fmla="*/ 11 h 140"/>
                <a:gd name="T44" fmla="*/ 61 w 95"/>
                <a:gd name="T45" fmla="*/ 36 h 140"/>
                <a:gd name="T46" fmla="*/ 60 w 95"/>
                <a:gd name="T47" fmla="*/ 33 h 140"/>
                <a:gd name="T48" fmla="*/ 53 w 95"/>
                <a:gd name="T49" fmla="*/ 28 h 140"/>
                <a:gd name="T50" fmla="*/ 49 w 95"/>
                <a:gd name="T51" fmla="*/ 27 h 140"/>
                <a:gd name="T52" fmla="*/ 41 w 95"/>
                <a:gd name="T53" fmla="*/ 30 h 140"/>
                <a:gd name="T54" fmla="*/ 38 w 95"/>
                <a:gd name="T55" fmla="*/ 38 h 140"/>
                <a:gd name="T56" fmla="*/ 39 w 95"/>
                <a:gd name="T57" fmla="*/ 42 h 140"/>
                <a:gd name="T58" fmla="*/ 44 w 95"/>
                <a:gd name="T59" fmla="*/ 47 h 140"/>
                <a:gd name="T60" fmla="*/ 57 w 95"/>
                <a:gd name="T61" fmla="*/ 52 h 140"/>
                <a:gd name="T62" fmla="*/ 69 w 95"/>
                <a:gd name="T63" fmla="*/ 55 h 140"/>
                <a:gd name="T64" fmla="*/ 78 w 95"/>
                <a:gd name="T65" fmla="*/ 60 h 140"/>
                <a:gd name="T66" fmla="*/ 87 w 95"/>
                <a:gd name="T67" fmla="*/ 68 h 140"/>
                <a:gd name="T68" fmla="*/ 93 w 95"/>
                <a:gd name="T69" fmla="*/ 80 h 140"/>
                <a:gd name="T70" fmla="*/ 95 w 95"/>
                <a:gd name="T71" fmla="*/ 94 h 140"/>
                <a:gd name="T72" fmla="*/ 94 w 95"/>
                <a:gd name="T73" fmla="*/ 105 h 140"/>
                <a:gd name="T74" fmla="*/ 87 w 95"/>
                <a:gd name="T75" fmla="*/ 121 h 140"/>
                <a:gd name="T76" fmla="*/ 75 w 95"/>
                <a:gd name="T77" fmla="*/ 133 h 140"/>
                <a:gd name="T78" fmla="*/ 57 w 95"/>
                <a:gd name="T79" fmla="*/ 140 h 140"/>
                <a:gd name="T80" fmla="*/ 47 w 95"/>
                <a:gd name="T81" fmla="*/ 140 h 140"/>
                <a:gd name="T82" fmla="*/ 28 w 95"/>
                <a:gd name="T83" fmla="*/ 137 h 140"/>
                <a:gd name="T84" fmla="*/ 13 w 95"/>
                <a:gd name="T85" fmla="*/ 128 h 140"/>
                <a:gd name="T86" fmla="*/ 4 w 95"/>
                <a:gd name="T87" fmla="*/ 112 h 140"/>
                <a:gd name="T88" fmla="*/ 0 w 95"/>
                <a:gd name="T89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40">
                  <a:moveTo>
                    <a:pt x="29" y="93"/>
                  </a:moveTo>
                  <a:lnTo>
                    <a:pt x="29" y="93"/>
                  </a:lnTo>
                  <a:lnTo>
                    <a:pt x="30" y="98"/>
                  </a:lnTo>
                  <a:lnTo>
                    <a:pt x="31" y="101"/>
                  </a:lnTo>
                  <a:lnTo>
                    <a:pt x="32" y="105"/>
                  </a:lnTo>
                  <a:lnTo>
                    <a:pt x="34" y="107"/>
                  </a:lnTo>
                  <a:lnTo>
                    <a:pt x="40" y="110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54" y="112"/>
                  </a:lnTo>
                  <a:lnTo>
                    <a:pt x="60" y="108"/>
                  </a:lnTo>
                  <a:lnTo>
                    <a:pt x="62" y="106"/>
                  </a:lnTo>
                  <a:lnTo>
                    <a:pt x="63" y="102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0"/>
                  </a:lnTo>
                  <a:lnTo>
                    <a:pt x="62" y="86"/>
                  </a:lnTo>
                  <a:lnTo>
                    <a:pt x="60" y="83"/>
                  </a:lnTo>
                  <a:lnTo>
                    <a:pt x="56" y="81"/>
                  </a:lnTo>
                  <a:lnTo>
                    <a:pt x="48" y="77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3" y="73"/>
                  </a:lnTo>
                  <a:lnTo>
                    <a:pt x="28" y="70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5" y="59"/>
                  </a:lnTo>
                  <a:lnTo>
                    <a:pt x="12" y="53"/>
                  </a:lnTo>
                  <a:lnTo>
                    <a:pt x="10" y="4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5"/>
                  </a:lnTo>
                  <a:lnTo>
                    <a:pt x="73" y="11"/>
                  </a:lnTo>
                  <a:lnTo>
                    <a:pt x="80" y="18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0" y="33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44" y="47"/>
                  </a:lnTo>
                  <a:lnTo>
                    <a:pt x="48" y="50"/>
                  </a:lnTo>
                  <a:lnTo>
                    <a:pt x="57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3" y="58"/>
                  </a:lnTo>
                  <a:lnTo>
                    <a:pt x="78" y="60"/>
                  </a:lnTo>
                  <a:lnTo>
                    <a:pt x="83" y="63"/>
                  </a:lnTo>
                  <a:lnTo>
                    <a:pt x="87" y="68"/>
                  </a:lnTo>
                  <a:lnTo>
                    <a:pt x="91" y="74"/>
                  </a:lnTo>
                  <a:lnTo>
                    <a:pt x="93" y="80"/>
                  </a:lnTo>
                  <a:lnTo>
                    <a:pt x="94" y="86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4" y="105"/>
                  </a:lnTo>
                  <a:lnTo>
                    <a:pt x="92" y="114"/>
                  </a:lnTo>
                  <a:lnTo>
                    <a:pt x="87" y="121"/>
                  </a:lnTo>
                  <a:lnTo>
                    <a:pt x="81" y="128"/>
                  </a:lnTo>
                  <a:lnTo>
                    <a:pt x="75" y="133"/>
                  </a:lnTo>
                  <a:lnTo>
                    <a:pt x="67" y="138"/>
                  </a:lnTo>
                  <a:lnTo>
                    <a:pt x="5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37" y="140"/>
                  </a:lnTo>
                  <a:lnTo>
                    <a:pt x="28" y="137"/>
                  </a:lnTo>
                  <a:lnTo>
                    <a:pt x="20" y="132"/>
                  </a:lnTo>
                  <a:lnTo>
                    <a:pt x="13" y="128"/>
                  </a:lnTo>
                  <a:lnTo>
                    <a:pt x="8" y="120"/>
                  </a:lnTo>
                  <a:lnTo>
                    <a:pt x="4" y="112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2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Freeform 36"/>
            <p:cNvSpPr>
              <a:spLocks noEditPoints="1"/>
            </p:cNvSpPr>
            <p:nvPr userDrawn="1"/>
          </p:nvSpPr>
          <p:spPr bwMode="auto">
            <a:xfrm>
              <a:off x="1297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0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0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19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1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1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19" y="21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1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Freeform 37"/>
            <p:cNvSpPr>
              <a:spLocks noEditPoints="1"/>
            </p:cNvSpPr>
            <p:nvPr userDrawn="1"/>
          </p:nvSpPr>
          <p:spPr bwMode="auto">
            <a:xfrm>
              <a:off x="1350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Freeform 38"/>
            <p:cNvSpPr>
              <a:spLocks/>
            </p:cNvSpPr>
            <p:nvPr userDrawn="1"/>
          </p:nvSpPr>
          <p:spPr bwMode="auto">
            <a:xfrm>
              <a:off x="1407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1 w 65"/>
                <a:gd name="T3" fmla="*/ 2 h 139"/>
                <a:gd name="T4" fmla="*/ 31 w 65"/>
                <a:gd name="T5" fmla="*/ 16 h 139"/>
                <a:gd name="T6" fmla="*/ 31 w 65"/>
                <a:gd name="T7" fmla="*/ 16 h 139"/>
                <a:gd name="T8" fmla="*/ 35 w 65"/>
                <a:gd name="T9" fmla="*/ 10 h 139"/>
                <a:gd name="T10" fmla="*/ 43 w 65"/>
                <a:gd name="T11" fmla="*/ 5 h 139"/>
                <a:gd name="T12" fmla="*/ 48 w 65"/>
                <a:gd name="T13" fmla="*/ 3 h 139"/>
                <a:gd name="T14" fmla="*/ 52 w 65"/>
                <a:gd name="T15" fmla="*/ 2 h 139"/>
                <a:gd name="T16" fmla="*/ 59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50 w 65"/>
                <a:gd name="T29" fmla="*/ 31 h 139"/>
                <a:gd name="T30" fmla="*/ 44 w 65"/>
                <a:gd name="T31" fmla="*/ 35 h 139"/>
                <a:gd name="T32" fmla="*/ 40 w 65"/>
                <a:gd name="T33" fmla="*/ 38 h 139"/>
                <a:gd name="T34" fmla="*/ 35 w 65"/>
                <a:gd name="T35" fmla="*/ 44 h 139"/>
                <a:gd name="T36" fmla="*/ 33 w 65"/>
                <a:gd name="T37" fmla="*/ 50 h 139"/>
                <a:gd name="T38" fmla="*/ 31 w 65"/>
                <a:gd name="T39" fmla="*/ 57 h 139"/>
                <a:gd name="T40" fmla="*/ 31 w 65"/>
                <a:gd name="T41" fmla="*/ 63 h 139"/>
                <a:gd name="T42" fmla="*/ 31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1" y="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5" y="10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50" y="31"/>
                  </a:lnTo>
                  <a:lnTo>
                    <a:pt x="44" y="35"/>
                  </a:lnTo>
                  <a:lnTo>
                    <a:pt x="40" y="38"/>
                  </a:lnTo>
                  <a:lnTo>
                    <a:pt x="35" y="44"/>
                  </a:lnTo>
                  <a:lnTo>
                    <a:pt x="33" y="50"/>
                  </a:lnTo>
                  <a:lnTo>
                    <a:pt x="31" y="57"/>
                  </a:lnTo>
                  <a:lnTo>
                    <a:pt x="31" y="63"/>
                  </a:lnTo>
                  <a:lnTo>
                    <a:pt x="31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Freeform 39"/>
            <p:cNvSpPr>
              <a:spLocks/>
            </p:cNvSpPr>
            <p:nvPr userDrawn="1"/>
          </p:nvSpPr>
          <p:spPr bwMode="auto">
            <a:xfrm>
              <a:off x="1434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40 w 141"/>
                <a:gd name="T13" fmla="*/ 85 h 140"/>
                <a:gd name="T14" fmla="*/ 135 w 141"/>
                <a:gd name="T15" fmla="*/ 98 h 140"/>
                <a:gd name="T16" fmla="*/ 120 w 141"/>
                <a:gd name="T17" fmla="*/ 121 h 140"/>
                <a:gd name="T18" fmla="*/ 98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49 w 141"/>
                <a:gd name="T27" fmla="*/ 138 h 140"/>
                <a:gd name="T28" fmla="*/ 31 w 141"/>
                <a:gd name="T29" fmla="*/ 129 h 140"/>
                <a:gd name="T30" fmla="*/ 13 w 141"/>
                <a:gd name="T31" fmla="*/ 110 h 140"/>
                <a:gd name="T32" fmla="*/ 3 w 141"/>
                <a:gd name="T33" fmla="*/ 92 h 140"/>
                <a:gd name="T34" fmla="*/ 1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2 w 141"/>
                <a:gd name="T45" fmla="*/ 5 h 140"/>
                <a:gd name="T46" fmla="*/ 56 w 141"/>
                <a:gd name="T47" fmla="*/ 2 h 140"/>
                <a:gd name="T48" fmla="*/ 71 w 141"/>
                <a:gd name="T49" fmla="*/ 0 h 140"/>
                <a:gd name="T50" fmla="*/ 79 w 141"/>
                <a:gd name="T51" fmla="*/ 0 h 140"/>
                <a:gd name="T52" fmla="*/ 93 w 141"/>
                <a:gd name="T53" fmla="*/ 4 h 140"/>
                <a:gd name="T54" fmla="*/ 105 w 141"/>
                <a:gd name="T55" fmla="*/ 8 h 140"/>
                <a:gd name="T56" fmla="*/ 121 w 141"/>
                <a:gd name="T57" fmla="*/ 21 h 140"/>
                <a:gd name="T58" fmla="*/ 98 w 141"/>
                <a:gd name="T59" fmla="*/ 41 h 140"/>
                <a:gd name="T60" fmla="*/ 87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4 w 141"/>
                <a:gd name="T75" fmla="*/ 88 h 140"/>
                <a:gd name="T76" fmla="*/ 42 w 141"/>
                <a:gd name="T77" fmla="*/ 100 h 140"/>
                <a:gd name="T78" fmla="*/ 55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4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1" y="78"/>
                  </a:lnTo>
                  <a:lnTo>
                    <a:pt x="140" y="85"/>
                  </a:lnTo>
                  <a:lnTo>
                    <a:pt x="137" y="9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20" y="121"/>
                  </a:lnTo>
                  <a:lnTo>
                    <a:pt x="110" y="129"/>
                  </a:lnTo>
                  <a:lnTo>
                    <a:pt x="98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3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2" y="5"/>
                  </a:lnTo>
                  <a:lnTo>
                    <a:pt x="49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100" y="6"/>
                  </a:lnTo>
                  <a:lnTo>
                    <a:pt x="105" y="8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5" y="31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2" y="100"/>
                  </a:lnTo>
                  <a:lnTo>
                    <a:pt x="48" y="106"/>
                  </a:lnTo>
                  <a:lnTo>
                    <a:pt x="55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Freeform 40"/>
            <p:cNvSpPr>
              <a:spLocks/>
            </p:cNvSpPr>
            <p:nvPr userDrawn="1"/>
          </p:nvSpPr>
          <p:spPr bwMode="auto">
            <a:xfrm>
              <a:off x="1489" y="3756"/>
              <a:ext cx="40" cy="66"/>
            </a:xfrm>
            <a:custGeom>
              <a:avLst/>
              <a:gdLst>
                <a:gd name="T0" fmla="*/ 0 w 122"/>
                <a:gd name="T1" fmla="*/ 4 h 196"/>
                <a:gd name="T2" fmla="*/ 30 w 122"/>
                <a:gd name="T3" fmla="*/ 0 h 196"/>
                <a:gd name="T4" fmla="*/ 30 w 122"/>
                <a:gd name="T5" fmla="*/ 75 h 196"/>
                <a:gd name="T6" fmla="*/ 30 w 122"/>
                <a:gd name="T7" fmla="*/ 75 h 196"/>
                <a:gd name="T8" fmla="*/ 37 w 122"/>
                <a:gd name="T9" fmla="*/ 68 h 196"/>
                <a:gd name="T10" fmla="*/ 46 w 122"/>
                <a:gd name="T11" fmla="*/ 62 h 196"/>
                <a:gd name="T12" fmla="*/ 57 w 122"/>
                <a:gd name="T13" fmla="*/ 59 h 196"/>
                <a:gd name="T14" fmla="*/ 63 w 122"/>
                <a:gd name="T15" fmla="*/ 57 h 196"/>
                <a:gd name="T16" fmla="*/ 70 w 122"/>
                <a:gd name="T17" fmla="*/ 57 h 196"/>
                <a:gd name="T18" fmla="*/ 70 w 122"/>
                <a:gd name="T19" fmla="*/ 57 h 196"/>
                <a:gd name="T20" fmla="*/ 81 w 122"/>
                <a:gd name="T21" fmla="*/ 59 h 196"/>
                <a:gd name="T22" fmla="*/ 92 w 122"/>
                <a:gd name="T23" fmla="*/ 61 h 196"/>
                <a:gd name="T24" fmla="*/ 101 w 122"/>
                <a:gd name="T25" fmla="*/ 65 h 196"/>
                <a:gd name="T26" fmla="*/ 108 w 122"/>
                <a:gd name="T27" fmla="*/ 72 h 196"/>
                <a:gd name="T28" fmla="*/ 113 w 122"/>
                <a:gd name="T29" fmla="*/ 80 h 196"/>
                <a:gd name="T30" fmla="*/ 118 w 122"/>
                <a:gd name="T31" fmla="*/ 90 h 196"/>
                <a:gd name="T32" fmla="*/ 121 w 122"/>
                <a:gd name="T33" fmla="*/ 101 h 196"/>
                <a:gd name="T34" fmla="*/ 122 w 122"/>
                <a:gd name="T35" fmla="*/ 114 h 196"/>
                <a:gd name="T36" fmla="*/ 122 w 122"/>
                <a:gd name="T37" fmla="*/ 196 h 196"/>
                <a:gd name="T38" fmla="*/ 92 w 122"/>
                <a:gd name="T39" fmla="*/ 196 h 196"/>
                <a:gd name="T40" fmla="*/ 92 w 122"/>
                <a:gd name="T41" fmla="*/ 120 h 196"/>
                <a:gd name="T42" fmla="*/ 92 w 122"/>
                <a:gd name="T43" fmla="*/ 120 h 196"/>
                <a:gd name="T44" fmla="*/ 92 w 122"/>
                <a:gd name="T45" fmla="*/ 112 h 196"/>
                <a:gd name="T46" fmla="*/ 90 w 122"/>
                <a:gd name="T47" fmla="*/ 106 h 196"/>
                <a:gd name="T48" fmla="*/ 88 w 122"/>
                <a:gd name="T49" fmla="*/ 100 h 196"/>
                <a:gd name="T50" fmla="*/ 85 w 122"/>
                <a:gd name="T51" fmla="*/ 95 h 196"/>
                <a:gd name="T52" fmla="*/ 80 w 122"/>
                <a:gd name="T53" fmla="*/ 91 h 196"/>
                <a:gd name="T54" fmla="*/ 76 w 122"/>
                <a:gd name="T55" fmla="*/ 88 h 196"/>
                <a:gd name="T56" fmla="*/ 69 w 122"/>
                <a:gd name="T57" fmla="*/ 86 h 196"/>
                <a:gd name="T58" fmla="*/ 62 w 122"/>
                <a:gd name="T59" fmla="*/ 86 h 196"/>
                <a:gd name="T60" fmla="*/ 62 w 122"/>
                <a:gd name="T61" fmla="*/ 86 h 196"/>
                <a:gd name="T62" fmla="*/ 55 w 122"/>
                <a:gd name="T63" fmla="*/ 86 h 196"/>
                <a:gd name="T64" fmla="*/ 49 w 122"/>
                <a:gd name="T65" fmla="*/ 88 h 196"/>
                <a:gd name="T66" fmla="*/ 43 w 122"/>
                <a:gd name="T67" fmla="*/ 92 h 196"/>
                <a:gd name="T68" fmla="*/ 39 w 122"/>
                <a:gd name="T69" fmla="*/ 95 h 196"/>
                <a:gd name="T70" fmla="*/ 35 w 122"/>
                <a:gd name="T71" fmla="*/ 101 h 196"/>
                <a:gd name="T72" fmla="*/ 32 w 122"/>
                <a:gd name="T73" fmla="*/ 107 h 196"/>
                <a:gd name="T74" fmla="*/ 31 w 122"/>
                <a:gd name="T75" fmla="*/ 114 h 196"/>
                <a:gd name="T76" fmla="*/ 30 w 122"/>
                <a:gd name="T77" fmla="*/ 120 h 196"/>
                <a:gd name="T78" fmla="*/ 30 w 122"/>
                <a:gd name="T79" fmla="*/ 196 h 196"/>
                <a:gd name="T80" fmla="*/ 0 w 122"/>
                <a:gd name="T81" fmla="*/ 196 h 196"/>
                <a:gd name="T82" fmla="*/ 0 w 122"/>
                <a:gd name="T83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96">
                  <a:moveTo>
                    <a:pt x="0" y="4"/>
                  </a:move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7" y="68"/>
                  </a:lnTo>
                  <a:lnTo>
                    <a:pt x="46" y="62"/>
                  </a:lnTo>
                  <a:lnTo>
                    <a:pt x="57" y="59"/>
                  </a:lnTo>
                  <a:lnTo>
                    <a:pt x="63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81" y="59"/>
                  </a:lnTo>
                  <a:lnTo>
                    <a:pt x="92" y="61"/>
                  </a:lnTo>
                  <a:lnTo>
                    <a:pt x="101" y="65"/>
                  </a:lnTo>
                  <a:lnTo>
                    <a:pt x="108" y="72"/>
                  </a:lnTo>
                  <a:lnTo>
                    <a:pt x="113" y="80"/>
                  </a:lnTo>
                  <a:lnTo>
                    <a:pt x="118" y="90"/>
                  </a:lnTo>
                  <a:lnTo>
                    <a:pt x="121" y="101"/>
                  </a:lnTo>
                  <a:lnTo>
                    <a:pt x="122" y="114"/>
                  </a:lnTo>
                  <a:lnTo>
                    <a:pt x="122" y="196"/>
                  </a:lnTo>
                  <a:lnTo>
                    <a:pt x="92" y="196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2"/>
                  </a:lnTo>
                  <a:lnTo>
                    <a:pt x="90" y="106"/>
                  </a:lnTo>
                  <a:lnTo>
                    <a:pt x="88" y="100"/>
                  </a:lnTo>
                  <a:lnTo>
                    <a:pt x="85" y="95"/>
                  </a:lnTo>
                  <a:lnTo>
                    <a:pt x="80" y="91"/>
                  </a:lnTo>
                  <a:lnTo>
                    <a:pt x="76" y="88"/>
                  </a:lnTo>
                  <a:lnTo>
                    <a:pt x="69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55" y="86"/>
                  </a:lnTo>
                  <a:lnTo>
                    <a:pt x="49" y="88"/>
                  </a:lnTo>
                  <a:lnTo>
                    <a:pt x="43" y="92"/>
                  </a:lnTo>
                  <a:lnTo>
                    <a:pt x="39" y="95"/>
                  </a:lnTo>
                  <a:lnTo>
                    <a:pt x="35" y="101"/>
                  </a:lnTo>
                  <a:lnTo>
                    <a:pt x="32" y="107"/>
                  </a:lnTo>
                  <a:lnTo>
                    <a:pt x="31" y="114"/>
                  </a:lnTo>
                  <a:lnTo>
                    <a:pt x="30" y="12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Freeform 41"/>
            <p:cNvSpPr>
              <a:spLocks/>
            </p:cNvSpPr>
            <p:nvPr userDrawn="1"/>
          </p:nvSpPr>
          <p:spPr bwMode="auto">
            <a:xfrm>
              <a:off x="1565" y="3757"/>
              <a:ext cx="64" cy="65"/>
            </a:xfrm>
            <a:custGeom>
              <a:avLst/>
              <a:gdLst>
                <a:gd name="T0" fmla="*/ 95 w 190"/>
                <a:gd name="T1" fmla="*/ 167 h 195"/>
                <a:gd name="T2" fmla="*/ 122 w 190"/>
                <a:gd name="T3" fmla="*/ 162 h 195"/>
                <a:gd name="T4" fmla="*/ 141 w 190"/>
                <a:gd name="T5" fmla="*/ 147 h 195"/>
                <a:gd name="T6" fmla="*/ 155 w 190"/>
                <a:gd name="T7" fmla="*/ 125 h 195"/>
                <a:gd name="T8" fmla="*/ 159 w 190"/>
                <a:gd name="T9" fmla="*/ 98 h 195"/>
                <a:gd name="T10" fmla="*/ 190 w 190"/>
                <a:gd name="T11" fmla="*/ 98 h 195"/>
                <a:gd name="T12" fmla="*/ 189 w 190"/>
                <a:gd name="T13" fmla="*/ 117 h 195"/>
                <a:gd name="T14" fmla="*/ 183 w 190"/>
                <a:gd name="T15" fmla="*/ 136 h 195"/>
                <a:gd name="T16" fmla="*/ 174 w 190"/>
                <a:gd name="T17" fmla="*/ 153 h 195"/>
                <a:gd name="T18" fmla="*/ 163 w 190"/>
                <a:gd name="T19" fmla="*/ 168 h 195"/>
                <a:gd name="T20" fmla="*/ 149 w 190"/>
                <a:gd name="T21" fmla="*/ 179 h 195"/>
                <a:gd name="T22" fmla="*/ 133 w 190"/>
                <a:gd name="T23" fmla="*/ 188 h 195"/>
                <a:gd name="T24" fmla="*/ 115 w 190"/>
                <a:gd name="T25" fmla="*/ 194 h 195"/>
                <a:gd name="T26" fmla="*/ 95 w 190"/>
                <a:gd name="T27" fmla="*/ 195 h 195"/>
                <a:gd name="T28" fmla="*/ 86 w 190"/>
                <a:gd name="T29" fmla="*/ 195 h 195"/>
                <a:gd name="T30" fmla="*/ 67 w 190"/>
                <a:gd name="T31" fmla="*/ 192 h 195"/>
                <a:gd name="T32" fmla="*/ 49 w 190"/>
                <a:gd name="T33" fmla="*/ 184 h 195"/>
                <a:gd name="T34" fmla="*/ 35 w 190"/>
                <a:gd name="T35" fmla="*/ 173 h 195"/>
                <a:gd name="T36" fmla="*/ 22 w 190"/>
                <a:gd name="T37" fmla="*/ 160 h 195"/>
                <a:gd name="T38" fmla="*/ 12 w 190"/>
                <a:gd name="T39" fmla="*/ 145 h 195"/>
                <a:gd name="T40" fmla="*/ 5 w 190"/>
                <a:gd name="T41" fmla="*/ 128 h 195"/>
                <a:gd name="T42" fmla="*/ 1 w 190"/>
                <a:gd name="T43" fmla="*/ 108 h 195"/>
                <a:gd name="T44" fmla="*/ 0 w 190"/>
                <a:gd name="T45" fmla="*/ 98 h 195"/>
                <a:gd name="T46" fmla="*/ 2 w 190"/>
                <a:gd name="T47" fmla="*/ 78 h 195"/>
                <a:gd name="T48" fmla="*/ 8 w 190"/>
                <a:gd name="T49" fmla="*/ 60 h 195"/>
                <a:gd name="T50" fmla="*/ 16 w 190"/>
                <a:gd name="T51" fmla="*/ 43 h 195"/>
                <a:gd name="T52" fmla="*/ 28 w 190"/>
                <a:gd name="T53" fmla="*/ 29 h 195"/>
                <a:gd name="T54" fmla="*/ 41 w 190"/>
                <a:gd name="T55" fmla="*/ 16 h 195"/>
                <a:gd name="T56" fmla="*/ 57 w 190"/>
                <a:gd name="T57" fmla="*/ 8 h 195"/>
                <a:gd name="T58" fmla="*/ 76 w 190"/>
                <a:gd name="T59" fmla="*/ 3 h 195"/>
                <a:gd name="T60" fmla="*/ 95 w 190"/>
                <a:gd name="T61" fmla="*/ 0 h 195"/>
                <a:gd name="T62" fmla="*/ 107 w 190"/>
                <a:gd name="T63" fmla="*/ 0 h 195"/>
                <a:gd name="T64" fmla="*/ 127 w 190"/>
                <a:gd name="T65" fmla="*/ 6 h 195"/>
                <a:gd name="T66" fmla="*/ 146 w 190"/>
                <a:gd name="T67" fmla="*/ 15 h 195"/>
                <a:gd name="T68" fmla="*/ 162 w 190"/>
                <a:gd name="T69" fmla="*/ 28 h 195"/>
                <a:gd name="T70" fmla="*/ 147 w 190"/>
                <a:gd name="T71" fmla="*/ 57 h 195"/>
                <a:gd name="T72" fmla="*/ 142 w 190"/>
                <a:gd name="T73" fmla="*/ 51 h 195"/>
                <a:gd name="T74" fmla="*/ 132 w 190"/>
                <a:gd name="T75" fmla="*/ 41 h 195"/>
                <a:gd name="T76" fmla="*/ 119 w 190"/>
                <a:gd name="T77" fmla="*/ 34 h 195"/>
                <a:gd name="T78" fmla="*/ 104 w 190"/>
                <a:gd name="T79" fmla="*/ 30 h 195"/>
                <a:gd name="T80" fmla="*/ 95 w 190"/>
                <a:gd name="T81" fmla="*/ 29 h 195"/>
                <a:gd name="T82" fmla="*/ 83 w 190"/>
                <a:gd name="T83" fmla="*/ 30 h 195"/>
                <a:gd name="T84" fmla="*/ 70 w 190"/>
                <a:gd name="T85" fmla="*/ 35 h 195"/>
                <a:gd name="T86" fmla="*/ 49 w 190"/>
                <a:gd name="T87" fmla="*/ 50 h 195"/>
                <a:gd name="T88" fmla="*/ 37 w 190"/>
                <a:gd name="T89" fmla="*/ 71 h 195"/>
                <a:gd name="T90" fmla="*/ 32 w 190"/>
                <a:gd name="T91" fmla="*/ 98 h 195"/>
                <a:gd name="T92" fmla="*/ 33 w 190"/>
                <a:gd name="T93" fmla="*/ 112 h 195"/>
                <a:gd name="T94" fmla="*/ 43 w 190"/>
                <a:gd name="T95" fmla="*/ 137 h 195"/>
                <a:gd name="T96" fmla="*/ 59 w 190"/>
                <a:gd name="T97" fmla="*/ 155 h 195"/>
                <a:gd name="T98" fmla="*/ 76 w 190"/>
                <a:gd name="T99" fmla="*/ 163 h 195"/>
                <a:gd name="T100" fmla="*/ 88 w 190"/>
                <a:gd name="T101" fmla="*/ 167 h 195"/>
                <a:gd name="T102" fmla="*/ 95 w 190"/>
                <a:gd name="T103" fmla="*/ 16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0" h="195">
                  <a:moveTo>
                    <a:pt x="95" y="167"/>
                  </a:moveTo>
                  <a:lnTo>
                    <a:pt x="95" y="167"/>
                  </a:lnTo>
                  <a:lnTo>
                    <a:pt x="109" y="165"/>
                  </a:lnTo>
                  <a:lnTo>
                    <a:pt x="122" y="162"/>
                  </a:lnTo>
                  <a:lnTo>
                    <a:pt x="132" y="155"/>
                  </a:lnTo>
                  <a:lnTo>
                    <a:pt x="141" y="147"/>
                  </a:lnTo>
                  <a:lnTo>
                    <a:pt x="149" y="137"/>
                  </a:lnTo>
                  <a:lnTo>
                    <a:pt x="155" y="125"/>
                  </a:lnTo>
                  <a:lnTo>
                    <a:pt x="158" y="113"/>
                  </a:lnTo>
                  <a:lnTo>
                    <a:pt x="159" y="98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190" y="108"/>
                  </a:lnTo>
                  <a:lnTo>
                    <a:pt x="189" y="117"/>
                  </a:lnTo>
                  <a:lnTo>
                    <a:pt x="187" y="128"/>
                  </a:lnTo>
                  <a:lnTo>
                    <a:pt x="183" y="136"/>
                  </a:lnTo>
                  <a:lnTo>
                    <a:pt x="179" y="145"/>
                  </a:lnTo>
                  <a:lnTo>
                    <a:pt x="174" y="153"/>
                  </a:lnTo>
                  <a:lnTo>
                    <a:pt x="170" y="160"/>
                  </a:lnTo>
                  <a:lnTo>
                    <a:pt x="163" y="168"/>
                  </a:lnTo>
                  <a:lnTo>
                    <a:pt x="157" y="173"/>
                  </a:lnTo>
                  <a:lnTo>
                    <a:pt x="149" y="179"/>
                  </a:lnTo>
                  <a:lnTo>
                    <a:pt x="142" y="184"/>
                  </a:lnTo>
                  <a:lnTo>
                    <a:pt x="133" y="188"/>
                  </a:lnTo>
                  <a:lnTo>
                    <a:pt x="125" y="192"/>
                  </a:lnTo>
                  <a:lnTo>
                    <a:pt x="115" y="194"/>
                  </a:lnTo>
                  <a:lnTo>
                    <a:pt x="106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86" y="195"/>
                  </a:lnTo>
                  <a:lnTo>
                    <a:pt x="76" y="194"/>
                  </a:lnTo>
                  <a:lnTo>
                    <a:pt x="67" y="192"/>
                  </a:lnTo>
                  <a:lnTo>
                    <a:pt x="57" y="188"/>
                  </a:lnTo>
                  <a:lnTo>
                    <a:pt x="49" y="184"/>
                  </a:lnTo>
                  <a:lnTo>
                    <a:pt x="41" y="179"/>
                  </a:lnTo>
                  <a:lnTo>
                    <a:pt x="35" y="173"/>
                  </a:lnTo>
                  <a:lnTo>
                    <a:pt x="28" y="168"/>
                  </a:lnTo>
                  <a:lnTo>
                    <a:pt x="22" y="160"/>
                  </a:lnTo>
                  <a:lnTo>
                    <a:pt x="16" y="153"/>
                  </a:lnTo>
                  <a:lnTo>
                    <a:pt x="12" y="145"/>
                  </a:lnTo>
                  <a:lnTo>
                    <a:pt x="8" y="136"/>
                  </a:lnTo>
                  <a:lnTo>
                    <a:pt x="5" y="128"/>
                  </a:lnTo>
                  <a:lnTo>
                    <a:pt x="2" y="117"/>
                  </a:lnTo>
                  <a:lnTo>
                    <a:pt x="1" y="10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" y="88"/>
                  </a:lnTo>
                  <a:lnTo>
                    <a:pt x="2" y="78"/>
                  </a:lnTo>
                  <a:lnTo>
                    <a:pt x="5" y="69"/>
                  </a:lnTo>
                  <a:lnTo>
                    <a:pt x="8" y="60"/>
                  </a:lnTo>
                  <a:lnTo>
                    <a:pt x="12" y="51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8" y="29"/>
                  </a:lnTo>
                  <a:lnTo>
                    <a:pt x="35" y="22"/>
                  </a:lnTo>
                  <a:lnTo>
                    <a:pt x="41" y="16"/>
                  </a:lnTo>
                  <a:lnTo>
                    <a:pt x="49" y="12"/>
                  </a:lnTo>
                  <a:lnTo>
                    <a:pt x="57" y="8"/>
                  </a:lnTo>
                  <a:lnTo>
                    <a:pt x="67" y="5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8" y="3"/>
                  </a:lnTo>
                  <a:lnTo>
                    <a:pt x="127" y="6"/>
                  </a:lnTo>
                  <a:lnTo>
                    <a:pt x="138" y="10"/>
                  </a:lnTo>
                  <a:lnTo>
                    <a:pt x="146" y="15"/>
                  </a:lnTo>
                  <a:lnTo>
                    <a:pt x="154" y="21"/>
                  </a:lnTo>
                  <a:lnTo>
                    <a:pt x="162" y="28"/>
                  </a:lnTo>
                  <a:lnTo>
                    <a:pt x="169" y="36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2" y="51"/>
                  </a:lnTo>
                  <a:lnTo>
                    <a:pt x="138" y="45"/>
                  </a:lnTo>
                  <a:lnTo>
                    <a:pt x="132" y="41"/>
                  </a:lnTo>
                  <a:lnTo>
                    <a:pt x="126" y="37"/>
                  </a:lnTo>
                  <a:lnTo>
                    <a:pt x="119" y="34"/>
                  </a:lnTo>
                  <a:lnTo>
                    <a:pt x="111" y="31"/>
                  </a:lnTo>
                  <a:lnTo>
                    <a:pt x="104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88" y="30"/>
                  </a:lnTo>
                  <a:lnTo>
                    <a:pt x="83" y="30"/>
                  </a:lnTo>
                  <a:lnTo>
                    <a:pt x="76" y="33"/>
                  </a:lnTo>
                  <a:lnTo>
                    <a:pt x="70" y="35"/>
                  </a:lnTo>
                  <a:lnTo>
                    <a:pt x="59" y="41"/>
                  </a:lnTo>
                  <a:lnTo>
                    <a:pt x="49" y="50"/>
                  </a:lnTo>
                  <a:lnTo>
                    <a:pt x="43" y="59"/>
                  </a:lnTo>
                  <a:lnTo>
                    <a:pt x="37" y="71"/>
                  </a:lnTo>
                  <a:lnTo>
                    <a:pt x="33" y="84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3" y="112"/>
                  </a:lnTo>
                  <a:lnTo>
                    <a:pt x="37" y="125"/>
                  </a:lnTo>
                  <a:lnTo>
                    <a:pt x="43" y="137"/>
                  </a:lnTo>
                  <a:lnTo>
                    <a:pt x="49" y="147"/>
                  </a:lnTo>
                  <a:lnTo>
                    <a:pt x="59" y="155"/>
                  </a:lnTo>
                  <a:lnTo>
                    <a:pt x="70" y="161"/>
                  </a:lnTo>
                  <a:lnTo>
                    <a:pt x="76" y="163"/>
                  </a:lnTo>
                  <a:lnTo>
                    <a:pt x="83" y="165"/>
                  </a:lnTo>
                  <a:lnTo>
                    <a:pt x="88" y="167"/>
                  </a:lnTo>
                  <a:lnTo>
                    <a:pt x="95" y="167"/>
                  </a:lnTo>
                  <a:lnTo>
                    <a:pt x="95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Freeform 42"/>
            <p:cNvSpPr>
              <a:spLocks noEditPoints="1"/>
            </p:cNvSpPr>
            <p:nvPr userDrawn="1"/>
          </p:nvSpPr>
          <p:spPr bwMode="auto">
            <a:xfrm>
              <a:off x="1636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7 w 140"/>
                <a:gd name="T13" fmla="*/ 105 h 140"/>
                <a:gd name="T14" fmla="*/ 138 w 140"/>
                <a:gd name="T15" fmla="*/ 99 h 140"/>
                <a:gd name="T16" fmla="*/ 133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3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3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8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3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3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1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90" y="109"/>
                  </a:lnTo>
                  <a:lnTo>
                    <a:pt x="97" y="105"/>
                  </a:lnTo>
                  <a:lnTo>
                    <a:pt x="102" y="99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1" y="123"/>
                  </a:lnTo>
                  <a:lnTo>
                    <a:pt x="113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09"/>
                  </a:lnTo>
                  <a:lnTo>
                    <a:pt x="6" y="98"/>
                  </a:lnTo>
                  <a:lnTo>
                    <a:pt x="4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2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3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8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8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5" y="49"/>
                  </a:lnTo>
                  <a:lnTo>
                    <a:pt x="101" y="44"/>
                  </a:lnTo>
                  <a:lnTo>
                    <a:pt x="98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8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Freeform 43"/>
            <p:cNvSpPr>
              <a:spLocks/>
            </p:cNvSpPr>
            <p:nvPr userDrawn="1"/>
          </p:nvSpPr>
          <p:spPr bwMode="auto">
            <a:xfrm>
              <a:off x="1692" y="3775"/>
              <a:ext cx="40" cy="47"/>
            </a:xfrm>
            <a:custGeom>
              <a:avLst/>
              <a:gdLst>
                <a:gd name="T0" fmla="*/ 0 w 121"/>
                <a:gd name="T1" fmla="*/ 2 h 139"/>
                <a:gd name="T2" fmla="*/ 30 w 121"/>
                <a:gd name="T3" fmla="*/ 2 h 139"/>
                <a:gd name="T4" fmla="*/ 30 w 121"/>
                <a:gd name="T5" fmla="*/ 18 h 139"/>
                <a:gd name="T6" fmla="*/ 30 w 121"/>
                <a:gd name="T7" fmla="*/ 18 h 139"/>
                <a:gd name="T8" fmla="*/ 36 w 121"/>
                <a:gd name="T9" fmla="*/ 12 h 139"/>
                <a:gd name="T10" fmla="*/ 44 w 121"/>
                <a:gd name="T11" fmla="*/ 6 h 139"/>
                <a:gd name="T12" fmla="*/ 50 w 121"/>
                <a:gd name="T13" fmla="*/ 4 h 139"/>
                <a:gd name="T14" fmla="*/ 55 w 121"/>
                <a:gd name="T15" fmla="*/ 2 h 139"/>
                <a:gd name="T16" fmla="*/ 61 w 121"/>
                <a:gd name="T17" fmla="*/ 0 h 139"/>
                <a:gd name="T18" fmla="*/ 68 w 121"/>
                <a:gd name="T19" fmla="*/ 0 h 139"/>
                <a:gd name="T20" fmla="*/ 68 w 121"/>
                <a:gd name="T21" fmla="*/ 0 h 139"/>
                <a:gd name="T22" fmla="*/ 79 w 121"/>
                <a:gd name="T23" fmla="*/ 2 h 139"/>
                <a:gd name="T24" fmla="*/ 91 w 121"/>
                <a:gd name="T25" fmla="*/ 4 h 139"/>
                <a:gd name="T26" fmla="*/ 99 w 121"/>
                <a:gd name="T27" fmla="*/ 8 h 139"/>
                <a:gd name="T28" fmla="*/ 107 w 121"/>
                <a:gd name="T29" fmla="*/ 15 h 139"/>
                <a:gd name="T30" fmla="*/ 113 w 121"/>
                <a:gd name="T31" fmla="*/ 23 h 139"/>
                <a:gd name="T32" fmla="*/ 117 w 121"/>
                <a:gd name="T33" fmla="*/ 33 h 139"/>
                <a:gd name="T34" fmla="*/ 120 w 121"/>
                <a:gd name="T35" fmla="*/ 44 h 139"/>
                <a:gd name="T36" fmla="*/ 121 w 121"/>
                <a:gd name="T37" fmla="*/ 57 h 139"/>
                <a:gd name="T38" fmla="*/ 121 w 121"/>
                <a:gd name="T39" fmla="*/ 139 h 139"/>
                <a:gd name="T40" fmla="*/ 91 w 121"/>
                <a:gd name="T41" fmla="*/ 139 h 139"/>
                <a:gd name="T42" fmla="*/ 91 w 121"/>
                <a:gd name="T43" fmla="*/ 63 h 139"/>
                <a:gd name="T44" fmla="*/ 91 w 121"/>
                <a:gd name="T45" fmla="*/ 63 h 139"/>
                <a:gd name="T46" fmla="*/ 90 w 121"/>
                <a:gd name="T47" fmla="*/ 55 h 139"/>
                <a:gd name="T48" fmla="*/ 89 w 121"/>
                <a:gd name="T49" fmla="*/ 47 h 139"/>
                <a:gd name="T50" fmla="*/ 86 w 121"/>
                <a:gd name="T51" fmla="*/ 42 h 139"/>
                <a:gd name="T52" fmla="*/ 83 w 121"/>
                <a:gd name="T53" fmla="*/ 37 h 139"/>
                <a:gd name="T54" fmla="*/ 78 w 121"/>
                <a:gd name="T55" fmla="*/ 34 h 139"/>
                <a:gd name="T56" fmla="*/ 74 w 121"/>
                <a:gd name="T57" fmla="*/ 30 h 139"/>
                <a:gd name="T58" fmla="*/ 67 w 121"/>
                <a:gd name="T59" fmla="*/ 29 h 139"/>
                <a:gd name="T60" fmla="*/ 60 w 121"/>
                <a:gd name="T61" fmla="*/ 29 h 139"/>
                <a:gd name="T62" fmla="*/ 60 w 121"/>
                <a:gd name="T63" fmla="*/ 29 h 139"/>
                <a:gd name="T64" fmla="*/ 53 w 121"/>
                <a:gd name="T65" fmla="*/ 29 h 139"/>
                <a:gd name="T66" fmla="*/ 47 w 121"/>
                <a:gd name="T67" fmla="*/ 31 h 139"/>
                <a:gd name="T68" fmla="*/ 42 w 121"/>
                <a:gd name="T69" fmla="*/ 35 h 139"/>
                <a:gd name="T70" fmla="*/ 38 w 121"/>
                <a:gd name="T71" fmla="*/ 38 h 139"/>
                <a:gd name="T72" fmla="*/ 35 w 121"/>
                <a:gd name="T73" fmla="*/ 44 h 139"/>
                <a:gd name="T74" fmla="*/ 32 w 121"/>
                <a:gd name="T75" fmla="*/ 50 h 139"/>
                <a:gd name="T76" fmla="*/ 30 w 121"/>
                <a:gd name="T77" fmla="*/ 57 h 139"/>
                <a:gd name="T78" fmla="*/ 30 w 121"/>
                <a:gd name="T79" fmla="*/ 63 h 139"/>
                <a:gd name="T80" fmla="*/ 30 w 121"/>
                <a:gd name="T81" fmla="*/ 139 h 139"/>
                <a:gd name="T82" fmla="*/ 0 w 121"/>
                <a:gd name="T83" fmla="*/ 139 h 139"/>
                <a:gd name="T84" fmla="*/ 0 w 121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99" y="8"/>
                  </a:lnTo>
                  <a:lnTo>
                    <a:pt x="107" y="15"/>
                  </a:lnTo>
                  <a:lnTo>
                    <a:pt x="113" y="23"/>
                  </a:lnTo>
                  <a:lnTo>
                    <a:pt x="117" y="33"/>
                  </a:lnTo>
                  <a:lnTo>
                    <a:pt x="120" y="44"/>
                  </a:lnTo>
                  <a:lnTo>
                    <a:pt x="121" y="57"/>
                  </a:lnTo>
                  <a:lnTo>
                    <a:pt x="121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0" y="55"/>
                  </a:lnTo>
                  <a:lnTo>
                    <a:pt x="89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4" y="30"/>
                  </a:lnTo>
                  <a:lnTo>
                    <a:pt x="67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Freeform 44"/>
            <p:cNvSpPr>
              <a:spLocks/>
            </p:cNvSpPr>
            <p:nvPr userDrawn="1"/>
          </p:nvSpPr>
          <p:spPr bwMode="auto">
            <a:xfrm>
              <a:off x="1738" y="3756"/>
              <a:ext cx="33" cy="66"/>
            </a:xfrm>
            <a:custGeom>
              <a:avLst/>
              <a:gdLst>
                <a:gd name="T0" fmla="*/ 29 w 100"/>
                <a:gd name="T1" fmla="*/ 4 h 196"/>
                <a:gd name="T2" fmla="*/ 58 w 100"/>
                <a:gd name="T3" fmla="*/ 0 h 196"/>
                <a:gd name="T4" fmla="*/ 58 w 100"/>
                <a:gd name="T5" fmla="*/ 59 h 196"/>
                <a:gd name="T6" fmla="*/ 100 w 100"/>
                <a:gd name="T7" fmla="*/ 59 h 196"/>
                <a:gd name="T8" fmla="*/ 100 w 100"/>
                <a:gd name="T9" fmla="*/ 87 h 196"/>
                <a:gd name="T10" fmla="*/ 58 w 100"/>
                <a:gd name="T11" fmla="*/ 87 h 196"/>
                <a:gd name="T12" fmla="*/ 58 w 100"/>
                <a:gd name="T13" fmla="*/ 196 h 196"/>
                <a:gd name="T14" fmla="*/ 29 w 100"/>
                <a:gd name="T15" fmla="*/ 196 h 196"/>
                <a:gd name="T16" fmla="*/ 29 w 100"/>
                <a:gd name="T17" fmla="*/ 87 h 196"/>
                <a:gd name="T18" fmla="*/ 0 w 100"/>
                <a:gd name="T19" fmla="*/ 87 h 196"/>
                <a:gd name="T20" fmla="*/ 0 w 100"/>
                <a:gd name="T21" fmla="*/ 59 h 196"/>
                <a:gd name="T22" fmla="*/ 29 w 100"/>
                <a:gd name="T23" fmla="*/ 59 h 196"/>
                <a:gd name="T24" fmla="*/ 29 w 100"/>
                <a:gd name="T25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96">
                  <a:moveTo>
                    <a:pt x="29" y="4"/>
                  </a:moveTo>
                  <a:lnTo>
                    <a:pt x="58" y="0"/>
                  </a:lnTo>
                  <a:lnTo>
                    <a:pt x="58" y="59"/>
                  </a:lnTo>
                  <a:lnTo>
                    <a:pt x="100" y="59"/>
                  </a:lnTo>
                  <a:lnTo>
                    <a:pt x="100" y="87"/>
                  </a:lnTo>
                  <a:lnTo>
                    <a:pt x="58" y="87"/>
                  </a:lnTo>
                  <a:lnTo>
                    <a:pt x="58" y="196"/>
                  </a:lnTo>
                  <a:lnTo>
                    <a:pt x="29" y="196"/>
                  </a:lnTo>
                  <a:lnTo>
                    <a:pt x="29" y="87"/>
                  </a:lnTo>
                  <a:lnTo>
                    <a:pt x="0" y="87"/>
                  </a:lnTo>
                  <a:lnTo>
                    <a:pt x="0" y="59"/>
                  </a:lnTo>
                  <a:lnTo>
                    <a:pt x="29" y="59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Freeform 45"/>
            <p:cNvSpPr>
              <a:spLocks/>
            </p:cNvSpPr>
            <p:nvPr userDrawn="1"/>
          </p:nvSpPr>
          <p:spPr bwMode="auto">
            <a:xfrm>
              <a:off x="1779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29 w 65"/>
                <a:gd name="T3" fmla="*/ 2 h 139"/>
                <a:gd name="T4" fmla="*/ 29 w 65"/>
                <a:gd name="T5" fmla="*/ 16 h 139"/>
                <a:gd name="T6" fmla="*/ 29 w 65"/>
                <a:gd name="T7" fmla="*/ 16 h 139"/>
                <a:gd name="T8" fmla="*/ 35 w 65"/>
                <a:gd name="T9" fmla="*/ 10 h 139"/>
                <a:gd name="T10" fmla="*/ 42 w 65"/>
                <a:gd name="T11" fmla="*/ 5 h 139"/>
                <a:gd name="T12" fmla="*/ 47 w 65"/>
                <a:gd name="T13" fmla="*/ 3 h 139"/>
                <a:gd name="T14" fmla="*/ 52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3 w 65"/>
                <a:gd name="T31" fmla="*/ 35 h 139"/>
                <a:gd name="T32" fmla="*/ 39 w 65"/>
                <a:gd name="T33" fmla="*/ 38 h 139"/>
                <a:gd name="T34" fmla="*/ 35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29 w 65"/>
                <a:gd name="T41" fmla="*/ 63 h 139"/>
                <a:gd name="T42" fmla="*/ 29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29" y="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5" y="10"/>
                  </a:lnTo>
                  <a:lnTo>
                    <a:pt x="42" y="5"/>
                  </a:lnTo>
                  <a:lnTo>
                    <a:pt x="47" y="3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3" y="35"/>
                  </a:lnTo>
                  <a:lnTo>
                    <a:pt x="39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29" y="63"/>
                  </a:lnTo>
                  <a:lnTo>
                    <a:pt x="29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" name="Freeform 46"/>
            <p:cNvSpPr>
              <a:spLocks noEditPoints="1"/>
            </p:cNvSpPr>
            <p:nvPr userDrawn="1"/>
          </p:nvSpPr>
          <p:spPr bwMode="auto">
            <a:xfrm>
              <a:off x="1806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0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918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6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6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28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268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26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1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82337" y="5309722"/>
            <a:ext cx="11827325" cy="1418433"/>
            <a:chOff x="182336" y="7877294"/>
            <a:chExt cx="11827325" cy="1418433"/>
          </a:xfrm>
        </p:grpSpPr>
        <p:sp>
          <p:nvSpPr>
            <p:cNvPr id="6" name="Oval 5"/>
            <p:cNvSpPr/>
            <p:nvPr/>
          </p:nvSpPr>
          <p:spPr>
            <a:xfrm rot="5400000">
              <a:off x="182336" y="787729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5400000">
              <a:off x="182336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5400000">
              <a:off x="18233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5400000">
              <a:off x="483961" y="817495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5400000">
              <a:off x="483961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5400000">
              <a:off x="48396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5400000">
              <a:off x="77860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5400000">
              <a:off x="13709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5400000">
              <a:off x="16693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5400000">
              <a:off x="226694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5400000">
              <a:off x="256538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5400000">
              <a:off x="256538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5400000">
              <a:off x="285983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5400000">
              <a:off x="285983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5400000">
              <a:off x="316365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rot="5400000">
              <a:off x="316365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5400000">
              <a:off x="346092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rot="5400000">
              <a:off x="374899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 rot="5400000">
              <a:off x="374899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rot="5400000">
              <a:off x="404811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 rot="5400000">
              <a:off x="404811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5400000">
              <a:off x="434656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5400000">
              <a:off x="434656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5400000">
              <a:off x="464100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rot="5400000">
              <a:off x="494482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5400000">
              <a:off x="494482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5400000">
              <a:off x="524209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5400000">
              <a:off x="553538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5400000">
              <a:off x="553538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5400000">
              <a:off x="583701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5400000">
              <a:off x="583701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5400000">
              <a:off x="613165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5400000">
              <a:off x="613165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5400000">
              <a:off x="6428922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rot="5400000">
              <a:off x="67239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5400000">
              <a:off x="672397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5400000">
              <a:off x="70224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5400000">
              <a:off x="702242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 rot="5400000">
              <a:off x="732086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 rot="5400000">
              <a:off x="761999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 rot="5400000">
              <a:off x="761999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 rot="5400000">
              <a:off x="791843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 rot="5400000">
              <a:off x="791843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5400000">
              <a:off x="821288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5400000">
              <a:off x="821288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rot="5400000">
              <a:off x="851670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5400000">
              <a:off x="851670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5400000">
              <a:off x="881397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5400000">
              <a:off x="910204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5400000">
              <a:off x="910204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5400000">
              <a:off x="940116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rot="5400000">
              <a:off x="940116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 rot="5400000">
              <a:off x="969961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 rot="5400000">
              <a:off x="969961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rot="5400000">
              <a:off x="999405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 rot="5400000">
              <a:off x="1029787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5400000">
              <a:off x="1029787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 rot="5400000">
              <a:off x="1059514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 rot="5400000">
              <a:off x="10888318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 rot="5400000">
              <a:off x="10888318" y="90679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5400000">
              <a:off x="1118994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 rot="5400000">
              <a:off x="11189943" y="90679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 rot="5400000">
              <a:off x="11484583" y="787729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 userDrawn="1"/>
          </p:nvSpPr>
          <p:spPr>
            <a:xfrm rot="5400000">
              <a:off x="11484583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 rot="5400000">
              <a:off x="1148458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 rot="5400000">
              <a:off x="11781854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/>
          <p:cNvSpPr/>
          <p:nvPr/>
        </p:nvSpPr>
        <p:spPr>
          <a:xfrm>
            <a:off x="4621527" y="800100"/>
            <a:ext cx="2948946" cy="525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73726" y="800100"/>
            <a:ext cx="2948946" cy="525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486060" y="800100"/>
            <a:ext cx="2948946" cy="525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Picture Placeholder 94"/>
          <p:cNvSpPr>
            <a:spLocks noGrp="1"/>
          </p:cNvSpPr>
          <p:nvPr>
            <p:ph type="pic" sz="quarter" idx="10"/>
          </p:nvPr>
        </p:nvSpPr>
        <p:spPr>
          <a:xfrm>
            <a:off x="871538" y="1897062"/>
            <a:ext cx="2754312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9" name="Text Placeholder 97"/>
          <p:cNvSpPr>
            <a:spLocks noGrp="1"/>
          </p:cNvSpPr>
          <p:nvPr>
            <p:ph type="body" sz="quarter" idx="11"/>
          </p:nvPr>
        </p:nvSpPr>
        <p:spPr>
          <a:xfrm>
            <a:off x="871538" y="982663"/>
            <a:ext cx="2754312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1" name="Text Placeholder 97"/>
          <p:cNvSpPr>
            <a:spLocks noGrp="1"/>
          </p:cNvSpPr>
          <p:nvPr>
            <p:ph type="body" sz="quarter" idx="12"/>
          </p:nvPr>
        </p:nvSpPr>
        <p:spPr>
          <a:xfrm>
            <a:off x="871538" y="5162550"/>
            <a:ext cx="2754312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2" name="Picture Placeholder 94"/>
          <p:cNvSpPr>
            <a:spLocks noGrp="1"/>
          </p:cNvSpPr>
          <p:nvPr>
            <p:ph type="pic" sz="quarter" idx="13"/>
          </p:nvPr>
        </p:nvSpPr>
        <p:spPr>
          <a:xfrm>
            <a:off x="4718844" y="1897062"/>
            <a:ext cx="2754312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" name="Text Placeholder 97"/>
          <p:cNvSpPr>
            <a:spLocks noGrp="1"/>
          </p:cNvSpPr>
          <p:nvPr>
            <p:ph type="body" sz="quarter" idx="14"/>
          </p:nvPr>
        </p:nvSpPr>
        <p:spPr>
          <a:xfrm>
            <a:off x="4718844" y="982663"/>
            <a:ext cx="2754312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4" name="Text Placeholder 97"/>
          <p:cNvSpPr>
            <a:spLocks noGrp="1"/>
          </p:cNvSpPr>
          <p:nvPr>
            <p:ph type="body" sz="quarter" idx="15"/>
          </p:nvPr>
        </p:nvSpPr>
        <p:spPr>
          <a:xfrm>
            <a:off x="4718844" y="5162550"/>
            <a:ext cx="2754312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5" name="Picture Placeholder 94"/>
          <p:cNvSpPr>
            <a:spLocks noGrp="1"/>
          </p:cNvSpPr>
          <p:nvPr>
            <p:ph type="pic" sz="quarter" idx="16"/>
          </p:nvPr>
        </p:nvSpPr>
        <p:spPr>
          <a:xfrm>
            <a:off x="8588326" y="1897062"/>
            <a:ext cx="2754312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6" name="Text Placeholder 97"/>
          <p:cNvSpPr>
            <a:spLocks noGrp="1"/>
          </p:cNvSpPr>
          <p:nvPr>
            <p:ph type="body" sz="quarter" idx="17"/>
          </p:nvPr>
        </p:nvSpPr>
        <p:spPr>
          <a:xfrm>
            <a:off x="8588326" y="982663"/>
            <a:ext cx="2754312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7" name="Text Placeholder 97"/>
          <p:cNvSpPr>
            <a:spLocks noGrp="1"/>
          </p:cNvSpPr>
          <p:nvPr>
            <p:ph type="body" sz="quarter" idx="18"/>
          </p:nvPr>
        </p:nvSpPr>
        <p:spPr>
          <a:xfrm>
            <a:off x="8588326" y="5162550"/>
            <a:ext cx="2754312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92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3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18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82338" y="5291600"/>
            <a:ext cx="11827325" cy="1418433"/>
            <a:chOff x="182336" y="7877294"/>
            <a:chExt cx="11827325" cy="1418433"/>
          </a:xfrm>
        </p:grpSpPr>
        <p:sp>
          <p:nvSpPr>
            <p:cNvPr id="6" name="Oval 5"/>
            <p:cNvSpPr/>
            <p:nvPr/>
          </p:nvSpPr>
          <p:spPr>
            <a:xfrm rot="5400000">
              <a:off x="182336" y="787729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5400000">
              <a:off x="182336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5400000">
              <a:off x="18233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5400000">
              <a:off x="483961" y="817495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5400000">
              <a:off x="483961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5400000">
              <a:off x="48396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5400000">
              <a:off x="77860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5400000">
              <a:off x="13709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5400000">
              <a:off x="16693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5400000">
              <a:off x="226694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5400000">
              <a:off x="256538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5400000">
              <a:off x="256538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5400000">
              <a:off x="285983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5400000">
              <a:off x="285983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5400000">
              <a:off x="316365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rot="5400000">
              <a:off x="316365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5400000">
              <a:off x="346092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rot="5400000">
              <a:off x="374899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 rot="5400000">
              <a:off x="374899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rot="5400000">
              <a:off x="404811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 rot="5400000">
              <a:off x="404811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5400000">
              <a:off x="434656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5400000">
              <a:off x="434656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5400000">
              <a:off x="464100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rot="5400000">
              <a:off x="494482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5400000">
              <a:off x="494482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5400000">
              <a:off x="524209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5400000">
              <a:off x="553538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5400000">
              <a:off x="553538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5400000">
              <a:off x="583701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5400000">
              <a:off x="583701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5400000">
              <a:off x="613165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5400000">
              <a:off x="613165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5400000">
              <a:off x="6428922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rot="5400000">
              <a:off x="67239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5400000">
              <a:off x="672397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5400000">
              <a:off x="70224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5400000">
              <a:off x="702242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 rot="5400000">
              <a:off x="732086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 rot="5400000">
              <a:off x="761999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 rot="5400000">
              <a:off x="761999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 rot="5400000">
              <a:off x="791843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 rot="5400000">
              <a:off x="791843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5400000">
              <a:off x="821288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5400000">
              <a:off x="821288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rot="5400000">
              <a:off x="851670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5400000">
              <a:off x="851670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5400000">
              <a:off x="881397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5400000">
              <a:off x="910204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5400000">
              <a:off x="910204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5400000">
              <a:off x="940116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rot="5400000">
              <a:off x="940116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 rot="5400000">
              <a:off x="969961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 rot="5400000">
              <a:off x="969961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rot="5400000">
              <a:off x="999405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 rot="5400000">
              <a:off x="1029787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5400000">
              <a:off x="1029787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 rot="5400000">
              <a:off x="1059514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 rot="5400000">
              <a:off x="10888318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 userDrawn="1"/>
          </p:nvSpPr>
          <p:spPr>
            <a:xfrm rot="5400000">
              <a:off x="10888318" y="90679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5400000">
              <a:off x="1118994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 rot="5400000">
              <a:off x="11484583" y="787729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 userDrawn="1"/>
          </p:nvSpPr>
          <p:spPr>
            <a:xfrm rot="5400000">
              <a:off x="11484583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 rot="5400000">
              <a:off x="1148458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 rot="5400000">
              <a:off x="11781854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/>
          <p:cNvSpPr/>
          <p:nvPr/>
        </p:nvSpPr>
        <p:spPr>
          <a:xfrm>
            <a:off x="3485781" y="800100"/>
            <a:ext cx="2574956" cy="525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73727" y="800100"/>
            <a:ext cx="2574956" cy="525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181893" y="800100"/>
            <a:ext cx="2574956" cy="525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Picture Placeholder 94"/>
          <p:cNvSpPr>
            <a:spLocks noGrp="1"/>
          </p:cNvSpPr>
          <p:nvPr>
            <p:ph type="pic" sz="quarter" idx="10"/>
          </p:nvPr>
        </p:nvSpPr>
        <p:spPr>
          <a:xfrm>
            <a:off x="856548" y="1897062"/>
            <a:ext cx="2405005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9" name="Text Placeholder 97"/>
          <p:cNvSpPr>
            <a:spLocks noGrp="1"/>
          </p:cNvSpPr>
          <p:nvPr>
            <p:ph type="body" sz="quarter" idx="11"/>
          </p:nvPr>
        </p:nvSpPr>
        <p:spPr>
          <a:xfrm>
            <a:off x="856548" y="982663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1" name="Text Placeholder 97"/>
          <p:cNvSpPr>
            <a:spLocks noGrp="1"/>
          </p:cNvSpPr>
          <p:nvPr>
            <p:ph type="body" sz="quarter" idx="12"/>
          </p:nvPr>
        </p:nvSpPr>
        <p:spPr>
          <a:xfrm>
            <a:off x="856548" y="5162550"/>
            <a:ext cx="2405005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2" name="Picture Placeholder 94"/>
          <p:cNvSpPr>
            <a:spLocks noGrp="1"/>
          </p:cNvSpPr>
          <p:nvPr>
            <p:ph type="pic" sz="quarter" idx="13"/>
          </p:nvPr>
        </p:nvSpPr>
        <p:spPr>
          <a:xfrm>
            <a:off x="3568107" y="1897062"/>
            <a:ext cx="2405005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" name="Text Placeholder 97"/>
          <p:cNvSpPr>
            <a:spLocks noGrp="1"/>
          </p:cNvSpPr>
          <p:nvPr>
            <p:ph type="body" sz="quarter" idx="14"/>
          </p:nvPr>
        </p:nvSpPr>
        <p:spPr>
          <a:xfrm>
            <a:off x="3568107" y="982663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4" name="Text Placeholder 97"/>
          <p:cNvSpPr>
            <a:spLocks noGrp="1"/>
          </p:cNvSpPr>
          <p:nvPr>
            <p:ph type="body" sz="quarter" idx="15"/>
          </p:nvPr>
        </p:nvSpPr>
        <p:spPr>
          <a:xfrm>
            <a:off x="3568107" y="5162550"/>
            <a:ext cx="2405005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5" name="Picture Placeholder 94"/>
          <p:cNvSpPr>
            <a:spLocks noGrp="1"/>
          </p:cNvSpPr>
          <p:nvPr>
            <p:ph type="pic" sz="quarter" idx="16"/>
          </p:nvPr>
        </p:nvSpPr>
        <p:spPr>
          <a:xfrm>
            <a:off x="6261673" y="1897062"/>
            <a:ext cx="2405005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6" name="Text Placeholder 97"/>
          <p:cNvSpPr>
            <a:spLocks noGrp="1"/>
          </p:cNvSpPr>
          <p:nvPr>
            <p:ph type="body" sz="quarter" idx="17"/>
          </p:nvPr>
        </p:nvSpPr>
        <p:spPr>
          <a:xfrm>
            <a:off x="6269168" y="982663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7" name="Text Placeholder 97"/>
          <p:cNvSpPr>
            <a:spLocks noGrp="1"/>
          </p:cNvSpPr>
          <p:nvPr>
            <p:ph type="body" sz="quarter" idx="18"/>
          </p:nvPr>
        </p:nvSpPr>
        <p:spPr>
          <a:xfrm>
            <a:off x="6269168" y="5162550"/>
            <a:ext cx="2405005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92" name="Rectangle 91"/>
          <p:cNvSpPr/>
          <p:nvPr userDrawn="1"/>
        </p:nvSpPr>
        <p:spPr>
          <a:xfrm>
            <a:off x="8874897" y="800100"/>
            <a:ext cx="2574956" cy="5257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Picture Placeholder 94"/>
          <p:cNvSpPr>
            <a:spLocks noGrp="1"/>
          </p:cNvSpPr>
          <p:nvPr>
            <p:ph type="pic" sz="quarter" idx="19"/>
          </p:nvPr>
        </p:nvSpPr>
        <p:spPr>
          <a:xfrm>
            <a:off x="8954677" y="1897062"/>
            <a:ext cx="2405005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4" name="Text Placeholder 97"/>
          <p:cNvSpPr>
            <a:spLocks noGrp="1"/>
          </p:cNvSpPr>
          <p:nvPr>
            <p:ph type="body" sz="quarter" idx="20"/>
          </p:nvPr>
        </p:nvSpPr>
        <p:spPr>
          <a:xfrm>
            <a:off x="8962172" y="982663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95" name="Text Placeholder 97"/>
          <p:cNvSpPr>
            <a:spLocks noGrp="1"/>
          </p:cNvSpPr>
          <p:nvPr>
            <p:ph type="body" sz="quarter" idx="21"/>
          </p:nvPr>
        </p:nvSpPr>
        <p:spPr>
          <a:xfrm>
            <a:off x="8962172" y="5162550"/>
            <a:ext cx="2405005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9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8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30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4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08E6A-E92A-49F7-E8D3-A0033250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50D75-1378-0F82-6DF4-A0C9245C5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297D5-B379-F6E5-4943-849C7E913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6DA64-D237-45DC-905A-13E7AF164E0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362C3-7DC4-0738-1590-DDB45E8F8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2CB76-E60D-50E6-735C-01439E80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49B3E-5257-4F26-9D4C-339FA989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029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title="AlexandriaReference"/>
          <p:cNvSpPr txBox="1"/>
          <p:nvPr userDrawn="1"/>
        </p:nvSpPr>
        <p:spPr>
          <a:xfrm>
            <a:off x="1117063" y="644353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&lt;generated automatically&gt;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Box 7" title="AlexandriaDistributionLimitations"/>
          <p:cNvSpPr txBox="1"/>
          <p:nvPr userDrawn="1"/>
        </p:nvSpPr>
        <p:spPr>
          <a:xfrm>
            <a:off x="10155691" y="6587241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Restricted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 title="AlexandriaAlternativeReference"/>
          <p:cNvSpPr txBox="1"/>
          <p:nvPr userDrawn="1"/>
        </p:nvSpPr>
        <p:spPr>
          <a:xfrm>
            <a:off x="1117063" y="6587241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altenative reference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1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17063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620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Title Placeholder 1"/>
          <p:cNvSpPr>
            <a:spLocks noGrp="1"/>
          </p:cNvSpPr>
          <p:nvPr>
            <p:ph type="title"/>
          </p:nvPr>
        </p:nvSpPr>
        <p:spPr>
          <a:xfrm>
            <a:off x="3181350" y="5635663"/>
            <a:ext cx="8362949" cy="602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t="23540" r="6984" b="26475"/>
          <a:stretch/>
        </p:blipFill>
        <p:spPr>
          <a:xfrm>
            <a:off x="740229" y="788308"/>
            <a:ext cx="10697028" cy="4437742"/>
          </a:xfrm>
          <a:prstGeom prst="rect">
            <a:avLst/>
          </a:prstGeom>
        </p:spPr>
      </p:pic>
      <p:sp>
        <p:nvSpPr>
          <p:cNvPr id="9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350" y="5321300"/>
            <a:ext cx="8270421" cy="2857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62000" y="5310188"/>
            <a:ext cx="2193925" cy="793750"/>
            <a:chOff x="480" y="3345"/>
            <a:chExt cx="1382" cy="50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80" y="3345"/>
              <a:ext cx="1382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80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80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662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662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956" y="3536"/>
              <a:ext cx="176" cy="123"/>
            </a:xfrm>
            <a:custGeom>
              <a:avLst/>
              <a:gdLst>
                <a:gd name="T0" fmla="*/ 529 w 529"/>
                <a:gd name="T1" fmla="*/ 370 h 370"/>
                <a:gd name="T2" fmla="*/ 203 w 529"/>
                <a:gd name="T3" fmla="*/ 0 h 370"/>
                <a:gd name="T4" fmla="*/ 0 w 529"/>
                <a:gd name="T5" fmla="*/ 0 h 370"/>
                <a:gd name="T6" fmla="*/ 322 w 529"/>
                <a:gd name="T7" fmla="*/ 370 h 370"/>
                <a:gd name="T8" fmla="*/ 529 w 529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0">
                  <a:moveTo>
                    <a:pt x="529" y="370"/>
                  </a:moveTo>
                  <a:lnTo>
                    <a:pt x="203" y="0"/>
                  </a:lnTo>
                  <a:lnTo>
                    <a:pt x="0" y="0"/>
                  </a:lnTo>
                  <a:lnTo>
                    <a:pt x="322" y="370"/>
                  </a:lnTo>
                  <a:lnTo>
                    <a:pt x="529" y="37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893" y="3345"/>
              <a:ext cx="50" cy="314"/>
            </a:xfrm>
            <a:custGeom>
              <a:avLst/>
              <a:gdLst>
                <a:gd name="T0" fmla="*/ 0 w 152"/>
                <a:gd name="T1" fmla="*/ 0 h 943"/>
                <a:gd name="T2" fmla="*/ 0 w 152"/>
                <a:gd name="T3" fmla="*/ 943 h 943"/>
                <a:gd name="T4" fmla="*/ 152 w 152"/>
                <a:gd name="T5" fmla="*/ 943 h 943"/>
                <a:gd name="T6" fmla="*/ 152 w 152"/>
                <a:gd name="T7" fmla="*/ 599 h 943"/>
                <a:gd name="T8" fmla="*/ 152 w 152"/>
                <a:gd name="T9" fmla="*/ 600 h 943"/>
                <a:gd name="T10" fmla="*/ 152 w 152"/>
                <a:gd name="T11" fmla="*/ 565 h 943"/>
                <a:gd name="T12" fmla="*/ 152 w 152"/>
                <a:gd name="T13" fmla="*/ 565 h 943"/>
                <a:gd name="T14" fmla="*/ 152 w 152"/>
                <a:gd name="T15" fmla="*/ 0 h 943"/>
                <a:gd name="T16" fmla="*/ 0 w 152"/>
                <a:gd name="T17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943">
                  <a:moveTo>
                    <a:pt x="0" y="0"/>
                  </a:moveTo>
                  <a:lnTo>
                    <a:pt x="0" y="943"/>
                  </a:lnTo>
                  <a:lnTo>
                    <a:pt x="152" y="943"/>
                  </a:lnTo>
                  <a:lnTo>
                    <a:pt x="152" y="599"/>
                  </a:lnTo>
                  <a:lnTo>
                    <a:pt x="152" y="600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202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1202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 noEditPoints="1"/>
            </p:cNvSpPr>
            <p:nvPr userDrawn="1"/>
          </p:nvSpPr>
          <p:spPr bwMode="auto">
            <a:xfrm>
              <a:off x="1411" y="3424"/>
              <a:ext cx="227" cy="236"/>
            </a:xfrm>
            <a:custGeom>
              <a:avLst/>
              <a:gdLst>
                <a:gd name="T0" fmla="*/ 513 w 681"/>
                <a:gd name="T1" fmla="*/ 279 h 709"/>
                <a:gd name="T2" fmla="*/ 500 w 681"/>
                <a:gd name="T3" fmla="*/ 232 h 709"/>
                <a:gd name="T4" fmla="*/ 475 w 681"/>
                <a:gd name="T5" fmla="*/ 194 h 709"/>
                <a:gd name="T6" fmla="*/ 443 w 681"/>
                <a:gd name="T7" fmla="*/ 165 h 709"/>
                <a:gd name="T8" fmla="*/ 403 w 681"/>
                <a:gd name="T9" fmla="*/ 148 h 709"/>
                <a:gd name="T10" fmla="*/ 357 w 681"/>
                <a:gd name="T11" fmla="*/ 139 h 709"/>
                <a:gd name="T12" fmla="*/ 325 w 681"/>
                <a:gd name="T13" fmla="*/ 140 h 709"/>
                <a:gd name="T14" fmla="*/ 282 w 681"/>
                <a:gd name="T15" fmla="*/ 148 h 709"/>
                <a:gd name="T16" fmla="*/ 242 w 681"/>
                <a:gd name="T17" fmla="*/ 167 h 709"/>
                <a:gd name="T18" fmla="*/ 207 w 681"/>
                <a:gd name="T19" fmla="*/ 196 h 709"/>
                <a:gd name="T20" fmla="*/ 180 w 681"/>
                <a:gd name="T21" fmla="*/ 234 h 709"/>
                <a:gd name="T22" fmla="*/ 160 w 681"/>
                <a:gd name="T23" fmla="*/ 279 h 709"/>
                <a:gd name="T24" fmla="*/ 0 w 681"/>
                <a:gd name="T25" fmla="*/ 336 h 709"/>
                <a:gd name="T26" fmla="*/ 7 w 681"/>
                <a:gd name="T27" fmla="*/ 282 h 709"/>
                <a:gd name="T28" fmla="*/ 21 w 681"/>
                <a:gd name="T29" fmla="*/ 230 h 709"/>
                <a:gd name="T30" fmla="*/ 41 w 681"/>
                <a:gd name="T31" fmla="*/ 183 h 709"/>
                <a:gd name="T32" fmla="*/ 68 w 681"/>
                <a:gd name="T33" fmla="*/ 140 h 709"/>
                <a:gd name="T34" fmla="*/ 101 w 681"/>
                <a:gd name="T35" fmla="*/ 102 h 709"/>
                <a:gd name="T36" fmla="*/ 139 w 681"/>
                <a:gd name="T37" fmla="*/ 69 h 709"/>
                <a:gd name="T38" fmla="*/ 181 w 681"/>
                <a:gd name="T39" fmla="*/ 41 h 709"/>
                <a:gd name="T40" fmla="*/ 228 w 681"/>
                <a:gd name="T41" fmla="*/ 21 h 709"/>
                <a:gd name="T42" fmla="*/ 278 w 681"/>
                <a:gd name="T43" fmla="*/ 7 h 709"/>
                <a:gd name="T44" fmla="*/ 333 w 681"/>
                <a:gd name="T45" fmla="*/ 0 h 709"/>
                <a:gd name="T46" fmla="*/ 369 w 681"/>
                <a:gd name="T47" fmla="*/ 0 h 709"/>
                <a:gd name="T48" fmla="*/ 420 w 681"/>
                <a:gd name="T49" fmla="*/ 6 h 709"/>
                <a:gd name="T50" fmla="*/ 467 w 681"/>
                <a:gd name="T51" fmla="*/ 18 h 709"/>
                <a:gd name="T52" fmla="*/ 511 w 681"/>
                <a:gd name="T53" fmla="*/ 38 h 709"/>
                <a:gd name="T54" fmla="*/ 550 w 681"/>
                <a:gd name="T55" fmla="*/ 63 h 709"/>
                <a:gd name="T56" fmla="*/ 584 w 681"/>
                <a:gd name="T57" fmla="*/ 95 h 709"/>
                <a:gd name="T58" fmla="*/ 614 w 681"/>
                <a:gd name="T59" fmla="*/ 132 h 709"/>
                <a:gd name="T60" fmla="*/ 638 w 681"/>
                <a:gd name="T61" fmla="*/ 174 h 709"/>
                <a:gd name="T62" fmla="*/ 658 w 681"/>
                <a:gd name="T63" fmla="*/ 222 h 709"/>
                <a:gd name="T64" fmla="*/ 671 w 681"/>
                <a:gd name="T65" fmla="*/ 276 h 709"/>
                <a:gd name="T66" fmla="*/ 679 w 681"/>
                <a:gd name="T67" fmla="*/ 335 h 709"/>
                <a:gd name="T68" fmla="*/ 157 w 681"/>
                <a:gd name="T69" fmla="*/ 395 h 709"/>
                <a:gd name="T70" fmla="*/ 165 w 681"/>
                <a:gd name="T71" fmla="*/ 431 h 709"/>
                <a:gd name="T72" fmla="*/ 188 w 681"/>
                <a:gd name="T73" fmla="*/ 477 h 709"/>
                <a:gd name="T74" fmla="*/ 222 w 681"/>
                <a:gd name="T75" fmla="*/ 515 h 709"/>
                <a:gd name="T76" fmla="*/ 266 w 681"/>
                <a:gd name="T77" fmla="*/ 541 h 709"/>
                <a:gd name="T78" fmla="*/ 317 w 681"/>
                <a:gd name="T79" fmla="*/ 556 h 709"/>
                <a:gd name="T80" fmla="*/ 354 w 681"/>
                <a:gd name="T81" fmla="*/ 559 h 709"/>
                <a:gd name="T82" fmla="*/ 399 w 681"/>
                <a:gd name="T83" fmla="*/ 556 h 709"/>
                <a:gd name="T84" fmla="*/ 438 w 681"/>
                <a:gd name="T85" fmla="*/ 546 h 709"/>
                <a:gd name="T86" fmla="*/ 482 w 681"/>
                <a:gd name="T87" fmla="*/ 524 h 709"/>
                <a:gd name="T88" fmla="*/ 533 w 681"/>
                <a:gd name="T89" fmla="*/ 481 h 709"/>
                <a:gd name="T90" fmla="*/ 623 w 681"/>
                <a:gd name="T91" fmla="*/ 602 h 709"/>
                <a:gd name="T92" fmla="*/ 583 w 681"/>
                <a:gd name="T93" fmla="*/ 637 h 709"/>
                <a:gd name="T94" fmla="*/ 535 w 681"/>
                <a:gd name="T95" fmla="*/ 667 h 709"/>
                <a:gd name="T96" fmla="*/ 481 w 681"/>
                <a:gd name="T97" fmla="*/ 690 h 709"/>
                <a:gd name="T98" fmla="*/ 420 w 681"/>
                <a:gd name="T99" fmla="*/ 704 h 709"/>
                <a:gd name="T100" fmla="*/ 354 w 681"/>
                <a:gd name="T101" fmla="*/ 709 h 709"/>
                <a:gd name="T102" fmla="*/ 317 w 681"/>
                <a:gd name="T103" fmla="*/ 707 h 709"/>
                <a:gd name="T104" fmla="*/ 264 w 681"/>
                <a:gd name="T105" fmla="*/ 698 h 709"/>
                <a:gd name="T106" fmla="*/ 213 w 681"/>
                <a:gd name="T107" fmla="*/ 682 h 709"/>
                <a:gd name="T108" fmla="*/ 167 w 681"/>
                <a:gd name="T109" fmla="*/ 659 h 709"/>
                <a:gd name="T110" fmla="*/ 126 w 681"/>
                <a:gd name="T111" fmla="*/ 629 h 709"/>
                <a:gd name="T112" fmla="*/ 89 w 681"/>
                <a:gd name="T113" fmla="*/ 595 h 709"/>
                <a:gd name="T114" fmla="*/ 58 w 681"/>
                <a:gd name="T115" fmla="*/ 555 h 709"/>
                <a:gd name="T116" fmla="*/ 33 w 681"/>
                <a:gd name="T117" fmla="*/ 510 h 709"/>
                <a:gd name="T118" fmla="*/ 15 w 681"/>
                <a:gd name="T119" fmla="*/ 462 h 709"/>
                <a:gd name="T120" fmla="*/ 3 w 681"/>
                <a:gd name="T121" fmla="*/ 409 h 709"/>
                <a:gd name="T122" fmla="*/ 0 w 681"/>
                <a:gd name="T123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1" h="709">
                  <a:moveTo>
                    <a:pt x="160" y="279"/>
                  </a:moveTo>
                  <a:lnTo>
                    <a:pt x="513" y="279"/>
                  </a:lnTo>
                  <a:lnTo>
                    <a:pt x="513" y="279"/>
                  </a:lnTo>
                  <a:lnTo>
                    <a:pt x="510" y="262"/>
                  </a:lnTo>
                  <a:lnTo>
                    <a:pt x="505" y="246"/>
                  </a:lnTo>
                  <a:lnTo>
                    <a:pt x="500" y="232"/>
                  </a:lnTo>
                  <a:lnTo>
                    <a:pt x="491" y="218"/>
                  </a:lnTo>
                  <a:lnTo>
                    <a:pt x="483" y="205"/>
                  </a:lnTo>
                  <a:lnTo>
                    <a:pt x="475" y="194"/>
                  </a:lnTo>
                  <a:lnTo>
                    <a:pt x="465" y="183"/>
                  </a:lnTo>
                  <a:lnTo>
                    <a:pt x="455" y="174"/>
                  </a:lnTo>
                  <a:lnTo>
                    <a:pt x="443" y="165"/>
                  </a:lnTo>
                  <a:lnTo>
                    <a:pt x="431" y="158"/>
                  </a:lnTo>
                  <a:lnTo>
                    <a:pt x="417" y="152"/>
                  </a:lnTo>
                  <a:lnTo>
                    <a:pt x="403" y="148"/>
                  </a:lnTo>
                  <a:lnTo>
                    <a:pt x="388" y="143"/>
                  </a:lnTo>
                  <a:lnTo>
                    <a:pt x="373" y="141"/>
                  </a:lnTo>
                  <a:lnTo>
                    <a:pt x="357" y="139"/>
                  </a:lnTo>
                  <a:lnTo>
                    <a:pt x="340" y="139"/>
                  </a:lnTo>
                  <a:lnTo>
                    <a:pt x="340" y="139"/>
                  </a:lnTo>
                  <a:lnTo>
                    <a:pt x="325" y="140"/>
                  </a:lnTo>
                  <a:lnTo>
                    <a:pt x="310" y="141"/>
                  </a:lnTo>
                  <a:lnTo>
                    <a:pt x="296" y="144"/>
                  </a:lnTo>
                  <a:lnTo>
                    <a:pt x="282" y="148"/>
                  </a:lnTo>
                  <a:lnTo>
                    <a:pt x="268" y="154"/>
                  </a:lnTo>
                  <a:lnTo>
                    <a:pt x="254" y="160"/>
                  </a:lnTo>
                  <a:lnTo>
                    <a:pt x="242" y="167"/>
                  </a:lnTo>
                  <a:lnTo>
                    <a:pt x="229" y="177"/>
                  </a:lnTo>
                  <a:lnTo>
                    <a:pt x="218" y="186"/>
                  </a:lnTo>
                  <a:lnTo>
                    <a:pt x="207" y="196"/>
                  </a:lnTo>
                  <a:lnTo>
                    <a:pt x="197" y="207"/>
                  </a:lnTo>
                  <a:lnTo>
                    <a:pt x="188" y="220"/>
                  </a:lnTo>
                  <a:lnTo>
                    <a:pt x="180" y="234"/>
                  </a:lnTo>
                  <a:lnTo>
                    <a:pt x="172" y="248"/>
                  </a:lnTo>
                  <a:lnTo>
                    <a:pt x="166" y="264"/>
                  </a:lnTo>
                  <a:lnTo>
                    <a:pt x="160" y="279"/>
                  </a:lnTo>
                  <a:close/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1464" y="3470"/>
              <a:ext cx="118" cy="47"/>
            </a:xfrm>
            <a:custGeom>
              <a:avLst/>
              <a:gdLst>
                <a:gd name="T0" fmla="*/ 0 w 353"/>
                <a:gd name="T1" fmla="*/ 140 h 140"/>
                <a:gd name="T2" fmla="*/ 353 w 353"/>
                <a:gd name="T3" fmla="*/ 140 h 140"/>
                <a:gd name="T4" fmla="*/ 353 w 353"/>
                <a:gd name="T5" fmla="*/ 140 h 140"/>
                <a:gd name="T6" fmla="*/ 350 w 353"/>
                <a:gd name="T7" fmla="*/ 123 h 140"/>
                <a:gd name="T8" fmla="*/ 345 w 353"/>
                <a:gd name="T9" fmla="*/ 107 h 140"/>
                <a:gd name="T10" fmla="*/ 340 w 353"/>
                <a:gd name="T11" fmla="*/ 93 h 140"/>
                <a:gd name="T12" fmla="*/ 331 w 353"/>
                <a:gd name="T13" fmla="*/ 79 h 140"/>
                <a:gd name="T14" fmla="*/ 323 w 353"/>
                <a:gd name="T15" fmla="*/ 66 h 140"/>
                <a:gd name="T16" fmla="*/ 315 w 353"/>
                <a:gd name="T17" fmla="*/ 55 h 140"/>
                <a:gd name="T18" fmla="*/ 305 w 353"/>
                <a:gd name="T19" fmla="*/ 44 h 140"/>
                <a:gd name="T20" fmla="*/ 295 w 353"/>
                <a:gd name="T21" fmla="*/ 35 h 140"/>
                <a:gd name="T22" fmla="*/ 283 w 353"/>
                <a:gd name="T23" fmla="*/ 26 h 140"/>
                <a:gd name="T24" fmla="*/ 271 w 353"/>
                <a:gd name="T25" fmla="*/ 19 h 140"/>
                <a:gd name="T26" fmla="*/ 257 w 353"/>
                <a:gd name="T27" fmla="*/ 13 h 140"/>
                <a:gd name="T28" fmla="*/ 243 w 353"/>
                <a:gd name="T29" fmla="*/ 9 h 140"/>
                <a:gd name="T30" fmla="*/ 228 w 353"/>
                <a:gd name="T31" fmla="*/ 4 h 140"/>
                <a:gd name="T32" fmla="*/ 213 w 353"/>
                <a:gd name="T33" fmla="*/ 2 h 140"/>
                <a:gd name="T34" fmla="*/ 197 w 353"/>
                <a:gd name="T35" fmla="*/ 0 h 140"/>
                <a:gd name="T36" fmla="*/ 180 w 353"/>
                <a:gd name="T37" fmla="*/ 0 h 140"/>
                <a:gd name="T38" fmla="*/ 180 w 353"/>
                <a:gd name="T39" fmla="*/ 0 h 140"/>
                <a:gd name="T40" fmla="*/ 165 w 353"/>
                <a:gd name="T41" fmla="*/ 1 h 140"/>
                <a:gd name="T42" fmla="*/ 150 w 353"/>
                <a:gd name="T43" fmla="*/ 2 h 140"/>
                <a:gd name="T44" fmla="*/ 136 w 353"/>
                <a:gd name="T45" fmla="*/ 5 h 140"/>
                <a:gd name="T46" fmla="*/ 122 w 353"/>
                <a:gd name="T47" fmla="*/ 9 h 140"/>
                <a:gd name="T48" fmla="*/ 108 w 353"/>
                <a:gd name="T49" fmla="*/ 15 h 140"/>
                <a:gd name="T50" fmla="*/ 94 w 353"/>
                <a:gd name="T51" fmla="*/ 21 h 140"/>
                <a:gd name="T52" fmla="*/ 82 w 353"/>
                <a:gd name="T53" fmla="*/ 28 h 140"/>
                <a:gd name="T54" fmla="*/ 69 w 353"/>
                <a:gd name="T55" fmla="*/ 38 h 140"/>
                <a:gd name="T56" fmla="*/ 58 w 353"/>
                <a:gd name="T57" fmla="*/ 47 h 140"/>
                <a:gd name="T58" fmla="*/ 47 w 353"/>
                <a:gd name="T59" fmla="*/ 57 h 140"/>
                <a:gd name="T60" fmla="*/ 37 w 353"/>
                <a:gd name="T61" fmla="*/ 68 h 140"/>
                <a:gd name="T62" fmla="*/ 28 w 353"/>
                <a:gd name="T63" fmla="*/ 81 h 140"/>
                <a:gd name="T64" fmla="*/ 20 w 353"/>
                <a:gd name="T65" fmla="*/ 95 h 140"/>
                <a:gd name="T66" fmla="*/ 12 w 353"/>
                <a:gd name="T67" fmla="*/ 109 h 140"/>
                <a:gd name="T68" fmla="*/ 6 w 353"/>
                <a:gd name="T69" fmla="*/ 125 h 140"/>
                <a:gd name="T70" fmla="*/ 0 w 353"/>
                <a:gd name="T7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140">
                  <a:moveTo>
                    <a:pt x="0" y="140"/>
                  </a:moveTo>
                  <a:lnTo>
                    <a:pt x="353" y="140"/>
                  </a:lnTo>
                  <a:lnTo>
                    <a:pt x="353" y="140"/>
                  </a:lnTo>
                  <a:lnTo>
                    <a:pt x="350" y="123"/>
                  </a:lnTo>
                  <a:lnTo>
                    <a:pt x="345" y="107"/>
                  </a:lnTo>
                  <a:lnTo>
                    <a:pt x="340" y="93"/>
                  </a:lnTo>
                  <a:lnTo>
                    <a:pt x="331" y="79"/>
                  </a:lnTo>
                  <a:lnTo>
                    <a:pt x="323" y="66"/>
                  </a:lnTo>
                  <a:lnTo>
                    <a:pt x="315" y="55"/>
                  </a:lnTo>
                  <a:lnTo>
                    <a:pt x="305" y="44"/>
                  </a:lnTo>
                  <a:lnTo>
                    <a:pt x="295" y="35"/>
                  </a:lnTo>
                  <a:lnTo>
                    <a:pt x="283" y="26"/>
                  </a:lnTo>
                  <a:lnTo>
                    <a:pt x="271" y="19"/>
                  </a:lnTo>
                  <a:lnTo>
                    <a:pt x="257" y="13"/>
                  </a:lnTo>
                  <a:lnTo>
                    <a:pt x="243" y="9"/>
                  </a:lnTo>
                  <a:lnTo>
                    <a:pt x="228" y="4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65" y="1"/>
                  </a:lnTo>
                  <a:lnTo>
                    <a:pt x="150" y="2"/>
                  </a:lnTo>
                  <a:lnTo>
                    <a:pt x="136" y="5"/>
                  </a:lnTo>
                  <a:lnTo>
                    <a:pt x="122" y="9"/>
                  </a:lnTo>
                  <a:lnTo>
                    <a:pt x="108" y="15"/>
                  </a:lnTo>
                  <a:lnTo>
                    <a:pt x="94" y="21"/>
                  </a:lnTo>
                  <a:lnTo>
                    <a:pt x="82" y="28"/>
                  </a:lnTo>
                  <a:lnTo>
                    <a:pt x="69" y="38"/>
                  </a:lnTo>
                  <a:lnTo>
                    <a:pt x="58" y="47"/>
                  </a:lnTo>
                  <a:lnTo>
                    <a:pt x="47" y="57"/>
                  </a:lnTo>
                  <a:lnTo>
                    <a:pt x="37" y="68"/>
                  </a:lnTo>
                  <a:lnTo>
                    <a:pt x="28" y="81"/>
                  </a:lnTo>
                  <a:lnTo>
                    <a:pt x="20" y="95"/>
                  </a:lnTo>
                  <a:lnTo>
                    <a:pt x="12" y="109"/>
                  </a:lnTo>
                  <a:lnTo>
                    <a:pt x="6" y="125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1411" y="3424"/>
              <a:ext cx="227" cy="236"/>
            </a:xfrm>
            <a:custGeom>
              <a:avLst/>
              <a:gdLst>
                <a:gd name="T0" fmla="*/ 0 w 681"/>
                <a:gd name="T1" fmla="*/ 336 h 709"/>
                <a:gd name="T2" fmla="*/ 7 w 681"/>
                <a:gd name="T3" fmla="*/ 282 h 709"/>
                <a:gd name="T4" fmla="*/ 21 w 681"/>
                <a:gd name="T5" fmla="*/ 230 h 709"/>
                <a:gd name="T6" fmla="*/ 41 w 681"/>
                <a:gd name="T7" fmla="*/ 183 h 709"/>
                <a:gd name="T8" fmla="*/ 68 w 681"/>
                <a:gd name="T9" fmla="*/ 140 h 709"/>
                <a:gd name="T10" fmla="*/ 101 w 681"/>
                <a:gd name="T11" fmla="*/ 102 h 709"/>
                <a:gd name="T12" fmla="*/ 139 w 681"/>
                <a:gd name="T13" fmla="*/ 69 h 709"/>
                <a:gd name="T14" fmla="*/ 181 w 681"/>
                <a:gd name="T15" fmla="*/ 41 h 709"/>
                <a:gd name="T16" fmla="*/ 228 w 681"/>
                <a:gd name="T17" fmla="*/ 21 h 709"/>
                <a:gd name="T18" fmla="*/ 278 w 681"/>
                <a:gd name="T19" fmla="*/ 7 h 709"/>
                <a:gd name="T20" fmla="*/ 333 w 681"/>
                <a:gd name="T21" fmla="*/ 0 h 709"/>
                <a:gd name="T22" fmla="*/ 369 w 681"/>
                <a:gd name="T23" fmla="*/ 0 h 709"/>
                <a:gd name="T24" fmla="*/ 420 w 681"/>
                <a:gd name="T25" fmla="*/ 6 h 709"/>
                <a:gd name="T26" fmla="*/ 467 w 681"/>
                <a:gd name="T27" fmla="*/ 18 h 709"/>
                <a:gd name="T28" fmla="*/ 511 w 681"/>
                <a:gd name="T29" fmla="*/ 38 h 709"/>
                <a:gd name="T30" fmla="*/ 550 w 681"/>
                <a:gd name="T31" fmla="*/ 63 h 709"/>
                <a:gd name="T32" fmla="*/ 584 w 681"/>
                <a:gd name="T33" fmla="*/ 95 h 709"/>
                <a:gd name="T34" fmla="*/ 614 w 681"/>
                <a:gd name="T35" fmla="*/ 132 h 709"/>
                <a:gd name="T36" fmla="*/ 638 w 681"/>
                <a:gd name="T37" fmla="*/ 174 h 709"/>
                <a:gd name="T38" fmla="*/ 658 w 681"/>
                <a:gd name="T39" fmla="*/ 222 h 709"/>
                <a:gd name="T40" fmla="*/ 671 w 681"/>
                <a:gd name="T41" fmla="*/ 276 h 709"/>
                <a:gd name="T42" fmla="*/ 679 w 681"/>
                <a:gd name="T43" fmla="*/ 335 h 709"/>
                <a:gd name="T44" fmla="*/ 157 w 681"/>
                <a:gd name="T45" fmla="*/ 395 h 709"/>
                <a:gd name="T46" fmla="*/ 165 w 681"/>
                <a:gd name="T47" fmla="*/ 431 h 709"/>
                <a:gd name="T48" fmla="*/ 188 w 681"/>
                <a:gd name="T49" fmla="*/ 477 h 709"/>
                <a:gd name="T50" fmla="*/ 222 w 681"/>
                <a:gd name="T51" fmla="*/ 515 h 709"/>
                <a:gd name="T52" fmla="*/ 266 w 681"/>
                <a:gd name="T53" fmla="*/ 541 h 709"/>
                <a:gd name="T54" fmla="*/ 317 w 681"/>
                <a:gd name="T55" fmla="*/ 556 h 709"/>
                <a:gd name="T56" fmla="*/ 354 w 681"/>
                <a:gd name="T57" fmla="*/ 559 h 709"/>
                <a:gd name="T58" fmla="*/ 399 w 681"/>
                <a:gd name="T59" fmla="*/ 556 h 709"/>
                <a:gd name="T60" fmla="*/ 438 w 681"/>
                <a:gd name="T61" fmla="*/ 546 h 709"/>
                <a:gd name="T62" fmla="*/ 482 w 681"/>
                <a:gd name="T63" fmla="*/ 524 h 709"/>
                <a:gd name="T64" fmla="*/ 533 w 681"/>
                <a:gd name="T65" fmla="*/ 481 h 709"/>
                <a:gd name="T66" fmla="*/ 623 w 681"/>
                <a:gd name="T67" fmla="*/ 602 h 709"/>
                <a:gd name="T68" fmla="*/ 583 w 681"/>
                <a:gd name="T69" fmla="*/ 637 h 709"/>
                <a:gd name="T70" fmla="*/ 535 w 681"/>
                <a:gd name="T71" fmla="*/ 667 h 709"/>
                <a:gd name="T72" fmla="*/ 481 w 681"/>
                <a:gd name="T73" fmla="*/ 690 h 709"/>
                <a:gd name="T74" fmla="*/ 420 w 681"/>
                <a:gd name="T75" fmla="*/ 704 h 709"/>
                <a:gd name="T76" fmla="*/ 354 w 681"/>
                <a:gd name="T77" fmla="*/ 709 h 709"/>
                <a:gd name="T78" fmla="*/ 317 w 681"/>
                <a:gd name="T79" fmla="*/ 707 h 709"/>
                <a:gd name="T80" fmla="*/ 264 w 681"/>
                <a:gd name="T81" fmla="*/ 698 h 709"/>
                <a:gd name="T82" fmla="*/ 213 w 681"/>
                <a:gd name="T83" fmla="*/ 682 h 709"/>
                <a:gd name="T84" fmla="*/ 167 w 681"/>
                <a:gd name="T85" fmla="*/ 659 h 709"/>
                <a:gd name="T86" fmla="*/ 126 w 681"/>
                <a:gd name="T87" fmla="*/ 629 h 709"/>
                <a:gd name="T88" fmla="*/ 89 w 681"/>
                <a:gd name="T89" fmla="*/ 595 h 709"/>
                <a:gd name="T90" fmla="*/ 58 w 681"/>
                <a:gd name="T91" fmla="*/ 555 h 709"/>
                <a:gd name="T92" fmla="*/ 33 w 681"/>
                <a:gd name="T93" fmla="*/ 510 h 709"/>
                <a:gd name="T94" fmla="*/ 15 w 681"/>
                <a:gd name="T95" fmla="*/ 462 h 709"/>
                <a:gd name="T96" fmla="*/ 3 w 681"/>
                <a:gd name="T97" fmla="*/ 409 h 709"/>
                <a:gd name="T98" fmla="*/ 0 w 681"/>
                <a:gd name="T99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1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665" y="3424"/>
              <a:ext cx="197" cy="235"/>
            </a:xfrm>
            <a:custGeom>
              <a:avLst/>
              <a:gdLst>
                <a:gd name="T0" fmla="*/ 431 w 591"/>
                <a:gd name="T1" fmla="*/ 707 h 707"/>
                <a:gd name="T2" fmla="*/ 431 w 591"/>
                <a:gd name="T3" fmla="*/ 296 h 707"/>
                <a:gd name="T4" fmla="*/ 427 w 591"/>
                <a:gd name="T5" fmla="*/ 268 h 707"/>
                <a:gd name="T6" fmla="*/ 419 w 591"/>
                <a:gd name="T7" fmla="*/ 243 h 707"/>
                <a:gd name="T8" fmla="*/ 407 w 591"/>
                <a:gd name="T9" fmla="*/ 220 h 707"/>
                <a:gd name="T10" fmla="*/ 391 w 591"/>
                <a:gd name="T11" fmla="*/ 199 h 707"/>
                <a:gd name="T12" fmla="*/ 371 w 591"/>
                <a:gd name="T13" fmla="*/ 183 h 707"/>
                <a:gd name="T14" fmla="*/ 348 w 591"/>
                <a:gd name="T15" fmla="*/ 171 h 707"/>
                <a:gd name="T16" fmla="*/ 322 w 591"/>
                <a:gd name="T17" fmla="*/ 163 h 707"/>
                <a:gd name="T18" fmla="*/ 295 w 591"/>
                <a:gd name="T19" fmla="*/ 160 h 707"/>
                <a:gd name="T20" fmla="*/ 282 w 591"/>
                <a:gd name="T21" fmla="*/ 160 h 707"/>
                <a:gd name="T22" fmla="*/ 255 w 591"/>
                <a:gd name="T23" fmla="*/ 166 h 707"/>
                <a:gd name="T24" fmla="*/ 230 w 591"/>
                <a:gd name="T25" fmla="*/ 177 h 707"/>
                <a:gd name="T26" fmla="*/ 210 w 591"/>
                <a:gd name="T27" fmla="*/ 191 h 707"/>
                <a:gd name="T28" fmla="*/ 191 w 591"/>
                <a:gd name="T29" fmla="*/ 210 h 707"/>
                <a:gd name="T30" fmla="*/ 176 w 591"/>
                <a:gd name="T31" fmla="*/ 230 h 707"/>
                <a:gd name="T32" fmla="*/ 166 w 591"/>
                <a:gd name="T33" fmla="*/ 256 h 707"/>
                <a:gd name="T34" fmla="*/ 160 w 591"/>
                <a:gd name="T35" fmla="*/ 282 h 707"/>
                <a:gd name="T36" fmla="*/ 160 w 591"/>
                <a:gd name="T37" fmla="*/ 707 h 707"/>
                <a:gd name="T38" fmla="*/ 0 w 591"/>
                <a:gd name="T39" fmla="*/ 296 h 707"/>
                <a:gd name="T40" fmla="*/ 0 w 591"/>
                <a:gd name="T41" fmla="*/ 280 h 707"/>
                <a:gd name="T42" fmla="*/ 3 w 591"/>
                <a:gd name="T43" fmla="*/ 250 h 707"/>
                <a:gd name="T44" fmla="*/ 9 w 591"/>
                <a:gd name="T45" fmla="*/ 221 h 707"/>
                <a:gd name="T46" fmla="*/ 17 w 591"/>
                <a:gd name="T47" fmla="*/ 194 h 707"/>
                <a:gd name="T48" fmla="*/ 29 w 591"/>
                <a:gd name="T49" fmla="*/ 167 h 707"/>
                <a:gd name="T50" fmla="*/ 42 w 591"/>
                <a:gd name="T51" fmla="*/ 142 h 707"/>
                <a:gd name="T52" fmla="*/ 67 w 591"/>
                <a:gd name="T53" fmla="*/ 108 h 707"/>
                <a:gd name="T54" fmla="*/ 108 w 591"/>
                <a:gd name="T55" fmla="*/ 68 h 707"/>
                <a:gd name="T56" fmla="*/ 142 w 591"/>
                <a:gd name="T57" fmla="*/ 42 h 707"/>
                <a:gd name="T58" fmla="*/ 167 w 591"/>
                <a:gd name="T59" fmla="*/ 29 h 707"/>
                <a:gd name="T60" fmla="*/ 193 w 591"/>
                <a:gd name="T61" fmla="*/ 17 h 707"/>
                <a:gd name="T62" fmla="*/ 221 w 591"/>
                <a:gd name="T63" fmla="*/ 9 h 707"/>
                <a:gd name="T64" fmla="*/ 250 w 591"/>
                <a:gd name="T65" fmla="*/ 3 h 707"/>
                <a:gd name="T66" fmla="*/ 279 w 591"/>
                <a:gd name="T67" fmla="*/ 0 h 707"/>
                <a:gd name="T68" fmla="*/ 295 w 591"/>
                <a:gd name="T69" fmla="*/ 0 h 707"/>
                <a:gd name="T70" fmla="*/ 325 w 591"/>
                <a:gd name="T71" fmla="*/ 1 h 707"/>
                <a:gd name="T72" fmla="*/ 355 w 591"/>
                <a:gd name="T73" fmla="*/ 6 h 707"/>
                <a:gd name="T74" fmla="*/ 382 w 591"/>
                <a:gd name="T75" fmla="*/ 13 h 707"/>
                <a:gd name="T76" fmla="*/ 410 w 591"/>
                <a:gd name="T77" fmla="*/ 23 h 707"/>
                <a:gd name="T78" fmla="*/ 436 w 591"/>
                <a:gd name="T79" fmla="*/ 36 h 707"/>
                <a:gd name="T80" fmla="*/ 460 w 591"/>
                <a:gd name="T81" fmla="*/ 50 h 707"/>
                <a:gd name="T82" fmla="*/ 504 w 591"/>
                <a:gd name="T83" fmla="*/ 86 h 707"/>
                <a:gd name="T84" fmla="*/ 541 w 591"/>
                <a:gd name="T85" fmla="*/ 131 h 707"/>
                <a:gd name="T86" fmla="*/ 555 w 591"/>
                <a:gd name="T87" fmla="*/ 155 h 707"/>
                <a:gd name="T88" fmla="*/ 567 w 591"/>
                <a:gd name="T89" fmla="*/ 180 h 707"/>
                <a:gd name="T90" fmla="*/ 577 w 591"/>
                <a:gd name="T91" fmla="*/ 207 h 707"/>
                <a:gd name="T92" fmla="*/ 584 w 591"/>
                <a:gd name="T93" fmla="*/ 236 h 707"/>
                <a:gd name="T94" fmla="*/ 589 w 591"/>
                <a:gd name="T95" fmla="*/ 265 h 707"/>
                <a:gd name="T96" fmla="*/ 591 w 591"/>
                <a:gd name="T97" fmla="*/ 296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1" h="707">
                  <a:moveTo>
                    <a:pt x="591" y="707"/>
                  </a:moveTo>
                  <a:lnTo>
                    <a:pt x="431" y="707"/>
                  </a:lnTo>
                  <a:lnTo>
                    <a:pt x="431" y="296"/>
                  </a:lnTo>
                  <a:lnTo>
                    <a:pt x="431" y="296"/>
                  </a:lnTo>
                  <a:lnTo>
                    <a:pt x="429" y="282"/>
                  </a:lnTo>
                  <a:lnTo>
                    <a:pt x="427" y="268"/>
                  </a:lnTo>
                  <a:lnTo>
                    <a:pt x="424" y="256"/>
                  </a:lnTo>
                  <a:lnTo>
                    <a:pt x="419" y="243"/>
                  </a:lnTo>
                  <a:lnTo>
                    <a:pt x="413" y="230"/>
                  </a:lnTo>
                  <a:lnTo>
                    <a:pt x="407" y="220"/>
                  </a:lnTo>
                  <a:lnTo>
                    <a:pt x="400" y="210"/>
                  </a:lnTo>
                  <a:lnTo>
                    <a:pt x="391" y="199"/>
                  </a:lnTo>
                  <a:lnTo>
                    <a:pt x="381" y="191"/>
                  </a:lnTo>
                  <a:lnTo>
                    <a:pt x="371" y="183"/>
                  </a:lnTo>
                  <a:lnTo>
                    <a:pt x="360" y="177"/>
                  </a:lnTo>
                  <a:lnTo>
                    <a:pt x="348" y="171"/>
                  </a:lnTo>
                  <a:lnTo>
                    <a:pt x="336" y="166"/>
                  </a:lnTo>
                  <a:lnTo>
                    <a:pt x="322" y="163"/>
                  </a:lnTo>
                  <a:lnTo>
                    <a:pt x="309" y="160"/>
                  </a:lnTo>
                  <a:lnTo>
                    <a:pt x="295" y="160"/>
                  </a:lnTo>
                  <a:lnTo>
                    <a:pt x="295" y="160"/>
                  </a:lnTo>
                  <a:lnTo>
                    <a:pt x="282" y="160"/>
                  </a:lnTo>
                  <a:lnTo>
                    <a:pt x="268" y="163"/>
                  </a:lnTo>
                  <a:lnTo>
                    <a:pt x="255" y="166"/>
                  </a:lnTo>
                  <a:lnTo>
                    <a:pt x="243" y="171"/>
                  </a:lnTo>
                  <a:lnTo>
                    <a:pt x="230" y="177"/>
                  </a:lnTo>
                  <a:lnTo>
                    <a:pt x="220" y="183"/>
                  </a:lnTo>
                  <a:lnTo>
                    <a:pt x="210" y="191"/>
                  </a:lnTo>
                  <a:lnTo>
                    <a:pt x="199" y="199"/>
                  </a:lnTo>
                  <a:lnTo>
                    <a:pt x="191" y="210"/>
                  </a:lnTo>
                  <a:lnTo>
                    <a:pt x="183" y="220"/>
                  </a:lnTo>
                  <a:lnTo>
                    <a:pt x="176" y="230"/>
                  </a:lnTo>
                  <a:lnTo>
                    <a:pt x="171" y="243"/>
                  </a:lnTo>
                  <a:lnTo>
                    <a:pt x="166" y="256"/>
                  </a:lnTo>
                  <a:lnTo>
                    <a:pt x="163" y="268"/>
                  </a:lnTo>
                  <a:lnTo>
                    <a:pt x="160" y="282"/>
                  </a:lnTo>
                  <a:lnTo>
                    <a:pt x="160" y="296"/>
                  </a:lnTo>
                  <a:lnTo>
                    <a:pt x="160" y="707"/>
                  </a:lnTo>
                  <a:lnTo>
                    <a:pt x="0" y="707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1" y="265"/>
                  </a:lnTo>
                  <a:lnTo>
                    <a:pt x="3" y="250"/>
                  </a:lnTo>
                  <a:lnTo>
                    <a:pt x="6" y="236"/>
                  </a:lnTo>
                  <a:lnTo>
                    <a:pt x="9" y="221"/>
                  </a:lnTo>
                  <a:lnTo>
                    <a:pt x="12" y="207"/>
                  </a:lnTo>
                  <a:lnTo>
                    <a:pt x="17" y="194"/>
                  </a:lnTo>
                  <a:lnTo>
                    <a:pt x="23" y="180"/>
                  </a:lnTo>
                  <a:lnTo>
                    <a:pt x="29" y="167"/>
                  </a:lnTo>
                  <a:lnTo>
                    <a:pt x="35" y="155"/>
                  </a:lnTo>
                  <a:lnTo>
                    <a:pt x="42" y="142"/>
                  </a:lnTo>
                  <a:lnTo>
                    <a:pt x="50" y="131"/>
                  </a:lnTo>
                  <a:lnTo>
                    <a:pt x="67" y="108"/>
                  </a:lnTo>
                  <a:lnTo>
                    <a:pt x="86" y="86"/>
                  </a:lnTo>
                  <a:lnTo>
                    <a:pt x="108" y="68"/>
                  </a:lnTo>
                  <a:lnTo>
                    <a:pt x="129" y="50"/>
                  </a:lnTo>
                  <a:lnTo>
                    <a:pt x="142" y="42"/>
                  </a:lnTo>
                  <a:lnTo>
                    <a:pt x="155" y="36"/>
                  </a:lnTo>
                  <a:lnTo>
                    <a:pt x="167" y="29"/>
                  </a:lnTo>
                  <a:lnTo>
                    <a:pt x="180" y="23"/>
                  </a:lnTo>
                  <a:lnTo>
                    <a:pt x="193" y="17"/>
                  </a:lnTo>
                  <a:lnTo>
                    <a:pt x="207" y="13"/>
                  </a:lnTo>
                  <a:lnTo>
                    <a:pt x="221" y="9"/>
                  </a:lnTo>
                  <a:lnTo>
                    <a:pt x="236" y="6"/>
                  </a:lnTo>
                  <a:lnTo>
                    <a:pt x="250" y="3"/>
                  </a:lnTo>
                  <a:lnTo>
                    <a:pt x="264" y="1"/>
                  </a:lnTo>
                  <a:lnTo>
                    <a:pt x="279" y="0"/>
                  </a:lnTo>
                  <a:lnTo>
                    <a:pt x="295" y="0"/>
                  </a:lnTo>
                  <a:lnTo>
                    <a:pt x="295" y="0"/>
                  </a:lnTo>
                  <a:lnTo>
                    <a:pt x="310" y="0"/>
                  </a:lnTo>
                  <a:lnTo>
                    <a:pt x="325" y="1"/>
                  </a:lnTo>
                  <a:lnTo>
                    <a:pt x="340" y="3"/>
                  </a:lnTo>
                  <a:lnTo>
                    <a:pt x="355" y="6"/>
                  </a:lnTo>
                  <a:lnTo>
                    <a:pt x="369" y="9"/>
                  </a:lnTo>
                  <a:lnTo>
                    <a:pt x="382" y="13"/>
                  </a:lnTo>
                  <a:lnTo>
                    <a:pt x="396" y="17"/>
                  </a:lnTo>
                  <a:lnTo>
                    <a:pt x="410" y="23"/>
                  </a:lnTo>
                  <a:lnTo>
                    <a:pt x="423" y="29"/>
                  </a:lnTo>
                  <a:lnTo>
                    <a:pt x="436" y="36"/>
                  </a:lnTo>
                  <a:lnTo>
                    <a:pt x="448" y="42"/>
                  </a:lnTo>
                  <a:lnTo>
                    <a:pt x="460" y="50"/>
                  </a:lnTo>
                  <a:lnTo>
                    <a:pt x="483" y="68"/>
                  </a:lnTo>
                  <a:lnTo>
                    <a:pt x="504" y="86"/>
                  </a:lnTo>
                  <a:lnTo>
                    <a:pt x="523" y="108"/>
                  </a:lnTo>
                  <a:lnTo>
                    <a:pt x="541" y="131"/>
                  </a:lnTo>
                  <a:lnTo>
                    <a:pt x="547" y="142"/>
                  </a:lnTo>
                  <a:lnTo>
                    <a:pt x="555" y="155"/>
                  </a:lnTo>
                  <a:lnTo>
                    <a:pt x="561" y="167"/>
                  </a:lnTo>
                  <a:lnTo>
                    <a:pt x="567" y="180"/>
                  </a:lnTo>
                  <a:lnTo>
                    <a:pt x="573" y="194"/>
                  </a:lnTo>
                  <a:lnTo>
                    <a:pt x="577" y="207"/>
                  </a:lnTo>
                  <a:lnTo>
                    <a:pt x="582" y="221"/>
                  </a:lnTo>
                  <a:lnTo>
                    <a:pt x="584" y="236"/>
                  </a:lnTo>
                  <a:lnTo>
                    <a:pt x="588" y="250"/>
                  </a:lnTo>
                  <a:lnTo>
                    <a:pt x="589" y="265"/>
                  </a:lnTo>
                  <a:lnTo>
                    <a:pt x="590" y="280"/>
                  </a:lnTo>
                  <a:lnTo>
                    <a:pt x="591" y="296"/>
                  </a:lnTo>
                  <a:lnTo>
                    <a:pt x="591" y="70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002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002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 noEditPoints="1"/>
            </p:cNvSpPr>
            <p:nvPr userDrawn="1"/>
          </p:nvSpPr>
          <p:spPr bwMode="auto">
            <a:xfrm>
              <a:off x="488" y="3758"/>
              <a:ext cx="42" cy="64"/>
            </a:xfrm>
            <a:custGeom>
              <a:avLst/>
              <a:gdLst>
                <a:gd name="T0" fmla="*/ 96 w 126"/>
                <a:gd name="T1" fmla="*/ 82 h 192"/>
                <a:gd name="T2" fmla="*/ 106 w 126"/>
                <a:gd name="T3" fmla="*/ 90 h 192"/>
                <a:gd name="T4" fmla="*/ 117 w 126"/>
                <a:gd name="T5" fmla="*/ 100 h 192"/>
                <a:gd name="T6" fmla="*/ 122 w 126"/>
                <a:gd name="T7" fmla="*/ 115 h 192"/>
                <a:gd name="T8" fmla="*/ 126 w 126"/>
                <a:gd name="T9" fmla="*/ 131 h 192"/>
                <a:gd name="T10" fmla="*/ 125 w 126"/>
                <a:gd name="T11" fmla="*/ 144 h 192"/>
                <a:gd name="T12" fmla="*/ 114 w 126"/>
                <a:gd name="T13" fmla="*/ 166 h 192"/>
                <a:gd name="T14" fmla="*/ 98 w 126"/>
                <a:gd name="T15" fmla="*/ 182 h 192"/>
                <a:gd name="T16" fmla="*/ 77 w 126"/>
                <a:gd name="T17" fmla="*/ 191 h 192"/>
                <a:gd name="T18" fmla="*/ 0 w 126"/>
                <a:gd name="T19" fmla="*/ 192 h 192"/>
                <a:gd name="T20" fmla="*/ 63 w 126"/>
                <a:gd name="T21" fmla="*/ 0 h 192"/>
                <a:gd name="T22" fmla="*/ 74 w 126"/>
                <a:gd name="T23" fmla="*/ 1 h 192"/>
                <a:gd name="T24" fmla="*/ 93 w 126"/>
                <a:gd name="T25" fmla="*/ 8 h 192"/>
                <a:gd name="T26" fmla="*/ 106 w 126"/>
                <a:gd name="T27" fmla="*/ 21 h 192"/>
                <a:gd name="T28" fmla="*/ 113 w 126"/>
                <a:gd name="T29" fmla="*/ 39 h 192"/>
                <a:gd name="T30" fmla="*/ 113 w 126"/>
                <a:gd name="T31" fmla="*/ 50 h 192"/>
                <a:gd name="T32" fmla="*/ 112 w 126"/>
                <a:gd name="T33" fmla="*/ 60 h 192"/>
                <a:gd name="T34" fmla="*/ 103 w 126"/>
                <a:gd name="T35" fmla="*/ 78 h 192"/>
                <a:gd name="T36" fmla="*/ 96 w 126"/>
                <a:gd name="T37" fmla="*/ 82 h 192"/>
                <a:gd name="T38" fmla="*/ 63 w 126"/>
                <a:gd name="T39" fmla="*/ 71 h 192"/>
                <a:gd name="T40" fmla="*/ 68 w 126"/>
                <a:gd name="T41" fmla="*/ 69 h 192"/>
                <a:gd name="T42" fmla="*/ 76 w 126"/>
                <a:gd name="T43" fmla="*/ 67 h 192"/>
                <a:gd name="T44" fmla="*/ 80 w 126"/>
                <a:gd name="T45" fmla="*/ 61 h 192"/>
                <a:gd name="T46" fmla="*/ 84 w 126"/>
                <a:gd name="T47" fmla="*/ 55 h 192"/>
                <a:gd name="T48" fmla="*/ 84 w 126"/>
                <a:gd name="T49" fmla="*/ 50 h 192"/>
                <a:gd name="T50" fmla="*/ 82 w 126"/>
                <a:gd name="T51" fmla="*/ 41 h 192"/>
                <a:gd name="T52" fmla="*/ 78 w 126"/>
                <a:gd name="T53" fmla="*/ 35 h 192"/>
                <a:gd name="T54" fmla="*/ 71 w 126"/>
                <a:gd name="T55" fmla="*/ 31 h 192"/>
                <a:gd name="T56" fmla="*/ 63 w 126"/>
                <a:gd name="T57" fmla="*/ 29 h 192"/>
                <a:gd name="T58" fmla="*/ 31 w 126"/>
                <a:gd name="T59" fmla="*/ 71 h 192"/>
                <a:gd name="T60" fmla="*/ 63 w 126"/>
                <a:gd name="T61" fmla="*/ 163 h 192"/>
                <a:gd name="T62" fmla="*/ 70 w 126"/>
                <a:gd name="T63" fmla="*/ 162 h 192"/>
                <a:gd name="T64" fmla="*/ 81 w 126"/>
                <a:gd name="T65" fmla="*/ 158 h 192"/>
                <a:gd name="T66" fmla="*/ 90 w 126"/>
                <a:gd name="T67" fmla="*/ 150 h 192"/>
                <a:gd name="T68" fmla="*/ 94 w 126"/>
                <a:gd name="T69" fmla="*/ 138 h 192"/>
                <a:gd name="T70" fmla="*/ 95 w 126"/>
                <a:gd name="T71" fmla="*/ 131 h 192"/>
                <a:gd name="T72" fmla="*/ 93 w 126"/>
                <a:gd name="T73" fmla="*/ 119 h 192"/>
                <a:gd name="T74" fmla="*/ 86 w 126"/>
                <a:gd name="T75" fmla="*/ 108 h 192"/>
                <a:gd name="T76" fmla="*/ 77 w 126"/>
                <a:gd name="T77" fmla="*/ 102 h 192"/>
                <a:gd name="T78" fmla="*/ 63 w 126"/>
                <a:gd name="T79" fmla="*/ 99 h 192"/>
                <a:gd name="T80" fmla="*/ 31 w 126"/>
                <a:gd name="T81" fmla="*/ 16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92">
                  <a:moveTo>
                    <a:pt x="96" y="82"/>
                  </a:moveTo>
                  <a:lnTo>
                    <a:pt x="96" y="82"/>
                  </a:lnTo>
                  <a:lnTo>
                    <a:pt x="102" y="86"/>
                  </a:lnTo>
                  <a:lnTo>
                    <a:pt x="106" y="90"/>
                  </a:lnTo>
                  <a:lnTo>
                    <a:pt x="112" y="95"/>
                  </a:lnTo>
                  <a:lnTo>
                    <a:pt x="117" y="100"/>
                  </a:lnTo>
                  <a:lnTo>
                    <a:pt x="120" y="107"/>
                  </a:lnTo>
                  <a:lnTo>
                    <a:pt x="122" y="115"/>
                  </a:lnTo>
                  <a:lnTo>
                    <a:pt x="125" y="122"/>
                  </a:lnTo>
                  <a:lnTo>
                    <a:pt x="126" y="131"/>
                  </a:lnTo>
                  <a:lnTo>
                    <a:pt x="126" y="131"/>
                  </a:lnTo>
                  <a:lnTo>
                    <a:pt x="125" y="144"/>
                  </a:lnTo>
                  <a:lnTo>
                    <a:pt x="120" y="155"/>
                  </a:lnTo>
                  <a:lnTo>
                    <a:pt x="114" y="166"/>
                  </a:lnTo>
                  <a:lnTo>
                    <a:pt x="108" y="175"/>
                  </a:lnTo>
                  <a:lnTo>
                    <a:pt x="98" y="182"/>
                  </a:lnTo>
                  <a:lnTo>
                    <a:pt x="88" y="188"/>
                  </a:lnTo>
                  <a:lnTo>
                    <a:pt x="77" y="191"/>
                  </a:lnTo>
                  <a:lnTo>
                    <a:pt x="64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4" y="1"/>
                  </a:lnTo>
                  <a:lnTo>
                    <a:pt x="84" y="3"/>
                  </a:lnTo>
                  <a:lnTo>
                    <a:pt x="93" y="8"/>
                  </a:lnTo>
                  <a:lnTo>
                    <a:pt x="100" y="13"/>
                  </a:lnTo>
                  <a:lnTo>
                    <a:pt x="106" y="21"/>
                  </a:lnTo>
                  <a:lnTo>
                    <a:pt x="110" y="29"/>
                  </a:lnTo>
                  <a:lnTo>
                    <a:pt x="113" y="39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6"/>
                  </a:lnTo>
                  <a:lnTo>
                    <a:pt x="112" y="60"/>
                  </a:lnTo>
                  <a:lnTo>
                    <a:pt x="109" y="69"/>
                  </a:lnTo>
                  <a:lnTo>
                    <a:pt x="103" y="78"/>
                  </a:lnTo>
                  <a:lnTo>
                    <a:pt x="96" y="82"/>
                  </a:lnTo>
                  <a:lnTo>
                    <a:pt x="96" y="82"/>
                  </a:lnTo>
                  <a:close/>
                  <a:moveTo>
                    <a:pt x="31" y="71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8" y="69"/>
                  </a:lnTo>
                  <a:lnTo>
                    <a:pt x="71" y="68"/>
                  </a:lnTo>
                  <a:lnTo>
                    <a:pt x="76" y="67"/>
                  </a:lnTo>
                  <a:lnTo>
                    <a:pt x="78" y="65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4" y="55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45"/>
                  </a:lnTo>
                  <a:lnTo>
                    <a:pt x="82" y="41"/>
                  </a:lnTo>
                  <a:lnTo>
                    <a:pt x="80" y="37"/>
                  </a:lnTo>
                  <a:lnTo>
                    <a:pt x="78" y="35"/>
                  </a:lnTo>
                  <a:lnTo>
                    <a:pt x="76" y="32"/>
                  </a:lnTo>
                  <a:lnTo>
                    <a:pt x="71" y="31"/>
                  </a:lnTo>
                  <a:lnTo>
                    <a:pt x="68" y="29"/>
                  </a:lnTo>
                  <a:lnTo>
                    <a:pt x="63" y="29"/>
                  </a:lnTo>
                  <a:lnTo>
                    <a:pt x="31" y="29"/>
                  </a:lnTo>
                  <a:lnTo>
                    <a:pt x="31" y="71"/>
                  </a:lnTo>
                  <a:close/>
                  <a:moveTo>
                    <a:pt x="31" y="163"/>
                  </a:moveTo>
                  <a:lnTo>
                    <a:pt x="63" y="163"/>
                  </a:lnTo>
                  <a:lnTo>
                    <a:pt x="63" y="163"/>
                  </a:lnTo>
                  <a:lnTo>
                    <a:pt x="70" y="162"/>
                  </a:lnTo>
                  <a:lnTo>
                    <a:pt x="77" y="161"/>
                  </a:lnTo>
                  <a:lnTo>
                    <a:pt x="81" y="158"/>
                  </a:lnTo>
                  <a:lnTo>
                    <a:pt x="86" y="154"/>
                  </a:lnTo>
                  <a:lnTo>
                    <a:pt x="90" y="150"/>
                  </a:lnTo>
                  <a:lnTo>
                    <a:pt x="93" y="144"/>
                  </a:lnTo>
                  <a:lnTo>
                    <a:pt x="94" y="138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4" y="124"/>
                  </a:lnTo>
                  <a:lnTo>
                    <a:pt x="93" y="119"/>
                  </a:lnTo>
                  <a:lnTo>
                    <a:pt x="90" y="113"/>
                  </a:lnTo>
                  <a:lnTo>
                    <a:pt x="86" y="108"/>
                  </a:lnTo>
                  <a:lnTo>
                    <a:pt x="81" y="104"/>
                  </a:lnTo>
                  <a:lnTo>
                    <a:pt x="77" y="102"/>
                  </a:lnTo>
                  <a:lnTo>
                    <a:pt x="70" y="100"/>
                  </a:lnTo>
                  <a:lnTo>
                    <a:pt x="63" y="99"/>
                  </a:lnTo>
                  <a:lnTo>
                    <a:pt x="31" y="99"/>
                  </a:lnTo>
                  <a:lnTo>
                    <a:pt x="31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 userDrawn="1"/>
          </p:nvSpPr>
          <p:spPr bwMode="auto">
            <a:xfrm>
              <a:off x="538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594" y="3756"/>
              <a:ext cx="10" cy="66"/>
            </a:xfrm>
            <a:custGeom>
              <a:avLst/>
              <a:gdLst>
                <a:gd name="T0" fmla="*/ 0 w 31"/>
                <a:gd name="T1" fmla="*/ 4 h 196"/>
                <a:gd name="T2" fmla="*/ 31 w 31"/>
                <a:gd name="T3" fmla="*/ 0 h 196"/>
                <a:gd name="T4" fmla="*/ 31 w 31"/>
                <a:gd name="T5" fmla="*/ 196 h 196"/>
                <a:gd name="T6" fmla="*/ 0 w 31"/>
                <a:gd name="T7" fmla="*/ 196 h 196"/>
                <a:gd name="T8" fmla="*/ 0 w 31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96">
                  <a:moveTo>
                    <a:pt x="0" y="4"/>
                  </a:moveTo>
                  <a:lnTo>
                    <a:pt x="31" y="0"/>
                  </a:lnTo>
                  <a:lnTo>
                    <a:pt x="31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 userDrawn="1"/>
          </p:nvSpPr>
          <p:spPr bwMode="auto">
            <a:xfrm>
              <a:off x="612" y="3775"/>
              <a:ext cx="43" cy="70"/>
            </a:xfrm>
            <a:custGeom>
              <a:avLst/>
              <a:gdLst>
                <a:gd name="T0" fmla="*/ 70 w 129"/>
                <a:gd name="T1" fmla="*/ 0 h 209"/>
                <a:gd name="T2" fmla="*/ 91 w 129"/>
                <a:gd name="T3" fmla="*/ 8 h 209"/>
                <a:gd name="T4" fmla="*/ 121 w 129"/>
                <a:gd name="T5" fmla="*/ 55 h 209"/>
                <a:gd name="T6" fmla="*/ 116 w 129"/>
                <a:gd name="T7" fmla="*/ 78 h 209"/>
                <a:gd name="T8" fmla="*/ 102 w 129"/>
                <a:gd name="T9" fmla="*/ 96 h 209"/>
                <a:gd name="T10" fmla="*/ 117 w 129"/>
                <a:gd name="T11" fmla="*/ 112 h 209"/>
                <a:gd name="T12" fmla="*/ 126 w 129"/>
                <a:gd name="T13" fmla="*/ 131 h 209"/>
                <a:gd name="T14" fmla="*/ 129 w 129"/>
                <a:gd name="T15" fmla="*/ 146 h 209"/>
                <a:gd name="T16" fmla="*/ 117 w 129"/>
                <a:gd name="T17" fmla="*/ 183 h 209"/>
                <a:gd name="T18" fmla="*/ 90 w 129"/>
                <a:gd name="T19" fmla="*/ 204 h 209"/>
                <a:gd name="T20" fmla="*/ 65 w 129"/>
                <a:gd name="T21" fmla="*/ 209 h 209"/>
                <a:gd name="T22" fmla="*/ 30 w 129"/>
                <a:gd name="T23" fmla="*/ 201 h 209"/>
                <a:gd name="T24" fmla="*/ 8 w 129"/>
                <a:gd name="T25" fmla="*/ 178 h 209"/>
                <a:gd name="T26" fmla="*/ 31 w 129"/>
                <a:gd name="T27" fmla="*/ 157 h 209"/>
                <a:gd name="T28" fmla="*/ 36 w 129"/>
                <a:gd name="T29" fmla="*/ 167 h 209"/>
                <a:gd name="T30" fmla="*/ 46 w 129"/>
                <a:gd name="T31" fmla="*/ 177 h 209"/>
                <a:gd name="T32" fmla="*/ 65 w 129"/>
                <a:gd name="T33" fmla="*/ 180 h 209"/>
                <a:gd name="T34" fmla="*/ 78 w 129"/>
                <a:gd name="T35" fmla="*/ 178 h 209"/>
                <a:gd name="T36" fmla="*/ 92 w 129"/>
                <a:gd name="T37" fmla="*/ 167 h 209"/>
                <a:gd name="T38" fmla="*/ 98 w 129"/>
                <a:gd name="T39" fmla="*/ 146 h 209"/>
                <a:gd name="T40" fmla="*/ 95 w 129"/>
                <a:gd name="T41" fmla="*/ 132 h 209"/>
                <a:gd name="T42" fmla="*/ 84 w 129"/>
                <a:gd name="T43" fmla="*/ 117 h 209"/>
                <a:gd name="T44" fmla="*/ 65 w 129"/>
                <a:gd name="T45" fmla="*/ 112 h 209"/>
                <a:gd name="T46" fmla="*/ 54 w 129"/>
                <a:gd name="T47" fmla="*/ 113 h 209"/>
                <a:gd name="T48" fmla="*/ 34 w 129"/>
                <a:gd name="T49" fmla="*/ 130 h 209"/>
                <a:gd name="T50" fmla="*/ 18 w 129"/>
                <a:gd name="T51" fmla="*/ 101 h 209"/>
                <a:gd name="T52" fmla="*/ 18 w 129"/>
                <a:gd name="T53" fmla="*/ 88 h 209"/>
                <a:gd name="T54" fmla="*/ 7 w 129"/>
                <a:gd name="T55" fmla="*/ 55 h 209"/>
                <a:gd name="T56" fmla="*/ 11 w 129"/>
                <a:gd name="T57" fmla="*/ 34 h 209"/>
                <a:gd name="T58" fmla="*/ 30 w 129"/>
                <a:gd name="T59" fmla="*/ 10 h 209"/>
                <a:gd name="T60" fmla="*/ 62 w 129"/>
                <a:gd name="T61" fmla="*/ 0 h 209"/>
                <a:gd name="T62" fmla="*/ 65 w 129"/>
                <a:gd name="T63" fmla="*/ 83 h 209"/>
                <a:gd name="T64" fmla="*/ 79 w 129"/>
                <a:gd name="T65" fmla="*/ 78 h 209"/>
                <a:gd name="T66" fmla="*/ 89 w 129"/>
                <a:gd name="T67" fmla="*/ 67 h 209"/>
                <a:gd name="T68" fmla="*/ 91 w 129"/>
                <a:gd name="T69" fmla="*/ 55 h 209"/>
                <a:gd name="T70" fmla="*/ 86 w 129"/>
                <a:gd name="T71" fmla="*/ 41 h 209"/>
                <a:gd name="T72" fmla="*/ 75 w 129"/>
                <a:gd name="T73" fmla="*/ 30 h 209"/>
                <a:gd name="T74" fmla="*/ 65 w 129"/>
                <a:gd name="T75" fmla="*/ 29 h 209"/>
                <a:gd name="T76" fmla="*/ 49 w 129"/>
                <a:gd name="T77" fmla="*/ 33 h 209"/>
                <a:gd name="T78" fmla="*/ 39 w 129"/>
                <a:gd name="T79" fmla="*/ 45 h 209"/>
                <a:gd name="T80" fmla="*/ 37 w 129"/>
                <a:gd name="T81" fmla="*/ 55 h 209"/>
                <a:gd name="T82" fmla="*/ 42 w 129"/>
                <a:gd name="T83" fmla="*/ 71 h 209"/>
                <a:gd name="T84" fmla="*/ 53 w 129"/>
                <a:gd name="T85" fmla="*/ 81 h 209"/>
                <a:gd name="T86" fmla="*/ 65 w 129"/>
                <a:gd name="T87" fmla="*/ 8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209">
                  <a:moveTo>
                    <a:pt x="62" y="0"/>
                  </a:moveTo>
                  <a:lnTo>
                    <a:pt x="62" y="0"/>
                  </a:lnTo>
                  <a:lnTo>
                    <a:pt x="70" y="0"/>
                  </a:lnTo>
                  <a:lnTo>
                    <a:pt x="77" y="2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21" y="55"/>
                  </a:lnTo>
                  <a:lnTo>
                    <a:pt x="121" y="55"/>
                  </a:lnTo>
                  <a:lnTo>
                    <a:pt x="120" y="68"/>
                  </a:lnTo>
                  <a:lnTo>
                    <a:pt x="116" y="78"/>
                  </a:lnTo>
                  <a:lnTo>
                    <a:pt x="110" y="88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8" y="100"/>
                  </a:lnTo>
                  <a:lnTo>
                    <a:pt x="113" y="106"/>
                  </a:lnTo>
                  <a:lnTo>
                    <a:pt x="117" y="112"/>
                  </a:lnTo>
                  <a:lnTo>
                    <a:pt x="122" y="117"/>
                  </a:lnTo>
                  <a:lnTo>
                    <a:pt x="124" y="124"/>
                  </a:lnTo>
                  <a:lnTo>
                    <a:pt x="126" y="131"/>
                  </a:lnTo>
                  <a:lnTo>
                    <a:pt x="128" y="138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6" y="160"/>
                  </a:lnTo>
                  <a:lnTo>
                    <a:pt x="123" y="172"/>
                  </a:lnTo>
                  <a:lnTo>
                    <a:pt x="117" y="183"/>
                  </a:lnTo>
                  <a:lnTo>
                    <a:pt x="109" y="192"/>
                  </a:lnTo>
                  <a:lnTo>
                    <a:pt x="100" y="200"/>
                  </a:lnTo>
                  <a:lnTo>
                    <a:pt x="90" y="204"/>
                  </a:lnTo>
                  <a:lnTo>
                    <a:pt x="77" y="208"/>
                  </a:lnTo>
                  <a:lnTo>
                    <a:pt x="65" y="209"/>
                  </a:lnTo>
                  <a:lnTo>
                    <a:pt x="65" y="209"/>
                  </a:lnTo>
                  <a:lnTo>
                    <a:pt x="52" y="208"/>
                  </a:lnTo>
                  <a:lnTo>
                    <a:pt x="40" y="206"/>
                  </a:lnTo>
                  <a:lnTo>
                    <a:pt x="30" y="201"/>
                  </a:lnTo>
                  <a:lnTo>
                    <a:pt x="21" y="195"/>
                  </a:lnTo>
                  <a:lnTo>
                    <a:pt x="14" y="187"/>
                  </a:lnTo>
                  <a:lnTo>
                    <a:pt x="8" y="178"/>
                  </a:lnTo>
                  <a:lnTo>
                    <a:pt x="3" y="168"/>
                  </a:lnTo>
                  <a:lnTo>
                    <a:pt x="0" y="157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4" y="162"/>
                  </a:lnTo>
                  <a:lnTo>
                    <a:pt x="36" y="167"/>
                  </a:lnTo>
                  <a:lnTo>
                    <a:pt x="39" y="170"/>
                  </a:lnTo>
                  <a:lnTo>
                    <a:pt x="43" y="173"/>
                  </a:lnTo>
                  <a:lnTo>
                    <a:pt x="46" y="177"/>
                  </a:lnTo>
                  <a:lnTo>
                    <a:pt x="52" y="179"/>
                  </a:lnTo>
                  <a:lnTo>
                    <a:pt x="58" y="180"/>
                  </a:lnTo>
                  <a:lnTo>
                    <a:pt x="65" y="180"/>
                  </a:lnTo>
                  <a:lnTo>
                    <a:pt x="65" y="180"/>
                  </a:lnTo>
                  <a:lnTo>
                    <a:pt x="71" y="180"/>
                  </a:lnTo>
                  <a:lnTo>
                    <a:pt x="78" y="178"/>
                  </a:lnTo>
                  <a:lnTo>
                    <a:pt x="84" y="176"/>
                  </a:lnTo>
                  <a:lnTo>
                    <a:pt x="89" y="171"/>
                  </a:lnTo>
                  <a:lnTo>
                    <a:pt x="92" y="167"/>
                  </a:lnTo>
                  <a:lnTo>
                    <a:pt x="95" y="160"/>
                  </a:lnTo>
                  <a:lnTo>
                    <a:pt x="97" y="153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39"/>
                  </a:lnTo>
                  <a:lnTo>
                    <a:pt x="95" y="132"/>
                  </a:lnTo>
                  <a:lnTo>
                    <a:pt x="92" y="126"/>
                  </a:lnTo>
                  <a:lnTo>
                    <a:pt x="89" y="121"/>
                  </a:lnTo>
                  <a:lnTo>
                    <a:pt x="84" y="117"/>
                  </a:lnTo>
                  <a:lnTo>
                    <a:pt x="78" y="114"/>
                  </a:lnTo>
                  <a:lnTo>
                    <a:pt x="71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59" y="112"/>
                  </a:lnTo>
                  <a:lnTo>
                    <a:pt x="54" y="113"/>
                  </a:lnTo>
                  <a:lnTo>
                    <a:pt x="46" y="116"/>
                  </a:lnTo>
                  <a:lnTo>
                    <a:pt x="39" y="122"/>
                  </a:lnTo>
                  <a:lnTo>
                    <a:pt x="34" y="130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8" y="101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18" y="88"/>
                  </a:lnTo>
                  <a:lnTo>
                    <a:pt x="12" y="78"/>
                  </a:lnTo>
                  <a:lnTo>
                    <a:pt x="8" y="68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45"/>
                  </a:lnTo>
                  <a:lnTo>
                    <a:pt x="11" y="34"/>
                  </a:lnTo>
                  <a:lnTo>
                    <a:pt x="16" y="25"/>
                  </a:lnTo>
                  <a:lnTo>
                    <a:pt x="22" y="16"/>
                  </a:lnTo>
                  <a:lnTo>
                    <a:pt x="30" y="10"/>
                  </a:lnTo>
                  <a:lnTo>
                    <a:pt x="40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65" y="83"/>
                  </a:moveTo>
                  <a:lnTo>
                    <a:pt x="65" y="83"/>
                  </a:lnTo>
                  <a:lnTo>
                    <a:pt x="69" y="82"/>
                  </a:lnTo>
                  <a:lnTo>
                    <a:pt x="75" y="81"/>
                  </a:lnTo>
                  <a:lnTo>
                    <a:pt x="79" y="78"/>
                  </a:lnTo>
                  <a:lnTo>
                    <a:pt x="83" y="75"/>
                  </a:lnTo>
                  <a:lnTo>
                    <a:pt x="86" y="71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0" y="50"/>
                  </a:lnTo>
                  <a:lnTo>
                    <a:pt x="89" y="45"/>
                  </a:lnTo>
                  <a:lnTo>
                    <a:pt x="86" y="41"/>
                  </a:lnTo>
                  <a:lnTo>
                    <a:pt x="83" y="36"/>
                  </a:lnTo>
                  <a:lnTo>
                    <a:pt x="79" y="33"/>
                  </a:lnTo>
                  <a:lnTo>
                    <a:pt x="75" y="30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59" y="29"/>
                  </a:lnTo>
                  <a:lnTo>
                    <a:pt x="53" y="30"/>
                  </a:lnTo>
                  <a:lnTo>
                    <a:pt x="49" y="33"/>
                  </a:lnTo>
                  <a:lnTo>
                    <a:pt x="45" y="36"/>
                  </a:lnTo>
                  <a:lnTo>
                    <a:pt x="42" y="41"/>
                  </a:lnTo>
                  <a:lnTo>
                    <a:pt x="39" y="45"/>
                  </a:lnTo>
                  <a:lnTo>
                    <a:pt x="38" y="50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62"/>
                  </a:lnTo>
                  <a:lnTo>
                    <a:pt x="39" y="67"/>
                  </a:lnTo>
                  <a:lnTo>
                    <a:pt x="42" y="71"/>
                  </a:lnTo>
                  <a:lnTo>
                    <a:pt x="45" y="75"/>
                  </a:lnTo>
                  <a:lnTo>
                    <a:pt x="49" y="78"/>
                  </a:lnTo>
                  <a:lnTo>
                    <a:pt x="53" y="81"/>
                  </a:lnTo>
                  <a:lnTo>
                    <a:pt x="59" y="82"/>
                  </a:lnTo>
                  <a:lnTo>
                    <a:pt x="65" y="83"/>
                  </a:lnTo>
                  <a:lnTo>
                    <a:pt x="65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 noEditPoints="1"/>
            </p:cNvSpPr>
            <p:nvPr userDrawn="1"/>
          </p:nvSpPr>
          <p:spPr bwMode="auto">
            <a:xfrm>
              <a:off x="664" y="3757"/>
              <a:ext cx="13" cy="65"/>
            </a:xfrm>
            <a:custGeom>
              <a:avLst/>
              <a:gdLst>
                <a:gd name="T0" fmla="*/ 21 w 40"/>
                <a:gd name="T1" fmla="*/ 0 h 194"/>
                <a:gd name="T2" fmla="*/ 21 w 40"/>
                <a:gd name="T3" fmla="*/ 0 h 194"/>
                <a:gd name="T4" fmla="*/ 24 w 40"/>
                <a:gd name="T5" fmla="*/ 0 h 194"/>
                <a:gd name="T6" fmla="*/ 28 w 40"/>
                <a:gd name="T7" fmla="*/ 2 h 194"/>
                <a:gd name="T8" fmla="*/ 31 w 40"/>
                <a:gd name="T9" fmla="*/ 4 h 194"/>
                <a:gd name="T10" fmla="*/ 34 w 40"/>
                <a:gd name="T11" fmla="*/ 6 h 194"/>
                <a:gd name="T12" fmla="*/ 37 w 40"/>
                <a:gd name="T13" fmla="*/ 10 h 194"/>
                <a:gd name="T14" fmla="*/ 39 w 40"/>
                <a:gd name="T15" fmla="*/ 13 h 194"/>
                <a:gd name="T16" fmla="*/ 40 w 40"/>
                <a:gd name="T17" fmla="*/ 16 h 194"/>
                <a:gd name="T18" fmla="*/ 40 w 40"/>
                <a:gd name="T19" fmla="*/ 21 h 194"/>
                <a:gd name="T20" fmla="*/ 40 w 40"/>
                <a:gd name="T21" fmla="*/ 21 h 194"/>
                <a:gd name="T22" fmla="*/ 40 w 40"/>
                <a:gd name="T23" fmla="*/ 26 h 194"/>
                <a:gd name="T24" fmla="*/ 39 w 40"/>
                <a:gd name="T25" fmla="*/ 29 h 194"/>
                <a:gd name="T26" fmla="*/ 37 w 40"/>
                <a:gd name="T27" fmla="*/ 33 h 194"/>
                <a:gd name="T28" fmla="*/ 34 w 40"/>
                <a:gd name="T29" fmla="*/ 36 h 194"/>
                <a:gd name="T30" fmla="*/ 31 w 40"/>
                <a:gd name="T31" fmla="*/ 38 h 194"/>
                <a:gd name="T32" fmla="*/ 28 w 40"/>
                <a:gd name="T33" fmla="*/ 39 h 194"/>
                <a:gd name="T34" fmla="*/ 24 w 40"/>
                <a:gd name="T35" fmla="*/ 41 h 194"/>
                <a:gd name="T36" fmla="*/ 21 w 40"/>
                <a:gd name="T37" fmla="*/ 42 h 194"/>
                <a:gd name="T38" fmla="*/ 21 w 40"/>
                <a:gd name="T39" fmla="*/ 42 h 194"/>
                <a:gd name="T40" fmla="*/ 16 w 40"/>
                <a:gd name="T41" fmla="*/ 41 h 194"/>
                <a:gd name="T42" fmla="*/ 13 w 40"/>
                <a:gd name="T43" fmla="*/ 39 h 194"/>
                <a:gd name="T44" fmla="*/ 9 w 40"/>
                <a:gd name="T45" fmla="*/ 38 h 194"/>
                <a:gd name="T46" fmla="*/ 6 w 40"/>
                <a:gd name="T47" fmla="*/ 36 h 194"/>
                <a:gd name="T48" fmla="*/ 3 w 40"/>
                <a:gd name="T49" fmla="*/ 33 h 194"/>
                <a:gd name="T50" fmla="*/ 1 w 40"/>
                <a:gd name="T51" fmla="*/ 29 h 194"/>
                <a:gd name="T52" fmla="*/ 0 w 40"/>
                <a:gd name="T53" fmla="*/ 26 h 194"/>
                <a:gd name="T54" fmla="*/ 0 w 40"/>
                <a:gd name="T55" fmla="*/ 21 h 194"/>
                <a:gd name="T56" fmla="*/ 0 w 40"/>
                <a:gd name="T57" fmla="*/ 21 h 194"/>
                <a:gd name="T58" fmla="*/ 0 w 40"/>
                <a:gd name="T59" fmla="*/ 16 h 194"/>
                <a:gd name="T60" fmla="*/ 1 w 40"/>
                <a:gd name="T61" fmla="*/ 13 h 194"/>
                <a:gd name="T62" fmla="*/ 3 w 40"/>
                <a:gd name="T63" fmla="*/ 10 h 194"/>
                <a:gd name="T64" fmla="*/ 6 w 40"/>
                <a:gd name="T65" fmla="*/ 6 h 194"/>
                <a:gd name="T66" fmla="*/ 9 w 40"/>
                <a:gd name="T67" fmla="*/ 4 h 194"/>
                <a:gd name="T68" fmla="*/ 13 w 40"/>
                <a:gd name="T69" fmla="*/ 2 h 194"/>
                <a:gd name="T70" fmla="*/ 16 w 40"/>
                <a:gd name="T71" fmla="*/ 0 h 194"/>
                <a:gd name="T72" fmla="*/ 21 w 40"/>
                <a:gd name="T73" fmla="*/ 0 h 194"/>
                <a:gd name="T74" fmla="*/ 21 w 40"/>
                <a:gd name="T75" fmla="*/ 0 h 194"/>
                <a:gd name="T76" fmla="*/ 5 w 40"/>
                <a:gd name="T77" fmla="*/ 57 h 194"/>
                <a:gd name="T78" fmla="*/ 36 w 40"/>
                <a:gd name="T79" fmla="*/ 57 h 194"/>
                <a:gd name="T80" fmla="*/ 36 w 40"/>
                <a:gd name="T81" fmla="*/ 194 h 194"/>
                <a:gd name="T82" fmla="*/ 5 w 40"/>
                <a:gd name="T83" fmla="*/ 194 h 194"/>
                <a:gd name="T84" fmla="*/ 5 w 40"/>
                <a:gd name="T85" fmla="*/ 5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194">
                  <a:moveTo>
                    <a:pt x="21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4" y="6"/>
                  </a:lnTo>
                  <a:lnTo>
                    <a:pt x="37" y="10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6"/>
                  </a:lnTo>
                  <a:lnTo>
                    <a:pt x="39" y="29"/>
                  </a:lnTo>
                  <a:lnTo>
                    <a:pt x="37" y="33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28" y="39"/>
                  </a:lnTo>
                  <a:lnTo>
                    <a:pt x="24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6" y="41"/>
                  </a:lnTo>
                  <a:lnTo>
                    <a:pt x="13" y="39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5" y="57"/>
                  </a:moveTo>
                  <a:lnTo>
                    <a:pt x="36" y="57"/>
                  </a:lnTo>
                  <a:lnTo>
                    <a:pt x="36" y="194"/>
                  </a:lnTo>
                  <a:lnTo>
                    <a:pt x="5" y="19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 userDrawn="1"/>
          </p:nvSpPr>
          <p:spPr bwMode="auto">
            <a:xfrm>
              <a:off x="684" y="3775"/>
              <a:ext cx="47" cy="47"/>
            </a:xfrm>
            <a:custGeom>
              <a:avLst/>
              <a:gdLst>
                <a:gd name="T0" fmla="*/ 139 w 139"/>
                <a:gd name="T1" fmla="*/ 139 h 140"/>
                <a:gd name="T2" fmla="*/ 109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9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10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3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9" y="139"/>
                  </a:lnTo>
                  <a:lnTo>
                    <a:pt x="109" y="125"/>
                  </a:lnTo>
                  <a:lnTo>
                    <a:pt x="109" y="125"/>
                  </a:lnTo>
                  <a:lnTo>
                    <a:pt x="102" y="130"/>
                  </a:lnTo>
                  <a:lnTo>
                    <a:pt x="94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9" y="16"/>
                  </a:lnTo>
                  <a:lnTo>
                    <a:pt x="109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3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auto">
            <a:xfrm>
              <a:off x="742" y="3775"/>
              <a:ext cx="40" cy="47"/>
            </a:xfrm>
            <a:custGeom>
              <a:avLst/>
              <a:gdLst>
                <a:gd name="T0" fmla="*/ 0 w 120"/>
                <a:gd name="T1" fmla="*/ 2 h 139"/>
                <a:gd name="T2" fmla="*/ 30 w 120"/>
                <a:gd name="T3" fmla="*/ 2 h 139"/>
                <a:gd name="T4" fmla="*/ 30 w 120"/>
                <a:gd name="T5" fmla="*/ 18 h 139"/>
                <a:gd name="T6" fmla="*/ 30 w 120"/>
                <a:gd name="T7" fmla="*/ 18 h 139"/>
                <a:gd name="T8" fmla="*/ 36 w 120"/>
                <a:gd name="T9" fmla="*/ 12 h 139"/>
                <a:gd name="T10" fmla="*/ 44 w 120"/>
                <a:gd name="T11" fmla="*/ 6 h 139"/>
                <a:gd name="T12" fmla="*/ 49 w 120"/>
                <a:gd name="T13" fmla="*/ 4 h 139"/>
                <a:gd name="T14" fmla="*/ 55 w 120"/>
                <a:gd name="T15" fmla="*/ 2 h 139"/>
                <a:gd name="T16" fmla="*/ 61 w 120"/>
                <a:gd name="T17" fmla="*/ 0 h 139"/>
                <a:gd name="T18" fmla="*/ 68 w 120"/>
                <a:gd name="T19" fmla="*/ 0 h 139"/>
                <a:gd name="T20" fmla="*/ 68 w 120"/>
                <a:gd name="T21" fmla="*/ 0 h 139"/>
                <a:gd name="T22" fmla="*/ 80 w 120"/>
                <a:gd name="T23" fmla="*/ 2 h 139"/>
                <a:gd name="T24" fmla="*/ 91 w 120"/>
                <a:gd name="T25" fmla="*/ 4 h 139"/>
                <a:gd name="T26" fmla="*/ 100 w 120"/>
                <a:gd name="T27" fmla="*/ 8 h 139"/>
                <a:gd name="T28" fmla="*/ 107 w 120"/>
                <a:gd name="T29" fmla="*/ 15 h 139"/>
                <a:gd name="T30" fmla="*/ 112 w 120"/>
                <a:gd name="T31" fmla="*/ 23 h 139"/>
                <a:gd name="T32" fmla="*/ 117 w 120"/>
                <a:gd name="T33" fmla="*/ 33 h 139"/>
                <a:gd name="T34" fmla="*/ 119 w 120"/>
                <a:gd name="T35" fmla="*/ 44 h 139"/>
                <a:gd name="T36" fmla="*/ 120 w 120"/>
                <a:gd name="T37" fmla="*/ 57 h 139"/>
                <a:gd name="T38" fmla="*/ 120 w 120"/>
                <a:gd name="T39" fmla="*/ 139 h 139"/>
                <a:gd name="T40" fmla="*/ 91 w 120"/>
                <a:gd name="T41" fmla="*/ 139 h 139"/>
                <a:gd name="T42" fmla="*/ 91 w 120"/>
                <a:gd name="T43" fmla="*/ 63 h 139"/>
                <a:gd name="T44" fmla="*/ 91 w 120"/>
                <a:gd name="T45" fmla="*/ 63 h 139"/>
                <a:gd name="T46" fmla="*/ 89 w 120"/>
                <a:gd name="T47" fmla="*/ 55 h 139"/>
                <a:gd name="T48" fmla="*/ 88 w 120"/>
                <a:gd name="T49" fmla="*/ 47 h 139"/>
                <a:gd name="T50" fmla="*/ 86 w 120"/>
                <a:gd name="T51" fmla="*/ 42 h 139"/>
                <a:gd name="T52" fmla="*/ 83 w 120"/>
                <a:gd name="T53" fmla="*/ 37 h 139"/>
                <a:gd name="T54" fmla="*/ 78 w 120"/>
                <a:gd name="T55" fmla="*/ 34 h 139"/>
                <a:gd name="T56" fmla="*/ 73 w 120"/>
                <a:gd name="T57" fmla="*/ 30 h 139"/>
                <a:gd name="T58" fmla="*/ 68 w 120"/>
                <a:gd name="T59" fmla="*/ 29 h 139"/>
                <a:gd name="T60" fmla="*/ 61 w 120"/>
                <a:gd name="T61" fmla="*/ 29 h 139"/>
                <a:gd name="T62" fmla="*/ 61 w 120"/>
                <a:gd name="T63" fmla="*/ 29 h 139"/>
                <a:gd name="T64" fmla="*/ 53 w 120"/>
                <a:gd name="T65" fmla="*/ 29 h 139"/>
                <a:gd name="T66" fmla="*/ 47 w 120"/>
                <a:gd name="T67" fmla="*/ 31 h 139"/>
                <a:gd name="T68" fmla="*/ 42 w 120"/>
                <a:gd name="T69" fmla="*/ 35 h 139"/>
                <a:gd name="T70" fmla="*/ 38 w 120"/>
                <a:gd name="T71" fmla="*/ 38 h 139"/>
                <a:gd name="T72" fmla="*/ 34 w 120"/>
                <a:gd name="T73" fmla="*/ 44 h 139"/>
                <a:gd name="T74" fmla="*/ 32 w 120"/>
                <a:gd name="T75" fmla="*/ 50 h 139"/>
                <a:gd name="T76" fmla="*/ 31 w 120"/>
                <a:gd name="T77" fmla="*/ 57 h 139"/>
                <a:gd name="T78" fmla="*/ 30 w 120"/>
                <a:gd name="T79" fmla="*/ 63 h 139"/>
                <a:gd name="T80" fmla="*/ 30 w 120"/>
                <a:gd name="T81" fmla="*/ 139 h 139"/>
                <a:gd name="T82" fmla="*/ 0 w 120"/>
                <a:gd name="T83" fmla="*/ 139 h 139"/>
                <a:gd name="T84" fmla="*/ 0 w 120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4"/>
                  </a:lnTo>
                  <a:lnTo>
                    <a:pt x="100" y="8"/>
                  </a:lnTo>
                  <a:lnTo>
                    <a:pt x="107" y="15"/>
                  </a:lnTo>
                  <a:lnTo>
                    <a:pt x="112" y="23"/>
                  </a:lnTo>
                  <a:lnTo>
                    <a:pt x="117" y="33"/>
                  </a:lnTo>
                  <a:lnTo>
                    <a:pt x="119" y="44"/>
                  </a:lnTo>
                  <a:lnTo>
                    <a:pt x="120" y="57"/>
                  </a:lnTo>
                  <a:lnTo>
                    <a:pt x="120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9" y="55"/>
                  </a:lnTo>
                  <a:lnTo>
                    <a:pt x="88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3" y="30"/>
                  </a:lnTo>
                  <a:lnTo>
                    <a:pt x="68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822" y="3758"/>
              <a:ext cx="42" cy="64"/>
            </a:xfrm>
            <a:custGeom>
              <a:avLst/>
              <a:gdLst>
                <a:gd name="T0" fmla="*/ 0 w 126"/>
                <a:gd name="T1" fmla="*/ 0 h 192"/>
                <a:gd name="T2" fmla="*/ 35 w 126"/>
                <a:gd name="T3" fmla="*/ 0 h 192"/>
                <a:gd name="T4" fmla="*/ 97 w 126"/>
                <a:gd name="T5" fmla="*/ 133 h 192"/>
                <a:gd name="T6" fmla="*/ 97 w 126"/>
                <a:gd name="T7" fmla="*/ 0 h 192"/>
                <a:gd name="T8" fmla="*/ 126 w 126"/>
                <a:gd name="T9" fmla="*/ 0 h 192"/>
                <a:gd name="T10" fmla="*/ 126 w 126"/>
                <a:gd name="T11" fmla="*/ 192 h 192"/>
                <a:gd name="T12" fmla="*/ 93 w 126"/>
                <a:gd name="T13" fmla="*/ 192 h 192"/>
                <a:gd name="T14" fmla="*/ 31 w 126"/>
                <a:gd name="T15" fmla="*/ 60 h 192"/>
                <a:gd name="T16" fmla="*/ 31 w 126"/>
                <a:gd name="T17" fmla="*/ 192 h 192"/>
                <a:gd name="T18" fmla="*/ 0 w 126"/>
                <a:gd name="T19" fmla="*/ 192 h 192"/>
                <a:gd name="T20" fmla="*/ 0 w 126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92">
                  <a:moveTo>
                    <a:pt x="0" y="0"/>
                  </a:moveTo>
                  <a:lnTo>
                    <a:pt x="35" y="0"/>
                  </a:lnTo>
                  <a:lnTo>
                    <a:pt x="97" y="133"/>
                  </a:lnTo>
                  <a:lnTo>
                    <a:pt x="97" y="0"/>
                  </a:lnTo>
                  <a:lnTo>
                    <a:pt x="126" y="0"/>
                  </a:lnTo>
                  <a:lnTo>
                    <a:pt x="126" y="192"/>
                  </a:lnTo>
                  <a:lnTo>
                    <a:pt x="93" y="192"/>
                  </a:lnTo>
                  <a:lnTo>
                    <a:pt x="31" y="6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877" y="3776"/>
              <a:ext cx="40" cy="46"/>
            </a:xfrm>
            <a:custGeom>
              <a:avLst/>
              <a:gdLst>
                <a:gd name="T0" fmla="*/ 121 w 121"/>
                <a:gd name="T1" fmla="*/ 137 h 138"/>
                <a:gd name="T2" fmla="*/ 91 w 121"/>
                <a:gd name="T3" fmla="*/ 137 h 138"/>
                <a:gd name="T4" fmla="*/ 91 w 121"/>
                <a:gd name="T5" fmla="*/ 121 h 138"/>
                <a:gd name="T6" fmla="*/ 91 w 121"/>
                <a:gd name="T7" fmla="*/ 121 h 138"/>
                <a:gd name="T8" fmla="*/ 84 w 121"/>
                <a:gd name="T9" fmla="*/ 128 h 138"/>
                <a:gd name="T10" fmla="*/ 76 w 121"/>
                <a:gd name="T11" fmla="*/ 134 h 138"/>
                <a:gd name="T12" fmla="*/ 71 w 121"/>
                <a:gd name="T13" fmla="*/ 136 h 138"/>
                <a:gd name="T14" fmla="*/ 66 w 121"/>
                <a:gd name="T15" fmla="*/ 137 h 138"/>
                <a:gd name="T16" fmla="*/ 60 w 121"/>
                <a:gd name="T17" fmla="*/ 138 h 138"/>
                <a:gd name="T18" fmla="*/ 53 w 121"/>
                <a:gd name="T19" fmla="*/ 138 h 138"/>
                <a:gd name="T20" fmla="*/ 53 w 121"/>
                <a:gd name="T21" fmla="*/ 138 h 138"/>
                <a:gd name="T22" fmla="*/ 40 w 121"/>
                <a:gd name="T23" fmla="*/ 138 h 138"/>
                <a:gd name="T24" fmla="*/ 30 w 121"/>
                <a:gd name="T25" fmla="*/ 135 h 138"/>
                <a:gd name="T26" fmla="*/ 21 w 121"/>
                <a:gd name="T27" fmla="*/ 130 h 138"/>
                <a:gd name="T28" fmla="*/ 14 w 121"/>
                <a:gd name="T29" fmla="*/ 124 h 138"/>
                <a:gd name="T30" fmla="*/ 7 w 121"/>
                <a:gd name="T31" fmla="*/ 116 h 138"/>
                <a:gd name="T32" fmla="*/ 4 w 121"/>
                <a:gd name="T33" fmla="*/ 106 h 138"/>
                <a:gd name="T34" fmla="*/ 0 w 121"/>
                <a:gd name="T35" fmla="*/ 95 h 138"/>
                <a:gd name="T36" fmla="*/ 0 w 121"/>
                <a:gd name="T37" fmla="*/ 82 h 138"/>
                <a:gd name="T38" fmla="*/ 0 w 121"/>
                <a:gd name="T39" fmla="*/ 0 h 138"/>
                <a:gd name="T40" fmla="*/ 30 w 121"/>
                <a:gd name="T41" fmla="*/ 0 h 138"/>
                <a:gd name="T42" fmla="*/ 30 w 121"/>
                <a:gd name="T43" fmla="*/ 75 h 138"/>
                <a:gd name="T44" fmla="*/ 30 w 121"/>
                <a:gd name="T45" fmla="*/ 75 h 138"/>
                <a:gd name="T46" fmla="*/ 30 w 121"/>
                <a:gd name="T47" fmla="*/ 84 h 138"/>
                <a:gd name="T48" fmla="*/ 32 w 121"/>
                <a:gd name="T49" fmla="*/ 91 h 138"/>
                <a:gd name="T50" fmla="*/ 35 w 121"/>
                <a:gd name="T51" fmla="*/ 97 h 138"/>
                <a:gd name="T52" fmla="*/ 38 w 121"/>
                <a:gd name="T53" fmla="*/ 102 h 138"/>
                <a:gd name="T54" fmla="*/ 42 w 121"/>
                <a:gd name="T55" fmla="*/ 106 h 138"/>
                <a:gd name="T56" fmla="*/ 47 w 121"/>
                <a:gd name="T57" fmla="*/ 108 h 138"/>
                <a:gd name="T58" fmla="*/ 53 w 121"/>
                <a:gd name="T59" fmla="*/ 110 h 138"/>
                <a:gd name="T60" fmla="*/ 60 w 121"/>
                <a:gd name="T61" fmla="*/ 111 h 138"/>
                <a:gd name="T62" fmla="*/ 60 w 121"/>
                <a:gd name="T63" fmla="*/ 111 h 138"/>
                <a:gd name="T64" fmla="*/ 67 w 121"/>
                <a:gd name="T65" fmla="*/ 110 h 138"/>
                <a:gd name="T66" fmla="*/ 74 w 121"/>
                <a:gd name="T67" fmla="*/ 107 h 138"/>
                <a:gd name="T68" fmla="*/ 78 w 121"/>
                <a:gd name="T69" fmla="*/ 105 h 138"/>
                <a:gd name="T70" fmla="*/ 83 w 121"/>
                <a:gd name="T71" fmla="*/ 100 h 138"/>
                <a:gd name="T72" fmla="*/ 86 w 121"/>
                <a:gd name="T73" fmla="*/ 96 h 138"/>
                <a:gd name="T74" fmla="*/ 89 w 121"/>
                <a:gd name="T75" fmla="*/ 90 h 138"/>
                <a:gd name="T76" fmla="*/ 90 w 121"/>
                <a:gd name="T77" fmla="*/ 83 h 138"/>
                <a:gd name="T78" fmla="*/ 91 w 121"/>
                <a:gd name="T79" fmla="*/ 75 h 138"/>
                <a:gd name="T80" fmla="*/ 91 w 121"/>
                <a:gd name="T81" fmla="*/ 0 h 138"/>
                <a:gd name="T82" fmla="*/ 121 w 121"/>
                <a:gd name="T83" fmla="*/ 0 h 138"/>
                <a:gd name="T84" fmla="*/ 121 w 121"/>
                <a:gd name="T85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8">
                  <a:moveTo>
                    <a:pt x="121" y="137"/>
                  </a:moveTo>
                  <a:lnTo>
                    <a:pt x="91" y="137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84" y="128"/>
                  </a:lnTo>
                  <a:lnTo>
                    <a:pt x="76" y="134"/>
                  </a:lnTo>
                  <a:lnTo>
                    <a:pt x="71" y="136"/>
                  </a:lnTo>
                  <a:lnTo>
                    <a:pt x="66" y="137"/>
                  </a:lnTo>
                  <a:lnTo>
                    <a:pt x="60" y="138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40" y="138"/>
                  </a:lnTo>
                  <a:lnTo>
                    <a:pt x="30" y="135"/>
                  </a:lnTo>
                  <a:lnTo>
                    <a:pt x="21" y="130"/>
                  </a:lnTo>
                  <a:lnTo>
                    <a:pt x="14" y="124"/>
                  </a:lnTo>
                  <a:lnTo>
                    <a:pt x="7" y="116"/>
                  </a:lnTo>
                  <a:lnTo>
                    <a:pt x="4" y="106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84"/>
                  </a:lnTo>
                  <a:lnTo>
                    <a:pt x="32" y="91"/>
                  </a:lnTo>
                  <a:lnTo>
                    <a:pt x="35" y="97"/>
                  </a:lnTo>
                  <a:lnTo>
                    <a:pt x="38" y="102"/>
                  </a:lnTo>
                  <a:lnTo>
                    <a:pt x="42" y="106"/>
                  </a:lnTo>
                  <a:lnTo>
                    <a:pt x="47" y="108"/>
                  </a:lnTo>
                  <a:lnTo>
                    <a:pt x="53" y="110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7" y="110"/>
                  </a:lnTo>
                  <a:lnTo>
                    <a:pt x="74" y="107"/>
                  </a:lnTo>
                  <a:lnTo>
                    <a:pt x="78" y="105"/>
                  </a:lnTo>
                  <a:lnTo>
                    <a:pt x="83" y="100"/>
                  </a:lnTo>
                  <a:lnTo>
                    <a:pt x="86" y="96"/>
                  </a:lnTo>
                  <a:lnTo>
                    <a:pt x="89" y="90"/>
                  </a:lnTo>
                  <a:lnTo>
                    <a:pt x="90" y="83"/>
                  </a:lnTo>
                  <a:lnTo>
                    <a:pt x="91" y="75"/>
                  </a:lnTo>
                  <a:lnTo>
                    <a:pt x="91" y="0"/>
                  </a:lnTo>
                  <a:lnTo>
                    <a:pt x="121" y="0"/>
                  </a:lnTo>
                  <a:lnTo>
                    <a:pt x="12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927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39 w 141"/>
                <a:gd name="T13" fmla="*/ 85 h 140"/>
                <a:gd name="T14" fmla="*/ 136 w 141"/>
                <a:gd name="T15" fmla="*/ 98 h 140"/>
                <a:gd name="T16" fmla="*/ 121 w 141"/>
                <a:gd name="T17" fmla="*/ 121 h 140"/>
                <a:gd name="T18" fmla="*/ 99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50 w 141"/>
                <a:gd name="T27" fmla="*/ 138 h 140"/>
                <a:gd name="T28" fmla="*/ 31 w 141"/>
                <a:gd name="T29" fmla="*/ 129 h 140"/>
                <a:gd name="T30" fmla="*/ 12 w 141"/>
                <a:gd name="T31" fmla="*/ 110 h 140"/>
                <a:gd name="T32" fmla="*/ 4 w 141"/>
                <a:gd name="T33" fmla="*/ 92 h 140"/>
                <a:gd name="T34" fmla="*/ 2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3 w 141"/>
                <a:gd name="T45" fmla="*/ 5 h 140"/>
                <a:gd name="T46" fmla="*/ 57 w 141"/>
                <a:gd name="T47" fmla="*/ 2 h 140"/>
                <a:gd name="T48" fmla="*/ 71 w 141"/>
                <a:gd name="T49" fmla="*/ 0 h 140"/>
                <a:gd name="T50" fmla="*/ 78 w 141"/>
                <a:gd name="T51" fmla="*/ 0 h 140"/>
                <a:gd name="T52" fmla="*/ 93 w 141"/>
                <a:gd name="T53" fmla="*/ 4 h 140"/>
                <a:gd name="T54" fmla="*/ 106 w 141"/>
                <a:gd name="T55" fmla="*/ 8 h 140"/>
                <a:gd name="T56" fmla="*/ 121 w 141"/>
                <a:gd name="T57" fmla="*/ 21 h 140"/>
                <a:gd name="T58" fmla="*/ 99 w 141"/>
                <a:gd name="T59" fmla="*/ 41 h 140"/>
                <a:gd name="T60" fmla="*/ 86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5 w 141"/>
                <a:gd name="T75" fmla="*/ 88 h 140"/>
                <a:gd name="T76" fmla="*/ 43 w 141"/>
                <a:gd name="T77" fmla="*/ 100 h 140"/>
                <a:gd name="T78" fmla="*/ 54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5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0" y="78"/>
                  </a:lnTo>
                  <a:lnTo>
                    <a:pt x="139" y="85"/>
                  </a:lnTo>
                  <a:lnTo>
                    <a:pt x="138" y="92"/>
                  </a:lnTo>
                  <a:lnTo>
                    <a:pt x="136" y="98"/>
                  </a:lnTo>
                  <a:lnTo>
                    <a:pt x="129" y="110"/>
                  </a:lnTo>
                  <a:lnTo>
                    <a:pt x="121" y="121"/>
                  </a:lnTo>
                  <a:lnTo>
                    <a:pt x="110" y="129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7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10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2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12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3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6" y="8"/>
                  </a:lnTo>
                  <a:lnTo>
                    <a:pt x="112" y="12"/>
                  </a:lnTo>
                  <a:lnTo>
                    <a:pt x="121" y="2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4" y="31"/>
                  </a:lnTo>
                  <a:lnTo>
                    <a:pt x="48" y="36"/>
                  </a:lnTo>
                  <a:lnTo>
                    <a:pt x="43" y="41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5" y="88"/>
                  </a:lnTo>
                  <a:lnTo>
                    <a:pt x="38" y="94"/>
                  </a:lnTo>
                  <a:lnTo>
                    <a:pt x="43" y="100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auto">
            <a:xfrm>
              <a:off x="982" y="3756"/>
              <a:ext cx="10" cy="66"/>
            </a:xfrm>
            <a:custGeom>
              <a:avLst/>
              <a:gdLst>
                <a:gd name="T0" fmla="*/ 0 w 30"/>
                <a:gd name="T1" fmla="*/ 4 h 196"/>
                <a:gd name="T2" fmla="*/ 30 w 30"/>
                <a:gd name="T3" fmla="*/ 0 h 196"/>
                <a:gd name="T4" fmla="*/ 30 w 30"/>
                <a:gd name="T5" fmla="*/ 196 h 196"/>
                <a:gd name="T6" fmla="*/ 0 w 30"/>
                <a:gd name="T7" fmla="*/ 196 h 196"/>
                <a:gd name="T8" fmla="*/ 0 w 30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96">
                  <a:moveTo>
                    <a:pt x="0" y="4"/>
                  </a:moveTo>
                  <a:lnTo>
                    <a:pt x="30" y="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Freeform 30"/>
            <p:cNvSpPr>
              <a:spLocks noEditPoints="1"/>
            </p:cNvSpPr>
            <p:nvPr userDrawn="1"/>
          </p:nvSpPr>
          <p:spPr bwMode="auto">
            <a:xfrm>
              <a:off x="100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6 w 140"/>
                <a:gd name="T5" fmla="*/ 104 h 140"/>
                <a:gd name="T6" fmla="*/ 57 w 140"/>
                <a:gd name="T7" fmla="*/ 109 h 140"/>
                <a:gd name="T8" fmla="*/ 71 w 140"/>
                <a:gd name="T9" fmla="*/ 113 h 140"/>
                <a:gd name="T10" fmla="*/ 81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4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2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2 w 140"/>
                <a:gd name="T35" fmla="*/ 85 h 140"/>
                <a:gd name="T36" fmla="*/ 0 w 140"/>
                <a:gd name="T37" fmla="*/ 70 h 140"/>
                <a:gd name="T38" fmla="*/ 1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6 w 140"/>
                <a:gd name="T47" fmla="*/ 2 h 140"/>
                <a:gd name="T48" fmla="*/ 70 w 140"/>
                <a:gd name="T49" fmla="*/ 0 h 140"/>
                <a:gd name="T50" fmla="*/ 78 w 140"/>
                <a:gd name="T51" fmla="*/ 0 h 140"/>
                <a:gd name="T52" fmla="*/ 92 w 140"/>
                <a:gd name="T53" fmla="*/ 4 h 140"/>
                <a:gd name="T54" fmla="*/ 109 w 140"/>
                <a:gd name="T55" fmla="*/ 12 h 140"/>
                <a:gd name="T56" fmla="*/ 128 w 140"/>
                <a:gd name="T57" fmla="*/ 31 h 140"/>
                <a:gd name="T58" fmla="*/ 139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2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4 w 140"/>
                <a:gd name="T77" fmla="*/ 29 h 140"/>
                <a:gd name="T78" fmla="*/ 53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4" y="88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6" y="104"/>
                  </a:lnTo>
                  <a:lnTo>
                    <a:pt x="50" y="107"/>
                  </a:lnTo>
                  <a:lnTo>
                    <a:pt x="57" y="109"/>
                  </a:lnTo>
                  <a:lnTo>
                    <a:pt x="64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1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4" y="108"/>
                  </a:lnTo>
                  <a:lnTo>
                    <a:pt x="128" y="116"/>
                  </a:lnTo>
                  <a:lnTo>
                    <a:pt x="121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2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7"/>
                  </a:lnTo>
                  <a:lnTo>
                    <a:pt x="6" y="43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2"/>
                  </a:lnTo>
                  <a:lnTo>
                    <a:pt x="92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9" y="57"/>
                  </a:lnTo>
                  <a:lnTo>
                    <a:pt x="140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2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7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3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9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Freeform 31"/>
            <p:cNvSpPr>
              <a:spLocks noEditPoints="1"/>
            </p:cNvSpPr>
            <p:nvPr userDrawn="1"/>
          </p:nvSpPr>
          <p:spPr bwMode="auto">
            <a:xfrm>
              <a:off x="1055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1 w 139"/>
                <a:gd name="T7" fmla="*/ 139 h 140"/>
                <a:gd name="T8" fmla="*/ 69 w 139"/>
                <a:gd name="T9" fmla="*/ 140 h 140"/>
                <a:gd name="T10" fmla="*/ 54 w 139"/>
                <a:gd name="T11" fmla="*/ 139 h 140"/>
                <a:gd name="T12" fmla="*/ 30 w 139"/>
                <a:gd name="T13" fmla="*/ 130 h 140"/>
                <a:gd name="T14" fmla="*/ 12 w 139"/>
                <a:gd name="T15" fmla="*/ 110 h 140"/>
                <a:gd name="T16" fmla="*/ 2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5 w 139"/>
                <a:gd name="T25" fmla="*/ 42 h 140"/>
                <a:gd name="T26" fmla="*/ 20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2 w 139"/>
                <a:gd name="T47" fmla="*/ 54 h 140"/>
                <a:gd name="T48" fmla="*/ 30 w 139"/>
                <a:gd name="T49" fmla="*/ 70 h 140"/>
                <a:gd name="T50" fmla="*/ 30 w 139"/>
                <a:gd name="T51" fmla="*/ 78 h 140"/>
                <a:gd name="T52" fmla="*/ 36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5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8 w 139"/>
                <a:gd name="T69" fmla="*/ 62 h 140"/>
                <a:gd name="T70" fmla="*/ 102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1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4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20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2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2" y="49"/>
                  </a:lnTo>
                  <a:lnTo>
                    <a:pt x="5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6" y="47"/>
                  </a:lnTo>
                  <a:lnTo>
                    <a:pt x="32" y="54"/>
                  </a:lnTo>
                  <a:lnTo>
                    <a:pt x="30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6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5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2" y="93"/>
                  </a:lnTo>
                  <a:lnTo>
                    <a:pt x="106" y="86"/>
                  </a:lnTo>
                  <a:lnTo>
                    <a:pt x="108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8" y="62"/>
                  </a:lnTo>
                  <a:lnTo>
                    <a:pt x="106" y="54"/>
                  </a:lnTo>
                  <a:lnTo>
                    <a:pt x="102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5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Freeform 32"/>
            <p:cNvSpPr>
              <a:spLocks/>
            </p:cNvSpPr>
            <p:nvPr userDrawn="1"/>
          </p:nvSpPr>
          <p:spPr bwMode="auto">
            <a:xfrm>
              <a:off x="1112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0 w 65"/>
                <a:gd name="T3" fmla="*/ 2 h 139"/>
                <a:gd name="T4" fmla="*/ 30 w 65"/>
                <a:gd name="T5" fmla="*/ 16 h 139"/>
                <a:gd name="T6" fmla="*/ 30 w 65"/>
                <a:gd name="T7" fmla="*/ 16 h 139"/>
                <a:gd name="T8" fmla="*/ 36 w 65"/>
                <a:gd name="T9" fmla="*/ 10 h 139"/>
                <a:gd name="T10" fmla="*/ 44 w 65"/>
                <a:gd name="T11" fmla="*/ 5 h 139"/>
                <a:gd name="T12" fmla="*/ 47 w 65"/>
                <a:gd name="T13" fmla="*/ 3 h 139"/>
                <a:gd name="T14" fmla="*/ 53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4 w 65"/>
                <a:gd name="T31" fmla="*/ 35 h 139"/>
                <a:gd name="T32" fmla="*/ 39 w 65"/>
                <a:gd name="T33" fmla="*/ 38 h 139"/>
                <a:gd name="T34" fmla="*/ 36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30 w 65"/>
                <a:gd name="T41" fmla="*/ 63 h 139"/>
                <a:gd name="T42" fmla="*/ 30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0" y="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44" y="5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4" y="35"/>
                  </a:lnTo>
                  <a:lnTo>
                    <a:pt x="39" y="38"/>
                  </a:lnTo>
                  <a:lnTo>
                    <a:pt x="36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Freeform 33"/>
            <p:cNvSpPr>
              <a:spLocks noEditPoints="1"/>
            </p:cNvSpPr>
            <p:nvPr userDrawn="1"/>
          </p:nvSpPr>
          <p:spPr bwMode="auto">
            <a:xfrm>
              <a:off x="1170" y="3758"/>
              <a:ext cx="37" cy="64"/>
            </a:xfrm>
            <a:custGeom>
              <a:avLst/>
              <a:gdLst>
                <a:gd name="T0" fmla="*/ 56 w 111"/>
                <a:gd name="T1" fmla="*/ 0 h 192"/>
                <a:gd name="T2" fmla="*/ 56 w 111"/>
                <a:gd name="T3" fmla="*/ 0 h 192"/>
                <a:gd name="T4" fmla="*/ 68 w 111"/>
                <a:gd name="T5" fmla="*/ 1 h 192"/>
                <a:gd name="T6" fmla="*/ 78 w 111"/>
                <a:gd name="T7" fmla="*/ 3 h 192"/>
                <a:gd name="T8" fmla="*/ 87 w 111"/>
                <a:gd name="T9" fmla="*/ 8 h 192"/>
                <a:gd name="T10" fmla="*/ 95 w 111"/>
                <a:gd name="T11" fmla="*/ 14 h 192"/>
                <a:gd name="T12" fmla="*/ 102 w 111"/>
                <a:gd name="T13" fmla="*/ 23 h 192"/>
                <a:gd name="T14" fmla="*/ 107 w 111"/>
                <a:gd name="T15" fmla="*/ 32 h 192"/>
                <a:gd name="T16" fmla="*/ 110 w 111"/>
                <a:gd name="T17" fmla="*/ 42 h 192"/>
                <a:gd name="T18" fmla="*/ 111 w 111"/>
                <a:gd name="T19" fmla="*/ 55 h 192"/>
                <a:gd name="T20" fmla="*/ 111 w 111"/>
                <a:gd name="T21" fmla="*/ 55 h 192"/>
                <a:gd name="T22" fmla="*/ 110 w 111"/>
                <a:gd name="T23" fmla="*/ 66 h 192"/>
                <a:gd name="T24" fmla="*/ 108 w 111"/>
                <a:gd name="T25" fmla="*/ 75 h 192"/>
                <a:gd name="T26" fmla="*/ 103 w 111"/>
                <a:gd name="T27" fmla="*/ 84 h 192"/>
                <a:gd name="T28" fmla="*/ 99 w 111"/>
                <a:gd name="T29" fmla="*/ 91 h 192"/>
                <a:gd name="T30" fmla="*/ 92 w 111"/>
                <a:gd name="T31" fmla="*/ 98 h 192"/>
                <a:gd name="T32" fmla="*/ 85 w 111"/>
                <a:gd name="T33" fmla="*/ 103 h 192"/>
                <a:gd name="T34" fmla="*/ 76 w 111"/>
                <a:gd name="T35" fmla="*/ 106 h 192"/>
                <a:gd name="T36" fmla="*/ 68 w 111"/>
                <a:gd name="T37" fmla="*/ 108 h 192"/>
                <a:gd name="T38" fmla="*/ 111 w 111"/>
                <a:gd name="T39" fmla="*/ 192 h 192"/>
                <a:gd name="T40" fmla="*/ 76 w 111"/>
                <a:gd name="T41" fmla="*/ 192 h 192"/>
                <a:gd name="T42" fmla="*/ 35 w 111"/>
                <a:gd name="T43" fmla="*/ 110 h 192"/>
                <a:gd name="T44" fmla="*/ 31 w 111"/>
                <a:gd name="T45" fmla="*/ 110 h 192"/>
                <a:gd name="T46" fmla="*/ 31 w 111"/>
                <a:gd name="T47" fmla="*/ 192 h 192"/>
                <a:gd name="T48" fmla="*/ 0 w 111"/>
                <a:gd name="T49" fmla="*/ 192 h 192"/>
                <a:gd name="T50" fmla="*/ 0 w 111"/>
                <a:gd name="T51" fmla="*/ 0 h 192"/>
                <a:gd name="T52" fmla="*/ 56 w 111"/>
                <a:gd name="T53" fmla="*/ 0 h 192"/>
                <a:gd name="T54" fmla="*/ 31 w 111"/>
                <a:gd name="T55" fmla="*/ 81 h 192"/>
                <a:gd name="T56" fmla="*/ 56 w 111"/>
                <a:gd name="T57" fmla="*/ 81 h 192"/>
                <a:gd name="T58" fmla="*/ 56 w 111"/>
                <a:gd name="T59" fmla="*/ 81 h 192"/>
                <a:gd name="T60" fmla="*/ 62 w 111"/>
                <a:gd name="T61" fmla="*/ 80 h 192"/>
                <a:gd name="T62" fmla="*/ 68 w 111"/>
                <a:gd name="T63" fmla="*/ 79 h 192"/>
                <a:gd name="T64" fmla="*/ 71 w 111"/>
                <a:gd name="T65" fmla="*/ 76 h 192"/>
                <a:gd name="T66" fmla="*/ 75 w 111"/>
                <a:gd name="T67" fmla="*/ 73 h 192"/>
                <a:gd name="T68" fmla="*/ 78 w 111"/>
                <a:gd name="T69" fmla="*/ 69 h 192"/>
                <a:gd name="T70" fmla="*/ 79 w 111"/>
                <a:gd name="T71" fmla="*/ 65 h 192"/>
                <a:gd name="T72" fmla="*/ 80 w 111"/>
                <a:gd name="T73" fmla="*/ 60 h 192"/>
                <a:gd name="T74" fmla="*/ 81 w 111"/>
                <a:gd name="T75" fmla="*/ 55 h 192"/>
                <a:gd name="T76" fmla="*/ 81 w 111"/>
                <a:gd name="T77" fmla="*/ 55 h 192"/>
                <a:gd name="T78" fmla="*/ 80 w 111"/>
                <a:gd name="T79" fmla="*/ 50 h 192"/>
                <a:gd name="T80" fmla="*/ 79 w 111"/>
                <a:gd name="T81" fmla="*/ 44 h 192"/>
                <a:gd name="T82" fmla="*/ 78 w 111"/>
                <a:gd name="T83" fmla="*/ 40 h 192"/>
                <a:gd name="T84" fmla="*/ 75 w 111"/>
                <a:gd name="T85" fmla="*/ 36 h 192"/>
                <a:gd name="T86" fmla="*/ 71 w 111"/>
                <a:gd name="T87" fmla="*/ 33 h 192"/>
                <a:gd name="T88" fmla="*/ 68 w 111"/>
                <a:gd name="T89" fmla="*/ 31 h 192"/>
                <a:gd name="T90" fmla="*/ 62 w 111"/>
                <a:gd name="T91" fmla="*/ 29 h 192"/>
                <a:gd name="T92" fmla="*/ 56 w 111"/>
                <a:gd name="T93" fmla="*/ 29 h 192"/>
                <a:gd name="T94" fmla="*/ 31 w 111"/>
                <a:gd name="T95" fmla="*/ 29 h 192"/>
                <a:gd name="T96" fmla="*/ 31 w 111"/>
                <a:gd name="T97" fmla="*/ 8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192">
                  <a:moveTo>
                    <a:pt x="56" y="0"/>
                  </a:moveTo>
                  <a:lnTo>
                    <a:pt x="56" y="0"/>
                  </a:lnTo>
                  <a:lnTo>
                    <a:pt x="68" y="1"/>
                  </a:lnTo>
                  <a:lnTo>
                    <a:pt x="78" y="3"/>
                  </a:lnTo>
                  <a:lnTo>
                    <a:pt x="87" y="8"/>
                  </a:lnTo>
                  <a:lnTo>
                    <a:pt x="95" y="14"/>
                  </a:lnTo>
                  <a:lnTo>
                    <a:pt x="102" y="23"/>
                  </a:lnTo>
                  <a:lnTo>
                    <a:pt x="107" y="32"/>
                  </a:lnTo>
                  <a:lnTo>
                    <a:pt x="110" y="42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0" y="66"/>
                  </a:lnTo>
                  <a:lnTo>
                    <a:pt x="108" y="75"/>
                  </a:lnTo>
                  <a:lnTo>
                    <a:pt x="103" y="84"/>
                  </a:lnTo>
                  <a:lnTo>
                    <a:pt x="99" y="91"/>
                  </a:lnTo>
                  <a:lnTo>
                    <a:pt x="92" y="98"/>
                  </a:lnTo>
                  <a:lnTo>
                    <a:pt x="85" y="103"/>
                  </a:lnTo>
                  <a:lnTo>
                    <a:pt x="76" y="106"/>
                  </a:lnTo>
                  <a:lnTo>
                    <a:pt x="68" y="108"/>
                  </a:lnTo>
                  <a:lnTo>
                    <a:pt x="111" y="192"/>
                  </a:lnTo>
                  <a:lnTo>
                    <a:pt x="76" y="192"/>
                  </a:lnTo>
                  <a:lnTo>
                    <a:pt x="35" y="110"/>
                  </a:lnTo>
                  <a:lnTo>
                    <a:pt x="31" y="11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56" y="0"/>
                  </a:lnTo>
                  <a:close/>
                  <a:moveTo>
                    <a:pt x="31" y="81"/>
                  </a:moveTo>
                  <a:lnTo>
                    <a:pt x="56" y="81"/>
                  </a:lnTo>
                  <a:lnTo>
                    <a:pt x="56" y="81"/>
                  </a:lnTo>
                  <a:lnTo>
                    <a:pt x="62" y="80"/>
                  </a:lnTo>
                  <a:lnTo>
                    <a:pt x="68" y="79"/>
                  </a:lnTo>
                  <a:lnTo>
                    <a:pt x="71" y="76"/>
                  </a:lnTo>
                  <a:lnTo>
                    <a:pt x="75" y="73"/>
                  </a:lnTo>
                  <a:lnTo>
                    <a:pt x="78" y="69"/>
                  </a:lnTo>
                  <a:lnTo>
                    <a:pt x="79" y="65"/>
                  </a:lnTo>
                  <a:lnTo>
                    <a:pt x="80" y="60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0" y="50"/>
                  </a:lnTo>
                  <a:lnTo>
                    <a:pt x="79" y="44"/>
                  </a:lnTo>
                  <a:lnTo>
                    <a:pt x="78" y="40"/>
                  </a:lnTo>
                  <a:lnTo>
                    <a:pt x="75" y="36"/>
                  </a:lnTo>
                  <a:lnTo>
                    <a:pt x="71" y="33"/>
                  </a:lnTo>
                  <a:lnTo>
                    <a:pt x="68" y="31"/>
                  </a:lnTo>
                  <a:lnTo>
                    <a:pt x="62" y="29"/>
                  </a:lnTo>
                  <a:lnTo>
                    <a:pt x="56" y="29"/>
                  </a:lnTo>
                  <a:lnTo>
                    <a:pt x="31" y="29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Freeform 34"/>
            <p:cNvSpPr>
              <a:spLocks noEditPoints="1"/>
            </p:cNvSpPr>
            <p:nvPr userDrawn="1"/>
          </p:nvSpPr>
          <p:spPr bwMode="auto">
            <a:xfrm>
              <a:off x="121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Freeform 35"/>
            <p:cNvSpPr>
              <a:spLocks/>
            </p:cNvSpPr>
            <p:nvPr userDrawn="1"/>
          </p:nvSpPr>
          <p:spPr bwMode="auto">
            <a:xfrm>
              <a:off x="1264" y="3775"/>
              <a:ext cx="32" cy="47"/>
            </a:xfrm>
            <a:custGeom>
              <a:avLst/>
              <a:gdLst>
                <a:gd name="T0" fmla="*/ 29 w 95"/>
                <a:gd name="T1" fmla="*/ 93 h 140"/>
                <a:gd name="T2" fmla="*/ 31 w 95"/>
                <a:gd name="T3" fmla="*/ 101 h 140"/>
                <a:gd name="T4" fmla="*/ 34 w 95"/>
                <a:gd name="T5" fmla="*/ 107 h 140"/>
                <a:gd name="T6" fmla="*/ 47 w 95"/>
                <a:gd name="T7" fmla="*/ 113 h 140"/>
                <a:gd name="T8" fmla="*/ 54 w 95"/>
                <a:gd name="T9" fmla="*/ 112 h 140"/>
                <a:gd name="T10" fmla="*/ 62 w 95"/>
                <a:gd name="T11" fmla="*/ 106 h 140"/>
                <a:gd name="T12" fmla="*/ 64 w 95"/>
                <a:gd name="T13" fmla="*/ 99 h 140"/>
                <a:gd name="T14" fmla="*/ 64 w 95"/>
                <a:gd name="T15" fmla="*/ 96 h 140"/>
                <a:gd name="T16" fmla="*/ 62 w 95"/>
                <a:gd name="T17" fmla="*/ 86 h 140"/>
                <a:gd name="T18" fmla="*/ 56 w 95"/>
                <a:gd name="T19" fmla="*/ 81 h 140"/>
                <a:gd name="T20" fmla="*/ 38 w 95"/>
                <a:gd name="T21" fmla="*/ 75 h 140"/>
                <a:gd name="T22" fmla="*/ 33 w 95"/>
                <a:gd name="T23" fmla="*/ 73 h 140"/>
                <a:gd name="T24" fmla="*/ 23 w 95"/>
                <a:gd name="T25" fmla="*/ 67 h 140"/>
                <a:gd name="T26" fmla="*/ 15 w 95"/>
                <a:gd name="T27" fmla="*/ 59 h 140"/>
                <a:gd name="T28" fmla="*/ 10 w 95"/>
                <a:gd name="T29" fmla="*/ 46 h 140"/>
                <a:gd name="T30" fmla="*/ 9 w 95"/>
                <a:gd name="T31" fmla="*/ 38 h 140"/>
                <a:gd name="T32" fmla="*/ 13 w 95"/>
                <a:gd name="T33" fmla="*/ 23 h 140"/>
                <a:gd name="T34" fmla="*/ 21 w 95"/>
                <a:gd name="T35" fmla="*/ 11 h 140"/>
                <a:gd name="T36" fmla="*/ 32 w 95"/>
                <a:gd name="T37" fmla="*/ 3 h 140"/>
                <a:gd name="T38" fmla="*/ 47 w 95"/>
                <a:gd name="T39" fmla="*/ 0 h 140"/>
                <a:gd name="T40" fmla="*/ 57 w 95"/>
                <a:gd name="T41" fmla="*/ 2 h 140"/>
                <a:gd name="T42" fmla="*/ 73 w 95"/>
                <a:gd name="T43" fmla="*/ 11 h 140"/>
                <a:gd name="T44" fmla="*/ 61 w 95"/>
                <a:gd name="T45" fmla="*/ 36 h 140"/>
                <a:gd name="T46" fmla="*/ 60 w 95"/>
                <a:gd name="T47" fmla="*/ 33 h 140"/>
                <a:gd name="T48" fmla="*/ 53 w 95"/>
                <a:gd name="T49" fmla="*/ 28 h 140"/>
                <a:gd name="T50" fmla="*/ 49 w 95"/>
                <a:gd name="T51" fmla="*/ 27 h 140"/>
                <a:gd name="T52" fmla="*/ 41 w 95"/>
                <a:gd name="T53" fmla="*/ 30 h 140"/>
                <a:gd name="T54" fmla="*/ 38 w 95"/>
                <a:gd name="T55" fmla="*/ 38 h 140"/>
                <a:gd name="T56" fmla="*/ 39 w 95"/>
                <a:gd name="T57" fmla="*/ 42 h 140"/>
                <a:gd name="T58" fmla="*/ 44 w 95"/>
                <a:gd name="T59" fmla="*/ 47 h 140"/>
                <a:gd name="T60" fmla="*/ 57 w 95"/>
                <a:gd name="T61" fmla="*/ 52 h 140"/>
                <a:gd name="T62" fmla="*/ 69 w 95"/>
                <a:gd name="T63" fmla="*/ 55 h 140"/>
                <a:gd name="T64" fmla="*/ 78 w 95"/>
                <a:gd name="T65" fmla="*/ 60 h 140"/>
                <a:gd name="T66" fmla="*/ 87 w 95"/>
                <a:gd name="T67" fmla="*/ 68 h 140"/>
                <a:gd name="T68" fmla="*/ 93 w 95"/>
                <a:gd name="T69" fmla="*/ 80 h 140"/>
                <a:gd name="T70" fmla="*/ 95 w 95"/>
                <a:gd name="T71" fmla="*/ 94 h 140"/>
                <a:gd name="T72" fmla="*/ 94 w 95"/>
                <a:gd name="T73" fmla="*/ 105 h 140"/>
                <a:gd name="T74" fmla="*/ 87 w 95"/>
                <a:gd name="T75" fmla="*/ 121 h 140"/>
                <a:gd name="T76" fmla="*/ 75 w 95"/>
                <a:gd name="T77" fmla="*/ 133 h 140"/>
                <a:gd name="T78" fmla="*/ 57 w 95"/>
                <a:gd name="T79" fmla="*/ 140 h 140"/>
                <a:gd name="T80" fmla="*/ 47 w 95"/>
                <a:gd name="T81" fmla="*/ 140 h 140"/>
                <a:gd name="T82" fmla="*/ 28 w 95"/>
                <a:gd name="T83" fmla="*/ 137 h 140"/>
                <a:gd name="T84" fmla="*/ 13 w 95"/>
                <a:gd name="T85" fmla="*/ 128 h 140"/>
                <a:gd name="T86" fmla="*/ 4 w 95"/>
                <a:gd name="T87" fmla="*/ 112 h 140"/>
                <a:gd name="T88" fmla="*/ 0 w 95"/>
                <a:gd name="T89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40">
                  <a:moveTo>
                    <a:pt x="29" y="93"/>
                  </a:moveTo>
                  <a:lnTo>
                    <a:pt x="29" y="93"/>
                  </a:lnTo>
                  <a:lnTo>
                    <a:pt x="30" y="98"/>
                  </a:lnTo>
                  <a:lnTo>
                    <a:pt x="31" y="101"/>
                  </a:lnTo>
                  <a:lnTo>
                    <a:pt x="32" y="105"/>
                  </a:lnTo>
                  <a:lnTo>
                    <a:pt x="34" y="107"/>
                  </a:lnTo>
                  <a:lnTo>
                    <a:pt x="40" y="110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54" y="112"/>
                  </a:lnTo>
                  <a:lnTo>
                    <a:pt x="60" y="108"/>
                  </a:lnTo>
                  <a:lnTo>
                    <a:pt x="62" y="106"/>
                  </a:lnTo>
                  <a:lnTo>
                    <a:pt x="63" y="102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0"/>
                  </a:lnTo>
                  <a:lnTo>
                    <a:pt x="62" y="86"/>
                  </a:lnTo>
                  <a:lnTo>
                    <a:pt x="60" y="83"/>
                  </a:lnTo>
                  <a:lnTo>
                    <a:pt x="56" y="81"/>
                  </a:lnTo>
                  <a:lnTo>
                    <a:pt x="48" y="77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3" y="73"/>
                  </a:lnTo>
                  <a:lnTo>
                    <a:pt x="28" y="70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5" y="59"/>
                  </a:lnTo>
                  <a:lnTo>
                    <a:pt x="12" y="53"/>
                  </a:lnTo>
                  <a:lnTo>
                    <a:pt x="10" y="4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5"/>
                  </a:lnTo>
                  <a:lnTo>
                    <a:pt x="73" y="11"/>
                  </a:lnTo>
                  <a:lnTo>
                    <a:pt x="80" y="18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0" y="33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44" y="47"/>
                  </a:lnTo>
                  <a:lnTo>
                    <a:pt x="48" y="50"/>
                  </a:lnTo>
                  <a:lnTo>
                    <a:pt x="57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3" y="58"/>
                  </a:lnTo>
                  <a:lnTo>
                    <a:pt x="78" y="60"/>
                  </a:lnTo>
                  <a:lnTo>
                    <a:pt x="83" y="63"/>
                  </a:lnTo>
                  <a:lnTo>
                    <a:pt x="87" y="68"/>
                  </a:lnTo>
                  <a:lnTo>
                    <a:pt x="91" y="74"/>
                  </a:lnTo>
                  <a:lnTo>
                    <a:pt x="93" y="80"/>
                  </a:lnTo>
                  <a:lnTo>
                    <a:pt x="94" y="86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4" y="105"/>
                  </a:lnTo>
                  <a:lnTo>
                    <a:pt x="92" y="114"/>
                  </a:lnTo>
                  <a:lnTo>
                    <a:pt x="87" y="121"/>
                  </a:lnTo>
                  <a:lnTo>
                    <a:pt x="81" y="128"/>
                  </a:lnTo>
                  <a:lnTo>
                    <a:pt x="75" y="133"/>
                  </a:lnTo>
                  <a:lnTo>
                    <a:pt x="67" y="138"/>
                  </a:lnTo>
                  <a:lnTo>
                    <a:pt x="5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37" y="140"/>
                  </a:lnTo>
                  <a:lnTo>
                    <a:pt x="28" y="137"/>
                  </a:lnTo>
                  <a:lnTo>
                    <a:pt x="20" y="132"/>
                  </a:lnTo>
                  <a:lnTo>
                    <a:pt x="13" y="128"/>
                  </a:lnTo>
                  <a:lnTo>
                    <a:pt x="8" y="120"/>
                  </a:lnTo>
                  <a:lnTo>
                    <a:pt x="4" y="112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2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Freeform 36"/>
            <p:cNvSpPr>
              <a:spLocks noEditPoints="1"/>
            </p:cNvSpPr>
            <p:nvPr userDrawn="1"/>
          </p:nvSpPr>
          <p:spPr bwMode="auto">
            <a:xfrm>
              <a:off x="1303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0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0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19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1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1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19" y="21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1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Freeform 37"/>
            <p:cNvSpPr>
              <a:spLocks noEditPoints="1"/>
            </p:cNvSpPr>
            <p:nvPr userDrawn="1"/>
          </p:nvSpPr>
          <p:spPr bwMode="auto">
            <a:xfrm>
              <a:off x="1356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Freeform 38"/>
            <p:cNvSpPr>
              <a:spLocks/>
            </p:cNvSpPr>
            <p:nvPr userDrawn="1"/>
          </p:nvSpPr>
          <p:spPr bwMode="auto">
            <a:xfrm>
              <a:off x="1413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1 w 65"/>
                <a:gd name="T3" fmla="*/ 2 h 139"/>
                <a:gd name="T4" fmla="*/ 31 w 65"/>
                <a:gd name="T5" fmla="*/ 16 h 139"/>
                <a:gd name="T6" fmla="*/ 31 w 65"/>
                <a:gd name="T7" fmla="*/ 16 h 139"/>
                <a:gd name="T8" fmla="*/ 35 w 65"/>
                <a:gd name="T9" fmla="*/ 10 h 139"/>
                <a:gd name="T10" fmla="*/ 43 w 65"/>
                <a:gd name="T11" fmla="*/ 5 h 139"/>
                <a:gd name="T12" fmla="*/ 48 w 65"/>
                <a:gd name="T13" fmla="*/ 3 h 139"/>
                <a:gd name="T14" fmla="*/ 52 w 65"/>
                <a:gd name="T15" fmla="*/ 2 h 139"/>
                <a:gd name="T16" fmla="*/ 59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50 w 65"/>
                <a:gd name="T29" fmla="*/ 31 h 139"/>
                <a:gd name="T30" fmla="*/ 44 w 65"/>
                <a:gd name="T31" fmla="*/ 35 h 139"/>
                <a:gd name="T32" fmla="*/ 40 w 65"/>
                <a:gd name="T33" fmla="*/ 38 h 139"/>
                <a:gd name="T34" fmla="*/ 35 w 65"/>
                <a:gd name="T35" fmla="*/ 44 h 139"/>
                <a:gd name="T36" fmla="*/ 33 w 65"/>
                <a:gd name="T37" fmla="*/ 50 h 139"/>
                <a:gd name="T38" fmla="*/ 31 w 65"/>
                <a:gd name="T39" fmla="*/ 57 h 139"/>
                <a:gd name="T40" fmla="*/ 31 w 65"/>
                <a:gd name="T41" fmla="*/ 63 h 139"/>
                <a:gd name="T42" fmla="*/ 31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1" y="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5" y="10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50" y="31"/>
                  </a:lnTo>
                  <a:lnTo>
                    <a:pt x="44" y="35"/>
                  </a:lnTo>
                  <a:lnTo>
                    <a:pt x="40" y="38"/>
                  </a:lnTo>
                  <a:lnTo>
                    <a:pt x="35" y="44"/>
                  </a:lnTo>
                  <a:lnTo>
                    <a:pt x="33" y="50"/>
                  </a:lnTo>
                  <a:lnTo>
                    <a:pt x="31" y="57"/>
                  </a:lnTo>
                  <a:lnTo>
                    <a:pt x="31" y="63"/>
                  </a:lnTo>
                  <a:lnTo>
                    <a:pt x="31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Freeform 39"/>
            <p:cNvSpPr>
              <a:spLocks/>
            </p:cNvSpPr>
            <p:nvPr userDrawn="1"/>
          </p:nvSpPr>
          <p:spPr bwMode="auto">
            <a:xfrm>
              <a:off x="1440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40 w 141"/>
                <a:gd name="T13" fmla="*/ 85 h 140"/>
                <a:gd name="T14" fmla="*/ 135 w 141"/>
                <a:gd name="T15" fmla="*/ 98 h 140"/>
                <a:gd name="T16" fmla="*/ 120 w 141"/>
                <a:gd name="T17" fmla="*/ 121 h 140"/>
                <a:gd name="T18" fmla="*/ 98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49 w 141"/>
                <a:gd name="T27" fmla="*/ 138 h 140"/>
                <a:gd name="T28" fmla="*/ 31 w 141"/>
                <a:gd name="T29" fmla="*/ 129 h 140"/>
                <a:gd name="T30" fmla="*/ 13 w 141"/>
                <a:gd name="T31" fmla="*/ 110 h 140"/>
                <a:gd name="T32" fmla="*/ 3 w 141"/>
                <a:gd name="T33" fmla="*/ 92 h 140"/>
                <a:gd name="T34" fmla="*/ 1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2 w 141"/>
                <a:gd name="T45" fmla="*/ 5 h 140"/>
                <a:gd name="T46" fmla="*/ 56 w 141"/>
                <a:gd name="T47" fmla="*/ 2 h 140"/>
                <a:gd name="T48" fmla="*/ 71 w 141"/>
                <a:gd name="T49" fmla="*/ 0 h 140"/>
                <a:gd name="T50" fmla="*/ 79 w 141"/>
                <a:gd name="T51" fmla="*/ 0 h 140"/>
                <a:gd name="T52" fmla="*/ 93 w 141"/>
                <a:gd name="T53" fmla="*/ 4 h 140"/>
                <a:gd name="T54" fmla="*/ 105 w 141"/>
                <a:gd name="T55" fmla="*/ 8 h 140"/>
                <a:gd name="T56" fmla="*/ 121 w 141"/>
                <a:gd name="T57" fmla="*/ 21 h 140"/>
                <a:gd name="T58" fmla="*/ 98 w 141"/>
                <a:gd name="T59" fmla="*/ 41 h 140"/>
                <a:gd name="T60" fmla="*/ 87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4 w 141"/>
                <a:gd name="T75" fmla="*/ 88 h 140"/>
                <a:gd name="T76" fmla="*/ 42 w 141"/>
                <a:gd name="T77" fmla="*/ 100 h 140"/>
                <a:gd name="T78" fmla="*/ 55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4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1" y="78"/>
                  </a:lnTo>
                  <a:lnTo>
                    <a:pt x="140" y="85"/>
                  </a:lnTo>
                  <a:lnTo>
                    <a:pt x="137" y="9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20" y="121"/>
                  </a:lnTo>
                  <a:lnTo>
                    <a:pt x="110" y="129"/>
                  </a:lnTo>
                  <a:lnTo>
                    <a:pt x="98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3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2" y="5"/>
                  </a:lnTo>
                  <a:lnTo>
                    <a:pt x="49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100" y="6"/>
                  </a:lnTo>
                  <a:lnTo>
                    <a:pt x="105" y="8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5" y="31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2" y="100"/>
                  </a:lnTo>
                  <a:lnTo>
                    <a:pt x="48" y="106"/>
                  </a:lnTo>
                  <a:lnTo>
                    <a:pt x="55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Freeform 40"/>
            <p:cNvSpPr>
              <a:spLocks/>
            </p:cNvSpPr>
            <p:nvPr userDrawn="1"/>
          </p:nvSpPr>
          <p:spPr bwMode="auto">
            <a:xfrm>
              <a:off x="1495" y="3756"/>
              <a:ext cx="40" cy="66"/>
            </a:xfrm>
            <a:custGeom>
              <a:avLst/>
              <a:gdLst>
                <a:gd name="T0" fmla="*/ 0 w 122"/>
                <a:gd name="T1" fmla="*/ 4 h 196"/>
                <a:gd name="T2" fmla="*/ 30 w 122"/>
                <a:gd name="T3" fmla="*/ 0 h 196"/>
                <a:gd name="T4" fmla="*/ 30 w 122"/>
                <a:gd name="T5" fmla="*/ 75 h 196"/>
                <a:gd name="T6" fmla="*/ 30 w 122"/>
                <a:gd name="T7" fmla="*/ 75 h 196"/>
                <a:gd name="T8" fmla="*/ 37 w 122"/>
                <a:gd name="T9" fmla="*/ 68 h 196"/>
                <a:gd name="T10" fmla="*/ 46 w 122"/>
                <a:gd name="T11" fmla="*/ 62 h 196"/>
                <a:gd name="T12" fmla="*/ 57 w 122"/>
                <a:gd name="T13" fmla="*/ 59 h 196"/>
                <a:gd name="T14" fmla="*/ 63 w 122"/>
                <a:gd name="T15" fmla="*/ 57 h 196"/>
                <a:gd name="T16" fmla="*/ 70 w 122"/>
                <a:gd name="T17" fmla="*/ 57 h 196"/>
                <a:gd name="T18" fmla="*/ 70 w 122"/>
                <a:gd name="T19" fmla="*/ 57 h 196"/>
                <a:gd name="T20" fmla="*/ 81 w 122"/>
                <a:gd name="T21" fmla="*/ 59 h 196"/>
                <a:gd name="T22" fmla="*/ 92 w 122"/>
                <a:gd name="T23" fmla="*/ 61 h 196"/>
                <a:gd name="T24" fmla="*/ 101 w 122"/>
                <a:gd name="T25" fmla="*/ 65 h 196"/>
                <a:gd name="T26" fmla="*/ 108 w 122"/>
                <a:gd name="T27" fmla="*/ 72 h 196"/>
                <a:gd name="T28" fmla="*/ 113 w 122"/>
                <a:gd name="T29" fmla="*/ 80 h 196"/>
                <a:gd name="T30" fmla="*/ 118 w 122"/>
                <a:gd name="T31" fmla="*/ 90 h 196"/>
                <a:gd name="T32" fmla="*/ 121 w 122"/>
                <a:gd name="T33" fmla="*/ 101 h 196"/>
                <a:gd name="T34" fmla="*/ 122 w 122"/>
                <a:gd name="T35" fmla="*/ 114 h 196"/>
                <a:gd name="T36" fmla="*/ 122 w 122"/>
                <a:gd name="T37" fmla="*/ 196 h 196"/>
                <a:gd name="T38" fmla="*/ 92 w 122"/>
                <a:gd name="T39" fmla="*/ 196 h 196"/>
                <a:gd name="T40" fmla="*/ 92 w 122"/>
                <a:gd name="T41" fmla="*/ 120 h 196"/>
                <a:gd name="T42" fmla="*/ 92 w 122"/>
                <a:gd name="T43" fmla="*/ 120 h 196"/>
                <a:gd name="T44" fmla="*/ 92 w 122"/>
                <a:gd name="T45" fmla="*/ 112 h 196"/>
                <a:gd name="T46" fmla="*/ 90 w 122"/>
                <a:gd name="T47" fmla="*/ 106 h 196"/>
                <a:gd name="T48" fmla="*/ 88 w 122"/>
                <a:gd name="T49" fmla="*/ 100 h 196"/>
                <a:gd name="T50" fmla="*/ 85 w 122"/>
                <a:gd name="T51" fmla="*/ 95 h 196"/>
                <a:gd name="T52" fmla="*/ 80 w 122"/>
                <a:gd name="T53" fmla="*/ 91 h 196"/>
                <a:gd name="T54" fmla="*/ 76 w 122"/>
                <a:gd name="T55" fmla="*/ 88 h 196"/>
                <a:gd name="T56" fmla="*/ 69 w 122"/>
                <a:gd name="T57" fmla="*/ 86 h 196"/>
                <a:gd name="T58" fmla="*/ 62 w 122"/>
                <a:gd name="T59" fmla="*/ 86 h 196"/>
                <a:gd name="T60" fmla="*/ 62 w 122"/>
                <a:gd name="T61" fmla="*/ 86 h 196"/>
                <a:gd name="T62" fmla="*/ 55 w 122"/>
                <a:gd name="T63" fmla="*/ 86 h 196"/>
                <a:gd name="T64" fmla="*/ 49 w 122"/>
                <a:gd name="T65" fmla="*/ 88 h 196"/>
                <a:gd name="T66" fmla="*/ 43 w 122"/>
                <a:gd name="T67" fmla="*/ 92 h 196"/>
                <a:gd name="T68" fmla="*/ 39 w 122"/>
                <a:gd name="T69" fmla="*/ 95 h 196"/>
                <a:gd name="T70" fmla="*/ 35 w 122"/>
                <a:gd name="T71" fmla="*/ 101 h 196"/>
                <a:gd name="T72" fmla="*/ 32 w 122"/>
                <a:gd name="T73" fmla="*/ 107 h 196"/>
                <a:gd name="T74" fmla="*/ 31 w 122"/>
                <a:gd name="T75" fmla="*/ 114 h 196"/>
                <a:gd name="T76" fmla="*/ 30 w 122"/>
                <a:gd name="T77" fmla="*/ 120 h 196"/>
                <a:gd name="T78" fmla="*/ 30 w 122"/>
                <a:gd name="T79" fmla="*/ 196 h 196"/>
                <a:gd name="T80" fmla="*/ 0 w 122"/>
                <a:gd name="T81" fmla="*/ 196 h 196"/>
                <a:gd name="T82" fmla="*/ 0 w 122"/>
                <a:gd name="T83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96">
                  <a:moveTo>
                    <a:pt x="0" y="4"/>
                  </a:move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7" y="68"/>
                  </a:lnTo>
                  <a:lnTo>
                    <a:pt x="46" y="62"/>
                  </a:lnTo>
                  <a:lnTo>
                    <a:pt x="57" y="59"/>
                  </a:lnTo>
                  <a:lnTo>
                    <a:pt x="63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81" y="59"/>
                  </a:lnTo>
                  <a:lnTo>
                    <a:pt x="92" y="61"/>
                  </a:lnTo>
                  <a:lnTo>
                    <a:pt x="101" y="65"/>
                  </a:lnTo>
                  <a:lnTo>
                    <a:pt x="108" y="72"/>
                  </a:lnTo>
                  <a:lnTo>
                    <a:pt x="113" y="80"/>
                  </a:lnTo>
                  <a:lnTo>
                    <a:pt x="118" y="90"/>
                  </a:lnTo>
                  <a:lnTo>
                    <a:pt x="121" y="101"/>
                  </a:lnTo>
                  <a:lnTo>
                    <a:pt x="122" y="114"/>
                  </a:lnTo>
                  <a:lnTo>
                    <a:pt x="122" y="196"/>
                  </a:lnTo>
                  <a:lnTo>
                    <a:pt x="92" y="196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2"/>
                  </a:lnTo>
                  <a:lnTo>
                    <a:pt x="90" y="106"/>
                  </a:lnTo>
                  <a:lnTo>
                    <a:pt x="88" y="100"/>
                  </a:lnTo>
                  <a:lnTo>
                    <a:pt x="85" y="95"/>
                  </a:lnTo>
                  <a:lnTo>
                    <a:pt x="80" y="91"/>
                  </a:lnTo>
                  <a:lnTo>
                    <a:pt x="76" y="88"/>
                  </a:lnTo>
                  <a:lnTo>
                    <a:pt x="69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55" y="86"/>
                  </a:lnTo>
                  <a:lnTo>
                    <a:pt x="49" y="88"/>
                  </a:lnTo>
                  <a:lnTo>
                    <a:pt x="43" y="92"/>
                  </a:lnTo>
                  <a:lnTo>
                    <a:pt x="39" y="95"/>
                  </a:lnTo>
                  <a:lnTo>
                    <a:pt x="35" y="101"/>
                  </a:lnTo>
                  <a:lnTo>
                    <a:pt x="32" y="107"/>
                  </a:lnTo>
                  <a:lnTo>
                    <a:pt x="31" y="114"/>
                  </a:lnTo>
                  <a:lnTo>
                    <a:pt x="30" y="12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Freeform 41"/>
            <p:cNvSpPr>
              <a:spLocks/>
            </p:cNvSpPr>
            <p:nvPr userDrawn="1"/>
          </p:nvSpPr>
          <p:spPr bwMode="auto">
            <a:xfrm>
              <a:off x="1571" y="3757"/>
              <a:ext cx="64" cy="65"/>
            </a:xfrm>
            <a:custGeom>
              <a:avLst/>
              <a:gdLst>
                <a:gd name="T0" fmla="*/ 95 w 190"/>
                <a:gd name="T1" fmla="*/ 167 h 195"/>
                <a:gd name="T2" fmla="*/ 122 w 190"/>
                <a:gd name="T3" fmla="*/ 162 h 195"/>
                <a:gd name="T4" fmla="*/ 141 w 190"/>
                <a:gd name="T5" fmla="*/ 147 h 195"/>
                <a:gd name="T6" fmla="*/ 155 w 190"/>
                <a:gd name="T7" fmla="*/ 125 h 195"/>
                <a:gd name="T8" fmla="*/ 159 w 190"/>
                <a:gd name="T9" fmla="*/ 98 h 195"/>
                <a:gd name="T10" fmla="*/ 190 w 190"/>
                <a:gd name="T11" fmla="*/ 98 h 195"/>
                <a:gd name="T12" fmla="*/ 189 w 190"/>
                <a:gd name="T13" fmla="*/ 117 h 195"/>
                <a:gd name="T14" fmla="*/ 183 w 190"/>
                <a:gd name="T15" fmla="*/ 136 h 195"/>
                <a:gd name="T16" fmla="*/ 174 w 190"/>
                <a:gd name="T17" fmla="*/ 153 h 195"/>
                <a:gd name="T18" fmla="*/ 163 w 190"/>
                <a:gd name="T19" fmla="*/ 168 h 195"/>
                <a:gd name="T20" fmla="*/ 149 w 190"/>
                <a:gd name="T21" fmla="*/ 179 h 195"/>
                <a:gd name="T22" fmla="*/ 133 w 190"/>
                <a:gd name="T23" fmla="*/ 188 h 195"/>
                <a:gd name="T24" fmla="*/ 115 w 190"/>
                <a:gd name="T25" fmla="*/ 194 h 195"/>
                <a:gd name="T26" fmla="*/ 95 w 190"/>
                <a:gd name="T27" fmla="*/ 195 h 195"/>
                <a:gd name="T28" fmla="*/ 86 w 190"/>
                <a:gd name="T29" fmla="*/ 195 h 195"/>
                <a:gd name="T30" fmla="*/ 67 w 190"/>
                <a:gd name="T31" fmla="*/ 192 h 195"/>
                <a:gd name="T32" fmla="*/ 49 w 190"/>
                <a:gd name="T33" fmla="*/ 184 h 195"/>
                <a:gd name="T34" fmla="*/ 35 w 190"/>
                <a:gd name="T35" fmla="*/ 173 h 195"/>
                <a:gd name="T36" fmla="*/ 22 w 190"/>
                <a:gd name="T37" fmla="*/ 160 h 195"/>
                <a:gd name="T38" fmla="*/ 12 w 190"/>
                <a:gd name="T39" fmla="*/ 145 h 195"/>
                <a:gd name="T40" fmla="*/ 5 w 190"/>
                <a:gd name="T41" fmla="*/ 128 h 195"/>
                <a:gd name="T42" fmla="*/ 1 w 190"/>
                <a:gd name="T43" fmla="*/ 108 h 195"/>
                <a:gd name="T44" fmla="*/ 0 w 190"/>
                <a:gd name="T45" fmla="*/ 98 h 195"/>
                <a:gd name="T46" fmla="*/ 2 w 190"/>
                <a:gd name="T47" fmla="*/ 78 h 195"/>
                <a:gd name="T48" fmla="*/ 8 w 190"/>
                <a:gd name="T49" fmla="*/ 60 h 195"/>
                <a:gd name="T50" fmla="*/ 16 w 190"/>
                <a:gd name="T51" fmla="*/ 43 h 195"/>
                <a:gd name="T52" fmla="*/ 28 w 190"/>
                <a:gd name="T53" fmla="*/ 29 h 195"/>
                <a:gd name="T54" fmla="*/ 41 w 190"/>
                <a:gd name="T55" fmla="*/ 16 h 195"/>
                <a:gd name="T56" fmla="*/ 57 w 190"/>
                <a:gd name="T57" fmla="*/ 8 h 195"/>
                <a:gd name="T58" fmla="*/ 76 w 190"/>
                <a:gd name="T59" fmla="*/ 3 h 195"/>
                <a:gd name="T60" fmla="*/ 95 w 190"/>
                <a:gd name="T61" fmla="*/ 0 h 195"/>
                <a:gd name="T62" fmla="*/ 107 w 190"/>
                <a:gd name="T63" fmla="*/ 0 h 195"/>
                <a:gd name="T64" fmla="*/ 127 w 190"/>
                <a:gd name="T65" fmla="*/ 6 h 195"/>
                <a:gd name="T66" fmla="*/ 146 w 190"/>
                <a:gd name="T67" fmla="*/ 15 h 195"/>
                <a:gd name="T68" fmla="*/ 162 w 190"/>
                <a:gd name="T69" fmla="*/ 28 h 195"/>
                <a:gd name="T70" fmla="*/ 147 w 190"/>
                <a:gd name="T71" fmla="*/ 57 h 195"/>
                <a:gd name="T72" fmla="*/ 142 w 190"/>
                <a:gd name="T73" fmla="*/ 51 h 195"/>
                <a:gd name="T74" fmla="*/ 132 w 190"/>
                <a:gd name="T75" fmla="*/ 41 h 195"/>
                <a:gd name="T76" fmla="*/ 119 w 190"/>
                <a:gd name="T77" fmla="*/ 34 h 195"/>
                <a:gd name="T78" fmla="*/ 104 w 190"/>
                <a:gd name="T79" fmla="*/ 30 h 195"/>
                <a:gd name="T80" fmla="*/ 95 w 190"/>
                <a:gd name="T81" fmla="*/ 29 h 195"/>
                <a:gd name="T82" fmla="*/ 83 w 190"/>
                <a:gd name="T83" fmla="*/ 30 h 195"/>
                <a:gd name="T84" fmla="*/ 70 w 190"/>
                <a:gd name="T85" fmla="*/ 35 h 195"/>
                <a:gd name="T86" fmla="*/ 49 w 190"/>
                <a:gd name="T87" fmla="*/ 50 h 195"/>
                <a:gd name="T88" fmla="*/ 37 w 190"/>
                <a:gd name="T89" fmla="*/ 71 h 195"/>
                <a:gd name="T90" fmla="*/ 32 w 190"/>
                <a:gd name="T91" fmla="*/ 98 h 195"/>
                <a:gd name="T92" fmla="*/ 33 w 190"/>
                <a:gd name="T93" fmla="*/ 112 h 195"/>
                <a:gd name="T94" fmla="*/ 43 w 190"/>
                <a:gd name="T95" fmla="*/ 137 h 195"/>
                <a:gd name="T96" fmla="*/ 59 w 190"/>
                <a:gd name="T97" fmla="*/ 155 h 195"/>
                <a:gd name="T98" fmla="*/ 76 w 190"/>
                <a:gd name="T99" fmla="*/ 163 h 195"/>
                <a:gd name="T100" fmla="*/ 88 w 190"/>
                <a:gd name="T101" fmla="*/ 167 h 195"/>
                <a:gd name="T102" fmla="*/ 95 w 190"/>
                <a:gd name="T103" fmla="*/ 16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0" h="195">
                  <a:moveTo>
                    <a:pt x="95" y="167"/>
                  </a:moveTo>
                  <a:lnTo>
                    <a:pt x="95" y="167"/>
                  </a:lnTo>
                  <a:lnTo>
                    <a:pt x="109" y="165"/>
                  </a:lnTo>
                  <a:lnTo>
                    <a:pt x="122" y="162"/>
                  </a:lnTo>
                  <a:lnTo>
                    <a:pt x="132" y="155"/>
                  </a:lnTo>
                  <a:lnTo>
                    <a:pt x="141" y="147"/>
                  </a:lnTo>
                  <a:lnTo>
                    <a:pt x="149" y="137"/>
                  </a:lnTo>
                  <a:lnTo>
                    <a:pt x="155" y="125"/>
                  </a:lnTo>
                  <a:lnTo>
                    <a:pt x="158" y="113"/>
                  </a:lnTo>
                  <a:lnTo>
                    <a:pt x="159" y="98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190" y="108"/>
                  </a:lnTo>
                  <a:lnTo>
                    <a:pt x="189" y="117"/>
                  </a:lnTo>
                  <a:lnTo>
                    <a:pt x="187" y="128"/>
                  </a:lnTo>
                  <a:lnTo>
                    <a:pt x="183" y="136"/>
                  </a:lnTo>
                  <a:lnTo>
                    <a:pt x="179" y="145"/>
                  </a:lnTo>
                  <a:lnTo>
                    <a:pt x="174" y="153"/>
                  </a:lnTo>
                  <a:lnTo>
                    <a:pt x="170" y="160"/>
                  </a:lnTo>
                  <a:lnTo>
                    <a:pt x="163" y="168"/>
                  </a:lnTo>
                  <a:lnTo>
                    <a:pt x="157" y="173"/>
                  </a:lnTo>
                  <a:lnTo>
                    <a:pt x="149" y="179"/>
                  </a:lnTo>
                  <a:lnTo>
                    <a:pt x="142" y="184"/>
                  </a:lnTo>
                  <a:lnTo>
                    <a:pt x="133" y="188"/>
                  </a:lnTo>
                  <a:lnTo>
                    <a:pt x="125" y="192"/>
                  </a:lnTo>
                  <a:lnTo>
                    <a:pt x="115" y="194"/>
                  </a:lnTo>
                  <a:lnTo>
                    <a:pt x="106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86" y="195"/>
                  </a:lnTo>
                  <a:lnTo>
                    <a:pt x="76" y="194"/>
                  </a:lnTo>
                  <a:lnTo>
                    <a:pt x="67" y="192"/>
                  </a:lnTo>
                  <a:lnTo>
                    <a:pt x="57" y="188"/>
                  </a:lnTo>
                  <a:lnTo>
                    <a:pt x="49" y="184"/>
                  </a:lnTo>
                  <a:lnTo>
                    <a:pt x="41" y="179"/>
                  </a:lnTo>
                  <a:lnTo>
                    <a:pt x="35" y="173"/>
                  </a:lnTo>
                  <a:lnTo>
                    <a:pt x="28" y="168"/>
                  </a:lnTo>
                  <a:lnTo>
                    <a:pt x="22" y="160"/>
                  </a:lnTo>
                  <a:lnTo>
                    <a:pt x="16" y="153"/>
                  </a:lnTo>
                  <a:lnTo>
                    <a:pt x="12" y="145"/>
                  </a:lnTo>
                  <a:lnTo>
                    <a:pt x="8" y="136"/>
                  </a:lnTo>
                  <a:lnTo>
                    <a:pt x="5" y="128"/>
                  </a:lnTo>
                  <a:lnTo>
                    <a:pt x="2" y="117"/>
                  </a:lnTo>
                  <a:lnTo>
                    <a:pt x="1" y="10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" y="88"/>
                  </a:lnTo>
                  <a:lnTo>
                    <a:pt x="2" y="78"/>
                  </a:lnTo>
                  <a:lnTo>
                    <a:pt x="5" y="69"/>
                  </a:lnTo>
                  <a:lnTo>
                    <a:pt x="8" y="60"/>
                  </a:lnTo>
                  <a:lnTo>
                    <a:pt x="12" y="51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8" y="29"/>
                  </a:lnTo>
                  <a:lnTo>
                    <a:pt x="35" y="22"/>
                  </a:lnTo>
                  <a:lnTo>
                    <a:pt x="41" y="16"/>
                  </a:lnTo>
                  <a:lnTo>
                    <a:pt x="49" y="12"/>
                  </a:lnTo>
                  <a:lnTo>
                    <a:pt x="57" y="8"/>
                  </a:lnTo>
                  <a:lnTo>
                    <a:pt x="67" y="5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8" y="3"/>
                  </a:lnTo>
                  <a:lnTo>
                    <a:pt x="127" y="6"/>
                  </a:lnTo>
                  <a:lnTo>
                    <a:pt x="138" y="10"/>
                  </a:lnTo>
                  <a:lnTo>
                    <a:pt x="146" y="15"/>
                  </a:lnTo>
                  <a:lnTo>
                    <a:pt x="154" y="21"/>
                  </a:lnTo>
                  <a:lnTo>
                    <a:pt x="162" y="28"/>
                  </a:lnTo>
                  <a:lnTo>
                    <a:pt x="169" y="36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2" y="51"/>
                  </a:lnTo>
                  <a:lnTo>
                    <a:pt x="138" y="45"/>
                  </a:lnTo>
                  <a:lnTo>
                    <a:pt x="132" y="41"/>
                  </a:lnTo>
                  <a:lnTo>
                    <a:pt x="126" y="37"/>
                  </a:lnTo>
                  <a:lnTo>
                    <a:pt x="119" y="34"/>
                  </a:lnTo>
                  <a:lnTo>
                    <a:pt x="111" y="31"/>
                  </a:lnTo>
                  <a:lnTo>
                    <a:pt x="104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88" y="30"/>
                  </a:lnTo>
                  <a:lnTo>
                    <a:pt x="83" y="30"/>
                  </a:lnTo>
                  <a:lnTo>
                    <a:pt x="76" y="33"/>
                  </a:lnTo>
                  <a:lnTo>
                    <a:pt x="70" y="35"/>
                  </a:lnTo>
                  <a:lnTo>
                    <a:pt x="59" y="41"/>
                  </a:lnTo>
                  <a:lnTo>
                    <a:pt x="49" y="50"/>
                  </a:lnTo>
                  <a:lnTo>
                    <a:pt x="43" y="59"/>
                  </a:lnTo>
                  <a:lnTo>
                    <a:pt x="37" y="71"/>
                  </a:lnTo>
                  <a:lnTo>
                    <a:pt x="33" y="84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3" y="112"/>
                  </a:lnTo>
                  <a:lnTo>
                    <a:pt x="37" y="125"/>
                  </a:lnTo>
                  <a:lnTo>
                    <a:pt x="43" y="137"/>
                  </a:lnTo>
                  <a:lnTo>
                    <a:pt x="49" y="147"/>
                  </a:lnTo>
                  <a:lnTo>
                    <a:pt x="59" y="155"/>
                  </a:lnTo>
                  <a:lnTo>
                    <a:pt x="70" y="161"/>
                  </a:lnTo>
                  <a:lnTo>
                    <a:pt x="76" y="163"/>
                  </a:lnTo>
                  <a:lnTo>
                    <a:pt x="83" y="165"/>
                  </a:lnTo>
                  <a:lnTo>
                    <a:pt x="88" y="167"/>
                  </a:lnTo>
                  <a:lnTo>
                    <a:pt x="95" y="167"/>
                  </a:lnTo>
                  <a:lnTo>
                    <a:pt x="95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Freeform 42"/>
            <p:cNvSpPr>
              <a:spLocks noEditPoints="1"/>
            </p:cNvSpPr>
            <p:nvPr userDrawn="1"/>
          </p:nvSpPr>
          <p:spPr bwMode="auto">
            <a:xfrm>
              <a:off x="1642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7 w 140"/>
                <a:gd name="T13" fmla="*/ 105 h 140"/>
                <a:gd name="T14" fmla="*/ 138 w 140"/>
                <a:gd name="T15" fmla="*/ 99 h 140"/>
                <a:gd name="T16" fmla="*/ 133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3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3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8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3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3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1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90" y="109"/>
                  </a:lnTo>
                  <a:lnTo>
                    <a:pt x="97" y="105"/>
                  </a:lnTo>
                  <a:lnTo>
                    <a:pt x="102" y="99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1" y="123"/>
                  </a:lnTo>
                  <a:lnTo>
                    <a:pt x="113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09"/>
                  </a:lnTo>
                  <a:lnTo>
                    <a:pt x="6" y="98"/>
                  </a:lnTo>
                  <a:lnTo>
                    <a:pt x="4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2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3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8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8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5" y="49"/>
                  </a:lnTo>
                  <a:lnTo>
                    <a:pt x="101" y="44"/>
                  </a:lnTo>
                  <a:lnTo>
                    <a:pt x="98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8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Freeform 43"/>
            <p:cNvSpPr>
              <a:spLocks/>
            </p:cNvSpPr>
            <p:nvPr userDrawn="1"/>
          </p:nvSpPr>
          <p:spPr bwMode="auto">
            <a:xfrm>
              <a:off x="1698" y="3775"/>
              <a:ext cx="40" cy="47"/>
            </a:xfrm>
            <a:custGeom>
              <a:avLst/>
              <a:gdLst>
                <a:gd name="T0" fmla="*/ 0 w 121"/>
                <a:gd name="T1" fmla="*/ 2 h 139"/>
                <a:gd name="T2" fmla="*/ 30 w 121"/>
                <a:gd name="T3" fmla="*/ 2 h 139"/>
                <a:gd name="T4" fmla="*/ 30 w 121"/>
                <a:gd name="T5" fmla="*/ 18 h 139"/>
                <a:gd name="T6" fmla="*/ 30 w 121"/>
                <a:gd name="T7" fmla="*/ 18 h 139"/>
                <a:gd name="T8" fmla="*/ 36 w 121"/>
                <a:gd name="T9" fmla="*/ 12 h 139"/>
                <a:gd name="T10" fmla="*/ 44 w 121"/>
                <a:gd name="T11" fmla="*/ 6 h 139"/>
                <a:gd name="T12" fmla="*/ 50 w 121"/>
                <a:gd name="T13" fmla="*/ 4 h 139"/>
                <a:gd name="T14" fmla="*/ 55 w 121"/>
                <a:gd name="T15" fmla="*/ 2 h 139"/>
                <a:gd name="T16" fmla="*/ 61 w 121"/>
                <a:gd name="T17" fmla="*/ 0 h 139"/>
                <a:gd name="T18" fmla="*/ 68 w 121"/>
                <a:gd name="T19" fmla="*/ 0 h 139"/>
                <a:gd name="T20" fmla="*/ 68 w 121"/>
                <a:gd name="T21" fmla="*/ 0 h 139"/>
                <a:gd name="T22" fmla="*/ 79 w 121"/>
                <a:gd name="T23" fmla="*/ 2 h 139"/>
                <a:gd name="T24" fmla="*/ 91 w 121"/>
                <a:gd name="T25" fmla="*/ 4 h 139"/>
                <a:gd name="T26" fmla="*/ 99 w 121"/>
                <a:gd name="T27" fmla="*/ 8 h 139"/>
                <a:gd name="T28" fmla="*/ 107 w 121"/>
                <a:gd name="T29" fmla="*/ 15 h 139"/>
                <a:gd name="T30" fmla="*/ 113 w 121"/>
                <a:gd name="T31" fmla="*/ 23 h 139"/>
                <a:gd name="T32" fmla="*/ 117 w 121"/>
                <a:gd name="T33" fmla="*/ 33 h 139"/>
                <a:gd name="T34" fmla="*/ 120 w 121"/>
                <a:gd name="T35" fmla="*/ 44 h 139"/>
                <a:gd name="T36" fmla="*/ 121 w 121"/>
                <a:gd name="T37" fmla="*/ 57 h 139"/>
                <a:gd name="T38" fmla="*/ 121 w 121"/>
                <a:gd name="T39" fmla="*/ 139 h 139"/>
                <a:gd name="T40" fmla="*/ 91 w 121"/>
                <a:gd name="T41" fmla="*/ 139 h 139"/>
                <a:gd name="T42" fmla="*/ 91 w 121"/>
                <a:gd name="T43" fmla="*/ 63 h 139"/>
                <a:gd name="T44" fmla="*/ 91 w 121"/>
                <a:gd name="T45" fmla="*/ 63 h 139"/>
                <a:gd name="T46" fmla="*/ 90 w 121"/>
                <a:gd name="T47" fmla="*/ 55 h 139"/>
                <a:gd name="T48" fmla="*/ 89 w 121"/>
                <a:gd name="T49" fmla="*/ 47 h 139"/>
                <a:gd name="T50" fmla="*/ 86 w 121"/>
                <a:gd name="T51" fmla="*/ 42 h 139"/>
                <a:gd name="T52" fmla="*/ 83 w 121"/>
                <a:gd name="T53" fmla="*/ 37 h 139"/>
                <a:gd name="T54" fmla="*/ 78 w 121"/>
                <a:gd name="T55" fmla="*/ 34 h 139"/>
                <a:gd name="T56" fmla="*/ 74 w 121"/>
                <a:gd name="T57" fmla="*/ 30 h 139"/>
                <a:gd name="T58" fmla="*/ 67 w 121"/>
                <a:gd name="T59" fmla="*/ 29 h 139"/>
                <a:gd name="T60" fmla="*/ 60 w 121"/>
                <a:gd name="T61" fmla="*/ 29 h 139"/>
                <a:gd name="T62" fmla="*/ 60 w 121"/>
                <a:gd name="T63" fmla="*/ 29 h 139"/>
                <a:gd name="T64" fmla="*/ 53 w 121"/>
                <a:gd name="T65" fmla="*/ 29 h 139"/>
                <a:gd name="T66" fmla="*/ 47 w 121"/>
                <a:gd name="T67" fmla="*/ 31 h 139"/>
                <a:gd name="T68" fmla="*/ 42 w 121"/>
                <a:gd name="T69" fmla="*/ 35 h 139"/>
                <a:gd name="T70" fmla="*/ 38 w 121"/>
                <a:gd name="T71" fmla="*/ 38 h 139"/>
                <a:gd name="T72" fmla="*/ 35 w 121"/>
                <a:gd name="T73" fmla="*/ 44 h 139"/>
                <a:gd name="T74" fmla="*/ 32 w 121"/>
                <a:gd name="T75" fmla="*/ 50 h 139"/>
                <a:gd name="T76" fmla="*/ 30 w 121"/>
                <a:gd name="T77" fmla="*/ 57 h 139"/>
                <a:gd name="T78" fmla="*/ 30 w 121"/>
                <a:gd name="T79" fmla="*/ 63 h 139"/>
                <a:gd name="T80" fmla="*/ 30 w 121"/>
                <a:gd name="T81" fmla="*/ 139 h 139"/>
                <a:gd name="T82" fmla="*/ 0 w 121"/>
                <a:gd name="T83" fmla="*/ 139 h 139"/>
                <a:gd name="T84" fmla="*/ 0 w 121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99" y="8"/>
                  </a:lnTo>
                  <a:lnTo>
                    <a:pt x="107" y="15"/>
                  </a:lnTo>
                  <a:lnTo>
                    <a:pt x="113" y="23"/>
                  </a:lnTo>
                  <a:lnTo>
                    <a:pt x="117" y="33"/>
                  </a:lnTo>
                  <a:lnTo>
                    <a:pt x="120" y="44"/>
                  </a:lnTo>
                  <a:lnTo>
                    <a:pt x="121" y="57"/>
                  </a:lnTo>
                  <a:lnTo>
                    <a:pt x="121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0" y="55"/>
                  </a:lnTo>
                  <a:lnTo>
                    <a:pt x="89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4" y="30"/>
                  </a:lnTo>
                  <a:lnTo>
                    <a:pt x="67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Freeform 44"/>
            <p:cNvSpPr>
              <a:spLocks/>
            </p:cNvSpPr>
            <p:nvPr userDrawn="1"/>
          </p:nvSpPr>
          <p:spPr bwMode="auto">
            <a:xfrm>
              <a:off x="1744" y="3756"/>
              <a:ext cx="33" cy="66"/>
            </a:xfrm>
            <a:custGeom>
              <a:avLst/>
              <a:gdLst>
                <a:gd name="T0" fmla="*/ 29 w 100"/>
                <a:gd name="T1" fmla="*/ 4 h 196"/>
                <a:gd name="T2" fmla="*/ 58 w 100"/>
                <a:gd name="T3" fmla="*/ 0 h 196"/>
                <a:gd name="T4" fmla="*/ 58 w 100"/>
                <a:gd name="T5" fmla="*/ 59 h 196"/>
                <a:gd name="T6" fmla="*/ 100 w 100"/>
                <a:gd name="T7" fmla="*/ 59 h 196"/>
                <a:gd name="T8" fmla="*/ 100 w 100"/>
                <a:gd name="T9" fmla="*/ 87 h 196"/>
                <a:gd name="T10" fmla="*/ 58 w 100"/>
                <a:gd name="T11" fmla="*/ 87 h 196"/>
                <a:gd name="T12" fmla="*/ 58 w 100"/>
                <a:gd name="T13" fmla="*/ 196 h 196"/>
                <a:gd name="T14" fmla="*/ 29 w 100"/>
                <a:gd name="T15" fmla="*/ 196 h 196"/>
                <a:gd name="T16" fmla="*/ 29 w 100"/>
                <a:gd name="T17" fmla="*/ 87 h 196"/>
                <a:gd name="T18" fmla="*/ 0 w 100"/>
                <a:gd name="T19" fmla="*/ 87 h 196"/>
                <a:gd name="T20" fmla="*/ 0 w 100"/>
                <a:gd name="T21" fmla="*/ 59 h 196"/>
                <a:gd name="T22" fmla="*/ 29 w 100"/>
                <a:gd name="T23" fmla="*/ 59 h 196"/>
                <a:gd name="T24" fmla="*/ 29 w 100"/>
                <a:gd name="T25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96">
                  <a:moveTo>
                    <a:pt x="29" y="4"/>
                  </a:moveTo>
                  <a:lnTo>
                    <a:pt x="58" y="0"/>
                  </a:lnTo>
                  <a:lnTo>
                    <a:pt x="58" y="59"/>
                  </a:lnTo>
                  <a:lnTo>
                    <a:pt x="100" y="59"/>
                  </a:lnTo>
                  <a:lnTo>
                    <a:pt x="100" y="87"/>
                  </a:lnTo>
                  <a:lnTo>
                    <a:pt x="58" y="87"/>
                  </a:lnTo>
                  <a:lnTo>
                    <a:pt x="58" y="196"/>
                  </a:lnTo>
                  <a:lnTo>
                    <a:pt x="29" y="196"/>
                  </a:lnTo>
                  <a:lnTo>
                    <a:pt x="29" y="87"/>
                  </a:lnTo>
                  <a:lnTo>
                    <a:pt x="0" y="87"/>
                  </a:lnTo>
                  <a:lnTo>
                    <a:pt x="0" y="59"/>
                  </a:lnTo>
                  <a:lnTo>
                    <a:pt x="29" y="59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Freeform 45"/>
            <p:cNvSpPr>
              <a:spLocks/>
            </p:cNvSpPr>
            <p:nvPr userDrawn="1"/>
          </p:nvSpPr>
          <p:spPr bwMode="auto">
            <a:xfrm>
              <a:off x="1785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29 w 65"/>
                <a:gd name="T3" fmla="*/ 2 h 139"/>
                <a:gd name="T4" fmla="*/ 29 w 65"/>
                <a:gd name="T5" fmla="*/ 16 h 139"/>
                <a:gd name="T6" fmla="*/ 29 w 65"/>
                <a:gd name="T7" fmla="*/ 16 h 139"/>
                <a:gd name="T8" fmla="*/ 35 w 65"/>
                <a:gd name="T9" fmla="*/ 10 h 139"/>
                <a:gd name="T10" fmla="*/ 42 w 65"/>
                <a:gd name="T11" fmla="*/ 5 h 139"/>
                <a:gd name="T12" fmla="*/ 47 w 65"/>
                <a:gd name="T13" fmla="*/ 3 h 139"/>
                <a:gd name="T14" fmla="*/ 52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3 w 65"/>
                <a:gd name="T31" fmla="*/ 35 h 139"/>
                <a:gd name="T32" fmla="*/ 39 w 65"/>
                <a:gd name="T33" fmla="*/ 38 h 139"/>
                <a:gd name="T34" fmla="*/ 35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29 w 65"/>
                <a:gd name="T41" fmla="*/ 63 h 139"/>
                <a:gd name="T42" fmla="*/ 29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29" y="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5" y="10"/>
                  </a:lnTo>
                  <a:lnTo>
                    <a:pt x="42" y="5"/>
                  </a:lnTo>
                  <a:lnTo>
                    <a:pt x="47" y="3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3" y="35"/>
                  </a:lnTo>
                  <a:lnTo>
                    <a:pt x="39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29" y="63"/>
                  </a:lnTo>
                  <a:lnTo>
                    <a:pt x="29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" name="Freeform 46"/>
            <p:cNvSpPr>
              <a:spLocks noEditPoints="1"/>
            </p:cNvSpPr>
            <p:nvPr userDrawn="1"/>
          </p:nvSpPr>
          <p:spPr bwMode="auto">
            <a:xfrm>
              <a:off x="181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0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744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0" t="19781" r="-17013" b="19721"/>
          <a:stretch/>
        </p:blipFill>
        <p:spPr>
          <a:xfrm>
            <a:off x="742950" y="771525"/>
            <a:ext cx="10658475" cy="5334000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6391276" y="2057401"/>
            <a:ext cx="5060496" cy="4219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322569" y="2845254"/>
            <a:ext cx="3278005" cy="147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5086" y="4514850"/>
            <a:ext cx="4896685" cy="15430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555086" y="2143125"/>
            <a:ext cx="4896685" cy="22547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809750" y="3128963"/>
            <a:ext cx="2332038" cy="844550"/>
            <a:chOff x="1140" y="1971"/>
            <a:chExt cx="1469" cy="532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140" y="1971"/>
              <a:ext cx="1469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1140" y="2055"/>
              <a:ext cx="178" cy="251"/>
            </a:xfrm>
            <a:custGeom>
              <a:avLst/>
              <a:gdLst>
                <a:gd name="T0" fmla="*/ 123 w 533"/>
                <a:gd name="T1" fmla="*/ 517 h 755"/>
                <a:gd name="T2" fmla="*/ 166 w 533"/>
                <a:gd name="T3" fmla="*/ 573 h 755"/>
                <a:gd name="T4" fmla="*/ 192 w 533"/>
                <a:gd name="T5" fmla="*/ 593 h 755"/>
                <a:gd name="T6" fmla="*/ 223 w 533"/>
                <a:gd name="T7" fmla="*/ 605 h 755"/>
                <a:gd name="T8" fmla="*/ 258 w 533"/>
                <a:gd name="T9" fmla="*/ 611 h 755"/>
                <a:gd name="T10" fmla="*/ 292 w 533"/>
                <a:gd name="T11" fmla="*/ 610 h 755"/>
                <a:gd name="T12" fmla="*/ 332 w 533"/>
                <a:gd name="T13" fmla="*/ 596 h 755"/>
                <a:gd name="T14" fmla="*/ 351 w 533"/>
                <a:gd name="T15" fmla="*/ 583 h 755"/>
                <a:gd name="T16" fmla="*/ 362 w 533"/>
                <a:gd name="T17" fmla="*/ 565 h 755"/>
                <a:gd name="T18" fmla="*/ 365 w 533"/>
                <a:gd name="T19" fmla="*/ 544 h 755"/>
                <a:gd name="T20" fmla="*/ 364 w 533"/>
                <a:gd name="T21" fmla="*/ 529 h 755"/>
                <a:gd name="T22" fmla="*/ 356 w 533"/>
                <a:gd name="T23" fmla="*/ 509 h 755"/>
                <a:gd name="T24" fmla="*/ 341 w 533"/>
                <a:gd name="T25" fmla="*/ 492 h 755"/>
                <a:gd name="T26" fmla="*/ 291 w 533"/>
                <a:gd name="T27" fmla="*/ 461 h 755"/>
                <a:gd name="T28" fmla="*/ 217 w 533"/>
                <a:gd name="T29" fmla="*/ 432 h 755"/>
                <a:gd name="T30" fmla="*/ 153 w 533"/>
                <a:gd name="T31" fmla="*/ 401 h 755"/>
                <a:gd name="T32" fmla="*/ 105 w 533"/>
                <a:gd name="T33" fmla="*/ 365 h 755"/>
                <a:gd name="T34" fmla="*/ 71 w 533"/>
                <a:gd name="T35" fmla="*/ 323 h 755"/>
                <a:gd name="T36" fmla="*/ 49 w 533"/>
                <a:gd name="T37" fmla="*/ 277 h 755"/>
                <a:gd name="T38" fmla="*/ 39 w 533"/>
                <a:gd name="T39" fmla="*/ 225 h 755"/>
                <a:gd name="T40" fmla="*/ 39 w 533"/>
                <a:gd name="T41" fmla="*/ 184 h 755"/>
                <a:gd name="T42" fmla="*/ 56 w 533"/>
                <a:gd name="T43" fmla="*/ 125 h 755"/>
                <a:gd name="T44" fmla="*/ 90 w 533"/>
                <a:gd name="T45" fmla="*/ 73 h 755"/>
                <a:gd name="T46" fmla="*/ 139 w 533"/>
                <a:gd name="T47" fmla="*/ 34 h 755"/>
                <a:gd name="T48" fmla="*/ 201 w 533"/>
                <a:gd name="T49" fmla="*/ 9 h 755"/>
                <a:gd name="T50" fmla="*/ 273 w 533"/>
                <a:gd name="T51" fmla="*/ 0 h 755"/>
                <a:gd name="T52" fmla="*/ 308 w 533"/>
                <a:gd name="T53" fmla="*/ 1 h 755"/>
                <a:gd name="T54" fmla="*/ 357 w 533"/>
                <a:gd name="T55" fmla="*/ 11 h 755"/>
                <a:gd name="T56" fmla="*/ 402 w 533"/>
                <a:gd name="T57" fmla="*/ 29 h 755"/>
                <a:gd name="T58" fmla="*/ 443 w 533"/>
                <a:gd name="T59" fmla="*/ 57 h 755"/>
                <a:gd name="T60" fmla="*/ 480 w 533"/>
                <a:gd name="T61" fmla="*/ 95 h 755"/>
                <a:gd name="T62" fmla="*/ 382 w 533"/>
                <a:gd name="T63" fmla="*/ 209 h 755"/>
                <a:gd name="T64" fmla="*/ 362 w 533"/>
                <a:gd name="T65" fmla="*/ 179 h 755"/>
                <a:gd name="T66" fmla="*/ 324 w 533"/>
                <a:gd name="T67" fmla="*/ 153 h 755"/>
                <a:gd name="T68" fmla="*/ 276 w 533"/>
                <a:gd name="T69" fmla="*/ 143 h 755"/>
                <a:gd name="T70" fmla="*/ 246 w 533"/>
                <a:gd name="T71" fmla="*/ 148 h 755"/>
                <a:gd name="T72" fmla="*/ 209 w 533"/>
                <a:gd name="T73" fmla="*/ 167 h 755"/>
                <a:gd name="T74" fmla="*/ 200 w 533"/>
                <a:gd name="T75" fmla="*/ 183 h 755"/>
                <a:gd name="T76" fmla="*/ 196 w 533"/>
                <a:gd name="T77" fmla="*/ 201 h 755"/>
                <a:gd name="T78" fmla="*/ 201 w 533"/>
                <a:gd name="T79" fmla="*/ 228 h 755"/>
                <a:gd name="T80" fmla="*/ 217 w 533"/>
                <a:gd name="T81" fmla="*/ 250 h 755"/>
                <a:gd name="T82" fmla="*/ 265 w 533"/>
                <a:gd name="T83" fmla="*/ 281 h 755"/>
                <a:gd name="T84" fmla="*/ 342 w 533"/>
                <a:gd name="T85" fmla="*/ 310 h 755"/>
                <a:gd name="T86" fmla="*/ 406 w 533"/>
                <a:gd name="T87" fmla="*/ 339 h 755"/>
                <a:gd name="T88" fmla="*/ 457 w 533"/>
                <a:gd name="T89" fmla="*/ 373 h 755"/>
                <a:gd name="T90" fmla="*/ 494 w 533"/>
                <a:gd name="T91" fmla="*/ 412 h 755"/>
                <a:gd name="T92" fmla="*/ 520 w 533"/>
                <a:gd name="T93" fmla="*/ 460 h 755"/>
                <a:gd name="T94" fmla="*/ 532 w 533"/>
                <a:gd name="T95" fmla="*/ 516 h 755"/>
                <a:gd name="T96" fmla="*/ 532 w 533"/>
                <a:gd name="T97" fmla="*/ 560 h 755"/>
                <a:gd name="T98" fmla="*/ 514 w 533"/>
                <a:gd name="T99" fmla="*/ 624 h 755"/>
                <a:gd name="T100" fmla="*/ 477 w 533"/>
                <a:gd name="T101" fmla="*/ 679 h 755"/>
                <a:gd name="T102" fmla="*/ 423 w 533"/>
                <a:gd name="T103" fmla="*/ 720 h 755"/>
                <a:gd name="T104" fmla="*/ 353 w 533"/>
                <a:gd name="T105" fmla="*/ 745 h 755"/>
                <a:gd name="T106" fmla="*/ 272 w 533"/>
                <a:gd name="T107" fmla="*/ 755 h 755"/>
                <a:gd name="T108" fmla="*/ 229 w 533"/>
                <a:gd name="T109" fmla="*/ 752 h 755"/>
                <a:gd name="T110" fmla="*/ 169 w 533"/>
                <a:gd name="T111" fmla="*/ 740 h 755"/>
                <a:gd name="T112" fmla="*/ 114 w 533"/>
                <a:gd name="T113" fmla="*/ 718 h 755"/>
                <a:gd name="T114" fmla="*/ 66 w 533"/>
                <a:gd name="T115" fmla="*/ 685 h 755"/>
                <a:gd name="T116" fmla="*/ 24 w 533"/>
                <a:gd name="T117" fmla="*/ 641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3" h="755">
                  <a:moveTo>
                    <a:pt x="0" y="605"/>
                  </a:moveTo>
                  <a:lnTo>
                    <a:pt x="123" y="517"/>
                  </a:lnTo>
                  <a:lnTo>
                    <a:pt x="123" y="517"/>
                  </a:lnTo>
                  <a:lnTo>
                    <a:pt x="136" y="539"/>
                  </a:lnTo>
                  <a:lnTo>
                    <a:pt x="151" y="557"/>
                  </a:lnTo>
                  <a:lnTo>
                    <a:pt x="166" y="573"/>
                  </a:lnTo>
                  <a:lnTo>
                    <a:pt x="174" y="581"/>
                  </a:lnTo>
                  <a:lnTo>
                    <a:pt x="183" y="587"/>
                  </a:lnTo>
                  <a:lnTo>
                    <a:pt x="192" y="593"/>
                  </a:lnTo>
                  <a:lnTo>
                    <a:pt x="202" y="598"/>
                  </a:lnTo>
                  <a:lnTo>
                    <a:pt x="212" y="601"/>
                  </a:lnTo>
                  <a:lnTo>
                    <a:pt x="223" y="605"/>
                  </a:lnTo>
                  <a:lnTo>
                    <a:pt x="234" y="607"/>
                  </a:lnTo>
                  <a:lnTo>
                    <a:pt x="246" y="610"/>
                  </a:lnTo>
                  <a:lnTo>
                    <a:pt x="258" y="611"/>
                  </a:lnTo>
                  <a:lnTo>
                    <a:pt x="272" y="611"/>
                  </a:lnTo>
                  <a:lnTo>
                    <a:pt x="272" y="611"/>
                  </a:lnTo>
                  <a:lnTo>
                    <a:pt x="292" y="610"/>
                  </a:lnTo>
                  <a:lnTo>
                    <a:pt x="309" y="606"/>
                  </a:lnTo>
                  <a:lnTo>
                    <a:pt x="325" y="600"/>
                  </a:lnTo>
                  <a:lnTo>
                    <a:pt x="332" y="596"/>
                  </a:lnTo>
                  <a:lnTo>
                    <a:pt x="340" y="593"/>
                  </a:lnTo>
                  <a:lnTo>
                    <a:pt x="345" y="588"/>
                  </a:lnTo>
                  <a:lnTo>
                    <a:pt x="351" y="583"/>
                  </a:lnTo>
                  <a:lnTo>
                    <a:pt x="354" y="577"/>
                  </a:lnTo>
                  <a:lnTo>
                    <a:pt x="358" y="571"/>
                  </a:lnTo>
                  <a:lnTo>
                    <a:pt x="362" y="565"/>
                  </a:lnTo>
                  <a:lnTo>
                    <a:pt x="363" y="559"/>
                  </a:lnTo>
                  <a:lnTo>
                    <a:pt x="365" y="551"/>
                  </a:lnTo>
                  <a:lnTo>
                    <a:pt x="365" y="544"/>
                  </a:lnTo>
                  <a:lnTo>
                    <a:pt x="365" y="544"/>
                  </a:lnTo>
                  <a:lnTo>
                    <a:pt x="365" y="537"/>
                  </a:lnTo>
                  <a:lnTo>
                    <a:pt x="364" y="529"/>
                  </a:lnTo>
                  <a:lnTo>
                    <a:pt x="362" y="522"/>
                  </a:lnTo>
                  <a:lnTo>
                    <a:pt x="359" y="515"/>
                  </a:lnTo>
                  <a:lnTo>
                    <a:pt x="356" y="509"/>
                  </a:lnTo>
                  <a:lnTo>
                    <a:pt x="352" y="502"/>
                  </a:lnTo>
                  <a:lnTo>
                    <a:pt x="347" y="496"/>
                  </a:lnTo>
                  <a:lnTo>
                    <a:pt x="341" y="492"/>
                  </a:lnTo>
                  <a:lnTo>
                    <a:pt x="328" y="481"/>
                  </a:lnTo>
                  <a:lnTo>
                    <a:pt x="311" y="471"/>
                  </a:lnTo>
                  <a:lnTo>
                    <a:pt x="291" y="461"/>
                  </a:lnTo>
                  <a:lnTo>
                    <a:pt x="268" y="451"/>
                  </a:lnTo>
                  <a:lnTo>
                    <a:pt x="217" y="432"/>
                  </a:lnTo>
                  <a:lnTo>
                    <a:pt x="217" y="432"/>
                  </a:lnTo>
                  <a:lnTo>
                    <a:pt x="194" y="422"/>
                  </a:lnTo>
                  <a:lnTo>
                    <a:pt x="173" y="412"/>
                  </a:lnTo>
                  <a:lnTo>
                    <a:pt x="153" y="401"/>
                  </a:lnTo>
                  <a:lnTo>
                    <a:pt x="136" y="390"/>
                  </a:lnTo>
                  <a:lnTo>
                    <a:pt x="119" y="378"/>
                  </a:lnTo>
                  <a:lnTo>
                    <a:pt x="105" y="365"/>
                  </a:lnTo>
                  <a:lnTo>
                    <a:pt x="93" y="351"/>
                  </a:lnTo>
                  <a:lnTo>
                    <a:pt x="80" y="338"/>
                  </a:lnTo>
                  <a:lnTo>
                    <a:pt x="71" y="323"/>
                  </a:lnTo>
                  <a:lnTo>
                    <a:pt x="62" y="309"/>
                  </a:lnTo>
                  <a:lnTo>
                    <a:pt x="55" y="293"/>
                  </a:lnTo>
                  <a:lnTo>
                    <a:pt x="49" y="277"/>
                  </a:lnTo>
                  <a:lnTo>
                    <a:pt x="44" y="260"/>
                  </a:lnTo>
                  <a:lnTo>
                    <a:pt x="40" y="243"/>
                  </a:lnTo>
                  <a:lnTo>
                    <a:pt x="39" y="225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9" y="184"/>
                  </a:lnTo>
                  <a:lnTo>
                    <a:pt x="43" y="164"/>
                  </a:lnTo>
                  <a:lnTo>
                    <a:pt x="47" y="143"/>
                  </a:lnTo>
                  <a:lnTo>
                    <a:pt x="56" y="125"/>
                  </a:lnTo>
                  <a:lnTo>
                    <a:pt x="66" y="106"/>
                  </a:lnTo>
                  <a:lnTo>
                    <a:pt x="77" y="89"/>
                  </a:lnTo>
                  <a:lnTo>
                    <a:pt x="90" y="73"/>
                  </a:lnTo>
                  <a:lnTo>
                    <a:pt x="105" y="59"/>
                  </a:lnTo>
                  <a:lnTo>
                    <a:pt x="121" y="45"/>
                  </a:lnTo>
                  <a:lnTo>
                    <a:pt x="139" y="34"/>
                  </a:lnTo>
                  <a:lnTo>
                    <a:pt x="158" y="23"/>
                  </a:lnTo>
                  <a:lnTo>
                    <a:pt x="179" y="16"/>
                  </a:lnTo>
                  <a:lnTo>
                    <a:pt x="201" y="9"/>
                  </a:lnTo>
                  <a:lnTo>
                    <a:pt x="224" y="4"/>
                  </a:lnTo>
                  <a:lnTo>
                    <a:pt x="248" y="1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91" y="0"/>
                  </a:lnTo>
                  <a:lnTo>
                    <a:pt x="308" y="1"/>
                  </a:lnTo>
                  <a:lnTo>
                    <a:pt x="324" y="4"/>
                  </a:lnTo>
                  <a:lnTo>
                    <a:pt x="341" y="7"/>
                  </a:lnTo>
                  <a:lnTo>
                    <a:pt x="357" y="11"/>
                  </a:lnTo>
                  <a:lnTo>
                    <a:pt x="373" y="16"/>
                  </a:lnTo>
                  <a:lnTo>
                    <a:pt x="387" y="22"/>
                  </a:lnTo>
                  <a:lnTo>
                    <a:pt x="402" y="29"/>
                  </a:lnTo>
                  <a:lnTo>
                    <a:pt x="416" y="38"/>
                  </a:lnTo>
                  <a:lnTo>
                    <a:pt x="430" y="46"/>
                  </a:lnTo>
                  <a:lnTo>
                    <a:pt x="443" y="57"/>
                  </a:lnTo>
                  <a:lnTo>
                    <a:pt x="455" y="70"/>
                  </a:lnTo>
                  <a:lnTo>
                    <a:pt x="468" y="82"/>
                  </a:lnTo>
                  <a:lnTo>
                    <a:pt x="480" y="95"/>
                  </a:lnTo>
                  <a:lnTo>
                    <a:pt x="491" y="111"/>
                  </a:lnTo>
                  <a:lnTo>
                    <a:pt x="500" y="127"/>
                  </a:lnTo>
                  <a:lnTo>
                    <a:pt x="382" y="209"/>
                  </a:lnTo>
                  <a:lnTo>
                    <a:pt x="382" y="209"/>
                  </a:lnTo>
                  <a:lnTo>
                    <a:pt x="373" y="193"/>
                  </a:lnTo>
                  <a:lnTo>
                    <a:pt x="362" y="179"/>
                  </a:lnTo>
                  <a:lnTo>
                    <a:pt x="351" y="168"/>
                  </a:lnTo>
                  <a:lnTo>
                    <a:pt x="337" y="159"/>
                  </a:lnTo>
                  <a:lnTo>
                    <a:pt x="324" y="153"/>
                  </a:lnTo>
                  <a:lnTo>
                    <a:pt x="309" y="148"/>
                  </a:lnTo>
                  <a:lnTo>
                    <a:pt x="293" y="144"/>
                  </a:lnTo>
                  <a:lnTo>
                    <a:pt x="276" y="143"/>
                  </a:lnTo>
                  <a:lnTo>
                    <a:pt x="276" y="143"/>
                  </a:lnTo>
                  <a:lnTo>
                    <a:pt x="261" y="144"/>
                  </a:lnTo>
                  <a:lnTo>
                    <a:pt x="246" y="148"/>
                  </a:lnTo>
                  <a:lnTo>
                    <a:pt x="233" y="153"/>
                  </a:lnTo>
                  <a:lnTo>
                    <a:pt x="220" y="159"/>
                  </a:lnTo>
                  <a:lnTo>
                    <a:pt x="209" y="167"/>
                  </a:lnTo>
                  <a:lnTo>
                    <a:pt x="206" y="172"/>
                  </a:lnTo>
                  <a:lnTo>
                    <a:pt x="202" y="177"/>
                  </a:lnTo>
                  <a:lnTo>
                    <a:pt x="200" y="183"/>
                  </a:lnTo>
                  <a:lnTo>
                    <a:pt x="197" y="189"/>
                  </a:lnTo>
                  <a:lnTo>
                    <a:pt x="196" y="195"/>
                  </a:lnTo>
                  <a:lnTo>
                    <a:pt x="196" y="201"/>
                  </a:lnTo>
                  <a:lnTo>
                    <a:pt x="196" y="201"/>
                  </a:lnTo>
                  <a:lnTo>
                    <a:pt x="197" y="216"/>
                  </a:lnTo>
                  <a:lnTo>
                    <a:pt x="201" y="228"/>
                  </a:lnTo>
                  <a:lnTo>
                    <a:pt x="203" y="234"/>
                  </a:lnTo>
                  <a:lnTo>
                    <a:pt x="207" y="239"/>
                  </a:lnTo>
                  <a:lnTo>
                    <a:pt x="217" y="250"/>
                  </a:lnTo>
                  <a:lnTo>
                    <a:pt x="229" y="261"/>
                  </a:lnTo>
                  <a:lnTo>
                    <a:pt x="246" y="271"/>
                  </a:lnTo>
                  <a:lnTo>
                    <a:pt x="265" y="281"/>
                  </a:lnTo>
                  <a:lnTo>
                    <a:pt x="290" y="292"/>
                  </a:lnTo>
                  <a:lnTo>
                    <a:pt x="342" y="310"/>
                  </a:lnTo>
                  <a:lnTo>
                    <a:pt x="342" y="310"/>
                  </a:lnTo>
                  <a:lnTo>
                    <a:pt x="364" y="320"/>
                  </a:lnTo>
                  <a:lnTo>
                    <a:pt x="385" y="329"/>
                  </a:lnTo>
                  <a:lnTo>
                    <a:pt x="406" y="339"/>
                  </a:lnTo>
                  <a:lnTo>
                    <a:pt x="424" y="350"/>
                  </a:lnTo>
                  <a:lnTo>
                    <a:pt x="441" y="361"/>
                  </a:lnTo>
                  <a:lnTo>
                    <a:pt x="457" y="373"/>
                  </a:lnTo>
                  <a:lnTo>
                    <a:pt x="470" y="385"/>
                  </a:lnTo>
                  <a:lnTo>
                    <a:pt x="483" y="399"/>
                  </a:lnTo>
                  <a:lnTo>
                    <a:pt x="494" y="412"/>
                  </a:lnTo>
                  <a:lnTo>
                    <a:pt x="505" y="428"/>
                  </a:lnTo>
                  <a:lnTo>
                    <a:pt x="514" y="443"/>
                  </a:lnTo>
                  <a:lnTo>
                    <a:pt x="520" y="460"/>
                  </a:lnTo>
                  <a:lnTo>
                    <a:pt x="526" y="478"/>
                  </a:lnTo>
                  <a:lnTo>
                    <a:pt x="530" y="496"/>
                  </a:lnTo>
                  <a:lnTo>
                    <a:pt x="532" y="516"/>
                  </a:lnTo>
                  <a:lnTo>
                    <a:pt x="533" y="537"/>
                  </a:lnTo>
                  <a:lnTo>
                    <a:pt x="533" y="537"/>
                  </a:lnTo>
                  <a:lnTo>
                    <a:pt x="532" y="560"/>
                  </a:lnTo>
                  <a:lnTo>
                    <a:pt x="528" y="583"/>
                  </a:lnTo>
                  <a:lnTo>
                    <a:pt x="522" y="605"/>
                  </a:lnTo>
                  <a:lnTo>
                    <a:pt x="514" y="624"/>
                  </a:lnTo>
                  <a:lnTo>
                    <a:pt x="504" y="644"/>
                  </a:lnTo>
                  <a:lnTo>
                    <a:pt x="491" y="662"/>
                  </a:lnTo>
                  <a:lnTo>
                    <a:pt x="477" y="679"/>
                  </a:lnTo>
                  <a:lnTo>
                    <a:pt x="460" y="694"/>
                  </a:lnTo>
                  <a:lnTo>
                    <a:pt x="442" y="707"/>
                  </a:lnTo>
                  <a:lnTo>
                    <a:pt x="423" y="720"/>
                  </a:lnTo>
                  <a:lnTo>
                    <a:pt x="401" y="730"/>
                  </a:lnTo>
                  <a:lnTo>
                    <a:pt x="377" y="739"/>
                  </a:lnTo>
                  <a:lnTo>
                    <a:pt x="353" y="745"/>
                  </a:lnTo>
                  <a:lnTo>
                    <a:pt x="328" y="750"/>
                  </a:lnTo>
                  <a:lnTo>
                    <a:pt x="300" y="754"/>
                  </a:lnTo>
                  <a:lnTo>
                    <a:pt x="272" y="755"/>
                  </a:lnTo>
                  <a:lnTo>
                    <a:pt x="272" y="755"/>
                  </a:lnTo>
                  <a:lnTo>
                    <a:pt x="251" y="754"/>
                  </a:lnTo>
                  <a:lnTo>
                    <a:pt x="229" y="752"/>
                  </a:lnTo>
                  <a:lnTo>
                    <a:pt x="209" y="750"/>
                  </a:lnTo>
                  <a:lnTo>
                    <a:pt x="189" y="745"/>
                  </a:lnTo>
                  <a:lnTo>
                    <a:pt x="169" y="740"/>
                  </a:lnTo>
                  <a:lnTo>
                    <a:pt x="151" y="734"/>
                  </a:lnTo>
                  <a:lnTo>
                    <a:pt x="133" y="727"/>
                  </a:lnTo>
                  <a:lnTo>
                    <a:pt x="114" y="718"/>
                  </a:lnTo>
                  <a:lnTo>
                    <a:pt x="99" y="709"/>
                  </a:lnTo>
                  <a:lnTo>
                    <a:pt x="82" y="698"/>
                  </a:lnTo>
                  <a:lnTo>
                    <a:pt x="66" y="685"/>
                  </a:lnTo>
                  <a:lnTo>
                    <a:pt x="51" y="672"/>
                  </a:lnTo>
                  <a:lnTo>
                    <a:pt x="38" y="657"/>
                  </a:lnTo>
                  <a:lnTo>
                    <a:pt x="24" y="641"/>
                  </a:lnTo>
                  <a:lnTo>
                    <a:pt x="12" y="624"/>
                  </a:lnTo>
                  <a:lnTo>
                    <a:pt x="0" y="605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1140" y="2055"/>
              <a:ext cx="178" cy="251"/>
            </a:xfrm>
            <a:custGeom>
              <a:avLst/>
              <a:gdLst>
                <a:gd name="T0" fmla="*/ 123 w 533"/>
                <a:gd name="T1" fmla="*/ 517 h 755"/>
                <a:gd name="T2" fmla="*/ 166 w 533"/>
                <a:gd name="T3" fmla="*/ 573 h 755"/>
                <a:gd name="T4" fmla="*/ 192 w 533"/>
                <a:gd name="T5" fmla="*/ 593 h 755"/>
                <a:gd name="T6" fmla="*/ 223 w 533"/>
                <a:gd name="T7" fmla="*/ 605 h 755"/>
                <a:gd name="T8" fmla="*/ 258 w 533"/>
                <a:gd name="T9" fmla="*/ 611 h 755"/>
                <a:gd name="T10" fmla="*/ 292 w 533"/>
                <a:gd name="T11" fmla="*/ 610 h 755"/>
                <a:gd name="T12" fmla="*/ 332 w 533"/>
                <a:gd name="T13" fmla="*/ 596 h 755"/>
                <a:gd name="T14" fmla="*/ 351 w 533"/>
                <a:gd name="T15" fmla="*/ 583 h 755"/>
                <a:gd name="T16" fmla="*/ 362 w 533"/>
                <a:gd name="T17" fmla="*/ 565 h 755"/>
                <a:gd name="T18" fmla="*/ 365 w 533"/>
                <a:gd name="T19" fmla="*/ 544 h 755"/>
                <a:gd name="T20" fmla="*/ 364 w 533"/>
                <a:gd name="T21" fmla="*/ 529 h 755"/>
                <a:gd name="T22" fmla="*/ 356 w 533"/>
                <a:gd name="T23" fmla="*/ 509 h 755"/>
                <a:gd name="T24" fmla="*/ 341 w 533"/>
                <a:gd name="T25" fmla="*/ 492 h 755"/>
                <a:gd name="T26" fmla="*/ 291 w 533"/>
                <a:gd name="T27" fmla="*/ 461 h 755"/>
                <a:gd name="T28" fmla="*/ 217 w 533"/>
                <a:gd name="T29" fmla="*/ 432 h 755"/>
                <a:gd name="T30" fmla="*/ 153 w 533"/>
                <a:gd name="T31" fmla="*/ 401 h 755"/>
                <a:gd name="T32" fmla="*/ 105 w 533"/>
                <a:gd name="T33" fmla="*/ 365 h 755"/>
                <a:gd name="T34" fmla="*/ 71 w 533"/>
                <a:gd name="T35" fmla="*/ 323 h 755"/>
                <a:gd name="T36" fmla="*/ 49 w 533"/>
                <a:gd name="T37" fmla="*/ 277 h 755"/>
                <a:gd name="T38" fmla="*/ 39 w 533"/>
                <a:gd name="T39" fmla="*/ 225 h 755"/>
                <a:gd name="T40" fmla="*/ 39 w 533"/>
                <a:gd name="T41" fmla="*/ 184 h 755"/>
                <a:gd name="T42" fmla="*/ 56 w 533"/>
                <a:gd name="T43" fmla="*/ 125 h 755"/>
                <a:gd name="T44" fmla="*/ 90 w 533"/>
                <a:gd name="T45" fmla="*/ 73 h 755"/>
                <a:gd name="T46" fmla="*/ 139 w 533"/>
                <a:gd name="T47" fmla="*/ 34 h 755"/>
                <a:gd name="T48" fmla="*/ 201 w 533"/>
                <a:gd name="T49" fmla="*/ 9 h 755"/>
                <a:gd name="T50" fmla="*/ 273 w 533"/>
                <a:gd name="T51" fmla="*/ 0 h 755"/>
                <a:gd name="T52" fmla="*/ 308 w 533"/>
                <a:gd name="T53" fmla="*/ 1 h 755"/>
                <a:gd name="T54" fmla="*/ 357 w 533"/>
                <a:gd name="T55" fmla="*/ 11 h 755"/>
                <a:gd name="T56" fmla="*/ 402 w 533"/>
                <a:gd name="T57" fmla="*/ 29 h 755"/>
                <a:gd name="T58" fmla="*/ 443 w 533"/>
                <a:gd name="T59" fmla="*/ 57 h 755"/>
                <a:gd name="T60" fmla="*/ 480 w 533"/>
                <a:gd name="T61" fmla="*/ 95 h 755"/>
                <a:gd name="T62" fmla="*/ 382 w 533"/>
                <a:gd name="T63" fmla="*/ 209 h 755"/>
                <a:gd name="T64" fmla="*/ 362 w 533"/>
                <a:gd name="T65" fmla="*/ 179 h 755"/>
                <a:gd name="T66" fmla="*/ 324 w 533"/>
                <a:gd name="T67" fmla="*/ 153 h 755"/>
                <a:gd name="T68" fmla="*/ 276 w 533"/>
                <a:gd name="T69" fmla="*/ 143 h 755"/>
                <a:gd name="T70" fmla="*/ 246 w 533"/>
                <a:gd name="T71" fmla="*/ 148 h 755"/>
                <a:gd name="T72" fmla="*/ 209 w 533"/>
                <a:gd name="T73" fmla="*/ 167 h 755"/>
                <a:gd name="T74" fmla="*/ 200 w 533"/>
                <a:gd name="T75" fmla="*/ 183 h 755"/>
                <a:gd name="T76" fmla="*/ 196 w 533"/>
                <a:gd name="T77" fmla="*/ 201 h 755"/>
                <a:gd name="T78" fmla="*/ 201 w 533"/>
                <a:gd name="T79" fmla="*/ 228 h 755"/>
                <a:gd name="T80" fmla="*/ 217 w 533"/>
                <a:gd name="T81" fmla="*/ 250 h 755"/>
                <a:gd name="T82" fmla="*/ 265 w 533"/>
                <a:gd name="T83" fmla="*/ 281 h 755"/>
                <a:gd name="T84" fmla="*/ 342 w 533"/>
                <a:gd name="T85" fmla="*/ 310 h 755"/>
                <a:gd name="T86" fmla="*/ 406 w 533"/>
                <a:gd name="T87" fmla="*/ 339 h 755"/>
                <a:gd name="T88" fmla="*/ 457 w 533"/>
                <a:gd name="T89" fmla="*/ 373 h 755"/>
                <a:gd name="T90" fmla="*/ 494 w 533"/>
                <a:gd name="T91" fmla="*/ 412 h 755"/>
                <a:gd name="T92" fmla="*/ 520 w 533"/>
                <a:gd name="T93" fmla="*/ 460 h 755"/>
                <a:gd name="T94" fmla="*/ 532 w 533"/>
                <a:gd name="T95" fmla="*/ 516 h 755"/>
                <a:gd name="T96" fmla="*/ 532 w 533"/>
                <a:gd name="T97" fmla="*/ 560 h 755"/>
                <a:gd name="T98" fmla="*/ 514 w 533"/>
                <a:gd name="T99" fmla="*/ 624 h 755"/>
                <a:gd name="T100" fmla="*/ 477 w 533"/>
                <a:gd name="T101" fmla="*/ 679 h 755"/>
                <a:gd name="T102" fmla="*/ 423 w 533"/>
                <a:gd name="T103" fmla="*/ 720 h 755"/>
                <a:gd name="T104" fmla="*/ 353 w 533"/>
                <a:gd name="T105" fmla="*/ 745 h 755"/>
                <a:gd name="T106" fmla="*/ 272 w 533"/>
                <a:gd name="T107" fmla="*/ 755 h 755"/>
                <a:gd name="T108" fmla="*/ 229 w 533"/>
                <a:gd name="T109" fmla="*/ 752 h 755"/>
                <a:gd name="T110" fmla="*/ 169 w 533"/>
                <a:gd name="T111" fmla="*/ 740 h 755"/>
                <a:gd name="T112" fmla="*/ 114 w 533"/>
                <a:gd name="T113" fmla="*/ 718 h 755"/>
                <a:gd name="T114" fmla="*/ 66 w 533"/>
                <a:gd name="T115" fmla="*/ 685 h 755"/>
                <a:gd name="T116" fmla="*/ 24 w 533"/>
                <a:gd name="T117" fmla="*/ 641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3" h="755">
                  <a:moveTo>
                    <a:pt x="0" y="605"/>
                  </a:moveTo>
                  <a:lnTo>
                    <a:pt x="123" y="517"/>
                  </a:lnTo>
                  <a:lnTo>
                    <a:pt x="123" y="517"/>
                  </a:lnTo>
                  <a:lnTo>
                    <a:pt x="136" y="539"/>
                  </a:lnTo>
                  <a:lnTo>
                    <a:pt x="151" y="557"/>
                  </a:lnTo>
                  <a:lnTo>
                    <a:pt x="166" y="573"/>
                  </a:lnTo>
                  <a:lnTo>
                    <a:pt x="174" y="581"/>
                  </a:lnTo>
                  <a:lnTo>
                    <a:pt x="183" y="587"/>
                  </a:lnTo>
                  <a:lnTo>
                    <a:pt x="192" y="593"/>
                  </a:lnTo>
                  <a:lnTo>
                    <a:pt x="202" y="598"/>
                  </a:lnTo>
                  <a:lnTo>
                    <a:pt x="212" y="601"/>
                  </a:lnTo>
                  <a:lnTo>
                    <a:pt x="223" y="605"/>
                  </a:lnTo>
                  <a:lnTo>
                    <a:pt x="234" y="607"/>
                  </a:lnTo>
                  <a:lnTo>
                    <a:pt x="246" y="610"/>
                  </a:lnTo>
                  <a:lnTo>
                    <a:pt x="258" y="611"/>
                  </a:lnTo>
                  <a:lnTo>
                    <a:pt x="272" y="611"/>
                  </a:lnTo>
                  <a:lnTo>
                    <a:pt x="272" y="611"/>
                  </a:lnTo>
                  <a:lnTo>
                    <a:pt x="292" y="610"/>
                  </a:lnTo>
                  <a:lnTo>
                    <a:pt x="309" y="606"/>
                  </a:lnTo>
                  <a:lnTo>
                    <a:pt x="325" y="600"/>
                  </a:lnTo>
                  <a:lnTo>
                    <a:pt x="332" y="596"/>
                  </a:lnTo>
                  <a:lnTo>
                    <a:pt x="340" y="593"/>
                  </a:lnTo>
                  <a:lnTo>
                    <a:pt x="345" y="588"/>
                  </a:lnTo>
                  <a:lnTo>
                    <a:pt x="351" y="583"/>
                  </a:lnTo>
                  <a:lnTo>
                    <a:pt x="354" y="577"/>
                  </a:lnTo>
                  <a:lnTo>
                    <a:pt x="358" y="571"/>
                  </a:lnTo>
                  <a:lnTo>
                    <a:pt x="362" y="565"/>
                  </a:lnTo>
                  <a:lnTo>
                    <a:pt x="363" y="559"/>
                  </a:lnTo>
                  <a:lnTo>
                    <a:pt x="365" y="551"/>
                  </a:lnTo>
                  <a:lnTo>
                    <a:pt x="365" y="544"/>
                  </a:lnTo>
                  <a:lnTo>
                    <a:pt x="365" y="544"/>
                  </a:lnTo>
                  <a:lnTo>
                    <a:pt x="365" y="537"/>
                  </a:lnTo>
                  <a:lnTo>
                    <a:pt x="364" y="529"/>
                  </a:lnTo>
                  <a:lnTo>
                    <a:pt x="362" y="522"/>
                  </a:lnTo>
                  <a:lnTo>
                    <a:pt x="359" y="515"/>
                  </a:lnTo>
                  <a:lnTo>
                    <a:pt x="356" y="509"/>
                  </a:lnTo>
                  <a:lnTo>
                    <a:pt x="352" y="502"/>
                  </a:lnTo>
                  <a:lnTo>
                    <a:pt x="347" y="496"/>
                  </a:lnTo>
                  <a:lnTo>
                    <a:pt x="341" y="492"/>
                  </a:lnTo>
                  <a:lnTo>
                    <a:pt x="328" y="481"/>
                  </a:lnTo>
                  <a:lnTo>
                    <a:pt x="311" y="471"/>
                  </a:lnTo>
                  <a:lnTo>
                    <a:pt x="291" y="461"/>
                  </a:lnTo>
                  <a:lnTo>
                    <a:pt x="268" y="451"/>
                  </a:lnTo>
                  <a:lnTo>
                    <a:pt x="217" y="432"/>
                  </a:lnTo>
                  <a:lnTo>
                    <a:pt x="217" y="432"/>
                  </a:lnTo>
                  <a:lnTo>
                    <a:pt x="194" y="422"/>
                  </a:lnTo>
                  <a:lnTo>
                    <a:pt x="173" y="412"/>
                  </a:lnTo>
                  <a:lnTo>
                    <a:pt x="153" y="401"/>
                  </a:lnTo>
                  <a:lnTo>
                    <a:pt x="136" y="390"/>
                  </a:lnTo>
                  <a:lnTo>
                    <a:pt x="119" y="378"/>
                  </a:lnTo>
                  <a:lnTo>
                    <a:pt x="105" y="365"/>
                  </a:lnTo>
                  <a:lnTo>
                    <a:pt x="93" y="351"/>
                  </a:lnTo>
                  <a:lnTo>
                    <a:pt x="80" y="338"/>
                  </a:lnTo>
                  <a:lnTo>
                    <a:pt x="71" y="323"/>
                  </a:lnTo>
                  <a:lnTo>
                    <a:pt x="62" y="309"/>
                  </a:lnTo>
                  <a:lnTo>
                    <a:pt x="55" y="293"/>
                  </a:lnTo>
                  <a:lnTo>
                    <a:pt x="49" y="277"/>
                  </a:lnTo>
                  <a:lnTo>
                    <a:pt x="44" y="260"/>
                  </a:lnTo>
                  <a:lnTo>
                    <a:pt x="40" y="243"/>
                  </a:lnTo>
                  <a:lnTo>
                    <a:pt x="39" y="225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9" y="184"/>
                  </a:lnTo>
                  <a:lnTo>
                    <a:pt x="43" y="164"/>
                  </a:lnTo>
                  <a:lnTo>
                    <a:pt x="47" y="143"/>
                  </a:lnTo>
                  <a:lnTo>
                    <a:pt x="56" y="125"/>
                  </a:lnTo>
                  <a:lnTo>
                    <a:pt x="66" y="106"/>
                  </a:lnTo>
                  <a:lnTo>
                    <a:pt x="77" y="89"/>
                  </a:lnTo>
                  <a:lnTo>
                    <a:pt x="90" y="73"/>
                  </a:lnTo>
                  <a:lnTo>
                    <a:pt x="105" y="59"/>
                  </a:lnTo>
                  <a:lnTo>
                    <a:pt x="121" y="45"/>
                  </a:lnTo>
                  <a:lnTo>
                    <a:pt x="139" y="34"/>
                  </a:lnTo>
                  <a:lnTo>
                    <a:pt x="158" y="23"/>
                  </a:lnTo>
                  <a:lnTo>
                    <a:pt x="179" y="16"/>
                  </a:lnTo>
                  <a:lnTo>
                    <a:pt x="201" y="9"/>
                  </a:lnTo>
                  <a:lnTo>
                    <a:pt x="224" y="4"/>
                  </a:lnTo>
                  <a:lnTo>
                    <a:pt x="248" y="1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91" y="0"/>
                  </a:lnTo>
                  <a:lnTo>
                    <a:pt x="308" y="1"/>
                  </a:lnTo>
                  <a:lnTo>
                    <a:pt x="324" y="4"/>
                  </a:lnTo>
                  <a:lnTo>
                    <a:pt x="341" y="7"/>
                  </a:lnTo>
                  <a:lnTo>
                    <a:pt x="357" y="11"/>
                  </a:lnTo>
                  <a:lnTo>
                    <a:pt x="373" y="16"/>
                  </a:lnTo>
                  <a:lnTo>
                    <a:pt x="387" y="22"/>
                  </a:lnTo>
                  <a:lnTo>
                    <a:pt x="402" y="29"/>
                  </a:lnTo>
                  <a:lnTo>
                    <a:pt x="416" y="38"/>
                  </a:lnTo>
                  <a:lnTo>
                    <a:pt x="430" y="46"/>
                  </a:lnTo>
                  <a:lnTo>
                    <a:pt x="443" y="57"/>
                  </a:lnTo>
                  <a:lnTo>
                    <a:pt x="455" y="70"/>
                  </a:lnTo>
                  <a:lnTo>
                    <a:pt x="468" y="82"/>
                  </a:lnTo>
                  <a:lnTo>
                    <a:pt x="480" y="95"/>
                  </a:lnTo>
                  <a:lnTo>
                    <a:pt x="491" y="111"/>
                  </a:lnTo>
                  <a:lnTo>
                    <a:pt x="500" y="127"/>
                  </a:lnTo>
                  <a:lnTo>
                    <a:pt x="382" y="209"/>
                  </a:lnTo>
                  <a:lnTo>
                    <a:pt x="382" y="209"/>
                  </a:lnTo>
                  <a:lnTo>
                    <a:pt x="373" y="193"/>
                  </a:lnTo>
                  <a:lnTo>
                    <a:pt x="362" y="179"/>
                  </a:lnTo>
                  <a:lnTo>
                    <a:pt x="351" y="168"/>
                  </a:lnTo>
                  <a:lnTo>
                    <a:pt x="337" y="159"/>
                  </a:lnTo>
                  <a:lnTo>
                    <a:pt x="324" y="153"/>
                  </a:lnTo>
                  <a:lnTo>
                    <a:pt x="309" y="148"/>
                  </a:lnTo>
                  <a:lnTo>
                    <a:pt x="293" y="144"/>
                  </a:lnTo>
                  <a:lnTo>
                    <a:pt x="276" y="143"/>
                  </a:lnTo>
                  <a:lnTo>
                    <a:pt x="276" y="143"/>
                  </a:lnTo>
                  <a:lnTo>
                    <a:pt x="261" y="144"/>
                  </a:lnTo>
                  <a:lnTo>
                    <a:pt x="246" y="148"/>
                  </a:lnTo>
                  <a:lnTo>
                    <a:pt x="233" y="153"/>
                  </a:lnTo>
                  <a:lnTo>
                    <a:pt x="220" y="159"/>
                  </a:lnTo>
                  <a:lnTo>
                    <a:pt x="209" y="167"/>
                  </a:lnTo>
                  <a:lnTo>
                    <a:pt x="206" y="172"/>
                  </a:lnTo>
                  <a:lnTo>
                    <a:pt x="202" y="177"/>
                  </a:lnTo>
                  <a:lnTo>
                    <a:pt x="200" y="183"/>
                  </a:lnTo>
                  <a:lnTo>
                    <a:pt x="197" y="189"/>
                  </a:lnTo>
                  <a:lnTo>
                    <a:pt x="196" y="195"/>
                  </a:lnTo>
                  <a:lnTo>
                    <a:pt x="196" y="201"/>
                  </a:lnTo>
                  <a:lnTo>
                    <a:pt x="196" y="201"/>
                  </a:lnTo>
                  <a:lnTo>
                    <a:pt x="197" y="216"/>
                  </a:lnTo>
                  <a:lnTo>
                    <a:pt x="201" y="228"/>
                  </a:lnTo>
                  <a:lnTo>
                    <a:pt x="203" y="234"/>
                  </a:lnTo>
                  <a:lnTo>
                    <a:pt x="207" y="239"/>
                  </a:lnTo>
                  <a:lnTo>
                    <a:pt x="217" y="250"/>
                  </a:lnTo>
                  <a:lnTo>
                    <a:pt x="229" y="261"/>
                  </a:lnTo>
                  <a:lnTo>
                    <a:pt x="246" y="271"/>
                  </a:lnTo>
                  <a:lnTo>
                    <a:pt x="265" y="281"/>
                  </a:lnTo>
                  <a:lnTo>
                    <a:pt x="290" y="292"/>
                  </a:lnTo>
                  <a:lnTo>
                    <a:pt x="342" y="310"/>
                  </a:lnTo>
                  <a:lnTo>
                    <a:pt x="342" y="310"/>
                  </a:lnTo>
                  <a:lnTo>
                    <a:pt x="364" y="320"/>
                  </a:lnTo>
                  <a:lnTo>
                    <a:pt x="385" y="329"/>
                  </a:lnTo>
                  <a:lnTo>
                    <a:pt x="406" y="339"/>
                  </a:lnTo>
                  <a:lnTo>
                    <a:pt x="424" y="350"/>
                  </a:lnTo>
                  <a:lnTo>
                    <a:pt x="441" y="361"/>
                  </a:lnTo>
                  <a:lnTo>
                    <a:pt x="457" y="373"/>
                  </a:lnTo>
                  <a:lnTo>
                    <a:pt x="470" y="385"/>
                  </a:lnTo>
                  <a:lnTo>
                    <a:pt x="483" y="399"/>
                  </a:lnTo>
                  <a:lnTo>
                    <a:pt x="494" y="412"/>
                  </a:lnTo>
                  <a:lnTo>
                    <a:pt x="505" y="428"/>
                  </a:lnTo>
                  <a:lnTo>
                    <a:pt x="514" y="443"/>
                  </a:lnTo>
                  <a:lnTo>
                    <a:pt x="520" y="460"/>
                  </a:lnTo>
                  <a:lnTo>
                    <a:pt x="526" y="478"/>
                  </a:lnTo>
                  <a:lnTo>
                    <a:pt x="530" y="496"/>
                  </a:lnTo>
                  <a:lnTo>
                    <a:pt x="532" y="516"/>
                  </a:lnTo>
                  <a:lnTo>
                    <a:pt x="533" y="537"/>
                  </a:lnTo>
                  <a:lnTo>
                    <a:pt x="533" y="537"/>
                  </a:lnTo>
                  <a:lnTo>
                    <a:pt x="532" y="560"/>
                  </a:lnTo>
                  <a:lnTo>
                    <a:pt x="528" y="583"/>
                  </a:lnTo>
                  <a:lnTo>
                    <a:pt x="522" y="605"/>
                  </a:lnTo>
                  <a:lnTo>
                    <a:pt x="514" y="624"/>
                  </a:lnTo>
                  <a:lnTo>
                    <a:pt x="504" y="644"/>
                  </a:lnTo>
                  <a:lnTo>
                    <a:pt x="491" y="662"/>
                  </a:lnTo>
                  <a:lnTo>
                    <a:pt x="477" y="679"/>
                  </a:lnTo>
                  <a:lnTo>
                    <a:pt x="460" y="694"/>
                  </a:lnTo>
                  <a:lnTo>
                    <a:pt x="442" y="707"/>
                  </a:lnTo>
                  <a:lnTo>
                    <a:pt x="423" y="720"/>
                  </a:lnTo>
                  <a:lnTo>
                    <a:pt x="401" y="730"/>
                  </a:lnTo>
                  <a:lnTo>
                    <a:pt x="377" y="739"/>
                  </a:lnTo>
                  <a:lnTo>
                    <a:pt x="353" y="745"/>
                  </a:lnTo>
                  <a:lnTo>
                    <a:pt x="328" y="750"/>
                  </a:lnTo>
                  <a:lnTo>
                    <a:pt x="300" y="754"/>
                  </a:lnTo>
                  <a:lnTo>
                    <a:pt x="272" y="755"/>
                  </a:lnTo>
                  <a:lnTo>
                    <a:pt x="272" y="755"/>
                  </a:lnTo>
                  <a:lnTo>
                    <a:pt x="251" y="754"/>
                  </a:lnTo>
                  <a:lnTo>
                    <a:pt x="229" y="752"/>
                  </a:lnTo>
                  <a:lnTo>
                    <a:pt x="209" y="750"/>
                  </a:lnTo>
                  <a:lnTo>
                    <a:pt x="189" y="745"/>
                  </a:lnTo>
                  <a:lnTo>
                    <a:pt x="169" y="740"/>
                  </a:lnTo>
                  <a:lnTo>
                    <a:pt x="151" y="734"/>
                  </a:lnTo>
                  <a:lnTo>
                    <a:pt x="133" y="727"/>
                  </a:lnTo>
                  <a:lnTo>
                    <a:pt x="114" y="718"/>
                  </a:lnTo>
                  <a:lnTo>
                    <a:pt x="99" y="709"/>
                  </a:lnTo>
                  <a:lnTo>
                    <a:pt x="82" y="698"/>
                  </a:lnTo>
                  <a:lnTo>
                    <a:pt x="66" y="685"/>
                  </a:lnTo>
                  <a:lnTo>
                    <a:pt x="51" y="672"/>
                  </a:lnTo>
                  <a:lnTo>
                    <a:pt x="38" y="657"/>
                  </a:lnTo>
                  <a:lnTo>
                    <a:pt x="24" y="641"/>
                  </a:lnTo>
                  <a:lnTo>
                    <a:pt x="12" y="624"/>
                  </a:lnTo>
                  <a:lnTo>
                    <a:pt x="0" y="60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1333" y="2055"/>
              <a:ext cx="219" cy="251"/>
            </a:xfrm>
            <a:custGeom>
              <a:avLst/>
              <a:gdLst>
                <a:gd name="T0" fmla="*/ 1 w 656"/>
                <a:gd name="T1" fmla="*/ 357 h 755"/>
                <a:gd name="T2" fmla="*/ 7 w 656"/>
                <a:gd name="T3" fmla="*/ 300 h 755"/>
                <a:gd name="T4" fmla="*/ 22 w 656"/>
                <a:gd name="T5" fmla="*/ 245 h 755"/>
                <a:gd name="T6" fmla="*/ 43 w 656"/>
                <a:gd name="T7" fmla="*/ 195 h 755"/>
                <a:gd name="T8" fmla="*/ 73 w 656"/>
                <a:gd name="T9" fmla="*/ 149 h 755"/>
                <a:gd name="T10" fmla="*/ 107 w 656"/>
                <a:gd name="T11" fmla="*/ 109 h 755"/>
                <a:gd name="T12" fmla="*/ 148 w 656"/>
                <a:gd name="T13" fmla="*/ 73 h 755"/>
                <a:gd name="T14" fmla="*/ 193 w 656"/>
                <a:gd name="T15" fmla="*/ 44 h 755"/>
                <a:gd name="T16" fmla="*/ 244 w 656"/>
                <a:gd name="T17" fmla="*/ 22 h 755"/>
                <a:gd name="T18" fmla="*/ 299 w 656"/>
                <a:gd name="T19" fmla="*/ 7 h 755"/>
                <a:gd name="T20" fmla="*/ 356 w 656"/>
                <a:gd name="T21" fmla="*/ 0 h 755"/>
                <a:gd name="T22" fmla="*/ 399 w 656"/>
                <a:gd name="T23" fmla="*/ 0 h 755"/>
                <a:gd name="T24" fmla="*/ 460 w 656"/>
                <a:gd name="T25" fmla="*/ 9 h 755"/>
                <a:gd name="T26" fmla="*/ 517 w 656"/>
                <a:gd name="T27" fmla="*/ 26 h 755"/>
                <a:gd name="T28" fmla="*/ 568 w 656"/>
                <a:gd name="T29" fmla="*/ 51 h 755"/>
                <a:gd name="T30" fmla="*/ 615 w 656"/>
                <a:gd name="T31" fmla="*/ 83 h 755"/>
                <a:gd name="T32" fmla="*/ 656 w 656"/>
                <a:gd name="T33" fmla="*/ 121 h 755"/>
                <a:gd name="T34" fmla="*/ 532 w 656"/>
                <a:gd name="T35" fmla="*/ 218 h 755"/>
                <a:gd name="T36" fmla="*/ 476 w 656"/>
                <a:gd name="T37" fmla="*/ 178 h 755"/>
                <a:gd name="T38" fmla="*/ 430 w 656"/>
                <a:gd name="T39" fmla="*/ 162 h 755"/>
                <a:gd name="T40" fmla="*/ 391 w 656"/>
                <a:gd name="T41" fmla="*/ 156 h 755"/>
                <a:gd name="T42" fmla="*/ 354 w 656"/>
                <a:gd name="T43" fmla="*/ 157 h 755"/>
                <a:gd name="T44" fmla="*/ 292 w 656"/>
                <a:gd name="T45" fmla="*/ 173 h 755"/>
                <a:gd name="T46" fmla="*/ 240 w 656"/>
                <a:gd name="T47" fmla="*/ 205 h 755"/>
                <a:gd name="T48" fmla="*/ 199 w 656"/>
                <a:gd name="T49" fmla="*/ 251 h 755"/>
                <a:gd name="T50" fmla="*/ 174 w 656"/>
                <a:gd name="T51" fmla="*/ 310 h 755"/>
                <a:gd name="T52" fmla="*/ 165 w 656"/>
                <a:gd name="T53" fmla="*/ 377 h 755"/>
                <a:gd name="T54" fmla="*/ 169 w 656"/>
                <a:gd name="T55" fmla="*/ 423 h 755"/>
                <a:gd name="T56" fmla="*/ 190 w 656"/>
                <a:gd name="T57" fmla="*/ 485 h 755"/>
                <a:gd name="T58" fmla="*/ 225 w 656"/>
                <a:gd name="T59" fmla="*/ 535 h 755"/>
                <a:gd name="T60" fmla="*/ 272 w 656"/>
                <a:gd name="T61" fmla="*/ 572 h 755"/>
                <a:gd name="T62" fmla="*/ 332 w 656"/>
                <a:gd name="T63" fmla="*/ 594 h 755"/>
                <a:gd name="T64" fmla="*/ 377 w 656"/>
                <a:gd name="T65" fmla="*/ 598 h 755"/>
                <a:gd name="T66" fmla="*/ 417 w 656"/>
                <a:gd name="T67" fmla="*/ 595 h 755"/>
                <a:gd name="T68" fmla="*/ 454 w 656"/>
                <a:gd name="T69" fmla="*/ 585 h 755"/>
                <a:gd name="T70" fmla="*/ 515 w 656"/>
                <a:gd name="T71" fmla="*/ 551 h 755"/>
                <a:gd name="T72" fmla="*/ 656 w 656"/>
                <a:gd name="T73" fmla="*/ 633 h 755"/>
                <a:gd name="T74" fmla="*/ 629 w 656"/>
                <a:gd name="T75" fmla="*/ 660 h 755"/>
                <a:gd name="T76" fmla="*/ 585 w 656"/>
                <a:gd name="T77" fmla="*/ 694 h 755"/>
                <a:gd name="T78" fmla="*/ 535 w 656"/>
                <a:gd name="T79" fmla="*/ 721 h 755"/>
                <a:gd name="T80" fmla="*/ 479 w 656"/>
                <a:gd name="T81" fmla="*/ 741 h 755"/>
                <a:gd name="T82" fmla="*/ 420 w 656"/>
                <a:gd name="T83" fmla="*/ 752 h 755"/>
                <a:gd name="T84" fmla="*/ 377 w 656"/>
                <a:gd name="T85" fmla="*/ 755 h 755"/>
                <a:gd name="T86" fmla="*/ 317 w 656"/>
                <a:gd name="T87" fmla="*/ 750 h 755"/>
                <a:gd name="T88" fmla="*/ 261 w 656"/>
                <a:gd name="T89" fmla="*/ 738 h 755"/>
                <a:gd name="T90" fmla="*/ 210 w 656"/>
                <a:gd name="T91" fmla="*/ 718 h 755"/>
                <a:gd name="T92" fmla="*/ 163 w 656"/>
                <a:gd name="T93" fmla="*/ 691 h 755"/>
                <a:gd name="T94" fmla="*/ 120 w 656"/>
                <a:gd name="T95" fmla="*/ 659 h 755"/>
                <a:gd name="T96" fmla="*/ 84 w 656"/>
                <a:gd name="T97" fmla="*/ 620 h 755"/>
                <a:gd name="T98" fmla="*/ 53 w 656"/>
                <a:gd name="T99" fmla="*/ 576 h 755"/>
                <a:gd name="T100" fmla="*/ 29 w 656"/>
                <a:gd name="T101" fmla="*/ 527 h 755"/>
                <a:gd name="T102" fmla="*/ 12 w 656"/>
                <a:gd name="T103" fmla="*/ 473 h 755"/>
                <a:gd name="T104" fmla="*/ 2 w 656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6" h="755">
                  <a:moveTo>
                    <a:pt x="0" y="377"/>
                  </a:moveTo>
                  <a:lnTo>
                    <a:pt x="0" y="377"/>
                  </a:lnTo>
                  <a:lnTo>
                    <a:pt x="1" y="357"/>
                  </a:lnTo>
                  <a:lnTo>
                    <a:pt x="2" y="338"/>
                  </a:lnTo>
                  <a:lnTo>
                    <a:pt x="5" y="318"/>
                  </a:lnTo>
                  <a:lnTo>
                    <a:pt x="7" y="300"/>
                  </a:lnTo>
                  <a:lnTo>
                    <a:pt x="12" y="282"/>
                  </a:lnTo>
                  <a:lnTo>
                    <a:pt x="17" y="264"/>
                  </a:lnTo>
                  <a:lnTo>
                    <a:pt x="22" y="245"/>
                  </a:lnTo>
                  <a:lnTo>
                    <a:pt x="29" y="228"/>
                  </a:lnTo>
                  <a:lnTo>
                    <a:pt x="36" y="211"/>
                  </a:lnTo>
                  <a:lnTo>
                    <a:pt x="43" y="195"/>
                  </a:lnTo>
                  <a:lnTo>
                    <a:pt x="53" y="179"/>
                  </a:lnTo>
                  <a:lnTo>
                    <a:pt x="62" y="164"/>
                  </a:lnTo>
                  <a:lnTo>
                    <a:pt x="73" y="149"/>
                  </a:lnTo>
                  <a:lnTo>
                    <a:pt x="84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8" y="73"/>
                  </a:lnTo>
                  <a:lnTo>
                    <a:pt x="163" y="64"/>
                  </a:lnTo>
                  <a:lnTo>
                    <a:pt x="177" y="54"/>
                  </a:lnTo>
                  <a:lnTo>
                    <a:pt x="193" y="44"/>
                  </a:lnTo>
                  <a:lnTo>
                    <a:pt x="210" y="37"/>
                  </a:lnTo>
                  <a:lnTo>
                    <a:pt x="227" y="29"/>
                  </a:lnTo>
                  <a:lnTo>
                    <a:pt x="244" y="22"/>
                  </a:lnTo>
                  <a:lnTo>
                    <a:pt x="261" y="16"/>
                  </a:lnTo>
                  <a:lnTo>
                    <a:pt x="280" y="11"/>
                  </a:lnTo>
                  <a:lnTo>
                    <a:pt x="299" y="7"/>
                  </a:lnTo>
                  <a:lnTo>
                    <a:pt x="317" y="4"/>
                  </a:lnTo>
                  <a:lnTo>
                    <a:pt x="337" y="1"/>
                  </a:lnTo>
                  <a:lnTo>
                    <a:pt x="356" y="0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9" y="0"/>
                  </a:lnTo>
                  <a:lnTo>
                    <a:pt x="420" y="3"/>
                  </a:lnTo>
                  <a:lnTo>
                    <a:pt x="440" y="5"/>
                  </a:lnTo>
                  <a:lnTo>
                    <a:pt x="460" y="9"/>
                  </a:lnTo>
                  <a:lnTo>
                    <a:pt x="479" y="14"/>
                  </a:lnTo>
                  <a:lnTo>
                    <a:pt x="499" y="20"/>
                  </a:lnTo>
                  <a:lnTo>
                    <a:pt x="517" y="26"/>
                  </a:lnTo>
                  <a:lnTo>
                    <a:pt x="535" y="33"/>
                  </a:lnTo>
                  <a:lnTo>
                    <a:pt x="552" y="42"/>
                  </a:lnTo>
                  <a:lnTo>
                    <a:pt x="568" y="51"/>
                  </a:lnTo>
                  <a:lnTo>
                    <a:pt x="585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6" y="121"/>
                  </a:lnTo>
                  <a:lnTo>
                    <a:pt x="546" y="234"/>
                  </a:lnTo>
                  <a:lnTo>
                    <a:pt x="546" y="234"/>
                  </a:lnTo>
                  <a:lnTo>
                    <a:pt x="532" y="218"/>
                  </a:lnTo>
                  <a:lnTo>
                    <a:pt x="515" y="204"/>
                  </a:lnTo>
                  <a:lnTo>
                    <a:pt x="496" y="190"/>
                  </a:lnTo>
                  <a:lnTo>
                    <a:pt x="476" y="178"/>
                  </a:lnTo>
                  <a:lnTo>
                    <a:pt x="454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1" y="166"/>
                  </a:lnTo>
                  <a:lnTo>
                    <a:pt x="292" y="173"/>
                  </a:lnTo>
                  <a:lnTo>
                    <a:pt x="272" y="182"/>
                  </a:lnTo>
                  <a:lnTo>
                    <a:pt x="255" y="193"/>
                  </a:lnTo>
                  <a:lnTo>
                    <a:pt x="240" y="205"/>
                  </a:lnTo>
                  <a:lnTo>
                    <a:pt x="225" y="220"/>
                  </a:lnTo>
                  <a:lnTo>
                    <a:pt x="212" y="234"/>
                  </a:lnTo>
                  <a:lnTo>
                    <a:pt x="199" y="251"/>
                  </a:lnTo>
                  <a:lnTo>
                    <a:pt x="190" y="270"/>
                  </a:lnTo>
                  <a:lnTo>
                    <a:pt x="181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6" y="354"/>
                  </a:lnTo>
                  <a:lnTo>
                    <a:pt x="165" y="377"/>
                  </a:lnTo>
                  <a:lnTo>
                    <a:pt x="165" y="377"/>
                  </a:lnTo>
                  <a:lnTo>
                    <a:pt x="166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1" y="466"/>
                  </a:lnTo>
                  <a:lnTo>
                    <a:pt x="190" y="485"/>
                  </a:lnTo>
                  <a:lnTo>
                    <a:pt x="199" y="502"/>
                  </a:lnTo>
                  <a:lnTo>
                    <a:pt x="212" y="520"/>
                  </a:lnTo>
                  <a:lnTo>
                    <a:pt x="225" y="535"/>
                  </a:lnTo>
                  <a:lnTo>
                    <a:pt x="240" y="549"/>
                  </a:lnTo>
                  <a:lnTo>
                    <a:pt x="255" y="562"/>
                  </a:lnTo>
                  <a:lnTo>
                    <a:pt x="272" y="572"/>
                  </a:lnTo>
                  <a:lnTo>
                    <a:pt x="292" y="582"/>
                  </a:lnTo>
                  <a:lnTo>
                    <a:pt x="311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7" y="598"/>
                  </a:lnTo>
                  <a:lnTo>
                    <a:pt x="377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4" y="585"/>
                  </a:lnTo>
                  <a:lnTo>
                    <a:pt x="476" y="576"/>
                  </a:lnTo>
                  <a:lnTo>
                    <a:pt x="496" y="565"/>
                  </a:lnTo>
                  <a:lnTo>
                    <a:pt x="515" y="551"/>
                  </a:lnTo>
                  <a:lnTo>
                    <a:pt x="532" y="537"/>
                  </a:lnTo>
                  <a:lnTo>
                    <a:pt x="546" y="521"/>
                  </a:lnTo>
                  <a:lnTo>
                    <a:pt x="656" y="633"/>
                  </a:lnTo>
                  <a:lnTo>
                    <a:pt x="656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5" y="694"/>
                  </a:lnTo>
                  <a:lnTo>
                    <a:pt x="568" y="704"/>
                  </a:lnTo>
                  <a:lnTo>
                    <a:pt x="552" y="713"/>
                  </a:lnTo>
                  <a:lnTo>
                    <a:pt x="535" y="721"/>
                  </a:lnTo>
                  <a:lnTo>
                    <a:pt x="517" y="729"/>
                  </a:lnTo>
                  <a:lnTo>
                    <a:pt x="499" y="735"/>
                  </a:lnTo>
                  <a:lnTo>
                    <a:pt x="479" y="741"/>
                  </a:lnTo>
                  <a:lnTo>
                    <a:pt x="460" y="746"/>
                  </a:lnTo>
                  <a:lnTo>
                    <a:pt x="440" y="750"/>
                  </a:lnTo>
                  <a:lnTo>
                    <a:pt x="420" y="752"/>
                  </a:lnTo>
                  <a:lnTo>
                    <a:pt x="399" y="754"/>
                  </a:lnTo>
                  <a:lnTo>
                    <a:pt x="377" y="755"/>
                  </a:lnTo>
                  <a:lnTo>
                    <a:pt x="377" y="755"/>
                  </a:lnTo>
                  <a:lnTo>
                    <a:pt x="356" y="754"/>
                  </a:lnTo>
                  <a:lnTo>
                    <a:pt x="337" y="752"/>
                  </a:lnTo>
                  <a:lnTo>
                    <a:pt x="317" y="750"/>
                  </a:lnTo>
                  <a:lnTo>
                    <a:pt x="299" y="748"/>
                  </a:lnTo>
                  <a:lnTo>
                    <a:pt x="280" y="743"/>
                  </a:lnTo>
                  <a:lnTo>
                    <a:pt x="261" y="738"/>
                  </a:lnTo>
                  <a:lnTo>
                    <a:pt x="244" y="732"/>
                  </a:lnTo>
                  <a:lnTo>
                    <a:pt x="227" y="726"/>
                  </a:lnTo>
                  <a:lnTo>
                    <a:pt x="210" y="718"/>
                  </a:lnTo>
                  <a:lnTo>
                    <a:pt x="193" y="710"/>
                  </a:lnTo>
                  <a:lnTo>
                    <a:pt x="177" y="701"/>
                  </a:lnTo>
                  <a:lnTo>
                    <a:pt x="163" y="691"/>
                  </a:lnTo>
                  <a:lnTo>
                    <a:pt x="148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4" y="620"/>
                  </a:lnTo>
                  <a:lnTo>
                    <a:pt x="73" y="605"/>
                  </a:lnTo>
                  <a:lnTo>
                    <a:pt x="62" y="590"/>
                  </a:lnTo>
                  <a:lnTo>
                    <a:pt x="53" y="576"/>
                  </a:lnTo>
                  <a:lnTo>
                    <a:pt x="43" y="560"/>
                  </a:lnTo>
                  <a:lnTo>
                    <a:pt x="36" y="543"/>
                  </a:lnTo>
                  <a:lnTo>
                    <a:pt x="29" y="527"/>
                  </a:lnTo>
                  <a:lnTo>
                    <a:pt x="22" y="509"/>
                  </a:lnTo>
                  <a:lnTo>
                    <a:pt x="17" y="492"/>
                  </a:lnTo>
                  <a:lnTo>
                    <a:pt x="12" y="473"/>
                  </a:lnTo>
                  <a:lnTo>
                    <a:pt x="7" y="455"/>
                  </a:lnTo>
                  <a:lnTo>
                    <a:pt x="5" y="435"/>
                  </a:lnTo>
                  <a:lnTo>
                    <a:pt x="2" y="417"/>
                  </a:lnTo>
                  <a:lnTo>
                    <a:pt x="1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1333" y="2055"/>
              <a:ext cx="219" cy="251"/>
            </a:xfrm>
            <a:custGeom>
              <a:avLst/>
              <a:gdLst>
                <a:gd name="T0" fmla="*/ 1 w 656"/>
                <a:gd name="T1" fmla="*/ 357 h 755"/>
                <a:gd name="T2" fmla="*/ 7 w 656"/>
                <a:gd name="T3" fmla="*/ 300 h 755"/>
                <a:gd name="T4" fmla="*/ 22 w 656"/>
                <a:gd name="T5" fmla="*/ 245 h 755"/>
                <a:gd name="T6" fmla="*/ 43 w 656"/>
                <a:gd name="T7" fmla="*/ 195 h 755"/>
                <a:gd name="T8" fmla="*/ 73 w 656"/>
                <a:gd name="T9" fmla="*/ 149 h 755"/>
                <a:gd name="T10" fmla="*/ 107 w 656"/>
                <a:gd name="T11" fmla="*/ 109 h 755"/>
                <a:gd name="T12" fmla="*/ 148 w 656"/>
                <a:gd name="T13" fmla="*/ 73 h 755"/>
                <a:gd name="T14" fmla="*/ 193 w 656"/>
                <a:gd name="T15" fmla="*/ 44 h 755"/>
                <a:gd name="T16" fmla="*/ 244 w 656"/>
                <a:gd name="T17" fmla="*/ 22 h 755"/>
                <a:gd name="T18" fmla="*/ 299 w 656"/>
                <a:gd name="T19" fmla="*/ 7 h 755"/>
                <a:gd name="T20" fmla="*/ 356 w 656"/>
                <a:gd name="T21" fmla="*/ 0 h 755"/>
                <a:gd name="T22" fmla="*/ 399 w 656"/>
                <a:gd name="T23" fmla="*/ 0 h 755"/>
                <a:gd name="T24" fmla="*/ 460 w 656"/>
                <a:gd name="T25" fmla="*/ 9 h 755"/>
                <a:gd name="T26" fmla="*/ 517 w 656"/>
                <a:gd name="T27" fmla="*/ 26 h 755"/>
                <a:gd name="T28" fmla="*/ 568 w 656"/>
                <a:gd name="T29" fmla="*/ 51 h 755"/>
                <a:gd name="T30" fmla="*/ 615 w 656"/>
                <a:gd name="T31" fmla="*/ 83 h 755"/>
                <a:gd name="T32" fmla="*/ 656 w 656"/>
                <a:gd name="T33" fmla="*/ 121 h 755"/>
                <a:gd name="T34" fmla="*/ 532 w 656"/>
                <a:gd name="T35" fmla="*/ 218 h 755"/>
                <a:gd name="T36" fmla="*/ 476 w 656"/>
                <a:gd name="T37" fmla="*/ 178 h 755"/>
                <a:gd name="T38" fmla="*/ 430 w 656"/>
                <a:gd name="T39" fmla="*/ 162 h 755"/>
                <a:gd name="T40" fmla="*/ 391 w 656"/>
                <a:gd name="T41" fmla="*/ 156 h 755"/>
                <a:gd name="T42" fmla="*/ 354 w 656"/>
                <a:gd name="T43" fmla="*/ 157 h 755"/>
                <a:gd name="T44" fmla="*/ 292 w 656"/>
                <a:gd name="T45" fmla="*/ 173 h 755"/>
                <a:gd name="T46" fmla="*/ 240 w 656"/>
                <a:gd name="T47" fmla="*/ 205 h 755"/>
                <a:gd name="T48" fmla="*/ 199 w 656"/>
                <a:gd name="T49" fmla="*/ 251 h 755"/>
                <a:gd name="T50" fmla="*/ 174 w 656"/>
                <a:gd name="T51" fmla="*/ 310 h 755"/>
                <a:gd name="T52" fmla="*/ 165 w 656"/>
                <a:gd name="T53" fmla="*/ 377 h 755"/>
                <a:gd name="T54" fmla="*/ 169 w 656"/>
                <a:gd name="T55" fmla="*/ 423 h 755"/>
                <a:gd name="T56" fmla="*/ 190 w 656"/>
                <a:gd name="T57" fmla="*/ 485 h 755"/>
                <a:gd name="T58" fmla="*/ 225 w 656"/>
                <a:gd name="T59" fmla="*/ 535 h 755"/>
                <a:gd name="T60" fmla="*/ 272 w 656"/>
                <a:gd name="T61" fmla="*/ 572 h 755"/>
                <a:gd name="T62" fmla="*/ 332 w 656"/>
                <a:gd name="T63" fmla="*/ 594 h 755"/>
                <a:gd name="T64" fmla="*/ 377 w 656"/>
                <a:gd name="T65" fmla="*/ 598 h 755"/>
                <a:gd name="T66" fmla="*/ 417 w 656"/>
                <a:gd name="T67" fmla="*/ 595 h 755"/>
                <a:gd name="T68" fmla="*/ 454 w 656"/>
                <a:gd name="T69" fmla="*/ 585 h 755"/>
                <a:gd name="T70" fmla="*/ 515 w 656"/>
                <a:gd name="T71" fmla="*/ 551 h 755"/>
                <a:gd name="T72" fmla="*/ 656 w 656"/>
                <a:gd name="T73" fmla="*/ 633 h 755"/>
                <a:gd name="T74" fmla="*/ 629 w 656"/>
                <a:gd name="T75" fmla="*/ 660 h 755"/>
                <a:gd name="T76" fmla="*/ 585 w 656"/>
                <a:gd name="T77" fmla="*/ 694 h 755"/>
                <a:gd name="T78" fmla="*/ 535 w 656"/>
                <a:gd name="T79" fmla="*/ 721 h 755"/>
                <a:gd name="T80" fmla="*/ 479 w 656"/>
                <a:gd name="T81" fmla="*/ 741 h 755"/>
                <a:gd name="T82" fmla="*/ 420 w 656"/>
                <a:gd name="T83" fmla="*/ 752 h 755"/>
                <a:gd name="T84" fmla="*/ 377 w 656"/>
                <a:gd name="T85" fmla="*/ 755 h 755"/>
                <a:gd name="T86" fmla="*/ 317 w 656"/>
                <a:gd name="T87" fmla="*/ 750 h 755"/>
                <a:gd name="T88" fmla="*/ 261 w 656"/>
                <a:gd name="T89" fmla="*/ 738 h 755"/>
                <a:gd name="T90" fmla="*/ 210 w 656"/>
                <a:gd name="T91" fmla="*/ 718 h 755"/>
                <a:gd name="T92" fmla="*/ 163 w 656"/>
                <a:gd name="T93" fmla="*/ 691 h 755"/>
                <a:gd name="T94" fmla="*/ 120 w 656"/>
                <a:gd name="T95" fmla="*/ 659 h 755"/>
                <a:gd name="T96" fmla="*/ 84 w 656"/>
                <a:gd name="T97" fmla="*/ 620 h 755"/>
                <a:gd name="T98" fmla="*/ 53 w 656"/>
                <a:gd name="T99" fmla="*/ 576 h 755"/>
                <a:gd name="T100" fmla="*/ 29 w 656"/>
                <a:gd name="T101" fmla="*/ 527 h 755"/>
                <a:gd name="T102" fmla="*/ 12 w 656"/>
                <a:gd name="T103" fmla="*/ 473 h 755"/>
                <a:gd name="T104" fmla="*/ 2 w 656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6" h="755">
                  <a:moveTo>
                    <a:pt x="0" y="377"/>
                  </a:moveTo>
                  <a:lnTo>
                    <a:pt x="0" y="377"/>
                  </a:lnTo>
                  <a:lnTo>
                    <a:pt x="1" y="357"/>
                  </a:lnTo>
                  <a:lnTo>
                    <a:pt x="2" y="338"/>
                  </a:lnTo>
                  <a:lnTo>
                    <a:pt x="5" y="318"/>
                  </a:lnTo>
                  <a:lnTo>
                    <a:pt x="7" y="300"/>
                  </a:lnTo>
                  <a:lnTo>
                    <a:pt x="12" y="282"/>
                  </a:lnTo>
                  <a:lnTo>
                    <a:pt x="17" y="264"/>
                  </a:lnTo>
                  <a:lnTo>
                    <a:pt x="22" y="245"/>
                  </a:lnTo>
                  <a:lnTo>
                    <a:pt x="29" y="228"/>
                  </a:lnTo>
                  <a:lnTo>
                    <a:pt x="36" y="211"/>
                  </a:lnTo>
                  <a:lnTo>
                    <a:pt x="43" y="195"/>
                  </a:lnTo>
                  <a:lnTo>
                    <a:pt x="53" y="179"/>
                  </a:lnTo>
                  <a:lnTo>
                    <a:pt x="62" y="164"/>
                  </a:lnTo>
                  <a:lnTo>
                    <a:pt x="73" y="149"/>
                  </a:lnTo>
                  <a:lnTo>
                    <a:pt x="84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8" y="73"/>
                  </a:lnTo>
                  <a:lnTo>
                    <a:pt x="163" y="64"/>
                  </a:lnTo>
                  <a:lnTo>
                    <a:pt x="177" y="54"/>
                  </a:lnTo>
                  <a:lnTo>
                    <a:pt x="193" y="44"/>
                  </a:lnTo>
                  <a:lnTo>
                    <a:pt x="210" y="37"/>
                  </a:lnTo>
                  <a:lnTo>
                    <a:pt x="227" y="29"/>
                  </a:lnTo>
                  <a:lnTo>
                    <a:pt x="244" y="22"/>
                  </a:lnTo>
                  <a:lnTo>
                    <a:pt x="261" y="16"/>
                  </a:lnTo>
                  <a:lnTo>
                    <a:pt x="280" y="11"/>
                  </a:lnTo>
                  <a:lnTo>
                    <a:pt x="299" y="7"/>
                  </a:lnTo>
                  <a:lnTo>
                    <a:pt x="317" y="4"/>
                  </a:lnTo>
                  <a:lnTo>
                    <a:pt x="337" y="1"/>
                  </a:lnTo>
                  <a:lnTo>
                    <a:pt x="356" y="0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9" y="0"/>
                  </a:lnTo>
                  <a:lnTo>
                    <a:pt x="420" y="3"/>
                  </a:lnTo>
                  <a:lnTo>
                    <a:pt x="440" y="5"/>
                  </a:lnTo>
                  <a:lnTo>
                    <a:pt x="460" y="9"/>
                  </a:lnTo>
                  <a:lnTo>
                    <a:pt x="479" y="14"/>
                  </a:lnTo>
                  <a:lnTo>
                    <a:pt x="499" y="20"/>
                  </a:lnTo>
                  <a:lnTo>
                    <a:pt x="517" y="26"/>
                  </a:lnTo>
                  <a:lnTo>
                    <a:pt x="535" y="33"/>
                  </a:lnTo>
                  <a:lnTo>
                    <a:pt x="552" y="42"/>
                  </a:lnTo>
                  <a:lnTo>
                    <a:pt x="568" y="51"/>
                  </a:lnTo>
                  <a:lnTo>
                    <a:pt x="585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6" y="121"/>
                  </a:lnTo>
                  <a:lnTo>
                    <a:pt x="546" y="234"/>
                  </a:lnTo>
                  <a:lnTo>
                    <a:pt x="546" y="234"/>
                  </a:lnTo>
                  <a:lnTo>
                    <a:pt x="532" y="218"/>
                  </a:lnTo>
                  <a:lnTo>
                    <a:pt x="515" y="204"/>
                  </a:lnTo>
                  <a:lnTo>
                    <a:pt x="496" y="190"/>
                  </a:lnTo>
                  <a:lnTo>
                    <a:pt x="476" y="178"/>
                  </a:lnTo>
                  <a:lnTo>
                    <a:pt x="454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1" y="166"/>
                  </a:lnTo>
                  <a:lnTo>
                    <a:pt x="292" y="173"/>
                  </a:lnTo>
                  <a:lnTo>
                    <a:pt x="272" y="182"/>
                  </a:lnTo>
                  <a:lnTo>
                    <a:pt x="255" y="193"/>
                  </a:lnTo>
                  <a:lnTo>
                    <a:pt x="240" y="205"/>
                  </a:lnTo>
                  <a:lnTo>
                    <a:pt x="225" y="220"/>
                  </a:lnTo>
                  <a:lnTo>
                    <a:pt x="212" y="234"/>
                  </a:lnTo>
                  <a:lnTo>
                    <a:pt x="199" y="251"/>
                  </a:lnTo>
                  <a:lnTo>
                    <a:pt x="190" y="270"/>
                  </a:lnTo>
                  <a:lnTo>
                    <a:pt x="181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6" y="354"/>
                  </a:lnTo>
                  <a:lnTo>
                    <a:pt x="165" y="377"/>
                  </a:lnTo>
                  <a:lnTo>
                    <a:pt x="165" y="377"/>
                  </a:lnTo>
                  <a:lnTo>
                    <a:pt x="166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1" y="466"/>
                  </a:lnTo>
                  <a:lnTo>
                    <a:pt x="190" y="485"/>
                  </a:lnTo>
                  <a:lnTo>
                    <a:pt x="199" y="502"/>
                  </a:lnTo>
                  <a:lnTo>
                    <a:pt x="212" y="520"/>
                  </a:lnTo>
                  <a:lnTo>
                    <a:pt x="225" y="535"/>
                  </a:lnTo>
                  <a:lnTo>
                    <a:pt x="240" y="549"/>
                  </a:lnTo>
                  <a:lnTo>
                    <a:pt x="255" y="562"/>
                  </a:lnTo>
                  <a:lnTo>
                    <a:pt x="272" y="572"/>
                  </a:lnTo>
                  <a:lnTo>
                    <a:pt x="292" y="582"/>
                  </a:lnTo>
                  <a:lnTo>
                    <a:pt x="311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7" y="598"/>
                  </a:lnTo>
                  <a:lnTo>
                    <a:pt x="377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4" y="585"/>
                  </a:lnTo>
                  <a:lnTo>
                    <a:pt x="476" y="576"/>
                  </a:lnTo>
                  <a:lnTo>
                    <a:pt x="496" y="565"/>
                  </a:lnTo>
                  <a:lnTo>
                    <a:pt x="515" y="551"/>
                  </a:lnTo>
                  <a:lnTo>
                    <a:pt x="532" y="537"/>
                  </a:lnTo>
                  <a:lnTo>
                    <a:pt x="546" y="521"/>
                  </a:lnTo>
                  <a:lnTo>
                    <a:pt x="656" y="633"/>
                  </a:lnTo>
                  <a:lnTo>
                    <a:pt x="656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5" y="694"/>
                  </a:lnTo>
                  <a:lnTo>
                    <a:pt x="568" y="704"/>
                  </a:lnTo>
                  <a:lnTo>
                    <a:pt x="552" y="713"/>
                  </a:lnTo>
                  <a:lnTo>
                    <a:pt x="535" y="721"/>
                  </a:lnTo>
                  <a:lnTo>
                    <a:pt x="517" y="729"/>
                  </a:lnTo>
                  <a:lnTo>
                    <a:pt x="499" y="735"/>
                  </a:lnTo>
                  <a:lnTo>
                    <a:pt x="479" y="741"/>
                  </a:lnTo>
                  <a:lnTo>
                    <a:pt x="460" y="746"/>
                  </a:lnTo>
                  <a:lnTo>
                    <a:pt x="440" y="750"/>
                  </a:lnTo>
                  <a:lnTo>
                    <a:pt x="420" y="752"/>
                  </a:lnTo>
                  <a:lnTo>
                    <a:pt x="399" y="754"/>
                  </a:lnTo>
                  <a:lnTo>
                    <a:pt x="377" y="755"/>
                  </a:lnTo>
                  <a:lnTo>
                    <a:pt x="377" y="755"/>
                  </a:lnTo>
                  <a:lnTo>
                    <a:pt x="356" y="754"/>
                  </a:lnTo>
                  <a:lnTo>
                    <a:pt x="337" y="752"/>
                  </a:lnTo>
                  <a:lnTo>
                    <a:pt x="317" y="750"/>
                  </a:lnTo>
                  <a:lnTo>
                    <a:pt x="299" y="748"/>
                  </a:lnTo>
                  <a:lnTo>
                    <a:pt x="280" y="743"/>
                  </a:lnTo>
                  <a:lnTo>
                    <a:pt x="261" y="738"/>
                  </a:lnTo>
                  <a:lnTo>
                    <a:pt x="244" y="732"/>
                  </a:lnTo>
                  <a:lnTo>
                    <a:pt x="227" y="726"/>
                  </a:lnTo>
                  <a:lnTo>
                    <a:pt x="210" y="718"/>
                  </a:lnTo>
                  <a:lnTo>
                    <a:pt x="193" y="710"/>
                  </a:lnTo>
                  <a:lnTo>
                    <a:pt x="177" y="701"/>
                  </a:lnTo>
                  <a:lnTo>
                    <a:pt x="163" y="691"/>
                  </a:lnTo>
                  <a:lnTo>
                    <a:pt x="148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4" y="620"/>
                  </a:lnTo>
                  <a:lnTo>
                    <a:pt x="73" y="605"/>
                  </a:lnTo>
                  <a:lnTo>
                    <a:pt x="62" y="590"/>
                  </a:lnTo>
                  <a:lnTo>
                    <a:pt x="53" y="576"/>
                  </a:lnTo>
                  <a:lnTo>
                    <a:pt x="43" y="560"/>
                  </a:lnTo>
                  <a:lnTo>
                    <a:pt x="36" y="543"/>
                  </a:lnTo>
                  <a:lnTo>
                    <a:pt x="29" y="527"/>
                  </a:lnTo>
                  <a:lnTo>
                    <a:pt x="22" y="509"/>
                  </a:lnTo>
                  <a:lnTo>
                    <a:pt x="17" y="492"/>
                  </a:lnTo>
                  <a:lnTo>
                    <a:pt x="12" y="473"/>
                  </a:lnTo>
                  <a:lnTo>
                    <a:pt x="7" y="455"/>
                  </a:lnTo>
                  <a:lnTo>
                    <a:pt x="5" y="435"/>
                  </a:lnTo>
                  <a:lnTo>
                    <a:pt x="2" y="417"/>
                  </a:lnTo>
                  <a:lnTo>
                    <a:pt x="1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1646" y="2174"/>
              <a:ext cx="187" cy="131"/>
            </a:xfrm>
            <a:custGeom>
              <a:avLst/>
              <a:gdLst>
                <a:gd name="T0" fmla="*/ 562 w 562"/>
                <a:gd name="T1" fmla="*/ 393 h 393"/>
                <a:gd name="T2" fmla="*/ 216 w 562"/>
                <a:gd name="T3" fmla="*/ 0 h 393"/>
                <a:gd name="T4" fmla="*/ 0 w 562"/>
                <a:gd name="T5" fmla="*/ 0 h 393"/>
                <a:gd name="T6" fmla="*/ 342 w 562"/>
                <a:gd name="T7" fmla="*/ 393 h 393"/>
                <a:gd name="T8" fmla="*/ 562 w 562"/>
                <a:gd name="T9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2" h="393">
                  <a:moveTo>
                    <a:pt x="562" y="393"/>
                  </a:moveTo>
                  <a:lnTo>
                    <a:pt x="216" y="0"/>
                  </a:lnTo>
                  <a:lnTo>
                    <a:pt x="0" y="0"/>
                  </a:lnTo>
                  <a:lnTo>
                    <a:pt x="342" y="393"/>
                  </a:lnTo>
                  <a:lnTo>
                    <a:pt x="562" y="393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1579" y="1971"/>
              <a:ext cx="53" cy="334"/>
            </a:xfrm>
            <a:custGeom>
              <a:avLst/>
              <a:gdLst>
                <a:gd name="T0" fmla="*/ 0 w 161"/>
                <a:gd name="T1" fmla="*/ 0 h 1003"/>
                <a:gd name="T2" fmla="*/ 0 w 161"/>
                <a:gd name="T3" fmla="*/ 1003 h 1003"/>
                <a:gd name="T4" fmla="*/ 161 w 161"/>
                <a:gd name="T5" fmla="*/ 1003 h 1003"/>
                <a:gd name="T6" fmla="*/ 161 w 161"/>
                <a:gd name="T7" fmla="*/ 638 h 1003"/>
                <a:gd name="T8" fmla="*/ 161 w 161"/>
                <a:gd name="T9" fmla="*/ 639 h 1003"/>
                <a:gd name="T10" fmla="*/ 161 w 161"/>
                <a:gd name="T11" fmla="*/ 601 h 1003"/>
                <a:gd name="T12" fmla="*/ 161 w 161"/>
                <a:gd name="T13" fmla="*/ 601 h 1003"/>
                <a:gd name="T14" fmla="*/ 161 w 161"/>
                <a:gd name="T15" fmla="*/ 0 h 1003"/>
                <a:gd name="T16" fmla="*/ 0 w 161"/>
                <a:gd name="T17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1003">
                  <a:moveTo>
                    <a:pt x="0" y="0"/>
                  </a:moveTo>
                  <a:lnTo>
                    <a:pt x="0" y="1003"/>
                  </a:lnTo>
                  <a:lnTo>
                    <a:pt x="161" y="1003"/>
                  </a:lnTo>
                  <a:lnTo>
                    <a:pt x="161" y="638"/>
                  </a:lnTo>
                  <a:lnTo>
                    <a:pt x="161" y="639"/>
                  </a:lnTo>
                  <a:lnTo>
                    <a:pt x="161" y="601"/>
                  </a:lnTo>
                  <a:lnTo>
                    <a:pt x="161" y="601"/>
                  </a:lnTo>
                  <a:lnTo>
                    <a:pt x="1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/>
            <p:cNvSpPr>
              <a:spLocks/>
            </p:cNvSpPr>
            <p:nvPr userDrawn="1"/>
          </p:nvSpPr>
          <p:spPr bwMode="auto">
            <a:xfrm>
              <a:off x="1908" y="2055"/>
              <a:ext cx="218" cy="251"/>
            </a:xfrm>
            <a:custGeom>
              <a:avLst/>
              <a:gdLst>
                <a:gd name="T0" fmla="*/ 0 w 655"/>
                <a:gd name="T1" fmla="*/ 357 h 755"/>
                <a:gd name="T2" fmla="*/ 7 w 655"/>
                <a:gd name="T3" fmla="*/ 300 h 755"/>
                <a:gd name="T4" fmla="*/ 22 w 655"/>
                <a:gd name="T5" fmla="*/ 245 h 755"/>
                <a:gd name="T6" fmla="*/ 44 w 655"/>
                <a:gd name="T7" fmla="*/ 195 h 755"/>
                <a:gd name="T8" fmla="*/ 72 w 655"/>
                <a:gd name="T9" fmla="*/ 149 h 755"/>
                <a:gd name="T10" fmla="*/ 107 w 655"/>
                <a:gd name="T11" fmla="*/ 109 h 755"/>
                <a:gd name="T12" fmla="*/ 147 w 655"/>
                <a:gd name="T13" fmla="*/ 73 h 755"/>
                <a:gd name="T14" fmla="*/ 193 w 655"/>
                <a:gd name="T15" fmla="*/ 44 h 755"/>
                <a:gd name="T16" fmla="*/ 243 w 655"/>
                <a:gd name="T17" fmla="*/ 22 h 755"/>
                <a:gd name="T18" fmla="*/ 298 w 655"/>
                <a:gd name="T19" fmla="*/ 7 h 755"/>
                <a:gd name="T20" fmla="*/ 357 w 655"/>
                <a:gd name="T21" fmla="*/ 0 h 755"/>
                <a:gd name="T22" fmla="*/ 398 w 655"/>
                <a:gd name="T23" fmla="*/ 0 h 755"/>
                <a:gd name="T24" fmla="*/ 460 w 655"/>
                <a:gd name="T25" fmla="*/ 9 h 755"/>
                <a:gd name="T26" fmla="*/ 516 w 655"/>
                <a:gd name="T27" fmla="*/ 26 h 755"/>
                <a:gd name="T28" fmla="*/ 568 w 655"/>
                <a:gd name="T29" fmla="*/ 51 h 755"/>
                <a:gd name="T30" fmla="*/ 615 w 655"/>
                <a:gd name="T31" fmla="*/ 83 h 755"/>
                <a:gd name="T32" fmla="*/ 655 w 655"/>
                <a:gd name="T33" fmla="*/ 121 h 755"/>
                <a:gd name="T34" fmla="*/ 531 w 655"/>
                <a:gd name="T35" fmla="*/ 218 h 755"/>
                <a:gd name="T36" fmla="*/ 476 w 655"/>
                <a:gd name="T37" fmla="*/ 178 h 755"/>
                <a:gd name="T38" fmla="*/ 430 w 655"/>
                <a:gd name="T39" fmla="*/ 162 h 755"/>
                <a:gd name="T40" fmla="*/ 391 w 655"/>
                <a:gd name="T41" fmla="*/ 156 h 755"/>
                <a:gd name="T42" fmla="*/ 354 w 655"/>
                <a:gd name="T43" fmla="*/ 157 h 755"/>
                <a:gd name="T44" fmla="*/ 291 w 655"/>
                <a:gd name="T45" fmla="*/ 173 h 755"/>
                <a:gd name="T46" fmla="*/ 238 w 655"/>
                <a:gd name="T47" fmla="*/ 205 h 755"/>
                <a:gd name="T48" fmla="*/ 198 w 655"/>
                <a:gd name="T49" fmla="*/ 251 h 755"/>
                <a:gd name="T50" fmla="*/ 174 w 655"/>
                <a:gd name="T51" fmla="*/ 310 h 755"/>
                <a:gd name="T52" fmla="*/ 164 w 655"/>
                <a:gd name="T53" fmla="*/ 377 h 755"/>
                <a:gd name="T54" fmla="*/ 169 w 655"/>
                <a:gd name="T55" fmla="*/ 423 h 755"/>
                <a:gd name="T56" fmla="*/ 188 w 655"/>
                <a:gd name="T57" fmla="*/ 485 h 755"/>
                <a:gd name="T58" fmla="*/ 224 w 655"/>
                <a:gd name="T59" fmla="*/ 535 h 755"/>
                <a:gd name="T60" fmla="*/ 273 w 655"/>
                <a:gd name="T61" fmla="*/ 572 h 755"/>
                <a:gd name="T62" fmla="*/ 332 w 655"/>
                <a:gd name="T63" fmla="*/ 594 h 755"/>
                <a:gd name="T64" fmla="*/ 376 w 655"/>
                <a:gd name="T65" fmla="*/ 598 h 755"/>
                <a:gd name="T66" fmla="*/ 417 w 655"/>
                <a:gd name="T67" fmla="*/ 595 h 755"/>
                <a:gd name="T68" fmla="*/ 453 w 655"/>
                <a:gd name="T69" fmla="*/ 585 h 755"/>
                <a:gd name="T70" fmla="*/ 514 w 655"/>
                <a:gd name="T71" fmla="*/ 551 h 755"/>
                <a:gd name="T72" fmla="*/ 655 w 655"/>
                <a:gd name="T73" fmla="*/ 633 h 755"/>
                <a:gd name="T74" fmla="*/ 629 w 655"/>
                <a:gd name="T75" fmla="*/ 660 h 755"/>
                <a:gd name="T76" fmla="*/ 584 w 655"/>
                <a:gd name="T77" fmla="*/ 694 h 755"/>
                <a:gd name="T78" fmla="*/ 534 w 655"/>
                <a:gd name="T79" fmla="*/ 721 h 755"/>
                <a:gd name="T80" fmla="*/ 480 w 655"/>
                <a:gd name="T81" fmla="*/ 741 h 755"/>
                <a:gd name="T82" fmla="*/ 419 w 655"/>
                <a:gd name="T83" fmla="*/ 752 h 755"/>
                <a:gd name="T84" fmla="*/ 376 w 655"/>
                <a:gd name="T85" fmla="*/ 755 h 755"/>
                <a:gd name="T86" fmla="*/ 318 w 655"/>
                <a:gd name="T87" fmla="*/ 750 h 755"/>
                <a:gd name="T88" fmla="*/ 262 w 655"/>
                <a:gd name="T89" fmla="*/ 738 h 755"/>
                <a:gd name="T90" fmla="*/ 209 w 655"/>
                <a:gd name="T91" fmla="*/ 718 h 755"/>
                <a:gd name="T92" fmla="*/ 162 w 655"/>
                <a:gd name="T93" fmla="*/ 691 h 755"/>
                <a:gd name="T94" fmla="*/ 120 w 655"/>
                <a:gd name="T95" fmla="*/ 659 h 755"/>
                <a:gd name="T96" fmla="*/ 83 w 655"/>
                <a:gd name="T97" fmla="*/ 620 h 755"/>
                <a:gd name="T98" fmla="*/ 52 w 655"/>
                <a:gd name="T99" fmla="*/ 576 h 755"/>
                <a:gd name="T100" fmla="*/ 28 w 655"/>
                <a:gd name="T101" fmla="*/ 527 h 755"/>
                <a:gd name="T102" fmla="*/ 11 w 655"/>
                <a:gd name="T103" fmla="*/ 473 h 755"/>
                <a:gd name="T104" fmla="*/ 1 w 655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5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3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8" y="54"/>
                  </a:lnTo>
                  <a:lnTo>
                    <a:pt x="193" y="44"/>
                  </a:lnTo>
                  <a:lnTo>
                    <a:pt x="209" y="37"/>
                  </a:lnTo>
                  <a:lnTo>
                    <a:pt x="226" y="29"/>
                  </a:lnTo>
                  <a:lnTo>
                    <a:pt x="243" y="22"/>
                  </a:lnTo>
                  <a:lnTo>
                    <a:pt x="262" y="16"/>
                  </a:lnTo>
                  <a:lnTo>
                    <a:pt x="280" y="11"/>
                  </a:lnTo>
                  <a:lnTo>
                    <a:pt x="298" y="7"/>
                  </a:lnTo>
                  <a:lnTo>
                    <a:pt x="318" y="4"/>
                  </a:lnTo>
                  <a:lnTo>
                    <a:pt x="337" y="1"/>
                  </a:lnTo>
                  <a:lnTo>
                    <a:pt x="357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98" y="0"/>
                  </a:lnTo>
                  <a:lnTo>
                    <a:pt x="419" y="3"/>
                  </a:lnTo>
                  <a:lnTo>
                    <a:pt x="439" y="5"/>
                  </a:lnTo>
                  <a:lnTo>
                    <a:pt x="460" y="9"/>
                  </a:lnTo>
                  <a:lnTo>
                    <a:pt x="480" y="14"/>
                  </a:lnTo>
                  <a:lnTo>
                    <a:pt x="498" y="20"/>
                  </a:lnTo>
                  <a:lnTo>
                    <a:pt x="516" y="26"/>
                  </a:lnTo>
                  <a:lnTo>
                    <a:pt x="534" y="33"/>
                  </a:lnTo>
                  <a:lnTo>
                    <a:pt x="551" y="42"/>
                  </a:lnTo>
                  <a:lnTo>
                    <a:pt x="568" y="51"/>
                  </a:lnTo>
                  <a:lnTo>
                    <a:pt x="584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5" y="121"/>
                  </a:lnTo>
                  <a:lnTo>
                    <a:pt x="545" y="234"/>
                  </a:lnTo>
                  <a:lnTo>
                    <a:pt x="545" y="234"/>
                  </a:lnTo>
                  <a:lnTo>
                    <a:pt x="531" y="218"/>
                  </a:lnTo>
                  <a:lnTo>
                    <a:pt x="514" y="204"/>
                  </a:lnTo>
                  <a:lnTo>
                    <a:pt x="495" y="190"/>
                  </a:lnTo>
                  <a:lnTo>
                    <a:pt x="476" y="178"/>
                  </a:lnTo>
                  <a:lnTo>
                    <a:pt x="453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0" y="166"/>
                  </a:lnTo>
                  <a:lnTo>
                    <a:pt x="291" y="173"/>
                  </a:lnTo>
                  <a:lnTo>
                    <a:pt x="273" y="182"/>
                  </a:lnTo>
                  <a:lnTo>
                    <a:pt x="254" y="193"/>
                  </a:lnTo>
                  <a:lnTo>
                    <a:pt x="238" y="205"/>
                  </a:lnTo>
                  <a:lnTo>
                    <a:pt x="224" y="220"/>
                  </a:lnTo>
                  <a:lnTo>
                    <a:pt x="210" y="234"/>
                  </a:lnTo>
                  <a:lnTo>
                    <a:pt x="198" y="251"/>
                  </a:lnTo>
                  <a:lnTo>
                    <a:pt x="188" y="270"/>
                  </a:lnTo>
                  <a:lnTo>
                    <a:pt x="180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5" y="354"/>
                  </a:lnTo>
                  <a:lnTo>
                    <a:pt x="164" y="377"/>
                  </a:lnTo>
                  <a:lnTo>
                    <a:pt x="164" y="377"/>
                  </a:lnTo>
                  <a:lnTo>
                    <a:pt x="165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0" y="466"/>
                  </a:lnTo>
                  <a:lnTo>
                    <a:pt x="188" y="485"/>
                  </a:lnTo>
                  <a:lnTo>
                    <a:pt x="198" y="502"/>
                  </a:lnTo>
                  <a:lnTo>
                    <a:pt x="210" y="520"/>
                  </a:lnTo>
                  <a:lnTo>
                    <a:pt x="224" y="535"/>
                  </a:lnTo>
                  <a:lnTo>
                    <a:pt x="238" y="549"/>
                  </a:lnTo>
                  <a:lnTo>
                    <a:pt x="254" y="562"/>
                  </a:lnTo>
                  <a:lnTo>
                    <a:pt x="273" y="572"/>
                  </a:lnTo>
                  <a:lnTo>
                    <a:pt x="291" y="582"/>
                  </a:lnTo>
                  <a:lnTo>
                    <a:pt x="310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3" y="585"/>
                  </a:lnTo>
                  <a:lnTo>
                    <a:pt x="476" y="576"/>
                  </a:lnTo>
                  <a:lnTo>
                    <a:pt x="495" y="565"/>
                  </a:lnTo>
                  <a:lnTo>
                    <a:pt x="514" y="551"/>
                  </a:lnTo>
                  <a:lnTo>
                    <a:pt x="531" y="537"/>
                  </a:lnTo>
                  <a:lnTo>
                    <a:pt x="545" y="521"/>
                  </a:lnTo>
                  <a:lnTo>
                    <a:pt x="655" y="633"/>
                  </a:lnTo>
                  <a:lnTo>
                    <a:pt x="655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4" y="694"/>
                  </a:lnTo>
                  <a:lnTo>
                    <a:pt x="568" y="704"/>
                  </a:lnTo>
                  <a:lnTo>
                    <a:pt x="551" y="713"/>
                  </a:lnTo>
                  <a:lnTo>
                    <a:pt x="534" y="721"/>
                  </a:lnTo>
                  <a:lnTo>
                    <a:pt x="516" y="729"/>
                  </a:lnTo>
                  <a:lnTo>
                    <a:pt x="498" y="735"/>
                  </a:lnTo>
                  <a:lnTo>
                    <a:pt x="480" y="741"/>
                  </a:lnTo>
                  <a:lnTo>
                    <a:pt x="460" y="746"/>
                  </a:lnTo>
                  <a:lnTo>
                    <a:pt x="439" y="750"/>
                  </a:lnTo>
                  <a:lnTo>
                    <a:pt x="419" y="752"/>
                  </a:lnTo>
                  <a:lnTo>
                    <a:pt x="398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3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2"/>
            <p:cNvSpPr>
              <a:spLocks/>
            </p:cNvSpPr>
            <p:nvPr userDrawn="1"/>
          </p:nvSpPr>
          <p:spPr bwMode="auto">
            <a:xfrm>
              <a:off x="1908" y="2055"/>
              <a:ext cx="218" cy="251"/>
            </a:xfrm>
            <a:custGeom>
              <a:avLst/>
              <a:gdLst>
                <a:gd name="T0" fmla="*/ 0 w 655"/>
                <a:gd name="T1" fmla="*/ 357 h 755"/>
                <a:gd name="T2" fmla="*/ 7 w 655"/>
                <a:gd name="T3" fmla="*/ 300 h 755"/>
                <a:gd name="T4" fmla="*/ 22 w 655"/>
                <a:gd name="T5" fmla="*/ 245 h 755"/>
                <a:gd name="T6" fmla="*/ 44 w 655"/>
                <a:gd name="T7" fmla="*/ 195 h 755"/>
                <a:gd name="T8" fmla="*/ 72 w 655"/>
                <a:gd name="T9" fmla="*/ 149 h 755"/>
                <a:gd name="T10" fmla="*/ 107 w 655"/>
                <a:gd name="T11" fmla="*/ 109 h 755"/>
                <a:gd name="T12" fmla="*/ 147 w 655"/>
                <a:gd name="T13" fmla="*/ 73 h 755"/>
                <a:gd name="T14" fmla="*/ 193 w 655"/>
                <a:gd name="T15" fmla="*/ 44 h 755"/>
                <a:gd name="T16" fmla="*/ 243 w 655"/>
                <a:gd name="T17" fmla="*/ 22 h 755"/>
                <a:gd name="T18" fmla="*/ 298 w 655"/>
                <a:gd name="T19" fmla="*/ 7 h 755"/>
                <a:gd name="T20" fmla="*/ 357 w 655"/>
                <a:gd name="T21" fmla="*/ 0 h 755"/>
                <a:gd name="T22" fmla="*/ 398 w 655"/>
                <a:gd name="T23" fmla="*/ 0 h 755"/>
                <a:gd name="T24" fmla="*/ 460 w 655"/>
                <a:gd name="T25" fmla="*/ 9 h 755"/>
                <a:gd name="T26" fmla="*/ 516 w 655"/>
                <a:gd name="T27" fmla="*/ 26 h 755"/>
                <a:gd name="T28" fmla="*/ 568 w 655"/>
                <a:gd name="T29" fmla="*/ 51 h 755"/>
                <a:gd name="T30" fmla="*/ 615 w 655"/>
                <a:gd name="T31" fmla="*/ 83 h 755"/>
                <a:gd name="T32" fmla="*/ 655 w 655"/>
                <a:gd name="T33" fmla="*/ 121 h 755"/>
                <a:gd name="T34" fmla="*/ 531 w 655"/>
                <a:gd name="T35" fmla="*/ 218 h 755"/>
                <a:gd name="T36" fmla="*/ 476 w 655"/>
                <a:gd name="T37" fmla="*/ 178 h 755"/>
                <a:gd name="T38" fmla="*/ 430 w 655"/>
                <a:gd name="T39" fmla="*/ 162 h 755"/>
                <a:gd name="T40" fmla="*/ 391 w 655"/>
                <a:gd name="T41" fmla="*/ 156 h 755"/>
                <a:gd name="T42" fmla="*/ 354 w 655"/>
                <a:gd name="T43" fmla="*/ 157 h 755"/>
                <a:gd name="T44" fmla="*/ 291 w 655"/>
                <a:gd name="T45" fmla="*/ 173 h 755"/>
                <a:gd name="T46" fmla="*/ 238 w 655"/>
                <a:gd name="T47" fmla="*/ 205 h 755"/>
                <a:gd name="T48" fmla="*/ 198 w 655"/>
                <a:gd name="T49" fmla="*/ 251 h 755"/>
                <a:gd name="T50" fmla="*/ 174 w 655"/>
                <a:gd name="T51" fmla="*/ 310 h 755"/>
                <a:gd name="T52" fmla="*/ 164 w 655"/>
                <a:gd name="T53" fmla="*/ 377 h 755"/>
                <a:gd name="T54" fmla="*/ 169 w 655"/>
                <a:gd name="T55" fmla="*/ 423 h 755"/>
                <a:gd name="T56" fmla="*/ 188 w 655"/>
                <a:gd name="T57" fmla="*/ 485 h 755"/>
                <a:gd name="T58" fmla="*/ 224 w 655"/>
                <a:gd name="T59" fmla="*/ 535 h 755"/>
                <a:gd name="T60" fmla="*/ 273 w 655"/>
                <a:gd name="T61" fmla="*/ 572 h 755"/>
                <a:gd name="T62" fmla="*/ 332 w 655"/>
                <a:gd name="T63" fmla="*/ 594 h 755"/>
                <a:gd name="T64" fmla="*/ 376 w 655"/>
                <a:gd name="T65" fmla="*/ 598 h 755"/>
                <a:gd name="T66" fmla="*/ 417 w 655"/>
                <a:gd name="T67" fmla="*/ 595 h 755"/>
                <a:gd name="T68" fmla="*/ 453 w 655"/>
                <a:gd name="T69" fmla="*/ 585 h 755"/>
                <a:gd name="T70" fmla="*/ 514 w 655"/>
                <a:gd name="T71" fmla="*/ 551 h 755"/>
                <a:gd name="T72" fmla="*/ 655 w 655"/>
                <a:gd name="T73" fmla="*/ 633 h 755"/>
                <a:gd name="T74" fmla="*/ 629 w 655"/>
                <a:gd name="T75" fmla="*/ 660 h 755"/>
                <a:gd name="T76" fmla="*/ 584 w 655"/>
                <a:gd name="T77" fmla="*/ 694 h 755"/>
                <a:gd name="T78" fmla="*/ 534 w 655"/>
                <a:gd name="T79" fmla="*/ 721 h 755"/>
                <a:gd name="T80" fmla="*/ 480 w 655"/>
                <a:gd name="T81" fmla="*/ 741 h 755"/>
                <a:gd name="T82" fmla="*/ 419 w 655"/>
                <a:gd name="T83" fmla="*/ 752 h 755"/>
                <a:gd name="T84" fmla="*/ 376 w 655"/>
                <a:gd name="T85" fmla="*/ 755 h 755"/>
                <a:gd name="T86" fmla="*/ 318 w 655"/>
                <a:gd name="T87" fmla="*/ 750 h 755"/>
                <a:gd name="T88" fmla="*/ 262 w 655"/>
                <a:gd name="T89" fmla="*/ 738 h 755"/>
                <a:gd name="T90" fmla="*/ 209 w 655"/>
                <a:gd name="T91" fmla="*/ 718 h 755"/>
                <a:gd name="T92" fmla="*/ 162 w 655"/>
                <a:gd name="T93" fmla="*/ 691 h 755"/>
                <a:gd name="T94" fmla="*/ 120 w 655"/>
                <a:gd name="T95" fmla="*/ 659 h 755"/>
                <a:gd name="T96" fmla="*/ 83 w 655"/>
                <a:gd name="T97" fmla="*/ 620 h 755"/>
                <a:gd name="T98" fmla="*/ 52 w 655"/>
                <a:gd name="T99" fmla="*/ 576 h 755"/>
                <a:gd name="T100" fmla="*/ 28 w 655"/>
                <a:gd name="T101" fmla="*/ 527 h 755"/>
                <a:gd name="T102" fmla="*/ 11 w 655"/>
                <a:gd name="T103" fmla="*/ 473 h 755"/>
                <a:gd name="T104" fmla="*/ 1 w 655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5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3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8" y="54"/>
                  </a:lnTo>
                  <a:lnTo>
                    <a:pt x="193" y="44"/>
                  </a:lnTo>
                  <a:lnTo>
                    <a:pt x="209" y="37"/>
                  </a:lnTo>
                  <a:lnTo>
                    <a:pt x="226" y="29"/>
                  </a:lnTo>
                  <a:lnTo>
                    <a:pt x="243" y="22"/>
                  </a:lnTo>
                  <a:lnTo>
                    <a:pt x="262" y="16"/>
                  </a:lnTo>
                  <a:lnTo>
                    <a:pt x="280" y="11"/>
                  </a:lnTo>
                  <a:lnTo>
                    <a:pt x="298" y="7"/>
                  </a:lnTo>
                  <a:lnTo>
                    <a:pt x="318" y="4"/>
                  </a:lnTo>
                  <a:lnTo>
                    <a:pt x="337" y="1"/>
                  </a:lnTo>
                  <a:lnTo>
                    <a:pt x="357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98" y="0"/>
                  </a:lnTo>
                  <a:lnTo>
                    <a:pt x="419" y="3"/>
                  </a:lnTo>
                  <a:lnTo>
                    <a:pt x="439" y="5"/>
                  </a:lnTo>
                  <a:lnTo>
                    <a:pt x="460" y="9"/>
                  </a:lnTo>
                  <a:lnTo>
                    <a:pt x="480" y="14"/>
                  </a:lnTo>
                  <a:lnTo>
                    <a:pt x="498" y="20"/>
                  </a:lnTo>
                  <a:lnTo>
                    <a:pt x="516" y="26"/>
                  </a:lnTo>
                  <a:lnTo>
                    <a:pt x="534" y="33"/>
                  </a:lnTo>
                  <a:lnTo>
                    <a:pt x="551" y="42"/>
                  </a:lnTo>
                  <a:lnTo>
                    <a:pt x="568" y="51"/>
                  </a:lnTo>
                  <a:lnTo>
                    <a:pt x="584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5" y="121"/>
                  </a:lnTo>
                  <a:lnTo>
                    <a:pt x="545" y="234"/>
                  </a:lnTo>
                  <a:lnTo>
                    <a:pt x="545" y="234"/>
                  </a:lnTo>
                  <a:lnTo>
                    <a:pt x="531" y="218"/>
                  </a:lnTo>
                  <a:lnTo>
                    <a:pt x="514" y="204"/>
                  </a:lnTo>
                  <a:lnTo>
                    <a:pt x="495" y="190"/>
                  </a:lnTo>
                  <a:lnTo>
                    <a:pt x="476" y="178"/>
                  </a:lnTo>
                  <a:lnTo>
                    <a:pt x="453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0" y="166"/>
                  </a:lnTo>
                  <a:lnTo>
                    <a:pt x="291" y="173"/>
                  </a:lnTo>
                  <a:lnTo>
                    <a:pt x="273" y="182"/>
                  </a:lnTo>
                  <a:lnTo>
                    <a:pt x="254" y="193"/>
                  </a:lnTo>
                  <a:lnTo>
                    <a:pt x="238" y="205"/>
                  </a:lnTo>
                  <a:lnTo>
                    <a:pt x="224" y="220"/>
                  </a:lnTo>
                  <a:lnTo>
                    <a:pt x="210" y="234"/>
                  </a:lnTo>
                  <a:lnTo>
                    <a:pt x="198" y="251"/>
                  </a:lnTo>
                  <a:lnTo>
                    <a:pt x="188" y="270"/>
                  </a:lnTo>
                  <a:lnTo>
                    <a:pt x="180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5" y="354"/>
                  </a:lnTo>
                  <a:lnTo>
                    <a:pt x="164" y="377"/>
                  </a:lnTo>
                  <a:lnTo>
                    <a:pt x="164" y="377"/>
                  </a:lnTo>
                  <a:lnTo>
                    <a:pt x="165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0" y="466"/>
                  </a:lnTo>
                  <a:lnTo>
                    <a:pt x="188" y="485"/>
                  </a:lnTo>
                  <a:lnTo>
                    <a:pt x="198" y="502"/>
                  </a:lnTo>
                  <a:lnTo>
                    <a:pt x="210" y="520"/>
                  </a:lnTo>
                  <a:lnTo>
                    <a:pt x="224" y="535"/>
                  </a:lnTo>
                  <a:lnTo>
                    <a:pt x="238" y="549"/>
                  </a:lnTo>
                  <a:lnTo>
                    <a:pt x="254" y="562"/>
                  </a:lnTo>
                  <a:lnTo>
                    <a:pt x="273" y="572"/>
                  </a:lnTo>
                  <a:lnTo>
                    <a:pt x="291" y="582"/>
                  </a:lnTo>
                  <a:lnTo>
                    <a:pt x="310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3" y="585"/>
                  </a:lnTo>
                  <a:lnTo>
                    <a:pt x="476" y="576"/>
                  </a:lnTo>
                  <a:lnTo>
                    <a:pt x="495" y="565"/>
                  </a:lnTo>
                  <a:lnTo>
                    <a:pt x="514" y="551"/>
                  </a:lnTo>
                  <a:lnTo>
                    <a:pt x="531" y="537"/>
                  </a:lnTo>
                  <a:lnTo>
                    <a:pt x="545" y="521"/>
                  </a:lnTo>
                  <a:lnTo>
                    <a:pt x="655" y="633"/>
                  </a:lnTo>
                  <a:lnTo>
                    <a:pt x="655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4" y="694"/>
                  </a:lnTo>
                  <a:lnTo>
                    <a:pt x="568" y="704"/>
                  </a:lnTo>
                  <a:lnTo>
                    <a:pt x="551" y="713"/>
                  </a:lnTo>
                  <a:lnTo>
                    <a:pt x="534" y="721"/>
                  </a:lnTo>
                  <a:lnTo>
                    <a:pt x="516" y="729"/>
                  </a:lnTo>
                  <a:lnTo>
                    <a:pt x="498" y="735"/>
                  </a:lnTo>
                  <a:lnTo>
                    <a:pt x="480" y="741"/>
                  </a:lnTo>
                  <a:lnTo>
                    <a:pt x="460" y="746"/>
                  </a:lnTo>
                  <a:lnTo>
                    <a:pt x="439" y="750"/>
                  </a:lnTo>
                  <a:lnTo>
                    <a:pt x="419" y="752"/>
                  </a:lnTo>
                  <a:lnTo>
                    <a:pt x="398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3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2130" y="2055"/>
              <a:ext cx="241" cy="251"/>
            </a:xfrm>
            <a:custGeom>
              <a:avLst/>
              <a:gdLst>
                <a:gd name="T0" fmla="*/ 545 w 723"/>
                <a:gd name="T1" fmla="*/ 296 h 755"/>
                <a:gd name="T2" fmla="*/ 531 w 723"/>
                <a:gd name="T3" fmla="*/ 246 h 755"/>
                <a:gd name="T4" fmla="*/ 505 w 723"/>
                <a:gd name="T5" fmla="*/ 206 h 755"/>
                <a:gd name="T6" fmla="*/ 471 w 723"/>
                <a:gd name="T7" fmla="*/ 176 h 755"/>
                <a:gd name="T8" fmla="*/ 428 w 723"/>
                <a:gd name="T9" fmla="*/ 157 h 755"/>
                <a:gd name="T10" fmla="*/ 380 w 723"/>
                <a:gd name="T11" fmla="*/ 148 h 755"/>
                <a:gd name="T12" fmla="*/ 346 w 723"/>
                <a:gd name="T13" fmla="*/ 149 h 755"/>
                <a:gd name="T14" fmla="*/ 299 w 723"/>
                <a:gd name="T15" fmla="*/ 157 h 755"/>
                <a:gd name="T16" fmla="*/ 257 w 723"/>
                <a:gd name="T17" fmla="*/ 178 h 755"/>
                <a:gd name="T18" fmla="*/ 220 w 723"/>
                <a:gd name="T19" fmla="*/ 209 h 755"/>
                <a:gd name="T20" fmla="*/ 191 w 723"/>
                <a:gd name="T21" fmla="*/ 249 h 755"/>
                <a:gd name="T22" fmla="*/ 170 w 723"/>
                <a:gd name="T23" fmla="*/ 296 h 755"/>
                <a:gd name="T24" fmla="*/ 0 w 723"/>
                <a:gd name="T25" fmla="*/ 357 h 755"/>
                <a:gd name="T26" fmla="*/ 7 w 723"/>
                <a:gd name="T27" fmla="*/ 300 h 755"/>
                <a:gd name="T28" fmla="*/ 22 w 723"/>
                <a:gd name="T29" fmla="*/ 245 h 755"/>
                <a:gd name="T30" fmla="*/ 44 w 723"/>
                <a:gd name="T31" fmla="*/ 195 h 755"/>
                <a:gd name="T32" fmla="*/ 72 w 723"/>
                <a:gd name="T33" fmla="*/ 149 h 755"/>
                <a:gd name="T34" fmla="*/ 107 w 723"/>
                <a:gd name="T35" fmla="*/ 109 h 755"/>
                <a:gd name="T36" fmla="*/ 147 w 723"/>
                <a:gd name="T37" fmla="*/ 73 h 755"/>
                <a:gd name="T38" fmla="*/ 192 w 723"/>
                <a:gd name="T39" fmla="*/ 44 h 755"/>
                <a:gd name="T40" fmla="*/ 242 w 723"/>
                <a:gd name="T41" fmla="*/ 22 h 755"/>
                <a:gd name="T42" fmla="*/ 296 w 723"/>
                <a:gd name="T43" fmla="*/ 7 h 755"/>
                <a:gd name="T44" fmla="*/ 354 w 723"/>
                <a:gd name="T45" fmla="*/ 0 h 755"/>
                <a:gd name="T46" fmla="*/ 392 w 723"/>
                <a:gd name="T47" fmla="*/ 0 h 755"/>
                <a:gd name="T48" fmla="*/ 447 w 723"/>
                <a:gd name="T49" fmla="*/ 6 h 755"/>
                <a:gd name="T50" fmla="*/ 497 w 723"/>
                <a:gd name="T51" fmla="*/ 20 h 755"/>
                <a:gd name="T52" fmla="*/ 543 w 723"/>
                <a:gd name="T53" fmla="*/ 40 h 755"/>
                <a:gd name="T54" fmla="*/ 584 w 723"/>
                <a:gd name="T55" fmla="*/ 67 h 755"/>
                <a:gd name="T56" fmla="*/ 621 w 723"/>
                <a:gd name="T57" fmla="*/ 101 h 755"/>
                <a:gd name="T58" fmla="*/ 653 w 723"/>
                <a:gd name="T59" fmla="*/ 140 h 755"/>
                <a:gd name="T60" fmla="*/ 678 w 723"/>
                <a:gd name="T61" fmla="*/ 185 h 755"/>
                <a:gd name="T62" fmla="*/ 699 w 723"/>
                <a:gd name="T63" fmla="*/ 237 h 755"/>
                <a:gd name="T64" fmla="*/ 713 w 723"/>
                <a:gd name="T65" fmla="*/ 294 h 755"/>
                <a:gd name="T66" fmla="*/ 722 w 723"/>
                <a:gd name="T67" fmla="*/ 356 h 755"/>
                <a:gd name="T68" fmla="*/ 167 w 723"/>
                <a:gd name="T69" fmla="*/ 421 h 755"/>
                <a:gd name="T70" fmla="*/ 175 w 723"/>
                <a:gd name="T71" fmla="*/ 459 h 755"/>
                <a:gd name="T72" fmla="*/ 200 w 723"/>
                <a:gd name="T73" fmla="*/ 507 h 755"/>
                <a:gd name="T74" fmla="*/ 236 w 723"/>
                <a:gd name="T75" fmla="*/ 548 h 755"/>
                <a:gd name="T76" fmla="*/ 282 w 723"/>
                <a:gd name="T77" fmla="*/ 576 h 755"/>
                <a:gd name="T78" fmla="*/ 337 w 723"/>
                <a:gd name="T79" fmla="*/ 592 h 755"/>
                <a:gd name="T80" fmla="*/ 376 w 723"/>
                <a:gd name="T81" fmla="*/ 595 h 755"/>
                <a:gd name="T82" fmla="*/ 424 w 723"/>
                <a:gd name="T83" fmla="*/ 592 h 755"/>
                <a:gd name="T84" fmla="*/ 465 w 723"/>
                <a:gd name="T85" fmla="*/ 581 h 755"/>
                <a:gd name="T86" fmla="*/ 513 w 723"/>
                <a:gd name="T87" fmla="*/ 557 h 755"/>
                <a:gd name="T88" fmla="*/ 566 w 723"/>
                <a:gd name="T89" fmla="*/ 512 h 755"/>
                <a:gd name="T90" fmla="*/ 662 w 723"/>
                <a:gd name="T91" fmla="*/ 640 h 755"/>
                <a:gd name="T92" fmla="*/ 620 w 723"/>
                <a:gd name="T93" fmla="*/ 678 h 755"/>
                <a:gd name="T94" fmla="*/ 569 w 723"/>
                <a:gd name="T95" fmla="*/ 710 h 755"/>
                <a:gd name="T96" fmla="*/ 511 w 723"/>
                <a:gd name="T97" fmla="*/ 734 h 755"/>
                <a:gd name="T98" fmla="*/ 447 w 723"/>
                <a:gd name="T99" fmla="*/ 749 h 755"/>
                <a:gd name="T100" fmla="*/ 376 w 723"/>
                <a:gd name="T101" fmla="*/ 755 h 755"/>
                <a:gd name="T102" fmla="*/ 337 w 723"/>
                <a:gd name="T103" fmla="*/ 752 h 755"/>
                <a:gd name="T104" fmla="*/ 280 w 723"/>
                <a:gd name="T105" fmla="*/ 743 h 755"/>
                <a:gd name="T106" fmla="*/ 226 w 723"/>
                <a:gd name="T107" fmla="*/ 726 h 755"/>
                <a:gd name="T108" fmla="*/ 178 w 723"/>
                <a:gd name="T109" fmla="*/ 701 h 755"/>
                <a:gd name="T110" fmla="*/ 134 w 723"/>
                <a:gd name="T111" fmla="*/ 670 h 755"/>
                <a:gd name="T112" fmla="*/ 95 w 723"/>
                <a:gd name="T113" fmla="*/ 633 h 755"/>
                <a:gd name="T114" fmla="*/ 62 w 723"/>
                <a:gd name="T115" fmla="*/ 590 h 755"/>
                <a:gd name="T116" fmla="*/ 35 w 723"/>
                <a:gd name="T117" fmla="*/ 543 h 755"/>
                <a:gd name="T118" fmla="*/ 16 w 723"/>
                <a:gd name="T119" fmla="*/ 492 h 755"/>
                <a:gd name="T120" fmla="*/ 4 w 723"/>
                <a:gd name="T121" fmla="*/ 435 h 755"/>
                <a:gd name="T122" fmla="*/ 0 w 723"/>
                <a:gd name="T123" fmla="*/ 37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23" h="755">
                  <a:moveTo>
                    <a:pt x="170" y="296"/>
                  </a:moveTo>
                  <a:lnTo>
                    <a:pt x="545" y="296"/>
                  </a:lnTo>
                  <a:lnTo>
                    <a:pt x="545" y="296"/>
                  </a:lnTo>
                  <a:lnTo>
                    <a:pt x="542" y="279"/>
                  </a:lnTo>
                  <a:lnTo>
                    <a:pt x="537" y="262"/>
                  </a:lnTo>
                  <a:lnTo>
                    <a:pt x="531" y="246"/>
                  </a:lnTo>
                  <a:lnTo>
                    <a:pt x="522" y="232"/>
                  </a:lnTo>
                  <a:lnTo>
                    <a:pt x="514" y="218"/>
                  </a:lnTo>
                  <a:lnTo>
                    <a:pt x="505" y="206"/>
                  </a:lnTo>
                  <a:lnTo>
                    <a:pt x="494" y="195"/>
                  </a:lnTo>
                  <a:lnTo>
                    <a:pt x="483" y="185"/>
                  </a:lnTo>
                  <a:lnTo>
                    <a:pt x="471" y="176"/>
                  </a:lnTo>
                  <a:lnTo>
                    <a:pt x="458" y="168"/>
                  </a:lnTo>
                  <a:lnTo>
                    <a:pt x="443" y="162"/>
                  </a:lnTo>
                  <a:lnTo>
                    <a:pt x="428" y="157"/>
                  </a:lnTo>
                  <a:lnTo>
                    <a:pt x="413" y="153"/>
                  </a:lnTo>
                  <a:lnTo>
                    <a:pt x="397" y="150"/>
                  </a:lnTo>
                  <a:lnTo>
                    <a:pt x="380" y="148"/>
                  </a:lnTo>
                  <a:lnTo>
                    <a:pt x="362" y="148"/>
                  </a:lnTo>
                  <a:lnTo>
                    <a:pt x="362" y="148"/>
                  </a:lnTo>
                  <a:lnTo>
                    <a:pt x="346" y="149"/>
                  </a:lnTo>
                  <a:lnTo>
                    <a:pt x="330" y="150"/>
                  </a:lnTo>
                  <a:lnTo>
                    <a:pt x="314" y="154"/>
                  </a:lnTo>
                  <a:lnTo>
                    <a:pt x="299" y="157"/>
                  </a:lnTo>
                  <a:lnTo>
                    <a:pt x="285" y="164"/>
                  </a:lnTo>
                  <a:lnTo>
                    <a:pt x="270" y="171"/>
                  </a:lnTo>
                  <a:lnTo>
                    <a:pt x="257" y="178"/>
                  </a:lnTo>
                  <a:lnTo>
                    <a:pt x="243" y="188"/>
                  </a:lnTo>
                  <a:lnTo>
                    <a:pt x="231" y="198"/>
                  </a:lnTo>
                  <a:lnTo>
                    <a:pt x="220" y="209"/>
                  </a:lnTo>
                  <a:lnTo>
                    <a:pt x="209" y="221"/>
                  </a:lnTo>
                  <a:lnTo>
                    <a:pt x="200" y="234"/>
                  </a:lnTo>
                  <a:lnTo>
                    <a:pt x="191" y="249"/>
                  </a:lnTo>
                  <a:lnTo>
                    <a:pt x="183" y="264"/>
                  </a:lnTo>
                  <a:lnTo>
                    <a:pt x="176" y="281"/>
                  </a:lnTo>
                  <a:lnTo>
                    <a:pt x="170" y="296"/>
                  </a:lnTo>
                  <a:close/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4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19" y="96"/>
                  </a:lnTo>
                  <a:lnTo>
                    <a:pt x="133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6" y="54"/>
                  </a:lnTo>
                  <a:lnTo>
                    <a:pt x="192" y="44"/>
                  </a:lnTo>
                  <a:lnTo>
                    <a:pt x="208" y="37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1"/>
                  </a:lnTo>
                  <a:lnTo>
                    <a:pt x="296" y="7"/>
                  </a:lnTo>
                  <a:lnTo>
                    <a:pt x="315" y="4"/>
                  </a:lnTo>
                  <a:lnTo>
                    <a:pt x="335" y="1"/>
                  </a:lnTo>
                  <a:lnTo>
                    <a:pt x="354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92" y="0"/>
                  </a:lnTo>
                  <a:lnTo>
                    <a:pt x="411" y="1"/>
                  </a:lnTo>
                  <a:lnTo>
                    <a:pt x="428" y="4"/>
                  </a:lnTo>
                  <a:lnTo>
                    <a:pt x="447" y="6"/>
                  </a:lnTo>
                  <a:lnTo>
                    <a:pt x="464" y="10"/>
                  </a:lnTo>
                  <a:lnTo>
                    <a:pt x="481" y="15"/>
                  </a:lnTo>
                  <a:lnTo>
                    <a:pt x="497" y="20"/>
                  </a:lnTo>
                  <a:lnTo>
                    <a:pt x="513" y="26"/>
                  </a:lnTo>
                  <a:lnTo>
                    <a:pt x="527" y="33"/>
                  </a:lnTo>
                  <a:lnTo>
                    <a:pt x="543" y="40"/>
                  </a:lnTo>
                  <a:lnTo>
                    <a:pt x="556" y="49"/>
                  </a:lnTo>
                  <a:lnTo>
                    <a:pt x="571" y="57"/>
                  </a:lnTo>
                  <a:lnTo>
                    <a:pt x="584" y="67"/>
                  </a:lnTo>
                  <a:lnTo>
                    <a:pt x="597" y="78"/>
                  </a:lnTo>
                  <a:lnTo>
                    <a:pt x="609" y="89"/>
                  </a:lnTo>
                  <a:lnTo>
                    <a:pt x="621" y="101"/>
                  </a:lnTo>
                  <a:lnTo>
                    <a:pt x="632" y="114"/>
                  </a:lnTo>
                  <a:lnTo>
                    <a:pt x="642" y="127"/>
                  </a:lnTo>
                  <a:lnTo>
                    <a:pt x="653" y="140"/>
                  </a:lnTo>
                  <a:lnTo>
                    <a:pt x="661" y="155"/>
                  </a:lnTo>
                  <a:lnTo>
                    <a:pt x="670" y="171"/>
                  </a:lnTo>
                  <a:lnTo>
                    <a:pt x="678" y="185"/>
                  </a:lnTo>
                  <a:lnTo>
                    <a:pt x="685" y="203"/>
                  </a:lnTo>
                  <a:lnTo>
                    <a:pt x="693" y="220"/>
                  </a:lnTo>
                  <a:lnTo>
                    <a:pt x="699" y="237"/>
                  </a:lnTo>
                  <a:lnTo>
                    <a:pt x="704" y="255"/>
                  </a:lnTo>
                  <a:lnTo>
                    <a:pt x="709" y="274"/>
                  </a:lnTo>
                  <a:lnTo>
                    <a:pt x="713" y="294"/>
                  </a:lnTo>
                  <a:lnTo>
                    <a:pt x="717" y="314"/>
                  </a:lnTo>
                  <a:lnTo>
                    <a:pt x="720" y="334"/>
                  </a:lnTo>
                  <a:lnTo>
                    <a:pt x="722" y="356"/>
                  </a:lnTo>
                  <a:lnTo>
                    <a:pt x="723" y="377"/>
                  </a:lnTo>
                  <a:lnTo>
                    <a:pt x="723" y="421"/>
                  </a:lnTo>
                  <a:lnTo>
                    <a:pt x="167" y="421"/>
                  </a:lnTo>
                  <a:lnTo>
                    <a:pt x="167" y="421"/>
                  </a:lnTo>
                  <a:lnTo>
                    <a:pt x="170" y="440"/>
                  </a:lnTo>
                  <a:lnTo>
                    <a:pt x="175" y="459"/>
                  </a:lnTo>
                  <a:lnTo>
                    <a:pt x="183" y="476"/>
                  </a:lnTo>
                  <a:lnTo>
                    <a:pt x="191" y="493"/>
                  </a:lnTo>
                  <a:lnTo>
                    <a:pt x="200" y="507"/>
                  </a:lnTo>
                  <a:lnTo>
                    <a:pt x="211" y="522"/>
                  </a:lnTo>
                  <a:lnTo>
                    <a:pt x="223" y="535"/>
                  </a:lnTo>
                  <a:lnTo>
                    <a:pt x="236" y="548"/>
                  </a:lnTo>
                  <a:lnTo>
                    <a:pt x="251" y="557"/>
                  </a:lnTo>
                  <a:lnTo>
                    <a:pt x="267" y="567"/>
                  </a:lnTo>
                  <a:lnTo>
                    <a:pt x="282" y="576"/>
                  </a:lnTo>
                  <a:lnTo>
                    <a:pt x="299" y="583"/>
                  </a:lnTo>
                  <a:lnTo>
                    <a:pt x="318" y="588"/>
                  </a:lnTo>
                  <a:lnTo>
                    <a:pt x="337" y="592"/>
                  </a:lnTo>
                  <a:lnTo>
                    <a:pt x="357" y="594"/>
                  </a:lnTo>
                  <a:lnTo>
                    <a:pt x="376" y="595"/>
                  </a:lnTo>
                  <a:lnTo>
                    <a:pt x="376" y="595"/>
                  </a:lnTo>
                  <a:lnTo>
                    <a:pt x="393" y="595"/>
                  </a:lnTo>
                  <a:lnTo>
                    <a:pt x="408" y="594"/>
                  </a:lnTo>
                  <a:lnTo>
                    <a:pt x="424" y="592"/>
                  </a:lnTo>
                  <a:lnTo>
                    <a:pt x="438" y="588"/>
                  </a:lnTo>
                  <a:lnTo>
                    <a:pt x="452" y="584"/>
                  </a:lnTo>
                  <a:lnTo>
                    <a:pt x="465" y="581"/>
                  </a:lnTo>
                  <a:lnTo>
                    <a:pt x="478" y="574"/>
                  </a:lnTo>
                  <a:lnTo>
                    <a:pt x="491" y="570"/>
                  </a:lnTo>
                  <a:lnTo>
                    <a:pt x="513" y="557"/>
                  </a:lnTo>
                  <a:lnTo>
                    <a:pt x="533" y="543"/>
                  </a:lnTo>
                  <a:lnTo>
                    <a:pt x="551" y="528"/>
                  </a:lnTo>
                  <a:lnTo>
                    <a:pt x="566" y="512"/>
                  </a:lnTo>
                  <a:lnTo>
                    <a:pt x="674" y="627"/>
                  </a:lnTo>
                  <a:lnTo>
                    <a:pt x="674" y="627"/>
                  </a:lnTo>
                  <a:lnTo>
                    <a:pt x="662" y="640"/>
                  </a:lnTo>
                  <a:lnTo>
                    <a:pt x="649" y="654"/>
                  </a:lnTo>
                  <a:lnTo>
                    <a:pt x="634" y="666"/>
                  </a:lnTo>
                  <a:lnTo>
                    <a:pt x="620" y="678"/>
                  </a:lnTo>
                  <a:lnTo>
                    <a:pt x="604" y="689"/>
                  </a:lnTo>
                  <a:lnTo>
                    <a:pt x="587" y="700"/>
                  </a:lnTo>
                  <a:lnTo>
                    <a:pt x="569" y="710"/>
                  </a:lnTo>
                  <a:lnTo>
                    <a:pt x="550" y="718"/>
                  </a:lnTo>
                  <a:lnTo>
                    <a:pt x="531" y="727"/>
                  </a:lnTo>
                  <a:lnTo>
                    <a:pt x="511" y="734"/>
                  </a:lnTo>
                  <a:lnTo>
                    <a:pt x="489" y="740"/>
                  </a:lnTo>
                  <a:lnTo>
                    <a:pt x="469" y="745"/>
                  </a:lnTo>
                  <a:lnTo>
                    <a:pt x="447" y="749"/>
                  </a:lnTo>
                  <a:lnTo>
                    <a:pt x="424" y="752"/>
                  </a:lnTo>
                  <a:lnTo>
                    <a:pt x="400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4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2186" y="2104"/>
              <a:ext cx="125" cy="49"/>
            </a:xfrm>
            <a:custGeom>
              <a:avLst/>
              <a:gdLst>
                <a:gd name="T0" fmla="*/ 0 w 375"/>
                <a:gd name="T1" fmla="*/ 148 h 148"/>
                <a:gd name="T2" fmla="*/ 375 w 375"/>
                <a:gd name="T3" fmla="*/ 148 h 148"/>
                <a:gd name="T4" fmla="*/ 375 w 375"/>
                <a:gd name="T5" fmla="*/ 148 h 148"/>
                <a:gd name="T6" fmla="*/ 372 w 375"/>
                <a:gd name="T7" fmla="*/ 131 h 148"/>
                <a:gd name="T8" fmla="*/ 367 w 375"/>
                <a:gd name="T9" fmla="*/ 114 h 148"/>
                <a:gd name="T10" fmla="*/ 361 w 375"/>
                <a:gd name="T11" fmla="*/ 98 h 148"/>
                <a:gd name="T12" fmla="*/ 352 w 375"/>
                <a:gd name="T13" fmla="*/ 84 h 148"/>
                <a:gd name="T14" fmla="*/ 344 w 375"/>
                <a:gd name="T15" fmla="*/ 70 h 148"/>
                <a:gd name="T16" fmla="*/ 335 w 375"/>
                <a:gd name="T17" fmla="*/ 58 h 148"/>
                <a:gd name="T18" fmla="*/ 324 w 375"/>
                <a:gd name="T19" fmla="*/ 47 h 148"/>
                <a:gd name="T20" fmla="*/ 313 w 375"/>
                <a:gd name="T21" fmla="*/ 37 h 148"/>
                <a:gd name="T22" fmla="*/ 301 w 375"/>
                <a:gd name="T23" fmla="*/ 28 h 148"/>
                <a:gd name="T24" fmla="*/ 288 w 375"/>
                <a:gd name="T25" fmla="*/ 20 h 148"/>
                <a:gd name="T26" fmla="*/ 273 w 375"/>
                <a:gd name="T27" fmla="*/ 14 h 148"/>
                <a:gd name="T28" fmla="*/ 258 w 375"/>
                <a:gd name="T29" fmla="*/ 9 h 148"/>
                <a:gd name="T30" fmla="*/ 243 w 375"/>
                <a:gd name="T31" fmla="*/ 5 h 148"/>
                <a:gd name="T32" fmla="*/ 227 w 375"/>
                <a:gd name="T33" fmla="*/ 2 h 148"/>
                <a:gd name="T34" fmla="*/ 210 w 375"/>
                <a:gd name="T35" fmla="*/ 0 h 148"/>
                <a:gd name="T36" fmla="*/ 192 w 375"/>
                <a:gd name="T37" fmla="*/ 0 h 148"/>
                <a:gd name="T38" fmla="*/ 192 w 375"/>
                <a:gd name="T39" fmla="*/ 0 h 148"/>
                <a:gd name="T40" fmla="*/ 176 w 375"/>
                <a:gd name="T41" fmla="*/ 1 h 148"/>
                <a:gd name="T42" fmla="*/ 160 w 375"/>
                <a:gd name="T43" fmla="*/ 2 h 148"/>
                <a:gd name="T44" fmla="*/ 144 w 375"/>
                <a:gd name="T45" fmla="*/ 6 h 148"/>
                <a:gd name="T46" fmla="*/ 129 w 375"/>
                <a:gd name="T47" fmla="*/ 9 h 148"/>
                <a:gd name="T48" fmla="*/ 115 w 375"/>
                <a:gd name="T49" fmla="*/ 16 h 148"/>
                <a:gd name="T50" fmla="*/ 100 w 375"/>
                <a:gd name="T51" fmla="*/ 23 h 148"/>
                <a:gd name="T52" fmla="*/ 87 w 375"/>
                <a:gd name="T53" fmla="*/ 30 h 148"/>
                <a:gd name="T54" fmla="*/ 73 w 375"/>
                <a:gd name="T55" fmla="*/ 40 h 148"/>
                <a:gd name="T56" fmla="*/ 61 w 375"/>
                <a:gd name="T57" fmla="*/ 50 h 148"/>
                <a:gd name="T58" fmla="*/ 50 w 375"/>
                <a:gd name="T59" fmla="*/ 61 h 148"/>
                <a:gd name="T60" fmla="*/ 39 w 375"/>
                <a:gd name="T61" fmla="*/ 73 h 148"/>
                <a:gd name="T62" fmla="*/ 30 w 375"/>
                <a:gd name="T63" fmla="*/ 86 h 148"/>
                <a:gd name="T64" fmla="*/ 21 w 375"/>
                <a:gd name="T65" fmla="*/ 101 h 148"/>
                <a:gd name="T66" fmla="*/ 13 w 375"/>
                <a:gd name="T67" fmla="*/ 116 h 148"/>
                <a:gd name="T68" fmla="*/ 6 w 375"/>
                <a:gd name="T69" fmla="*/ 133 h 148"/>
                <a:gd name="T70" fmla="*/ 0 w 375"/>
                <a:gd name="T7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75" h="148">
                  <a:moveTo>
                    <a:pt x="0" y="148"/>
                  </a:moveTo>
                  <a:lnTo>
                    <a:pt x="375" y="148"/>
                  </a:lnTo>
                  <a:lnTo>
                    <a:pt x="375" y="148"/>
                  </a:lnTo>
                  <a:lnTo>
                    <a:pt x="372" y="131"/>
                  </a:lnTo>
                  <a:lnTo>
                    <a:pt x="367" y="114"/>
                  </a:lnTo>
                  <a:lnTo>
                    <a:pt x="361" y="98"/>
                  </a:lnTo>
                  <a:lnTo>
                    <a:pt x="352" y="84"/>
                  </a:lnTo>
                  <a:lnTo>
                    <a:pt x="344" y="70"/>
                  </a:lnTo>
                  <a:lnTo>
                    <a:pt x="335" y="58"/>
                  </a:lnTo>
                  <a:lnTo>
                    <a:pt x="324" y="47"/>
                  </a:lnTo>
                  <a:lnTo>
                    <a:pt x="313" y="37"/>
                  </a:lnTo>
                  <a:lnTo>
                    <a:pt x="301" y="28"/>
                  </a:lnTo>
                  <a:lnTo>
                    <a:pt x="288" y="20"/>
                  </a:lnTo>
                  <a:lnTo>
                    <a:pt x="273" y="14"/>
                  </a:lnTo>
                  <a:lnTo>
                    <a:pt x="258" y="9"/>
                  </a:lnTo>
                  <a:lnTo>
                    <a:pt x="243" y="5"/>
                  </a:lnTo>
                  <a:lnTo>
                    <a:pt x="227" y="2"/>
                  </a:lnTo>
                  <a:lnTo>
                    <a:pt x="21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76" y="1"/>
                  </a:lnTo>
                  <a:lnTo>
                    <a:pt x="160" y="2"/>
                  </a:lnTo>
                  <a:lnTo>
                    <a:pt x="144" y="6"/>
                  </a:lnTo>
                  <a:lnTo>
                    <a:pt x="129" y="9"/>
                  </a:lnTo>
                  <a:lnTo>
                    <a:pt x="115" y="16"/>
                  </a:lnTo>
                  <a:lnTo>
                    <a:pt x="100" y="23"/>
                  </a:lnTo>
                  <a:lnTo>
                    <a:pt x="87" y="30"/>
                  </a:lnTo>
                  <a:lnTo>
                    <a:pt x="73" y="40"/>
                  </a:lnTo>
                  <a:lnTo>
                    <a:pt x="61" y="50"/>
                  </a:lnTo>
                  <a:lnTo>
                    <a:pt x="50" y="61"/>
                  </a:lnTo>
                  <a:lnTo>
                    <a:pt x="39" y="73"/>
                  </a:lnTo>
                  <a:lnTo>
                    <a:pt x="30" y="86"/>
                  </a:lnTo>
                  <a:lnTo>
                    <a:pt x="21" y="101"/>
                  </a:lnTo>
                  <a:lnTo>
                    <a:pt x="13" y="116"/>
                  </a:lnTo>
                  <a:lnTo>
                    <a:pt x="6" y="133"/>
                  </a:lnTo>
                  <a:lnTo>
                    <a:pt x="0" y="1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/>
            <p:cNvSpPr>
              <a:spLocks/>
            </p:cNvSpPr>
            <p:nvPr userDrawn="1"/>
          </p:nvSpPr>
          <p:spPr bwMode="auto">
            <a:xfrm>
              <a:off x="2130" y="2055"/>
              <a:ext cx="241" cy="251"/>
            </a:xfrm>
            <a:custGeom>
              <a:avLst/>
              <a:gdLst>
                <a:gd name="T0" fmla="*/ 0 w 723"/>
                <a:gd name="T1" fmla="*/ 357 h 755"/>
                <a:gd name="T2" fmla="*/ 7 w 723"/>
                <a:gd name="T3" fmla="*/ 300 h 755"/>
                <a:gd name="T4" fmla="*/ 22 w 723"/>
                <a:gd name="T5" fmla="*/ 245 h 755"/>
                <a:gd name="T6" fmla="*/ 44 w 723"/>
                <a:gd name="T7" fmla="*/ 195 h 755"/>
                <a:gd name="T8" fmla="*/ 72 w 723"/>
                <a:gd name="T9" fmla="*/ 149 h 755"/>
                <a:gd name="T10" fmla="*/ 107 w 723"/>
                <a:gd name="T11" fmla="*/ 109 h 755"/>
                <a:gd name="T12" fmla="*/ 147 w 723"/>
                <a:gd name="T13" fmla="*/ 73 h 755"/>
                <a:gd name="T14" fmla="*/ 192 w 723"/>
                <a:gd name="T15" fmla="*/ 44 h 755"/>
                <a:gd name="T16" fmla="*/ 242 w 723"/>
                <a:gd name="T17" fmla="*/ 22 h 755"/>
                <a:gd name="T18" fmla="*/ 296 w 723"/>
                <a:gd name="T19" fmla="*/ 7 h 755"/>
                <a:gd name="T20" fmla="*/ 354 w 723"/>
                <a:gd name="T21" fmla="*/ 0 h 755"/>
                <a:gd name="T22" fmla="*/ 392 w 723"/>
                <a:gd name="T23" fmla="*/ 0 h 755"/>
                <a:gd name="T24" fmla="*/ 447 w 723"/>
                <a:gd name="T25" fmla="*/ 6 h 755"/>
                <a:gd name="T26" fmla="*/ 497 w 723"/>
                <a:gd name="T27" fmla="*/ 20 h 755"/>
                <a:gd name="T28" fmla="*/ 543 w 723"/>
                <a:gd name="T29" fmla="*/ 40 h 755"/>
                <a:gd name="T30" fmla="*/ 584 w 723"/>
                <a:gd name="T31" fmla="*/ 67 h 755"/>
                <a:gd name="T32" fmla="*/ 621 w 723"/>
                <a:gd name="T33" fmla="*/ 101 h 755"/>
                <a:gd name="T34" fmla="*/ 653 w 723"/>
                <a:gd name="T35" fmla="*/ 140 h 755"/>
                <a:gd name="T36" fmla="*/ 678 w 723"/>
                <a:gd name="T37" fmla="*/ 185 h 755"/>
                <a:gd name="T38" fmla="*/ 699 w 723"/>
                <a:gd name="T39" fmla="*/ 237 h 755"/>
                <a:gd name="T40" fmla="*/ 713 w 723"/>
                <a:gd name="T41" fmla="*/ 294 h 755"/>
                <a:gd name="T42" fmla="*/ 722 w 723"/>
                <a:gd name="T43" fmla="*/ 356 h 755"/>
                <a:gd name="T44" fmla="*/ 167 w 723"/>
                <a:gd name="T45" fmla="*/ 421 h 755"/>
                <a:gd name="T46" fmla="*/ 175 w 723"/>
                <a:gd name="T47" fmla="*/ 459 h 755"/>
                <a:gd name="T48" fmla="*/ 200 w 723"/>
                <a:gd name="T49" fmla="*/ 507 h 755"/>
                <a:gd name="T50" fmla="*/ 236 w 723"/>
                <a:gd name="T51" fmla="*/ 548 h 755"/>
                <a:gd name="T52" fmla="*/ 282 w 723"/>
                <a:gd name="T53" fmla="*/ 576 h 755"/>
                <a:gd name="T54" fmla="*/ 337 w 723"/>
                <a:gd name="T55" fmla="*/ 592 h 755"/>
                <a:gd name="T56" fmla="*/ 376 w 723"/>
                <a:gd name="T57" fmla="*/ 595 h 755"/>
                <a:gd name="T58" fmla="*/ 424 w 723"/>
                <a:gd name="T59" fmla="*/ 592 h 755"/>
                <a:gd name="T60" fmla="*/ 465 w 723"/>
                <a:gd name="T61" fmla="*/ 581 h 755"/>
                <a:gd name="T62" fmla="*/ 513 w 723"/>
                <a:gd name="T63" fmla="*/ 557 h 755"/>
                <a:gd name="T64" fmla="*/ 566 w 723"/>
                <a:gd name="T65" fmla="*/ 512 h 755"/>
                <a:gd name="T66" fmla="*/ 662 w 723"/>
                <a:gd name="T67" fmla="*/ 640 h 755"/>
                <a:gd name="T68" fmla="*/ 620 w 723"/>
                <a:gd name="T69" fmla="*/ 678 h 755"/>
                <a:gd name="T70" fmla="*/ 569 w 723"/>
                <a:gd name="T71" fmla="*/ 710 h 755"/>
                <a:gd name="T72" fmla="*/ 511 w 723"/>
                <a:gd name="T73" fmla="*/ 734 h 755"/>
                <a:gd name="T74" fmla="*/ 447 w 723"/>
                <a:gd name="T75" fmla="*/ 749 h 755"/>
                <a:gd name="T76" fmla="*/ 376 w 723"/>
                <a:gd name="T77" fmla="*/ 755 h 755"/>
                <a:gd name="T78" fmla="*/ 337 w 723"/>
                <a:gd name="T79" fmla="*/ 752 h 755"/>
                <a:gd name="T80" fmla="*/ 280 w 723"/>
                <a:gd name="T81" fmla="*/ 743 h 755"/>
                <a:gd name="T82" fmla="*/ 226 w 723"/>
                <a:gd name="T83" fmla="*/ 726 h 755"/>
                <a:gd name="T84" fmla="*/ 178 w 723"/>
                <a:gd name="T85" fmla="*/ 701 h 755"/>
                <a:gd name="T86" fmla="*/ 134 w 723"/>
                <a:gd name="T87" fmla="*/ 670 h 755"/>
                <a:gd name="T88" fmla="*/ 95 w 723"/>
                <a:gd name="T89" fmla="*/ 633 h 755"/>
                <a:gd name="T90" fmla="*/ 62 w 723"/>
                <a:gd name="T91" fmla="*/ 590 h 755"/>
                <a:gd name="T92" fmla="*/ 35 w 723"/>
                <a:gd name="T93" fmla="*/ 543 h 755"/>
                <a:gd name="T94" fmla="*/ 16 w 723"/>
                <a:gd name="T95" fmla="*/ 492 h 755"/>
                <a:gd name="T96" fmla="*/ 4 w 723"/>
                <a:gd name="T97" fmla="*/ 435 h 755"/>
                <a:gd name="T98" fmla="*/ 0 w 723"/>
                <a:gd name="T99" fmla="*/ 37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3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4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19" y="96"/>
                  </a:lnTo>
                  <a:lnTo>
                    <a:pt x="133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6" y="54"/>
                  </a:lnTo>
                  <a:lnTo>
                    <a:pt x="192" y="44"/>
                  </a:lnTo>
                  <a:lnTo>
                    <a:pt x="208" y="37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1"/>
                  </a:lnTo>
                  <a:lnTo>
                    <a:pt x="296" y="7"/>
                  </a:lnTo>
                  <a:lnTo>
                    <a:pt x="315" y="4"/>
                  </a:lnTo>
                  <a:lnTo>
                    <a:pt x="335" y="1"/>
                  </a:lnTo>
                  <a:lnTo>
                    <a:pt x="354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92" y="0"/>
                  </a:lnTo>
                  <a:lnTo>
                    <a:pt x="411" y="1"/>
                  </a:lnTo>
                  <a:lnTo>
                    <a:pt x="428" y="4"/>
                  </a:lnTo>
                  <a:lnTo>
                    <a:pt x="447" y="6"/>
                  </a:lnTo>
                  <a:lnTo>
                    <a:pt x="464" y="10"/>
                  </a:lnTo>
                  <a:lnTo>
                    <a:pt x="481" y="15"/>
                  </a:lnTo>
                  <a:lnTo>
                    <a:pt x="497" y="20"/>
                  </a:lnTo>
                  <a:lnTo>
                    <a:pt x="513" y="26"/>
                  </a:lnTo>
                  <a:lnTo>
                    <a:pt x="527" y="33"/>
                  </a:lnTo>
                  <a:lnTo>
                    <a:pt x="543" y="40"/>
                  </a:lnTo>
                  <a:lnTo>
                    <a:pt x="556" y="49"/>
                  </a:lnTo>
                  <a:lnTo>
                    <a:pt x="571" y="57"/>
                  </a:lnTo>
                  <a:lnTo>
                    <a:pt x="584" y="67"/>
                  </a:lnTo>
                  <a:lnTo>
                    <a:pt x="597" y="78"/>
                  </a:lnTo>
                  <a:lnTo>
                    <a:pt x="609" y="89"/>
                  </a:lnTo>
                  <a:lnTo>
                    <a:pt x="621" y="101"/>
                  </a:lnTo>
                  <a:lnTo>
                    <a:pt x="632" y="114"/>
                  </a:lnTo>
                  <a:lnTo>
                    <a:pt x="642" y="127"/>
                  </a:lnTo>
                  <a:lnTo>
                    <a:pt x="653" y="140"/>
                  </a:lnTo>
                  <a:lnTo>
                    <a:pt x="661" y="155"/>
                  </a:lnTo>
                  <a:lnTo>
                    <a:pt x="670" y="171"/>
                  </a:lnTo>
                  <a:lnTo>
                    <a:pt x="678" y="185"/>
                  </a:lnTo>
                  <a:lnTo>
                    <a:pt x="685" y="203"/>
                  </a:lnTo>
                  <a:lnTo>
                    <a:pt x="693" y="220"/>
                  </a:lnTo>
                  <a:lnTo>
                    <a:pt x="699" y="237"/>
                  </a:lnTo>
                  <a:lnTo>
                    <a:pt x="704" y="255"/>
                  </a:lnTo>
                  <a:lnTo>
                    <a:pt x="709" y="274"/>
                  </a:lnTo>
                  <a:lnTo>
                    <a:pt x="713" y="294"/>
                  </a:lnTo>
                  <a:lnTo>
                    <a:pt x="717" y="314"/>
                  </a:lnTo>
                  <a:lnTo>
                    <a:pt x="720" y="334"/>
                  </a:lnTo>
                  <a:lnTo>
                    <a:pt x="722" y="356"/>
                  </a:lnTo>
                  <a:lnTo>
                    <a:pt x="723" y="377"/>
                  </a:lnTo>
                  <a:lnTo>
                    <a:pt x="723" y="421"/>
                  </a:lnTo>
                  <a:lnTo>
                    <a:pt x="167" y="421"/>
                  </a:lnTo>
                  <a:lnTo>
                    <a:pt x="167" y="421"/>
                  </a:lnTo>
                  <a:lnTo>
                    <a:pt x="170" y="440"/>
                  </a:lnTo>
                  <a:lnTo>
                    <a:pt x="175" y="459"/>
                  </a:lnTo>
                  <a:lnTo>
                    <a:pt x="183" y="476"/>
                  </a:lnTo>
                  <a:lnTo>
                    <a:pt x="191" y="493"/>
                  </a:lnTo>
                  <a:lnTo>
                    <a:pt x="200" y="507"/>
                  </a:lnTo>
                  <a:lnTo>
                    <a:pt x="211" y="522"/>
                  </a:lnTo>
                  <a:lnTo>
                    <a:pt x="223" y="535"/>
                  </a:lnTo>
                  <a:lnTo>
                    <a:pt x="236" y="548"/>
                  </a:lnTo>
                  <a:lnTo>
                    <a:pt x="251" y="557"/>
                  </a:lnTo>
                  <a:lnTo>
                    <a:pt x="267" y="567"/>
                  </a:lnTo>
                  <a:lnTo>
                    <a:pt x="282" y="576"/>
                  </a:lnTo>
                  <a:lnTo>
                    <a:pt x="299" y="583"/>
                  </a:lnTo>
                  <a:lnTo>
                    <a:pt x="318" y="588"/>
                  </a:lnTo>
                  <a:lnTo>
                    <a:pt x="337" y="592"/>
                  </a:lnTo>
                  <a:lnTo>
                    <a:pt x="357" y="594"/>
                  </a:lnTo>
                  <a:lnTo>
                    <a:pt x="376" y="595"/>
                  </a:lnTo>
                  <a:lnTo>
                    <a:pt x="376" y="595"/>
                  </a:lnTo>
                  <a:lnTo>
                    <a:pt x="393" y="595"/>
                  </a:lnTo>
                  <a:lnTo>
                    <a:pt x="408" y="594"/>
                  </a:lnTo>
                  <a:lnTo>
                    <a:pt x="424" y="592"/>
                  </a:lnTo>
                  <a:lnTo>
                    <a:pt x="438" y="588"/>
                  </a:lnTo>
                  <a:lnTo>
                    <a:pt x="452" y="584"/>
                  </a:lnTo>
                  <a:lnTo>
                    <a:pt x="465" y="581"/>
                  </a:lnTo>
                  <a:lnTo>
                    <a:pt x="478" y="574"/>
                  </a:lnTo>
                  <a:lnTo>
                    <a:pt x="491" y="570"/>
                  </a:lnTo>
                  <a:lnTo>
                    <a:pt x="513" y="557"/>
                  </a:lnTo>
                  <a:lnTo>
                    <a:pt x="533" y="543"/>
                  </a:lnTo>
                  <a:lnTo>
                    <a:pt x="551" y="528"/>
                  </a:lnTo>
                  <a:lnTo>
                    <a:pt x="566" y="512"/>
                  </a:lnTo>
                  <a:lnTo>
                    <a:pt x="674" y="627"/>
                  </a:lnTo>
                  <a:lnTo>
                    <a:pt x="674" y="627"/>
                  </a:lnTo>
                  <a:lnTo>
                    <a:pt x="662" y="640"/>
                  </a:lnTo>
                  <a:lnTo>
                    <a:pt x="649" y="654"/>
                  </a:lnTo>
                  <a:lnTo>
                    <a:pt x="634" y="666"/>
                  </a:lnTo>
                  <a:lnTo>
                    <a:pt x="620" y="678"/>
                  </a:lnTo>
                  <a:lnTo>
                    <a:pt x="604" y="689"/>
                  </a:lnTo>
                  <a:lnTo>
                    <a:pt x="587" y="700"/>
                  </a:lnTo>
                  <a:lnTo>
                    <a:pt x="569" y="710"/>
                  </a:lnTo>
                  <a:lnTo>
                    <a:pt x="550" y="718"/>
                  </a:lnTo>
                  <a:lnTo>
                    <a:pt x="531" y="727"/>
                  </a:lnTo>
                  <a:lnTo>
                    <a:pt x="511" y="734"/>
                  </a:lnTo>
                  <a:lnTo>
                    <a:pt x="489" y="740"/>
                  </a:lnTo>
                  <a:lnTo>
                    <a:pt x="469" y="745"/>
                  </a:lnTo>
                  <a:lnTo>
                    <a:pt x="447" y="749"/>
                  </a:lnTo>
                  <a:lnTo>
                    <a:pt x="424" y="752"/>
                  </a:lnTo>
                  <a:lnTo>
                    <a:pt x="400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4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2400" y="2055"/>
              <a:ext cx="209" cy="250"/>
            </a:xfrm>
            <a:custGeom>
              <a:avLst/>
              <a:gdLst>
                <a:gd name="T0" fmla="*/ 458 w 628"/>
                <a:gd name="T1" fmla="*/ 752 h 752"/>
                <a:gd name="T2" fmla="*/ 458 w 628"/>
                <a:gd name="T3" fmla="*/ 315 h 752"/>
                <a:gd name="T4" fmla="*/ 454 w 628"/>
                <a:gd name="T5" fmla="*/ 285 h 752"/>
                <a:gd name="T6" fmla="*/ 445 w 628"/>
                <a:gd name="T7" fmla="*/ 259 h 752"/>
                <a:gd name="T8" fmla="*/ 432 w 628"/>
                <a:gd name="T9" fmla="*/ 234 h 752"/>
                <a:gd name="T10" fmla="*/ 415 w 628"/>
                <a:gd name="T11" fmla="*/ 212 h 752"/>
                <a:gd name="T12" fmla="*/ 394 w 628"/>
                <a:gd name="T13" fmla="*/ 195 h 752"/>
                <a:gd name="T14" fmla="*/ 370 w 628"/>
                <a:gd name="T15" fmla="*/ 182 h 752"/>
                <a:gd name="T16" fmla="*/ 342 w 628"/>
                <a:gd name="T17" fmla="*/ 173 h 752"/>
                <a:gd name="T18" fmla="*/ 314 w 628"/>
                <a:gd name="T19" fmla="*/ 171 h 752"/>
                <a:gd name="T20" fmla="*/ 299 w 628"/>
                <a:gd name="T21" fmla="*/ 171 h 752"/>
                <a:gd name="T22" fmla="*/ 271 w 628"/>
                <a:gd name="T23" fmla="*/ 177 h 752"/>
                <a:gd name="T24" fmla="*/ 244 w 628"/>
                <a:gd name="T25" fmla="*/ 188 h 752"/>
                <a:gd name="T26" fmla="*/ 222 w 628"/>
                <a:gd name="T27" fmla="*/ 204 h 752"/>
                <a:gd name="T28" fmla="*/ 203 w 628"/>
                <a:gd name="T29" fmla="*/ 223 h 752"/>
                <a:gd name="T30" fmla="*/ 187 w 628"/>
                <a:gd name="T31" fmla="*/ 245 h 752"/>
                <a:gd name="T32" fmla="*/ 176 w 628"/>
                <a:gd name="T33" fmla="*/ 272 h 752"/>
                <a:gd name="T34" fmla="*/ 170 w 628"/>
                <a:gd name="T35" fmla="*/ 300 h 752"/>
                <a:gd name="T36" fmla="*/ 170 w 628"/>
                <a:gd name="T37" fmla="*/ 752 h 752"/>
                <a:gd name="T38" fmla="*/ 0 w 628"/>
                <a:gd name="T39" fmla="*/ 315 h 752"/>
                <a:gd name="T40" fmla="*/ 0 w 628"/>
                <a:gd name="T41" fmla="*/ 298 h 752"/>
                <a:gd name="T42" fmla="*/ 3 w 628"/>
                <a:gd name="T43" fmla="*/ 266 h 752"/>
                <a:gd name="T44" fmla="*/ 9 w 628"/>
                <a:gd name="T45" fmla="*/ 235 h 752"/>
                <a:gd name="T46" fmla="*/ 18 w 628"/>
                <a:gd name="T47" fmla="*/ 206 h 752"/>
                <a:gd name="T48" fmla="*/ 30 w 628"/>
                <a:gd name="T49" fmla="*/ 178 h 752"/>
                <a:gd name="T50" fmla="*/ 45 w 628"/>
                <a:gd name="T51" fmla="*/ 151 h 752"/>
                <a:gd name="T52" fmla="*/ 71 w 628"/>
                <a:gd name="T53" fmla="*/ 115 h 752"/>
                <a:gd name="T54" fmla="*/ 114 w 628"/>
                <a:gd name="T55" fmla="*/ 72 h 752"/>
                <a:gd name="T56" fmla="*/ 151 w 628"/>
                <a:gd name="T57" fmla="*/ 45 h 752"/>
                <a:gd name="T58" fmla="*/ 177 w 628"/>
                <a:gd name="T59" fmla="*/ 31 h 752"/>
                <a:gd name="T60" fmla="*/ 205 w 628"/>
                <a:gd name="T61" fmla="*/ 18 h 752"/>
                <a:gd name="T62" fmla="*/ 235 w 628"/>
                <a:gd name="T63" fmla="*/ 10 h 752"/>
                <a:gd name="T64" fmla="*/ 265 w 628"/>
                <a:gd name="T65" fmla="*/ 4 h 752"/>
                <a:gd name="T66" fmla="*/ 297 w 628"/>
                <a:gd name="T67" fmla="*/ 0 h 752"/>
                <a:gd name="T68" fmla="*/ 314 w 628"/>
                <a:gd name="T69" fmla="*/ 0 h 752"/>
                <a:gd name="T70" fmla="*/ 345 w 628"/>
                <a:gd name="T71" fmla="*/ 1 h 752"/>
                <a:gd name="T72" fmla="*/ 377 w 628"/>
                <a:gd name="T73" fmla="*/ 6 h 752"/>
                <a:gd name="T74" fmla="*/ 406 w 628"/>
                <a:gd name="T75" fmla="*/ 14 h 752"/>
                <a:gd name="T76" fmla="*/ 436 w 628"/>
                <a:gd name="T77" fmla="*/ 25 h 752"/>
                <a:gd name="T78" fmla="*/ 464 w 628"/>
                <a:gd name="T79" fmla="*/ 38 h 752"/>
                <a:gd name="T80" fmla="*/ 489 w 628"/>
                <a:gd name="T81" fmla="*/ 54 h 752"/>
                <a:gd name="T82" fmla="*/ 535 w 628"/>
                <a:gd name="T83" fmla="*/ 92 h 752"/>
                <a:gd name="T84" fmla="*/ 574 w 628"/>
                <a:gd name="T85" fmla="*/ 139 h 752"/>
                <a:gd name="T86" fmla="*/ 590 w 628"/>
                <a:gd name="T87" fmla="*/ 165 h 752"/>
                <a:gd name="T88" fmla="*/ 602 w 628"/>
                <a:gd name="T89" fmla="*/ 192 h 752"/>
                <a:gd name="T90" fmla="*/ 613 w 628"/>
                <a:gd name="T91" fmla="*/ 221 h 752"/>
                <a:gd name="T92" fmla="*/ 621 w 628"/>
                <a:gd name="T93" fmla="*/ 251 h 752"/>
                <a:gd name="T94" fmla="*/ 626 w 628"/>
                <a:gd name="T95" fmla="*/ 282 h 752"/>
                <a:gd name="T96" fmla="*/ 628 w 628"/>
                <a:gd name="T97" fmla="*/ 315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8" h="752">
                  <a:moveTo>
                    <a:pt x="628" y="752"/>
                  </a:moveTo>
                  <a:lnTo>
                    <a:pt x="458" y="752"/>
                  </a:lnTo>
                  <a:lnTo>
                    <a:pt x="458" y="315"/>
                  </a:lnTo>
                  <a:lnTo>
                    <a:pt x="458" y="315"/>
                  </a:lnTo>
                  <a:lnTo>
                    <a:pt x="456" y="300"/>
                  </a:lnTo>
                  <a:lnTo>
                    <a:pt x="454" y="285"/>
                  </a:lnTo>
                  <a:lnTo>
                    <a:pt x="450" y="272"/>
                  </a:lnTo>
                  <a:lnTo>
                    <a:pt x="445" y="259"/>
                  </a:lnTo>
                  <a:lnTo>
                    <a:pt x="439" y="245"/>
                  </a:lnTo>
                  <a:lnTo>
                    <a:pt x="432" y="234"/>
                  </a:lnTo>
                  <a:lnTo>
                    <a:pt x="425" y="223"/>
                  </a:lnTo>
                  <a:lnTo>
                    <a:pt x="415" y="212"/>
                  </a:lnTo>
                  <a:lnTo>
                    <a:pt x="405" y="204"/>
                  </a:lnTo>
                  <a:lnTo>
                    <a:pt x="394" y="195"/>
                  </a:lnTo>
                  <a:lnTo>
                    <a:pt x="382" y="188"/>
                  </a:lnTo>
                  <a:lnTo>
                    <a:pt x="370" y="182"/>
                  </a:lnTo>
                  <a:lnTo>
                    <a:pt x="356" y="177"/>
                  </a:lnTo>
                  <a:lnTo>
                    <a:pt x="342" y="173"/>
                  </a:lnTo>
                  <a:lnTo>
                    <a:pt x="328" y="171"/>
                  </a:lnTo>
                  <a:lnTo>
                    <a:pt x="314" y="171"/>
                  </a:lnTo>
                  <a:lnTo>
                    <a:pt x="314" y="171"/>
                  </a:lnTo>
                  <a:lnTo>
                    <a:pt x="299" y="171"/>
                  </a:lnTo>
                  <a:lnTo>
                    <a:pt x="285" y="173"/>
                  </a:lnTo>
                  <a:lnTo>
                    <a:pt x="271" y="177"/>
                  </a:lnTo>
                  <a:lnTo>
                    <a:pt x="258" y="182"/>
                  </a:lnTo>
                  <a:lnTo>
                    <a:pt x="244" y="188"/>
                  </a:lnTo>
                  <a:lnTo>
                    <a:pt x="233" y="195"/>
                  </a:lnTo>
                  <a:lnTo>
                    <a:pt x="222" y="204"/>
                  </a:lnTo>
                  <a:lnTo>
                    <a:pt x="212" y="212"/>
                  </a:lnTo>
                  <a:lnTo>
                    <a:pt x="203" y="223"/>
                  </a:lnTo>
                  <a:lnTo>
                    <a:pt x="194" y="234"/>
                  </a:lnTo>
                  <a:lnTo>
                    <a:pt x="187" y="245"/>
                  </a:lnTo>
                  <a:lnTo>
                    <a:pt x="181" y="259"/>
                  </a:lnTo>
                  <a:lnTo>
                    <a:pt x="176" y="272"/>
                  </a:lnTo>
                  <a:lnTo>
                    <a:pt x="173" y="285"/>
                  </a:lnTo>
                  <a:lnTo>
                    <a:pt x="170" y="300"/>
                  </a:lnTo>
                  <a:lnTo>
                    <a:pt x="170" y="315"/>
                  </a:lnTo>
                  <a:lnTo>
                    <a:pt x="170" y="752"/>
                  </a:lnTo>
                  <a:lnTo>
                    <a:pt x="0" y="752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0" y="298"/>
                  </a:lnTo>
                  <a:lnTo>
                    <a:pt x="1" y="282"/>
                  </a:lnTo>
                  <a:lnTo>
                    <a:pt x="3" y="266"/>
                  </a:lnTo>
                  <a:lnTo>
                    <a:pt x="6" y="251"/>
                  </a:lnTo>
                  <a:lnTo>
                    <a:pt x="9" y="235"/>
                  </a:lnTo>
                  <a:lnTo>
                    <a:pt x="13" y="221"/>
                  </a:lnTo>
                  <a:lnTo>
                    <a:pt x="18" y="206"/>
                  </a:lnTo>
                  <a:lnTo>
                    <a:pt x="24" y="192"/>
                  </a:lnTo>
                  <a:lnTo>
                    <a:pt x="30" y="178"/>
                  </a:lnTo>
                  <a:lnTo>
                    <a:pt x="37" y="165"/>
                  </a:lnTo>
                  <a:lnTo>
                    <a:pt x="45" y="151"/>
                  </a:lnTo>
                  <a:lnTo>
                    <a:pt x="53" y="139"/>
                  </a:lnTo>
                  <a:lnTo>
                    <a:pt x="71" y="115"/>
                  </a:lnTo>
                  <a:lnTo>
                    <a:pt x="91" y="92"/>
                  </a:lnTo>
                  <a:lnTo>
                    <a:pt x="114" y="72"/>
                  </a:lnTo>
                  <a:lnTo>
                    <a:pt x="137" y="54"/>
                  </a:lnTo>
                  <a:lnTo>
                    <a:pt x="151" y="45"/>
                  </a:lnTo>
                  <a:lnTo>
                    <a:pt x="164" y="38"/>
                  </a:lnTo>
                  <a:lnTo>
                    <a:pt x="177" y="31"/>
                  </a:lnTo>
                  <a:lnTo>
                    <a:pt x="191" y="25"/>
                  </a:lnTo>
                  <a:lnTo>
                    <a:pt x="205" y="18"/>
                  </a:lnTo>
                  <a:lnTo>
                    <a:pt x="220" y="14"/>
                  </a:lnTo>
                  <a:lnTo>
                    <a:pt x="235" y="10"/>
                  </a:lnTo>
                  <a:lnTo>
                    <a:pt x="251" y="6"/>
                  </a:lnTo>
                  <a:lnTo>
                    <a:pt x="265" y="4"/>
                  </a:lnTo>
                  <a:lnTo>
                    <a:pt x="281" y="1"/>
                  </a:lnTo>
                  <a:lnTo>
                    <a:pt x="297" y="0"/>
                  </a:lnTo>
                  <a:lnTo>
                    <a:pt x="314" y="0"/>
                  </a:lnTo>
                  <a:lnTo>
                    <a:pt x="314" y="0"/>
                  </a:lnTo>
                  <a:lnTo>
                    <a:pt x="330" y="0"/>
                  </a:lnTo>
                  <a:lnTo>
                    <a:pt x="345" y="1"/>
                  </a:lnTo>
                  <a:lnTo>
                    <a:pt x="361" y="4"/>
                  </a:lnTo>
                  <a:lnTo>
                    <a:pt x="377" y="6"/>
                  </a:lnTo>
                  <a:lnTo>
                    <a:pt x="392" y="10"/>
                  </a:lnTo>
                  <a:lnTo>
                    <a:pt x="406" y="14"/>
                  </a:lnTo>
                  <a:lnTo>
                    <a:pt x="421" y="18"/>
                  </a:lnTo>
                  <a:lnTo>
                    <a:pt x="436" y="25"/>
                  </a:lnTo>
                  <a:lnTo>
                    <a:pt x="449" y="31"/>
                  </a:lnTo>
                  <a:lnTo>
                    <a:pt x="464" y="38"/>
                  </a:lnTo>
                  <a:lnTo>
                    <a:pt x="476" y="45"/>
                  </a:lnTo>
                  <a:lnTo>
                    <a:pt x="489" y="54"/>
                  </a:lnTo>
                  <a:lnTo>
                    <a:pt x="514" y="72"/>
                  </a:lnTo>
                  <a:lnTo>
                    <a:pt x="535" y="92"/>
                  </a:lnTo>
                  <a:lnTo>
                    <a:pt x="556" y="115"/>
                  </a:lnTo>
                  <a:lnTo>
                    <a:pt x="574" y="139"/>
                  </a:lnTo>
                  <a:lnTo>
                    <a:pt x="582" y="151"/>
                  </a:lnTo>
                  <a:lnTo>
                    <a:pt x="590" y="165"/>
                  </a:lnTo>
                  <a:lnTo>
                    <a:pt x="596" y="178"/>
                  </a:lnTo>
                  <a:lnTo>
                    <a:pt x="602" y="192"/>
                  </a:lnTo>
                  <a:lnTo>
                    <a:pt x="609" y="206"/>
                  </a:lnTo>
                  <a:lnTo>
                    <a:pt x="613" y="221"/>
                  </a:lnTo>
                  <a:lnTo>
                    <a:pt x="618" y="235"/>
                  </a:lnTo>
                  <a:lnTo>
                    <a:pt x="621" y="251"/>
                  </a:lnTo>
                  <a:lnTo>
                    <a:pt x="624" y="266"/>
                  </a:lnTo>
                  <a:lnTo>
                    <a:pt x="626" y="282"/>
                  </a:lnTo>
                  <a:lnTo>
                    <a:pt x="627" y="298"/>
                  </a:lnTo>
                  <a:lnTo>
                    <a:pt x="628" y="315"/>
                  </a:lnTo>
                  <a:lnTo>
                    <a:pt x="628" y="75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1694" y="2055"/>
              <a:ext cx="87" cy="86"/>
            </a:xfrm>
            <a:custGeom>
              <a:avLst/>
              <a:gdLst>
                <a:gd name="T0" fmla="*/ 259 w 259"/>
                <a:gd name="T1" fmla="*/ 130 h 259"/>
                <a:gd name="T2" fmla="*/ 256 w 259"/>
                <a:gd name="T3" fmla="*/ 155 h 259"/>
                <a:gd name="T4" fmla="*/ 249 w 259"/>
                <a:gd name="T5" fmla="*/ 180 h 259"/>
                <a:gd name="T6" fmla="*/ 237 w 259"/>
                <a:gd name="T7" fmla="*/ 202 h 259"/>
                <a:gd name="T8" fmla="*/ 221 w 259"/>
                <a:gd name="T9" fmla="*/ 221 h 259"/>
                <a:gd name="T10" fmla="*/ 201 w 259"/>
                <a:gd name="T11" fmla="*/ 237 h 259"/>
                <a:gd name="T12" fmla="*/ 179 w 259"/>
                <a:gd name="T13" fmla="*/ 248 h 259"/>
                <a:gd name="T14" fmla="*/ 155 w 259"/>
                <a:gd name="T15" fmla="*/ 256 h 259"/>
                <a:gd name="T16" fmla="*/ 130 w 259"/>
                <a:gd name="T17" fmla="*/ 259 h 259"/>
                <a:gd name="T18" fmla="*/ 116 w 259"/>
                <a:gd name="T19" fmla="*/ 258 h 259"/>
                <a:gd name="T20" fmla="*/ 91 w 259"/>
                <a:gd name="T21" fmla="*/ 253 h 259"/>
                <a:gd name="T22" fmla="*/ 67 w 259"/>
                <a:gd name="T23" fmla="*/ 243 h 259"/>
                <a:gd name="T24" fmla="*/ 48 w 259"/>
                <a:gd name="T25" fmla="*/ 230 h 259"/>
                <a:gd name="T26" fmla="*/ 30 w 259"/>
                <a:gd name="T27" fmla="*/ 211 h 259"/>
                <a:gd name="T28" fmla="*/ 16 w 259"/>
                <a:gd name="T29" fmla="*/ 191 h 259"/>
                <a:gd name="T30" fmla="*/ 7 w 259"/>
                <a:gd name="T31" fmla="*/ 167 h 259"/>
                <a:gd name="T32" fmla="*/ 0 w 259"/>
                <a:gd name="T33" fmla="*/ 143 h 259"/>
                <a:gd name="T34" fmla="*/ 0 w 259"/>
                <a:gd name="T35" fmla="*/ 130 h 259"/>
                <a:gd name="T36" fmla="*/ 3 w 259"/>
                <a:gd name="T37" fmla="*/ 103 h 259"/>
                <a:gd name="T38" fmla="*/ 10 w 259"/>
                <a:gd name="T39" fmla="*/ 78 h 259"/>
                <a:gd name="T40" fmla="*/ 22 w 259"/>
                <a:gd name="T41" fmla="*/ 56 h 259"/>
                <a:gd name="T42" fmla="*/ 38 w 259"/>
                <a:gd name="T43" fmla="*/ 38 h 259"/>
                <a:gd name="T44" fmla="*/ 58 w 259"/>
                <a:gd name="T45" fmla="*/ 22 h 259"/>
                <a:gd name="T46" fmla="*/ 80 w 259"/>
                <a:gd name="T47" fmla="*/ 10 h 259"/>
                <a:gd name="T48" fmla="*/ 104 w 259"/>
                <a:gd name="T49" fmla="*/ 3 h 259"/>
                <a:gd name="T50" fmla="*/ 130 w 259"/>
                <a:gd name="T51" fmla="*/ 0 h 259"/>
                <a:gd name="T52" fmla="*/ 143 w 259"/>
                <a:gd name="T53" fmla="*/ 0 h 259"/>
                <a:gd name="T54" fmla="*/ 167 w 259"/>
                <a:gd name="T55" fmla="*/ 5 h 259"/>
                <a:gd name="T56" fmla="*/ 190 w 259"/>
                <a:gd name="T57" fmla="*/ 15 h 259"/>
                <a:gd name="T58" fmla="*/ 211 w 259"/>
                <a:gd name="T59" fmla="*/ 30 h 259"/>
                <a:gd name="T60" fmla="*/ 229 w 259"/>
                <a:gd name="T61" fmla="*/ 47 h 259"/>
                <a:gd name="T62" fmla="*/ 243 w 259"/>
                <a:gd name="T63" fmla="*/ 67 h 259"/>
                <a:gd name="T64" fmla="*/ 253 w 259"/>
                <a:gd name="T65" fmla="*/ 91 h 259"/>
                <a:gd name="T66" fmla="*/ 257 w 259"/>
                <a:gd name="T67" fmla="*/ 11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9" h="259">
                  <a:moveTo>
                    <a:pt x="259" y="130"/>
                  </a:moveTo>
                  <a:lnTo>
                    <a:pt x="259" y="130"/>
                  </a:lnTo>
                  <a:lnTo>
                    <a:pt x="257" y="143"/>
                  </a:lnTo>
                  <a:lnTo>
                    <a:pt x="256" y="155"/>
                  </a:lnTo>
                  <a:lnTo>
                    <a:pt x="253" y="167"/>
                  </a:lnTo>
                  <a:lnTo>
                    <a:pt x="249" y="180"/>
                  </a:lnTo>
                  <a:lnTo>
                    <a:pt x="243" y="191"/>
                  </a:lnTo>
                  <a:lnTo>
                    <a:pt x="237" y="202"/>
                  </a:lnTo>
                  <a:lnTo>
                    <a:pt x="229" y="211"/>
                  </a:lnTo>
                  <a:lnTo>
                    <a:pt x="221" y="221"/>
                  </a:lnTo>
                  <a:lnTo>
                    <a:pt x="211" y="230"/>
                  </a:lnTo>
                  <a:lnTo>
                    <a:pt x="201" y="237"/>
                  </a:lnTo>
                  <a:lnTo>
                    <a:pt x="190" y="243"/>
                  </a:lnTo>
                  <a:lnTo>
                    <a:pt x="179" y="248"/>
                  </a:lnTo>
                  <a:lnTo>
                    <a:pt x="167" y="253"/>
                  </a:lnTo>
                  <a:lnTo>
                    <a:pt x="155" y="256"/>
                  </a:lnTo>
                  <a:lnTo>
                    <a:pt x="143" y="258"/>
                  </a:lnTo>
                  <a:lnTo>
                    <a:pt x="130" y="259"/>
                  </a:lnTo>
                  <a:lnTo>
                    <a:pt x="130" y="259"/>
                  </a:lnTo>
                  <a:lnTo>
                    <a:pt x="116" y="258"/>
                  </a:lnTo>
                  <a:lnTo>
                    <a:pt x="104" y="256"/>
                  </a:lnTo>
                  <a:lnTo>
                    <a:pt x="91" y="253"/>
                  </a:lnTo>
                  <a:lnTo>
                    <a:pt x="80" y="248"/>
                  </a:lnTo>
                  <a:lnTo>
                    <a:pt x="67" y="243"/>
                  </a:lnTo>
                  <a:lnTo>
                    <a:pt x="58" y="237"/>
                  </a:lnTo>
                  <a:lnTo>
                    <a:pt x="48" y="230"/>
                  </a:lnTo>
                  <a:lnTo>
                    <a:pt x="38" y="221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1"/>
                  </a:lnTo>
                  <a:lnTo>
                    <a:pt x="10" y="180"/>
                  </a:lnTo>
                  <a:lnTo>
                    <a:pt x="7" y="167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3" y="103"/>
                  </a:lnTo>
                  <a:lnTo>
                    <a:pt x="7" y="91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8" y="38"/>
                  </a:lnTo>
                  <a:lnTo>
                    <a:pt x="48" y="30"/>
                  </a:lnTo>
                  <a:lnTo>
                    <a:pt x="58" y="22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1" y="5"/>
                  </a:lnTo>
                  <a:lnTo>
                    <a:pt x="104" y="3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5" y="3"/>
                  </a:lnTo>
                  <a:lnTo>
                    <a:pt x="167" y="5"/>
                  </a:lnTo>
                  <a:lnTo>
                    <a:pt x="179" y="10"/>
                  </a:lnTo>
                  <a:lnTo>
                    <a:pt x="190" y="15"/>
                  </a:lnTo>
                  <a:lnTo>
                    <a:pt x="201" y="22"/>
                  </a:lnTo>
                  <a:lnTo>
                    <a:pt x="211" y="30"/>
                  </a:lnTo>
                  <a:lnTo>
                    <a:pt x="221" y="38"/>
                  </a:lnTo>
                  <a:lnTo>
                    <a:pt x="229" y="47"/>
                  </a:lnTo>
                  <a:lnTo>
                    <a:pt x="237" y="56"/>
                  </a:lnTo>
                  <a:lnTo>
                    <a:pt x="243" y="67"/>
                  </a:lnTo>
                  <a:lnTo>
                    <a:pt x="249" y="78"/>
                  </a:lnTo>
                  <a:lnTo>
                    <a:pt x="253" y="91"/>
                  </a:lnTo>
                  <a:lnTo>
                    <a:pt x="256" y="103"/>
                  </a:lnTo>
                  <a:lnTo>
                    <a:pt x="257" y="116"/>
                  </a:lnTo>
                  <a:lnTo>
                    <a:pt x="259" y="13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/>
            <p:cNvSpPr>
              <a:spLocks/>
            </p:cNvSpPr>
            <p:nvPr userDrawn="1"/>
          </p:nvSpPr>
          <p:spPr bwMode="auto">
            <a:xfrm>
              <a:off x="1694" y="2055"/>
              <a:ext cx="87" cy="86"/>
            </a:xfrm>
            <a:custGeom>
              <a:avLst/>
              <a:gdLst>
                <a:gd name="T0" fmla="*/ 259 w 259"/>
                <a:gd name="T1" fmla="*/ 130 h 259"/>
                <a:gd name="T2" fmla="*/ 256 w 259"/>
                <a:gd name="T3" fmla="*/ 155 h 259"/>
                <a:gd name="T4" fmla="*/ 249 w 259"/>
                <a:gd name="T5" fmla="*/ 180 h 259"/>
                <a:gd name="T6" fmla="*/ 237 w 259"/>
                <a:gd name="T7" fmla="*/ 202 h 259"/>
                <a:gd name="T8" fmla="*/ 221 w 259"/>
                <a:gd name="T9" fmla="*/ 221 h 259"/>
                <a:gd name="T10" fmla="*/ 201 w 259"/>
                <a:gd name="T11" fmla="*/ 237 h 259"/>
                <a:gd name="T12" fmla="*/ 179 w 259"/>
                <a:gd name="T13" fmla="*/ 248 h 259"/>
                <a:gd name="T14" fmla="*/ 155 w 259"/>
                <a:gd name="T15" fmla="*/ 256 h 259"/>
                <a:gd name="T16" fmla="*/ 130 w 259"/>
                <a:gd name="T17" fmla="*/ 259 h 259"/>
                <a:gd name="T18" fmla="*/ 116 w 259"/>
                <a:gd name="T19" fmla="*/ 258 h 259"/>
                <a:gd name="T20" fmla="*/ 91 w 259"/>
                <a:gd name="T21" fmla="*/ 253 h 259"/>
                <a:gd name="T22" fmla="*/ 67 w 259"/>
                <a:gd name="T23" fmla="*/ 243 h 259"/>
                <a:gd name="T24" fmla="*/ 48 w 259"/>
                <a:gd name="T25" fmla="*/ 230 h 259"/>
                <a:gd name="T26" fmla="*/ 30 w 259"/>
                <a:gd name="T27" fmla="*/ 211 h 259"/>
                <a:gd name="T28" fmla="*/ 16 w 259"/>
                <a:gd name="T29" fmla="*/ 191 h 259"/>
                <a:gd name="T30" fmla="*/ 7 w 259"/>
                <a:gd name="T31" fmla="*/ 167 h 259"/>
                <a:gd name="T32" fmla="*/ 0 w 259"/>
                <a:gd name="T33" fmla="*/ 143 h 259"/>
                <a:gd name="T34" fmla="*/ 0 w 259"/>
                <a:gd name="T35" fmla="*/ 130 h 259"/>
                <a:gd name="T36" fmla="*/ 3 w 259"/>
                <a:gd name="T37" fmla="*/ 103 h 259"/>
                <a:gd name="T38" fmla="*/ 10 w 259"/>
                <a:gd name="T39" fmla="*/ 78 h 259"/>
                <a:gd name="T40" fmla="*/ 22 w 259"/>
                <a:gd name="T41" fmla="*/ 56 h 259"/>
                <a:gd name="T42" fmla="*/ 38 w 259"/>
                <a:gd name="T43" fmla="*/ 38 h 259"/>
                <a:gd name="T44" fmla="*/ 58 w 259"/>
                <a:gd name="T45" fmla="*/ 22 h 259"/>
                <a:gd name="T46" fmla="*/ 80 w 259"/>
                <a:gd name="T47" fmla="*/ 10 h 259"/>
                <a:gd name="T48" fmla="*/ 104 w 259"/>
                <a:gd name="T49" fmla="*/ 3 h 259"/>
                <a:gd name="T50" fmla="*/ 130 w 259"/>
                <a:gd name="T51" fmla="*/ 0 h 259"/>
                <a:gd name="T52" fmla="*/ 143 w 259"/>
                <a:gd name="T53" fmla="*/ 0 h 259"/>
                <a:gd name="T54" fmla="*/ 167 w 259"/>
                <a:gd name="T55" fmla="*/ 5 h 259"/>
                <a:gd name="T56" fmla="*/ 190 w 259"/>
                <a:gd name="T57" fmla="*/ 15 h 259"/>
                <a:gd name="T58" fmla="*/ 211 w 259"/>
                <a:gd name="T59" fmla="*/ 30 h 259"/>
                <a:gd name="T60" fmla="*/ 229 w 259"/>
                <a:gd name="T61" fmla="*/ 47 h 259"/>
                <a:gd name="T62" fmla="*/ 243 w 259"/>
                <a:gd name="T63" fmla="*/ 67 h 259"/>
                <a:gd name="T64" fmla="*/ 253 w 259"/>
                <a:gd name="T65" fmla="*/ 91 h 259"/>
                <a:gd name="T66" fmla="*/ 257 w 259"/>
                <a:gd name="T67" fmla="*/ 11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9" h="259">
                  <a:moveTo>
                    <a:pt x="259" y="130"/>
                  </a:moveTo>
                  <a:lnTo>
                    <a:pt x="259" y="130"/>
                  </a:lnTo>
                  <a:lnTo>
                    <a:pt x="257" y="143"/>
                  </a:lnTo>
                  <a:lnTo>
                    <a:pt x="256" y="155"/>
                  </a:lnTo>
                  <a:lnTo>
                    <a:pt x="253" y="167"/>
                  </a:lnTo>
                  <a:lnTo>
                    <a:pt x="249" y="180"/>
                  </a:lnTo>
                  <a:lnTo>
                    <a:pt x="243" y="191"/>
                  </a:lnTo>
                  <a:lnTo>
                    <a:pt x="237" y="202"/>
                  </a:lnTo>
                  <a:lnTo>
                    <a:pt x="229" y="211"/>
                  </a:lnTo>
                  <a:lnTo>
                    <a:pt x="221" y="221"/>
                  </a:lnTo>
                  <a:lnTo>
                    <a:pt x="211" y="230"/>
                  </a:lnTo>
                  <a:lnTo>
                    <a:pt x="201" y="237"/>
                  </a:lnTo>
                  <a:lnTo>
                    <a:pt x="190" y="243"/>
                  </a:lnTo>
                  <a:lnTo>
                    <a:pt x="179" y="248"/>
                  </a:lnTo>
                  <a:lnTo>
                    <a:pt x="167" y="253"/>
                  </a:lnTo>
                  <a:lnTo>
                    <a:pt x="155" y="256"/>
                  </a:lnTo>
                  <a:lnTo>
                    <a:pt x="143" y="258"/>
                  </a:lnTo>
                  <a:lnTo>
                    <a:pt x="130" y="259"/>
                  </a:lnTo>
                  <a:lnTo>
                    <a:pt x="130" y="259"/>
                  </a:lnTo>
                  <a:lnTo>
                    <a:pt x="116" y="258"/>
                  </a:lnTo>
                  <a:lnTo>
                    <a:pt x="104" y="256"/>
                  </a:lnTo>
                  <a:lnTo>
                    <a:pt x="91" y="253"/>
                  </a:lnTo>
                  <a:lnTo>
                    <a:pt x="80" y="248"/>
                  </a:lnTo>
                  <a:lnTo>
                    <a:pt x="67" y="243"/>
                  </a:lnTo>
                  <a:lnTo>
                    <a:pt x="58" y="237"/>
                  </a:lnTo>
                  <a:lnTo>
                    <a:pt x="48" y="230"/>
                  </a:lnTo>
                  <a:lnTo>
                    <a:pt x="38" y="221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1"/>
                  </a:lnTo>
                  <a:lnTo>
                    <a:pt x="10" y="180"/>
                  </a:lnTo>
                  <a:lnTo>
                    <a:pt x="7" y="167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3" y="103"/>
                  </a:lnTo>
                  <a:lnTo>
                    <a:pt x="7" y="91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8" y="38"/>
                  </a:lnTo>
                  <a:lnTo>
                    <a:pt x="48" y="30"/>
                  </a:lnTo>
                  <a:lnTo>
                    <a:pt x="58" y="22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1" y="5"/>
                  </a:lnTo>
                  <a:lnTo>
                    <a:pt x="104" y="3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5" y="3"/>
                  </a:lnTo>
                  <a:lnTo>
                    <a:pt x="167" y="5"/>
                  </a:lnTo>
                  <a:lnTo>
                    <a:pt x="179" y="10"/>
                  </a:lnTo>
                  <a:lnTo>
                    <a:pt x="190" y="15"/>
                  </a:lnTo>
                  <a:lnTo>
                    <a:pt x="201" y="22"/>
                  </a:lnTo>
                  <a:lnTo>
                    <a:pt x="211" y="30"/>
                  </a:lnTo>
                  <a:lnTo>
                    <a:pt x="221" y="38"/>
                  </a:lnTo>
                  <a:lnTo>
                    <a:pt x="229" y="47"/>
                  </a:lnTo>
                  <a:lnTo>
                    <a:pt x="237" y="56"/>
                  </a:lnTo>
                  <a:lnTo>
                    <a:pt x="243" y="67"/>
                  </a:lnTo>
                  <a:lnTo>
                    <a:pt x="249" y="78"/>
                  </a:lnTo>
                  <a:lnTo>
                    <a:pt x="253" y="91"/>
                  </a:lnTo>
                  <a:lnTo>
                    <a:pt x="256" y="103"/>
                  </a:lnTo>
                  <a:lnTo>
                    <a:pt x="257" y="116"/>
                  </a:lnTo>
                  <a:lnTo>
                    <a:pt x="259" y="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/>
            <p:cNvSpPr>
              <a:spLocks noEditPoints="1"/>
            </p:cNvSpPr>
            <p:nvPr userDrawn="1"/>
          </p:nvSpPr>
          <p:spPr bwMode="auto">
            <a:xfrm>
              <a:off x="1148" y="2410"/>
              <a:ext cx="45" cy="68"/>
            </a:xfrm>
            <a:custGeom>
              <a:avLst/>
              <a:gdLst>
                <a:gd name="T0" fmla="*/ 103 w 134"/>
                <a:gd name="T1" fmla="*/ 88 h 205"/>
                <a:gd name="T2" fmla="*/ 114 w 134"/>
                <a:gd name="T3" fmla="*/ 96 h 205"/>
                <a:gd name="T4" fmla="*/ 125 w 134"/>
                <a:gd name="T5" fmla="*/ 107 h 205"/>
                <a:gd name="T6" fmla="*/ 131 w 134"/>
                <a:gd name="T7" fmla="*/ 123 h 205"/>
                <a:gd name="T8" fmla="*/ 134 w 134"/>
                <a:gd name="T9" fmla="*/ 140 h 205"/>
                <a:gd name="T10" fmla="*/ 133 w 134"/>
                <a:gd name="T11" fmla="*/ 153 h 205"/>
                <a:gd name="T12" fmla="*/ 122 w 134"/>
                <a:gd name="T13" fmla="*/ 177 h 205"/>
                <a:gd name="T14" fmla="*/ 105 w 134"/>
                <a:gd name="T15" fmla="*/ 194 h 205"/>
                <a:gd name="T16" fmla="*/ 82 w 134"/>
                <a:gd name="T17" fmla="*/ 203 h 205"/>
                <a:gd name="T18" fmla="*/ 0 w 134"/>
                <a:gd name="T19" fmla="*/ 205 h 205"/>
                <a:gd name="T20" fmla="*/ 67 w 134"/>
                <a:gd name="T21" fmla="*/ 0 h 205"/>
                <a:gd name="T22" fmla="*/ 80 w 134"/>
                <a:gd name="T23" fmla="*/ 1 h 205"/>
                <a:gd name="T24" fmla="*/ 99 w 134"/>
                <a:gd name="T25" fmla="*/ 8 h 205"/>
                <a:gd name="T26" fmla="*/ 114 w 134"/>
                <a:gd name="T27" fmla="*/ 23 h 205"/>
                <a:gd name="T28" fmla="*/ 121 w 134"/>
                <a:gd name="T29" fmla="*/ 41 h 205"/>
                <a:gd name="T30" fmla="*/ 121 w 134"/>
                <a:gd name="T31" fmla="*/ 53 h 205"/>
                <a:gd name="T32" fmla="*/ 120 w 134"/>
                <a:gd name="T33" fmla="*/ 64 h 205"/>
                <a:gd name="T34" fmla="*/ 110 w 134"/>
                <a:gd name="T35" fmla="*/ 83 h 205"/>
                <a:gd name="T36" fmla="*/ 103 w 134"/>
                <a:gd name="T37" fmla="*/ 88 h 205"/>
                <a:gd name="T38" fmla="*/ 67 w 134"/>
                <a:gd name="T39" fmla="*/ 75 h 205"/>
                <a:gd name="T40" fmla="*/ 72 w 134"/>
                <a:gd name="T41" fmla="*/ 74 h 205"/>
                <a:gd name="T42" fmla="*/ 81 w 134"/>
                <a:gd name="T43" fmla="*/ 72 h 205"/>
                <a:gd name="T44" fmla="*/ 86 w 134"/>
                <a:gd name="T45" fmla="*/ 66 h 205"/>
                <a:gd name="T46" fmla="*/ 89 w 134"/>
                <a:gd name="T47" fmla="*/ 58 h 205"/>
                <a:gd name="T48" fmla="*/ 89 w 134"/>
                <a:gd name="T49" fmla="*/ 53 h 205"/>
                <a:gd name="T50" fmla="*/ 88 w 134"/>
                <a:gd name="T51" fmla="*/ 44 h 205"/>
                <a:gd name="T52" fmla="*/ 83 w 134"/>
                <a:gd name="T53" fmla="*/ 38 h 205"/>
                <a:gd name="T54" fmla="*/ 76 w 134"/>
                <a:gd name="T55" fmla="*/ 33 h 205"/>
                <a:gd name="T56" fmla="*/ 67 w 134"/>
                <a:gd name="T57" fmla="*/ 31 h 205"/>
                <a:gd name="T58" fmla="*/ 33 w 134"/>
                <a:gd name="T59" fmla="*/ 75 h 205"/>
                <a:gd name="T60" fmla="*/ 67 w 134"/>
                <a:gd name="T61" fmla="*/ 174 h 205"/>
                <a:gd name="T62" fmla="*/ 75 w 134"/>
                <a:gd name="T63" fmla="*/ 173 h 205"/>
                <a:gd name="T64" fmla="*/ 87 w 134"/>
                <a:gd name="T65" fmla="*/ 168 h 205"/>
                <a:gd name="T66" fmla="*/ 97 w 134"/>
                <a:gd name="T67" fmla="*/ 160 h 205"/>
                <a:gd name="T68" fmla="*/ 100 w 134"/>
                <a:gd name="T69" fmla="*/ 147 h 205"/>
                <a:gd name="T70" fmla="*/ 101 w 134"/>
                <a:gd name="T71" fmla="*/ 140 h 205"/>
                <a:gd name="T72" fmla="*/ 99 w 134"/>
                <a:gd name="T73" fmla="*/ 127 h 205"/>
                <a:gd name="T74" fmla="*/ 92 w 134"/>
                <a:gd name="T75" fmla="*/ 116 h 205"/>
                <a:gd name="T76" fmla="*/ 82 w 134"/>
                <a:gd name="T77" fmla="*/ 108 h 205"/>
                <a:gd name="T78" fmla="*/ 67 w 134"/>
                <a:gd name="T79" fmla="*/ 106 h 205"/>
                <a:gd name="T80" fmla="*/ 33 w 134"/>
                <a:gd name="T81" fmla="*/ 17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205">
                  <a:moveTo>
                    <a:pt x="103" y="88"/>
                  </a:moveTo>
                  <a:lnTo>
                    <a:pt x="103" y="88"/>
                  </a:lnTo>
                  <a:lnTo>
                    <a:pt x="109" y="91"/>
                  </a:lnTo>
                  <a:lnTo>
                    <a:pt x="114" y="96"/>
                  </a:lnTo>
                  <a:lnTo>
                    <a:pt x="120" y="101"/>
                  </a:lnTo>
                  <a:lnTo>
                    <a:pt x="125" y="107"/>
                  </a:lnTo>
                  <a:lnTo>
                    <a:pt x="128" y="114"/>
                  </a:lnTo>
                  <a:lnTo>
                    <a:pt x="131" y="123"/>
                  </a:lnTo>
                  <a:lnTo>
                    <a:pt x="133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33" y="153"/>
                  </a:lnTo>
                  <a:lnTo>
                    <a:pt x="128" y="166"/>
                  </a:lnTo>
                  <a:lnTo>
                    <a:pt x="122" y="177"/>
                  </a:lnTo>
                  <a:lnTo>
                    <a:pt x="115" y="186"/>
                  </a:lnTo>
                  <a:lnTo>
                    <a:pt x="105" y="194"/>
                  </a:lnTo>
                  <a:lnTo>
                    <a:pt x="94" y="200"/>
                  </a:lnTo>
                  <a:lnTo>
                    <a:pt x="82" y="203"/>
                  </a:lnTo>
                  <a:lnTo>
                    <a:pt x="69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80" y="1"/>
                  </a:lnTo>
                  <a:lnTo>
                    <a:pt x="89" y="3"/>
                  </a:lnTo>
                  <a:lnTo>
                    <a:pt x="99" y="8"/>
                  </a:lnTo>
                  <a:lnTo>
                    <a:pt x="106" y="14"/>
                  </a:lnTo>
                  <a:lnTo>
                    <a:pt x="114" y="23"/>
                  </a:lnTo>
                  <a:lnTo>
                    <a:pt x="117" y="31"/>
                  </a:lnTo>
                  <a:lnTo>
                    <a:pt x="121" y="41"/>
                  </a:lnTo>
                  <a:lnTo>
                    <a:pt x="121" y="53"/>
                  </a:lnTo>
                  <a:lnTo>
                    <a:pt x="121" y="53"/>
                  </a:lnTo>
                  <a:lnTo>
                    <a:pt x="121" y="60"/>
                  </a:lnTo>
                  <a:lnTo>
                    <a:pt x="120" y="64"/>
                  </a:lnTo>
                  <a:lnTo>
                    <a:pt x="116" y="74"/>
                  </a:lnTo>
                  <a:lnTo>
                    <a:pt x="110" y="83"/>
                  </a:lnTo>
                  <a:lnTo>
                    <a:pt x="103" y="88"/>
                  </a:lnTo>
                  <a:lnTo>
                    <a:pt x="103" y="88"/>
                  </a:lnTo>
                  <a:close/>
                  <a:moveTo>
                    <a:pt x="33" y="75"/>
                  </a:moveTo>
                  <a:lnTo>
                    <a:pt x="67" y="75"/>
                  </a:lnTo>
                  <a:lnTo>
                    <a:pt x="67" y="75"/>
                  </a:lnTo>
                  <a:lnTo>
                    <a:pt x="72" y="74"/>
                  </a:lnTo>
                  <a:lnTo>
                    <a:pt x="76" y="73"/>
                  </a:lnTo>
                  <a:lnTo>
                    <a:pt x="81" y="72"/>
                  </a:lnTo>
                  <a:lnTo>
                    <a:pt x="83" y="69"/>
                  </a:lnTo>
                  <a:lnTo>
                    <a:pt x="86" y="66"/>
                  </a:lnTo>
                  <a:lnTo>
                    <a:pt x="88" y="62"/>
                  </a:lnTo>
                  <a:lnTo>
                    <a:pt x="89" y="58"/>
                  </a:lnTo>
                  <a:lnTo>
                    <a:pt x="89" y="53"/>
                  </a:lnTo>
                  <a:lnTo>
                    <a:pt x="89" y="53"/>
                  </a:lnTo>
                  <a:lnTo>
                    <a:pt x="89" y="49"/>
                  </a:lnTo>
                  <a:lnTo>
                    <a:pt x="88" y="44"/>
                  </a:lnTo>
                  <a:lnTo>
                    <a:pt x="86" y="40"/>
                  </a:lnTo>
                  <a:lnTo>
                    <a:pt x="83" y="38"/>
                  </a:lnTo>
                  <a:lnTo>
                    <a:pt x="81" y="34"/>
                  </a:lnTo>
                  <a:lnTo>
                    <a:pt x="76" y="33"/>
                  </a:lnTo>
                  <a:lnTo>
                    <a:pt x="72" y="31"/>
                  </a:lnTo>
                  <a:lnTo>
                    <a:pt x="67" y="31"/>
                  </a:lnTo>
                  <a:lnTo>
                    <a:pt x="33" y="31"/>
                  </a:lnTo>
                  <a:lnTo>
                    <a:pt x="33" y="75"/>
                  </a:lnTo>
                  <a:close/>
                  <a:moveTo>
                    <a:pt x="33" y="174"/>
                  </a:moveTo>
                  <a:lnTo>
                    <a:pt x="67" y="174"/>
                  </a:lnTo>
                  <a:lnTo>
                    <a:pt x="67" y="174"/>
                  </a:lnTo>
                  <a:lnTo>
                    <a:pt x="75" y="173"/>
                  </a:lnTo>
                  <a:lnTo>
                    <a:pt x="82" y="172"/>
                  </a:lnTo>
                  <a:lnTo>
                    <a:pt x="87" y="168"/>
                  </a:lnTo>
                  <a:lnTo>
                    <a:pt x="92" y="164"/>
                  </a:lnTo>
                  <a:lnTo>
                    <a:pt x="97" y="160"/>
                  </a:lnTo>
                  <a:lnTo>
                    <a:pt x="99" y="153"/>
                  </a:lnTo>
                  <a:lnTo>
                    <a:pt x="100" y="147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100" y="133"/>
                  </a:lnTo>
                  <a:lnTo>
                    <a:pt x="99" y="127"/>
                  </a:lnTo>
                  <a:lnTo>
                    <a:pt x="97" y="120"/>
                  </a:lnTo>
                  <a:lnTo>
                    <a:pt x="92" y="116"/>
                  </a:lnTo>
                  <a:lnTo>
                    <a:pt x="87" y="111"/>
                  </a:lnTo>
                  <a:lnTo>
                    <a:pt x="82" y="108"/>
                  </a:lnTo>
                  <a:lnTo>
                    <a:pt x="75" y="107"/>
                  </a:lnTo>
                  <a:lnTo>
                    <a:pt x="67" y="106"/>
                  </a:lnTo>
                  <a:lnTo>
                    <a:pt x="33" y="106"/>
                  </a:lnTo>
                  <a:lnTo>
                    <a:pt x="33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EditPoints="1"/>
            </p:cNvSpPr>
            <p:nvPr userDrawn="1"/>
          </p:nvSpPr>
          <p:spPr bwMode="auto">
            <a:xfrm>
              <a:off x="1201" y="2429"/>
              <a:ext cx="50" cy="50"/>
            </a:xfrm>
            <a:custGeom>
              <a:avLst/>
              <a:gdLst>
                <a:gd name="T0" fmla="*/ 34 w 148"/>
                <a:gd name="T1" fmla="*/ 85 h 149"/>
                <a:gd name="T2" fmla="*/ 39 w 148"/>
                <a:gd name="T3" fmla="*/ 99 h 149"/>
                <a:gd name="T4" fmla="*/ 47 w 148"/>
                <a:gd name="T5" fmla="*/ 110 h 149"/>
                <a:gd name="T6" fmla="*/ 60 w 148"/>
                <a:gd name="T7" fmla="*/ 116 h 149"/>
                <a:gd name="T8" fmla="*/ 75 w 148"/>
                <a:gd name="T9" fmla="*/ 120 h 149"/>
                <a:gd name="T10" fmla="*/ 85 w 148"/>
                <a:gd name="T11" fmla="*/ 118 h 149"/>
                <a:gd name="T12" fmla="*/ 102 w 148"/>
                <a:gd name="T13" fmla="*/ 111 h 149"/>
                <a:gd name="T14" fmla="*/ 146 w 148"/>
                <a:gd name="T15" fmla="*/ 105 h 149"/>
                <a:gd name="T16" fmla="*/ 141 w 148"/>
                <a:gd name="T17" fmla="*/ 115 h 149"/>
                <a:gd name="T18" fmla="*/ 128 w 148"/>
                <a:gd name="T19" fmla="*/ 131 h 149"/>
                <a:gd name="T20" fmla="*/ 109 w 148"/>
                <a:gd name="T21" fmla="*/ 143 h 149"/>
                <a:gd name="T22" fmla="*/ 86 w 148"/>
                <a:gd name="T23" fmla="*/ 149 h 149"/>
                <a:gd name="T24" fmla="*/ 75 w 148"/>
                <a:gd name="T25" fmla="*/ 149 h 149"/>
                <a:gd name="T26" fmla="*/ 60 w 148"/>
                <a:gd name="T27" fmla="*/ 148 h 149"/>
                <a:gd name="T28" fmla="*/ 45 w 148"/>
                <a:gd name="T29" fmla="*/ 144 h 149"/>
                <a:gd name="T30" fmla="*/ 22 w 148"/>
                <a:gd name="T31" fmla="*/ 128 h 149"/>
                <a:gd name="T32" fmla="*/ 6 w 148"/>
                <a:gd name="T33" fmla="*/ 104 h 149"/>
                <a:gd name="T34" fmla="*/ 1 w 148"/>
                <a:gd name="T35" fmla="*/ 90 h 149"/>
                <a:gd name="T36" fmla="*/ 0 w 148"/>
                <a:gd name="T37" fmla="*/ 74 h 149"/>
                <a:gd name="T38" fmla="*/ 0 w 148"/>
                <a:gd name="T39" fmla="*/ 67 h 149"/>
                <a:gd name="T40" fmla="*/ 6 w 148"/>
                <a:gd name="T41" fmla="*/ 45 h 149"/>
                <a:gd name="T42" fmla="*/ 22 w 148"/>
                <a:gd name="T43" fmla="*/ 22 h 149"/>
                <a:gd name="T44" fmla="*/ 45 w 148"/>
                <a:gd name="T45" fmla="*/ 6 h 149"/>
                <a:gd name="T46" fmla="*/ 58 w 148"/>
                <a:gd name="T47" fmla="*/ 1 h 149"/>
                <a:gd name="T48" fmla="*/ 74 w 148"/>
                <a:gd name="T49" fmla="*/ 0 h 149"/>
                <a:gd name="T50" fmla="*/ 81 w 148"/>
                <a:gd name="T51" fmla="*/ 0 h 149"/>
                <a:gd name="T52" fmla="*/ 96 w 148"/>
                <a:gd name="T53" fmla="*/ 4 h 149"/>
                <a:gd name="T54" fmla="*/ 116 w 148"/>
                <a:gd name="T55" fmla="*/ 12 h 149"/>
                <a:gd name="T56" fmla="*/ 135 w 148"/>
                <a:gd name="T57" fmla="*/ 33 h 149"/>
                <a:gd name="T58" fmla="*/ 146 w 148"/>
                <a:gd name="T59" fmla="*/ 60 h 149"/>
                <a:gd name="T60" fmla="*/ 148 w 148"/>
                <a:gd name="T61" fmla="*/ 74 h 149"/>
                <a:gd name="T62" fmla="*/ 147 w 148"/>
                <a:gd name="T63" fmla="*/ 85 h 149"/>
                <a:gd name="T64" fmla="*/ 35 w 148"/>
                <a:gd name="T65" fmla="*/ 57 h 149"/>
                <a:gd name="T66" fmla="*/ 113 w 148"/>
                <a:gd name="T67" fmla="*/ 57 h 149"/>
                <a:gd name="T68" fmla="*/ 107 w 148"/>
                <a:gd name="T69" fmla="*/ 46 h 149"/>
                <a:gd name="T70" fmla="*/ 99 w 148"/>
                <a:gd name="T71" fmla="*/ 38 h 149"/>
                <a:gd name="T72" fmla="*/ 88 w 148"/>
                <a:gd name="T73" fmla="*/ 32 h 149"/>
                <a:gd name="T74" fmla="*/ 74 w 148"/>
                <a:gd name="T75" fmla="*/ 29 h 149"/>
                <a:gd name="T76" fmla="*/ 67 w 148"/>
                <a:gd name="T77" fmla="*/ 31 h 149"/>
                <a:gd name="T78" fmla="*/ 55 w 148"/>
                <a:gd name="T79" fmla="*/ 34 h 149"/>
                <a:gd name="T80" fmla="*/ 45 w 148"/>
                <a:gd name="T81" fmla="*/ 42 h 149"/>
                <a:gd name="T82" fmla="*/ 38 w 148"/>
                <a:gd name="T83" fmla="*/ 51 h 149"/>
                <a:gd name="T84" fmla="*/ 35 w 148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34" y="85"/>
                  </a:moveTo>
                  <a:lnTo>
                    <a:pt x="34" y="85"/>
                  </a:lnTo>
                  <a:lnTo>
                    <a:pt x="35" y="93"/>
                  </a:lnTo>
                  <a:lnTo>
                    <a:pt x="39" y="99"/>
                  </a:lnTo>
                  <a:lnTo>
                    <a:pt x="42" y="105"/>
                  </a:lnTo>
                  <a:lnTo>
                    <a:pt x="47" y="110"/>
                  </a:lnTo>
                  <a:lnTo>
                    <a:pt x="53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8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19" y="137"/>
                  </a:lnTo>
                  <a:lnTo>
                    <a:pt x="109" y="143"/>
                  </a:lnTo>
                  <a:lnTo>
                    <a:pt x="99" y="146"/>
                  </a:lnTo>
                  <a:lnTo>
                    <a:pt x="86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3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67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7" y="85"/>
                  </a:lnTo>
                  <a:lnTo>
                    <a:pt x="34" y="85"/>
                  </a:lnTo>
                  <a:close/>
                  <a:moveTo>
                    <a:pt x="35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3" y="42"/>
                  </a:lnTo>
                  <a:lnTo>
                    <a:pt x="99" y="38"/>
                  </a:lnTo>
                  <a:lnTo>
                    <a:pt x="92" y="34"/>
                  </a:lnTo>
                  <a:lnTo>
                    <a:pt x="88" y="32"/>
                  </a:lnTo>
                  <a:lnTo>
                    <a:pt x="80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5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/>
            </p:cNvSpPr>
            <p:nvPr userDrawn="1"/>
          </p:nvSpPr>
          <p:spPr bwMode="auto">
            <a:xfrm>
              <a:off x="1261" y="2409"/>
              <a:ext cx="11" cy="69"/>
            </a:xfrm>
            <a:custGeom>
              <a:avLst/>
              <a:gdLst>
                <a:gd name="T0" fmla="*/ 0 w 33"/>
                <a:gd name="T1" fmla="*/ 4 h 209"/>
                <a:gd name="T2" fmla="*/ 33 w 33"/>
                <a:gd name="T3" fmla="*/ 0 h 209"/>
                <a:gd name="T4" fmla="*/ 33 w 33"/>
                <a:gd name="T5" fmla="*/ 209 h 209"/>
                <a:gd name="T6" fmla="*/ 0 w 33"/>
                <a:gd name="T7" fmla="*/ 209 h 209"/>
                <a:gd name="T8" fmla="*/ 0 w 33"/>
                <a:gd name="T9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09">
                  <a:moveTo>
                    <a:pt x="0" y="4"/>
                  </a:moveTo>
                  <a:lnTo>
                    <a:pt x="33" y="0"/>
                  </a:lnTo>
                  <a:lnTo>
                    <a:pt x="33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EditPoints="1"/>
            </p:cNvSpPr>
            <p:nvPr userDrawn="1"/>
          </p:nvSpPr>
          <p:spPr bwMode="auto">
            <a:xfrm>
              <a:off x="1280" y="2429"/>
              <a:ext cx="46" cy="74"/>
            </a:xfrm>
            <a:custGeom>
              <a:avLst/>
              <a:gdLst>
                <a:gd name="T0" fmla="*/ 75 w 137"/>
                <a:gd name="T1" fmla="*/ 0 h 222"/>
                <a:gd name="T2" fmla="*/ 97 w 137"/>
                <a:gd name="T3" fmla="*/ 9 h 222"/>
                <a:gd name="T4" fmla="*/ 128 w 137"/>
                <a:gd name="T5" fmla="*/ 59 h 222"/>
                <a:gd name="T6" fmla="*/ 123 w 137"/>
                <a:gd name="T7" fmla="*/ 83 h 222"/>
                <a:gd name="T8" fmla="*/ 109 w 137"/>
                <a:gd name="T9" fmla="*/ 101 h 222"/>
                <a:gd name="T10" fmla="*/ 125 w 137"/>
                <a:gd name="T11" fmla="*/ 118 h 222"/>
                <a:gd name="T12" fmla="*/ 134 w 137"/>
                <a:gd name="T13" fmla="*/ 139 h 222"/>
                <a:gd name="T14" fmla="*/ 137 w 137"/>
                <a:gd name="T15" fmla="*/ 155 h 222"/>
                <a:gd name="T16" fmla="*/ 125 w 137"/>
                <a:gd name="T17" fmla="*/ 194 h 222"/>
                <a:gd name="T18" fmla="*/ 95 w 137"/>
                <a:gd name="T19" fmla="*/ 217 h 222"/>
                <a:gd name="T20" fmla="*/ 69 w 137"/>
                <a:gd name="T21" fmla="*/ 222 h 222"/>
                <a:gd name="T22" fmla="*/ 32 w 137"/>
                <a:gd name="T23" fmla="*/ 213 h 222"/>
                <a:gd name="T24" fmla="*/ 9 w 137"/>
                <a:gd name="T25" fmla="*/ 189 h 222"/>
                <a:gd name="T26" fmla="*/ 33 w 137"/>
                <a:gd name="T27" fmla="*/ 167 h 222"/>
                <a:gd name="T28" fmla="*/ 38 w 137"/>
                <a:gd name="T29" fmla="*/ 177 h 222"/>
                <a:gd name="T30" fmla="*/ 49 w 137"/>
                <a:gd name="T31" fmla="*/ 188 h 222"/>
                <a:gd name="T32" fmla="*/ 69 w 137"/>
                <a:gd name="T33" fmla="*/ 192 h 222"/>
                <a:gd name="T34" fmla="*/ 83 w 137"/>
                <a:gd name="T35" fmla="*/ 189 h 222"/>
                <a:gd name="T36" fmla="*/ 98 w 137"/>
                <a:gd name="T37" fmla="*/ 177 h 222"/>
                <a:gd name="T38" fmla="*/ 104 w 137"/>
                <a:gd name="T39" fmla="*/ 155 h 222"/>
                <a:gd name="T40" fmla="*/ 101 w 137"/>
                <a:gd name="T41" fmla="*/ 140 h 222"/>
                <a:gd name="T42" fmla="*/ 89 w 137"/>
                <a:gd name="T43" fmla="*/ 124 h 222"/>
                <a:gd name="T44" fmla="*/ 69 w 137"/>
                <a:gd name="T45" fmla="*/ 118 h 222"/>
                <a:gd name="T46" fmla="*/ 58 w 137"/>
                <a:gd name="T47" fmla="*/ 120 h 222"/>
                <a:gd name="T48" fmla="*/ 36 w 137"/>
                <a:gd name="T49" fmla="*/ 138 h 222"/>
                <a:gd name="T50" fmla="*/ 19 w 137"/>
                <a:gd name="T51" fmla="*/ 107 h 222"/>
                <a:gd name="T52" fmla="*/ 19 w 137"/>
                <a:gd name="T53" fmla="*/ 93 h 222"/>
                <a:gd name="T54" fmla="*/ 8 w 137"/>
                <a:gd name="T55" fmla="*/ 59 h 222"/>
                <a:gd name="T56" fmla="*/ 11 w 137"/>
                <a:gd name="T57" fmla="*/ 35 h 222"/>
                <a:gd name="T58" fmla="*/ 32 w 137"/>
                <a:gd name="T59" fmla="*/ 10 h 222"/>
                <a:gd name="T60" fmla="*/ 66 w 137"/>
                <a:gd name="T61" fmla="*/ 0 h 222"/>
                <a:gd name="T62" fmla="*/ 69 w 137"/>
                <a:gd name="T63" fmla="*/ 88 h 222"/>
                <a:gd name="T64" fmla="*/ 84 w 137"/>
                <a:gd name="T65" fmla="*/ 83 h 222"/>
                <a:gd name="T66" fmla="*/ 94 w 137"/>
                <a:gd name="T67" fmla="*/ 71 h 222"/>
                <a:gd name="T68" fmla="*/ 97 w 137"/>
                <a:gd name="T69" fmla="*/ 59 h 222"/>
                <a:gd name="T70" fmla="*/ 92 w 137"/>
                <a:gd name="T71" fmla="*/ 43 h 222"/>
                <a:gd name="T72" fmla="*/ 79 w 137"/>
                <a:gd name="T73" fmla="*/ 32 h 222"/>
                <a:gd name="T74" fmla="*/ 69 w 137"/>
                <a:gd name="T75" fmla="*/ 31 h 222"/>
                <a:gd name="T76" fmla="*/ 51 w 137"/>
                <a:gd name="T77" fmla="*/ 34 h 222"/>
                <a:gd name="T78" fmla="*/ 42 w 137"/>
                <a:gd name="T79" fmla="*/ 48 h 222"/>
                <a:gd name="T80" fmla="*/ 39 w 137"/>
                <a:gd name="T81" fmla="*/ 59 h 222"/>
                <a:gd name="T82" fmla="*/ 44 w 137"/>
                <a:gd name="T83" fmla="*/ 76 h 222"/>
                <a:gd name="T84" fmla="*/ 56 w 137"/>
                <a:gd name="T85" fmla="*/ 85 h 222"/>
                <a:gd name="T86" fmla="*/ 69 w 137"/>
                <a:gd name="T87" fmla="*/ 8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7" h="222">
                  <a:moveTo>
                    <a:pt x="66" y="0"/>
                  </a:moveTo>
                  <a:lnTo>
                    <a:pt x="66" y="0"/>
                  </a:lnTo>
                  <a:lnTo>
                    <a:pt x="75" y="0"/>
                  </a:lnTo>
                  <a:lnTo>
                    <a:pt x="82" y="1"/>
                  </a:lnTo>
                  <a:lnTo>
                    <a:pt x="89" y="5"/>
                  </a:lnTo>
                  <a:lnTo>
                    <a:pt x="97" y="9"/>
                  </a:lnTo>
                  <a:lnTo>
                    <a:pt x="97" y="1"/>
                  </a:lnTo>
                  <a:lnTo>
                    <a:pt x="128" y="1"/>
                  </a:lnTo>
                  <a:lnTo>
                    <a:pt x="128" y="59"/>
                  </a:lnTo>
                  <a:lnTo>
                    <a:pt x="128" y="59"/>
                  </a:lnTo>
                  <a:lnTo>
                    <a:pt x="127" y="72"/>
                  </a:lnTo>
                  <a:lnTo>
                    <a:pt x="123" y="83"/>
                  </a:lnTo>
                  <a:lnTo>
                    <a:pt x="117" y="93"/>
                  </a:lnTo>
                  <a:lnTo>
                    <a:pt x="109" y="101"/>
                  </a:lnTo>
                  <a:lnTo>
                    <a:pt x="109" y="101"/>
                  </a:lnTo>
                  <a:lnTo>
                    <a:pt x="115" y="106"/>
                  </a:lnTo>
                  <a:lnTo>
                    <a:pt x="120" y="112"/>
                  </a:lnTo>
                  <a:lnTo>
                    <a:pt x="125" y="118"/>
                  </a:lnTo>
                  <a:lnTo>
                    <a:pt x="129" y="124"/>
                  </a:lnTo>
                  <a:lnTo>
                    <a:pt x="132" y="132"/>
                  </a:lnTo>
                  <a:lnTo>
                    <a:pt x="134" y="139"/>
                  </a:lnTo>
                  <a:lnTo>
                    <a:pt x="136" y="146"/>
                  </a:lnTo>
                  <a:lnTo>
                    <a:pt x="137" y="155"/>
                  </a:lnTo>
                  <a:lnTo>
                    <a:pt x="137" y="155"/>
                  </a:lnTo>
                  <a:lnTo>
                    <a:pt x="134" y="170"/>
                  </a:lnTo>
                  <a:lnTo>
                    <a:pt x="131" y="183"/>
                  </a:lnTo>
                  <a:lnTo>
                    <a:pt x="125" y="194"/>
                  </a:lnTo>
                  <a:lnTo>
                    <a:pt x="116" y="204"/>
                  </a:lnTo>
                  <a:lnTo>
                    <a:pt x="106" y="212"/>
                  </a:lnTo>
                  <a:lnTo>
                    <a:pt x="95" y="217"/>
                  </a:lnTo>
                  <a:lnTo>
                    <a:pt x="82" y="221"/>
                  </a:lnTo>
                  <a:lnTo>
                    <a:pt x="69" y="222"/>
                  </a:lnTo>
                  <a:lnTo>
                    <a:pt x="69" y="222"/>
                  </a:lnTo>
                  <a:lnTo>
                    <a:pt x="55" y="221"/>
                  </a:lnTo>
                  <a:lnTo>
                    <a:pt x="43" y="218"/>
                  </a:lnTo>
                  <a:lnTo>
                    <a:pt x="32" y="213"/>
                  </a:lnTo>
                  <a:lnTo>
                    <a:pt x="22" y="207"/>
                  </a:lnTo>
                  <a:lnTo>
                    <a:pt x="15" y="199"/>
                  </a:lnTo>
                  <a:lnTo>
                    <a:pt x="9" y="189"/>
                  </a:lnTo>
                  <a:lnTo>
                    <a:pt x="3" y="178"/>
                  </a:lnTo>
                  <a:lnTo>
                    <a:pt x="0" y="167"/>
                  </a:lnTo>
                  <a:lnTo>
                    <a:pt x="33" y="167"/>
                  </a:lnTo>
                  <a:lnTo>
                    <a:pt x="33" y="167"/>
                  </a:lnTo>
                  <a:lnTo>
                    <a:pt x="36" y="172"/>
                  </a:lnTo>
                  <a:lnTo>
                    <a:pt x="38" y="177"/>
                  </a:lnTo>
                  <a:lnTo>
                    <a:pt x="42" y="181"/>
                  </a:lnTo>
                  <a:lnTo>
                    <a:pt x="45" y="184"/>
                  </a:lnTo>
                  <a:lnTo>
                    <a:pt x="49" y="188"/>
                  </a:lnTo>
                  <a:lnTo>
                    <a:pt x="55" y="190"/>
                  </a:lnTo>
                  <a:lnTo>
                    <a:pt x="61" y="192"/>
                  </a:lnTo>
                  <a:lnTo>
                    <a:pt x="69" y="192"/>
                  </a:lnTo>
                  <a:lnTo>
                    <a:pt x="69" y="192"/>
                  </a:lnTo>
                  <a:lnTo>
                    <a:pt x="76" y="192"/>
                  </a:lnTo>
                  <a:lnTo>
                    <a:pt x="83" y="189"/>
                  </a:lnTo>
                  <a:lnTo>
                    <a:pt x="89" y="187"/>
                  </a:lnTo>
                  <a:lnTo>
                    <a:pt x="94" y="182"/>
                  </a:lnTo>
                  <a:lnTo>
                    <a:pt x="98" y="177"/>
                  </a:lnTo>
                  <a:lnTo>
                    <a:pt x="101" y="170"/>
                  </a:lnTo>
                  <a:lnTo>
                    <a:pt x="103" y="162"/>
                  </a:lnTo>
                  <a:lnTo>
                    <a:pt x="104" y="155"/>
                  </a:lnTo>
                  <a:lnTo>
                    <a:pt x="104" y="155"/>
                  </a:lnTo>
                  <a:lnTo>
                    <a:pt x="103" y="148"/>
                  </a:lnTo>
                  <a:lnTo>
                    <a:pt x="101" y="140"/>
                  </a:lnTo>
                  <a:lnTo>
                    <a:pt x="98" y="134"/>
                  </a:lnTo>
                  <a:lnTo>
                    <a:pt x="94" y="128"/>
                  </a:lnTo>
                  <a:lnTo>
                    <a:pt x="89" y="124"/>
                  </a:lnTo>
                  <a:lnTo>
                    <a:pt x="83" y="121"/>
                  </a:lnTo>
                  <a:lnTo>
                    <a:pt x="76" y="118"/>
                  </a:lnTo>
                  <a:lnTo>
                    <a:pt x="69" y="118"/>
                  </a:lnTo>
                  <a:lnTo>
                    <a:pt x="69" y="118"/>
                  </a:lnTo>
                  <a:lnTo>
                    <a:pt x="62" y="118"/>
                  </a:lnTo>
                  <a:lnTo>
                    <a:pt x="58" y="120"/>
                  </a:lnTo>
                  <a:lnTo>
                    <a:pt x="49" y="123"/>
                  </a:lnTo>
                  <a:lnTo>
                    <a:pt x="42" y="129"/>
                  </a:lnTo>
                  <a:lnTo>
                    <a:pt x="36" y="138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9" y="107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19" y="93"/>
                  </a:lnTo>
                  <a:lnTo>
                    <a:pt x="13" y="83"/>
                  </a:lnTo>
                  <a:lnTo>
                    <a:pt x="9" y="72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9" y="48"/>
                  </a:lnTo>
                  <a:lnTo>
                    <a:pt x="11" y="35"/>
                  </a:lnTo>
                  <a:lnTo>
                    <a:pt x="17" y="26"/>
                  </a:lnTo>
                  <a:lnTo>
                    <a:pt x="23" y="17"/>
                  </a:lnTo>
                  <a:lnTo>
                    <a:pt x="32" y="10"/>
                  </a:lnTo>
                  <a:lnTo>
                    <a:pt x="43" y="5"/>
                  </a:lnTo>
                  <a:lnTo>
                    <a:pt x="54" y="1"/>
                  </a:lnTo>
                  <a:lnTo>
                    <a:pt x="66" y="0"/>
                  </a:lnTo>
                  <a:lnTo>
                    <a:pt x="66" y="0"/>
                  </a:lnTo>
                  <a:close/>
                  <a:moveTo>
                    <a:pt x="69" y="88"/>
                  </a:moveTo>
                  <a:lnTo>
                    <a:pt x="69" y="88"/>
                  </a:lnTo>
                  <a:lnTo>
                    <a:pt x="73" y="87"/>
                  </a:lnTo>
                  <a:lnTo>
                    <a:pt x="79" y="85"/>
                  </a:lnTo>
                  <a:lnTo>
                    <a:pt x="84" y="83"/>
                  </a:lnTo>
                  <a:lnTo>
                    <a:pt x="88" y="79"/>
                  </a:lnTo>
                  <a:lnTo>
                    <a:pt x="92" y="76"/>
                  </a:lnTo>
                  <a:lnTo>
                    <a:pt x="94" y="71"/>
                  </a:lnTo>
                  <a:lnTo>
                    <a:pt x="95" y="66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5" y="53"/>
                  </a:lnTo>
                  <a:lnTo>
                    <a:pt x="94" y="48"/>
                  </a:lnTo>
                  <a:lnTo>
                    <a:pt x="92" y="43"/>
                  </a:lnTo>
                  <a:lnTo>
                    <a:pt x="88" y="38"/>
                  </a:lnTo>
                  <a:lnTo>
                    <a:pt x="84" y="34"/>
                  </a:lnTo>
                  <a:lnTo>
                    <a:pt x="79" y="32"/>
                  </a:lnTo>
                  <a:lnTo>
                    <a:pt x="73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2" y="31"/>
                  </a:lnTo>
                  <a:lnTo>
                    <a:pt x="56" y="32"/>
                  </a:lnTo>
                  <a:lnTo>
                    <a:pt x="51" y="34"/>
                  </a:lnTo>
                  <a:lnTo>
                    <a:pt x="48" y="38"/>
                  </a:lnTo>
                  <a:lnTo>
                    <a:pt x="44" y="43"/>
                  </a:lnTo>
                  <a:lnTo>
                    <a:pt x="42" y="48"/>
                  </a:lnTo>
                  <a:lnTo>
                    <a:pt x="41" y="53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1" y="66"/>
                  </a:lnTo>
                  <a:lnTo>
                    <a:pt x="42" y="71"/>
                  </a:lnTo>
                  <a:lnTo>
                    <a:pt x="44" y="76"/>
                  </a:lnTo>
                  <a:lnTo>
                    <a:pt x="48" y="79"/>
                  </a:lnTo>
                  <a:lnTo>
                    <a:pt x="51" y="83"/>
                  </a:lnTo>
                  <a:lnTo>
                    <a:pt x="56" y="85"/>
                  </a:lnTo>
                  <a:lnTo>
                    <a:pt x="62" y="87"/>
                  </a:lnTo>
                  <a:lnTo>
                    <a:pt x="69" y="88"/>
                  </a:lnTo>
                  <a:lnTo>
                    <a:pt x="69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EditPoints="1"/>
            </p:cNvSpPr>
            <p:nvPr userDrawn="1"/>
          </p:nvSpPr>
          <p:spPr bwMode="auto">
            <a:xfrm>
              <a:off x="1335" y="2410"/>
              <a:ext cx="14" cy="68"/>
            </a:xfrm>
            <a:custGeom>
              <a:avLst/>
              <a:gdLst>
                <a:gd name="T0" fmla="*/ 22 w 42"/>
                <a:gd name="T1" fmla="*/ 0 h 206"/>
                <a:gd name="T2" fmla="*/ 22 w 42"/>
                <a:gd name="T3" fmla="*/ 0 h 206"/>
                <a:gd name="T4" fmla="*/ 25 w 42"/>
                <a:gd name="T5" fmla="*/ 0 h 206"/>
                <a:gd name="T6" fmla="*/ 29 w 42"/>
                <a:gd name="T7" fmla="*/ 1 h 206"/>
                <a:gd name="T8" fmla="*/ 33 w 42"/>
                <a:gd name="T9" fmla="*/ 3 h 206"/>
                <a:gd name="T10" fmla="*/ 36 w 42"/>
                <a:gd name="T11" fmla="*/ 6 h 206"/>
                <a:gd name="T12" fmla="*/ 39 w 42"/>
                <a:gd name="T13" fmla="*/ 9 h 206"/>
                <a:gd name="T14" fmla="*/ 41 w 42"/>
                <a:gd name="T15" fmla="*/ 13 h 206"/>
                <a:gd name="T16" fmla="*/ 42 w 42"/>
                <a:gd name="T17" fmla="*/ 17 h 206"/>
                <a:gd name="T18" fmla="*/ 42 w 42"/>
                <a:gd name="T19" fmla="*/ 22 h 206"/>
                <a:gd name="T20" fmla="*/ 42 w 42"/>
                <a:gd name="T21" fmla="*/ 22 h 206"/>
                <a:gd name="T22" fmla="*/ 42 w 42"/>
                <a:gd name="T23" fmla="*/ 26 h 206"/>
                <a:gd name="T24" fmla="*/ 41 w 42"/>
                <a:gd name="T25" fmla="*/ 30 h 206"/>
                <a:gd name="T26" fmla="*/ 39 w 42"/>
                <a:gd name="T27" fmla="*/ 34 h 206"/>
                <a:gd name="T28" fmla="*/ 36 w 42"/>
                <a:gd name="T29" fmla="*/ 37 h 206"/>
                <a:gd name="T30" fmla="*/ 33 w 42"/>
                <a:gd name="T31" fmla="*/ 40 h 206"/>
                <a:gd name="T32" fmla="*/ 29 w 42"/>
                <a:gd name="T33" fmla="*/ 41 h 206"/>
                <a:gd name="T34" fmla="*/ 25 w 42"/>
                <a:gd name="T35" fmla="*/ 42 h 206"/>
                <a:gd name="T36" fmla="*/ 22 w 42"/>
                <a:gd name="T37" fmla="*/ 43 h 206"/>
                <a:gd name="T38" fmla="*/ 22 w 42"/>
                <a:gd name="T39" fmla="*/ 43 h 206"/>
                <a:gd name="T40" fmla="*/ 17 w 42"/>
                <a:gd name="T41" fmla="*/ 42 h 206"/>
                <a:gd name="T42" fmla="*/ 13 w 42"/>
                <a:gd name="T43" fmla="*/ 41 h 206"/>
                <a:gd name="T44" fmla="*/ 9 w 42"/>
                <a:gd name="T45" fmla="*/ 40 h 206"/>
                <a:gd name="T46" fmla="*/ 6 w 42"/>
                <a:gd name="T47" fmla="*/ 37 h 206"/>
                <a:gd name="T48" fmla="*/ 3 w 42"/>
                <a:gd name="T49" fmla="*/ 34 h 206"/>
                <a:gd name="T50" fmla="*/ 1 w 42"/>
                <a:gd name="T51" fmla="*/ 30 h 206"/>
                <a:gd name="T52" fmla="*/ 0 w 42"/>
                <a:gd name="T53" fmla="*/ 26 h 206"/>
                <a:gd name="T54" fmla="*/ 0 w 42"/>
                <a:gd name="T55" fmla="*/ 22 h 206"/>
                <a:gd name="T56" fmla="*/ 0 w 42"/>
                <a:gd name="T57" fmla="*/ 22 h 206"/>
                <a:gd name="T58" fmla="*/ 0 w 42"/>
                <a:gd name="T59" fmla="*/ 17 h 206"/>
                <a:gd name="T60" fmla="*/ 1 w 42"/>
                <a:gd name="T61" fmla="*/ 13 h 206"/>
                <a:gd name="T62" fmla="*/ 3 w 42"/>
                <a:gd name="T63" fmla="*/ 9 h 206"/>
                <a:gd name="T64" fmla="*/ 6 w 42"/>
                <a:gd name="T65" fmla="*/ 6 h 206"/>
                <a:gd name="T66" fmla="*/ 9 w 42"/>
                <a:gd name="T67" fmla="*/ 3 h 206"/>
                <a:gd name="T68" fmla="*/ 13 w 42"/>
                <a:gd name="T69" fmla="*/ 1 h 206"/>
                <a:gd name="T70" fmla="*/ 17 w 42"/>
                <a:gd name="T71" fmla="*/ 0 h 206"/>
                <a:gd name="T72" fmla="*/ 22 w 42"/>
                <a:gd name="T73" fmla="*/ 0 h 206"/>
                <a:gd name="T74" fmla="*/ 22 w 42"/>
                <a:gd name="T75" fmla="*/ 0 h 206"/>
                <a:gd name="T76" fmla="*/ 5 w 42"/>
                <a:gd name="T77" fmla="*/ 59 h 206"/>
                <a:gd name="T78" fmla="*/ 37 w 42"/>
                <a:gd name="T79" fmla="*/ 59 h 206"/>
                <a:gd name="T80" fmla="*/ 37 w 42"/>
                <a:gd name="T81" fmla="*/ 206 h 206"/>
                <a:gd name="T82" fmla="*/ 5 w 42"/>
                <a:gd name="T83" fmla="*/ 206 h 206"/>
                <a:gd name="T84" fmla="*/ 5 w 42"/>
                <a:gd name="T85" fmla="*/ 5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" h="206">
                  <a:moveTo>
                    <a:pt x="22" y="0"/>
                  </a:moveTo>
                  <a:lnTo>
                    <a:pt x="22" y="0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3" y="3"/>
                  </a:lnTo>
                  <a:lnTo>
                    <a:pt x="36" y="6"/>
                  </a:lnTo>
                  <a:lnTo>
                    <a:pt x="39" y="9"/>
                  </a:lnTo>
                  <a:lnTo>
                    <a:pt x="41" y="13"/>
                  </a:lnTo>
                  <a:lnTo>
                    <a:pt x="42" y="17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6" y="37"/>
                  </a:lnTo>
                  <a:lnTo>
                    <a:pt x="33" y="40"/>
                  </a:lnTo>
                  <a:lnTo>
                    <a:pt x="29" y="41"/>
                  </a:lnTo>
                  <a:lnTo>
                    <a:pt x="25" y="42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17" y="42"/>
                  </a:lnTo>
                  <a:lnTo>
                    <a:pt x="13" y="41"/>
                  </a:lnTo>
                  <a:lnTo>
                    <a:pt x="9" y="40"/>
                  </a:lnTo>
                  <a:lnTo>
                    <a:pt x="6" y="37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9"/>
                  </a:lnTo>
                  <a:lnTo>
                    <a:pt x="6" y="6"/>
                  </a:lnTo>
                  <a:lnTo>
                    <a:pt x="9" y="3"/>
                  </a:lnTo>
                  <a:lnTo>
                    <a:pt x="13" y="1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2" y="0"/>
                  </a:lnTo>
                  <a:close/>
                  <a:moveTo>
                    <a:pt x="5" y="59"/>
                  </a:moveTo>
                  <a:lnTo>
                    <a:pt x="37" y="59"/>
                  </a:lnTo>
                  <a:lnTo>
                    <a:pt x="37" y="206"/>
                  </a:lnTo>
                  <a:lnTo>
                    <a:pt x="5" y="206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EditPoints="1"/>
            </p:cNvSpPr>
            <p:nvPr userDrawn="1"/>
          </p:nvSpPr>
          <p:spPr bwMode="auto">
            <a:xfrm>
              <a:off x="1357" y="2429"/>
              <a:ext cx="49" cy="50"/>
            </a:xfrm>
            <a:custGeom>
              <a:avLst/>
              <a:gdLst>
                <a:gd name="T0" fmla="*/ 148 w 148"/>
                <a:gd name="T1" fmla="*/ 148 h 149"/>
                <a:gd name="T2" fmla="*/ 116 w 148"/>
                <a:gd name="T3" fmla="*/ 133 h 149"/>
                <a:gd name="T4" fmla="*/ 109 w 148"/>
                <a:gd name="T5" fmla="*/ 138 h 149"/>
                <a:gd name="T6" fmla="*/ 88 w 148"/>
                <a:gd name="T7" fmla="*/ 148 h 149"/>
                <a:gd name="T8" fmla="*/ 74 w 148"/>
                <a:gd name="T9" fmla="*/ 149 h 149"/>
                <a:gd name="T10" fmla="*/ 59 w 148"/>
                <a:gd name="T11" fmla="*/ 148 h 149"/>
                <a:gd name="T12" fmla="*/ 32 w 148"/>
                <a:gd name="T13" fmla="*/ 138 h 149"/>
                <a:gd name="T14" fmla="*/ 13 w 148"/>
                <a:gd name="T15" fmla="*/ 117 h 149"/>
                <a:gd name="T16" fmla="*/ 4 w 148"/>
                <a:gd name="T17" fmla="*/ 98 h 149"/>
                <a:gd name="T18" fmla="*/ 0 w 148"/>
                <a:gd name="T19" fmla="*/ 83 h 149"/>
                <a:gd name="T20" fmla="*/ 0 w 148"/>
                <a:gd name="T21" fmla="*/ 74 h 149"/>
                <a:gd name="T22" fmla="*/ 2 w 148"/>
                <a:gd name="T23" fmla="*/ 59 h 149"/>
                <a:gd name="T24" fmla="*/ 7 w 148"/>
                <a:gd name="T25" fmla="*/ 44 h 149"/>
                <a:gd name="T26" fmla="*/ 21 w 148"/>
                <a:gd name="T27" fmla="*/ 21 h 149"/>
                <a:gd name="T28" fmla="*/ 44 w 148"/>
                <a:gd name="T29" fmla="*/ 5 h 149"/>
                <a:gd name="T30" fmla="*/ 74 w 148"/>
                <a:gd name="T31" fmla="*/ 0 h 149"/>
                <a:gd name="T32" fmla="*/ 81 w 148"/>
                <a:gd name="T33" fmla="*/ 0 h 149"/>
                <a:gd name="T34" fmla="*/ 99 w 148"/>
                <a:gd name="T35" fmla="*/ 5 h 149"/>
                <a:gd name="T36" fmla="*/ 116 w 148"/>
                <a:gd name="T37" fmla="*/ 17 h 149"/>
                <a:gd name="T38" fmla="*/ 148 w 148"/>
                <a:gd name="T39" fmla="*/ 1 h 149"/>
                <a:gd name="T40" fmla="*/ 75 w 148"/>
                <a:gd name="T41" fmla="*/ 31 h 149"/>
                <a:gd name="T42" fmla="*/ 58 w 148"/>
                <a:gd name="T43" fmla="*/ 34 h 149"/>
                <a:gd name="T44" fmla="*/ 44 w 148"/>
                <a:gd name="T45" fmla="*/ 44 h 149"/>
                <a:gd name="T46" fmla="*/ 36 w 148"/>
                <a:gd name="T47" fmla="*/ 57 h 149"/>
                <a:gd name="T48" fmla="*/ 32 w 148"/>
                <a:gd name="T49" fmla="*/ 74 h 149"/>
                <a:gd name="T50" fmla="*/ 33 w 148"/>
                <a:gd name="T51" fmla="*/ 83 h 149"/>
                <a:gd name="T52" fmla="*/ 39 w 148"/>
                <a:gd name="T53" fmla="*/ 99 h 149"/>
                <a:gd name="T54" fmla="*/ 50 w 148"/>
                <a:gd name="T55" fmla="*/ 111 h 149"/>
                <a:gd name="T56" fmla="*/ 66 w 148"/>
                <a:gd name="T57" fmla="*/ 117 h 149"/>
                <a:gd name="T58" fmla="*/ 75 w 148"/>
                <a:gd name="T59" fmla="*/ 118 h 149"/>
                <a:gd name="T60" fmla="*/ 92 w 148"/>
                <a:gd name="T61" fmla="*/ 115 h 149"/>
                <a:gd name="T62" fmla="*/ 105 w 148"/>
                <a:gd name="T63" fmla="*/ 105 h 149"/>
                <a:gd name="T64" fmla="*/ 114 w 148"/>
                <a:gd name="T65" fmla="*/ 92 h 149"/>
                <a:gd name="T66" fmla="*/ 117 w 148"/>
                <a:gd name="T67" fmla="*/ 74 h 149"/>
                <a:gd name="T68" fmla="*/ 116 w 148"/>
                <a:gd name="T69" fmla="*/ 66 h 149"/>
                <a:gd name="T70" fmla="*/ 110 w 148"/>
                <a:gd name="T71" fmla="*/ 50 h 149"/>
                <a:gd name="T72" fmla="*/ 99 w 148"/>
                <a:gd name="T73" fmla="*/ 38 h 149"/>
                <a:gd name="T74" fmla="*/ 83 w 148"/>
                <a:gd name="T75" fmla="*/ 32 h 149"/>
                <a:gd name="T76" fmla="*/ 75 w 148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149">
                  <a:moveTo>
                    <a:pt x="148" y="1"/>
                  </a:moveTo>
                  <a:lnTo>
                    <a:pt x="148" y="148"/>
                  </a:lnTo>
                  <a:lnTo>
                    <a:pt x="116" y="148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09" y="138"/>
                  </a:lnTo>
                  <a:lnTo>
                    <a:pt x="100" y="144"/>
                  </a:lnTo>
                  <a:lnTo>
                    <a:pt x="88" y="148"/>
                  </a:lnTo>
                  <a:lnTo>
                    <a:pt x="81" y="149"/>
                  </a:lnTo>
                  <a:lnTo>
                    <a:pt x="74" y="149"/>
                  </a:lnTo>
                  <a:lnTo>
                    <a:pt x="74" y="149"/>
                  </a:lnTo>
                  <a:lnTo>
                    <a:pt x="59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1" y="128"/>
                  </a:lnTo>
                  <a:lnTo>
                    <a:pt x="13" y="117"/>
                  </a:lnTo>
                  <a:lnTo>
                    <a:pt x="7" y="105"/>
                  </a:lnTo>
                  <a:lnTo>
                    <a:pt x="4" y="98"/>
                  </a:lnTo>
                  <a:lnTo>
                    <a:pt x="2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59"/>
                  </a:lnTo>
                  <a:lnTo>
                    <a:pt x="4" y="51"/>
                  </a:lnTo>
                  <a:lnTo>
                    <a:pt x="7" y="44"/>
                  </a:lnTo>
                  <a:lnTo>
                    <a:pt x="13" y="32"/>
                  </a:lnTo>
                  <a:lnTo>
                    <a:pt x="21" y="21"/>
                  </a:lnTo>
                  <a:lnTo>
                    <a:pt x="32" y="12"/>
                  </a:lnTo>
                  <a:lnTo>
                    <a:pt x="44" y="5"/>
                  </a:lnTo>
                  <a:lnTo>
                    <a:pt x="59" y="1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8" y="1"/>
                  </a:lnTo>
                  <a:lnTo>
                    <a:pt x="99" y="5"/>
                  </a:lnTo>
                  <a:lnTo>
                    <a:pt x="109" y="11"/>
                  </a:lnTo>
                  <a:lnTo>
                    <a:pt x="116" y="17"/>
                  </a:lnTo>
                  <a:lnTo>
                    <a:pt x="116" y="1"/>
                  </a:lnTo>
                  <a:lnTo>
                    <a:pt x="148" y="1"/>
                  </a:lnTo>
                  <a:close/>
                  <a:moveTo>
                    <a:pt x="75" y="31"/>
                  </a:moveTo>
                  <a:lnTo>
                    <a:pt x="75" y="31"/>
                  </a:lnTo>
                  <a:lnTo>
                    <a:pt x="66" y="32"/>
                  </a:lnTo>
                  <a:lnTo>
                    <a:pt x="58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9" y="50"/>
                  </a:lnTo>
                  <a:lnTo>
                    <a:pt x="36" y="57"/>
                  </a:lnTo>
                  <a:lnTo>
                    <a:pt x="33" y="66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3" y="83"/>
                  </a:lnTo>
                  <a:lnTo>
                    <a:pt x="36" y="92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8" y="115"/>
                  </a:lnTo>
                  <a:lnTo>
                    <a:pt x="66" y="117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83" y="117"/>
                  </a:lnTo>
                  <a:lnTo>
                    <a:pt x="92" y="115"/>
                  </a:lnTo>
                  <a:lnTo>
                    <a:pt x="99" y="111"/>
                  </a:lnTo>
                  <a:lnTo>
                    <a:pt x="105" y="105"/>
                  </a:lnTo>
                  <a:lnTo>
                    <a:pt x="110" y="99"/>
                  </a:lnTo>
                  <a:lnTo>
                    <a:pt x="114" y="92"/>
                  </a:lnTo>
                  <a:lnTo>
                    <a:pt x="116" y="83"/>
                  </a:lnTo>
                  <a:lnTo>
                    <a:pt x="117" y="74"/>
                  </a:lnTo>
                  <a:lnTo>
                    <a:pt x="117" y="74"/>
                  </a:lnTo>
                  <a:lnTo>
                    <a:pt x="116" y="66"/>
                  </a:lnTo>
                  <a:lnTo>
                    <a:pt x="114" y="57"/>
                  </a:lnTo>
                  <a:lnTo>
                    <a:pt x="110" y="50"/>
                  </a:lnTo>
                  <a:lnTo>
                    <a:pt x="105" y="44"/>
                  </a:lnTo>
                  <a:lnTo>
                    <a:pt x="99" y="38"/>
                  </a:lnTo>
                  <a:lnTo>
                    <a:pt x="92" y="34"/>
                  </a:lnTo>
                  <a:lnTo>
                    <a:pt x="83" y="32"/>
                  </a:lnTo>
                  <a:lnTo>
                    <a:pt x="75" y="31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/>
            </p:cNvSpPr>
            <p:nvPr userDrawn="1"/>
          </p:nvSpPr>
          <p:spPr bwMode="auto">
            <a:xfrm>
              <a:off x="1419" y="2429"/>
              <a:ext cx="42" cy="49"/>
            </a:xfrm>
            <a:custGeom>
              <a:avLst/>
              <a:gdLst>
                <a:gd name="T0" fmla="*/ 0 w 127"/>
                <a:gd name="T1" fmla="*/ 1 h 148"/>
                <a:gd name="T2" fmla="*/ 31 w 127"/>
                <a:gd name="T3" fmla="*/ 1 h 148"/>
                <a:gd name="T4" fmla="*/ 31 w 127"/>
                <a:gd name="T5" fmla="*/ 18 h 148"/>
                <a:gd name="T6" fmla="*/ 31 w 127"/>
                <a:gd name="T7" fmla="*/ 18 h 148"/>
                <a:gd name="T8" fmla="*/ 37 w 127"/>
                <a:gd name="T9" fmla="*/ 12 h 148"/>
                <a:gd name="T10" fmla="*/ 46 w 127"/>
                <a:gd name="T11" fmla="*/ 6 h 148"/>
                <a:gd name="T12" fmla="*/ 52 w 127"/>
                <a:gd name="T13" fmla="*/ 4 h 148"/>
                <a:gd name="T14" fmla="*/ 58 w 127"/>
                <a:gd name="T15" fmla="*/ 1 h 148"/>
                <a:gd name="T16" fmla="*/ 64 w 127"/>
                <a:gd name="T17" fmla="*/ 0 h 148"/>
                <a:gd name="T18" fmla="*/ 71 w 127"/>
                <a:gd name="T19" fmla="*/ 0 h 148"/>
                <a:gd name="T20" fmla="*/ 71 w 127"/>
                <a:gd name="T21" fmla="*/ 0 h 148"/>
                <a:gd name="T22" fmla="*/ 85 w 127"/>
                <a:gd name="T23" fmla="*/ 1 h 148"/>
                <a:gd name="T24" fmla="*/ 96 w 127"/>
                <a:gd name="T25" fmla="*/ 4 h 148"/>
                <a:gd name="T26" fmla="*/ 106 w 127"/>
                <a:gd name="T27" fmla="*/ 9 h 148"/>
                <a:gd name="T28" fmla="*/ 113 w 127"/>
                <a:gd name="T29" fmla="*/ 16 h 148"/>
                <a:gd name="T30" fmla="*/ 119 w 127"/>
                <a:gd name="T31" fmla="*/ 24 h 148"/>
                <a:gd name="T32" fmla="*/ 124 w 127"/>
                <a:gd name="T33" fmla="*/ 34 h 148"/>
                <a:gd name="T34" fmla="*/ 126 w 127"/>
                <a:gd name="T35" fmla="*/ 46 h 148"/>
                <a:gd name="T36" fmla="*/ 127 w 127"/>
                <a:gd name="T37" fmla="*/ 60 h 148"/>
                <a:gd name="T38" fmla="*/ 127 w 127"/>
                <a:gd name="T39" fmla="*/ 148 h 148"/>
                <a:gd name="T40" fmla="*/ 96 w 127"/>
                <a:gd name="T41" fmla="*/ 148 h 148"/>
                <a:gd name="T42" fmla="*/ 96 w 127"/>
                <a:gd name="T43" fmla="*/ 67 h 148"/>
                <a:gd name="T44" fmla="*/ 96 w 127"/>
                <a:gd name="T45" fmla="*/ 67 h 148"/>
                <a:gd name="T46" fmla="*/ 95 w 127"/>
                <a:gd name="T47" fmla="*/ 59 h 148"/>
                <a:gd name="T48" fmla="*/ 93 w 127"/>
                <a:gd name="T49" fmla="*/ 50 h 148"/>
                <a:gd name="T50" fmla="*/ 91 w 127"/>
                <a:gd name="T51" fmla="*/ 44 h 148"/>
                <a:gd name="T52" fmla="*/ 87 w 127"/>
                <a:gd name="T53" fmla="*/ 39 h 148"/>
                <a:gd name="T54" fmla="*/ 82 w 127"/>
                <a:gd name="T55" fmla="*/ 35 h 148"/>
                <a:gd name="T56" fmla="*/ 78 w 127"/>
                <a:gd name="T57" fmla="*/ 32 h 148"/>
                <a:gd name="T58" fmla="*/ 71 w 127"/>
                <a:gd name="T59" fmla="*/ 31 h 148"/>
                <a:gd name="T60" fmla="*/ 64 w 127"/>
                <a:gd name="T61" fmla="*/ 31 h 148"/>
                <a:gd name="T62" fmla="*/ 64 w 127"/>
                <a:gd name="T63" fmla="*/ 31 h 148"/>
                <a:gd name="T64" fmla="*/ 56 w 127"/>
                <a:gd name="T65" fmla="*/ 31 h 148"/>
                <a:gd name="T66" fmla="*/ 50 w 127"/>
                <a:gd name="T67" fmla="*/ 33 h 148"/>
                <a:gd name="T68" fmla="*/ 45 w 127"/>
                <a:gd name="T69" fmla="*/ 37 h 148"/>
                <a:gd name="T70" fmla="*/ 40 w 127"/>
                <a:gd name="T71" fmla="*/ 40 h 148"/>
                <a:gd name="T72" fmla="*/ 36 w 127"/>
                <a:gd name="T73" fmla="*/ 46 h 148"/>
                <a:gd name="T74" fmla="*/ 34 w 127"/>
                <a:gd name="T75" fmla="*/ 53 h 148"/>
                <a:gd name="T76" fmla="*/ 32 w 127"/>
                <a:gd name="T77" fmla="*/ 60 h 148"/>
                <a:gd name="T78" fmla="*/ 31 w 127"/>
                <a:gd name="T79" fmla="*/ 67 h 148"/>
                <a:gd name="T80" fmla="*/ 31 w 127"/>
                <a:gd name="T81" fmla="*/ 148 h 148"/>
                <a:gd name="T82" fmla="*/ 0 w 127"/>
                <a:gd name="T83" fmla="*/ 148 h 148"/>
                <a:gd name="T84" fmla="*/ 0 w 127"/>
                <a:gd name="T85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7" h="148">
                  <a:moveTo>
                    <a:pt x="0" y="1"/>
                  </a:moveTo>
                  <a:lnTo>
                    <a:pt x="31" y="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7" y="12"/>
                  </a:lnTo>
                  <a:lnTo>
                    <a:pt x="46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85" y="1"/>
                  </a:lnTo>
                  <a:lnTo>
                    <a:pt x="96" y="4"/>
                  </a:lnTo>
                  <a:lnTo>
                    <a:pt x="106" y="9"/>
                  </a:lnTo>
                  <a:lnTo>
                    <a:pt x="113" y="16"/>
                  </a:lnTo>
                  <a:lnTo>
                    <a:pt x="119" y="24"/>
                  </a:lnTo>
                  <a:lnTo>
                    <a:pt x="124" y="34"/>
                  </a:lnTo>
                  <a:lnTo>
                    <a:pt x="126" y="46"/>
                  </a:lnTo>
                  <a:lnTo>
                    <a:pt x="127" y="60"/>
                  </a:lnTo>
                  <a:lnTo>
                    <a:pt x="127" y="148"/>
                  </a:lnTo>
                  <a:lnTo>
                    <a:pt x="96" y="148"/>
                  </a:lnTo>
                  <a:lnTo>
                    <a:pt x="96" y="67"/>
                  </a:lnTo>
                  <a:lnTo>
                    <a:pt x="96" y="67"/>
                  </a:lnTo>
                  <a:lnTo>
                    <a:pt x="95" y="59"/>
                  </a:lnTo>
                  <a:lnTo>
                    <a:pt x="93" y="50"/>
                  </a:lnTo>
                  <a:lnTo>
                    <a:pt x="91" y="44"/>
                  </a:lnTo>
                  <a:lnTo>
                    <a:pt x="87" y="39"/>
                  </a:lnTo>
                  <a:lnTo>
                    <a:pt x="82" y="35"/>
                  </a:lnTo>
                  <a:lnTo>
                    <a:pt x="78" y="32"/>
                  </a:lnTo>
                  <a:lnTo>
                    <a:pt x="71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56" y="31"/>
                  </a:lnTo>
                  <a:lnTo>
                    <a:pt x="50" y="33"/>
                  </a:lnTo>
                  <a:lnTo>
                    <a:pt x="45" y="37"/>
                  </a:lnTo>
                  <a:lnTo>
                    <a:pt x="40" y="40"/>
                  </a:lnTo>
                  <a:lnTo>
                    <a:pt x="36" y="46"/>
                  </a:lnTo>
                  <a:lnTo>
                    <a:pt x="34" y="53"/>
                  </a:lnTo>
                  <a:lnTo>
                    <a:pt x="32" y="60"/>
                  </a:lnTo>
                  <a:lnTo>
                    <a:pt x="31" y="67"/>
                  </a:lnTo>
                  <a:lnTo>
                    <a:pt x="31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/>
            </p:cNvSpPr>
            <p:nvPr userDrawn="1"/>
          </p:nvSpPr>
          <p:spPr bwMode="auto">
            <a:xfrm>
              <a:off x="1504" y="2410"/>
              <a:ext cx="44" cy="68"/>
            </a:xfrm>
            <a:custGeom>
              <a:avLst/>
              <a:gdLst>
                <a:gd name="T0" fmla="*/ 0 w 134"/>
                <a:gd name="T1" fmla="*/ 0 h 205"/>
                <a:gd name="T2" fmla="*/ 37 w 134"/>
                <a:gd name="T3" fmla="*/ 0 h 205"/>
                <a:gd name="T4" fmla="*/ 102 w 134"/>
                <a:gd name="T5" fmla="*/ 141 h 205"/>
                <a:gd name="T6" fmla="*/ 102 w 134"/>
                <a:gd name="T7" fmla="*/ 0 h 205"/>
                <a:gd name="T8" fmla="*/ 134 w 134"/>
                <a:gd name="T9" fmla="*/ 0 h 205"/>
                <a:gd name="T10" fmla="*/ 134 w 134"/>
                <a:gd name="T11" fmla="*/ 205 h 205"/>
                <a:gd name="T12" fmla="*/ 99 w 134"/>
                <a:gd name="T13" fmla="*/ 205 h 205"/>
                <a:gd name="T14" fmla="*/ 33 w 134"/>
                <a:gd name="T15" fmla="*/ 64 h 205"/>
                <a:gd name="T16" fmla="*/ 33 w 134"/>
                <a:gd name="T17" fmla="*/ 205 h 205"/>
                <a:gd name="T18" fmla="*/ 0 w 134"/>
                <a:gd name="T19" fmla="*/ 205 h 205"/>
                <a:gd name="T20" fmla="*/ 0 w 134"/>
                <a:gd name="T2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205">
                  <a:moveTo>
                    <a:pt x="0" y="0"/>
                  </a:moveTo>
                  <a:lnTo>
                    <a:pt x="37" y="0"/>
                  </a:lnTo>
                  <a:lnTo>
                    <a:pt x="102" y="141"/>
                  </a:lnTo>
                  <a:lnTo>
                    <a:pt x="102" y="0"/>
                  </a:lnTo>
                  <a:lnTo>
                    <a:pt x="134" y="0"/>
                  </a:lnTo>
                  <a:lnTo>
                    <a:pt x="134" y="205"/>
                  </a:lnTo>
                  <a:lnTo>
                    <a:pt x="99" y="205"/>
                  </a:lnTo>
                  <a:lnTo>
                    <a:pt x="33" y="64"/>
                  </a:lnTo>
                  <a:lnTo>
                    <a:pt x="33" y="205"/>
                  </a:lnTo>
                  <a:lnTo>
                    <a:pt x="0" y="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/>
            </p:cNvSpPr>
            <p:nvPr userDrawn="1"/>
          </p:nvSpPr>
          <p:spPr bwMode="auto">
            <a:xfrm>
              <a:off x="1562" y="2429"/>
              <a:ext cx="42" cy="50"/>
            </a:xfrm>
            <a:custGeom>
              <a:avLst/>
              <a:gdLst>
                <a:gd name="T0" fmla="*/ 128 w 128"/>
                <a:gd name="T1" fmla="*/ 147 h 148"/>
                <a:gd name="T2" fmla="*/ 96 w 128"/>
                <a:gd name="T3" fmla="*/ 147 h 148"/>
                <a:gd name="T4" fmla="*/ 96 w 128"/>
                <a:gd name="T5" fmla="*/ 130 h 148"/>
                <a:gd name="T6" fmla="*/ 96 w 128"/>
                <a:gd name="T7" fmla="*/ 130 h 148"/>
                <a:gd name="T8" fmla="*/ 89 w 128"/>
                <a:gd name="T9" fmla="*/ 137 h 148"/>
                <a:gd name="T10" fmla="*/ 81 w 128"/>
                <a:gd name="T11" fmla="*/ 143 h 148"/>
                <a:gd name="T12" fmla="*/ 76 w 128"/>
                <a:gd name="T13" fmla="*/ 145 h 148"/>
                <a:gd name="T14" fmla="*/ 70 w 128"/>
                <a:gd name="T15" fmla="*/ 147 h 148"/>
                <a:gd name="T16" fmla="*/ 64 w 128"/>
                <a:gd name="T17" fmla="*/ 148 h 148"/>
                <a:gd name="T18" fmla="*/ 56 w 128"/>
                <a:gd name="T19" fmla="*/ 148 h 148"/>
                <a:gd name="T20" fmla="*/ 56 w 128"/>
                <a:gd name="T21" fmla="*/ 148 h 148"/>
                <a:gd name="T22" fmla="*/ 43 w 128"/>
                <a:gd name="T23" fmla="*/ 148 h 148"/>
                <a:gd name="T24" fmla="*/ 32 w 128"/>
                <a:gd name="T25" fmla="*/ 144 h 148"/>
                <a:gd name="T26" fmla="*/ 22 w 128"/>
                <a:gd name="T27" fmla="*/ 139 h 148"/>
                <a:gd name="T28" fmla="*/ 15 w 128"/>
                <a:gd name="T29" fmla="*/ 133 h 148"/>
                <a:gd name="T30" fmla="*/ 8 w 128"/>
                <a:gd name="T31" fmla="*/ 125 h 148"/>
                <a:gd name="T32" fmla="*/ 4 w 128"/>
                <a:gd name="T33" fmla="*/ 114 h 148"/>
                <a:gd name="T34" fmla="*/ 0 w 128"/>
                <a:gd name="T35" fmla="*/ 102 h 148"/>
                <a:gd name="T36" fmla="*/ 0 w 128"/>
                <a:gd name="T37" fmla="*/ 88 h 148"/>
                <a:gd name="T38" fmla="*/ 0 w 128"/>
                <a:gd name="T39" fmla="*/ 0 h 148"/>
                <a:gd name="T40" fmla="*/ 32 w 128"/>
                <a:gd name="T41" fmla="*/ 0 h 148"/>
                <a:gd name="T42" fmla="*/ 32 w 128"/>
                <a:gd name="T43" fmla="*/ 81 h 148"/>
                <a:gd name="T44" fmla="*/ 32 w 128"/>
                <a:gd name="T45" fmla="*/ 81 h 148"/>
                <a:gd name="T46" fmla="*/ 32 w 128"/>
                <a:gd name="T47" fmla="*/ 91 h 148"/>
                <a:gd name="T48" fmla="*/ 34 w 128"/>
                <a:gd name="T49" fmla="*/ 98 h 148"/>
                <a:gd name="T50" fmla="*/ 37 w 128"/>
                <a:gd name="T51" fmla="*/ 104 h 148"/>
                <a:gd name="T52" fmla="*/ 40 w 128"/>
                <a:gd name="T53" fmla="*/ 109 h 148"/>
                <a:gd name="T54" fmla="*/ 44 w 128"/>
                <a:gd name="T55" fmla="*/ 114 h 148"/>
                <a:gd name="T56" fmla="*/ 50 w 128"/>
                <a:gd name="T57" fmla="*/ 116 h 148"/>
                <a:gd name="T58" fmla="*/ 56 w 128"/>
                <a:gd name="T59" fmla="*/ 117 h 148"/>
                <a:gd name="T60" fmla="*/ 64 w 128"/>
                <a:gd name="T61" fmla="*/ 119 h 148"/>
                <a:gd name="T62" fmla="*/ 64 w 128"/>
                <a:gd name="T63" fmla="*/ 119 h 148"/>
                <a:gd name="T64" fmla="*/ 71 w 128"/>
                <a:gd name="T65" fmla="*/ 117 h 148"/>
                <a:gd name="T66" fmla="*/ 78 w 128"/>
                <a:gd name="T67" fmla="*/ 115 h 148"/>
                <a:gd name="T68" fmla="*/ 83 w 128"/>
                <a:gd name="T69" fmla="*/ 112 h 148"/>
                <a:gd name="T70" fmla="*/ 88 w 128"/>
                <a:gd name="T71" fmla="*/ 108 h 148"/>
                <a:gd name="T72" fmla="*/ 92 w 128"/>
                <a:gd name="T73" fmla="*/ 103 h 148"/>
                <a:gd name="T74" fmla="*/ 94 w 128"/>
                <a:gd name="T75" fmla="*/ 97 h 148"/>
                <a:gd name="T76" fmla="*/ 95 w 128"/>
                <a:gd name="T77" fmla="*/ 89 h 148"/>
                <a:gd name="T78" fmla="*/ 96 w 128"/>
                <a:gd name="T79" fmla="*/ 81 h 148"/>
                <a:gd name="T80" fmla="*/ 96 w 128"/>
                <a:gd name="T81" fmla="*/ 0 h 148"/>
                <a:gd name="T82" fmla="*/ 128 w 128"/>
                <a:gd name="T83" fmla="*/ 0 h 148"/>
                <a:gd name="T84" fmla="*/ 128 w 128"/>
                <a:gd name="T85" fmla="*/ 1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148">
                  <a:moveTo>
                    <a:pt x="128" y="147"/>
                  </a:moveTo>
                  <a:lnTo>
                    <a:pt x="96" y="147"/>
                  </a:lnTo>
                  <a:lnTo>
                    <a:pt x="96" y="130"/>
                  </a:lnTo>
                  <a:lnTo>
                    <a:pt x="96" y="130"/>
                  </a:lnTo>
                  <a:lnTo>
                    <a:pt x="89" y="137"/>
                  </a:lnTo>
                  <a:lnTo>
                    <a:pt x="81" y="143"/>
                  </a:lnTo>
                  <a:lnTo>
                    <a:pt x="76" y="145"/>
                  </a:lnTo>
                  <a:lnTo>
                    <a:pt x="70" y="147"/>
                  </a:lnTo>
                  <a:lnTo>
                    <a:pt x="64" y="148"/>
                  </a:lnTo>
                  <a:lnTo>
                    <a:pt x="56" y="148"/>
                  </a:lnTo>
                  <a:lnTo>
                    <a:pt x="56" y="148"/>
                  </a:lnTo>
                  <a:lnTo>
                    <a:pt x="43" y="148"/>
                  </a:lnTo>
                  <a:lnTo>
                    <a:pt x="32" y="144"/>
                  </a:lnTo>
                  <a:lnTo>
                    <a:pt x="22" y="139"/>
                  </a:lnTo>
                  <a:lnTo>
                    <a:pt x="15" y="133"/>
                  </a:lnTo>
                  <a:lnTo>
                    <a:pt x="8" y="125"/>
                  </a:lnTo>
                  <a:lnTo>
                    <a:pt x="4" y="114"/>
                  </a:lnTo>
                  <a:lnTo>
                    <a:pt x="0" y="102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81"/>
                  </a:lnTo>
                  <a:lnTo>
                    <a:pt x="32" y="81"/>
                  </a:lnTo>
                  <a:lnTo>
                    <a:pt x="32" y="91"/>
                  </a:lnTo>
                  <a:lnTo>
                    <a:pt x="34" y="98"/>
                  </a:lnTo>
                  <a:lnTo>
                    <a:pt x="37" y="104"/>
                  </a:lnTo>
                  <a:lnTo>
                    <a:pt x="40" y="109"/>
                  </a:lnTo>
                  <a:lnTo>
                    <a:pt x="44" y="114"/>
                  </a:lnTo>
                  <a:lnTo>
                    <a:pt x="50" y="116"/>
                  </a:lnTo>
                  <a:lnTo>
                    <a:pt x="56" y="117"/>
                  </a:lnTo>
                  <a:lnTo>
                    <a:pt x="64" y="119"/>
                  </a:lnTo>
                  <a:lnTo>
                    <a:pt x="64" y="119"/>
                  </a:lnTo>
                  <a:lnTo>
                    <a:pt x="71" y="117"/>
                  </a:lnTo>
                  <a:lnTo>
                    <a:pt x="78" y="115"/>
                  </a:lnTo>
                  <a:lnTo>
                    <a:pt x="83" y="112"/>
                  </a:lnTo>
                  <a:lnTo>
                    <a:pt x="88" y="108"/>
                  </a:lnTo>
                  <a:lnTo>
                    <a:pt x="92" y="103"/>
                  </a:lnTo>
                  <a:lnTo>
                    <a:pt x="94" y="97"/>
                  </a:lnTo>
                  <a:lnTo>
                    <a:pt x="95" y="89"/>
                  </a:lnTo>
                  <a:lnTo>
                    <a:pt x="96" y="81"/>
                  </a:lnTo>
                  <a:lnTo>
                    <a:pt x="96" y="0"/>
                  </a:lnTo>
                  <a:lnTo>
                    <a:pt x="128" y="0"/>
                  </a:lnTo>
                  <a:lnTo>
                    <a:pt x="128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/>
            </p:cNvSpPr>
            <p:nvPr userDrawn="1"/>
          </p:nvSpPr>
          <p:spPr bwMode="auto">
            <a:xfrm>
              <a:off x="1615" y="2429"/>
              <a:ext cx="50" cy="50"/>
            </a:xfrm>
            <a:custGeom>
              <a:avLst/>
              <a:gdLst>
                <a:gd name="T0" fmla="*/ 75 w 150"/>
                <a:gd name="T1" fmla="*/ 120 h 149"/>
                <a:gd name="T2" fmla="*/ 92 w 150"/>
                <a:gd name="T3" fmla="*/ 116 h 149"/>
                <a:gd name="T4" fmla="*/ 106 w 150"/>
                <a:gd name="T5" fmla="*/ 106 h 149"/>
                <a:gd name="T6" fmla="*/ 114 w 150"/>
                <a:gd name="T7" fmla="*/ 93 h 149"/>
                <a:gd name="T8" fmla="*/ 117 w 150"/>
                <a:gd name="T9" fmla="*/ 74 h 149"/>
                <a:gd name="T10" fmla="*/ 150 w 150"/>
                <a:gd name="T11" fmla="*/ 74 h 149"/>
                <a:gd name="T12" fmla="*/ 147 w 150"/>
                <a:gd name="T13" fmla="*/ 90 h 149"/>
                <a:gd name="T14" fmla="*/ 143 w 150"/>
                <a:gd name="T15" fmla="*/ 104 h 149"/>
                <a:gd name="T16" fmla="*/ 128 w 150"/>
                <a:gd name="T17" fmla="*/ 128 h 149"/>
                <a:gd name="T18" fmla="*/ 104 w 150"/>
                <a:gd name="T19" fmla="*/ 144 h 149"/>
                <a:gd name="T20" fmla="*/ 90 w 150"/>
                <a:gd name="T21" fmla="*/ 148 h 149"/>
                <a:gd name="T22" fmla="*/ 75 w 150"/>
                <a:gd name="T23" fmla="*/ 149 h 149"/>
                <a:gd name="T24" fmla="*/ 67 w 150"/>
                <a:gd name="T25" fmla="*/ 149 h 149"/>
                <a:gd name="T26" fmla="*/ 52 w 150"/>
                <a:gd name="T27" fmla="*/ 146 h 149"/>
                <a:gd name="T28" fmla="*/ 33 w 150"/>
                <a:gd name="T29" fmla="*/ 137 h 149"/>
                <a:gd name="T30" fmla="*/ 12 w 150"/>
                <a:gd name="T31" fmla="*/ 117 h 149"/>
                <a:gd name="T32" fmla="*/ 3 w 150"/>
                <a:gd name="T33" fmla="*/ 98 h 149"/>
                <a:gd name="T34" fmla="*/ 1 w 150"/>
                <a:gd name="T35" fmla="*/ 83 h 149"/>
                <a:gd name="T36" fmla="*/ 0 w 150"/>
                <a:gd name="T37" fmla="*/ 74 h 149"/>
                <a:gd name="T38" fmla="*/ 1 w 150"/>
                <a:gd name="T39" fmla="*/ 59 h 149"/>
                <a:gd name="T40" fmla="*/ 6 w 150"/>
                <a:gd name="T41" fmla="*/ 45 h 149"/>
                <a:gd name="T42" fmla="*/ 22 w 150"/>
                <a:gd name="T43" fmla="*/ 21 h 149"/>
                <a:gd name="T44" fmla="*/ 45 w 150"/>
                <a:gd name="T45" fmla="*/ 5 h 149"/>
                <a:gd name="T46" fmla="*/ 59 w 150"/>
                <a:gd name="T47" fmla="*/ 1 h 149"/>
                <a:gd name="T48" fmla="*/ 75 w 150"/>
                <a:gd name="T49" fmla="*/ 0 h 149"/>
                <a:gd name="T50" fmla="*/ 83 w 150"/>
                <a:gd name="T51" fmla="*/ 0 h 149"/>
                <a:gd name="T52" fmla="*/ 98 w 150"/>
                <a:gd name="T53" fmla="*/ 4 h 149"/>
                <a:gd name="T54" fmla="*/ 112 w 150"/>
                <a:gd name="T55" fmla="*/ 9 h 149"/>
                <a:gd name="T56" fmla="*/ 128 w 150"/>
                <a:gd name="T57" fmla="*/ 22 h 149"/>
                <a:gd name="T58" fmla="*/ 104 w 150"/>
                <a:gd name="T59" fmla="*/ 43 h 149"/>
                <a:gd name="T60" fmla="*/ 91 w 150"/>
                <a:gd name="T61" fmla="*/ 34 h 149"/>
                <a:gd name="T62" fmla="*/ 75 w 150"/>
                <a:gd name="T63" fmla="*/ 31 h 149"/>
                <a:gd name="T64" fmla="*/ 66 w 150"/>
                <a:gd name="T65" fmla="*/ 31 h 149"/>
                <a:gd name="T66" fmla="*/ 51 w 150"/>
                <a:gd name="T67" fmla="*/ 38 h 149"/>
                <a:gd name="T68" fmla="*/ 40 w 150"/>
                <a:gd name="T69" fmla="*/ 49 h 149"/>
                <a:gd name="T70" fmla="*/ 34 w 150"/>
                <a:gd name="T71" fmla="*/ 65 h 149"/>
                <a:gd name="T72" fmla="*/ 33 w 150"/>
                <a:gd name="T73" fmla="*/ 74 h 149"/>
                <a:gd name="T74" fmla="*/ 36 w 150"/>
                <a:gd name="T75" fmla="*/ 93 h 149"/>
                <a:gd name="T76" fmla="*/ 45 w 150"/>
                <a:gd name="T77" fmla="*/ 106 h 149"/>
                <a:gd name="T78" fmla="*/ 57 w 150"/>
                <a:gd name="T79" fmla="*/ 116 h 149"/>
                <a:gd name="T80" fmla="*/ 75 w 150"/>
                <a:gd name="T81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49">
                  <a:moveTo>
                    <a:pt x="75" y="120"/>
                  </a:moveTo>
                  <a:lnTo>
                    <a:pt x="75" y="120"/>
                  </a:lnTo>
                  <a:lnTo>
                    <a:pt x="84" y="118"/>
                  </a:lnTo>
                  <a:lnTo>
                    <a:pt x="92" y="116"/>
                  </a:lnTo>
                  <a:lnTo>
                    <a:pt x="100" y="112"/>
                  </a:lnTo>
                  <a:lnTo>
                    <a:pt x="106" y="106"/>
                  </a:lnTo>
                  <a:lnTo>
                    <a:pt x="111" y="100"/>
                  </a:lnTo>
                  <a:lnTo>
                    <a:pt x="114" y="93"/>
                  </a:lnTo>
                  <a:lnTo>
                    <a:pt x="117" y="84"/>
                  </a:lnTo>
                  <a:lnTo>
                    <a:pt x="117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48" y="83"/>
                  </a:lnTo>
                  <a:lnTo>
                    <a:pt x="147" y="90"/>
                  </a:lnTo>
                  <a:lnTo>
                    <a:pt x="146" y="98"/>
                  </a:lnTo>
                  <a:lnTo>
                    <a:pt x="143" y="104"/>
                  </a:lnTo>
                  <a:lnTo>
                    <a:pt x="136" y="117"/>
                  </a:lnTo>
                  <a:lnTo>
                    <a:pt x="128" y="128"/>
                  </a:lnTo>
                  <a:lnTo>
                    <a:pt x="117" y="137"/>
                  </a:lnTo>
                  <a:lnTo>
                    <a:pt x="104" y="144"/>
                  </a:lnTo>
                  <a:lnTo>
                    <a:pt x="97" y="146"/>
                  </a:lnTo>
                  <a:lnTo>
                    <a:pt x="90" y="148"/>
                  </a:lnTo>
                  <a:lnTo>
                    <a:pt x="83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59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7"/>
                  </a:lnTo>
                  <a:lnTo>
                    <a:pt x="6" y="105"/>
                  </a:lnTo>
                  <a:lnTo>
                    <a:pt x="3" y="98"/>
                  </a:lnTo>
                  <a:lnTo>
                    <a:pt x="1" y="90"/>
                  </a:lnTo>
                  <a:lnTo>
                    <a:pt x="1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1" y="59"/>
                  </a:lnTo>
                  <a:lnTo>
                    <a:pt x="3" y="51"/>
                  </a:lnTo>
                  <a:lnTo>
                    <a:pt x="6" y="45"/>
                  </a:lnTo>
                  <a:lnTo>
                    <a:pt x="12" y="32"/>
                  </a:lnTo>
                  <a:lnTo>
                    <a:pt x="22" y="21"/>
                  </a:lnTo>
                  <a:lnTo>
                    <a:pt x="33" y="12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2" y="9"/>
                  </a:lnTo>
                  <a:lnTo>
                    <a:pt x="118" y="12"/>
                  </a:lnTo>
                  <a:lnTo>
                    <a:pt x="128" y="22"/>
                  </a:lnTo>
                  <a:lnTo>
                    <a:pt x="104" y="43"/>
                  </a:lnTo>
                  <a:lnTo>
                    <a:pt x="104" y="43"/>
                  </a:lnTo>
                  <a:lnTo>
                    <a:pt x="98" y="38"/>
                  </a:lnTo>
                  <a:lnTo>
                    <a:pt x="91" y="34"/>
                  </a:lnTo>
                  <a:lnTo>
                    <a:pt x="84" y="31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66" y="31"/>
                  </a:lnTo>
                  <a:lnTo>
                    <a:pt x="57" y="33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0" y="49"/>
                  </a:lnTo>
                  <a:lnTo>
                    <a:pt x="36" y="56"/>
                  </a:lnTo>
                  <a:lnTo>
                    <a:pt x="34" y="65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84"/>
                  </a:lnTo>
                  <a:lnTo>
                    <a:pt x="36" y="93"/>
                  </a:lnTo>
                  <a:lnTo>
                    <a:pt x="40" y="100"/>
                  </a:lnTo>
                  <a:lnTo>
                    <a:pt x="45" y="106"/>
                  </a:lnTo>
                  <a:lnTo>
                    <a:pt x="51" y="112"/>
                  </a:lnTo>
                  <a:lnTo>
                    <a:pt x="57" y="116"/>
                  </a:lnTo>
                  <a:lnTo>
                    <a:pt x="66" y="118"/>
                  </a:lnTo>
                  <a:lnTo>
                    <a:pt x="75" y="120"/>
                  </a:lnTo>
                  <a:lnTo>
                    <a:pt x="75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/>
            </p:cNvSpPr>
            <p:nvPr userDrawn="1"/>
          </p:nvSpPr>
          <p:spPr bwMode="auto">
            <a:xfrm>
              <a:off x="1674" y="2409"/>
              <a:ext cx="10" cy="69"/>
            </a:xfrm>
            <a:custGeom>
              <a:avLst/>
              <a:gdLst>
                <a:gd name="T0" fmla="*/ 0 w 32"/>
                <a:gd name="T1" fmla="*/ 4 h 209"/>
                <a:gd name="T2" fmla="*/ 32 w 32"/>
                <a:gd name="T3" fmla="*/ 0 h 209"/>
                <a:gd name="T4" fmla="*/ 32 w 32"/>
                <a:gd name="T5" fmla="*/ 209 h 209"/>
                <a:gd name="T6" fmla="*/ 0 w 32"/>
                <a:gd name="T7" fmla="*/ 209 h 209"/>
                <a:gd name="T8" fmla="*/ 0 w 32"/>
                <a:gd name="T9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09">
                  <a:moveTo>
                    <a:pt x="0" y="4"/>
                  </a:moveTo>
                  <a:lnTo>
                    <a:pt x="32" y="0"/>
                  </a:lnTo>
                  <a:lnTo>
                    <a:pt x="32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EditPoints="1"/>
            </p:cNvSpPr>
            <p:nvPr userDrawn="1"/>
          </p:nvSpPr>
          <p:spPr bwMode="auto">
            <a:xfrm>
              <a:off x="1694" y="2429"/>
              <a:ext cx="50" cy="50"/>
            </a:xfrm>
            <a:custGeom>
              <a:avLst/>
              <a:gdLst>
                <a:gd name="T0" fmla="*/ 35 w 149"/>
                <a:gd name="T1" fmla="*/ 85 h 149"/>
                <a:gd name="T2" fmla="*/ 39 w 149"/>
                <a:gd name="T3" fmla="*/ 99 h 149"/>
                <a:gd name="T4" fmla="*/ 49 w 149"/>
                <a:gd name="T5" fmla="*/ 110 h 149"/>
                <a:gd name="T6" fmla="*/ 61 w 149"/>
                <a:gd name="T7" fmla="*/ 116 h 149"/>
                <a:gd name="T8" fmla="*/ 76 w 149"/>
                <a:gd name="T9" fmla="*/ 120 h 149"/>
                <a:gd name="T10" fmla="*/ 87 w 149"/>
                <a:gd name="T11" fmla="*/ 118 h 149"/>
                <a:gd name="T12" fmla="*/ 103 w 149"/>
                <a:gd name="T13" fmla="*/ 111 h 149"/>
                <a:gd name="T14" fmla="*/ 147 w 149"/>
                <a:gd name="T15" fmla="*/ 105 h 149"/>
                <a:gd name="T16" fmla="*/ 143 w 149"/>
                <a:gd name="T17" fmla="*/ 115 h 149"/>
                <a:gd name="T18" fmla="*/ 130 w 149"/>
                <a:gd name="T19" fmla="*/ 131 h 149"/>
                <a:gd name="T20" fmla="*/ 110 w 149"/>
                <a:gd name="T21" fmla="*/ 143 h 149"/>
                <a:gd name="T22" fmla="*/ 88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7 w 149"/>
                <a:gd name="T29" fmla="*/ 144 h 149"/>
                <a:gd name="T30" fmla="*/ 22 w 149"/>
                <a:gd name="T31" fmla="*/ 128 h 149"/>
                <a:gd name="T32" fmla="*/ 7 w 149"/>
                <a:gd name="T33" fmla="*/ 104 h 149"/>
                <a:gd name="T34" fmla="*/ 3 w 149"/>
                <a:gd name="T35" fmla="*/ 90 h 149"/>
                <a:gd name="T36" fmla="*/ 0 w 149"/>
                <a:gd name="T37" fmla="*/ 74 h 149"/>
                <a:gd name="T38" fmla="*/ 2 w 149"/>
                <a:gd name="T39" fmla="*/ 67 h 149"/>
                <a:gd name="T40" fmla="*/ 7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60 w 149"/>
                <a:gd name="T47" fmla="*/ 1 h 149"/>
                <a:gd name="T48" fmla="*/ 75 w 149"/>
                <a:gd name="T49" fmla="*/ 0 h 149"/>
                <a:gd name="T50" fmla="*/ 83 w 149"/>
                <a:gd name="T51" fmla="*/ 0 h 149"/>
                <a:gd name="T52" fmla="*/ 98 w 149"/>
                <a:gd name="T53" fmla="*/ 4 h 149"/>
                <a:gd name="T54" fmla="*/ 116 w 149"/>
                <a:gd name="T55" fmla="*/ 12 h 149"/>
                <a:gd name="T56" fmla="*/ 137 w 149"/>
                <a:gd name="T57" fmla="*/ 33 h 149"/>
                <a:gd name="T58" fmla="*/ 148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4 w 149"/>
                <a:gd name="T67" fmla="*/ 57 h 149"/>
                <a:gd name="T68" fmla="*/ 109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5 w 149"/>
                <a:gd name="T75" fmla="*/ 29 h 149"/>
                <a:gd name="T76" fmla="*/ 69 w 149"/>
                <a:gd name="T77" fmla="*/ 31 h 149"/>
                <a:gd name="T78" fmla="*/ 56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5" y="85"/>
                  </a:moveTo>
                  <a:lnTo>
                    <a:pt x="35" y="85"/>
                  </a:lnTo>
                  <a:lnTo>
                    <a:pt x="37" y="93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49" y="110"/>
                  </a:lnTo>
                  <a:lnTo>
                    <a:pt x="54" y="113"/>
                  </a:lnTo>
                  <a:lnTo>
                    <a:pt x="61" y="116"/>
                  </a:lnTo>
                  <a:lnTo>
                    <a:pt x="69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7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9" y="105"/>
                  </a:lnTo>
                  <a:lnTo>
                    <a:pt x="147" y="105"/>
                  </a:lnTo>
                  <a:lnTo>
                    <a:pt x="147" y="105"/>
                  </a:lnTo>
                  <a:lnTo>
                    <a:pt x="143" y="115"/>
                  </a:lnTo>
                  <a:lnTo>
                    <a:pt x="137" y="123"/>
                  </a:lnTo>
                  <a:lnTo>
                    <a:pt x="130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8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9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7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4" y="116"/>
                  </a:lnTo>
                  <a:lnTo>
                    <a:pt x="7" y="104"/>
                  </a:lnTo>
                  <a:lnTo>
                    <a:pt x="4" y="96"/>
                  </a:lnTo>
                  <a:lnTo>
                    <a:pt x="3" y="90"/>
                  </a:lnTo>
                  <a:lnTo>
                    <a:pt x="2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67"/>
                  </a:lnTo>
                  <a:lnTo>
                    <a:pt x="3" y="60"/>
                  </a:lnTo>
                  <a:lnTo>
                    <a:pt x="7" y="45"/>
                  </a:lnTo>
                  <a:lnTo>
                    <a:pt x="14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7" y="33"/>
                  </a:lnTo>
                  <a:lnTo>
                    <a:pt x="143" y="45"/>
                  </a:lnTo>
                  <a:lnTo>
                    <a:pt x="148" y="60"/>
                  </a:lnTo>
                  <a:lnTo>
                    <a:pt x="149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5" y="85"/>
                  </a:lnTo>
                  <a:close/>
                  <a:moveTo>
                    <a:pt x="36" y="57"/>
                  </a:moveTo>
                  <a:lnTo>
                    <a:pt x="114" y="57"/>
                  </a:lnTo>
                  <a:lnTo>
                    <a:pt x="114" y="57"/>
                  </a:lnTo>
                  <a:lnTo>
                    <a:pt x="111" y="51"/>
                  </a:lnTo>
                  <a:lnTo>
                    <a:pt x="109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2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9" y="31"/>
                  </a:lnTo>
                  <a:lnTo>
                    <a:pt x="61" y="32"/>
                  </a:lnTo>
                  <a:lnTo>
                    <a:pt x="56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2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EditPoints="1"/>
            </p:cNvSpPr>
            <p:nvPr userDrawn="1"/>
          </p:nvSpPr>
          <p:spPr bwMode="auto">
            <a:xfrm>
              <a:off x="1751" y="2429"/>
              <a:ext cx="49" cy="50"/>
            </a:xfrm>
            <a:custGeom>
              <a:avLst/>
              <a:gdLst>
                <a:gd name="T0" fmla="*/ 147 w 147"/>
                <a:gd name="T1" fmla="*/ 148 h 149"/>
                <a:gd name="T2" fmla="*/ 114 w 147"/>
                <a:gd name="T3" fmla="*/ 133 h 149"/>
                <a:gd name="T4" fmla="*/ 108 w 147"/>
                <a:gd name="T5" fmla="*/ 138 h 149"/>
                <a:gd name="T6" fmla="*/ 86 w 147"/>
                <a:gd name="T7" fmla="*/ 148 h 149"/>
                <a:gd name="T8" fmla="*/ 73 w 147"/>
                <a:gd name="T9" fmla="*/ 149 h 149"/>
                <a:gd name="T10" fmla="*/ 57 w 147"/>
                <a:gd name="T11" fmla="*/ 148 h 149"/>
                <a:gd name="T12" fmla="*/ 31 w 147"/>
                <a:gd name="T13" fmla="*/ 138 h 149"/>
                <a:gd name="T14" fmla="*/ 12 w 147"/>
                <a:gd name="T15" fmla="*/ 117 h 149"/>
                <a:gd name="T16" fmla="*/ 2 w 147"/>
                <a:gd name="T17" fmla="*/ 98 h 149"/>
                <a:gd name="T18" fmla="*/ 0 w 147"/>
                <a:gd name="T19" fmla="*/ 83 h 149"/>
                <a:gd name="T20" fmla="*/ 0 w 147"/>
                <a:gd name="T21" fmla="*/ 74 h 149"/>
                <a:gd name="T22" fmla="*/ 1 w 147"/>
                <a:gd name="T23" fmla="*/ 59 h 149"/>
                <a:gd name="T24" fmla="*/ 5 w 147"/>
                <a:gd name="T25" fmla="*/ 44 h 149"/>
                <a:gd name="T26" fmla="*/ 20 w 147"/>
                <a:gd name="T27" fmla="*/ 21 h 149"/>
                <a:gd name="T28" fmla="*/ 44 w 147"/>
                <a:gd name="T29" fmla="*/ 5 h 149"/>
                <a:gd name="T30" fmla="*/ 73 w 147"/>
                <a:gd name="T31" fmla="*/ 0 h 149"/>
                <a:gd name="T32" fmla="*/ 80 w 147"/>
                <a:gd name="T33" fmla="*/ 0 h 149"/>
                <a:gd name="T34" fmla="*/ 98 w 147"/>
                <a:gd name="T35" fmla="*/ 5 h 149"/>
                <a:gd name="T36" fmla="*/ 114 w 147"/>
                <a:gd name="T37" fmla="*/ 17 h 149"/>
                <a:gd name="T38" fmla="*/ 147 w 147"/>
                <a:gd name="T39" fmla="*/ 1 h 149"/>
                <a:gd name="T40" fmla="*/ 74 w 147"/>
                <a:gd name="T41" fmla="*/ 31 h 149"/>
                <a:gd name="T42" fmla="*/ 57 w 147"/>
                <a:gd name="T43" fmla="*/ 34 h 149"/>
                <a:gd name="T44" fmla="*/ 44 w 147"/>
                <a:gd name="T45" fmla="*/ 44 h 149"/>
                <a:gd name="T46" fmla="*/ 34 w 147"/>
                <a:gd name="T47" fmla="*/ 57 h 149"/>
                <a:gd name="T48" fmla="*/ 31 w 147"/>
                <a:gd name="T49" fmla="*/ 74 h 149"/>
                <a:gd name="T50" fmla="*/ 31 w 147"/>
                <a:gd name="T51" fmla="*/ 83 h 149"/>
                <a:gd name="T52" fmla="*/ 37 w 147"/>
                <a:gd name="T53" fmla="*/ 99 h 149"/>
                <a:gd name="T54" fmla="*/ 50 w 147"/>
                <a:gd name="T55" fmla="*/ 111 h 149"/>
                <a:gd name="T56" fmla="*/ 65 w 147"/>
                <a:gd name="T57" fmla="*/ 117 h 149"/>
                <a:gd name="T58" fmla="*/ 74 w 147"/>
                <a:gd name="T59" fmla="*/ 118 h 149"/>
                <a:gd name="T60" fmla="*/ 90 w 147"/>
                <a:gd name="T61" fmla="*/ 115 h 149"/>
                <a:gd name="T62" fmla="*/ 103 w 147"/>
                <a:gd name="T63" fmla="*/ 105 h 149"/>
                <a:gd name="T64" fmla="*/ 112 w 147"/>
                <a:gd name="T65" fmla="*/ 92 h 149"/>
                <a:gd name="T66" fmla="*/ 115 w 147"/>
                <a:gd name="T67" fmla="*/ 74 h 149"/>
                <a:gd name="T68" fmla="*/ 114 w 147"/>
                <a:gd name="T69" fmla="*/ 66 h 149"/>
                <a:gd name="T70" fmla="*/ 108 w 147"/>
                <a:gd name="T71" fmla="*/ 50 h 149"/>
                <a:gd name="T72" fmla="*/ 97 w 147"/>
                <a:gd name="T73" fmla="*/ 38 h 149"/>
                <a:gd name="T74" fmla="*/ 83 w 147"/>
                <a:gd name="T75" fmla="*/ 32 h 149"/>
                <a:gd name="T76" fmla="*/ 74 w 147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" h="149">
                  <a:moveTo>
                    <a:pt x="147" y="1"/>
                  </a:moveTo>
                  <a:lnTo>
                    <a:pt x="147" y="148"/>
                  </a:lnTo>
                  <a:lnTo>
                    <a:pt x="114" y="148"/>
                  </a:lnTo>
                  <a:lnTo>
                    <a:pt x="114" y="133"/>
                  </a:lnTo>
                  <a:lnTo>
                    <a:pt x="114" y="133"/>
                  </a:lnTo>
                  <a:lnTo>
                    <a:pt x="108" y="138"/>
                  </a:lnTo>
                  <a:lnTo>
                    <a:pt x="98" y="144"/>
                  </a:lnTo>
                  <a:lnTo>
                    <a:pt x="86" y="148"/>
                  </a:lnTo>
                  <a:lnTo>
                    <a:pt x="80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57" y="148"/>
                  </a:lnTo>
                  <a:lnTo>
                    <a:pt x="44" y="144"/>
                  </a:lnTo>
                  <a:lnTo>
                    <a:pt x="31" y="138"/>
                  </a:lnTo>
                  <a:lnTo>
                    <a:pt x="20" y="128"/>
                  </a:lnTo>
                  <a:lnTo>
                    <a:pt x="12" y="117"/>
                  </a:lnTo>
                  <a:lnTo>
                    <a:pt x="5" y="105"/>
                  </a:lnTo>
                  <a:lnTo>
                    <a:pt x="2" y="98"/>
                  </a:lnTo>
                  <a:lnTo>
                    <a:pt x="1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59"/>
                  </a:lnTo>
                  <a:lnTo>
                    <a:pt x="2" y="51"/>
                  </a:lnTo>
                  <a:lnTo>
                    <a:pt x="5" y="44"/>
                  </a:lnTo>
                  <a:lnTo>
                    <a:pt x="12" y="32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4" y="5"/>
                  </a:lnTo>
                  <a:lnTo>
                    <a:pt x="57" y="1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6" y="1"/>
                  </a:lnTo>
                  <a:lnTo>
                    <a:pt x="98" y="5"/>
                  </a:lnTo>
                  <a:lnTo>
                    <a:pt x="108" y="11"/>
                  </a:lnTo>
                  <a:lnTo>
                    <a:pt x="114" y="17"/>
                  </a:lnTo>
                  <a:lnTo>
                    <a:pt x="114" y="1"/>
                  </a:lnTo>
                  <a:lnTo>
                    <a:pt x="147" y="1"/>
                  </a:lnTo>
                  <a:close/>
                  <a:moveTo>
                    <a:pt x="74" y="31"/>
                  </a:moveTo>
                  <a:lnTo>
                    <a:pt x="74" y="31"/>
                  </a:lnTo>
                  <a:lnTo>
                    <a:pt x="65" y="32"/>
                  </a:lnTo>
                  <a:lnTo>
                    <a:pt x="57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7" y="50"/>
                  </a:lnTo>
                  <a:lnTo>
                    <a:pt x="34" y="57"/>
                  </a:lnTo>
                  <a:lnTo>
                    <a:pt x="31" y="66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83"/>
                  </a:lnTo>
                  <a:lnTo>
                    <a:pt x="34" y="92"/>
                  </a:lnTo>
                  <a:lnTo>
                    <a:pt x="37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7" y="115"/>
                  </a:lnTo>
                  <a:lnTo>
                    <a:pt x="65" y="117"/>
                  </a:lnTo>
                  <a:lnTo>
                    <a:pt x="74" y="118"/>
                  </a:lnTo>
                  <a:lnTo>
                    <a:pt x="74" y="118"/>
                  </a:lnTo>
                  <a:lnTo>
                    <a:pt x="83" y="117"/>
                  </a:lnTo>
                  <a:lnTo>
                    <a:pt x="90" y="115"/>
                  </a:lnTo>
                  <a:lnTo>
                    <a:pt x="97" y="111"/>
                  </a:lnTo>
                  <a:lnTo>
                    <a:pt x="103" y="105"/>
                  </a:lnTo>
                  <a:lnTo>
                    <a:pt x="108" y="99"/>
                  </a:lnTo>
                  <a:lnTo>
                    <a:pt x="112" y="92"/>
                  </a:lnTo>
                  <a:lnTo>
                    <a:pt x="114" y="83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4" y="66"/>
                  </a:lnTo>
                  <a:lnTo>
                    <a:pt x="112" y="57"/>
                  </a:lnTo>
                  <a:lnTo>
                    <a:pt x="108" y="50"/>
                  </a:lnTo>
                  <a:lnTo>
                    <a:pt x="103" y="44"/>
                  </a:lnTo>
                  <a:lnTo>
                    <a:pt x="97" y="38"/>
                  </a:lnTo>
                  <a:lnTo>
                    <a:pt x="90" y="34"/>
                  </a:lnTo>
                  <a:lnTo>
                    <a:pt x="83" y="32"/>
                  </a:lnTo>
                  <a:lnTo>
                    <a:pt x="74" y="31"/>
                  </a:lnTo>
                  <a:lnTo>
                    <a:pt x="74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/>
            </p:cNvSpPr>
            <p:nvPr userDrawn="1"/>
          </p:nvSpPr>
          <p:spPr bwMode="auto">
            <a:xfrm>
              <a:off x="1812" y="2429"/>
              <a:ext cx="23" cy="49"/>
            </a:xfrm>
            <a:custGeom>
              <a:avLst/>
              <a:gdLst>
                <a:gd name="T0" fmla="*/ 0 w 70"/>
                <a:gd name="T1" fmla="*/ 1 h 148"/>
                <a:gd name="T2" fmla="*/ 32 w 70"/>
                <a:gd name="T3" fmla="*/ 1 h 148"/>
                <a:gd name="T4" fmla="*/ 32 w 70"/>
                <a:gd name="T5" fmla="*/ 17 h 148"/>
                <a:gd name="T6" fmla="*/ 32 w 70"/>
                <a:gd name="T7" fmla="*/ 17 h 148"/>
                <a:gd name="T8" fmla="*/ 38 w 70"/>
                <a:gd name="T9" fmla="*/ 10 h 148"/>
                <a:gd name="T10" fmla="*/ 47 w 70"/>
                <a:gd name="T11" fmla="*/ 5 h 148"/>
                <a:gd name="T12" fmla="*/ 50 w 70"/>
                <a:gd name="T13" fmla="*/ 3 h 148"/>
                <a:gd name="T14" fmla="*/ 56 w 70"/>
                <a:gd name="T15" fmla="*/ 1 h 148"/>
                <a:gd name="T16" fmla="*/ 62 w 70"/>
                <a:gd name="T17" fmla="*/ 0 h 148"/>
                <a:gd name="T18" fmla="*/ 70 w 70"/>
                <a:gd name="T19" fmla="*/ 0 h 148"/>
                <a:gd name="T20" fmla="*/ 70 w 70"/>
                <a:gd name="T21" fmla="*/ 31 h 148"/>
                <a:gd name="T22" fmla="*/ 67 w 70"/>
                <a:gd name="T23" fmla="*/ 31 h 148"/>
                <a:gd name="T24" fmla="*/ 67 w 70"/>
                <a:gd name="T25" fmla="*/ 31 h 148"/>
                <a:gd name="T26" fmla="*/ 60 w 70"/>
                <a:gd name="T27" fmla="*/ 32 h 148"/>
                <a:gd name="T28" fmla="*/ 53 w 70"/>
                <a:gd name="T29" fmla="*/ 33 h 148"/>
                <a:gd name="T30" fmla="*/ 47 w 70"/>
                <a:gd name="T31" fmla="*/ 37 h 148"/>
                <a:gd name="T32" fmla="*/ 42 w 70"/>
                <a:gd name="T33" fmla="*/ 40 h 148"/>
                <a:gd name="T34" fmla="*/ 38 w 70"/>
                <a:gd name="T35" fmla="*/ 46 h 148"/>
                <a:gd name="T36" fmla="*/ 34 w 70"/>
                <a:gd name="T37" fmla="*/ 53 h 148"/>
                <a:gd name="T38" fmla="*/ 33 w 70"/>
                <a:gd name="T39" fmla="*/ 60 h 148"/>
                <a:gd name="T40" fmla="*/ 32 w 70"/>
                <a:gd name="T41" fmla="*/ 67 h 148"/>
                <a:gd name="T42" fmla="*/ 32 w 70"/>
                <a:gd name="T43" fmla="*/ 148 h 148"/>
                <a:gd name="T44" fmla="*/ 0 w 70"/>
                <a:gd name="T45" fmla="*/ 148 h 148"/>
                <a:gd name="T46" fmla="*/ 0 w 70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148">
                  <a:moveTo>
                    <a:pt x="0" y="1"/>
                  </a:moveTo>
                  <a:lnTo>
                    <a:pt x="32" y="1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8" y="10"/>
                  </a:lnTo>
                  <a:lnTo>
                    <a:pt x="47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3" y="33"/>
                  </a:lnTo>
                  <a:lnTo>
                    <a:pt x="47" y="37"/>
                  </a:lnTo>
                  <a:lnTo>
                    <a:pt x="42" y="40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3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EditPoints="1"/>
            </p:cNvSpPr>
            <p:nvPr userDrawn="1"/>
          </p:nvSpPr>
          <p:spPr bwMode="auto">
            <a:xfrm>
              <a:off x="1873" y="2410"/>
              <a:ext cx="40" cy="68"/>
            </a:xfrm>
            <a:custGeom>
              <a:avLst/>
              <a:gdLst>
                <a:gd name="T0" fmla="*/ 60 w 119"/>
                <a:gd name="T1" fmla="*/ 0 h 205"/>
                <a:gd name="T2" fmla="*/ 60 w 119"/>
                <a:gd name="T3" fmla="*/ 0 h 205"/>
                <a:gd name="T4" fmla="*/ 72 w 119"/>
                <a:gd name="T5" fmla="*/ 1 h 205"/>
                <a:gd name="T6" fmla="*/ 83 w 119"/>
                <a:gd name="T7" fmla="*/ 3 h 205"/>
                <a:gd name="T8" fmla="*/ 93 w 119"/>
                <a:gd name="T9" fmla="*/ 8 h 205"/>
                <a:gd name="T10" fmla="*/ 102 w 119"/>
                <a:gd name="T11" fmla="*/ 16 h 205"/>
                <a:gd name="T12" fmla="*/ 109 w 119"/>
                <a:gd name="T13" fmla="*/ 24 h 205"/>
                <a:gd name="T14" fmla="*/ 114 w 119"/>
                <a:gd name="T15" fmla="*/ 34 h 205"/>
                <a:gd name="T16" fmla="*/ 117 w 119"/>
                <a:gd name="T17" fmla="*/ 45 h 205"/>
                <a:gd name="T18" fmla="*/ 119 w 119"/>
                <a:gd name="T19" fmla="*/ 58 h 205"/>
                <a:gd name="T20" fmla="*/ 119 w 119"/>
                <a:gd name="T21" fmla="*/ 58 h 205"/>
                <a:gd name="T22" fmla="*/ 117 w 119"/>
                <a:gd name="T23" fmla="*/ 71 h 205"/>
                <a:gd name="T24" fmla="*/ 115 w 119"/>
                <a:gd name="T25" fmla="*/ 80 h 205"/>
                <a:gd name="T26" fmla="*/ 110 w 119"/>
                <a:gd name="T27" fmla="*/ 90 h 205"/>
                <a:gd name="T28" fmla="*/ 105 w 119"/>
                <a:gd name="T29" fmla="*/ 97 h 205"/>
                <a:gd name="T30" fmla="*/ 98 w 119"/>
                <a:gd name="T31" fmla="*/ 105 h 205"/>
                <a:gd name="T32" fmla="*/ 91 w 119"/>
                <a:gd name="T33" fmla="*/ 110 h 205"/>
                <a:gd name="T34" fmla="*/ 81 w 119"/>
                <a:gd name="T35" fmla="*/ 113 h 205"/>
                <a:gd name="T36" fmla="*/ 72 w 119"/>
                <a:gd name="T37" fmla="*/ 116 h 205"/>
                <a:gd name="T38" fmla="*/ 119 w 119"/>
                <a:gd name="T39" fmla="*/ 205 h 205"/>
                <a:gd name="T40" fmla="*/ 81 w 119"/>
                <a:gd name="T41" fmla="*/ 205 h 205"/>
                <a:gd name="T42" fmla="*/ 37 w 119"/>
                <a:gd name="T43" fmla="*/ 117 h 205"/>
                <a:gd name="T44" fmla="*/ 33 w 119"/>
                <a:gd name="T45" fmla="*/ 117 h 205"/>
                <a:gd name="T46" fmla="*/ 33 w 119"/>
                <a:gd name="T47" fmla="*/ 205 h 205"/>
                <a:gd name="T48" fmla="*/ 0 w 119"/>
                <a:gd name="T49" fmla="*/ 205 h 205"/>
                <a:gd name="T50" fmla="*/ 0 w 119"/>
                <a:gd name="T51" fmla="*/ 0 h 205"/>
                <a:gd name="T52" fmla="*/ 60 w 119"/>
                <a:gd name="T53" fmla="*/ 0 h 205"/>
                <a:gd name="T54" fmla="*/ 33 w 119"/>
                <a:gd name="T55" fmla="*/ 86 h 205"/>
                <a:gd name="T56" fmla="*/ 60 w 119"/>
                <a:gd name="T57" fmla="*/ 86 h 205"/>
                <a:gd name="T58" fmla="*/ 60 w 119"/>
                <a:gd name="T59" fmla="*/ 86 h 205"/>
                <a:gd name="T60" fmla="*/ 66 w 119"/>
                <a:gd name="T61" fmla="*/ 85 h 205"/>
                <a:gd name="T62" fmla="*/ 72 w 119"/>
                <a:gd name="T63" fmla="*/ 84 h 205"/>
                <a:gd name="T64" fmla="*/ 76 w 119"/>
                <a:gd name="T65" fmla="*/ 81 h 205"/>
                <a:gd name="T66" fmla="*/ 80 w 119"/>
                <a:gd name="T67" fmla="*/ 78 h 205"/>
                <a:gd name="T68" fmla="*/ 83 w 119"/>
                <a:gd name="T69" fmla="*/ 74 h 205"/>
                <a:gd name="T70" fmla="*/ 84 w 119"/>
                <a:gd name="T71" fmla="*/ 69 h 205"/>
                <a:gd name="T72" fmla="*/ 86 w 119"/>
                <a:gd name="T73" fmla="*/ 64 h 205"/>
                <a:gd name="T74" fmla="*/ 87 w 119"/>
                <a:gd name="T75" fmla="*/ 58 h 205"/>
                <a:gd name="T76" fmla="*/ 87 w 119"/>
                <a:gd name="T77" fmla="*/ 58 h 205"/>
                <a:gd name="T78" fmla="*/ 86 w 119"/>
                <a:gd name="T79" fmla="*/ 53 h 205"/>
                <a:gd name="T80" fmla="*/ 84 w 119"/>
                <a:gd name="T81" fmla="*/ 47 h 205"/>
                <a:gd name="T82" fmla="*/ 83 w 119"/>
                <a:gd name="T83" fmla="*/ 42 h 205"/>
                <a:gd name="T84" fmla="*/ 80 w 119"/>
                <a:gd name="T85" fmla="*/ 39 h 205"/>
                <a:gd name="T86" fmla="*/ 76 w 119"/>
                <a:gd name="T87" fmla="*/ 35 h 205"/>
                <a:gd name="T88" fmla="*/ 72 w 119"/>
                <a:gd name="T89" fmla="*/ 33 h 205"/>
                <a:gd name="T90" fmla="*/ 66 w 119"/>
                <a:gd name="T91" fmla="*/ 31 h 205"/>
                <a:gd name="T92" fmla="*/ 60 w 119"/>
                <a:gd name="T93" fmla="*/ 31 h 205"/>
                <a:gd name="T94" fmla="*/ 33 w 119"/>
                <a:gd name="T95" fmla="*/ 31 h 205"/>
                <a:gd name="T96" fmla="*/ 33 w 119"/>
                <a:gd name="T97" fmla="*/ 8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9" h="205">
                  <a:moveTo>
                    <a:pt x="60" y="0"/>
                  </a:moveTo>
                  <a:lnTo>
                    <a:pt x="60" y="0"/>
                  </a:lnTo>
                  <a:lnTo>
                    <a:pt x="72" y="1"/>
                  </a:lnTo>
                  <a:lnTo>
                    <a:pt x="83" y="3"/>
                  </a:lnTo>
                  <a:lnTo>
                    <a:pt x="93" y="8"/>
                  </a:lnTo>
                  <a:lnTo>
                    <a:pt x="102" y="16"/>
                  </a:lnTo>
                  <a:lnTo>
                    <a:pt x="109" y="24"/>
                  </a:lnTo>
                  <a:lnTo>
                    <a:pt x="114" y="34"/>
                  </a:lnTo>
                  <a:lnTo>
                    <a:pt x="117" y="45"/>
                  </a:lnTo>
                  <a:lnTo>
                    <a:pt x="119" y="58"/>
                  </a:lnTo>
                  <a:lnTo>
                    <a:pt x="119" y="58"/>
                  </a:lnTo>
                  <a:lnTo>
                    <a:pt x="117" y="71"/>
                  </a:lnTo>
                  <a:lnTo>
                    <a:pt x="115" y="80"/>
                  </a:lnTo>
                  <a:lnTo>
                    <a:pt x="110" y="90"/>
                  </a:lnTo>
                  <a:lnTo>
                    <a:pt x="105" y="97"/>
                  </a:lnTo>
                  <a:lnTo>
                    <a:pt x="98" y="105"/>
                  </a:lnTo>
                  <a:lnTo>
                    <a:pt x="91" y="110"/>
                  </a:lnTo>
                  <a:lnTo>
                    <a:pt x="81" y="113"/>
                  </a:lnTo>
                  <a:lnTo>
                    <a:pt x="72" y="116"/>
                  </a:lnTo>
                  <a:lnTo>
                    <a:pt x="119" y="205"/>
                  </a:lnTo>
                  <a:lnTo>
                    <a:pt x="81" y="205"/>
                  </a:lnTo>
                  <a:lnTo>
                    <a:pt x="37" y="117"/>
                  </a:lnTo>
                  <a:lnTo>
                    <a:pt x="33" y="117"/>
                  </a:lnTo>
                  <a:lnTo>
                    <a:pt x="33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60" y="0"/>
                  </a:lnTo>
                  <a:close/>
                  <a:moveTo>
                    <a:pt x="33" y="86"/>
                  </a:moveTo>
                  <a:lnTo>
                    <a:pt x="60" y="86"/>
                  </a:lnTo>
                  <a:lnTo>
                    <a:pt x="60" y="86"/>
                  </a:lnTo>
                  <a:lnTo>
                    <a:pt x="66" y="85"/>
                  </a:lnTo>
                  <a:lnTo>
                    <a:pt x="72" y="84"/>
                  </a:lnTo>
                  <a:lnTo>
                    <a:pt x="76" y="81"/>
                  </a:lnTo>
                  <a:lnTo>
                    <a:pt x="80" y="78"/>
                  </a:lnTo>
                  <a:lnTo>
                    <a:pt x="83" y="74"/>
                  </a:lnTo>
                  <a:lnTo>
                    <a:pt x="84" y="69"/>
                  </a:lnTo>
                  <a:lnTo>
                    <a:pt x="86" y="64"/>
                  </a:lnTo>
                  <a:lnTo>
                    <a:pt x="87" y="58"/>
                  </a:lnTo>
                  <a:lnTo>
                    <a:pt x="87" y="58"/>
                  </a:lnTo>
                  <a:lnTo>
                    <a:pt x="86" y="53"/>
                  </a:lnTo>
                  <a:lnTo>
                    <a:pt x="84" y="47"/>
                  </a:lnTo>
                  <a:lnTo>
                    <a:pt x="83" y="42"/>
                  </a:lnTo>
                  <a:lnTo>
                    <a:pt x="80" y="39"/>
                  </a:lnTo>
                  <a:lnTo>
                    <a:pt x="76" y="35"/>
                  </a:lnTo>
                  <a:lnTo>
                    <a:pt x="72" y="33"/>
                  </a:lnTo>
                  <a:lnTo>
                    <a:pt x="66" y="31"/>
                  </a:lnTo>
                  <a:lnTo>
                    <a:pt x="60" y="31"/>
                  </a:lnTo>
                  <a:lnTo>
                    <a:pt x="33" y="31"/>
                  </a:lnTo>
                  <a:lnTo>
                    <a:pt x="33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/>
            <p:cNvSpPr>
              <a:spLocks noEditPoints="1"/>
            </p:cNvSpPr>
            <p:nvPr userDrawn="1"/>
          </p:nvSpPr>
          <p:spPr bwMode="auto">
            <a:xfrm>
              <a:off x="1918" y="2429"/>
              <a:ext cx="49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6 w 149"/>
                <a:gd name="T9" fmla="*/ 120 h 149"/>
                <a:gd name="T10" fmla="*/ 85 w 149"/>
                <a:gd name="T11" fmla="*/ 118 h 149"/>
                <a:gd name="T12" fmla="*/ 102 w 149"/>
                <a:gd name="T13" fmla="*/ 111 h 149"/>
                <a:gd name="T14" fmla="*/ 146 w 149"/>
                <a:gd name="T15" fmla="*/ 105 h 149"/>
                <a:gd name="T16" fmla="*/ 141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4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3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4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9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1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/>
            <p:cNvSpPr>
              <a:spLocks/>
            </p:cNvSpPr>
            <p:nvPr userDrawn="1"/>
          </p:nvSpPr>
          <p:spPr bwMode="auto">
            <a:xfrm>
              <a:off x="1974" y="2429"/>
              <a:ext cx="33" cy="50"/>
            </a:xfrm>
            <a:custGeom>
              <a:avLst/>
              <a:gdLst>
                <a:gd name="T0" fmla="*/ 31 w 101"/>
                <a:gd name="T1" fmla="*/ 99 h 149"/>
                <a:gd name="T2" fmla="*/ 33 w 101"/>
                <a:gd name="T3" fmla="*/ 107 h 149"/>
                <a:gd name="T4" fmla="*/ 37 w 101"/>
                <a:gd name="T5" fmla="*/ 113 h 149"/>
                <a:gd name="T6" fmla="*/ 50 w 101"/>
                <a:gd name="T7" fmla="*/ 120 h 149"/>
                <a:gd name="T8" fmla="*/ 57 w 101"/>
                <a:gd name="T9" fmla="*/ 118 h 149"/>
                <a:gd name="T10" fmla="*/ 66 w 101"/>
                <a:gd name="T11" fmla="*/ 112 h 149"/>
                <a:gd name="T12" fmla="*/ 68 w 101"/>
                <a:gd name="T13" fmla="*/ 105 h 149"/>
                <a:gd name="T14" fmla="*/ 68 w 101"/>
                <a:gd name="T15" fmla="*/ 101 h 149"/>
                <a:gd name="T16" fmla="*/ 66 w 101"/>
                <a:gd name="T17" fmla="*/ 92 h 149"/>
                <a:gd name="T18" fmla="*/ 60 w 101"/>
                <a:gd name="T19" fmla="*/ 85 h 149"/>
                <a:gd name="T20" fmla="*/ 40 w 101"/>
                <a:gd name="T21" fmla="*/ 79 h 149"/>
                <a:gd name="T22" fmla="*/ 36 w 101"/>
                <a:gd name="T23" fmla="*/ 77 h 149"/>
                <a:gd name="T24" fmla="*/ 25 w 101"/>
                <a:gd name="T25" fmla="*/ 71 h 149"/>
                <a:gd name="T26" fmla="*/ 16 w 101"/>
                <a:gd name="T27" fmla="*/ 62 h 149"/>
                <a:gd name="T28" fmla="*/ 11 w 101"/>
                <a:gd name="T29" fmla="*/ 49 h 149"/>
                <a:gd name="T30" fmla="*/ 10 w 101"/>
                <a:gd name="T31" fmla="*/ 40 h 149"/>
                <a:gd name="T32" fmla="*/ 14 w 101"/>
                <a:gd name="T33" fmla="*/ 24 h 149"/>
                <a:gd name="T34" fmla="*/ 22 w 101"/>
                <a:gd name="T35" fmla="*/ 11 h 149"/>
                <a:gd name="T36" fmla="*/ 34 w 101"/>
                <a:gd name="T37" fmla="*/ 3 h 149"/>
                <a:gd name="T38" fmla="*/ 50 w 101"/>
                <a:gd name="T39" fmla="*/ 0 h 149"/>
                <a:gd name="T40" fmla="*/ 61 w 101"/>
                <a:gd name="T41" fmla="*/ 1 h 149"/>
                <a:gd name="T42" fmla="*/ 78 w 101"/>
                <a:gd name="T43" fmla="*/ 11 h 149"/>
                <a:gd name="T44" fmla="*/ 65 w 101"/>
                <a:gd name="T45" fmla="*/ 38 h 149"/>
                <a:gd name="T46" fmla="*/ 64 w 101"/>
                <a:gd name="T47" fmla="*/ 34 h 149"/>
                <a:gd name="T48" fmla="*/ 56 w 101"/>
                <a:gd name="T49" fmla="*/ 29 h 149"/>
                <a:gd name="T50" fmla="*/ 53 w 101"/>
                <a:gd name="T51" fmla="*/ 28 h 149"/>
                <a:gd name="T52" fmla="*/ 44 w 101"/>
                <a:gd name="T53" fmla="*/ 32 h 149"/>
                <a:gd name="T54" fmla="*/ 40 w 101"/>
                <a:gd name="T55" fmla="*/ 40 h 149"/>
                <a:gd name="T56" fmla="*/ 42 w 101"/>
                <a:gd name="T57" fmla="*/ 44 h 149"/>
                <a:gd name="T58" fmla="*/ 47 w 101"/>
                <a:gd name="T59" fmla="*/ 50 h 149"/>
                <a:gd name="T60" fmla="*/ 61 w 101"/>
                <a:gd name="T61" fmla="*/ 55 h 149"/>
                <a:gd name="T62" fmla="*/ 73 w 101"/>
                <a:gd name="T63" fmla="*/ 59 h 149"/>
                <a:gd name="T64" fmla="*/ 83 w 101"/>
                <a:gd name="T65" fmla="*/ 63 h 149"/>
                <a:gd name="T66" fmla="*/ 93 w 101"/>
                <a:gd name="T67" fmla="*/ 72 h 149"/>
                <a:gd name="T68" fmla="*/ 99 w 101"/>
                <a:gd name="T69" fmla="*/ 84 h 149"/>
                <a:gd name="T70" fmla="*/ 101 w 101"/>
                <a:gd name="T71" fmla="*/ 100 h 149"/>
                <a:gd name="T72" fmla="*/ 100 w 101"/>
                <a:gd name="T73" fmla="*/ 111 h 149"/>
                <a:gd name="T74" fmla="*/ 93 w 101"/>
                <a:gd name="T75" fmla="*/ 128 h 149"/>
                <a:gd name="T76" fmla="*/ 79 w 101"/>
                <a:gd name="T77" fmla="*/ 142 h 149"/>
                <a:gd name="T78" fmla="*/ 61 w 101"/>
                <a:gd name="T79" fmla="*/ 149 h 149"/>
                <a:gd name="T80" fmla="*/ 50 w 101"/>
                <a:gd name="T81" fmla="*/ 149 h 149"/>
                <a:gd name="T82" fmla="*/ 29 w 101"/>
                <a:gd name="T83" fmla="*/ 145 h 149"/>
                <a:gd name="T84" fmla="*/ 14 w 101"/>
                <a:gd name="T85" fmla="*/ 135 h 149"/>
                <a:gd name="T86" fmla="*/ 4 w 101"/>
                <a:gd name="T87" fmla="*/ 118 h 149"/>
                <a:gd name="T88" fmla="*/ 0 w 101"/>
                <a:gd name="T89" fmla="*/ 9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" h="149">
                  <a:moveTo>
                    <a:pt x="31" y="99"/>
                  </a:moveTo>
                  <a:lnTo>
                    <a:pt x="31" y="99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4" y="111"/>
                  </a:lnTo>
                  <a:lnTo>
                    <a:pt x="37" y="113"/>
                  </a:lnTo>
                  <a:lnTo>
                    <a:pt x="43" y="117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57" y="118"/>
                  </a:lnTo>
                  <a:lnTo>
                    <a:pt x="64" y="115"/>
                  </a:lnTo>
                  <a:lnTo>
                    <a:pt x="66" y="112"/>
                  </a:lnTo>
                  <a:lnTo>
                    <a:pt x="67" y="109"/>
                  </a:lnTo>
                  <a:lnTo>
                    <a:pt x="68" y="105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8" y="95"/>
                  </a:lnTo>
                  <a:lnTo>
                    <a:pt x="66" y="92"/>
                  </a:lnTo>
                  <a:lnTo>
                    <a:pt x="64" y="88"/>
                  </a:lnTo>
                  <a:lnTo>
                    <a:pt x="60" y="85"/>
                  </a:lnTo>
                  <a:lnTo>
                    <a:pt x="51" y="82"/>
                  </a:lnTo>
                  <a:lnTo>
                    <a:pt x="40" y="79"/>
                  </a:lnTo>
                  <a:lnTo>
                    <a:pt x="40" y="79"/>
                  </a:lnTo>
                  <a:lnTo>
                    <a:pt x="36" y="77"/>
                  </a:lnTo>
                  <a:lnTo>
                    <a:pt x="29" y="74"/>
                  </a:lnTo>
                  <a:lnTo>
                    <a:pt x="25" y="71"/>
                  </a:lnTo>
                  <a:lnTo>
                    <a:pt x="20" y="67"/>
                  </a:lnTo>
                  <a:lnTo>
                    <a:pt x="16" y="62"/>
                  </a:lnTo>
                  <a:lnTo>
                    <a:pt x="12" y="56"/>
                  </a:lnTo>
                  <a:lnTo>
                    <a:pt x="11" y="49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1" y="32"/>
                  </a:lnTo>
                  <a:lnTo>
                    <a:pt x="14" y="24"/>
                  </a:lnTo>
                  <a:lnTo>
                    <a:pt x="17" y="17"/>
                  </a:lnTo>
                  <a:lnTo>
                    <a:pt x="22" y="11"/>
                  </a:lnTo>
                  <a:lnTo>
                    <a:pt x="28" y="6"/>
                  </a:lnTo>
                  <a:lnTo>
                    <a:pt x="34" y="3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1" y="1"/>
                  </a:lnTo>
                  <a:lnTo>
                    <a:pt x="71" y="5"/>
                  </a:lnTo>
                  <a:lnTo>
                    <a:pt x="78" y="11"/>
                  </a:lnTo>
                  <a:lnTo>
                    <a:pt x="85" y="18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4" y="34"/>
                  </a:lnTo>
                  <a:lnTo>
                    <a:pt x="60" y="31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48" y="29"/>
                  </a:lnTo>
                  <a:lnTo>
                    <a:pt x="44" y="32"/>
                  </a:lnTo>
                  <a:lnTo>
                    <a:pt x="42" y="35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2" y="44"/>
                  </a:lnTo>
                  <a:lnTo>
                    <a:pt x="44" y="48"/>
                  </a:lnTo>
                  <a:lnTo>
                    <a:pt x="47" y="50"/>
                  </a:lnTo>
                  <a:lnTo>
                    <a:pt x="51" y="53"/>
                  </a:lnTo>
                  <a:lnTo>
                    <a:pt x="61" y="55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8" y="61"/>
                  </a:lnTo>
                  <a:lnTo>
                    <a:pt x="83" y="63"/>
                  </a:lnTo>
                  <a:lnTo>
                    <a:pt x="88" y="67"/>
                  </a:lnTo>
                  <a:lnTo>
                    <a:pt x="93" y="72"/>
                  </a:lnTo>
                  <a:lnTo>
                    <a:pt x="96" y="78"/>
                  </a:lnTo>
                  <a:lnTo>
                    <a:pt x="99" y="84"/>
                  </a:lnTo>
                  <a:lnTo>
                    <a:pt x="100" y="92"/>
                  </a:lnTo>
                  <a:lnTo>
                    <a:pt x="101" y="100"/>
                  </a:lnTo>
                  <a:lnTo>
                    <a:pt x="101" y="100"/>
                  </a:lnTo>
                  <a:lnTo>
                    <a:pt x="100" y="111"/>
                  </a:lnTo>
                  <a:lnTo>
                    <a:pt x="98" y="121"/>
                  </a:lnTo>
                  <a:lnTo>
                    <a:pt x="93" y="128"/>
                  </a:lnTo>
                  <a:lnTo>
                    <a:pt x="87" y="135"/>
                  </a:lnTo>
                  <a:lnTo>
                    <a:pt x="79" y="142"/>
                  </a:lnTo>
                  <a:lnTo>
                    <a:pt x="71" y="146"/>
                  </a:lnTo>
                  <a:lnTo>
                    <a:pt x="61" y="149"/>
                  </a:lnTo>
                  <a:lnTo>
                    <a:pt x="50" y="149"/>
                  </a:lnTo>
                  <a:lnTo>
                    <a:pt x="50" y="149"/>
                  </a:lnTo>
                  <a:lnTo>
                    <a:pt x="39" y="149"/>
                  </a:lnTo>
                  <a:lnTo>
                    <a:pt x="29" y="145"/>
                  </a:lnTo>
                  <a:lnTo>
                    <a:pt x="21" y="140"/>
                  </a:lnTo>
                  <a:lnTo>
                    <a:pt x="14" y="135"/>
                  </a:lnTo>
                  <a:lnTo>
                    <a:pt x="9" y="127"/>
                  </a:lnTo>
                  <a:lnTo>
                    <a:pt x="4" y="118"/>
                  </a:lnTo>
                  <a:lnTo>
                    <a:pt x="1" y="110"/>
                  </a:lnTo>
                  <a:lnTo>
                    <a:pt x="0" y="99"/>
                  </a:lnTo>
                  <a:lnTo>
                    <a:pt x="31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/>
            <p:cNvSpPr>
              <a:spLocks noEditPoints="1"/>
            </p:cNvSpPr>
            <p:nvPr userDrawn="1"/>
          </p:nvSpPr>
          <p:spPr bwMode="auto">
            <a:xfrm>
              <a:off x="2015" y="2429"/>
              <a:ext cx="49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5 w 149"/>
                <a:gd name="T9" fmla="*/ 120 h 149"/>
                <a:gd name="T10" fmla="*/ 85 w 149"/>
                <a:gd name="T11" fmla="*/ 118 h 149"/>
                <a:gd name="T12" fmla="*/ 103 w 149"/>
                <a:gd name="T13" fmla="*/ 111 h 149"/>
                <a:gd name="T14" fmla="*/ 146 w 149"/>
                <a:gd name="T15" fmla="*/ 105 h 149"/>
                <a:gd name="T16" fmla="*/ 141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5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1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5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3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7 w 149"/>
                <a:gd name="T73" fmla="*/ 32 h 149"/>
                <a:gd name="T74" fmla="*/ 75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7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1" y="22"/>
                  </a:lnTo>
                  <a:lnTo>
                    <a:pt x="32" y="12"/>
                  </a:lnTo>
                  <a:lnTo>
                    <a:pt x="45" y="6"/>
                  </a:lnTo>
                  <a:lnTo>
                    <a:pt x="51" y="4"/>
                  </a:lnTo>
                  <a:lnTo>
                    <a:pt x="59" y="1"/>
                  </a:lnTo>
                  <a:lnTo>
                    <a:pt x="66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3" y="34"/>
                  </a:lnTo>
                  <a:lnTo>
                    <a:pt x="87" y="32"/>
                  </a:lnTo>
                  <a:lnTo>
                    <a:pt x="81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/>
            <p:cNvSpPr>
              <a:spLocks noEditPoints="1"/>
            </p:cNvSpPr>
            <p:nvPr userDrawn="1"/>
          </p:nvSpPr>
          <p:spPr bwMode="auto">
            <a:xfrm>
              <a:off x="2071" y="2429"/>
              <a:ext cx="49" cy="50"/>
            </a:xfrm>
            <a:custGeom>
              <a:avLst/>
              <a:gdLst>
                <a:gd name="T0" fmla="*/ 148 w 148"/>
                <a:gd name="T1" fmla="*/ 148 h 149"/>
                <a:gd name="T2" fmla="*/ 115 w 148"/>
                <a:gd name="T3" fmla="*/ 133 h 149"/>
                <a:gd name="T4" fmla="*/ 109 w 148"/>
                <a:gd name="T5" fmla="*/ 138 h 149"/>
                <a:gd name="T6" fmla="*/ 88 w 148"/>
                <a:gd name="T7" fmla="*/ 148 h 149"/>
                <a:gd name="T8" fmla="*/ 73 w 148"/>
                <a:gd name="T9" fmla="*/ 149 h 149"/>
                <a:gd name="T10" fmla="*/ 59 w 148"/>
                <a:gd name="T11" fmla="*/ 148 h 149"/>
                <a:gd name="T12" fmla="*/ 32 w 148"/>
                <a:gd name="T13" fmla="*/ 138 h 149"/>
                <a:gd name="T14" fmla="*/ 12 w 148"/>
                <a:gd name="T15" fmla="*/ 117 h 149"/>
                <a:gd name="T16" fmla="*/ 4 w 148"/>
                <a:gd name="T17" fmla="*/ 98 h 149"/>
                <a:gd name="T18" fmla="*/ 0 w 148"/>
                <a:gd name="T19" fmla="*/ 83 h 149"/>
                <a:gd name="T20" fmla="*/ 0 w 148"/>
                <a:gd name="T21" fmla="*/ 74 h 149"/>
                <a:gd name="T22" fmla="*/ 1 w 148"/>
                <a:gd name="T23" fmla="*/ 59 h 149"/>
                <a:gd name="T24" fmla="*/ 6 w 148"/>
                <a:gd name="T25" fmla="*/ 44 h 149"/>
                <a:gd name="T26" fmla="*/ 21 w 148"/>
                <a:gd name="T27" fmla="*/ 21 h 149"/>
                <a:gd name="T28" fmla="*/ 44 w 148"/>
                <a:gd name="T29" fmla="*/ 5 h 149"/>
                <a:gd name="T30" fmla="*/ 73 w 148"/>
                <a:gd name="T31" fmla="*/ 0 h 149"/>
                <a:gd name="T32" fmla="*/ 81 w 148"/>
                <a:gd name="T33" fmla="*/ 0 h 149"/>
                <a:gd name="T34" fmla="*/ 99 w 148"/>
                <a:gd name="T35" fmla="*/ 5 h 149"/>
                <a:gd name="T36" fmla="*/ 115 w 148"/>
                <a:gd name="T37" fmla="*/ 17 h 149"/>
                <a:gd name="T38" fmla="*/ 148 w 148"/>
                <a:gd name="T39" fmla="*/ 1 h 149"/>
                <a:gd name="T40" fmla="*/ 75 w 148"/>
                <a:gd name="T41" fmla="*/ 31 h 149"/>
                <a:gd name="T42" fmla="*/ 58 w 148"/>
                <a:gd name="T43" fmla="*/ 34 h 149"/>
                <a:gd name="T44" fmla="*/ 44 w 148"/>
                <a:gd name="T45" fmla="*/ 44 h 149"/>
                <a:gd name="T46" fmla="*/ 36 w 148"/>
                <a:gd name="T47" fmla="*/ 57 h 149"/>
                <a:gd name="T48" fmla="*/ 32 w 148"/>
                <a:gd name="T49" fmla="*/ 74 h 149"/>
                <a:gd name="T50" fmla="*/ 33 w 148"/>
                <a:gd name="T51" fmla="*/ 83 h 149"/>
                <a:gd name="T52" fmla="*/ 39 w 148"/>
                <a:gd name="T53" fmla="*/ 99 h 149"/>
                <a:gd name="T54" fmla="*/ 50 w 148"/>
                <a:gd name="T55" fmla="*/ 111 h 149"/>
                <a:gd name="T56" fmla="*/ 66 w 148"/>
                <a:gd name="T57" fmla="*/ 117 h 149"/>
                <a:gd name="T58" fmla="*/ 75 w 148"/>
                <a:gd name="T59" fmla="*/ 118 h 149"/>
                <a:gd name="T60" fmla="*/ 92 w 148"/>
                <a:gd name="T61" fmla="*/ 115 h 149"/>
                <a:gd name="T62" fmla="*/ 105 w 148"/>
                <a:gd name="T63" fmla="*/ 105 h 149"/>
                <a:gd name="T64" fmla="*/ 114 w 148"/>
                <a:gd name="T65" fmla="*/ 92 h 149"/>
                <a:gd name="T66" fmla="*/ 116 w 148"/>
                <a:gd name="T67" fmla="*/ 74 h 149"/>
                <a:gd name="T68" fmla="*/ 116 w 148"/>
                <a:gd name="T69" fmla="*/ 66 h 149"/>
                <a:gd name="T70" fmla="*/ 110 w 148"/>
                <a:gd name="T71" fmla="*/ 50 h 149"/>
                <a:gd name="T72" fmla="*/ 98 w 148"/>
                <a:gd name="T73" fmla="*/ 38 h 149"/>
                <a:gd name="T74" fmla="*/ 83 w 148"/>
                <a:gd name="T75" fmla="*/ 32 h 149"/>
                <a:gd name="T76" fmla="*/ 75 w 148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149">
                  <a:moveTo>
                    <a:pt x="148" y="1"/>
                  </a:moveTo>
                  <a:lnTo>
                    <a:pt x="148" y="148"/>
                  </a:lnTo>
                  <a:lnTo>
                    <a:pt x="115" y="148"/>
                  </a:lnTo>
                  <a:lnTo>
                    <a:pt x="115" y="133"/>
                  </a:lnTo>
                  <a:lnTo>
                    <a:pt x="115" y="133"/>
                  </a:lnTo>
                  <a:lnTo>
                    <a:pt x="109" y="138"/>
                  </a:lnTo>
                  <a:lnTo>
                    <a:pt x="99" y="144"/>
                  </a:lnTo>
                  <a:lnTo>
                    <a:pt x="88" y="148"/>
                  </a:lnTo>
                  <a:lnTo>
                    <a:pt x="81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59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1" y="128"/>
                  </a:lnTo>
                  <a:lnTo>
                    <a:pt x="12" y="117"/>
                  </a:lnTo>
                  <a:lnTo>
                    <a:pt x="6" y="105"/>
                  </a:lnTo>
                  <a:lnTo>
                    <a:pt x="4" y="98"/>
                  </a:lnTo>
                  <a:lnTo>
                    <a:pt x="1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59"/>
                  </a:lnTo>
                  <a:lnTo>
                    <a:pt x="4" y="51"/>
                  </a:lnTo>
                  <a:lnTo>
                    <a:pt x="6" y="44"/>
                  </a:lnTo>
                  <a:lnTo>
                    <a:pt x="12" y="32"/>
                  </a:lnTo>
                  <a:lnTo>
                    <a:pt x="21" y="21"/>
                  </a:lnTo>
                  <a:lnTo>
                    <a:pt x="32" y="12"/>
                  </a:lnTo>
                  <a:lnTo>
                    <a:pt x="44" y="5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81" y="0"/>
                  </a:lnTo>
                  <a:lnTo>
                    <a:pt x="87" y="1"/>
                  </a:lnTo>
                  <a:lnTo>
                    <a:pt x="99" y="5"/>
                  </a:lnTo>
                  <a:lnTo>
                    <a:pt x="109" y="11"/>
                  </a:lnTo>
                  <a:lnTo>
                    <a:pt x="115" y="17"/>
                  </a:lnTo>
                  <a:lnTo>
                    <a:pt x="115" y="1"/>
                  </a:lnTo>
                  <a:lnTo>
                    <a:pt x="148" y="1"/>
                  </a:lnTo>
                  <a:close/>
                  <a:moveTo>
                    <a:pt x="75" y="31"/>
                  </a:moveTo>
                  <a:lnTo>
                    <a:pt x="75" y="31"/>
                  </a:lnTo>
                  <a:lnTo>
                    <a:pt x="66" y="32"/>
                  </a:lnTo>
                  <a:lnTo>
                    <a:pt x="58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9" y="50"/>
                  </a:lnTo>
                  <a:lnTo>
                    <a:pt x="36" y="57"/>
                  </a:lnTo>
                  <a:lnTo>
                    <a:pt x="33" y="66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3" y="83"/>
                  </a:lnTo>
                  <a:lnTo>
                    <a:pt x="36" y="92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8" y="115"/>
                  </a:lnTo>
                  <a:lnTo>
                    <a:pt x="66" y="117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83" y="117"/>
                  </a:lnTo>
                  <a:lnTo>
                    <a:pt x="92" y="115"/>
                  </a:lnTo>
                  <a:lnTo>
                    <a:pt x="98" y="111"/>
                  </a:lnTo>
                  <a:lnTo>
                    <a:pt x="105" y="105"/>
                  </a:lnTo>
                  <a:lnTo>
                    <a:pt x="110" y="99"/>
                  </a:lnTo>
                  <a:lnTo>
                    <a:pt x="114" y="92"/>
                  </a:lnTo>
                  <a:lnTo>
                    <a:pt x="116" y="83"/>
                  </a:lnTo>
                  <a:lnTo>
                    <a:pt x="116" y="74"/>
                  </a:lnTo>
                  <a:lnTo>
                    <a:pt x="116" y="74"/>
                  </a:lnTo>
                  <a:lnTo>
                    <a:pt x="116" y="66"/>
                  </a:lnTo>
                  <a:lnTo>
                    <a:pt x="114" y="57"/>
                  </a:lnTo>
                  <a:lnTo>
                    <a:pt x="110" y="50"/>
                  </a:lnTo>
                  <a:lnTo>
                    <a:pt x="105" y="44"/>
                  </a:lnTo>
                  <a:lnTo>
                    <a:pt x="98" y="38"/>
                  </a:lnTo>
                  <a:lnTo>
                    <a:pt x="92" y="34"/>
                  </a:lnTo>
                  <a:lnTo>
                    <a:pt x="83" y="32"/>
                  </a:lnTo>
                  <a:lnTo>
                    <a:pt x="75" y="31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/>
            <p:cNvSpPr>
              <a:spLocks/>
            </p:cNvSpPr>
            <p:nvPr userDrawn="1"/>
          </p:nvSpPr>
          <p:spPr bwMode="auto">
            <a:xfrm>
              <a:off x="2132" y="2429"/>
              <a:ext cx="23" cy="49"/>
            </a:xfrm>
            <a:custGeom>
              <a:avLst/>
              <a:gdLst>
                <a:gd name="T0" fmla="*/ 0 w 69"/>
                <a:gd name="T1" fmla="*/ 1 h 148"/>
                <a:gd name="T2" fmla="*/ 33 w 69"/>
                <a:gd name="T3" fmla="*/ 1 h 148"/>
                <a:gd name="T4" fmla="*/ 33 w 69"/>
                <a:gd name="T5" fmla="*/ 17 h 148"/>
                <a:gd name="T6" fmla="*/ 33 w 69"/>
                <a:gd name="T7" fmla="*/ 17 h 148"/>
                <a:gd name="T8" fmla="*/ 38 w 69"/>
                <a:gd name="T9" fmla="*/ 10 h 148"/>
                <a:gd name="T10" fmla="*/ 46 w 69"/>
                <a:gd name="T11" fmla="*/ 5 h 148"/>
                <a:gd name="T12" fmla="*/ 51 w 69"/>
                <a:gd name="T13" fmla="*/ 3 h 148"/>
                <a:gd name="T14" fmla="*/ 56 w 69"/>
                <a:gd name="T15" fmla="*/ 1 h 148"/>
                <a:gd name="T16" fmla="*/ 63 w 69"/>
                <a:gd name="T17" fmla="*/ 0 h 148"/>
                <a:gd name="T18" fmla="*/ 69 w 69"/>
                <a:gd name="T19" fmla="*/ 0 h 148"/>
                <a:gd name="T20" fmla="*/ 69 w 69"/>
                <a:gd name="T21" fmla="*/ 31 h 148"/>
                <a:gd name="T22" fmla="*/ 67 w 69"/>
                <a:gd name="T23" fmla="*/ 31 h 148"/>
                <a:gd name="T24" fmla="*/ 67 w 69"/>
                <a:gd name="T25" fmla="*/ 31 h 148"/>
                <a:gd name="T26" fmla="*/ 60 w 69"/>
                <a:gd name="T27" fmla="*/ 32 h 148"/>
                <a:gd name="T28" fmla="*/ 54 w 69"/>
                <a:gd name="T29" fmla="*/ 33 h 148"/>
                <a:gd name="T30" fmla="*/ 47 w 69"/>
                <a:gd name="T31" fmla="*/ 37 h 148"/>
                <a:gd name="T32" fmla="*/ 43 w 69"/>
                <a:gd name="T33" fmla="*/ 40 h 148"/>
                <a:gd name="T34" fmla="*/ 38 w 69"/>
                <a:gd name="T35" fmla="*/ 46 h 148"/>
                <a:gd name="T36" fmla="*/ 35 w 69"/>
                <a:gd name="T37" fmla="*/ 53 h 148"/>
                <a:gd name="T38" fmla="*/ 33 w 69"/>
                <a:gd name="T39" fmla="*/ 60 h 148"/>
                <a:gd name="T40" fmla="*/ 33 w 69"/>
                <a:gd name="T41" fmla="*/ 67 h 148"/>
                <a:gd name="T42" fmla="*/ 33 w 69"/>
                <a:gd name="T43" fmla="*/ 148 h 148"/>
                <a:gd name="T44" fmla="*/ 0 w 69"/>
                <a:gd name="T45" fmla="*/ 148 h 148"/>
                <a:gd name="T46" fmla="*/ 0 w 69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148">
                  <a:moveTo>
                    <a:pt x="0" y="1"/>
                  </a:moveTo>
                  <a:lnTo>
                    <a:pt x="33" y="1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8" y="10"/>
                  </a:lnTo>
                  <a:lnTo>
                    <a:pt x="46" y="5"/>
                  </a:lnTo>
                  <a:lnTo>
                    <a:pt x="51" y="3"/>
                  </a:lnTo>
                  <a:lnTo>
                    <a:pt x="56" y="1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4" y="33"/>
                  </a:lnTo>
                  <a:lnTo>
                    <a:pt x="47" y="37"/>
                  </a:lnTo>
                  <a:lnTo>
                    <a:pt x="43" y="40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3" y="60"/>
                  </a:lnTo>
                  <a:lnTo>
                    <a:pt x="33" y="67"/>
                  </a:lnTo>
                  <a:lnTo>
                    <a:pt x="33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/>
            <p:cNvSpPr>
              <a:spLocks/>
            </p:cNvSpPr>
            <p:nvPr userDrawn="1"/>
          </p:nvSpPr>
          <p:spPr bwMode="auto">
            <a:xfrm>
              <a:off x="2160" y="2429"/>
              <a:ext cx="50" cy="50"/>
            </a:xfrm>
            <a:custGeom>
              <a:avLst/>
              <a:gdLst>
                <a:gd name="T0" fmla="*/ 76 w 150"/>
                <a:gd name="T1" fmla="*/ 120 h 149"/>
                <a:gd name="T2" fmla="*/ 93 w 150"/>
                <a:gd name="T3" fmla="*/ 116 h 149"/>
                <a:gd name="T4" fmla="*/ 106 w 150"/>
                <a:gd name="T5" fmla="*/ 106 h 149"/>
                <a:gd name="T6" fmla="*/ 115 w 150"/>
                <a:gd name="T7" fmla="*/ 93 h 149"/>
                <a:gd name="T8" fmla="*/ 117 w 150"/>
                <a:gd name="T9" fmla="*/ 74 h 149"/>
                <a:gd name="T10" fmla="*/ 150 w 150"/>
                <a:gd name="T11" fmla="*/ 74 h 149"/>
                <a:gd name="T12" fmla="*/ 149 w 150"/>
                <a:gd name="T13" fmla="*/ 90 h 149"/>
                <a:gd name="T14" fmla="*/ 144 w 150"/>
                <a:gd name="T15" fmla="*/ 104 h 149"/>
                <a:gd name="T16" fmla="*/ 128 w 150"/>
                <a:gd name="T17" fmla="*/ 128 h 149"/>
                <a:gd name="T18" fmla="*/ 105 w 150"/>
                <a:gd name="T19" fmla="*/ 144 h 149"/>
                <a:gd name="T20" fmla="*/ 90 w 150"/>
                <a:gd name="T21" fmla="*/ 148 h 149"/>
                <a:gd name="T22" fmla="*/ 76 w 150"/>
                <a:gd name="T23" fmla="*/ 149 h 149"/>
                <a:gd name="T24" fmla="*/ 67 w 150"/>
                <a:gd name="T25" fmla="*/ 149 h 149"/>
                <a:gd name="T26" fmla="*/ 53 w 150"/>
                <a:gd name="T27" fmla="*/ 146 h 149"/>
                <a:gd name="T28" fmla="*/ 33 w 150"/>
                <a:gd name="T29" fmla="*/ 137 h 149"/>
                <a:gd name="T30" fmla="*/ 14 w 150"/>
                <a:gd name="T31" fmla="*/ 117 h 149"/>
                <a:gd name="T32" fmla="*/ 4 w 150"/>
                <a:gd name="T33" fmla="*/ 98 h 149"/>
                <a:gd name="T34" fmla="*/ 1 w 150"/>
                <a:gd name="T35" fmla="*/ 83 h 149"/>
                <a:gd name="T36" fmla="*/ 0 w 150"/>
                <a:gd name="T37" fmla="*/ 74 h 149"/>
                <a:gd name="T38" fmla="*/ 3 w 150"/>
                <a:gd name="T39" fmla="*/ 59 h 149"/>
                <a:gd name="T40" fmla="*/ 6 w 150"/>
                <a:gd name="T41" fmla="*/ 45 h 149"/>
                <a:gd name="T42" fmla="*/ 22 w 150"/>
                <a:gd name="T43" fmla="*/ 21 h 149"/>
                <a:gd name="T44" fmla="*/ 45 w 150"/>
                <a:gd name="T45" fmla="*/ 5 h 149"/>
                <a:gd name="T46" fmla="*/ 60 w 150"/>
                <a:gd name="T47" fmla="*/ 1 h 149"/>
                <a:gd name="T48" fmla="*/ 76 w 150"/>
                <a:gd name="T49" fmla="*/ 0 h 149"/>
                <a:gd name="T50" fmla="*/ 84 w 150"/>
                <a:gd name="T51" fmla="*/ 0 h 149"/>
                <a:gd name="T52" fmla="*/ 99 w 150"/>
                <a:gd name="T53" fmla="*/ 4 h 149"/>
                <a:gd name="T54" fmla="*/ 112 w 150"/>
                <a:gd name="T55" fmla="*/ 9 h 149"/>
                <a:gd name="T56" fmla="*/ 129 w 150"/>
                <a:gd name="T57" fmla="*/ 22 h 149"/>
                <a:gd name="T58" fmla="*/ 105 w 150"/>
                <a:gd name="T59" fmla="*/ 43 h 149"/>
                <a:gd name="T60" fmla="*/ 93 w 150"/>
                <a:gd name="T61" fmla="*/ 34 h 149"/>
                <a:gd name="T62" fmla="*/ 76 w 150"/>
                <a:gd name="T63" fmla="*/ 31 h 149"/>
                <a:gd name="T64" fmla="*/ 66 w 150"/>
                <a:gd name="T65" fmla="*/ 31 h 149"/>
                <a:gd name="T66" fmla="*/ 51 w 150"/>
                <a:gd name="T67" fmla="*/ 38 h 149"/>
                <a:gd name="T68" fmla="*/ 40 w 150"/>
                <a:gd name="T69" fmla="*/ 49 h 149"/>
                <a:gd name="T70" fmla="*/ 34 w 150"/>
                <a:gd name="T71" fmla="*/ 65 h 149"/>
                <a:gd name="T72" fmla="*/ 33 w 150"/>
                <a:gd name="T73" fmla="*/ 74 h 149"/>
                <a:gd name="T74" fmla="*/ 37 w 150"/>
                <a:gd name="T75" fmla="*/ 93 h 149"/>
                <a:gd name="T76" fmla="*/ 45 w 150"/>
                <a:gd name="T77" fmla="*/ 106 h 149"/>
                <a:gd name="T78" fmla="*/ 59 w 150"/>
                <a:gd name="T79" fmla="*/ 116 h 149"/>
                <a:gd name="T80" fmla="*/ 76 w 150"/>
                <a:gd name="T81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49">
                  <a:moveTo>
                    <a:pt x="76" y="120"/>
                  </a:moveTo>
                  <a:lnTo>
                    <a:pt x="76" y="120"/>
                  </a:lnTo>
                  <a:lnTo>
                    <a:pt x="84" y="118"/>
                  </a:lnTo>
                  <a:lnTo>
                    <a:pt x="93" y="116"/>
                  </a:lnTo>
                  <a:lnTo>
                    <a:pt x="100" y="112"/>
                  </a:lnTo>
                  <a:lnTo>
                    <a:pt x="106" y="106"/>
                  </a:lnTo>
                  <a:lnTo>
                    <a:pt x="111" y="100"/>
                  </a:lnTo>
                  <a:lnTo>
                    <a:pt x="115" y="93"/>
                  </a:lnTo>
                  <a:lnTo>
                    <a:pt x="117" y="84"/>
                  </a:lnTo>
                  <a:lnTo>
                    <a:pt x="117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50" y="83"/>
                  </a:lnTo>
                  <a:lnTo>
                    <a:pt x="149" y="90"/>
                  </a:lnTo>
                  <a:lnTo>
                    <a:pt x="146" y="98"/>
                  </a:lnTo>
                  <a:lnTo>
                    <a:pt x="144" y="104"/>
                  </a:lnTo>
                  <a:lnTo>
                    <a:pt x="138" y="117"/>
                  </a:lnTo>
                  <a:lnTo>
                    <a:pt x="128" y="128"/>
                  </a:lnTo>
                  <a:lnTo>
                    <a:pt x="117" y="137"/>
                  </a:lnTo>
                  <a:lnTo>
                    <a:pt x="105" y="144"/>
                  </a:lnTo>
                  <a:lnTo>
                    <a:pt x="98" y="146"/>
                  </a:lnTo>
                  <a:lnTo>
                    <a:pt x="90" y="148"/>
                  </a:lnTo>
                  <a:lnTo>
                    <a:pt x="83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4" y="117"/>
                  </a:lnTo>
                  <a:lnTo>
                    <a:pt x="6" y="105"/>
                  </a:lnTo>
                  <a:lnTo>
                    <a:pt x="4" y="98"/>
                  </a:lnTo>
                  <a:lnTo>
                    <a:pt x="3" y="90"/>
                  </a:lnTo>
                  <a:lnTo>
                    <a:pt x="1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3" y="59"/>
                  </a:lnTo>
                  <a:lnTo>
                    <a:pt x="4" y="51"/>
                  </a:lnTo>
                  <a:lnTo>
                    <a:pt x="6" y="45"/>
                  </a:lnTo>
                  <a:lnTo>
                    <a:pt x="14" y="32"/>
                  </a:lnTo>
                  <a:lnTo>
                    <a:pt x="22" y="21"/>
                  </a:lnTo>
                  <a:lnTo>
                    <a:pt x="33" y="12"/>
                  </a:lnTo>
                  <a:lnTo>
                    <a:pt x="45" y="5"/>
                  </a:lnTo>
                  <a:lnTo>
                    <a:pt x="53" y="3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4" y="0"/>
                  </a:lnTo>
                  <a:lnTo>
                    <a:pt x="92" y="1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9"/>
                  </a:lnTo>
                  <a:lnTo>
                    <a:pt x="118" y="12"/>
                  </a:lnTo>
                  <a:lnTo>
                    <a:pt x="129" y="22"/>
                  </a:lnTo>
                  <a:lnTo>
                    <a:pt x="105" y="43"/>
                  </a:lnTo>
                  <a:lnTo>
                    <a:pt x="105" y="43"/>
                  </a:lnTo>
                  <a:lnTo>
                    <a:pt x="99" y="38"/>
                  </a:lnTo>
                  <a:lnTo>
                    <a:pt x="93" y="34"/>
                  </a:lnTo>
                  <a:lnTo>
                    <a:pt x="84" y="31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66" y="31"/>
                  </a:lnTo>
                  <a:lnTo>
                    <a:pt x="59" y="33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0" y="49"/>
                  </a:lnTo>
                  <a:lnTo>
                    <a:pt x="37" y="56"/>
                  </a:lnTo>
                  <a:lnTo>
                    <a:pt x="34" y="65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84"/>
                  </a:lnTo>
                  <a:lnTo>
                    <a:pt x="37" y="93"/>
                  </a:lnTo>
                  <a:lnTo>
                    <a:pt x="40" y="100"/>
                  </a:lnTo>
                  <a:lnTo>
                    <a:pt x="45" y="106"/>
                  </a:lnTo>
                  <a:lnTo>
                    <a:pt x="51" y="112"/>
                  </a:lnTo>
                  <a:lnTo>
                    <a:pt x="59" y="116"/>
                  </a:lnTo>
                  <a:lnTo>
                    <a:pt x="66" y="118"/>
                  </a:lnTo>
                  <a:lnTo>
                    <a:pt x="76" y="120"/>
                  </a:lnTo>
                  <a:lnTo>
                    <a:pt x="76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/>
            <p:cNvSpPr>
              <a:spLocks/>
            </p:cNvSpPr>
            <p:nvPr userDrawn="1"/>
          </p:nvSpPr>
          <p:spPr bwMode="auto">
            <a:xfrm>
              <a:off x="2219" y="2409"/>
              <a:ext cx="43" cy="69"/>
            </a:xfrm>
            <a:custGeom>
              <a:avLst/>
              <a:gdLst>
                <a:gd name="T0" fmla="*/ 0 w 130"/>
                <a:gd name="T1" fmla="*/ 4 h 209"/>
                <a:gd name="T2" fmla="*/ 31 w 130"/>
                <a:gd name="T3" fmla="*/ 0 h 209"/>
                <a:gd name="T4" fmla="*/ 31 w 130"/>
                <a:gd name="T5" fmla="*/ 79 h 209"/>
                <a:gd name="T6" fmla="*/ 31 w 130"/>
                <a:gd name="T7" fmla="*/ 79 h 209"/>
                <a:gd name="T8" fmla="*/ 39 w 130"/>
                <a:gd name="T9" fmla="*/ 72 h 209"/>
                <a:gd name="T10" fmla="*/ 48 w 130"/>
                <a:gd name="T11" fmla="*/ 66 h 209"/>
                <a:gd name="T12" fmla="*/ 60 w 130"/>
                <a:gd name="T13" fmla="*/ 62 h 209"/>
                <a:gd name="T14" fmla="*/ 67 w 130"/>
                <a:gd name="T15" fmla="*/ 61 h 209"/>
                <a:gd name="T16" fmla="*/ 74 w 130"/>
                <a:gd name="T17" fmla="*/ 61 h 209"/>
                <a:gd name="T18" fmla="*/ 74 w 130"/>
                <a:gd name="T19" fmla="*/ 61 h 209"/>
                <a:gd name="T20" fmla="*/ 86 w 130"/>
                <a:gd name="T21" fmla="*/ 62 h 209"/>
                <a:gd name="T22" fmla="*/ 97 w 130"/>
                <a:gd name="T23" fmla="*/ 65 h 209"/>
                <a:gd name="T24" fmla="*/ 107 w 130"/>
                <a:gd name="T25" fmla="*/ 70 h 209"/>
                <a:gd name="T26" fmla="*/ 114 w 130"/>
                <a:gd name="T27" fmla="*/ 77 h 209"/>
                <a:gd name="T28" fmla="*/ 120 w 130"/>
                <a:gd name="T29" fmla="*/ 85 h 209"/>
                <a:gd name="T30" fmla="*/ 125 w 130"/>
                <a:gd name="T31" fmla="*/ 95 h 209"/>
                <a:gd name="T32" fmla="*/ 129 w 130"/>
                <a:gd name="T33" fmla="*/ 107 h 209"/>
                <a:gd name="T34" fmla="*/ 130 w 130"/>
                <a:gd name="T35" fmla="*/ 121 h 209"/>
                <a:gd name="T36" fmla="*/ 130 w 130"/>
                <a:gd name="T37" fmla="*/ 209 h 209"/>
                <a:gd name="T38" fmla="*/ 97 w 130"/>
                <a:gd name="T39" fmla="*/ 209 h 209"/>
                <a:gd name="T40" fmla="*/ 97 w 130"/>
                <a:gd name="T41" fmla="*/ 128 h 209"/>
                <a:gd name="T42" fmla="*/ 97 w 130"/>
                <a:gd name="T43" fmla="*/ 128 h 209"/>
                <a:gd name="T44" fmla="*/ 97 w 130"/>
                <a:gd name="T45" fmla="*/ 120 h 209"/>
                <a:gd name="T46" fmla="*/ 96 w 130"/>
                <a:gd name="T47" fmla="*/ 112 h 209"/>
                <a:gd name="T48" fmla="*/ 93 w 130"/>
                <a:gd name="T49" fmla="*/ 106 h 209"/>
                <a:gd name="T50" fmla="*/ 90 w 130"/>
                <a:gd name="T51" fmla="*/ 101 h 209"/>
                <a:gd name="T52" fmla="*/ 85 w 130"/>
                <a:gd name="T53" fmla="*/ 96 h 209"/>
                <a:gd name="T54" fmla="*/ 80 w 130"/>
                <a:gd name="T55" fmla="*/ 94 h 209"/>
                <a:gd name="T56" fmla="*/ 73 w 130"/>
                <a:gd name="T57" fmla="*/ 92 h 209"/>
                <a:gd name="T58" fmla="*/ 65 w 130"/>
                <a:gd name="T59" fmla="*/ 92 h 209"/>
                <a:gd name="T60" fmla="*/ 65 w 130"/>
                <a:gd name="T61" fmla="*/ 92 h 209"/>
                <a:gd name="T62" fmla="*/ 58 w 130"/>
                <a:gd name="T63" fmla="*/ 92 h 209"/>
                <a:gd name="T64" fmla="*/ 52 w 130"/>
                <a:gd name="T65" fmla="*/ 94 h 209"/>
                <a:gd name="T66" fmla="*/ 46 w 130"/>
                <a:gd name="T67" fmla="*/ 98 h 209"/>
                <a:gd name="T68" fmla="*/ 41 w 130"/>
                <a:gd name="T69" fmla="*/ 101 h 209"/>
                <a:gd name="T70" fmla="*/ 37 w 130"/>
                <a:gd name="T71" fmla="*/ 107 h 209"/>
                <a:gd name="T72" fmla="*/ 34 w 130"/>
                <a:gd name="T73" fmla="*/ 114 h 209"/>
                <a:gd name="T74" fmla="*/ 32 w 130"/>
                <a:gd name="T75" fmla="*/ 121 h 209"/>
                <a:gd name="T76" fmla="*/ 31 w 130"/>
                <a:gd name="T77" fmla="*/ 128 h 209"/>
                <a:gd name="T78" fmla="*/ 31 w 130"/>
                <a:gd name="T79" fmla="*/ 209 h 209"/>
                <a:gd name="T80" fmla="*/ 0 w 130"/>
                <a:gd name="T81" fmla="*/ 209 h 209"/>
                <a:gd name="T82" fmla="*/ 0 w 130"/>
                <a:gd name="T83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0" h="209">
                  <a:moveTo>
                    <a:pt x="0" y="4"/>
                  </a:moveTo>
                  <a:lnTo>
                    <a:pt x="31" y="0"/>
                  </a:lnTo>
                  <a:lnTo>
                    <a:pt x="31" y="79"/>
                  </a:lnTo>
                  <a:lnTo>
                    <a:pt x="31" y="79"/>
                  </a:lnTo>
                  <a:lnTo>
                    <a:pt x="39" y="72"/>
                  </a:lnTo>
                  <a:lnTo>
                    <a:pt x="48" y="66"/>
                  </a:lnTo>
                  <a:lnTo>
                    <a:pt x="60" y="62"/>
                  </a:lnTo>
                  <a:lnTo>
                    <a:pt x="67" y="61"/>
                  </a:lnTo>
                  <a:lnTo>
                    <a:pt x="74" y="61"/>
                  </a:lnTo>
                  <a:lnTo>
                    <a:pt x="74" y="61"/>
                  </a:lnTo>
                  <a:lnTo>
                    <a:pt x="86" y="62"/>
                  </a:lnTo>
                  <a:lnTo>
                    <a:pt x="97" y="65"/>
                  </a:lnTo>
                  <a:lnTo>
                    <a:pt x="107" y="70"/>
                  </a:lnTo>
                  <a:lnTo>
                    <a:pt x="114" y="77"/>
                  </a:lnTo>
                  <a:lnTo>
                    <a:pt x="120" y="85"/>
                  </a:lnTo>
                  <a:lnTo>
                    <a:pt x="125" y="95"/>
                  </a:lnTo>
                  <a:lnTo>
                    <a:pt x="129" y="107"/>
                  </a:lnTo>
                  <a:lnTo>
                    <a:pt x="130" y="121"/>
                  </a:lnTo>
                  <a:lnTo>
                    <a:pt x="130" y="209"/>
                  </a:lnTo>
                  <a:lnTo>
                    <a:pt x="97" y="209"/>
                  </a:lnTo>
                  <a:lnTo>
                    <a:pt x="97" y="128"/>
                  </a:lnTo>
                  <a:lnTo>
                    <a:pt x="97" y="128"/>
                  </a:lnTo>
                  <a:lnTo>
                    <a:pt x="97" y="120"/>
                  </a:lnTo>
                  <a:lnTo>
                    <a:pt x="96" y="112"/>
                  </a:lnTo>
                  <a:lnTo>
                    <a:pt x="93" y="106"/>
                  </a:lnTo>
                  <a:lnTo>
                    <a:pt x="90" y="101"/>
                  </a:lnTo>
                  <a:lnTo>
                    <a:pt x="85" y="96"/>
                  </a:lnTo>
                  <a:lnTo>
                    <a:pt x="80" y="94"/>
                  </a:lnTo>
                  <a:lnTo>
                    <a:pt x="73" y="92"/>
                  </a:lnTo>
                  <a:lnTo>
                    <a:pt x="65" y="92"/>
                  </a:lnTo>
                  <a:lnTo>
                    <a:pt x="65" y="92"/>
                  </a:lnTo>
                  <a:lnTo>
                    <a:pt x="58" y="92"/>
                  </a:lnTo>
                  <a:lnTo>
                    <a:pt x="52" y="94"/>
                  </a:lnTo>
                  <a:lnTo>
                    <a:pt x="46" y="98"/>
                  </a:lnTo>
                  <a:lnTo>
                    <a:pt x="41" y="101"/>
                  </a:lnTo>
                  <a:lnTo>
                    <a:pt x="37" y="107"/>
                  </a:lnTo>
                  <a:lnTo>
                    <a:pt x="34" y="114"/>
                  </a:lnTo>
                  <a:lnTo>
                    <a:pt x="32" y="121"/>
                  </a:lnTo>
                  <a:lnTo>
                    <a:pt x="31" y="128"/>
                  </a:lnTo>
                  <a:lnTo>
                    <a:pt x="31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/>
            <p:cNvSpPr>
              <a:spLocks/>
            </p:cNvSpPr>
            <p:nvPr userDrawn="1"/>
          </p:nvSpPr>
          <p:spPr bwMode="auto">
            <a:xfrm>
              <a:off x="2300" y="2410"/>
              <a:ext cx="67" cy="69"/>
            </a:xfrm>
            <a:custGeom>
              <a:avLst/>
              <a:gdLst>
                <a:gd name="T0" fmla="*/ 101 w 202"/>
                <a:gd name="T1" fmla="*/ 176 h 207"/>
                <a:gd name="T2" fmla="*/ 129 w 202"/>
                <a:gd name="T3" fmla="*/ 171 h 207"/>
                <a:gd name="T4" fmla="*/ 150 w 202"/>
                <a:gd name="T5" fmla="*/ 156 h 207"/>
                <a:gd name="T6" fmla="*/ 165 w 202"/>
                <a:gd name="T7" fmla="*/ 132 h 207"/>
                <a:gd name="T8" fmla="*/ 170 w 202"/>
                <a:gd name="T9" fmla="*/ 103 h 207"/>
                <a:gd name="T10" fmla="*/ 202 w 202"/>
                <a:gd name="T11" fmla="*/ 103 h 207"/>
                <a:gd name="T12" fmla="*/ 201 w 202"/>
                <a:gd name="T13" fmla="*/ 124 h 207"/>
                <a:gd name="T14" fmla="*/ 195 w 202"/>
                <a:gd name="T15" fmla="*/ 143 h 207"/>
                <a:gd name="T16" fmla="*/ 185 w 202"/>
                <a:gd name="T17" fmla="*/ 162 h 207"/>
                <a:gd name="T18" fmla="*/ 173 w 202"/>
                <a:gd name="T19" fmla="*/ 178 h 207"/>
                <a:gd name="T20" fmla="*/ 159 w 202"/>
                <a:gd name="T21" fmla="*/ 190 h 207"/>
                <a:gd name="T22" fmla="*/ 142 w 202"/>
                <a:gd name="T23" fmla="*/ 200 h 207"/>
                <a:gd name="T24" fmla="*/ 122 w 202"/>
                <a:gd name="T25" fmla="*/ 206 h 207"/>
                <a:gd name="T26" fmla="*/ 101 w 202"/>
                <a:gd name="T27" fmla="*/ 207 h 207"/>
                <a:gd name="T28" fmla="*/ 92 w 202"/>
                <a:gd name="T29" fmla="*/ 207 h 207"/>
                <a:gd name="T30" fmla="*/ 71 w 202"/>
                <a:gd name="T31" fmla="*/ 203 h 207"/>
                <a:gd name="T32" fmla="*/ 53 w 202"/>
                <a:gd name="T33" fmla="*/ 195 h 207"/>
                <a:gd name="T34" fmla="*/ 37 w 202"/>
                <a:gd name="T35" fmla="*/ 184 h 207"/>
                <a:gd name="T36" fmla="*/ 23 w 202"/>
                <a:gd name="T37" fmla="*/ 169 h 207"/>
                <a:gd name="T38" fmla="*/ 12 w 202"/>
                <a:gd name="T39" fmla="*/ 153 h 207"/>
                <a:gd name="T40" fmla="*/ 5 w 202"/>
                <a:gd name="T41" fmla="*/ 135 h 207"/>
                <a:gd name="T42" fmla="*/ 2 w 202"/>
                <a:gd name="T43" fmla="*/ 114 h 207"/>
                <a:gd name="T44" fmla="*/ 0 w 202"/>
                <a:gd name="T45" fmla="*/ 103 h 207"/>
                <a:gd name="T46" fmla="*/ 3 w 202"/>
                <a:gd name="T47" fmla="*/ 82 h 207"/>
                <a:gd name="T48" fmla="*/ 9 w 202"/>
                <a:gd name="T49" fmla="*/ 63 h 207"/>
                <a:gd name="T50" fmla="*/ 17 w 202"/>
                <a:gd name="T51" fmla="*/ 45 h 207"/>
                <a:gd name="T52" fmla="*/ 30 w 202"/>
                <a:gd name="T53" fmla="*/ 30 h 207"/>
                <a:gd name="T54" fmla="*/ 44 w 202"/>
                <a:gd name="T55" fmla="*/ 17 h 207"/>
                <a:gd name="T56" fmla="*/ 61 w 202"/>
                <a:gd name="T57" fmla="*/ 8 h 207"/>
                <a:gd name="T58" fmla="*/ 81 w 202"/>
                <a:gd name="T59" fmla="*/ 2 h 207"/>
                <a:gd name="T60" fmla="*/ 101 w 202"/>
                <a:gd name="T61" fmla="*/ 0 h 207"/>
                <a:gd name="T62" fmla="*/ 114 w 202"/>
                <a:gd name="T63" fmla="*/ 0 h 207"/>
                <a:gd name="T64" fmla="*/ 135 w 202"/>
                <a:gd name="T65" fmla="*/ 6 h 207"/>
                <a:gd name="T66" fmla="*/ 155 w 202"/>
                <a:gd name="T67" fmla="*/ 15 h 207"/>
                <a:gd name="T68" fmla="*/ 172 w 202"/>
                <a:gd name="T69" fmla="*/ 29 h 207"/>
                <a:gd name="T70" fmla="*/ 156 w 202"/>
                <a:gd name="T71" fmla="*/ 59 h 207"/>
                <a:gd name="T72" fmla="*/ 151 w 202"/>
                <a:gd name="T73" fmla="*/ 53 h 207"/>
                <a:gd name="T74" fmla="*/ 140 w 202"/>
                <a:gd name="T75" fmla="*/ 42 h 207"/>
                <a:gd name="T76" fmla="*/ 127 w 202"/>
                <a:gd name="T77" fmla="*/ 35 h 207"/>
                <a:gd name="T78" fmla="*/ 111 w 202"/>
                <a:gd name="T79" fmla="*/ 31 h 207"/>
                <a:gd name="T80" fmla="*/ 101 w 202"/>
                <a:gd name="T81" fmla="*/ 30 h 207"/>
                <a:gd name="T82" fmla="*/ 88 w 202"/>
                <a:gd name="T83" fmla="*/ 31 h 207"/>
                <a:gd name="T84" fmla="*/ 75 w 202"/>
                <a:gd name="T85" fmla="*/ 36 h 207"/>
                <a:gd name="T86" fmla="*/ 53 w 202"/>
                <a:gd name="T87" fmla="*/ 52 h 207"/>
                <a:gd name="T88" fmla="*/ 39 w 202"/>
                <a:gd name="T89" fmla="*/ 75 h 207"/>
                <a:gd name="T90" fmla="*/ 34 w 202"/>
                <a:gd name="T91" fmla="*/ 103 h 207"/>
                <a:gd name="T92" fmla="*/ 36 w 202"/>
                <a:gd name="T93" fmla="*/ 118 h 207"/>
                <a:gd name="T94" fmla="*/ 45 w 202"/>
                <a:gd name="T95" fmla="*/ 145 h 207"/>
                <a:gd name="T96" fmla="*/ 62 w 202"/>
                <a:gd name="T97" fmla="*/ 164 h 207"/>
                <a:gd name="T98" fmla="*/ 81 w 202"/>
                <a:gd name="T99" fmla="*/ 173 h 207"/>
                <a:gd name="T100" fmla="*/ 94 w 202"/>
                <a:gd name="T101" fmla="*/ 176 h 207"/>
                <a:gd name="T102" fmla="*/ 101 w 202"/>
                <a:gd name="T103" fmla="*/ 17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7">
                  <a:moveTo>
                    <a:pt x="101" y="176"/>
                  </a:moveTo>
                  <a:lnTo>
                    <a:pt x="101" y="176"/>
                  </a:lnTo>
                  <a:lnTo>
                    <a:pt x="116" y="175"/>
                  </a:lnTo>
                  <a:lnTo>
                    <a:pt x="129" y="171"/>
                  </a:lnTo>
                  <a:lnTo>
                    <a:pt x="140" y="164"/>
                  </a:lnTo>
                  <a:lnTo>
                    <a:pt x="150" y="156"/>
                  </a:lnTo>
                  <a:lnTo>
                    <a:pt x="159" y="145"/>
                  </a:lnTo>
                  <a:lnTo>
                    <a:pt x="165" y="132"/>
                  </a:lnTo>
                  <a:lnTo>
                    <a:pt x="168" y="119"/>
                  </a:lnTo>
                  <a:lnTo>
                    <a:pt x="170" y="103"/>
                  </a:lnTo>
                  <a:lnTo>
                    <a:pt x="202" y="103"/>
                  </a:lnTo>
                  <a:lnTo>
                    <a:pt x="202" y="103"/>
                  </a:lnTo>
                  <a:lnTo>
                    <a:pt x="202" y="114"/>
                  </a:lnTo>
                  <a:lnTo>
                    <a:pt x="201" y="124"/>
                  </a:lnTo>
                  <a:lnTo>
                    <a:pt x="199" y="135"/>
                  </a:lnTo>
                  <a:lnTo>
                    <a:pt x="195" y="143"/>
                  </a:lnTo>
                  <a:lnTo>
                    <a:pt x="190" y="153"/>
                  </a:lnTo>
                  <a:lnTo>
                    <a:pt x="185" y="162"/>
                  </a:lnTo>
                  <a:lnTo>
                    <a:pt x="181" y="169"/>
                  </a:lnTo>
                  <a:lnTo>
                    <a:pt x="173" y="178"/>
                  </a:lnTo>
                  <a:lnTo>
                    <a:pt x="167" y="184"/>
                  </a:lnTo>
                  <a:lnTo>
                    <a:pt x="159" y="190"/>
                  </a:lnTo>
                  <a:lnTo>
                    <a:pt x="151" y="195"/>
                  </a:lnTo>
                  <a:lnTo>
                    <a:pt x="142" y="200"/>
                  </a:lnTo>
                  <a:lnTo>
                    <a:pt x="133" y="203"/>
                  </a:lnTo>
                  <a:lnTo>
                    <a:pt x="122" y="206"/>
                  </a:lnTo>
                  <a:lnTo>
                    <a:pt x="112" y="207"/>
                  </a:lnTo>
                  <a:lnTo>
                    <a:pt x="101" y="207"/>
                  </a:lnTo>
                  <a:lnTo>
                    <a:pt x="101" y="207"/>
                  </a:lnTo>
                  <a:lnTo>
                    <a:pt x="92" y="207"/>
                  </a:lnTo>
                  <a:lnTo>
                    <a:pt x="81" y="206"/>
                  </a:lnTo>
                  <a:lnTo>
                    <a:pt x="71" y="203"/>
                  </a:lnTo>
                  <a:lnTo>
                    <a:pt x="61" y="200"/>
                  </a:lnTo>
                  <a:lnTo>
                    <a:pt x="53" y="195"/>
                  </a:lnTo>
                  <a:lnTo>
                    <a:pt x="44" y="190"/>
                  </a:lnTo>
                  <a:lnTo>
                    <a:pt x="37" y="184"/>
                  </a:lnTo>
                  <a:lnTo>
                    <a:pt x="30" y="178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2" y="153"/>
                  </a:lnTo>
                  <a:lnTo>
                    <a:pt x="9" y="143"/>
                  </a:lnTo>
                  <a:lnTo>
                    <a:pt x="5" y="135"/>
                  </a:lnTo>
                  <a:lnTo>
                    <a:pt x="3" y="124"/>
                  </a:lnTo>
                  <a:lnTo>
                    <a:pt x="2" y="114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2" y="92"/>
                  </a:lnTo>
                  <a:lnTo>
                    <a:pt x="3" y="82"/>
                  </a:lnTo>
                  <a:lnTo>
                    <a:pt x="5" y="73"/>
                  </a:lnTo>
                  <a:lnTo>
                    <a:pt x="9" y="63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3" y="37"/>
                  </a:lnTo>
                  <a:lnTo>
                    <a:pt x="30" y="30"/>
                  </a:lnTo>
                  <a:lnTo>
                    <a:pt x="37" y="23"/>
                  </a:lnTo>
                  <a:lnTo>
                    <a:pt x="44" y="17"/>
                  </a:lnTo>
                  <a:lnTo>
                    <a:pt x="53" y="12"/>
                  </a:lnTo>
                  <a:lnTo>
                    <a:pt x="61" y="8"/>
                  </a:lnTo>
                  <a:lnTo>
                    <a:pt x="71" y="4"/>
                  </a:lnTo>
                  <a:lnTo>
                    <a:pt x="81" y="2"/>
                  </a:lnTo>
                  <a:lnTo>
                    <a:pt x="9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26" y="2"/>
                  </a:lnTo>
                  <a:lnTo>
                    <a:pt x="135" y="6"/>
                  </a:lnTo>
                  <a:lnTo>
                    <a:pt x="146" y="9"/>
                  </a:lnTo>
                  <a:lnTo>
                    <a:pt x="155" y="15"/>
                  </a:lnTo>
                  <a:lnTo>
                    <a:pt x="163" y="22"/>
                  </a:lnTo>
                  <a:lnTo>
                    <a:pt x="172" y="29"/>
                  </a:lnTo>
                  <a:lnTo>
                    <a:pt x="179" y="37"/>
                  </a:lnTo>
                  <a:lnTo>
                    <a:pt x="156" y="59"/>
                  </a:lnTo>
                  <a:lnTo>
                    <a:pt x="156" y="59"/>
                  </a:lnTo>
                  <a:lnTo>
                    <a:pt x="151" y="53"/>
                  </a:lnTo>
                  <a:lnTo>
                    <a:pt x="146" y="47"/>
                  </a:lnTo>
                  <a:lnTo>
                    <a:pt x="140" y="42"/>
                  </a:lnTo>
                  <a:lnTo>
                    <a:pt x="134" y="39"/>
                  </a:lnTo>
                  <a:lnTo>
                    <a:pt x="127" y="35"/>
                  </a:lnTo>
                  <a:lnTo>
                    <a:pt x="118" y="32"/>
                  </a:lnTo>
                  <a:lnTo>
                    <a:pt x="111" y="31"/>
                  </a:lnTo>
                  <a:lnTo>
                    <a:pt x="101" y="30"/>
                  </a:lnTo>
                  <a:lnTo>
                    <a:pt x="101" y="30"/>
                  </a:lnTo>
                  <a:lnTo>
                    <a:pt x="94" y="31"/>
                  </a:lnTo>
                  <a:lnTo>
                    <a:pt x="88" y="31"/>
                  </a:lnTo>
                  <a:lnTo>
                    <a:pt x="81" y="34"/>
                  </a:lnTo>
                  <a:lnTo>
                    <a:pt x="75" y="36"/>
                  </a:lnTo>
                  <a:lnTo>
                    <a:pt x="62" y="42"/>
                  </a:lnTo>
                  <a:lnTo>
                    <a:pt x="53" y="52"/>
                  </a:lnTo>
                  <a:lnTo>
                    <a:pt x="45" y="62"/>
                  </a:lnTo>
                  <a:lnTo>
                    <a:pt x="39" y="75"/>
                  </a:lnTo>
                  <a:lnTo>
                    <a:pt x="36" y="89"/>
                  </a:lnTo>
                  <a:lnTo>
                    <a:pt x="34" y="103"/>
                  </a:lnTo>
                  <a:lnTo>
                    <a:pt x="34" y="103"/>
                  </a:lnTo>
                  <a:lnTo>
                    <a:pt x="36" y="118"/>
                  </a:lnTo>
                  <a:lnTo>
                    <a:pt x="39" y="132"/>
                  </a:lnTo>
                  <a:lnTo>
                    <a:pt x="45" y="145"/>
                  </a:lnTo>
                  <a:lnTo>
                    <a:pt x="53" y="156"/>
                  </a:lnTo>
                  <a:lnTo>
                    <a:pt x="62" y="164"/>
                  </a:lnTo>
                  <a:lnTo>
                    <a:pt x="75" y="170"/>
                  </a:lnTo>
                  <a:lnTo>
                    <a:pt x="81" y="173"/>
                  </a:lnTo>
                  <a:lnTo>
                    <a:pt x="88" y="175"/>
                  </a:lnTo>
                  <a:lnTo>
                    <a:pt x="94" y="176"/>
                  </a:lnTo>
                  <a:lnTo>
                    <a:pt x="101" y="176"/>
                  </a:lnTo>
                  <a:lnTo>
                    <a:pt x="101" y="1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/>
            <p:cNvSpPr>
              <a:spLocks noEditPoints="1"/>
            </p:cNvSpPr>
            <p:nvPr userDrawn="1"/>
          </p:nvSpPr>
          <p:spPr bwMode="auto">
            <a:xfrm>
              <a:off x="2376" y="2429"/>
              <a:ext cx="49" cy="50"/>
            </a:xfrm>
            <a:custGeom>
              <a:avLst/>
              <a:gdLst>
                <a:gd name="T0" fmla="*/ 34 w 148"/>
                <a:gd name="T1" fmla="*/ 85 h 149"/>
                <a:gd name="T2" fmla="*/ 39 w 148"/>
                <a:gd name="T3" fmla="*/ 99 h 149"/>
                <a:gd name="T4" fmla="*/ 47 w 148"/>
                <a:gd name="T5" fmla="*/ 110 h 149"/>
                <a:gd name="T6" fmla="*/ 59 w 148"/>
                <a:gd name="T7" fmla="*/ 116 h 149"/>
                <a:gd name="T8" fmla="*/ 75 w 148"/>
                <a:gd name="T9" fmla="*/ 120 h 149"/>
                <a:gd name="T10" fmla="*/ 85 w 148"/>
                <a:gd name="T11" fmla="*/ 118 h 149"/>
                <a:gd name="T12" fmla="*/ 102 w 148"/>
                <a:gd name="T13" fmla="*/ 111 h 149"/>
                <a:gd name="T14" fmla="*/ 146 w 148"/>
                <a:gd name="T15" fmla="*/ 105 h 149"/>
                <a:gd name="T16" fmla="*/ 141 w 148"/>
                <a:gd name="T17" fmla="*/ 115 h 149"/>
                <a:gd name="T18" fmla="*/ 128 w 148"/>
                <a:gd name="T19" fmla="*/ 131 h 149"/>
                <a:gd name="T20" fmla="*/ 109 w 148"/>
                <a:gd name="T21" fmla="*/ 143 h 149"/>
                <a:gd name="T22" fmla="*/ 87 w 148"/>
                <a:gd name="T23" fmla="*/ 149 h 149"/>
                <a:gd name="T24" fmla="*/ 75 w 148"/>
                <a:gd name="T25" fmla="*/ 149 h 149"/>
                <a:gd name="T26" fmla="*/ 59 w 148"/>
                <a:gd name="T27" fmla="*/ 148 h 149"/>
                <a:gd name="T28" fmla="*/ 45 w 148"/>
                <a:gd name="T29" fmla="*/ 144 h 149"/>
                <a:gd name="T30" fmla="*/ 22 w 148"/>
                <a:gd name="T31" fmla="*/ 128 h 149"/>
                <a:gd name="T32" fmla="*/ 6 w 148"/>
                <a:gd name="T33" fmla="*/ 104 h 149"/>
                <a:gd name="T34" fmla="*/ 1 w 148"/>
                <a:gd name="T35" fmla="*/ 90 h 149"/>
                <a:gd name="T36" fmla="*/ 0 w 148"/>
                <a:gd name="T37" fmla="*/ 74 h 149"/>
                <a:gd name="T38" fmla="*/ 0 w 148"/>
                <a:gd name="T39" fmla="*/ 67 h 149"/>
                <a:gd name="T40" fmla="*/ 6 w 148"/>
                <a:gd name="T41" fmla="*/ 45 h 149"/>
                <a:gd name="T42" fmla="*/ 22 w 148"/>
                <a:gd name="T43" fmla="*/ 22 h 149"/>
                <a:gd name="T44" fmla="*/ 45 w 148"/>
                <a:gd name="T45" fmla="*/ 6 h 149"/>
                <a:gd name="T46" fmla="*/ 58 w 148"/>
                <a:gd name="T47" fmla="*/ 1 h 149"/>
                <a:gd name="T48" fmla="*/ 74 w 148"/>
                <a:gd name="T49" fmla="*/ 0 h 149"/>
                <a:gd name="T50" fmla="*/ 81 w 148"/>
                <a:gd name="T51" fmla="*/ 0 h 149"/>
                <a:gd name="T52" fmla="*/ 96 w 148"/>
                <a:gd name="T53" fmla="*/ 4 h 149"/>
                <a:gd name="T54" fmla="*/ 115 w 148"/>
                <a:gd name="T55" fmla="*/ 12 h 149"/>
                <a:gd name="T56" fmla="*/ 135 w 148"/>
                <a:gd name="T57" fmla="*/ 33 h 149"/>
                <a:gd name="T58" fmla="*/ 146 w 148"/>
                <a:gd name="T59" fmla="*/ 60 h 149"/>
                <a:gd name="T60" fmla="*/ 148 w 148"/>
                <a:gd name="T61" fmla="*/ 74 h 149"/>
                <a:gd name="T62" fmla="*/ 147 w 148"/>
                <a:gd name="T63" fmla="*/ 85 h 149"/>
                <a:gd name="T64" fmla="*/ 35 w 148"/>
                <a:gd name="T65" fmla="*/ 57 h 149"/>
                <a:gd name="T66" fmla="*/ 113 w 148"/>
                <a:gd name="T67" fmla="*/ 57 h 149"/>
                <a:gd name="T68" fmla="*/ 107 w 148"/>
                <a:gd name="T69" fmla="*/ 46 h 149"/>
                <a:gd name="T70" fmla="*/ 98 w 148"/>
                <a:gd name="T71" fmla="*/ 38 h 149"/>
                <a:gd name="T72" fmla="*/ 87 w 148"/>
                <a:gd name="T73" fmla="*/ 32 h 149"/>
                <a:gd name="T74" fmla="*/ 74 w 148"/>
                <a:gd name="T75" fmla="*/ 29 h 149"/>
                <a:gd name="T76" fmla="*/ 67 w 148"/>
                <a:gd name="T77" fmla="*/ 31 h 149"/>
                <a:gd name="T78" fmla="*/ 55 w 148"/>
                <a:gd name="T79" fmla="*/ 34 h 149"/>
                <a:gd name="T80" fmla="*/ 45 w 148"/>
                <a:gd name="T81" fmla="*/ 42 h 149"/>
                <a:gd name="T82" fmla="*/ 38 w 148"/>
                <a:gd name="T83" fmla="*/ 51 h 149"/>
                <a:gd name="T84" fmla="*/ 35 w 148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34" y="85"/>
                  </a:moveTo>
                  <a:lnTo>
                    <a:pt x="34" y="85"/>
                  </a:lnTo>
                  <a:lnTo>
                    <a:pt x="35" y="93"/>
                  </a:lnTo>
                  <a:lnTo>
                    <a:pt x="39" y="99"/>
                  </a:lnTo>
                  <a:lnTo>
                    <a:pt x="42" y="105"/>
                  </a:lnTo>
                  <a:lnTo>
                    <a:pt x="47" y="110"/>
                  </a:lnTo>
                  <a:lnTo>
                    <a:pt x="53" y="113"/>
                  </a:lnTo>
                  <a:lnTo>
                    <a:pt x="59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8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19" y="137"/>
                  </a:lnTo>
                  <a:lnTo>
                    <a:pt x="109" y="143"/>
                  </a:lnTo>
                  <a:lnTo>
                    <a:pt x="98" y="146"/>
                  </a:lnTo>
                  <a:lnTo>
                    <a:pt x="87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59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3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3" y="6"/>
                  </a:lnTo>
                  <a:lnTo>
                    <a:pt x="115" y="12"/>
                  </a:lnTo>
                  <a:lnTo>
                    <a:pt x="126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67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7" y="85"/>
                  </a:lnTo>
                  <a:lnTo>
                    <a:pt x="34" y="85"/>
                  </a:lnTo>
                  <a:close/>
                  <a:moveTo>
                    <a:pt x="35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3" y="42"/>
                  </a:lnTo>
                  <a:lnTo>
                    <a:pt x="98" y="38"/>
                  </a:lnTo>
                  <a:lnTo>
                    <a:pt x="94" y="34"/>
                  </a:lnTo>
                  <a:lnTo>
                    <a:pt x="87" y="32"/>
                  </a:lnTo>
                  <a:lnTo>
                    <a:pt x="80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5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3"/>
            <p:cNvSpPr>
              <a:spLocks/>
            </p:cNvSpPr>
            <p:nvPr userDrawn="1"/>
          </p:nvSpPr>
          <p:spPr bwMode="auto">
            <a:xfrm>
              <a:off x="2434" y="2429"/>
              <a:ext cx="43" cy="49"/>
            </a:xfrm>
            <a:custGeom>
              <a:avLst/>
              <a:gdLst>
                <a:gd name="T0" fmla="*/ 0 w 128"/>
                <a:gd name="T1" fmla="*/ 1 h 148"/>
                <a:gd name="T2" fmla="*/ 32 w 128"/>
                <a:gd name="T3" fmla="*/ 1 h 148"/>
                <a:gd name="T4" fmla="*/ 32 w 128"/>
                <a:gd name="T5" fmla="*/ 18 h 148"/>
                <a:gd name="T6" fmla="*/ 32 w 128"/>
                <a:gd name="T7" fmla="*/ 18 h 148"/>
                <a:gd name="T8" fmla="*/ 38 w 128"/>
                <a:gd name="T9" fmla="*/ 12 h 148"/>
                <a:gd name="T10" fmla="*/ 47 w 128"/>
                <a:gd name="T11" fmla="*/ 6 h 148"/>
                <a:gd name="T12" fmla="*/ 53 w 128"/>
                <a:gd name="T13" fmla="*/ 4 h 148"/>
                <a:gd name="T14" fmla="*/ 59 w 128"/>
                <a:gd name="T15" fmla="*/ 1 h 148"/>
                <a:gd name="T16" fmla="*/ 65 w 128"/>
                <a:gd name="T17" fmla="*/ 0 h 148"/>
                <a:gd name="T18" fmla="*/ 72 w 128"/>
                <a:gd name="T19" fmla="*/ 0 h 148"/>
                <a:gd name="T20" fmla="*/ 72 w 128"/>
                <a:gd name="T21" fmla="*/ 0 h 148"/>
                <a:gd name="T22" fmla="*/ 84 w 128"/>
                <a:gd name="T23" fmla="*/ 1 h 148"/>
                <a:gd name="T24" fmla="*/ 97 w 128"/>
                <a:gd name="T25" fmla="*/ 4 h 148"/>
                <a:gd name="T26" fmla="*/ 105 w 128"/>
                <a:gd name="T27" fmla="*/ 9 h 148"/>
                <a:gd name="T28" fmla="*/ 114 w 128"/>
                <a:gd name="T29" fmla="*/ 16 h 148"/>
                <a:gd name="T30" fmla="*/ 120 w 128"/>
                <a:gd name="T31" fmla="*/ 24 h 148"/>
                <a:gd name="T32" fmla="*/ 125 w 128"/>
                <a:gd name="T33" fmla="*/ 34 h 148"/>
                <a:gd name="T34" fmla="*/ 127 w 128"/>
                <a:gd name="T35" fmla="*/ 46 h 148"/>
                <a:gd name="T36" fmla="*/ 128 w 128"/>
                <a:gd name="T37" fmla="*/ 60 h 148"/>
                <a:gd name="T38" fmla="*/ 128 w 128"/>
                <a:gd name="T39" fmla="*/ 148 h 148"/>
                <a:gd name="T40" fmla="*/ 97 w 128"/>
                <a:gd name="T41" fmla="*/ 148 h 148"/>
                <a:gd name="T42" fmla="*/ 97 w 128"/>
                <a:gd name="T43" fmla="*/ 67 h 148"/>
                <a:gd name="T44" fmla="*/ 97 w 128"/>
                <a:gd name="T45" fmla="*/ 67 h 148"/>
                <a:gd name="T46" fmla="*/ 95 w 128"/>
                <a:gd name="T47" fmla="*/ 59 h 148"/>
                <a:gd name="T48" fmla="*/ 94 w 128"/>
                <a:gd name="T49" fmla="*/ 50 h 148"/>
                <a:gd name="T50" fmla="*/ 92 w 128"/>
                <a:gd name="T51" fmla="*/ 44 h 148"/>
                <a:gd name="T52" fmla="*/ 88 w 128"/>
                <a:gd name="T53" fmla="*/ 39 h 148"/>
                <a:gd name="T54" fmla="*/ 83 w 128"/>
                <a:gd name="T55" fmla="*/ 35 h 148"/>
                <a:gd name="T56" fmla="*/ 78 w 128"/>
                <a:gd name="T57" fmla="*/ 32 h 148"/>
                <a:gd name="T58" fmla="*/ 71 w 128"/>
                <a:gd name="T59" fmla="*/ 31 h 148"/>
                <a:gd name="T60" fmla="*/ 64 w 128"/>
                <a:gd name="T61" fmla="*/ 31 h 148"/>
                <a:gd name="T62" fmla="*/ 64 w 128"/>
                <a:gd name="T63" fmla="*/ 31 h 148"/>
                <a:gd name="T64" fmla="*/ 56 w 128"/>
                <a:gd name="T65" fmla="*/ 31 h 148"/>
                <a:gd name="T66" fmla="*/ 50 w 128"/>
                <a:gd name="T67" fmla="*/ 33 h 148"/>
                <a:gd name="T68" fmla="*/ 44 w 128"/>
                <a:gd name="T69" fmla="*/ 37 h 148"/>
                <a:gd name="T70" fmla="*/ 41 w 128"/>
                <a:gd name="T71" fmla="*/ 40 h 148"/>
                <a:gd name="T72" fmla="*/ 37 w 128"/>
                <a:gd name="T73" fmla="*/ 46 h 148"/>
                <a:gd name="T74" fmla="*/ 34 w 128"/>
                <a:gd name="T75" fmla="*/ 53 h 148"/>
                <a:gd name="T76" fmla="*/ 32 w 128"/>
                <a:gd name="T77" fmla="*/ 60 h 148"/>
                <a:gd name="T78" fmla="*/ 32 w 128"/>
                <a:gd name="T79" fmla="*/ 67 h 148"/>
                <a:gd name="T80" fmla="*/ 32 w 128"/>
                <a:gd name="T81" fmla="*/ 148 h 148"/>
                <a:gd name="T82" fmla="*/ 0 w 128"/>
                <a:gd name="T83" fmla="*/ 148 h 148"/>
                <a:gd name="T84" fmla="*/ 0 w 128"/>
                <a:gd name="T85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148">
                  <a:moveTo>
                    <a:pt x="0" y="1"/>
                  </a:moveTo>
                  <a:lnTo>
                    <a:pt x="32" y="1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8" y="12"/>
                  </a:lnTo>
                  <a:lnTo>
                    <a:pt x="47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84" y="1"/>
                  </a:lnTo>
                  <a:lnTo>
                    <a:pt x="97" y="4"/>
                  </a:lnTo>
                  <a:lnTo>
                    <a:pt x="105" y="9"/>
                  </a:lnTo>
                  <a:lnTo>
                    <a:pt x="114" y="16"/>
                  </a:lnTo>
                  <a:lnTo>
                    <a:pt x="120" y="24"/>
                  </a:lnTo>
                  <a:lnTo>
                    <a:pt x="125" y="34"/>
                  </a:lnTo>
                  <a:lnTo>
                    <a:pt x="127" y="46"/>
                  </a:lnTo>
                  <a:lnTo>
                    <a:pt x="128" y="60"/>
                  </a:lnTo>
                  <a:lnTo>
                    <a:pt x="128" y="148"/>
                  </a:lnTo>
                  <a:lnTo>
                    <a:pt x="97" y="148"/>
                  </a:lnTo>
                  <a:lnTo>
                    <a:pt x="97" y="67"/>
                  </a:lnTo>
                  <a:lnTo>
                    <a:pt x="97" y="67"/>
                  </a:lnTo>
                  <a:lnTo>
                    <a:pt x="95" y="59"/>
                  </a:lnTo>
                  <a:lnTo>
                    <a:pt x="94" y="50"/>
                  </a:lnTo>
                  <a:lnTo>
                    <a:pt x="92" y="44"/>
                  </a:lnTo>
                  <a:lnTo>
                    <a:pt x="88" y="39"/>
                  </a:lnTo>
                  <a:lnTo>
                    <a:pt x="83" y="35"/>
                  </a:lnTo>
                  <a:lnTo>
                    <a:pt x="78" y="32"/>
                  </a:lnTo>
                  <a:lnTo>
                    <a:pt x="71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56" y="31"/>
                  </a:lnTo>
                  <a:lnTo>
                    <a:pt x="50" y="33"/>
                  </a:lnTo>
                  <a:lnTo>
                    <a:pt x="44" y="37"/>
                  </a:lnTo>
                  <a:lnTo>
                    <a:pt x="41" y="40"/>
                  </a:lnTo>
                  <a:lnTo>
                    <a:pt x="37" y="46"/>
                  </a:lnTo>
                  <a:lnTo>
                    <a:pt x="34" y="53"/>
                  </a:lnTo>
                  <a:lnTo>
                    <a:pt x="32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"/>
            <p:cNvSpPr>
              <a:spLocks/>
            </p:cNvSpPr>
            <p:nvPr userDrawn="1"/>
          </p:nvSpPr>
          <p:spPr bwMode="auto">
            <a:xfrm>
              <a:off x="2484" y="2409"/>
              <a:ext cx="35" cy="69"/>
            </a:xfrm>
            <a:custGeom>
              <a:avLst/>
              <a:gdLst>
                <a:gd name="T0" fmla="*/ 30 w 106"/>
                <a:gd name="T1" fmla="*/ 4 h 209"/>
                <a:gd name="T2" fmla="*/ 62 w 106"/>
                <a:gd name="T3" fmla="*/ 0 h 209"/>
                <a:gd name="T4" fmla="*/ 62 w 106"/>
                <a:gd name="T5" fmla="*/ 62 h 209"/>
                <a:gd name="T6" fmla="*/ 106 w 106"/>
                <a:gd name="T7" fmla="*/ 62 h 209"/>
                <a:gd name="T8" fmla="*/ 106 w 106"/>
                <a:gd name="T9" fmla="*/ 93 h 209"/>
                <a:gd name="T10" fmla="*/ 62 w 106"/>
                <a:gd name="T11" fmla="*/ 93 h 209"/>
                <a:gd name="T12" fmla="*/ 62 w 106"/>
                <a:gd name="T13" fmla="*/ 209 h 209"/>
                <a:gd name="T14" fmla="*/ 30 w 106"/>
                <a:gd name="T15" fmla="*/ 209 h 209"/>
                <a:gd name="T16" fmla="*/ 30 w 106"/>
                <a:gd name="T17" fmla="*/ 93 h 209"/>
                <a:gd name="T18" fmla="*/ 0 w 106"/>
                <a:gd name="T19" fmla="*/ 93 h 209"/>
                <a:gd name="T20" fmla="*/ 0 w 106"/>
                <a:gd name="T21" fmla="*/ 62 h 209"/>
                <a:gd name="T22" fmla="*/ 30 w 106"/>
                <a:gd name="T23" fmla="*/ 62 h 209"/>
                <a:gd name="T24" fmla="*/ 30 w 106"/>
                <a:gd name="T25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209">
                  <a:moveTo>
                    <a:pt x="30" y="4"/>
                  </a:moveTo>
                  <a:lnTo>
                    <a:pt x="62" y="0"/>
                  </a:lnTo>
                  <a:lnTo>
                    <a:pt x="62" y="62"/>
                  </a:lnTo>
                  <a:lnTo>
                    <a:pt x="106" y="62"/>
                  </a:lnTo>
                  <a:lnTo>
                    <a:pt x="106" y="93"/>
                  </a:lnTo>
                  <a:lnTo>
                    <a:pt x="62" y="93"/>
                  </a:lnTo>
                  <a:lnTo>
                    <a:pt x="62" y="209"/>
                  </a:lnTo>
                  <a:lnTo>
                    <a:pt x="30" y="209"/>
                  </a:lnTo>
                  <a:lnTo>
                    <a:pt x="30" y="93"/>
                  </a:lnTo>
                  <a:lnTo>
                    <a:pt x="0" y="93"/>
                  </a:lnTo>
                  <a:lnTo>
                    <a:pt x="0" y="62"/>
                  </a:lnTo>
                  <a:lnTo>
                    <a:pt x="30" y="6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5"/>
            <p:cNvSpPr>
              <a:spLocks/>
            </p:cNvSpPr>
            <p:nvPr userDrawn="1"/>
          </p:nvSpPr>
          <p:spPr bwMode="auto">
            <a:xfrm>
              <a:off x="2527" y="2429"/>
              <a:ext cx="23" cy="49"/>
            </a:xfrm>
            <a:custGeom>
              <a:avLst/>
              <a:gdLst>
                <a:gd name="T0" fmla="*/ 0 w 69"/>
                <a:gd name="T1" fmla="*/ 1 h 148"/>
                <a:gd name="T2" fmla="*/ 32 w 69"/>
                <a:gd name="T3" fmla="*/ 1 h 148"/>
                <a:gd name="T4" fmla="*/ 32 w 69"/>
                <a:gd name="T5" fmla="*/ 17 h 148"/>
                <a:gd name="T6" fmla="*/ 32 w 69"/>
                <a:gd name="T7" fmla="*/ 17 h 148"/>
                <a:gd name="T8" fmla="*/ 38 w 69"/>
                <a:gd name="T9" fmla="*/ 10 h 148"/>
                <a:gd name="T10" fmla="*/ 45 w 69"/>
                <a:gd name="T11" fmla="*/ 5 h 148"/>
                <a:gd name="T12" fmla="*/ 50 w 69"/>
                <a:gd name="T13" fmla="*/ 3 h 148"/>
                <a:gd name="T14" fmla="*/ 56 w 69"/>
                <a:gd name="T15" fmla="*/ 1 h 148"/>
                <a:gd name="T16" fmla="*/ 62 w 69"/>
                <a:gd name="T17" fmla="*/ 0 h 148"/>
                <a:gd name="T18" fmla="*/ 69 w 69"/>
                <a:gd name="T19" fmla="*/ 0 h 148"/>
                <a:gd name="T20" fmla="*/ 69 w 69"/>
                <a:gd name="T21" fmla="*/ 31 h 148"/>
                <a:gd name="T22" fmla="*/ 67 w 69"/>
                <a:gd name="T23" fmla="*/ 31 h 148"/>
                <a:gd name="T24" fmla="*/ 67 w 69"/>
                <a:gd name="T25" fmla="*/ 31 h 148"/>
                <a:gd name="T26" fmla="*/ 60 w 69"/>
                <a:gd name="T27" fmla="*/ 32 h 148"/>
                <a:gd name="T28" fmla="*/ 52 w 69"/>
                <a:gd name="T29" fmla="*/ 33 h 148"/>
                <a:gd name="T30" fmla="*/ 46 w 69"/>
                <a:gd name="T31" fmla="*/ 37 h 148"/>
                <a:gd name="T32" fmla="*/ 41 w 69"/>
                <a:gd name="T33" fmla="*/ 40 h 148"/>
                <a:gd name="T34" fmla="*/ 38 w 69"/>
                <a:gd name="T35" fmla="*/ 46 h 148"/>
                <a:gd name="T36" fmla="*/ 34 w 69"/>
                <a:gd name="T37" fmla="*/ 53 h 148"/>
                <a:gd name="T38" fmla="*/ 33 w 69"/>
                <a:gd name="T39" fmla="*/ 60 h 148"/>
                <a:gd name="T40" fmla="*/ 32 w 69"/>
                <a:gd name="T41" fmla="*/ 67 h 148"/>
                <a:gd name="T42" fmla="*/ 32 w 69"/>
                <a:gd name="T43" fmla="*/ 148 h 148"/>
                <a:gd name="T44" fmla="*/ 0 w 69"/>
                <a:gd name="T45" fmla="*/ 148 h 148"/>
                <a:gd name="T46" fmla="*/ 0 w 69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148">
                  <a:moveTo>
                    <a:pt x="0" y="1"/>
                  </a:moveTo>
                  <a:lnTo>
                    <a:pt x="32" y="1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8" y="10"/>
                  </a:lnTo>
                  <a:lnTo>
                    <a:pt x="45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2" y="33"/>
                  </a:lnTo>
                  <a:lnTo>
                    <a:pt x="46" y="37"/>
                  </a:lnTo>
                  <a:lnTo>
                    <a:pt x="41" y="40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3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"/>
            <p:cNvSpPr>
              <a:spLocks noEditPoints="1"/>
            </p:cNvSpPr>
            <p:nvPr userDrawn="1"/>
          </p:nvSpPr>
          <p:spPr bwMode="auto">
            <a:xfrm>
              <a:off x="2555" y="2429"/>
              <a:ext cx="50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6 w 149"/>
                <a:gd name="T9" fmla="*/ 120 h 149"/>
                <a:gd name="T10" fmla="*/ 86 w 149"/>
                <a:gd name="T11" fmla="*/ 118 h 149"/>
                <a:gd name="T12" fmla="*/ 103 w 149"/>
                <a:gd name="T13" fmla="*/ 111 h 149"/>
                <a:gd name="T14" fmla="*/ 146 w 149"/>
                <a:gd name="T15" fmla="*/ 105 h 149"/>
                <a:gd name="T16" fmla="*/ 142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5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4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5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6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9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2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4" y="57"/>
                  </a:lnTo>
                  <a:lnTo>
                    <a:pt x="114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1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58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3">
            <a:extLst>
              <a:ext uri="{FF2B5EF4-FFF2-40B4-BE49-F238E27FC236}">
                <a16:creationId xmlns:a16="http://schemas.microsoft.com/office/drawing/2014/main" id="{AA5B3CA4-7383-4A08-AD3F-748BE844E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29944" r="50129" b="9678"/>
          <a:stretch/>
        </p:blipFill>
        <p:spPr>
          <a:xfrm>
            <a:off x="754744" y="756557"/>
            <a:ext cx="5331731" cy="535577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341619" y="2819399"/>
            <a:ext cx="3278005" cy="147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5086" y="4514850"/>
            <a:ext cx="4896685" cy="15430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555086" y="2143125"/>
            <a:ext cx="4896685" cy="22547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809750" y="3128963"/>
            <a:ext cx="2332038" cy="844550"/>
            <a:chOff x="1140" y="1971"/>
            <a:chExt cx="1469" cy="532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140" y="1971"/>
              <a:ext cx="1469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1140" y="2055"/>
              <a:ext cx="178" cy="251"/>
            </a:xfrm>
            <a:custGeom>
              <a:avLst/>
              <a:gdLst>
                <a:gd name="T0" fmla="*/ 123 w 533"/>
                <a:gd name="T1" fmla="*/ 517 h 755"/>
                <a:gd name="T2" fmla="*/ 166 w 533"/>
                <a:gd name="T3" fmla="*/ 573 h 755"/>
                <a:gd name="T4" fmla="*/ 192 w 533"/>
                <a:gd name="T5" fmla="*/ 593 h 755"/>
                <a:gd name="T6" fmla="*/ 223 w 533"/>
                <a:gd name="T7" fmla="*/ 605 h 755"/>
                <a:gd name="T8" fmla="*/ 258 w 533"/>
                <a:gd name="T9" fmla="*/ 611 h 755"/>
                <a:gd name="T10" fmla="*/ 292 w 533"/>
                <a:gd name="T11" fmla="*/ 610 h 755"/>
                <a:gd name="T12" fmla="*/ 332 w 533"/>
                <a:gd name="T13" fmla="*/ 596 h 755"/>
                <a:gd name="T14" fmla="*/ 351 w 533"/>
                <a:gd name="T15" fmla="*/ 583 h 755"/>
                <a:gd name="T16" fmla="*/ 362 w 533"/>
                <a:gd name="T17" fmla="*/ 565 h 755"/>
                <a:gd name="T18" fmla="*/ 365 w 533"/>
                <a:gd name="T19" fmla="*/ 544 h 755"/>
                <a:gd name="T20" fmla="*/ 364 w 533"/>
                <a:gd name="T21" fmla="*/ 529 h 755"/>
                <a:gd name="T22" fmla="*/ 356 w 533"/>
                <a:gd name="T23" fmla="*/ 509 h 755"/>
                <a:gd name="T24" fmla="*/ 341 w 533"/>
                <a:gd name="T25" fmla="*/ 492 h 755"/>
                <a:gd name="T26" fmla="*/ 291 w 533"/>
                <a:gd name="T27" fmla="*/ 461 h 755"/>
                <a:gd name="T28" fmla="*/ 217 w 533"/>
                <a:gd name="T29" fmla="*/ 432 h 755"/>
                <a:gd name="T30" fmla="*/ 153 w 533"/>
                <a:gd name="T31" fmla="*/ 401 h 755"/>
                <a:gd name="T32" fmla="*/ 105 w 533"/>
                <a:gd name="T33" fmla="*/ 365 h 755"/>
                <a:gd name="T34" fmla="*/ 71 w 533"/>
                <a:gd name="T35" fmla="*/ 323 h 755"/>
                <a:gd name="T36" fmla="*/ 49 w 533"/>
                <a:gd name="T37" fmla="*/ 277 h 755"/>
                <a:gd name="T38" fmla="*/ 39 w 533"/>
                <a:gd name="T39" fmla="*/ 225 h 755"/>
                <a:gd name="T40" fmla="*/ 39 w 533"/>
                <a:gd name="T41" fmla="*/ 184 h 755"/>
                <a:gd name="T42" fmla="*/ 56 w 533"/>
                <a:gd name="T43" fmla="*/ 125 h 755"/>
                <a:gd name="T44" fmla="*/ 90 w 533"/>
                <a:gd name="T45" fmla="*/ 73 h 755"/>
                <a:gd name="T46" fmla="*/ 139 w 533"/>
                <a:gd name="T47" fmla="*/ 34 h 755"/>
                <a:gd name="T48" fmla="*/ 201 w 533"/>
                <a:gd name="T49" fmla="*/ 9 h 755"/>
                <a:gd name="T50" fmla="*/ 273 w 533"/>
                <a:gd name="T51" fmla="*/ 0 h 755"/>
                <a:gd name="T52" fmla="*/ 308 w 533"/>
                <a:gd name="T53" fmla="*/ 1 h 755"/>
                <a:gd name="T54" fmla="*/ 357 w 533"/>
                <a:gd name="T55" fmla="*/ 11 h 755"/>
                <a:gd name="T56" fmla="*/ 402 w 533"/>
                <a:gd name="T57" fmla="*/ 29 h 755"/>
                <a:gd name="T58" fmla="*/ 443 w 533"/>
                <a:gd name="T59" fmla="*/ 57 h 755"/>
                <a:gd name="T60" fmla="*/ 480 w 533"/>
                <a:gd name="T61" fmla="*/ 95 h 755"/>
                <a:gd name="T62" fmla="*/ 382 w 533"/>
                <a:gd name="T63" fmla="*/ 209 h 755"/>
                <a:gd name="T64" fmla="*/ 362 w 533"/>
                <a:gd name="T65" fmla="*/ 179 h 755"/>
                <a:gd name="T66" fmla="*/ 324 w 533"/>
                <a:gd name="T67" fmla="*/ 153 h 755"/>
                <a:gd name="T68" fmla="*/ 276 w 533"/>
                <a:gd name="T69" fmla="*/ 143 h 755"/>
                <a:gd name="T70" fmla="*/ 246 w 533"/>
                <a:gd name="T71" fmla="*/ 148 h 755"/>
                <a:gd name="T72" fmla="*/ 209 w 533"/>
                <a:gd name="T73" fmla="*/ 167 h 755"/>
                <a:gd name="T74" fmla="*/ 200 w 533"/>
                <a:gd name="T75" fmla="*/ 183 h 755"/>
                <a:gd name="T76" fmla="*/ 196 w 533"/>
                <a:gd name="T77" fmla="*/ 201 h 755"/>
                <a:gd name="T78" fmla="*/ 201 w 533"/>
                <a:gd name="T79" fmla="*/ 228 h 755"/>
                <a:gd name="T80" fmla="*/ 217 w 533"/>
                <a:gd name="T81" fmla="*/ 250 h 755"/>
                <a:gd name="T82" fmla="*/ 265 w 533"/>
                <a:gd name="T83" fmla="*/ 281 h 755"/>
                <a:gd name="T84" fmla="*/ 342 w 533"/>
                <a:gd name="T85" fmla="*/ 310 h 755"/>
                <a:gd name="T86" fmla="*/ 406 w 533"/>
                <a:gd name="T87" fmla="*/ 339 h 755"/>
                <a:gd name="T88" fmla="*/ 457 w 533"/>
                <a:gd name="T89" fmla="*/ 373 h 755"/>
                <a:gd name="T90" fmla="*/ 494 w 533"/>
                <a:gd name="T91" fmla="*/ 412 h 755"/>
                <a:gd name="T92" fmla="*/ 520 w 533"/>
                <a:gd name="T93" fmla="*/ 460 h 755"/>
                <a:gd name="T94" fmla="*/ 532 w 533"/>
                <a:gd name="T95" fmla="*/ 516 h 755"/>
                <a:gd name="T96" fmla="*/ 532 w 533"/>
                <a:gd name="T97" fmla="*/ 560 h 755"/>
                <a:gd name="T98" fmla="*/ 514 w 533"/>
                <a:gd name="T99" fmla="*/ 624 h 755"/>
                <a:gd name="T100" fmla="*/ 477 w 533"/>
                <a:gd name="T101" fmla="*/ 679 h 755"/>
                <a:gd name="T102" fmla="*/ 423 w 533"/>
                <a:gd name="T103" fmla="*/ 720 h 755"/>
                <a:gd name="T104" fmla="*/ 353 w 533"/>
                <a:gd name="T105" fmla="*/ 745 h 755"/>
                <a:gd name="T106" fmla="*/ 272 w 533"/>
                <a:gd name="T107" fmla="*/ 755 h 755"/>
                <a:gd name="T108" fmla="*/ 229 w 533"/>
                <a:gd name="T109" fmla="*/ 752 h 755"/>
                <a:gd name="T110" fmla="*/ 169 w 533"/>
                <a:gd name="T111" fmla="*/ 740 h 755"/>
                <a:gd name="T112" fmla="*/ 114 w 533"/>
                <a:gd name="T113" fmla="*/ 718 h 755"/>
                <a:gd name="T114" fmla="*/ 66 w 533"/>
                <a:gd name="T115" fmla="*/ 685 h 755"/>
                <a:gd name="T116" fmla="*/ 24 w 533"/>
                <a:gd name="T117" fmla="*/ 641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3" h="755">
                  <a:moveTo>
                    <a:pt x="0" y="605"/>
                  </a:moveTo>
                  <a:lnTo>
                    <a:pt x="123" y="517"/>
                  </a:lnTo>
                  <a:lnTo>
                    <a:pt x="123" y="517"/>
                  </a:lnTo>
                  <a:lnTo>
                    <a:pt x="136" y="539"/>
                  </a:lnTo>
                  <a:lnTo>
                    <a:pt x="151" y="557"/>
                  </a:lnTo>
                  <a:lnTo>
                    <a:pt x="166" y="573"/>
                  </a:lnTo>
                  <a:lnTo>
                    <a:pt x="174" y="581"/>
                  </a:lnTo>
                  <a:lnTo>
                    <a:pt x="183" y="587"/>
                  </a:lnTo>
                  <a:lnTo>
                    <a:pt x="192" y="593"/>
                  </a:lnTo>
                  <a:lnTo>
                    <a:pt x="202" y="598"/>
                  </a:lnTo>
                  <a:lnTo>
                    <a:pt x="212" y="601"/>
                  </a:lnTo>
                  <a:lnTo>
                    <a:pt x="223" y="605"/>
                  </a:lnTo>
                  <a:lnTo>
                    <a:pt x="234" y="607"/>
                  </a:lnTo>
                  <a:lnTo>
                    <a:pt x="246" y="610"/>
                  </a:lnTo>
                  <a:lnTo>
                    <a:pt x="258" y="611"/>
                  </a:lnTo>
                  <a:lnTo>
                    <a:pt x="272" y="611"/>
                  </a:lnTo>
                  <a:lnTo>
                    <a:pt x="272" y="611"/>
                  </a:lnTo>
                  <a:lnTo>
                    <a:pt x="292" y="610"/>
                  </a:lnTo>
                  <a:lnTo>
                    <a:pt x="309" y="606"/>
                  </a:lnTo>
                  <a:lnTo>
                    <a:pt x="325" y="600"/>
                  </a:lnTo>
                  <a:lnTo>
                    <a:pt x="332" y="596"/>
                  </a:lnTo>
                  <a:lnTo>
                    <a:pt x="340" y="593"/>
                  </a:lnTo>
                  <a:lnTo>
                    <a:pt x="345" y="588"/>
                  </a:lnTo>
                  <a:lnTo>
                    <a:pt x="351" y="583"/>
                  </a:lnTo>
                  <a:lnTo>
                    <a:pt x="354" y="577"/>
                  </a:lnTo>
                  <a:lnTo>
                    <a:pt x="358" y="571"/>
                  </a:lnTo>
                  <a:lnTo>
                    <a:pt x="362" y="565"/>
                  </a:lnTo>
                  <a:lnTo>
                    <a:pt x="363" y="559"/>
                  </a:lnTo>
                  <a:lnTo>
                    <a:pt x="365" y="551"/>
                  </a:lnTo>
                  <a:lnTo>
                    <a:pt x="365" y="544"/>
                  </a:lnTo>
                  <a:lnTo>
                    <a:pt x="365" y="544"/>
                  </a:lnTo>
                  <a:lnTo>
                    <a:pt x="365" y="537"/>
                  </a:lnTo>
                  <a:lnTo>
                    <a:pt x="364" y="529"/>
                  </a:lnTo>
                  <a:lnTo>
                    <a:pt x="362" y="522"/>
                  </a:lnTo>
                  <a:lnTo>
                    <a:pt x="359" y="515"/>
                  </a:lnTo>
                  <a:lnTo>
                    <a:pt x="356" y="509"/>
                  </a:lnTo>
                  <a:lnTo>
                    <a:pt x="352" y="502"/>
                  </a:lnTo>
                  <a:lnTo>
                    <a:pt x="347" y="496"/>
                  </a:lnTo>
                  <a:lnTo>
                    <a:pt x="341" y="492"/>
                  </a:lnTo>
                  <a:lnTo>
                    <a:pt x="328" y="481"/>
                  </a:lnTo>
                  <a:lnTo>
                    <a:pt x="311" y="471"/>
                  </a:lnTo>
                  <a:lnTo>
                    <a:pt x="291" y="461"/>
                  </a:lnTo>
                  <a:lnTo>
                    <a:pt x="268" y="451"/>
                  </a:lnTo>
                  <a:lnTo>
                    <a:pt x="217" y="432"/>
                  </a:lnTo>
                  <a:lnTo>
                    <a:pt x="217" y="432"/>
                  </a:lnTo>
                  <a:lnTo>
                    <a:pt x="194" y="422"/>
                  </a:lnTo>
                  <a:lnTo>
                    <a:pt x="173" y="412"/>
                  </a:lnTo>
                  <a:lnTo>
                    <a:pt x="153" y="401"/>
                  </a:lnTo>
                  <a:lnTo>
                    <a:pt x="136" y="390"/>
                  </a:lnTo>
                  <a:lnTo>
                    <a:pt x="119" y="378"/>
                  </a:lnTo>
                  <a:lnTo>
                    <a:pt x="105" y="365"/>
                  </a:lnTo>
                  <a:lnTo>
                    <a:pt x="93" y="351"/>
                  </a:lnTo>
                  <a:lnTo>
                    <a:pt x="80" y="338"/>
                  </a:lnTo>
                  <a:lnTo>
                    <a:pt x="71" y="323"/>
                  </a:lnTo>
                  <a:lnTo>
                    <a:pt x="62" y="309"/>
                  </a:lnTo>
                  <a:lnTo>
                    <a:pt x="55" y="293"/>
                  </a:lnTo>
                  <a:lnTo>
                    <a:pt x="49" y="277"/>
                  </a:lnTo>
                  <a:lnTo>
                    <a:pt x="44" y="260"/>
                  </a:lnTo>
                  <a:lnTo>
                    <a:pt x="40" y="243"/>
                  </a:lnTo>
                  <a:lnTo>
                    <a:pt x="39" y="225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9" y="184"/>
                  </a:lnTo>
                  <a:lnTo>
                    <a:pt x="43" y="164"/>
                  </a:lnTo>
                  <a:lnTo>
                    <a:pt x="47" y="143"/>
                  </a:lnTo>
                  <a:lnTo>
                    <a:pt x="56" y="125"/>
                  </a:lnTo>
                  <a:lnTo>
                    <a:pt x="66" y="106"/>
                  </a:lnTo>
                  <a:lnTo>
                    <a:pt x="77" y="89"/>
                  </a:lnTo>
                  <a:lnTo>
                    <a:pt x="90" y="73"/>
                  </a:lnTo>
                  <a:lnTo>
                    <a:pt x="105" y="59"/>
                  </a:lnTo>
                  <a:lnTo>
                    <a:pt x="121" y="45"/>
                  </a:lnTo>
                  <a:lnTo>
                    <a:pt x="139" y="34"/>
                  </a:lnTo>
                  <a:lnTo>
                    <a:pt x="158" y="23"/>
                  </a:lnTo>
                  <a:lnTo>
                    <a:pt x="179" y="16"/>
                  </a:lnTo>
                  <a:lnTo>
                    <a:pt x="201" y="9"/>
                  </a:lnTo>
                  <a:lnTo>
                    <a:pt x="224" y="4"/>
                  </a:lnTo>
                  <a:lnTo>
                    <a:pt x="248" y="1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91" y="0"/>
                  </a:lnTo>
                  <a:lnTo>
                    <a:pt x="308" y="1"/>
                  </a:lnTo>
                  <a:lnTo>
                    <a:pt x="324" y="4"/>
                  </a:lnTo>
                  <a:lnTo>
                    <a:pt x="341" y="7"/>
                  </a:lnTo>
                  <a:lnTo>
                    <a:pt x="357" y="11"/>
                  </a:lnTo>
                  <a:lnTo>
                    <a:pt x="373" y="16"/>
                  </a:lnTo>
                  <a:lnTo>
                    <a:pt x="387" y="22"/>
                  </a:lnTo>
                  <a:lnTo>
                    <a:pt x="402" y="29"/>
                  </a:lnTo>
                  <a:lnTo>
                    <a:pt x="416" y="38"/>
                  </a:lnTo>
                  <a:lnTo>
                    <a:pt x="430" y="46"/>
                  </a:lnTo>
                  <a:lnTo>
                    <a:pt x="443" y="57"/>
                  </a:lnTo>
                  <a:lnTo>
                    <a:pt x="455" y="70"/>
                  </a:lnTo>
                  <a:lnTo>
                    <a:pt x="468" y="82"/>
                  </a:lnTo>
                  <a:lnTo>
                    <a:pt x="480" y="95"/>
                  </a:lnTo>
                  <a:lnTo>
                    <a:pt x="491" y="111"/>
                  </a:lnTo>
                  <a:lnTo>
                    <a:pt x="500" y="127"/>
                  </a:lnTo>
                  <a:lnTo>
                    <a:pt x="382" y="209"/>
                  </a:lnTo>
                  <a:lnTo>
                    <a:pt x="382" y="209"/>
                  </a:lnTo>
                  <a:lnTo>
                    <a:pt x="373" y="193"/>
                  </a:lnTo>
                  <a:lnTo>
                    <a:pt x="362" y="179"/>
                  </a:lnTo>
                  <a:lnTo>
                    <a:pt x="351" y="168"/>
                  </a:lnTo>
                  <a:lnTo>
                    <a:pt x="337" y="159"/>
                  </a:lnTo>
                  <a:lnTo>
                    <a:pt x="324" y="153"/>
                  </a:lnTo>
                  <a:lnTo>
                    <a:pt x="309" y="148"/>
                  </a:lnTo>
                  <a:lnTo>
                    <a:pt x="293" y="144"/>
                  </a:lnTo>
                  <a:lnTo>
                    <a:pt x="276" y="143"/>
                  </a:lnTo>
                  <a:lnTo>
                    <a:pt x="276" y="143"/>
                  </a:lnTo>
                  <a:lnTo>
                    <a:pt x="261" y="144"/>
                  </a:lnTo>
                  <a:lnTo>
                    <a:pt x="246" y="148"/>
                  </a:lnTo>
                  <a:lnTo>
                    <a:pt x="233" y="153"/>
                  </a:lnTo>
                  <a:lnTo>
                    <a:pt x="220" y="159"/>
                  </a:lnTo>
                  <a:lnTo>
                    <a:pt x="209" y="167"/>
                  </a:lnTo>
                  <a:lnTo>
                    <a:pt x="206" y="172"/>
                  </a:lnTo>
                  <a:lnTo>
                    <a:pt x="202" y="177"/>
                  </a:lnTo>
                  <a:lnTo>
                    <a:pt x="200" y="183"/>
                  </a:lnTo>
                  <a:lnTo>
                    <a:pt x="197" y="189"/>
                  </a:lnTo>
                  <a:lnTo>
                    <a:pt x="196" y="195"/>
                  </a:lnTo>
                  <a:lnTo>
                    <a:pt x="196" y="201"/>
                  </a:lnTo>
                  <a:lnTo>
                    <a:pt x="196" y="201"/>
                  </a:lnTo>
                  <a:lnTo>
                    <a:pt x="197" y="216"/>
                  </a:lnTo>
                  <a:lnTo>
                    <a:pt x="201" y="228"/>
                  </a:lnTo>
                  <a:lnTo>
                    <a:pt x="203" y="234"/>
                  </a:lnTo>
                  <a:lnTo>
                    <a:pt x="207" y="239"/>
                  </a:lnTo>
                  <a:lnTo>
                    <a:pt x="217" y="250"/>
                  </a:lnTo>
                  <a:lnTo>
                    <a:pt x="229" y="261"/>
                  </a:lnTo>
                  <a:lnTo>
                    <a:pt x="246" y="271"/>
                  </a:lnTo>
                  <a:lnTo>
                    <a:pt x="265" y="281"/>
                  </a:lnTo>
                  <a:lnTo>
                    <a:pt x="290" y="292"/>
                  </a:lnTo>
                  <a:lnTo>
                    <a:pt x="342" y="310"/>
                  </a:lnTo>
                  <a:lnTo>
                    <a:pt x="342" y="310"/>
                  </a:lnTo>
                  <a:lnTo>
                    <a:pt x="364" y="320"/>
                  </a:lnTo>
                  <a:lnTo>
                    <a:pt x="385" y="329"/>
                  </a:lnTo>
                  <a:lnTo>
                    <a:pt x="406" y="339"/>
                  </a:lnTo>
                  <a:lnTo>
                    <a:pt x="424" y="350"/>
                  </a:lnTo>
                  <a:lnTo>
                    <a:pt x="441" y="361"/>
                  </a:lnTo>
                  <a:lnTo>
                    <a:pt x="457" y="373"/>
                  </a:lnTo>
                  <a:lnTo>
                    <a:pt x="470" y="385"/>
                  </a:lnTo>
                  <a:lnTo>
                    <a:pt x="483" y="399"/>
                  </a:lnTo>
                  <a:lnTo>
                    <a:pt x="494" y="412"/>
                  </a:lnTo>
                  <a:lnTo>
                    <a:pt x="505" y="428"/>
                  </a:lnTo>
                  <a:lnTo>
                    <a:pt x="514" y="443"/>
                  </a:lnTo>
                  <a:lnTo>
                    <a:pt x="520" y="460"/>
                  </a:lnTo>
                  <a:lnTo>
                    <a:pt x="526" y="478"/>
                  </a:lnTo>
                  <a:lnTo>
                    <a:pt x="530" y="496"/>
                  </a:lnTo>
                  <a:lnTo>
                    <a:pt x="532" y="516"/>
                  </a:lnTo>
                  <a:lnTo>
                    <a:pt x="533" y="537"/>
                  </a:lnTo>
                  <a:lnTo>
                    <a:pt x="533" y="537"/>
                  </a:lnTo>
                  <a:lnTo>
                    <a:pt x="532" y="560"/>
                  </a:lnTo>
                  <a:lnTo>
                    <a:pt x="528" y="583"/>
                  </a:lnTo>
                  <a:lnTo>
                    <a:pt x="522" y="605"/>
                  </a:lnTo>
                  <a:lnTo>
                    <a:pt x="514" y="624"/>
                  </a:lnTo>
                  <a:lnTo>
                    <a:pt x="504" y="644"/>
                  </a:lnTo>
                  <a:lnTo>
                    <a:pt x="491" y="662"/>
                  </a:lnTo>
                  <a:lnTo>
                    <a:pt x="477" y="679"/>
                  </a:lnTo>
                  <a:lnTo>
                    <a:pt x="460" y="694"/>
                  </a:lnTo>
                  <a:lnTo>
                    <a:pt x="442" y="707"/>
                  </a:lnTo>
                  <a:lnTo>
                    <a:pt x="423" y="720"/>
                  </a:lnTo>
                  <a:lnTo>
                    <a:pt x="401" y="730"/>
                  </a:lnTo>
                  <a:lnTo>
                    <a:pt x="377" y="739"/>
                  </a:lnTo>
                  <a:lnTo>
                    <a:pt x="353" y="745"/>
                  </a:lnTo>
                  <a:lnTo>
                    <a:pt x="328" y="750"/>
                  </a:lnTo>
                  <a:lnTo>
                    <a:pt x="300" y="754"/>
                  </a:lnTo>
                  <a:lnTo>
                    <a:pt x="272" y="755"/>
                  </a:lnTo>
                  <a:lnTo>
                    <a:pt x="272" y="755"/>
                  </a:lnTo>
                  <a:lnTo>
                    <a:pt x="251" y="754"/>
                  </a:lnTo>
                  <a:lnTo>
                    <a:pt x="229" y="752"/>
                  </a:lnTo>
                  <a:lnTo>
                    <a:pt x="209" y="750"/>
                  </a:lnTo>
                  <a:lnTo>
                    <a:pt x="189" y="745"/>
                  </a:lnTo>
                  <a:lnTo>
                    <a:pt x="169" y="740"/>
                  </a:lnTo>
                  <a:lnTo>
                    <a:pt x="151" y="734"/>
                  </a:lnTo>
                  <a:lnTo>
                    <a:pt x="133" y="727"/>
                  </a:lnTo>
                  <a:lnTo>
                    <a:pt x="114" y="718"/>
                  </a:lnTo>
                  <a:lnTo>
                    <a:pt x="99" y="709"/>
                  </a:lnTo>
                  <a:lnTo>
                    <a:pt x="82" y="698"/>
                  </a:lnTo>
                  <a:lnTo>
                    <a:pt x="66" y="685"/>
                  </a:lnTo>
                  <a:lnTo>
                    <a:pt x="51" y="672"/>
                  </a:lnTo>
                  <a:lnTo>
                    <a:pt x="38" y="657"/>
                  </a:lnTo>
                  <a:lnTo>
                    <a:pt x="24" y="641"/>
                  </a:lnTo>
                  <a:lnTo>
                    <a:pt x="12" y="624"/>
                  </a:lnTo>
                  <a:lnTo>
                    <a:pt x="0" y="605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1140" y="2055"/>
              <a:ext cx="178" cy="251"/>
            </a:xfrm>
            <a:custGeom>
              <a:avLst/>
              <a:gdLst>
                <a:gd name="T0" fmla="*/ 123 w 533"/>
                <a:gd name="T1" fmla="*/ 517 h 755"/>
                <a:gd name="T2" fmla="*/ 166 w 533"/>
                <a:gd name="T3" fmla="*/ 573 h 755"/>
                <a:gd name="T4" fmla="*/ 192 w 533"/>
                <a:gd name="T5" fmla="*/ 593 h 755"/>
                <a:gd name="T6" fmla="*/ 223 w 533"/>
                <a:gd name="T7" fmla="*/ 605 h 755"/>
                <a:gd name="T8" fmla="*/ 258 w 533"/>
                <a:gd name="T9" fmla="*/ 611 h 755"/>
                <a:gd name="T10" fmla="*/ 292 w 533"/>
                <a:gd name="T11" fmla="*/ 610 h 755"/>
                <a:gd name="T12" fmla="*/ 332 w 533"/>
                <a:gd name="T13" fmla="*/ 596 h 755"/>
                <a:gd name="T14" fmla="*/ 351 w 533"/>
                <a:gd name="T15" fmla="*/ 583 h 755"/>
                <a:gd name="T16" fmla="*/ 362 w 533"/>
                <a:gd name="T17" fmla="*/ 565 h 755"/>
                <a:gd name="T18" fmla="*/ 365 w 533"/>
                <a:gd name="T19" fmla="*/ 544 h 755"/>
                <a:gd name="T20" fmla="*/ 364 w 533"/>
                <a:gd name="T21" fmla="*/ 529 h 755"/>
                <a:gd name="T22" fmla="*/ 356 w 533"/>
                <a:gd name="T23" fmla="*/ 509 h 755"/>
                <a:gd name="T24" fmla="*/ 341 w 533"/>
                <a:gd name="T25" fmla="*/ 492 h 755"/>
                <a:gd name="T26" fmla="*/ 291 w 533"/>
                <a:gd name="T27" fmla="*/ 461 h 755"/>
                <a:gd name="T28" fmla="*/ 217 w 533"/>
                <a:gd name="T29" fmla="*/ 432 h 755"/>
                <a:gd name="T30" fmla="*/ 153 w 533"/>
                <a:gd name="T31" fmla="*/ 401 h 755"/>
                <a:gd name="T32" fmla="*/ 105 w 533"/>
                <a:gd name="T33" fmla="*/ 365 h 755"/>
                <a:gd name="T34" fmla="*/ 71 w 533"/>
                <a:gd name="T35" fmla="*/ 323 h 755"/>
                <a:gd name="T36" fmla="*/ 49 w 533"/>
                <a:gd name="T37" fmla="*/ 277 h 755"/>
                <a:gd name="T38" fmla="*/ 39 w 533"/>
                <a:gd name="T39" fmla="*/ 225 h 755"/>
                <a:gd name="T40" fmla="*/ 39 w 533"/>
                <a:gd name="T41" fmla="*/ 184 h 755"/>
                <a:gd name="T42" fmla="*/ 56 w 533"/>
                <a:gd name="T43" fmla="*/ 125 h 755"/>
                <a:gd name="T44" fmla="*/ 90 w 533"/>
                <a:gd name="T45" fmla="*/ 73 h 755"/>
                <a:gd name="T46" fmla="*/ 139 w 533"/>
                <a:gd name="T47" fmla="*/ 34 h 755"/>
                <a:gd name="T48" fmla="*/ 201 w 533"/>
                <a:gd name="T49" fmla="*/ 9 h 755"/>
                <a:gd name="T50" fmla="*/ 273 w 533"/>
                <a:gd name="T51" fmla="*/ 0 h 755"/>
                <a:gd name="T52" fmla="*/ 308 w 533"/>
                <a:gd name="T53" fmla="*/ 1 h 755"/>
                <a:gd name="T54" fmla="*/ 357 w 533"/>
                <a:gd name="T55" fmla="*/ 11 h 755"/>
                <a:gd name="T56" fmla="*/ 402 w 533"/>
                <a:gd name="T57" fmla="*/ 29 h 755"/>
                <a:gd name="T58" fmla="*/ 443 w 533"/>
                <a:gd name="T59" fmla="*/ 57 h 755"/>
                <a:gd name="T60" fmla="*/ 480 w 533"/>
                <a:gd name="T61" fmla="*/ 95 h 755"/>
                <a:gd name="T62" fmla="*/ 382 w 533"/>
                <a:gd name="T63" fmla="*/ 209 h 755"/>
                <a:gd name="T64" fmla="*/ 362 w 533"/>
                <a:gd name="T65" fmla="*/ 179 h 755"/>
                <a:gd name="T66" fmla="*/ 324 w 533"/>
                <a:gd name="T67" fmla="*/ 153 h 755"/>
                <a:gd name="T68" fmla="*/ 276 w 533"/>
                <a:gd name="T69" fmla="*/ 143 h 755"/>
                <a:gd name="T70" fmla="*/ 246 w 533"/>
                <a:gd name="T71" fmla="*/ 148 h 755"/>
                <a:gd name="T72" fmla="*/ 209 w 533"/>
                <a:gd name="T73" fmla="*/ 167 h 755"/>
                <a:gd name="T74" fmla="*/ 200 w 533"/>
                <a:gd name="T75" fmla="*/ 183 h 755"/>
                <a:gd name="T76" fmla="*/ 196 w 533"/>
                <a:gd name="T77" fmla="*/ 201 h 755"/>
                <a:gd name="T78" fmla="*/ 201 w 533"/>
                <a:gd name="T79" fmla="*/ 228 h 755"/>
                <a:gd name="T80" fmla="*/ 217 w 533"/>
                <a:gd name="T81" fmla="*/ 250 h 755"/>
                <a:gd name="T82" fmla="*/ 265 w 533"/>
                <a:gd name="T83" fmla="*/ 281 h 755"/>
                <a:gd name="T84" fmla="*/ 342 w 533"/>
                <a:gd name="T85" fmla="*/ 310 h 755"/>
                <a:gd name="T86" fmla="*/ 406 w 533"/>
                <a:gd name="T87" fmla="*/ 339 h 755"/>
                <a:gd name="T88" fmla="*/ 457 w 533"/>
                <a:gd name="T89" fmla="*/ 373 h 755"/>
                <a:gd name="T90" fmla="*/ 494 w 533"/>
                <a:gd name="T91" fmla="*/ 412 h 755"/>
                <a:gd name="T92" fmla="*/ 520 w 533"/>
                <a:gd name="T93" fmla="*/ 460 h 755"/>
                <a:gd name="T94" fmla="*/ 532 w 533"/>
                <a:gd name="T95" fmla="*/ 516 h 755"/>
                <a:gd name="T96" fmla="*/ 532 w 533"/>
                <a:gd name="T97" fmla="*/ 560 h 755"/>
                <a:gd name="T98" fmla="*/ 514 w 533"/>
                <a:gd name="T99" fmla="*/ 624 h 755"/>
                <a:gd name="T100" fmla="*/ 477 w 533"/>
                <a:gd name="T101" fmla="*/ 679 h 755"/>
                <a:gd name="T102" fmla="*/ 423 w 533"/>
                <a:gd name="T103" fmla="*/ 720 h 755"/>
                <a:gd name="T104" fmla="*/ 353 w 533"/>
                <a:gd name="T105" fmla="*/ 745 h 755"/>
                <a:gd name="T106" fmla="*/ 272 w 533"/>
                <a:gd name="T107" fmla="*/ 755 h 755"/>
                <a:gd name="T108" fmla="*/ 229 w 533"/>
                <a:gd name="T109" fmla="*/ 752 h 755"/>
                <a:gd name="T110" fmla="*/ 169 w 533"/>
                <a:gd name="T111" fmla="*/ 740 h 755"/>
                <a:gd name="T112" fmla="*/ 114 w 533"/>
                <a:gd name="T113" fmla="*/ 718 h 755"/>
                <a:gd name="T114" fmla="*/ 66 w 533"/>
                <a:gd name="T115" fmla="*/ 685 h 755"/>
                <a:gd name="T116" fmla="*/ 24 w 533"/>
                <a:gd name="T117" fmla="*/ 641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3" h="755">
                  <a:moveTo>
                    <a:pt x="0" y="605"/>
                  </a:moveTo>
                  <a:lnTo>
                    <a:pt x="123" y="517"/>
                  </a:lnTo>
                  <a:lnTo>
                    <a:pt x="123" y="517"/>
                  </a:lnTo>
                  <a:lnTo>
                    <a:pt x="136" y="539"/>
                  </a:lnTo>
                  <a:lnTo>
                    <a:pt x="151" y="557"/>
                  </a:lnTo>
                  <a:lnTo>
                    <a:pt x="166" y="573"/>
                  </a:lnTo>
                  <a:lnTo>
                    <a:pt x="174" y="581"/>
                  </a:lnTo>
                  <a:lnTo>
                    <a:pt x="183" y="587"/>
                  </a:lnTo>
                  <a:lnTo>
                    <a:pt x="192" y="593"/>
                  </a:lnTo>
                  <a:lnTo>
                    <a:pt x="202" y="598"/>
                  </a:lnTo>
                  <a:lnTo>
                    <a:pt x="212" y="601"/>
                  </a:lnTo>
                  <a:lnTo>
                    <a:pt x="223" y="605"/>
                  </a:lnTo>
                  <a:lnTo>
                    <a:pt x="234" y="607"/>
                  </a:lnTo>
                  <a:lnTo>
                    <a:pt x="246" y="610"/>
                  </a:lnTo>
                  <a:lnTo>
                    <a:pt x="258" y="611"/>
                  </a:lnTo>
                  <a:lnTo>
                    <a:pt x="272" y="611"/>
                  </a:lnTo>
                  <a:lnTo>
                    <a:pt x="272" y="611"/>
                  </a:lnTo>
                  <a:lnTo>
                    <a:pt x="292" y="610"/>
                  </a:lnTo>
                  <a:lnTo>
                    <a:pt x="309" y="606"/>
                  </a:lnTo>
                  <a:lnTo>
                    <a:pt x="325" y="600"/>
                  </a:lnTo>
                  <a:lnTo>
                    <a:pt x="332" y="596"/>
                  </a:lnTo>
                  <a:lnTo>
                    <a:pt x="340" y="593"/>
                  </a:lnTo>
                  <a:lnTo>
                    <a:pt x="345" y="588"/>
                  </a:lnTo>
                  <a:lnTo>
                    <a:pt x="351" y="583"/>
                  </a:lnTo>
                  <a:lnTo>
                    <a:pt x="354" y="577"/>
                  </a:lnTo>
                  <a:lnTo>
                    <a:pt x="358" y="571"/>
                  </a:lnTo>
                  <a:lnTo>
                    <a:pt x="362" y="565"/>
                  </a:lnTo>
                  <a:lnTo>
                    <a:pt x="363" y="559"/>
                  </a:lnTo>
                  <a:lnTo>
                    <a:pt x="365" y="551"/>
                  </a:lnTo>
                  <a:lnTo>
                    <a:pt x="365" y="544"/>
                  </a:lnTo>
                  <a:lnTo>
                    <a:pt x="365" y="544"/>
                  </a:lnTo>
                  <a:lnTo>
                    <a:pt x="365" y="537"/>
                  </a:lnTo>
                  <a:lnTo>
                    <a:pt x="364" y="529"/>
                  </a:lnTo>
                  <a:lnTo>
                    <a:pt x="362" y="522"/>
                  </a:lnTo>
                  <a:lnTo>
                    <a:pt x="359" y="515"/>
                  </a:lnTo>
                  <a:lnTo>
                    <a:pt x="356" y="509"/>
                  </a:lnTo>
                  <a:lnTo>
                    <a:pt x="352" y="502"/>
                  </a:lnTo>
                  <a:lnTo>
                    <a:pt x="347" y="496"/>
                  </a:lnTo>
                  <a:lnTo>
                    <a:pt x="341" y="492"/>
                  </a:lnTo>
                  <a:lnTo>
                    <a:pt x="328" y="481"/>
                  </a:lnTo>
                  <a:lnTo>
                    <a:pt x="311" y="471"/>
                  </a:lnTo>
                  <a:lnTo>
                    <a:pt x="291" y="461"/>
                  </a:lnTo>
                  <a:lnTo>
                    <a:pt x="268" y="451"/>
                  </a:lnTo>
                  <a:lnTo>
                    <a:pt x="217" y="432"/>
                  </a:lnTo>
                  <a:lnTo>
                    <a:pt x="217" y="432"/>
                  </a:lnTo>
                  <a:lnTo>
                    <a:pt x="194" y="422"/>
                  </a:lnTo>
                  <a:lnTo>
                    <a:pt x="173" y="412"/>
                  </a:lnTo>
                  <a:lnTo>
                    <a:pt x="153" y="401"/>
                  </a:lnTo>
                  <a:lnTo>
                    <a:pt x="136" y="390"/>
                  </a:lnTo>
                  <a:lnTo>
                    <a:pt x="119" y="378"/>
                  </a:lnTo>
                  <a:lnTo>
                    <a:pt x="105" y="365"/>
                  </a:lnTo>
                  <a:lnTo>
                    <a:pt x="93" y="351"/>
                  </a:lnTo>
                  <a:lnTo>
                    <a:pt x="80" y="338"/>
                  </a:lnTo>
                  <a:lnTo>
                    <a:pt x="71" y="323"/>
                  </a:lnTo>
                  <a:lnTo>
                    <a:pt x="62" y="309"/>
                  </a:lnTo>
                  <a:lnTo>
                    <a:pt x="55" y="293"/>
                  </a:lnTo>
                  <a:lnTo>
                    <a:pt x="49" y="277"/>
                  </a:lnTo>
                  <a:lnTo>
                    <a:pt x="44" y="260"/>
                  </a:lnTo>
                  <a:lnTo>
                    <a:pt x="40" y="243"/>
                  </a:lnTo>
                  <a:lnTo>
                    <a:pt x="39" y="225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9" y="184"/>
                  </a:lnTo>
                  <a:lnTo>
                    <a:pt x="43" y="164"/>
                  </a:lnTo>
                  <a:lnTo>
                    <a:pt x="47" y="143"/>
                  </a:lnTo>
                  <a:lnTo>
                    <a:pt x="56" y="125"/>
                  </a:lnTo>
                  <a:lnTo>
                    <a:pt x="66" y="106"/>
                  </a:lnTo>
                  <a:lnTo>
                    <a:pt x="77" y="89"/>
                  </a:lnTo>
                  <a:lnTo>
                    <a:pt x="90" y="73"/>
                  </a:lnTo>
                  <a:lnTo>
                    <a:pt x="105" y="59"/>
                  </a:lnTo>
                  <a:lnTo>
                    <a:pt x="121" y="45"/>
                  </a:lnTo>
                  <a:lnTo>
                    <a:pt x="139" y="34"/>
                  </a:lnTo>
                  <a:lnTo>
                    <a:pt x="158" y="23"/>
                  </a:lnTo>
                  <a:lnTo>
                    <a:pt x="179" y="16"/>
                  </a:lnTo>
                  <a:lnTo>
                    <a:pt x="201" y="9"/>
                  </a:lnTo>
                  <a:lnTo>
                    <a:pt x="224" y="4"/>
                  </a:lnTo>
                  <a:lnTo>
                    <a:pt x="248" y="1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91" y="0"/>
                  </a:lnTo>
                  <a:lnTo>
                    <a:pt x="308" y="1"/>
                  </a:lnTo>
                  <a:lnTo>
                    <a:pt x="324" y="4"/>
                  </a:lnTo>
                  <a:lnTo>
                    <a:pt x="341" y="7"/>
                  </a:lnTo>
                  <a:lnTo>
                    <a:pt x="357" y="11"/>
                  </a:lnTo>
                  <a:lnTo>
                    <a:pt x="373" y="16"/>
                  </a:lnTo>
                  <a:lnTo>
                    <a:pt x="387" y="22"/>
                  </a:lnTo>
                  <a:lnTo>
                    <a:pt x="402" y="29"/>
                  </a:lnTo>
                  <a:lnTo>
                    <a:pt x="416" y="38"/>
                  </a:lnTo>
                  <a:lnTo>
                    <a:pt x="430" y="46"/>
                  </a:lnTo>
                  <a:lnTo>
                    <a:pt x="443" y="57"/>
                  </a:lnTo>
                  <a:lnTo>
                    <a:pt x="455" y="70"/>
                  </a:lnTo>
                  <a:lnTo>
                    <a:pt x="468" y="82"/>
                  </a:lnTo>
                  <a:lnTo>
                    <a:pt x="480" y="95"/>
                  </a:lnTo>
                  <a:lnTo>
                    <a:pt x="491" y="111"/>
                  </a:lnTo>
                  <a:lnTo>
                    <a:pt x="500" y="127"/>
                  </a:lnTo>
                  <a:lnTo>
                    <a:pt x="382" y="209"/>
                  </a:lnTo>
                  <a:lnTo>
                    <a:pt x="382" y="209"/>
                  </a:lnTo>
                  <a:lnTo>
                    <a:pt x="373" y="193"/>
                  </a:lnTo>
                  <a:lnTo>
                    <a:pt x="362" y="179"/>
                  </a:lnTo>
                  <a:lnTo>
                    <a:pt x="351" y="168"/>
                  </a:lnTo>
                  <a:lnTo>
                    <a:pt x="337" y="159"/>
                  </a:lnTo>
                  <a:lnTo>
                    <a:pt x="324" y="153"/>
                  </a:lnTo>
                  <a:lnTo>
                    <a:pt x="309" y="148"/>
                  </a:lnTo>
                  <a:lnTo>
                    <a:pt x="293" y="144"/>
                  </a:lnTo>
                  <a:lnTo>
                    <a:pt x="276" y="143"/>
                  </a:lnTo>
                  <a:lnTo>
                    <a:pt x="276" y="143"/>
                  </a:lnTo>
                  <a:lnTo>
                    <a:pt x="261" y="144"/>
                  </a:lnTo>
                  <a:lnTo>
                    <a:pt x="246" y="148"/>
                  </a:lnTo>
                  <a:lnTo>
                    <a:pt x="233" y="153"/>
                  </a:lnTo>
                  <a:lnTo>
                    <a:pt x="220" y="159"/>
                  </a:lnTo>
                  <a:lnTo>
                    <a:pt x="209" y="167"/>
                  </a:lnTo>
                  <a:lnTo>
                    <a:pt x="206" y="172"/>
                  </a:lnTo>
                  <a:lnTo>
                    <a:pt x="202" y="177"/>
                  </a:lnTo>
                  <a:lnTo>
                    <a:pt x="200" y="183"/>
                  </a:lnTo>
                  <a:lnTo>
                    <a:pt x="197" y="189"/>
                  </a:lnTo>
                  <a:lnTo>
                    <a:pt x="196" y="195"/>
                  </a:lnTo>
                  <a:lnTo>
                    <a:pt x="196" y="201"/>
                  </a:lnTo>
                  <a:lnTo>
                    <a:pt x="196" y="201"/>
                  </a:lnTo>
                  <a:lnTo>
                    <a:pt x="197" y="216"/>
                  </a:lnTo>
                  <a:lnTo>
                    <a:pt x="201" y="228"/>
                  </a:lnTo>
                  <a:lnTo>
                    <a:pt x="203" y="234"/>
                  </a:lnTo>
                  <a:lnTo>
                    <a:pt x="207" y="239"/>
                  </a:lnTo>
                  <a:lnTo>
                    <a:pt x="217" y="250"/>
                  </a:lnTo>
                  <a:lnTo>
                    <a:pt x="229" y="261"/>
                  </a:lnTo>
                  <a:lnTo>
                    <a:pt x="246" y="271"/>
                  </a:lnTo>
                  <a:lnTo>
                    <a:pt x="265" y="281"/>
                  </a:lnTo>
                  <a:lnTo>
                    <a:pt x="290" y="292"/>
                  </a:lnTo>
                  <a:lnTo>
                    <a:pt x="342" y="310"/>
                  </a:lnTo>
                  <a:lnTo>
                    <a:pt x="342" y="310"/>
                  </a:lnTo>
                  <a:lnTo>
                    <a:pt x="364" y="320"/>
                  </a:lnTo>
                  <a:lnTo>
                    <a:pt x="385" y="329"/>
                  </a:lnTo>
                  <a:lnTo>
                    <a:pt x="406" y="339"/>
                  </a:lnTo>
                  <a:lnTo>
                    <a:pt x="424" y="350"/>
                  </a:lnTo>
                  <a:lnTo>
                    <a:pt x="441" y="361"/>
                  </a:lnTo>
                  <a:lnTo>
                    <a:pt x="457" y="373"/>
                  </a:lnTo>
                  <a:lnTo>
                    <a:pt x="470" y="385"/>
                  </a:lnTo>
                  <a:lnTo>
                    <a:pt x="483" y="399"/>
                  </a:lnTo>
                  <a:lnTo>
                    <a:pt x="494" y="412"/>
                  </a:lnTo>
                  <a:lnTo>
                    <a:pt x="505" y="428"/>
                  </a:lnTo>
                  <a:lnTo>
                    <a:pt x="514" y="443"/>
                  </a:lnTo>
                  <a:lnTo>
                    <a:pt x="520" y="460"/>
                  </a:lnTo>
                  <a:lnTo>
                    <a:pt x="526" y="478"/>
                  </a:lnTo>
                  <a:lnTo>
                    <a:pt x="530" y="496"/>
                  </a:lnTo>
                  <a:lnTo>
                    <a:pt x="532" y="516"/>
                  </a:lnTo>
                  <a:lnTo>
                    <a:pt x="533" y="537"/>
                  </a:lnTo>
                  <a:lnTo>
                    <a:pt x="533" y="537"/>
                  </a:lnTo>
                  <a:lnTo>
                    <a:pt x="532" y="560"/>
                  </a:lnTo>
                  <a:lnTo>
                    <a:pt x="528" y="583"/>
                  </a:lnTo>
                  <a:lnTo>
                    <a:pt x="522" y="605"/>
                  </a:lnTo>
                  <a:lnTo>
                    <a:pt x="514" y="624"/>
                  </a:lnTo>
                  <a:lnTo>
                    <a:pt x="504" y="644"/>
                  </a:lnTo>
                  <a:lnTo>
                    <a:pt x="491" y="662"/>
                  </a:lnTo>
                  <a:lnTo>
                    <a:pt x="477" y="679"/>
                  </a:lnTo>
                  <a:lnTo>
                    <a:pt x="460" y="694"/>
                  </a:lnTo>
                  <a:lnTo>
                    <a:pt x="442" y="707"/>
                  </a:lnTo>
                  <a:lnTo>
                    <a:pt x="423" y="720"/>
                  </a:lnTo>
                  <a:lnTo>
                    <a:pt x="401" y="730"/>
                  </a:lnTo>
                  <a:lnTo>
                    <a:pt x="377" y="739"/>
                  </a:lnTo>
                  <a:lnTo>
                    <a:pt x="353" y="745"/>
                  </a:lnTo>
                  <a:lnTo>
                    <a:pt x="328" y="750"/>
                  </a:lnTo>
                  <a:lnTo>
                    <a:pt x="300" y="754"/>
                  </a:lnTo>
                  <a:lnTo>
                    <a:pt x="272" y="755"/>
                  </a:lnTo>
                  <a:lnTo>
                    <a:pt x="272" y="755"/>
                  </a:lnTo>
                  <a:lnTo>
                    <a:pt x="251" y="754"/>
                  </a:lnTo>
                  <a:lnTo>
                    <a:pt x="229" y="752"/>
                  </a:lnTo>
                  <a:lnTo>
                    <a:pt x="209" y="750"/>
                  </a:lnTo>
                  <a:lnTo>
                    <a:pt x="189" y="745"/>
                  </a:lnTo>
                  <a:lnTo>
                    <a:pt x="169" y="740"/>
                  </a:lnTo>
                  <a:lnTo>
                    <a:pt x="151" y="734"/>
                  </a:lnTo>
                  <a:lnTo>
                    <a:pt x="133" y="727"/>
                  </a:lnTo>
                  <a:lnTo>
                    <a:pt x="114" y="718"/>
                  </a:lnTo>
                  <a:lnTo>
                    <a:pt x="99" y="709"/>
                  </a:lnTo>
                  <a:lnTo>
                    <a:pt x="82" y="698"/>
                  </a:lnTo>
                  <a:lnTo>
                    <a:pt x="66" y="685"/>
                  </a:lnTo>
                  <a:lnTo>
                    <a:pt x="51" y="672"/>
                  </a:lnTo>
                  <a:lnTo>
                    <a:pt x="38" y="657"/>
                  </a:lnTo>
                  <a:lnTo>
                    <a:pt x="24" y="641"/>
                  </a:lnTo>
                  <a:lnTo>
                    <a:pt x="12" y="624"/>
                  </a:lnTo>
                  <a:lnTo>
                    <a:pt x="0" y="60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1333" y="2055"/>
              <a:ext cx="219" cy="251"/>
            </a:xfrm>
            <a:custGeom>
              <a:avLst/>
              <a:gdLst>
                <a:gd name="T0" fmla="*/ 1 w 656"/>
                <a:gd name="T1" fmla="*/ 357 h 755"/>
                <a:gd name="T2" fmla="*/ 7 w 656"/>
                <a:gd name="T3" fmla="*/ 300 h 755"/>
                <a:gd name="T4" fmla="*/ 22 w 656"/>
                <a:gd name="T5" fmla="*/ 245 h 755"/>
                <a:gd name="T6" fmla="*/ 43 w 656"/>
                <a:gd name="T7" fmla="*/ 195 h 755"/>
                <a:gd name="T8" fmla="*/ 73 w 656"/>
                <a:gd name="T9" fmla="*/ 149 h 755"/>
                <a:gd name="T10" fmla="*/ 107 w 656"/>
                <a:gd name="T11" fmla="*/ 109 h 755"/>
                <a:gd name="T12" fmla="*/ 148 w 656"/>
                <a:gd name="T13" fmla="*/ 73 h 755"/>
                <a:gd name="T14" fmla="*/ 193 w 656"/>
                <a:gd name="T15" fmla="*/ 44 h 755"/>
                <a:gd name="T16" fmla="*/ 244 w 656"/>
                <a:gd name="T17" fmla="*/ 22 h 755"/>
                <a:gd name="T18" fmla="*/ 299 w 656"/>
                <a:gd name="T19" fmla="*/ 7 h 755"/>
                <a:gd name="T20" fmla="*/ 356 w 656"/>
                <a:gd name="T21" fmla="*/ 0 h 755"/>
                <a:gd name="T22" fmla="*/ 399 w 656"/>
                <a:gd name="T23" fmla="*/ 0 h 755"/>
                <a:gd name="T24" fmla="*/ 460 w 656"/>
                <a:gd name="T25" fmla="*/ 9 h 755"/>
                <a:gd name="T26" fmla="*/ 517 w 656"/>
                <a:gd name="T27" fmla="*/ 26 h 755"/>
                <a:gd name="T28" fmla="*/ 568 w 656"/>
                <a:gd name="T29" fmla="*/ 51 h 755"/>
                <a:gd name="T30" fmla="*/ 615 w 656"/>
                <a:gd name="T31" fmla="*/ 83 h 755"/>
                <a:gd name="T32" fmla="*/ 656 w 656"/>
                <a:gd name="T33" fmla="*/ 121 h 755"/>
                <a:gd name="T34" fmla="*/ 532 w 656"/>
                <a:gd name="T35" fmla="*/ 218 h 755"/>
                <a:gd name="T36" fmla="*/ 476 w 656"/>
                <a:gd name="T37" fmla="*/ 178 h 755"/>
                <a:gd name="T38" fmla="*/ 430 w 656"/>
                <a:gd name="T39" fmla="*/ 162 h 755"/>
                <a:gd name="T40" fmla="*/ 391 w 656"/>
                <a:gd name="T41" fmla="*/ 156 h 755"/>
                <a:gd name="T42" fmla="*/ 354 w 656"/>
                <a:gd name="T43" fmla="*/ 157 h 755"/>
                <a:gd name="T44" fmla="*/ 292 w 656"/>
                <a:gd name="T45" fmla="*/ 173 h 755"/>
                <a:gd name="T46" fmla="*/ 240 w 656"/>
                <a:gd name="T47" fmla="*/ 205 h 755"/>
                <a:gd name="T48" fmla="*/ 199 w 656"/>
                <a:gd name="T49" fmla="*/ 251 h 755"/>
                <a:gd name="T50" fmla="*/ 174 w 656"/>
                <a:gd name="T51" fmla="*/ 310 h 755"/>
                <a:gd name="T52" fmla="*/ 165 w 656"/>
                <a:gd name="T53" fmla="*/ 377 h 755"/>
                <a:gd name="T54" fmla="*/ 169 w 656"/>
                <a:gd name="T55" fmla="*/ 423 h 755"/>
                <a:gd name="T56" fmla="*/ 190 w 656"/>
                <a:gd name="T57" fmla="*/ 485 h 755"/>
                <a:gd name="T58" fmla="*/ 225 w 656"/>
                <a:gd name="T59" fmla="*/ 535 h 755"/>
                <a:gd name="T60" fmla="*/ 272 w 656"/>
                <a:gd name="T61" fmla="*/ 572 h 755"/>
                <a:gd name="T62" fmla="*/ 332 w 656"/>
                <a:gd name="T63" fmla="*/ 594 h 755"/>
                <a:gd name="T64" fmla="*/ 377 w 656"/>
                <a:gd name="T65" fmla="*/ 598 h 755"/>
                <a:gd name="T66" fmla="*/ 417 w 656"/>
                <a:gd name="T67" fmla="*/ 595 h 755"/>
                <a:gd name="T68" fmla="*/ 454 w 656"/>
                <a:gd name="T69" fmla="*/ 585 h 755"/>
                <a:gd name="T70" fmla="*/ 515 w 656"/>
                <a:gd name="T71" fmla="*/ 551 h 755"/>
                <a:gd name="T72" fmla="*/ 656 w 656"/>
                <a:gd name="T73" fmla="*/ 633 h 755"/>
                <a:gd name="T74" fmla="*/ 629 w 656"/>
                <a:gd name="T75" fmla="*/ 660 h 755"/>
                <a:gd name="T76" fmla="*/ 585 w 656"/>
                <a:gd name="T77" fmla="*/ 694 h 755"/>
                <a:gd name="T78" fmla="*/ 535 w 656"/>
                <a:gd name="T79" fmla="*/ 721 h 755"/>
                <a:gd name="T80" fmla="*/ 479 w 656"/>
                <a:gd name="T81" fmla="*/ 741 h 755"/>
                <a:gd name="T82" fmla="*/ 420 w 656"/>
                <a:gd name="T83" fmla="*/ 752 h 755"/>
                <a:gd name="T84" fmla="*/ 377 w 656"/>
                <a:gd name="T85" fmla="*/ 755 h 755"/>
                <a:gd name="T86" fmla="*/ 317 w 656"/>
                <a:gd name="T87" fmla="*/ 750 h 755"/>
                <a:gd name="T88" fmla="*/ 261 w 656"/>
                <a:gd name="T89" fmla="*/ 738 h 755"/>
                <a:gd name="T90" fmla="*/ 210 w 656"/>
                <a:gd name="T91" fmla="*/ 718 h 755"/>
                <a:gd name="T92" fmla="*/ 163 w 656"/>
                <a:gd name="T93" fmla="*/ 691 h 755"/>
                <a:gd name="T94" fmla="*/ 120 w 656"/>
                <a:gd name="T95" fmla="*/ 659 h 755"/>
                <a:gd name="T96" fmla="*/ 84 w 656"/>
                <a:gd name="T97" fmla="*/ 620 h 755"/>
                <a:gd name="T98" fmla="*/ 53 w 656"/>
                <a:gd name="T99" fmla="*/ 576 h 755"/>
                <a:gd name="T100" fmla="*/ 29 w 656"/>
                <a:gd name="T101" fmla="*/ 527 h 755"/>
                <a:gd name="T102" fmla="*/ 12 w 656"/>
                <a:gd name="T103" fmla="*/ 473 h 755"/>
                <a:gd name="T104" fmla="*/ 2 w 656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6" h="755">
                  <a:moveTo>
                    <a:pt x="0" y="377"/>
                  </a:moveTo>
                  <a:lnTo>
                    <a:pt x="0" y="377"/>
                  </a:lnTo>
                  <a:lnTo>
                    <a:pt x="1" y="357"/>
                  </a:lnTo>
                  <a:lnTo>
                    <a:pt x="2" y="338"/>
                  </a:lnTo>
                  <a:lnTo>
                    <a:pt x="5" y="318"/>
                  </a:lnTo>
                  <a:lnTo>
                    <a:pt x="7" y="300"/>
                  </a:lnTo>
                  <a:lnTo>
                    <a:pt x="12" y="282"/>
                  </a:lnTo>
                  <a:lnTo>
                    <a:pt x="17" y="264"/>
                  </a:lnTo>
                  <a:lnTo>
                    <a:pt x="22" y="245"/>
                  </a:lnTo>
                  <a:lnTo>
                    <a:pt x="29" y="228"/>
                  </a:lnTo>
                  <a:lnTo>
                    <a:pt x="36" y="211"/>
                  </a:lnTo>
                  <a:lnTo>
                    <a:pt x="43" y="195"/>
                  </a:lnTo>
                  <a:lnTo>
                    <a:pt x="53" y="179"/>
                  </a:lnTo>
                  <a:lnTo>
                    <a:pt x="62" y="164"/>
                  </a:lnTo>
                  <a:lnTo>
                    <a:pt x="73" y="149"/>
                  </a:lnTo>
                  <a:lnTo>
                    <a:pt x="84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8" y="73"/>
                  </a:lnTo>
                  <a:lnTo>
                    <a:pt x="163" y="64"/>
                  </a:lnTo>
                  <a:lnTo>
                    <a:pt x="177" y="54"/>
                  </a:lnTo>
                  <a:lnTo>
                    <a:pt x="193" y="44"/>
                  </a:lnTo>
                  <a:lnTo>
                    <a:pt x="210" y="37"/>
                  </a:lnTo>
                  <a:lnTo>
                    <a:pt x="227" y="29"/>
                  </a:lnTo>
                  <a:lnTo>
                    <a:pt x="244" y="22"/>
                  </a:lnTo>
                  <a:lnTo>
                    <a:pt x="261" y="16"/>
                  </a:lnTo>
                  <a:lnTo>
                    <a:pt x="280" y="11"/>
                  </a:lnTo>
                  <a:lnTo>
                    <a:pt x="299" y="7"/>
                  </a:lnTo>
                  <a:lnTo>
                    <a:pt x="317" y="4"/>
                  </a:lnTo>
                  <a:lnTo>
                    <a:pt x="337" y="1"/>
                  </a:lnTo>
                  <a:lnTo>
                    <a:pt x="356" y="0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9" y="0"/>
                  </a:lnTo>
                  <a:lnTo>
                    <a:pt x="420" y="3"/>
                  </a:lnTo>
                  <a:lnTo>
                    <a:pt x="440" y="5"/>
                  </a:lnTo>
                  <a:lnTo>
                    <a:pt x="460" y="9"/>
                  </a:lnTo>
                  <a:lnTo>
                    <a:pt x="479" y="14"/>
                  </a:lnTo>
                  <a:lnTo>
                    <a:pt x="499" y="20"/>
                  </a:lnTo>
                  <a:lnTo>
                    <a:pt x="517" y="26"/>
                  </a:lnTo>
                  <a:lnTo>
                    <a:pt x="535" y="33"/>
                  </a:lnTo>
                  <a:lnTo>
                    <a:pt x="552" y="42"/>
                  </a:lnTo>
                  <a:lnTo>
                    <a:pt x="568" y="51"/>
                  </a:lnTo>
                  <a:lnTo>
                    <a:pt x="585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6" y="121"/>
                  </a:lnTo>
                  <a:lnTo>
                    <a:pt x="546" y="234"/>
                  </a:lnTo>
                  <a:lnTo>
                    <a:pt x="546" y="234"/>
                  </a:lnTo>
                  <a:lnTo>
                    <a:pt x="532" y="218"/>
                  </a:lnTo>
                  <a:lnTo>
                    <a:pt x="515" y="204"/>
                  </a:lnTo>
                  <a:lnTo>
                    <a:pt x="496" y="190"/>
                  </a:lnTo>
                  <a:lnTo>
                    <a:pt x="476" y="178"/>
                  </a:lnTo>
                  <a:lnTo>
                    <a:pt x="454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1" y="166"/>
                  </a:lnTo>
                  <a:lnTo>
                    <a:pt x="292" y="173"/>
                  </a:lnTo>
                  <a:lnTo>
                    <a:pt x="272" y="182"/>
                  </a:lnTo>
                  <a:lnTo>
                    <a:pt x="255" y="193"/>
                  </a:lnTo>
                  <a:lnTo>
                    <a:pt x="240" y="205"/>
                  </a:lnTo>
                  <a:lnTo>
                    <a:pt x="225" y="220"/>
                  </a:lnTo>
                  <a:lnTo>
                    <a:pt x="212" y="234"/>
                  </a:lnTo>
                  <a:lnTo>
                    <a:pt x="199" y="251"/>
                  </a:lnTo>
                  <a:lnTo>
                    <a:pt x="190" y="270"/>
                  </a:lnTo>
                  <a:lnTo>
                    <a:pt x="181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6" y="354"/>
                  </a:lnTo>
                  <a:lnTo>
                    <a:pt x="165" y="377"/>
                  </a:lnTo>
                  <a:lnTo>
                    <a:pt x="165" y="377"/>
                  </a:lnTo>
                  <a:lnTo>
                    <a:pt x="166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1" y="466"/>
                  </a:lnTo>
                  <a:lnTo>
                    <a:pt x="190" y="485"/>
                  </a:lnTo>
                  <a:lnTo>
                    <a:pt x="199" y="502"/>
                  </a:lnTo>
                  <a:lnTo>
                    <a:pt x="212" y="520"/>
                  </a:lnTo>
                  <a:lnTo>
                    <a:pt x="225" y="535"/>
                  </a:lnTo>
                  <a:lnTo>
                    <a:pt x="240" y="549"/>
                  </a:lnTo>
                  <a:lnTo>
                    <a:pt x="255" y="562"/>
                  </a:lnTo>
                  <a:lnTo>
                    <a:pt x="272" y="572"/>
                  </a:lnTo>
                  <a:lnTo>
                    <a:pt x="292" y="582"/>
                  </a:lnTo>
                  <a:lnTo>
                    <a:pt x="311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7" y="598"/>
                  </a:lnTo>
                  <a:lnTo>
                    <a:pt x="377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4" y="585"/>
                  </a:lnTo>
                  <a:lnTo>
                    <a:pt x="476" y="576"/>
                  </a:lnTo>
                  <a:lnTo>
                    <a:pt x="496" y="565"/>
                  </a:lnTo>
                  <a:lnTo>
                    <a:pt x="515" y="551"/>
                  </a:lnTo>
                  <a:lnTo>
                    <a:pt x="532" y="537"/>
                  </a:lnTo>
                  <a:lnTo>
                    <a:pt x="546" y="521"/>
                  </a:lnTo>
                  <a:lnTo>
                    <a:pt x="656" y="633"/>
                  </a:lnTo>
                  <a:lnTo>
                    <a:pt x="656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5" y="694"/>
                  </a:lnTo>
                  <a:lnTo>
                    <a:pt x="568" y="704"/>
                  </a:lnTo>
                  <a:lnTo>
                    <a:pt x="552" y="713"/>
                  </a:lnTo>
                  <a:lnTo>
                    <a:pt x="535" y="721"/>
                  </a:lnTo>
                  <a:lnTo>
                    <a:pt x="517" y="729"/>
                  </a:lnTo>
                  <a:lnTo>
                    <a:pt x="499" y="735"/>
                  </a:lnTo>
                  <a:lnTo>
                    <a:pt x="479" y="741"/>
                  </a:lnTo>
                  <a:lnTo>
                    <a:pt x="460" y="746"/>
                  </a:lnTo>
                  <a:lnTo>
                    <a:pt x="440" y="750"/>
                  </a:lnTo>
                  <a:lnTo>
                    <a:pt x="420" y="752"/>
                  </a:lnTo>
                  <a:lnTo>
                    <a:pt x="399" y="754"/>
                  </a:lnTo>
                  <a:lnTo>
                    <a:pt x="377" y="755"/>
                  </a:lnTo>
                  <a:lnTo>
                    <a:pt x="377" y="755"/>
                  </a:lnTo>
                  <a:lnTo>
                    <a:pt x="356" y="754"/>
                  </a:lnTo>
                  <a:lnTo>
                    <a:pt x="337" y="752"/>
                  </a:lnTo>
                  <a:lnTo>
                    <a:pt x="317" y="750"/>
                  </a:lnTo>
                  <a:lnTo>
                    <a:pt x="299" y="748"/>
                  </a:lnTo>
                  <a:lnTo>
                    <a:pt x="280" y="743"/>
                  </a:lnTo>
                  <a:lnTo>
                    <a:pt x="261" y="738"/>
                  </a:lnTo>
                  <a:lnTo>
                    <a:pt x="244" y="732"/>
                  </a:lnTo>
                  <a:lnTo>
                    <a:pt x="227" y="726"/>
                  </a:lnTo>
                  <a:lnTo>
                    <a:pt x="210" y="718"/>
                  </a:lnTo>
                  <a:lnTo>
                    <a:pt x="193" y="710"/>
                  </a:lnTo>
                  <a:lnTo>
                    <a:pt x="177" y="701"/>
                  </a:lnTo>
                  <a:lnTo>
                    <a:pt x="163" y="691"/>
                  </a:lnTo>
                  <a:lnTo>
                    <a:pt x="148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4" y="620"/>
                  </a:lnTo>
                  <a:lnTo>
                    <a:pt x="73" y="605"/>
                  </a:lnTo>
                  <a:lnTo>
                    <a:pt x="62" y="590"/>
                  </a:lnTo>
                  <a:lnTo>
                    <a:pt x="53" y="576"/>
                  </a:lnTo>
                  <a:lnTo>
                    <a:pt x="43" y="560"/>
                  </a:lnTo>
                  <a:lnTo>
                    <a:pt x="36" y="543"/>
                  </a:lnTo>
                  <a:lnTo>
                    <a:pt x="29" y="527"/>
                  </a:lnTo>
                  <a:lnTo>
                    <a:pt x="22" y="509"/>
                  </a:lnTo>
                  <a:lnTo>
                    <a:pt x="17" y="492"/>
                  </a:lnTo>
                  <a:lnTo>
                    <a:pt x="12" y="473"/>
                  </a:lnTo>
                  <a:lnTo>
                    <a:pt x="7" y="455"/>
                  </a:lnTo>
                  <a:lnTo>
                    <a:pt x="5" y="435"/>
                  </a:lnTo>
                  <a:lnTo>
                    <a:pt x="2" y="417"/>
                  </a:lnTo>
                  <a:lnTo>
                    <a:pt x="1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1333" y="2055"/>
              <a:ext cx="219" cy="251"/>
            </a:xfrm>
            <a:custGeom>
              <a:avLst/>
              <a:gdLst>
                <a:gd name="T0" fmla="*/ 1 w 656"/>
                <a:gd name="T1" fmla="*/ 357 h 755"/>
                <a:gd name="T2" fmla="*/ 7 w 656"/>
                <a:gd name="T3" fmla="*/ 300 h 755"/>
                <a:gd name="T4" fmla="*/ 22 w 656"/>
                <a:gd name="T5" fmla="*/ 245 h 755"/>
                <a:gd name="T6" fmla="*/ 43 w 656"/>
                <a:gd name="T7" fmla="*/ 195 h 755"/>
                <a:gd name="T8" fmla="*/ 73 w 656"/>
                <a:gd name="T9" fmla="*/ 149 h 755"/>
                <a:gd name="T10" fmla="*/ 107 w 656"/>
                <a:gd name="T11" fmla="*/ 109 h 755"/>
                <a:gd name="T12" fmla="*/ 148 w 656"/>
                <a:gd name="T13" fmla="*/ 73 h 755"/>
                <a:gd name="T14" fmla="*/ 193 w 656"/>
                <a:gd name="T15" fmla="*/ 44 h 755"/>
                <a:gd name="T16" fmla="*/ 244 w 656"/>
                <a:gd name="T17" fmla="*/ 22 h 755"/>
                <a:gd name="T18" fmla="*/ 299 w 656"/>
                <a:gd name="T19" fmla="*/ 7 h 755"/>
                <a:gd name="T20" fmla="*/ 356 w 656"/>
                <a:gd name="T21" fmla="*/ 0 h 755"/>
                <a:gd name="T22" fmla="*/ 399 w 656"/>
                <a:gd name="T23" fmla="*/ 0 h 755"/>
                <a:gd name="T24" fmla="*/ 460 w 656"/>
                <a:gd name="T25" fmla="*/ 9 h 755"/>
                <a:gd name="T26" fmla="*/ 517 w 656"/>
                <a:gd name="T27" fmla="*/ 26 h 755"/>
                <a:gd name="T28" fmla="*/ 568 w 656"/>
                <a:gd name="T29" fmla="*/ 51 h 755"/>
                <a:gd name="T30" fmla="*/ 615 w 656"/>
                <a:gd name="T31" fmla="*/ 83 h 755"/>
                <a:gd name="T32" fmla="*/ 656 w 656"/>
                <a:gd name="T33" fmla="*/ 121 h 755"/>
                <a:gd name="T34" fmla="*/ 532 w 656"/>
                <a:gd name="T35" fmla="*/ 218 h 755"/>
                <a:gd name="T36" fmla="*/ 476 w 656"/>
                <a:gd name="T37" fmla="*/ 178 h 755"/>
                <a:gd name="T38" fmla="*/ 430 w 656"/>
                <a:gd name="T39" fmla="*/ 162 h 755"/>
                <a:gd name="T40" fmla="*/ 391 w 656"/>
                <a:gd name="T41" fmla="*/ 156 h 755"/>
                <a:gd name="T42" fmla="*/ 354 w 656"/>
                <a:gd name="T43" fmla="*/ 157 h 755"/>
                <a:gd name="T44" fmla="*/ 292 w 656"/>
                <a:gd name="T45" fmla="*/ 173 h 755"/>
                <a:gd name="T46" fmla="*/ 240 w 656"/>
                <a:gd name="T47" fmla="*/ 205 h 755"/>
                <a:gd name="T48" fmla="*/ 199 w 656"/>
                <a:gd name="T49" fmla="*/ 251 h 755"/>
                <a:gd name="T50" fmla="*/ 174 w 656"/>
                <a:gd name="T51" fmla="*/ 310 h 755"/>
                <a:gd name="T52" fmla="*/ 165 w 656"/>
                <a:gd name="T53" fmla="*/ 377 h 755"/>
                <a:gd name="T54" fmla="*/ 169 w 656"/>
                <a:gd name="T55" fmla="*/ 423 h 755"/>
                <a:gd name="T56" fmla="*/ 190 w 656"/>
                <a:gd name="T57" fmla="*/ 485 h 755"/>
                <a:gd name="T58" fmla="*/ 225 w 656"/>
                <a:gd name="T59" fmla="*/ 535 h 755"/>
                <a:gd name="T60" fmla="*/ 272 w 656"/>
                <a:gd name="T61" fmla="*/ 572 h 755"/>
                <a:gd name="T62" fmla="*/ 332 w 656"/>
                <a:gd name="T63" fmla="*/ 594 h 755"/>
                <a:gd name="T64" fmla="*/ 377 w 656"/>
                <a:gd name="T65" fmla="*/ 598 h 755"/>
                <a:gd name="T66" fmla="*/ 417 w 656"/>
                <a:gd name="T67" fmla="*/ 595 h 755"/>
                <a:gd name="T68" fmla="*/ 454 w 656"/>
                <a:gd name="T69" fmla="*/ 585 h 755"/>
                <a:gd name="T70" fmla="*/ 515 w 656"/>
                <a:gd name="T71" fmla="*/ 551 h 755"/>
                <a:gd name="T72" fmla="*/ 656 w 656"/>
                <a:gd name="T73" fmla="*/ 633 h 755"/>
                <a:gd name="T74" fmla="*/ 629 w 656"/>
                <a:gd name="T75" fmla="*/ 660 h 755"/>
                <a:gd name="T76" fmla="*/ 585 w 656"/>
                <a:gd name="T77" fmla="*/ 694 h 755"/>
                <a:gd name="T78" fmla="*/ 535 w 656"/>
                <a:gd name="T79" fmla="*/ 721 h 755"/>
                <a:gd name="T80" fmla="*/ 479 w 656"/>
                <a:gd name="T81" fmla="*/ 741 h 755"/>
                <a:gd name="T82" fmla="*/ 420 w 656"/>
                <a:gd name="T83" fmla="*/ 752 h 755"/>
                <a:gd name="T84" fmla="*/ 377 w 656"/>
                <a:gd name="T85" fmla="*/ 755 h 755"/>
                <a:gd name="T86" fmla="*/ 317 w 656"/>
                <a:gd name="T87" fmla="*/ 750 h 755"/>
                <a:gd name="T88" fmla="*/ 261 w 656"/>
                <a:gd name="T89" fmla="*/ 738 h 755"/>
                <a:gd name="T90" fmla="*/ 210 w 656"/>
                <a:gd name="T91" fmla="*/ 718 h 755"/>
                <a:gd name="T92" fmla="*/ 163 w 656"/>
                <a:gd name="T93" fmla="*/ 691 h 755"/>
                <a:gd name="T94" fmla="*/ 120 w 656"/>
                <a:gd name="T95" fmla="*/ 659 h 755"/>
                <a:gd name="T96" fmla="*/ 84 w 656"/>
                <a:gd name="T97" fmla="*/ 620 h 755"/>
                <a:gd name="T98" fmla="*/ 53 w 656"/>
                <a:gd name="T99" fmla="*/ 576 h 755"/>
                <a:gd name="T100" fmla="*/ 29 w 656"/>
                <a:gd name="T101" fmla="*/ 527 h 755"/>
                <a:gd name="T102" fmla="*/ 12 w 656"/>
                <a:gd name="T103" fmla="*/ 473 h 755"/>
                <a:gd name="T104" fmla="*/ 2 w 656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6" h="755">
                  <a:moveTo>
                    <a:pt x="0" y="377"/>
                  </a:moveTo>
                  <a:lnTo>
                    <a:pt x="0" y="377"/>
                  </a:lnTo>
                  <a:lnTo>
                    <a:pt x="1" y="357"/>
                  </a:lnTo>
                  <a:lnTo>
                    <a:pt x="2" y="338"/>
                  </a:lnTo>
                  <a:lnTo>
                    <a:pt x="5" y="318"/>
                  </a:lnTo>
                  <a:lnTo>
                    <a:pt x="7" y="300"/>
                  </a:lnTo>
                  <a:lnTo>
                    <a:pt x="12" y="282"/>
                  </a:lnTo>
                  <a:lnTo>
                    <a:pt x="17" y="264"/>
                  </a:lnTo>
                  <a:lnTo>
                    <a:pt x="22" y="245"/>
                  </a:lnTo>
                  <a:lnTo>
                    <a:pt x="29" y="228"/>
                  </a:lnTo>
                  <a:lnTo>
                    <a:pt x="36" y="211"/>
                  </a:lnTo>
                  <a:lnTo>
                    <a:pt x="43" y="195"/>
                  </a:lnTo>
                  <a:lnTo>
                    <a:pt x="53" y="179"/>
                  </a:lnTo>
                  <a:lnTo>
                    <a:pt x="62" y="164"/>
                  </a:lnTo>
                  <a:lnTo>
                    <a:pt x="73" y="149"/>
                  </a:lnTo>
                  <a:lnTo>
                    <a:pt x="84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8" y="73"/>
                  </a:lnTo>
                  <a:lnTo>
                    <a:pt x="163" y="64"/>
                  </a:lnTo>
                  <a:lnTo>
                    <a:pt x="177" y="54"/>
                  </a:lnTo>
                  <a:lnTo>
                    <a:pt x="193" y="44"/>
                  </a:lnTo>
                  <a:lnTo>
                    <a:pt x="210" y="37"/>
                  </a:lnTo>
                  <a:lnTo>
                    <a:pt x="227" y="29"/>
                  </a:lnTo>
                  <a:lnTo>
                    <a:pt x="244" y="22"/>
                  </a:lnTo>
                  <a:lnTo>
                    <a:pt x="261" y="16"/>
                  </a:lnTo>
                  <a:lnTo>
                    <a:pt x="280" y="11"/>
                  </a:lnTo>
                  <a:lnTo>
                    <a:pt x="299" y="7"/>
                  </a:lnTo>
                  <a:lnTo>
                    <a:pt x="317" y="4"/>
                  </a:lnTo>
                  <a:lnTo>
                    <a:pt x="337" y="1"/>
                  </a:lnTo>
                  <a:lnTo>
                    <a:pt x="356" y="0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9" y="0"/>
                  </a:lnTo>
                  <a:lnTo>
                    <a:pt x="420" y="3"/>
                  </a:lnTo>
                  <a:lnTo>
                    <a:pt x="440" y="5"/>
                  </a:lnTo>
                  <a:lnTo>
                    <a:pt x="460" y="9"/>
                  </a:lnTo>
                  <a:lnTo>
                    <a:pt x="479" y="14"/>
                  </a:lnTo>
                  <a:lnTo>
                    <a:pt x="499" y="20"/>
                  </a:lnTo>
                  <a:lnTo>
                    <a:pt x="517" y="26"/>
                  </a:lnTo>
                  <a:lnTo>
                    <a:pt x="535" y="33"/>
                  </a:lnTo>
                  <a:lnTo>
                    <a:pt x="552" y="42"/>
                  </a:lnTo>
                  <a:lnTo>
                    <a:pt x="568" y="51"/>
                  </a:lnTo>
                  <a:lnTo>
                    <a:pt x="585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6" y="121"/>
                  </a:lnTo>
                  <a:lnTo>
                    <a:pt x="546" y="234"/>
                  </a:lnTo>
                  <a:lnTo>
                    <a:pt x="546" y="234"/>
                  </a:lnTo>
                  <a:lnTo>
                    <a:pt x="532" y="218"/>
                  </a:lnTo>
                  <a:lnTo>
                    <a:pt x="515" y="204"/>
                  </a:lnTo>
                  <a:lnTo>
                    <a:pt x="496" y="190"/>
                  </a:lnTo>
                  <a:lnTo>
                    <a:pt x="476" y="178"/>
                  </a:lnTo>
                  <a:lnTo>
                    <a:pt x="454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1" y="166"/>
                  </a:lnTo>
                  <a:lnTo>
                    <a:pt x="292" y="173"/>
                  </a:lnTo>
                  <a:lnTo>
                    <a:pt x="272" y="182"/>
                  </a:lnTo>
                  <a:lnTo>
                    <a:pt x="255" y="193"/>
                  </a:lnTo>
                  <a:lnTo>
                    <a:pt x="240" y="205"/>
                  </a:lnTo>
                  <a:lnTo>
                    <a:pt x="225" y="220"/>
                  </a:lnTo>
                  <a:lnTo>
                    <a:pt x="212" y="234"/>
                  </a:lnTo>
                  <a:lnTo>
                    <a:pt x="199" y="251"/>
                  </a:lnTo>
                  <a:lnTo>
                    <a:pt x="190" y="270"/>
                  </a:lnTo>
                  <a:lnTo>
                    <a:pt x="181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6" y="354"/>
                  </a:lnTo>
                  <a:lnTo>
                    <a:pt x="165" y="377"/>
                  </a:lnTo>
                  <a:lnTo>
                    <a:pt x="165" y="377"/>
                  </a:lnTo>
                  <a:lnTo>
                    <a:pt x="166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1" y="466"/>
                  </a:lnTo>
                  <a:lnTo>
                    <a:pt x="190" y="485"/>
                  </a:lnTo>
                  <a:lnTo>
                    <a:pt x="199" y="502"/>
                  </a:lnTo>
                  <a:lnTo>
                    <a:pt x="212" y="520"/>
                  </a:lnTo>
                  <a:lnTo>
                    <a:pt x="225" y="535"/>
                  </a:lnTo>
                  <a:lnTo>
                    <a:pt x="240" y="549"/>
                  </a:lnTo>
                  <a:lnTo>
                    <a:pt x="255" y="562"/>
                  </a:lnTo>
                  <a:lnTo>
                    <a:pt x="272" y="572"/>
                  </a:lnTo>
                  <a:lnTo>
                    <a:pt x="292" y="582"/>
                  </a:lnTo>
                  <a:lnTo>
                    <a:pt x="311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7" y="598"/>
                  </a:lnTo>
                  <a:lnTo>
                    <a:pt x="377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4" y="585"/>
                  </a:lnTo>
                  <a:lnTo>
                    <a:pt x="476" y="576"/>
                  </a:lnTo>
                  <a:lnTo>
                    <a:pt x="496" y="565"/>
                  </a:lnTo>
                  <a:lnTo>
                    <a:pt x="515" y="551"/>
                  </a:lnTo>
                  <a:lnTo>
                    <a:pt x="532" y="537"/>
                  </a:lnTo>
                  <a:lnTo>
                    <a:pt x="546" y="521"/>
                  </a:lnTo>
                  <a:lnTo>
                    <a:pt x="656" y="633"/>
                  </a:lnTo>
                  <a:lnTo>
                    <a:pt x="656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5" y="694"/>
                  </a:lnTo>
                  <a:lnTo>
                    <a:pt x="568" y="704"/>
                  </a:lnTo>
                  <a:lnTo>
                    <a:pt x="552" y="713"/>
                  </a:lnTo>
                  <a:lnTo>
                    <a:pt x="535" y="721"/>
                  </a:lnTo>
                  <a:lnTo>
                    <a:pt x="517" y="729"/>
                  </a:lnTo>
                  <a:lnTo>
                    <a:pt x="499" y="735"/>
                  </a:lnTo>
                  <a:lnTo>
                    <a:pt x="479" y="741"/>
                  </a:lnTo>
                  <a:lnTo>
                    <a:pt x="460" y="746"/>
                  </a:lnTo>
                  <a:lnTo>
                    <a:pt x="440" y="750"/>
                  </a:lnTo>
                  <a:lnTo>
                    <a:pt x="420" y="752"/>
                  </a:lnTo>
                  <a:lnTo>
                    <a:pt x="399" y="754"/>
                  </a:lnTo>
                  <a:lnTo>
                    <a:pt x="377" y="755"/>
                  </a:lnTo>
                  <a:lnTo>
                    <a:pt x="377" y="755"/>
                  </a:lnTo>
                  <a:lnTo>
                    <a:pt x="356" y="754"/>
                  </a:lnTo>
                  <a:lnTo>
                    <a:pt x="337" y="752"/>
                  </a:lnTo>
                  <a:lnTo>
                    <a:pt x="317" y="750"/>
                  </a:lnTo>
                  <a:lnTo>
                    <a:pt x="299" y="748"/>
                  </a:lnTo>
                  <a:lnTo>
                    <a:pt x="280" y="743"/>
                  </a:lnTo>
                  <a:lnTo>
                    <a:pt x="261" y="738"/>
                  </a:lnTo>
                  <a:lnTo>
                    <a:pt x="244" y="732"/>
                  </a:lnTo>
                  <a:lnTo>
                    <a:pt x="227" y="726"/>
                  </a:lnTo>
                  <a:lnTo>
                    <a:pt x="210" y="718"/>
                  </a:lnTo>
                  <a:lnTo>
                    <a:pt x="193" y="710"/>
                  </a:lnTo>
                  <a:lnTo>
                    <a:pt x="177" y="701"/>
                  </a:lnTo>
                  <a:lnTo>
                    <a:pt x="163" y="691"/>
                  </a:lnTo>
                  <a:lnTo>
                    <a:pt x="148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4" y="620"/>
                  </a:lnTo>
                  <a:lnTo>
                    <a:pt x="73" y="605"/>
                  </a:lnTo>
                  <a:lnTo>
                    <a:pt x="62" y="590"/>
                  </a:lnTo>
                  <a:lnTo>
                    <a:pt x="53" y="576"/>
                  </a:lnTo>
                  <a:lnTo>
                    <a:pt x="43" y="560"/>
                  </a:lnTo>
                  <a:lnTo>
                    <a:pt x="36" y="543"/>
                  </a:lnTo>
                  <a:lnTo>
                    <a:pt x="29" y="527"/>
                  </a:lnTo>
                  <a:lnTo>
                    <a:pt x="22" y="509"/>
                  </a:lnTo>
                  <a:lnTo>
                    <a:pt x="17" y="492"/>
                  </a:lnTo>
                  <a:lnTo>
                    <a:pt x="12" y="473"/>
                  </a:lnTo>
                  <a:lnTo>
                    <a:pt x="7" y="455"/>
                  </a:lnTo>
                  <a:lnTo>
                    <a:pt x="5" y="435"/>
                  </a:lnTo>
                  <a:lnTo>
                    <a:pt x="2" y="417"/>
                  </a:lnTo>
                  <a:lnTo>
                    <a:pt x="1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1646" y="2174"/>
              <a:ext cx="187" cy="131"/>
            </a:xfrm>
            <a:custGeom>
              <a:avLst/>
              <a:gdLst>
                <a:gd name="T0" fmla="*/ 562 w 562"/>
                <a:gd name="T1" fmla="*/ 393 h 393"/>
                <a:gd name="T2" fmla="*/ 216 w 562"/>
                <a:gd name="T3" fmla="*/ 0 h 393"/>
                <a:gd name="T4" fmla="*/ 0 w 562"/>
                <a:gd name="T5" fmla="*/ 0 h 393"/>
                <a:gd name="T6" fmla="*/ 342 w 562"/>
                <a:gd name="T7" fmla="*/ 393 h 393"/>
                <a:gd name="T8" fmla="*/ 562 w 562"/>
                <a:gd name="T9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2" h="393">
                  <a:moveTo>
                    <a:pt x="562" y="393"/>
                  </a:moveTo>
                  <a:lnTo>
                    <a:pt x="216" y="0"/>
                  </a:lnTo>
                  <a:lnTo>
                    <a:pt x="0" y="0"/>
                  </a:lnTo>
                  <a:lnTo>
                    <a:pt x="342" y="393"/>
                  </a:lnTo>
                  <a:lnTo>
                    <a:pt x="562" y="393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1579" y="1971"/>
              <a:ext cx="53" cy="334"/>
            </a:xfrm>
            <a:custGeom>
              <a:avLst/>
              <a:gdLst>
                <a:gd name="T0" fmla="*/ 0 w 161"/>
                <a:gd name="T1" fmla="*/ 0 h 1003"/>
                <a:gd name="T2" fmla="*/ 0 w 161"/>
                <a:gd name="T3" fmla="*/ 1003 h 1003"/>
                <a:gd name="T4" fmla="*/ 161 w 161"/>
                <a:gd name="T5" fmla="*/ 1003 h 1003"/>
                <a:gd name="T6" fmla="*/ 161 w 161"/>
                <a:gd name="T7" fmla="*/ 638 h 1003"/>
                <a:gd name="T8" fmla="*/ 161 w 161"/>
                <a:gd name="T9" fmla="*/ 639 h 1003"/>
                <a:gd name="T10" fmla="*/ 161 w 161"/>
                <a:gd name="T11" fmla="*/ 601 h 1003"/>
                <a:gd name="T12" fmla="*/ 161 w 161"/>
                <a:gd name="T13" fmla="*/ 601 h 1003"/>
                <a:gd name="T14" fmla="*/ 161 w 161"/>
                <a:gd name="T15" fmla="*/ 0 h 1003"/>
                <a:gd name="T16" fmla="*/ 0 w 161"/>
                <a:gd name="T17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1003">
                  <a:moveTo>
                    <a:pt x="0" y="0"/>
                  </a:moveTo>
                  <a:lnTo>
                    <a:pt x="0" y="1003"/>
                  </a:lnTo>
                  <a:lnTo>
                    <a:pt x="161" y="1003"/>
                  </a:lnTo>
                  <a:lnTo>
                    <a:pt x="161" y="638"/>
                  </a:lnTo>
                  <a:lnTo>
                    <a:pt x="161" y="639"/>
                  </a:lnTo>
                  <a:lnTo>
                    <a:pt x="161" y="601"/>
                  </a:lnTo>
                  <a:lnTo>
                    <a:pt x="161" y="601"/>
                  </a:lnTo>
                  <a:lnTo>
                    <a:pt x="1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/>
            <p:cNvSpPr>
              <a:spLocks/>
            </p:cNvSpPr>
            <p:nvPr userDrawn="1"/>
          </p:nvSpPr>
          <p:spPr bwMode="auto">
            <a:xfrm>
              <a:off x="1908" y="2055"/>
              <a:ext cx="218" cy="251"/>
            </a:xfrm>
            <a:custGeom>
              <a:avLst/>
              <a:gdLst>
                <a:gd name="T0" fmla="*/ 0 w 655"/>
                <a:gd name="T1" fmla="*/ 357 h 755"/>
                <a:gd name="T2" fmla="*/ 7 w 655"/>
                <a:gd name="T3" fmla="*/ 300 h 755"/>
                <a:gd name="T4" fmla="*/ 22 w 655"/>
                <a:gd name="T5" fmla="*/ 245 h 755"/>
                <a:gd name="T6" fmla="*/ 44 w 655"/>
                <a:gd name="T7" fmla="*/ 195 h 755"/>
                <a:gd name="T8" fmla="*/ 72 w 655"/>
                <a:gd name="T9" fmla="*/ 149 h 755"/>
                <a:gd name="T10" fmla="*/ 107 w 655"/>
                <a:gd name="T11" fmla="*/ 109 h 755"/>
                <a:gd name="T12" fmla="*/ 147 w 655"/>
                <a:gd name="T13" fmla="*/ 73 h 755"/>
                <a:gd name="T14" fmla="*/ 193 w 655"/>
                <a:gd name="T15" fmla="*/ 44 h 755"/>
                <a:gd name="T16" fmla="*/ 243 w 655"/>
                <a:gd name="T17" fmla="*/ 22 h 755"/>
                <a:gd name="T18" fmla="*/ 298 w 655"/>
                <a:gd name="T19" fmla="*/ 7 h 755"/>
                <a:gd name="T20" fmla="*/ 357 w 655"/>
                <a:gd name="T21" fmla="*/ 0 h 755"/>
                <a:gd name="T22" fmla="*/ 398 w 655"/>
                <a:gd name="T23" fmla="*/ 0 h 755"/>
                <a:gd name="T24" fmla="*/ 460 w 655"/>
                <a:gd name="T25" fmla="*/ 9 h 755"/>
                <a:gd name="T26" fmla="*/ 516 w 655"/>
                <a:gd name="T27" fmla="*/ 26 h 755"/>
                <a:gd name="T28" fmla="*/ 568 w 655"/>
                <a:gd name="T29" fmla="*/ 51 h 755"/>
                <a:gd name="T30" fmla="*/ 615 w 655"/>
                <a:gd name="T31" fmla="*/ 83 h 755"/>
                <a:gd name="T32" fmla="*/ 655 w 655"/>
                <a:gd name="T33" fmla="*/ 121 h 755"/>
                <a:gd name="T34" fmla="*/ 531 w 655"/>
                <a:gd name="T35" fmla="*/ 218 h 755"/>
                <a:gd name="T36" fmla="*/ 476 w 655"/>
                <a:gd name="T37" fmla="*/ 178 h 755"/>
                <a:gd name="T38" fmla="*/ 430 w 655"/>
                <a:gd name="T39" fmla="*/ 162 h 755"/>
                <a:gd name="T40" fmla="*/ 391 w 655"/>
                <a:gd name="T41" fmla="*/ 156 h 755"/>
                <a:gd name="T42" fmla="*/ 354 w 655"/>
                <a:gd name="T43" fmla="*/ 157 h 755"/>
                <a:gd name="T44" fmla="*/ 291 w 655"/>
                <a:gd name="T45" fmla="*/ 173 h 755"/>
                <a:gd name="T46" fmla="*/ 238 w 655"/>
                <a:gd name="T47" fmla="*/ 205 h 755"/>
                <a:gd name="T48" fmla="*/ 198 w 655"/>
                <a:gd name="T49" fmla="*/ 251 h 755"/>
                <a:gd name="T50" fmla="*/ 174 w 655"/>
                <a:gd name="T51" fmla="*/ 310 h 755"/>
                <a:gd name="T52" fmla="*/ 164 w 655"/>
                <a:gd name="T53" fmla="*/ 377 h 755"/>
                <a:gd name="T54" fmla="*/ 169 w 655"/>
                <a:gd name="T55" fmla="*/ 423 h 755"/>
                <a:gd name="T56" fmla="*/ 188 w 655"/>
                <a:gd name="T57" fmla="*/ 485 h 755"/>
                <a:gd name="T58" fmla="*/ 224 w 655"/>
                <a:gd name="T59" fmla="*/ 535 h 755"/>
                <a:gd name="T60" fmla="*/ 273 w 655"/>
                <a:gd name="T61" fmla="*/ 572 h 755"/>
                <a:gd name="T62" fmla="*/ 332 w 655"/>
                <a:gd name="T63" fmla="*/ 594 h 755"/>
                <a:gd name="T64" fmla="*/ 376 w 655"/>
                <a:gd name="T65" fmla="*/ 598 h 755"/>
                <a:gd name="T66" fmla="*/ 417 w 655"/>
                <a:gd name="T67" fmla="*/ 595 h 755"/>
                <a:gd name="T68" fmla="*/ 453 w 655"/>
                <a:gd name="T69" fmla="*/ 585 h 755"/>
                <a:gd name="T70" fmla="*/ 514 w 655"/>
                <a:gd name="T71" fmla="*/ 551 h 755"/>
                <a:gd name="T72" fmla="*/ 655 w 655"/>
                <a:gd name="T73" fmla="*/ 633 h 755"/>
                <a:gd name="T74" fmla="*/ 629 w 655"/>
                <a:gd name="T75" fmla="*/ 660 h 755"/>
                <a:gd name="T76" fmla="*/ 584 w 655"/>
                <a:gd name="T77" fmla="*/ 694 h 755"/>
                <a:gd name="T78" fmla="*/ 534 w 655"/>
                <a:gd name="T79" fmla="*/ 721 h 755"/>
                <a:gd name="T80" fmla="*/ 480 w 655"/>
                <a:gd name="T81" fmla="*/ 741 h 755"/>
                <a:gd name="T82" fmla="*/ 419 w 655"/>
                <a:gd name="T83" fmla="*/ 752 h 755"/>
                <a:gd name="T84" fmla="*/ 376 w 655"/>
                <a:gd name="T85" fmla="*/ 755 h 755"/>
                <a:gd name="T86" fmla="*/ 318 w 655"/>
                <a:gd name="T87" fmla="*/ 750 h 755"/>
                <a:gd name="T88" fmla="*/ 262 w 655"/>
                <a:gd name="T89" fmla="*/ 738 h 755"/>
                <a:gd name="T90" fmla="*/ 209 w 655"/>
                <a:gd name="T91" fmla="*/ 718 h 755"/>
                <a:gd name="T92" fmla="*/ 162 w 655"/>
                <a:gd name="T93" fmla="*/ 691 h 755"/>
                <a:gd name="T94" fmla="*/ 120 w 655"/>
                <a:gd name="T95" fmla="*/ 659 h 755"/>
                <a:gd name="T96" fmla="*/ 83 w 655"/>
                <a:gd name="T97" fmla="*/ 620 h 755"/>
                <a:gd name="T98" fmla="*/ 52 w 655"/>
                <a:gd name="T99" fmla="*/ 576 h 755"/>
                <a:gd name="T100" fmla="*/ 28 w 655"/>
                <a:gd name="T101" fmla="*/ 527 h 755"/>
                <a:gd name="T102" fmla="*/ 11 w 655"/>
                <a:gd name="T103" fmla="*/ 473 h 755"/>
                <a:gd name="T104" fmla="*/ 1 w 655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5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3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8" y="54"/>
                  </a:lnTo>
                  <a:lnTo>
                    <a:pt x="193" y="44"/>
                  </a:lnTo>
                  <a:lnTo>
                    <a:pt x="209" y="37"/>
                  </a:lnTo>
                  <a:lnTo>
                    <a:pt x="226" y="29"/>
                  </a:lnTo>
                  <a:lnTo>
                    <a:pt x="243" y="22"/>
                  </a:lnTo>
                  <a:lnTo>
                    <a:pt x="262" y="16"/>
                  </a:lnTo>
                  <a:lnTo>
                    <a:pt x="280" y="11"/>
                  </a:lnTo>
                  <a:lnTo>
                    <a:pt x="298" y="7"/>
                  </a:lnTo>
                  <a:lnTo>
                    <a:pt x="318" y="4"/>
                  </a:lnTo>
                  <a:lnTo>
                    <a:pt x="337" y="1"/>
                  </a:lnTo>
                  <a:lnTo>
                    <a:pt x="357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98" y="0"/>
                  </a:lnTo>
                  <a:lnTo>
                    <a:pt x="419" y="3"/>
                  </a:lnTo>
                  <a:lnTo>
                    <a:pt x="439" y="5"/>
                  </a:lnTo>
                  <a:lnTo>
                    <a:pt x="460" y="9"/>
                  </a:lnTo>
                  <a:lnTo>
                    <a:pt x="480" y="14"/>
                  </a:lnTo>
                  <a:lnTo>
                    <a:pt x="498" y="20"/>
                  </a:lnTo>
                  <a:lnTo>
                    <a:pt x="516" y="26"/>
                  </a:lnTo>
                  <a:lnTo>
                    <a:pt x="534" y="33"/>
                  </a:lnTo>
                  <a:lnTo>
                    <a:pt x="551" y="42"/>
                  </a:lnTo>
                  <a:lnTo>
                    <a:pt x="568" y="51"/>
                  </a:lnTo>
                  <a:lnTo>
                    <a:pt x="584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5" y="121"/>
                  </a:lnTo>
                  <a:lnTo>
                    <a:pt x="545" y="234"/>
                  </a:lnTo>
                  <a:lnTo>
                    <a:pt x="545" y="234"/>
                  </a:lnTo>
                  <a:lnTo>
                    <a:pt x="531" y="218"/>
                  </a:lnTo>
                  <a:lnTo>
                    <a:pt x="514" y="204"/>
                  </a:lnTo>
                  <a:lnTo>
                    <a:pt x="495" y="190"/>
                  </a:lnTo>
                  <a:lnTo>
                    <a:pt x="476" y="178"/>
                  </a:lnTo>
                  <a:lnTo>
                    <a:pt x="453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0" y="166"/>
                  </a:lnTo>
                  <a:lnTo>
                    <a:pt x="291" y="173"/>
                  </a:lnTo>
                  <a:lnTo>
                    <a:pt x="273" y="182"/>
                  </a:lnTo>
                  <a:lnTo>
                    <a:pt x="254" y="193"/>
                  </a:lnTo>
                  <a:lnTo>
                    <a:pt x="238" y="205"/>
                  </a:lnTo>
                  <a:lnTo>
                    <a:pt x="224" y="220"/>
                  </a:lnTo>
                  <a:lnTo>
                    <a:pt x="210" y="234"/>
                  </a:lnTo>
                  <a:lnTo>
                    <a:pt x="198" y="251"/>
                  </a:lnTo>
                  <a:lnTo>
                    <a:pt x="188" y="270"/>
                  </a:lnTo>
                  <a:lnTo>
                    <a:pt x="180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5" y="354"/>
                  </a:lnTo>
                  <a:lnTo>
                    <a:pt x="164" y="377"/>
                  </a:lnTo>
                  <a:lnTo>
                    <a:pt x="164" y="377"/>
                  </a:lnTo>
                  <a:lnTo>
                    <a:pt x="165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0" y="466"/>
                  </a:lnTo>
                  <a:lnTo>
                    <a:pt x="188" y="485"/>
                  </a:lnTo>
                  <a:lnTo>
                    <a:pt x="198" y="502"/>
                  </a:lnTo>
                  <a:lnTo>
                    <a:pt x="210" y="520"/>
                  </a:lnTo>
                  <a:lnTo>
                    <a:pt x="224" y="535"/>
                  </a:lnTo>
                  <a:lnTo>
                    <a:pt x="238" y="549"/>
                  </a:lnTo>
                  <a:lnTo>
                    <a:pt x="254" y="562"/>
                  </a:lnTo>
                  <a:lnTo>
                    <a:pt x="273" y="572"/>
                  </a:lnTo>
                  <a:lnTo>
                    <a:pt x="291" y="582"/>
                  </a:lnTo>
                  <a:lnTo>
                    <a:pt x="310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3" y="585"/>
                  </a:lnTo>
                  <a:lnTo>
                    <a:pt x="476" y="576"/>
                  </a:lnTo>
                  <a:lnTo>
                    <a:pt x="495" y="565"/>
                  </a:lnTo>
                  <a:lnTo>
                    <a:pt x="514" y="551"/>
                  </a:lnTo>
                  <a:lnTo>
                    <a:pt x="531" y="537"/>
                  </a:lnTo>
                  <a:lnTo>
                    <a:pt x="545" y="521"/>
                  </a:lnTo>
                  <a:lnTo>
                    <a:pt x="655" y="633"/>
                  </a:lnTo>
                  <a:lnTo>
                    <a:pt x="655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4" y="694"/>
                  </a:lnTo>
                  <a:lnTo>
                    <a:pt x="568" y="704"/>
                  </a:lnTo>
                  <a:lnTo>
                    <a:pt x="551" y="713"/>
                  </a:lnTo>
                  <a:lnTo>
                    <a:pt x="534" y="721"/>
                  </a:lnTo>
                  <a:lnTo>
                    <a:pt x="516" y="729"/>
                  </a:lnTo>
                  <a:lnTo>
                    <a:pt x="498" y="735"/>
                  </a:lnTo>
                  <a:lnTo>
                    <a:pt x="480" y="741"/>
                  </a:lnTo>
                  <a:lnTo>
                    <a:pt x="460" y="746"/>
                  </a:lnTo>
                  <a:lnTo>
                    <a:pt x="439" y="750"/>
                  </a:lnTo>
                  <a:lnTo>
                    <a:pt x="419" y="752"/>
                  </a:lnTo>
                  <a:lnTo>
                    <a:pt x="398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3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1908" y="2055"/>
              <a:ext cx="218" cy="251"/>
            </a:xfrm>
            <a:custGeom>
              <a:avLst/>
              <a:gdLst>
                <a:gd name="T0" fmla="*/ 0 w 655"/>
                <a:gd name="T1" fmla="*/ 357 h 755"/>
                <a:gd name="T2" fmla="*/ 7 w 655"/>
                <a:gd name="T3" fmla="*/ 300 h 755"/>
                <a:gd name="T4" fmla="*/ 22 w 655"/>
                <a:gd name="T5" fmla="*/ 245 h 755"/>
                <a:gd name="T6" fmla="*/ 44 w 655"/>
                <a:gd name="T7" fmla="*/ 195 h 755"/>
                <a:gd name="T8" fmla="*/ 72 w 655"/>
                <a:gd name="T9" fmla="*/ 149 h 755"/>
                <a:gd name="T10" fmla="*/ 107 w 655"/>
                <a:gd name="T11" fmla="*/ 109 h 755"/>
                <a:gd name="T12" fmla="*/ 147 w 655"/>
                <a:gd name="T13" fmla="*/ 73 h 755"/>
                <a:gd name="T14" fmla="*/ 193 w 655"/>
                <a:gd name="T15" fmla="*/ 44 h 755"/>
                <a:gd name="T16" fmla="*/ 243 w 655"/>
                <a:gd name="T17" fmla="*/ 22 h 755"/>
                <a:gd name="T18" fmla="*/ 298 w 655"/>
                <a:gd name="T19" fmla="*/ 7 h 755"/>
                <a:gd name="T20" fmla="*/ 357 w 655"/>
                <a:gd name="T21" fmla="*/ 0 h 755"/>
                <a:gd name="T22" fmla="*/ 398 w 655"/>
                <a:gd name="T23" fmla="*/ 0 h 755"/>
                <a:gd name="T24" fmla="*/ 460 w 655"/>
                <a:gd name="T25" fmla="*/ 9 h 755"/>
                <a:gd name="T26" fmla="*/ 516 w 655"/>
                <a:gd name="T27" fmla="*/ 26 h 755"/>
                <a:gd name="T28" fmla="*/ 568 w 655"/>
                <a:gd name="T29" fmla="*/ 51 h 755"/>
                <a:gd name="T30" fmla="*/ 615 w 655"/>
                <a:gd name="T31" fmla="*/ 83 h 755"/>
                <a:gd name="T32" fmla="*/ 655 w 655"/>
                <a:gd name="T33" fmla="*/ 121 h 755"/>
                <a:gd name="T34" fmla="*/ 531 w 655"/>
                <a:gd name="T35" fmla="*/ 218 h 755"/>
                <a:gd name="T36" fmla="*/ 476 w 655"/>
                <a:gd name="T37" fmla="*/ 178 h 755"/>
                <a:gd name="T38" fmla="*/ 430 w 655"/>
                <a:gd name="T39" fmla="*/ 162 h 755"/>
                <a:gd name="T40" fmla="*/ 391 w 655"/>
                <a:gd name="T41" fmla="*/ 156 h 755"/>
                <a:gd name="T42" fmla="*/ 354 w 655"/>
                <a:gd name="T43" fmla="*/ 157 h 755"/>
                <a:gd name="T44" fmla="*/ 291 w 655"/>
                <a:gd name="T45" fmla="*/ 173 h 755"/>
                <a:gd name="T46" fmla="*/ 238 w 655"/>
                <a:gd name="T47" fmla="*/ 205 h 755"/>
                <a:gd name="T48" fmla="*/ 198 w 655"/>
                <a:gd name="T49" fmla="*/ 251 h 755"/>
                <a:gd name="T50" fmla="*/ 174 w 655"/>
                <a:gd name="T51" fmla="*/ 310 h 755"/>
                <a:gd name="T52" fmla="*/ 164 w 655"/>
                <a:gd name="T53" fmla="*/ 377 h 755"/>
                <a:gd name="T54" fmla="*/ 169 w 655"/>
                <a:gd name="T55" fmla="*/ 423 h 755"/>
                <a:gd name="T56" fmla="*/ 188 w 655"/>
                <a:gd name="T57" fmla="*/ 485 h 755"/>
                <a:gd name="T58" fmla="*/ 224 w 655"/>
                <a:gd name="T59" fmla="*/ 535 h 755"/>
                <a:gd name="T60" fmla="*/ 273 w 655"/>
                <a:gd name="T61" fmla="*/ 572 h 755"/>
                <a:gd name="T62" fmla="*/ 332 w 655"/>
                <a:gd name="T63" fmla="*/ 594 h 755"/>
                <a:gd name="T64" fmla="*/ 376 w 655"/>
                <a:gd name="T65" fmla="*/ 598 h 755"/>
                <a:gd name="T66" fmla="*/ 417 w 655"/>
                <a:gd name="T67" fmla="*/ 595 h 755"/>
                <a:gd name="T68" fmla="*/ 453 w 655"/>
                <a:gd name="T69" fmla="*/ 585 h 755"/>
                <a:gd name="T70" fmla="*/ 514 w 655"/>
                <a:gd name="T71" fmla="*/ 551 h 755"/>
                <a:gd name="T72" fmla="*/ 655 w 655"/>
                <a:gd name="T73" fmla="*/ 633 h 755"/>
                <a:gd name="T74" fmla="*/ 629 w 655"/>
                <a:gd name="T75" fmla="*/ 660 h 755"/>
                <a:gd name="T76" fmla="*/ 584 w 655"/>
                <a:gd name="T77" fmla="*/ 694 h 755"/>
                <a:gd name="T78" fmla="*/ 534 w 655"/>
                <a:gd name="T79" fmla="*/ 721 h 755"/>
                <a:gd name="T80" fmla="*/ 480 w 655"/>
                <a:gd name="T81" fmla="*/ 741 h 755"/>
                <a:gd name="T82" fmla="*/ 419 w 655"/>
                <a:gd name="T83" fmla="*/ 752 h 755"/>
                <a:gd name="T84" fmla="*/ 376 w 655"/>
                <a:gd name="T85" fmla="*/ 755 h 755"/>
                <a:gd name="T86" fmla="*/ 318 w 655"/>
                <a:gd name="T87" fmla="*/ 750 h 755"/>
                <a:gd name="T88" fmla="*/ 262 w 655"/>
                <a:gd name="T89" fmla="*/ 738 h 755"/>
                <a:gd name="T90" fmla="*/ 209 w 655"/>
                <a:gd name="T91" fmla="*/ 718 h 755"/>
                <a:gd name="T92" fmla="*/ 162 w 655"/>
                <a:gd name="T93" fmla="*/ 691 h 755"/>
                <a:gd name="T94" fmla="*/ 120 w 655"/>
                <a:gd name="T95" fmla="*/ 659 h 755"/>
                <a:gd name="T96" fmla="*/ 83 w 655"/>
                <a:gd name="T97" fmla="*/ 620 h 755"/>
                <a:gd name="T98" fmla="*/ 52 w 655"/>
                <a:gd name="T99" fmla="*/ 576 h 755"/>
                <a:gd name="T100" fmla="*/ 28 w 655"/>
                <a:gd name="T101" fmla="*/ 527 h 755"/>
                <a:gd name="T102" fmla="*/ 11 w 655"/>
                <a:gd name="T103" fmla="*/ 473 h 755"/>
                <a:gd name="T104" fmla="*/ 1 w 655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5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3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8" y="54"/>
                  </a:lnTo>
                  <a:lnTo>
                    <a:pt x="193" y="44"/>
                  </a:lnTo>
                  <a:lnTo>
                    <a:pt x="209" y="37"/>
                  </a:lnTo>
                  <a:lnTo>
                    <a:pt x="226" y="29"/>
                  </a:lnTo>
                  <a:lnTo>
                    <a:pt x="243" y="22"/>
                  </a:lnTo>
                  <a:lnTo>
                    <a:pt x="262" y="16"/>
                  </a:lnTo>
                  <a:lnTo>
                    <a:pt x="280" y="11"/>
                  </a:lnTo>
                  <a:lnTo>
                    <a:pt x="298" y="7"/>
                  </a:lnTo>
                  <a:lnTo>
                    <a:pt x="318" y="4"/>
                  </a:lnTo>
                  <a:lnTo>
                    <a:pt x="337" y="1"/>
                  </a:lnTo>
                  <a:lnTo>
                    <a:pt x="357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98" y="0"/>
                  </a:lnTo>
                  <a:lnTo>
                    <a:pt x="419" y="3"/>
                  </a:lnTo>
                  <a:lnTo>
                    <a:pt x="439" y="5"/>
                  </a:lnTo>
                  <a:lnTo>
                    <a:pt x="460" y="9"/>
                  </a:lnTo>
                  <a:lnTo>
                    <a:pt x="480" y="14"/>
                  </a:lnTo>
                  <a:lnTo>
                    <a:pt x="498" y="20"/>
                  </a:lnTo>
                  <a:lnTo>
                    <a:pt x="516" y="26"/>
                  </a:lnTo>
                  <a:lnTo>
                    <a:pt x="534" y="33"/>
                  </a:lnTo>
                  <a:lnTo>
                    <a:pt x="551" y="42"/>
                  </a:lnTo>
                  <a:lnTo>
                    <a:pt x="568" y="51"/>
                  </a:lnTo>
                  <a:lnTo>
                    <a:pt x="584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5" y="121"/>
                  </a:lnTo>
                  <a:lnTo>
                    <a:pt x="545" y="234"/>
                  </a:lnTo>
                  <a:lnTo>
                    <a:pt x="545" y="234"/>
                  </a:lnTo>
                  <a:lnTo>
                    <a:pt x="531" y="218"/>
                  </a:lnTo>
                  <a:lnTo>
                    <a:pt x="514" y="204"/>
                  </a:lnTo>
                  <a:lnTo>
                    <a:pt x="495" y="190"/>
                  </a:lnTo>
                  <a:lnTo>
                    <a:pt x="476" y="178"/>
                  </a:lnTo>
                  <a:lnTo>
                    <a:pt x="453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0" y="166"/>
                  </a:lnTo>
                  <a:lnTo>
                    <a:pt x="291" y="173"/>
                  </a:lnTo>
                  <a:lnTo>
                    <a:pt x="273" y="182"/>
                  </a:lnTo>
                  <a:lnTo>
                    <a:pt x="254" y="193"/>
                  </a:lnTo>
                  <a:lnTo>
                    <a:pt x="238" y="205"/>
                  </a:lnTo>
                  <a:lnTo>
                    <a:pt x="224" y="220"/>
                  </a:lnTo>
                  <a:lnTo>
                    <a:pt x="210" y="234"/>
                  </a:lnTo>
                  <a:lnTo>
                    <a:pt x="198" y="251"/>
                  </a:lnTo>
                  <a:lnTo>
                    <a:pt x="188" y="270"/>
                  </a:lnTo>
                  <a:lnTo>
                    <a:pt x="180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5" y="354"/>
                  </a:lnTo>
                  <a:lnTo>
                    <a:pt x="164" y="377"/>
                  </a:lnTo>
                  <a:lnTo>
                    <a:pt x="164" y="377"/>
                  </a:lnTo>
                  <a:lnTo>
                    <a:pt x="165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0" y="466"/>
                  </a:lnTo>
                  <a:lnTo>
                    <a:pt x="188" y="485"/>
                  </a:lnTo>
                  <a:lnTo>
                    <a:pt x="198" y="502"/>
                  </a:lnTo>
                  <a:lnTo>
                    <a:pt x="210" y="520"/>
                  </a:lnTo>
                  <a:lnTo>
                    <a:pt x="224" y="535"/>
                  </a:lnTo>
                  <a:lnTo>
                    <a:pt x="238" y="549"/>
                  </a:lnTo>
                  <a:lnTo>
                    <a:pt x="254" y="562"/>
                  </a:lnTo>
                  <a:lnTo>
                    <a:pt x="273" y="572"/>
                  </a:lnTo>
                  <a:lnTo>
                    <a:pt x="291" y="582"/>
                  </a:lnTo>
                  <a:lnTo>
                    <a:pt x="310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3" y="585"/>
                  </a:lnTo>
                  <a:lnTo>
                    <a:pt x="476" y="576"/>
                  </a:lnTo>
                  <a:lnTo>
                    <a:pt x="495" y="565"/>
                  </a:lnTo>
                  <a:lnTo>
                    <a:pt x="514" y="551"/>
                  </a:lnTo>
                  <a:lnTo>
                    <a:pt x="531" y="537"/>
                  </a:lnTo>
                  <a:lnTo>
                    <a:pt x="545" y="521"/>
                  </a:lnTo>
                  <a:lnTo>
                    <a:pt x="655" y="633"/>
                  </a:lnTo>
                  <a:lnTo>
                    <a:pt x="655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4" y="694"/>
                  </a:lnTo>
                  <a:lnTo>
                    <a:pt x="568" y="704"/>
                  </a:lnTo>
                  <a:lnTo>
                    <a:pt x="551" y="713"/>
                  </a:lnTo>
                  <a:lnTo>
                    <a:pt x="534" y="721"/>
                  </a:lnTo>
                  <a:lnTo>
                    <a:pt x="516" y="729"/>
                  </a:lnTo>
                  <a:lnTo>
                    <a:pt x="498" y="735"/>
                  </a:lnTo>
                  <a:lnTo>
                    <a:pt x="480" y="741"/>
                  </a:lnTo>
                  <a:lnTo>
                    <a:pt x="460" y="746"/>
                  </a:lnTo>
                  <a:lnTo>
                    <a:pt x="439" y="750"/>
                  </a:lnTo>
                  <a:lnTo>
                    <a:pt x="419" y="752"/>
                  </a:lnTo>
                  <a:lnTo>
                    <a:pt x="398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3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 noEditPoints="1"/>
            </p:cNvSpPr>
            <p:nvPr userDrawn="1"/>
          </p:nvSpPr>
          <p:spPr bwMode="auto">
            <a:xfrm>
              <a:off x="2130" y="2055"/>
              <a:ext cx="241" cy="251"/>
            </a:xfrm>
            <a:custGeom>
              <a:avLst/>
              <a:gdLst>
                <a:gd name="T0" fmla="*/ 545 w 723"/>
                <a:gd name="T1" fmla="*/ 296 h 755"/>
                <a:gd name="T2" fmla="*/ 531 w 723"/>
                <a:gd name="T3" fmla="*/ 246 h 755"/>
                <a:gd name="T4" fmla="*/ 505 w 723"/>
                <a:gd name="T5" fmla="*/ 206 h 755"/>
                <a:gd name="T6" fmla="*/ 471 w 723"/>
                <a:gd name="T7" fmla="*/ 176 h 755"/>
                <a:gd name="T8" fmla="*/ 428 w 723"/>
                <a:gd name="T9" fmla="*/ 157 h 755"/>
                <a:gd name="T10" fmla="*/ 380 w 723"/>
                <a:gd name="T11" fmla="*/ 148 h 755"/>
                <a:gd name="T12" fmla="*/ 346 w 723"/>
                <a:gd name="T13" fmla="*/ 149 h 755"/>
                <a:gd name="T14" fmla="*/ 299 w 723"/>
                <a:gd name="T15" fmla="*/ 157 h 755"/>
                <a:gd name="T16" fmla="*/ 257 w 723"/>
                <a:gd name="T17" fmla="*/ 178 h 755"/>
                <a:gd name="T18" fmla="*/ 220 w 723"/>
                <a:gd name="T19" fmla="*/ 209 h 755"/>
                <a:gd name="T20" fmla="*/ 191 w 723"/>
                <a:gd name="T21" fmla="*/ 249 h 755"/>
                <a:gd name="T22" fmla="*/ 170 w 723"/>
                <a:gd name="T23" fmla="*/ 296 h 755"/>
                <a:gd name="T24" fmla="*/ 0 w 723"/>
                <a:gd name="T25" fmla="*/ 357 h 755"/>
                <a:gd name="T26" fmla="*/ 7 w 723"/>
                <a:gd name="T27" fmla="*/ 300 h 755"/>
                <a:gd name="T28" fmla="*/ 22 w 723"/>
                <a:gd name="T29" fmla="*/ 245 h 755"/>
                <a:gd name="T30" fmla="*/ 44 w 723"/>
                <a:gd name="T31" fmla="*/ 195 h 755"/>
                <a:gd name="T32" fmla="*/ 72 w 723"/>
                <a:gd name="T33" fmla="*/ 149 h 755"/>
                <a:gd name="T34" fmla="*/ 107 w 723"/>
                <a:gd name="T35" fmla="*/ 109 h 755"/>
                <a:gd name="T36" fmla="*/ 147 w 723"/>
                <a:gd name="T37" fmla="*/ 73 h 755"/>
                <a:gd name="T38" fmla="*/ 192 w 723"/>
                <a:gd name="T39" fmla="*/ 44 h 755"/>
                <a:gd name="T40" fmla="*/ 242 w 723"/>
                <a:gd name="T41" fmla="*/ 22 h 755"/>
                <a:gd name="T42" fmla="*/ 296 w 723"/>
                <a:gd name="T43" fmla="*/ 7 h 755"/>
                <a:gd name="T44" fmla="*/ 354 w 723"/>
                <a:gd name="T45" fmla="*/ 0 h 755"/>
                <a:gd name="T46" fmla="*/ 392 w 723"/>
                <a:gd name="T47" fmla="*/ 0 h 755"/>
                <a:gd name="T48" fmla="*/ 447 w 723"/>
                <a:gd name="T49" fmla="*/ 6 h 755"/>
                <a:gd name="T50" fmla="*/ 497 w 723"/>
                <a:gd name="T51" fmla="*/ 20 h 755"/>
                <a:gd name="T52" fmla="*/ 543 w 723"/>
                <a:gd name="T53" fmla="*/ 40 h 755"/>
                <a:gd name="T54" fmla="*/ 584 w 723"/>
                <a:gd name="T55" fmla="*/ 67 h 755"/>
                <a:gd name="T56" fmla="*/ 621 w 723"/>
                <a:gd name="T57" fmla="*/ 101 h 755"/>
                <a:gd name="T58" fmla="*/ 653 w 723"/>
                <a:gd name="T59" fmla="*/ 140 h 755"/>
                <a:gd name="T60" fmla="*/ 678 w 723"/>
                <a:gd name="T61" fmla="*/ 185 h 755"/>
                <a:gd name="T62" fmla="*/ 699 w 723"/>
                <a:gd name="T63" fmla="*/ 237 h 755"/>
                <a:gd name="T64" fmla="*/ 713 w 723"/>
                <a:gd name="T65" fmla="*/ 294 h 755"/>
                <a:gd name="T66" fmla="*/ 722 w 723"/>
                <a:gd name="T67" fmla="*/ 356 h 755"/>
                <a:gd name="T68" fmla="*/ 167 w 723"/>
                <a:gd name="T69" fmla="*/ 421 h 755"/>
                <a:gd name="T70" fmla="*/ 175 w 723"/>
                <a:gd name="T71" fmla="*/ 459 h 755"/>
                <a:gd name="T72" fmla="*/ 200 w 723"/>
                <a:gd name="T73" fmla="*/ 507 h 755"/>
                <a:gd name="T74" fmla="*/ 236 w 723"/>
                <a:gd name="T75" fmla="*/ 548 h 755"/>
                <a:gd name="T76" fmla="*/ 282 w 723"/>
                <a:gd name="T77" fmla="*/ 576 h 755"/>
                <a:gd name="T78" fmla="*/ 337 w 723"/>
                <a:gd name="T79" fmla="*/ 592 h 755"/>
                <a:gd name="T80" fmla="*/ 376 w 723"/>
                <a:gd name="T81" fmla="*/ 595 h 755"/>
                <a:gd name="T82" fmla="*/ 424 w 723"/>
                <a:gd name="T83" fmla="*/ 592 h 755"/>
                <a:gd name="T84" fmla="*/ 465 w 723"/>
                <a:gd name="T85" fmla="*/ 581 h 755"/>
                <a:gd name="T86" fmla="*/ 513 w 723"/>
                <a:gd name="T87" fmla="*/ 557 h 755"/>
                <a:gd name="T88" fmla="*/ 566 w 723"/>
                <a:gd name="T89" fmla="*/ 512 h 755"/>
                <a:gd name="T90" fmla="*/ 662 w 723"/>
                <a:gd name="T91" fmla="*/ 640 h 755"/>
                <a:gd name="T92" fmla="*/ 620 w 723"/>
                <a:gd name="T93" fmla="*/ 678 h 755"/>
                <a:gd name="T94" fmla="*/ 569 w 723"/>
                <a:gd name="T95" fmla="*/ 710 h 755"/>
                <a:gd name="T96" fmla="*/ 511 w 723"/>
                <a:gd name="T97" fmla="*/ 734 h 755"/>
                <a:gd name="T98" fmla="*/ 447 w 723"/>
                <a:gd name="T99" fmla="*/ 749 h 755"/>
                <a:gd name="T100" fmla="*/ 376 w 723"/>
                <a:gd name="T101" fmla="*/ 755 h 755"/>
                <a:gd name="T102" fmla="*/ 337 w 723"/>
                <a:gd name="T103" fmla="*/ 752 h 755"/>
                <a:gd name="T104" fmla="*/ 280 w 723"/>
                <a:gd name="T105" fmla="*/ 743 h 755"/>
                <a:gd name="T106" fmla="*/ 226 w 723"/>
                <a:gd name="T107" fmla="*/ 726 h 755"/>
                <a:gd name="T108" fmla="*/ 178 w 723"/>
                <a:gd name="T109" fmla="*/ 701 h 755"/>
                <a:gd name="T110" fmla="*/ 134 w 723"/>
                <a:gd name="T111" fmla="*/ 670 h 755"/>
                <a:gd name="T112" fmla="*/ 95 w 723"/>
                <a:gd name="T113" fmla="*/ 633 h 755"/>
                <a:gd name="T114" fmla="*/ 62 w 723"/>
                <a:gd name="T115" fmla="*/ 590 h 755"/>
                <a:gd name="T116" fmla="*/ 35 w 723"/>
                <a:gd name="T117" fmla="*/ 543 h 755"/>
                <a:gd name="T118" fmla="*/ 16 w 723"/>
                <a:gd name="T119" fmla="*/ 492 h 755"/>
                <a:gd name="T120" fmla="*/ 4 w 723"/>
                <a:gd name="T121" fmla="*/ 435 h 755"/>
                <a:gd name="T122" fmla="*/ 0 w 723"/>
                <a:gd name="T123" fmla="*/ 37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23" h="755">
                  <a:moveTo>
                    <a:pt x="170" y="296"/>
                  </a:moveTo>
                  <a:lnTo>
                    <a:pt x="545" y="296"/>
                  </a:lnTo>
                  <a:lnTo>
                    <a:pt x="545" y="296"/>
                  </a:lnTo>
                  <a:lnTo>
                    <a:pt x="542" y="279"/>
                  </a:lnTo>
                  <a:lnTo>
                    <a:pt x="537" y="262"/>
                  </a:lnTo>
                  <a:lnTo>
                    <a:pt x="531" y="246"/>
                  </a:lnTo>
                  <a:lnTo>
                    <a:pt x="522" y="232"/>
                  </a:lnTo>
                  <a:lnTo>
                    <a:pt x="514" y="218"/>
                  </a:lnTo>
                  <a:lnTo>
                    <a:pt x="505" y="206"/>
                  </a:lnTo>
                  <a:lnTo>
                    <a:pt x="494" y="195"/>
                  </a:lnTo>
                  <a:lnTo>
                    <a:pt x="483" y="185"/>
                  </a:lnTo>
                  <a:lnTo>
                    <a:pt x="471" y="176"/>
                  </a:lnTo>
                  <a:lnTo>
                    <a:pt x="458" y="168"/>
                  </a:lnTo>
                  <a:lnTo>
                    <a:pt x="443" y="162"/>
                  </a:lnTo>
                  <a:lnTo>
                    <a:pt x="428" y="157"/>
                  </a:lnTo>
                  <a:lnTo>
                    <a:pt x="413" y="153"/>
                  </a:lnTo>
                  <a:lnTo>
                    <a:pt x="397" y="150"/>
                  </a:lnTo>
                  <a:lnTo>
                    <a:pt x="380" y="148"/>
                  </a:lnTo>
                  <a:lnTo>
                    <a:pt x="362" y="148"/>
                  </a:lnTo>
                  <a:lnTo>
                    <a:pt x="362" y="148"/>
                  </a:lnTo>
                  <a:lnTo>
                    <a:pt x="346" y="149"/>
                  </a:lnTo>
                  <a:lnTo>
                    <a:pt x="330" y="150"/>
                  </a:lnTo>
                  <a:lnTo>
                    <a:pt x="314" y="154"/>
                  </a:lnTo>
                  <a:lnTo>
                    <a:pt x="299" y="157"/>
                  </a:lnTo>
                  <a:lnTo>
                    <a:pt x="285" y="164"/>
                  </a:lnTo>
                  <a:lnTo>
                    <a:pt x="270" y="171"/>
                  </a:lnTo>
                  <a:lnTo>
                    <a:pt x="257" y="178"/>
                  </a:lnTo>
                  <a:lnTo>
                    <a:pt x="243" y="188"/>
                  </a:lnTo>
                  <a:lnTo>
                    <a:pt x="231" y="198"/>
                  </a:lnTo>
                  <a:lnTo>
                    <a:pt x="220" y="209"/>
                  </a:lnTo>
                  <a:lnTo>
                    <a:pt x="209" y="221"/>
                  </a:lnTo>
                  <a:lnTo>
                    <a:pt x="200" y="234"/>
                  </a:lnTo>
                  <a:lnTo>
                    <a:pt x="191" y="249"/>
                  </a:lnTo>
                  <a:lnTo>
                    <a:pt x="183" y="264"/>
                  </a:lnTo>
                  <a:lnTo>
                    <a:pt x="176" y="281"/>
                  </a:lnTo>
                  <a:lnTo>
                    <a:pt x="170" y="296"/>
                  </a:lnTo>
                  <a:close/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4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19" y="96"/>
                  </a:lnTo>
                  <a:lnTo>
                    <a:pt x="133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6" y="54"/>
                  </a:lnTo>
                  <a:lnTo>
                    <a:pt x="192" y="44"/>
                  </a:lnTo>
                  <a:lnTo>
                    <a:pt x="208" y="37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1"/>
                  </a:lnTo>
                  <a:lnTo>
                    <a:pt x="296" y="7"/>
                  </a:lnTo>
                  <a:lnTo>
                    <a:pt x="315" y="4"/>
                  </a:lnTo>
                  <a:lnTo>
                    <a:pt x="335" y="1"/>
                  </a:lnTo>
                  <a:lnTo>
                    <a:pt x="354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92" y="0"/>
                  </a:lnTo>
                  <a:lnTo>
                    <a:pt x="411" y="1"/>
                  </a:lnTo>
                  <a:lnTo>
                    <a:pt x="428" y="4"/>
                  </a:lnTo>
                  <a:lnTo>
                    <a:pt x="447" y="6"/>
                  </a:lnTo>
                  <a:lnTo>
                    <a:pt x="464" y="10"/>
                  </a:lnTo>
                  <a:lnTo>
                    <a:pt x="481" y="15"/>
                  </a:lnTo>
                  <a:lnTo>
                    <a:pt x="497" y="20"/>
                  </a:lnTo>
                  <a:lnTo>
                    <a:pt x="513" y="26"/>
                  </a:lnTo>
                  <a:lnTo>
                    <a:pt x="527" y="33"/>
                  </a:lnTo>
                  <a:lnTo>
                    <a:pt x="543" y="40"/>
                  </a:lnTo>
                  <a:lnTo>
                    <a:pt x="556" y="49"/>
                  </a:lnTo>
                  <a:lnTo>
                    <a:pt x="571" y="57"/>
                  </a:lnTo>
                  <a:lnTo>
                    <a:pt x="584" y="67"/>
                  </a:lnTo>
                  <a:lnTo>
                    <a:pt x="597" y="78"/>
                  </a:lnTo>
                  <a:lnTo>
                    <a:pt x="609" y="89"/>
                  </a:lnTo>
                  <a:lnTo>
                    <a:pt x="621" y="101"/>
                  </a:lnTo>
                  <a:lnTo>
                    <a:pt x="632" y="114"/>
                  </a:lnTo>
                  <a:lnTo>
                    <a:pt x="642" y="127"/>
                  </a:lnTo>
                  <a:lnTo>
                    <a:pt x="653" y="140"/>
                  </a:lnTo>
                  <a:lnTo>
                    <a:pt x="661" y="155"/>
                  </a:lnTo>
                  <a:lnTo>
                    <a:pt x="670" y="171"/>
                  </a:lnTo>
                  <a:lnTo>
                    <a:pt x="678" y="185"/>
                  </a:lnTo>
                  <a:lnTo>
                    <a:pt x="685" y="203"/>
                  </a:lnTo>
                  <a:lnTo>
                    <a:pt x="693" y="220"/>
                  </a:lnTo>
                  <a:lnTo>
                    <a:pt x="699" y="237"/>
                  </a:lnTo>
                  <a:lnTo>
                    <a:pt x="704" y="255"/>
                  </a:lnTo>
                  <a:lnTo>
                    <a:pt x="709" y="274"/>
                  </a:lnTo>
                  <a:lnTo>
                    <a:pt x="713" y="294"/>
                  </a:lnTo>
                  <a:lnTo>
                    <a:pt x="717" y="314"/>
                  </a:lnTo>
                  <a:lnTo>
                    <a:pt x="720" y="334"/>
                  </a:lnTo>
                  <a:lnTo>
                    <a:pt x="722" y="356"/>
                  </a:lnTo>
                  <a:lnTo>
                    <a:pt x="723" y="377"/>
                  </a:lnTo>
                  <a:lnTo>
                    <a:pt x="723" y="421"/>
                  </a:lnTo>
                  <a:lnTo>
                    <a:pt x="167" y="421"/>
                  </a:lnTo>
                  <a:lnTo>
                    <a:pt x="167" y="421"/>
                  </a:lnTo>
                  <a:lnTo>
                    <a:pt x="170" y="440"/>
                  </a:lnTo>
                  <a:lnTo>
                    <a:pt x="175" y="459"/>
                  </a:lnTo>
                  <a:lnTo>
                    <a:pt x="183" y="476"/>
                  </a:lnTo>
                  <a:lnTo>
                    <a:pt x="191" y="493"/>
                  </a:lnTo>
                  <a:lnTo>
                    <a:pt x="200" y="507"/>
                  </a:lnTo>
                  <a:lnTo>
                    <a:pt x="211" y="522"/>
                  </a:lnTo>
                  <a:lnTo>
                    <a:pt x="223" y="535"/>
                  </a:lnTo>
                  <a:lnTo>
                    <a:pt x="236" y="548"/>
                  </a:lnTo>
                  <a:lnTo>
                    <a:pt x="251" y="557"/>
                  </a:lnTo>
                  <a:lnTo>
                    <a:pt x="267" y="567"/>
                  </a:lnTo>
                  <a:lnTo>
                    <a:pt x="282" y="576"/>
                  </a:lnTo>
                  <a:lnTo>
                    <a:pt x="299" y="583"/>
                  </a:lnTo>
                  <a:lnTo>
                    <a:pt x="318" y="588"/>
                  </a:lnTo>
                  <a:lnTo>
                    <a:pt x="337" y="592"/>
                  </a:lnTo>
                  <a:lnTo>
                    <a:pt x="357" y="594"/>
                  </a:lnTo>
                  <a:lnTo>
                    <a:pt x="376" y="595"/>
                  </a:lnTo>
                  <a:lnTo>
                    <a:pt x="376" y="595"/>
                  </a:lnTo>
                  <a:lnTo>
                    <a:pt x="393" y="595"/>
                  </a:lnTo>
                  <a:lnTo>
                    <a:pt x="408" y="594"/>
                  </a:lnTo>
                  <a:lnTo>
                    <a:pt x="424" y="592"/>
                  </a:lnTo>
                  <a:lnTo>
                    <a:pt x="438" y="588"/>
                  </a:lnTo>
                  <a:lnTo>
                    <a:pt x="452" y="584"/>
                  </a:lnTo>
                  <a:lnTo>
                    <a:pt x="465" y="581"/>
                  </a:lnTo>
                  <a:lnTo>
                    <a:pt x="478" y="574"/>
                  </a:lnTo>
                  <a:lnTo>
                    <a:pt x="491" y="570"/>
                  </a:lnTo>
                  <a:lnTo>
                    <a:pt x="513" y="557"/>
                  </a:lnTo>
                  <a:lnTo>
                    <a:pt x="533" y="543"/>
                  </a:lnTo>
                  <a:lnTo>
                    <a:pt x="551" y="528"/>
                  </a:lnTo>
                  <a:lnTo>
                    <a:pt x="566" y="512"/>
                  </a:lnTo>
                  <a:lnTo>
                    <a:pt x="674" y="627"/>
                  </a:lnTo>
                  <a:lnTo>
                    <a:pt x="674" y="627"/>
                  </a:lnTo>
                  <a:lnTo>
                    <a:pt x="662" y="640"/>
                  </a:lnTo>
                  <a:lnTo>
                    <a:pt x="649" y="654"/>
                  </a:lnTo>
                  <a:lnTo>
                    <a:pt x="634" y="666"/>
                  </a:lnTo>
                  <a:lnTo>
                    <a:pt x="620" y="678"/>
                  </a:lnTo>
                  <a:lnTo>
                    <a:pt x="604" y="689"/>
                  </a:lnTo>
                  <a:lnTo>
                    <a:pt x="587" y="700"/>
                  </a:lnTo>
                  <a:lnTo>
                    <a:pt x="569" y="710"/>
                  </a:lnTo>
                  <a:lnTo>
                    <a:pt x="550" y="718"/>
                  </a:lnTo>
                  <a:lnTo>
                    <a:pt x="531" y="727"/>
                  </a:lnTo>
                  <a:lnTo>
                    <a:pt x="511" y="734"/>
                  </a:lnTo>
                  <a:lnTo>
                    <a:pt x="489" y="740"/>
                  </a:lnTo>
                  <a:lnTo>
                    <a:pt x="469" y="745"/>
                  </a:lnTo>
                  <a:lnTo>
                    <a:pt x="447" y="749"/>
                  </a:lnTo>
                  <a:lnTo>
                    <a:pt x="424" y="752"/>
                  </a:lnTo>
                  <a:lnTo>
                    <a:pt x="400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4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2186" y="2104"/>
              <a:ext cx="125" cy="49"/>
            </a:xfrm>
            <a:custGeom>
              <a:avLst/>
              <a:gdLst>
                <a:gd name="T0" fmla="*/ 0 w 375"/>
                <a:gd name="T1" fmla="*/ 148 h 148"/>
                <a:gd name="T2" fmla="*/ 375 w 375"/>
                <a:gd name="T3" fmla="*/ 148 h 148"/>
                <a:gd name="T4" fmla="*/ 375 w 375"/>
                <a:gd name="T5" fmla="*/ 148 h 148"/>
                <a:gd name="T6" fmla="*/ 372 w 375"/>
                <a:gd name="T7" fmla="*/ 131 h 148"/>
                <a:gd name="T8" fmla="*/ 367 w 375"/>
                <a:gd name="T9" fmla="*/ 114 h 148"/>
                <a:gd name="T10" fmla="*/ 361 w 375"/>
                <a:gd name="T11" fmla="*/ 98 h 148"/>
                <a:gd name="T12" fmla="*/ 352 w 375"/>
                <a:gd name="T13" fmla="*/ 84 h 148"/>
                <a:gd name="T14" fmla="*/ 344 w 375"/>
                <a:gd name="T15" fmla="*/ 70 h 148"/>
                <a:gd name="T16" fmla="*/ 335 w 375"/>
                <a:gd name="T17" fmla="*/ 58 h 148"/>
                <a:gd name="T18" fmla="*/ 324 w 375"/>
                <a:gd name="T19" fmla="*/ 47 h 148"/>
                <a:gd name="T20" fmla="*/ 313 w 375"/>
                <a:gd name="T21" fmla="*/ 37 h 148"/>
                <a:gd name="T22" fmla="*/ 301 w 375"/>
                <a:gd name="T23" fmla="*/ 28 h 148"/>
                <a:gd name="T24" fmla="*/ 288 w 375"/>
                <a:gd name="T25" fmla="*/ 20 h 148"/>
                <a:gd name="T26" fmla="*/ 273 w 375"/>
                <a:gd name="T27" fmla="*/ 14 h 148"/>
                <a:gd name="T28" fmla="*/ 258 w 375"/>
                <a:gd name="T29" fmla="*/ 9 h 148"/>
                <a:gd name="T30" fmla="*/ 243 w 375"/>
                <a:gd name="T31" fmla="*/ 5 h 148"/>
                <a:gd name="T32" fmla="*/ 227 w 375"/>
                <a:gd name="T33" fmla="*/ 2 h 148"/>
                <a:gd name="T34" fmla="*/ 210 w 375"/>
                <a:gd name="T35" fmla="*/ 0 h 148"/>
                <a:gd name="T36" fmla="*/ 192 w 375"/>
                <a:gd name="T37" fmla="*/ 0 h 148"/>
                <a:gd name="T38" fmla="*/ 192 w 375"/>
                <a:gd name="T39" fmla="*/ 0 h 148"/>
                <a:gd name="T40" fmla="*/ 176 w 375"/>
                <a:gd name="T41" fmla="*/ 1 h 148"/>
                <a:gd name="T42" fmla="*/ 160 w 375"/>
                <a:gd name="T43" fmla="*/ 2 h 148"/>
                <a:gd name="T44" fmla="*/ 144 w 375"/>
                <a:gd name="T45" fmla="*/ 6 h 148"/>
                <a:gd name="T46" fmla="*/ 129 w 375"/>
                <a:gd name="T47" fmla="*/ 9 h 148"/>
                <a:gd name="T48" fmla="*/ 115 w 375"/>
                <a:gd name="T49" fmla="*/ 16 h 148"/>
                <a:gd name="T50" fmla="*/ 100 w 375"/>
                <a:gd name="T51" fmla="*/ 23 h 148"/>
                <a:gd name="T52" fmla="*/ 87 w 375"/>
                <a:gd name="T53" fmla="*/ 30 h 148"/>
                <a:gd name="T54" fmla="*/ 73 w 375"/>
                <a:gd name="T55" fmla="*/ 40 h 148"/>
                <a:gd name="T56" fmla="*/ 61 w 375"/>
                <a:gd name="T57" fmla="*/ 50 h 148"/>
                <a:gd name="T58" fmla="*/ 50 w 375"/>
                <a:gd name="T59" fmla="*/ 61 h 148"/>
                <a:gd name="T60" fmla="*/ 39 w 375"/>
                <a:gd name="T61" fmla="*/ 73 h 148"/>
                <a:gd name="T62" fmla="*/ 30 w 375"/>
                <a:gd name="T63" fmla="*/ 86 h 148"/>
                <a:gd name="T64" fmla="*/ 21 w 375"/>
                <a:gd name="T65" fmla="*/ 101 h 148"/>
                <a:gd name="T66" fmla="*/ 13 w 375"/>
                <a:gd name="T67" fmla="*/ 116 h 148"/>
                <a:gd name="T68" fmla="*/ 6 w 375"/>
                <a:gd name="T69" fmla="*/ 133 h 148"/>
                <a:gd name="T70" fmla="*/ 0 w 375"/>
                <a:gd name="T7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75" h="148">
                  <a:moveTo>
                    <a:pt x="0" y="148"/>
                  </a:moveTo>
                  <a:lnTo>
                    <a:pt x="375" y="148"/>
                  </a:lnTo>
                  <a:lnTo>
                    <a:pt x="375" y="148"/>
                  </a:lnTo>
                  <a:lnTo>
                    <a:pt x="372" y="131"/>
                  </a:lnTo>
                  <a:lnTo>
                    <a:pt x="367" y="114"/>
                  </a:lnTo>
                  <a:lnTo>
                    <a:pt x="361" y="98"/>
                  </a:lnTo>
                  <a:lnTo>
                    <a:pt x="352" y="84"/>
                  </a:lnTo>
                  <a:lnTo>
                    <a:pt x="344" y="70"/>
                  </a:lnTo>
                  <a:lnTo>
                    <a:pt x="335" y="58"/>
                  </a:lnTo>
                  <a:lnTo>
                    <a:pt x="324" y="47"/>
                  </a:lnTo>
                  <a:lnTo>
                    <a:pt x="313" y="37"/>
                  </a:lnTo>
                  <a:lnTo>
                    <a:pt x="301" y="28"/>
                  </a:lnTo>
                  <a:lnTo>
                    <a:pt x="288" y="20"/>
                  </a:lnTo>
                  <a:lnTo>
                    <a:pt x="273" y="14"/>
                  </a:lnTo>
                  <a:lnTo>
                    <a:pt x="258" y="9"/>
                  </a:lnTo>
                  <a:lnTo>
                    <a:pt x="243" y="5"/>
                  </a:lnTo>
                  <a:lnTo>
                    <a:pt x="227" y="2"/>
                  </a:lnTo>
                  <a:lnTo>
                    <a:pt x="21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76" y="1"/>
                  </a:lnTo>
                  <a:lnTo>
                    <a:pt x="160" y="2"/>
                  </a:lnTo>
                  <a:lnTo>
                    <a:pt x="144" y="6"/>
                  </a:lnTo>
                  <a:lnTo>
                    <a:pt x="129" y="9"/>
                  </a:lnTo>
                  <a:lnTo>
                    <a:pt x="115" y="16"/>
                  </a:lnTo>
                  <a:lnTo>
                    <a:pt x="100" y="23"/>
                  </a:lnTo>
                  <a:lnTo>
                    <a:pt x="87" y="30"/>
                  </a:lnTo>
                  <a:lnTo>
                    <a:pt x="73" y="40"/>
                  </a:lnTo>
                  <a:lnTo>
                    <a:pt x="61" y="50"/>
                  </a:lnTo>
                  <a:lnTo>
                    <a:pt x="50" y="61"/>
                  </a:lnTo>
                  <a:lnTo>
                    <a:pt x="39" y="73"/>
                  </a:lnTo>
                  <a:lnTo>
                    <a:pt x="30" y="86"/>
                  </a:lnTo>
                  <a:lnTo>
                    <a:pt x="21" y="101"/>
                  </a:lnTo>
                  <a:lnTo>
                    <a:pt x="13" y="116"/>
                  </a:lnTo>
                  <a:lnTo>
                    <a:pt x="6" y="133"/>
                  </a:lnTo>
                  <a:lnTo>
                    <a:pt x="0" y="1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2130" y="2055"/>
              <a:ext cx="241" cy="251"/>
            </a:xfrm>
            <a:custGeom>
              <a:avLst/>
              <a:gdLst>
                <a:gd name="T0" fmla="*/ 0 w 723"/>
                <a:gd name="T1" fmla="*/ 357 h 755"/>
                <a:gd name="T2" fmla="*/ 7 w 723"/>
                <a:gd name="T3" fmla="*/ 300 h 755"/>
                <a:gd name="T4" fmla="*/ 22 w 723"/>
                <a:gd name="T5" fmla="*/ 245 h 755"/>
                <a:gd name="T6" fmla="*/ 44 w 723"/>
                <a:gd name="T7" fmla="*/ 195 h 755"/>
                <a:gd name="T8" fmla="*/ 72 w 723"/>
                <a:gd name="T9" fmla="*/ 149 h 755"/>
                <a:gd name="T10" fmla="*/ 107 w 723"/>
                <a:gd name="T11" fmla="*/ 109 h 755"/>
                <a:gd name="T12" fmla="*/ 147 w 723"/>
                <a:gd name="T13" fmla="*/ 73 h 755"/>
                <a:gd name="T14" fmla="*/ 192 w 723"/>
                <a:gd name="T15" fmla="*/ 44 h 755"/>
                <a:gd name="T16" fmla="*/ 242 w 723"/>
                <a:gd name="T17" fmla="*/ 22 h 755"/>
                <a:gd name="T18" fmla="*/ 296 w 723"/>
                <a:gd name="T19" fmla="*/ 7 h 755"/>
                <a:gd name="T20" fmla="*/ 354 w 723"/>
                <a:gd name="T21" fmla="*/ 0 h 755"/>
                <a:gd name="T22" fmla="*/ 392 w 723"/>
                <a:gd name="T23" fmla="*/ 0 h 755"/>
                <a:gd name="T24" fmla="*/ 447 w 723"/>
                <a:gd name="T25" fmla="*/ 6 h 755"/>
                <a:gd name="T26" fmla="*/ 497 w 723"/>
                <a:gd name="T27" fmla="*/ 20 h 755"/>
                <a:gd name="T28" fmla="*/ 543 w 723"/>
                <a:gd name="T29" fmla="*/ 40 h 755"/>
                <a:gd name="T30" fmla="*/ 584 w 723"/>
                <a:gd name="T31" fmla="*/ 67 h 755"/>
                <a:gd name="T32" fmla="*/ 621 w 723"/>
                <a:gd name="T33" fmla="*/ 101 h 755"/>
                <a:gd name="T34" fmla="*/ 653 w 723"/>
                <a:gd name="T35" fmla="*/ 140 h 755"/>
                <a:gd name="T36" fmla="*/ 678 w 723"/>
                <a:gd name="T37" fmla="*/ 185 h 755"/>
                <a:gd name="T38" fmla="*/ 699 w 723"/>
                <a:gd name="T39" fmla="*/ 237 h 755"/>
                <a:gd name="T40" fmla="*/ 713 w 723"/>
                <a:gd name="T41" fmla="*/ 294 h 755"/>
                <a:gd name="T42" fmla="*/ 722 w 723"/>
                <a:gd name="T43" fmla="*/ 356 h 755"/>
                <a:gd name="T44" fmla="*/ 167 w 723"/>
                <a:gd name="T45" fmla="*/ 421 h 755"/>
                <a:gd name="T46" fmla="*/ 175 w 723"/>
                <a:gd name="T47" fmla="*/ 459 h 755"/>
                <a:gd name="T48" fmla="*/ 200 w 723"/>
                <a:gd name="T49" fmla="*/ 507 h 755"/>
                <a:gd name="T50" fmla="*/ 236 w 723"/>
                <a:gd name="T51" fmla="*/ 548 h 755"/>
                <a:gd name="T52" fmla="*/ 282 w 723"/>
                <a:gd name="T53" fmla="*/ 576 h 755"/>
                <a:gd name="T54" fmla="*/ 337 w 723"/>
                <a:gd name="T55" fmla="*/ 592 h 755"/>
                <a:gd name="T56" fmla="*/ 376 w 723"/>
                <a:gd name="T57" fmla="*/ 595 h 755"/>
                <a:gd name="T58" fmla="*/ 424 w 723"/>
                <a:gd name="T59" fmla="*/ 592 h 755"/>
                <a:gd name="T60" fmla="*/ 465 w 723"/>
                <a:gd name="T61" fmla="*/ 581 h 755"/>
                <a:gd name="T62" fmla="*/ 513 w 723"/>
                <a:gd name="T63" fmla="*/ 557 h 755"/>
                <a:gd name="T64" fmla="*/ 566 w 723"/>
                <a:gd name="T65" fmla="*/ 512 h 755"/>
                <a:gd name="T66" fmla="*/ 662 w 723"/>
                <a:gd name="T67" fmla="*/ 640 h 755"/>
                <a:gd name="T68" fmla="*/ 620 w 723"/>
                <a:gd name="T69" fmla="*/ 678 h 755"/>
                <a:gd name="T70" fmla="*/ 569 w 723"/>
                <a:gd name="T71" fmla="*/ 710 h 755"/>
                <a:gd name="T72" fmla="*/ 511 w 723"/>
                <a:gd name="T73" fmla="*/ 734 h 755"/>
                <a:gd name="T74" fmla="*/ 447 w 723"/>
                <a:gd name="T75" fmla="*/ 749 h 755"/>
                <a:gd name="T76" fmla="*/ 376 w 723"/>
                <a:gd name="T77" fmla="*/ 755 h 755"/>
                <a:gd name="T78" fmla="*/ 337 w 723"/>
                <a:gd name="T79" fmla="*/ 752 h 755"/>
                <a:gd name="T80" fmla="*/ 280 w 723"/>
                <a:gd name="T81" fmla="*/ 743 h 755"/>
                <a:gd name="T82" fmla="*/ 226 w 723"/>
                <a:gd name="T83" fmla="*/ 726 h 755"/>
                <a:gd name="T84" fmla="*/ 178 w 723"/>
                <a:gd name="T85" fmla="*/ 701 h 755"/>
                <a:gd name="T86" fmla="*/ 134 w 723"/>
                <a:gd name="T87" fmla="*/ 670 h 755"/>
                <a:gd name="T88" fmla="*/ 95 w 723"/>
                <a:gd name="T89" fmla="*/ 633 h 755"/>
                <a:gd name="T90" fmla="*/ 62 w 723"/>
                <a:gd name="T91" fmla="*/ 590 h 755"/>
                <a:gd name="T92" fmla="*/ 35 w 723"/>
                <a:gd name="T93" fmla="*/ 543 h 755"/>
                <a:gd name="T94" fmla="*/ 16 w 723"/>
                <a:gd name="T95" fmla="*/ 492 h 755"/>
                <a:gd name="T96" fmla="*/ 4 w 723"/>
                <a:gd name="T97" fmla="*/ 435 h 755"/>
                <a:gd name="T98" fmla="*/ 0 w 723"/>
                <a:gd name="T99" fmla="*/ 37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3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4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19" y="96"/>
                  </a:lnTo>
                  <a:lnTo>
                    <a:pt x="133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6" y="54"/>
                  </a:lnTo>
                  <a:lnTo>
                    <a:pt x="192" y="44"/>
                  </a:lnTo>
                  <a:lnTo>
                    <a:pt x="208" y="37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1"/>
                  </a:lnTo>
                  <a:lnTo>
                    <a:pt x="296" y="7"/>
                  </a:lnTo>
                  <a:lnTo>
                    <a:pt x="315" y="4"/>
                  </a:lnTo>
                  <a:lnTo>
                    <a:pt x="335" y="1"/>
                  </a:lnTo>
                  <a:lnTo>
                    <a:pt x="354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92" y="0"/>
                  </a:lnTo>
                  <a:lnTo>
                    <a:pt x="411" y="1"/>
                  </a:lnTo>
                  <a:lnTo>
                    <a:pt x="428" y="4"/>
                  </a:lnTo>
                  <a:lnTo>
                    <a:pt x="447" y="6"/>
                  </a:lnTo>
                  <a:lnTo>
                    <a:pt x="464" y="10"/>
                  </a:lnTo>
                  <a:lnTo>
                    <a:pt x="481" y="15"/>
                  </a:lnTo>
                  <a:lnTo>
                    <a:pt x="497" y="20"/>
                  </a:lnTo>
                  <a:lnTo>
                    <a:pt x="513" y="26"/>
                  </a:lnTo>
                  <a:lnTo>
                    <a:pt x="527" y="33"/>
                  </a:lnTo>
                  <a:lnTo>
                    <a:pt x="543" y="40"/>
                  </a:lnTo>
                  <a:lnTo>
                    <a:pt x="556" y="49"/>
                  </a:lnTo>
                  <a:lnTo>
                    <a:pt x="571" y="57"/>
                  </a:lnTo>
                  <a:lnTo>
                    <a:pt x="584" y="67"/>
                  </a:lnTo>
                  <a:lnTo>
                    <a:pt x="597" y="78"/>
                  </a:lnTo>
                  <a:lnTo>
                    <a:pt x="609" y="89"/>
                  </a:lnTo>
                  <a:lnTo>
                    <a:pt x="621" y="101"/>
                  </a:lnTo>
                  <a:lnTo>
                    <a:pt x="632" y="114"/>
                  </a:lnTo>
                  <a:lnTo>
                    <a:pt x="642" y="127"/>
                  </a:lnTo>
                  <a:lnTo>
                    <a:pt x="653" y="140"/>
                  </a:lnTo>
                  <a:lnTo>
                    <a:pt x="661" y="155"/>
                  </a:lnTo>
                  <a:lnTo>
                    <a:pt x="670" y="171"/>
                  </a:lnTo>
                  <a:lnTo>
                    <a:pt x="678" y="185"/>
                  </a:lnTo>
                  <a:lnTo>
                    <a:pt x="685" y="203"/>
                  </a:lnTo>
                  <a:lnTo>
                    <a:pt x="693" y="220"/>
                  </a:lnTo>
                  <a:lnTo>
                    <a:pt x="699" y="237"/>
                  </a:lnTo>
                  <a:lnTo>
                    <a:pt x="704" y="255"/>
                  </a:lnTo>
                  <a:lnTo>
                    <a:pt x="709" y="274"/>
                  </a:lnTo>
                  <a:lnTo>
                    <a:pt x="713" y="294"/>
                  </a:lnTo>
                  <a:lnTo>
                    <a:pt x="717" y="314"/>
                  </a:lnTo>
                  <a:lnTo>
                    <a:pt x="720" y="334"/>
                  </a:lnTo>
                  <a:lnTo>
                    <a:pt x="722" y="356"/>
                  </a:lnTo>
                  <a:lnTo>
                    <a:pt x="723" y="377"/>
                  </a:lnTo>
                  <a:lnTo>
                    <a:pt x="723" y="421"/>
                  </a:lnTo>
                  <a:lnTo>
                    <a:pt x="167" y="421"/>
                  </a:lnTo>
                  <a:lnTo>
                    <a:pt x="167" y="421"/>
                  </a:lnTo>
                  <a:lnTo>
                    <a:pt x="170" y="440"/>
                  </a:lnTo>
                  <a:lnTo>
                    <a:pt x="175" y="459"/>
                  </a:lnTo>
                  <a:lnTo>
                    <a:pt x="183" y="476"/>
                  </a:lnTo>
                  <a:lnTo>
                    <a:pt x="191" y="493"/>
                  </a:lnTo>
                  <a:lnTo>
                    <a:pt x="200" y="507"/>
                  </a:lnTo>
                  <a:lnTo>
                    <a:pt x="211" y="522"/>
                  </a:lnTo>
                  <a:lnTo>
                    <a:pt x="223" y="535"/>
                  </a:lnTo>
                  <a:lnTo>
                    <a:pt x="236" y="548"/>
                  </a:lnTo>
                  <a:lnTo>
                    <a:pt x="251" y="557"/>
                  </a:lnTo>
                  <a:lnTo>
                    <a:pt x="267" y="567"/>
                  </a:lnTo>
                  <a:lnTo>
                    <a:pt x="282" y="576"/>
                  </a:lnTo>
                  <a:lnTo>
                    <a:pt x="299" y="583"/>
                  </a:lnTo>
                  <a:lnTo>
                    <a:pt x="318" y="588"/>
                  </a:lnTo>
                  <a:lnTo>
                    <a:pt x="337" y="592"/>
                  </a:lnTo>
                  <a:lnTo>
                    <a:pt x="357" y="594"/>
                  </a:lnTo>
                  <a:lnTo>
                    <a:pt x="376" y="595"/>
                  </a:lnTo>
                  <a:lnTo>
                    <a:pt x="376" y="595"/>
                  </a:lnTo>
                  <a:lnTo>
                    <a:pt x="393" y="595"/>
                  </a:lnTo>
                  <a:lnTo>
                    <a:pt x="408" y="594"/>
                  </a:lnTo>
                  <a:lnTo>
                    <a:pt x="424" y="592"/>
                  </a:lnTo>
                  <a:lnTo>
                    <a:pt x="438" y="588"/>
                  </a:lnTo>
                  <a:lnTo>
                    <a:pt x="452" y="584"/>
                  </a:lnTo>
                  <a:lnTo>
                    <a:pt x="465" y="581"/>
                  </a:lnTo>
                  <a:lnTo>
                    <a:pt x="478" y="574"/>
                  </a:lnTo>
                  <a:lnTo>
                    <a:pt x="491" y="570"/>
                  </a:lnTo>
                  <a:lnTo>
                    <a:pt x="513" y="557"/>
                  </a:lnTo>
                  <a:lnTo>
                    <a:pt x="533" y="543"/>
                  </a:lnTo>
                  <a:lnTo>
                    <a:pt x="551" y="528"/>
                  </a:lnTo>
                  <a:lnTo>
                    <a:pt x="566" y="512"/>
                  </a:lnTo>
                  <a:lnTo>
                    <a:pt x="674" y="627"/>
                  </a:lnTo>
                  <a:lnTo>
                    <a:pt x="674" y="627"/>
                  </a:lnTo>
                  <a:lnTo>
                    <a:pt x="662" y="640"/>
                  </a:lnTo>
                  <a:lnTo>
                    <a:pt x="649" y="654"/>
                  </a:lnTo>
                  <a:lnTo>
                    <a:pt x="634" y="666"/>
                  </a:lnTo>
                  <a:lnTo>
                    <a:pt x="620" y="678"/>
                  </a:lnTo>
                  <a:lnTo>
                    <a:pt x="604" y="689"/>
                  </a:lnTo>
                  <a:lnTo>
                    <a:pt x="587" y="700"/>
                  </a:lnTo>
                  <a:lnTo>
                    <a:pt x="569" y="710"/>
                  </a:lnTo>
                  <a:lnTo>
                    <a:pt x="550" y="718"/>
                  </a:lnTo>
                  <a:lnTo>
                    <a:pt x="531" y="727"/>
                  </a:lnTo>
                  <a:lnTo>
                    <a:pt x="511" y="734"/>
                  </a:lnTo>
                  <a:lnTo>
                    <a:pt x="489" y="740"/>
                  </a:lnTo>
                  <a:lnTo>
                    <a:pt x="469" y="745"/>
                  </a:lnTo>
                  <a:lnTo>
                    <a:pt x="447" y="749"/>
                  </a:lnTo>
                  <a:lnTo>
                    <a:pt x="424" y="752"/>
                  </a:lnTo>
                  <a:lnTo>
                    <a:pt x="400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4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2400" y="2055"/>
              <a:ext cx="209" cy="250"/>
            </a:xfrm>
            <a:custGeom>
              <a:avLst/>
              <a:gdLst>
                <a:gd name="T0" fmla="*/ 458 w 628"/>
                <a:gd name="T1" fmla="*/ 752 h 752"/>
                <a:gd name="T2" fmla="*/ 458 w 628"/>
                <a:gd name="T3" fmla="*/ 315 h 752"/>
                <a:gd name="T4" fmla="*/ 454 w 628"/>
                <a:gd name="T5" fmla="*/ 285 h 752"/>
                <a:gd name="T6" fmla="*/ 445 w 628"/>
                <a:gd name="T7" fmla="*/ 259 h 752"/>
                <a:gd name="T8" fmla="*/ 432 w 628"/>
                <a:gd name="T9" fmla="*/ 234 h 752"/>
                <a:gd name="T10" fmla="*/ 415 w 628"/>
                <a:gd name="T11" fmla="*/ 212 h 752"/>
                <a:gd name="T12" fmla="*/ 394 w 628"/>
                <a:gd name="T13" fmla="*/ 195 h 752"/>
                <a:gd name="T14" fmla="*/ 370 w 628"/>
                <a:gd name="T15" fmla="*/ 182 h 752"/>
                <a:gd name="T16" fmla="*/ 342 w 628"/>
                <a:gd name="T17" fmla="*/ 173 h 752"/>
                <a:gd name="T18" fmla="*/ 314 w 628"/>
                <a:gd name="T19" fmla="*/ 171 h 752"/>
                <a:gd name="T20" fmla="*/ 299 w 628"/>
                <a:gd name="T21" fmla="*/ 171 h 752"/>
                <a:gd name="T22" fmla="*/ 271 w 628"/>
                <a:gd name="T23" fmla="*/ 177 h 752"/>
                <a:gd name="T24" fmla="*/ 244 w 628"/>
                <a:gd name="T25" fmla="*/ 188 h 752"/>
                <a:gd name="T26" fmla="*/ 222 w 628"/>
                <a:gd name="T27" fmla="*/ 204 h 752"/>
                <a:gd name="T28" fmla="*/ 203 w 628"/>
                <a:gd name="T29" fmla="*/ 223 h 752"/>
                <a:gd name="T30" fmla="*/ 187 w 628"/>
                <a:gd name="T31" fmla="*/ 245 h 752"/>
                <a:gd name="T32" fmla="*/ 176 w 628"/>
                <a:gd name="T33" fmla="*/ 272 h 752"/>
                <a:gd name="T34" fmla="*/ 170 w 628"/>
                <a:gd name="T35" fmla="*/ 300 h 752"/>
                <a:gd name="T36" fmla="*/ 170 w 628"/>
                <a:gd name="T37" fmla="*/ 752 h 752"/>
                <a:gd name="T38" fmla="*/ 0 w 628"/>
                <a:gd name="T39" fmla="*/ 315 h 752"/>
                <a:gd name="T40" fmla="*/ 0 w 628"/>
                <a:gd name="T41" fmla="*/ 298 h 752"/>
                <a:gd name="T42" fmla="*/ 3 w 628"/>
                <a:gd name="T43" fmla="*/ 266 h 752"/>
                <a:gd name="T44" fmla="*/ 9 w 628"/>
                <a:gd name="T45" fmla="*/ 235 h 752"/>
                <a:gd name="T46" fmla="*/ 18 w 628"/>
                <a:gd name="T47" fmla="*/ 206 h 752"/>
                <a:gd name="T48" fmla="*/ 30 w 628"/>
                <a:gd name="T49" fmla="*/ 178 h 752"/>
                <a:gd name="T50" fmla="*/ 45 w 628"/>
                <a:gd name="T51" fmla="*/ 151 h 752"/>
                <a:gd name="T52" fmla="*/ 71 w 628"/>
                <a:gd name="T53" fmla="*/ 115 h 752"/>
                <a:gd name="T54" fmla="*/ 114 w 628"/>
                <a:gd name="T55" fmla="*/ 72 h 752"/>
                <a:gd name="T56" fmla="*/ 151 w 628"/>
                <a:gd name="T57" fmla="*/ 45 h 752"/>
                <a:gd name="T58" fmla="*/ 177 w 628"/>
                <a:gd name="T59" fmla="*/ 31 h 752"/>
                <a:gd name="T60" fmla="*/ 205 w 628"/>
                <a:gd name="T61" fmla="*/ 18 h 752"/>
                <a:gd name="T62" fmla="*/ 235 w 628"/>
                <a:gd name="T63" fmla="*/ 10 h 752"/>
                <a:gd name="T64" fmla="*/ 265 w 628"/>
                <a:gd name="T65" fmla="*/ 4 h 752"/>
                <a:gd name="T66" fmla="*/ 297 w 628"/>
                <a:gd name="T67" fmla="*/ 0 h 752"/>
                <a:gd name="T68" fmla="*/ 314 w 628"/>
                <a:gd name="T69" fmla="*/ 0 h 752"/>
                <a:gd name="T70" fmla="*/ 345 w 628"/>
                <a:gd name="T71" fmla="*/ 1 h 752"/>
                <a:gd name="T72" fmla="*/ 377 w 628"/>
                <a:gd name="T73" fmla="*/ 6 h 752"/>
                <a:gd name="T74" fmla="*/ 406 w 628"/>
                <a:gd name="T75" fmla="*/ 14 h 752"/>
                <a:gd name="T76" fmla="*/ 436 w 628"/>
                <a:gd name="T77" fmla="*/ 25 h 752"/>
                <a:gd name="T78" fmla="*/ 464 w 628"/>
                <a:gd name="T79" fmla="*/ 38 h 752"/>
                <a:gd name="T80" fmla="*/ 489 w 628"/>
                <a:gd name="T81" fmla="*/ 54 h 752"/>
                <a:gd name="T82" fmla="*/ 535 w 628"/>
                <a:gd name="T83" fmla="*/ 92 h 752"/>
                <a:gd name="T84" fmla="*/ 574 w 628"/>
                <a:gd name="T85" fmla="*/ 139 h 752"/>
                <a:gd name="T86" fmla="*/ 590 w 628"/>
                <a:gd name="T87" fmla="*/ 165 h 752"/>
                <a:gd name="T88" fmla="*/ 602 w 628"/>
                <a:gd name="T89" fmla="*/ 192 h 752"/>
                <a:gd name="T90" fmla="*/ 613 w 628"/>
                <a:gd name="T91" fmla="*/ 221 h 752"/>
                <a:gd name="T92" fmla="*/ 621 w 628"/>
                <a:gd name="T93" fmla="*/ 251 h 752"/>
                <a:gd name="T94" fmla="*/ 626 w 628"/>
                <a:gd name="T95" fmla="*/ 282 h 752"/>
                <a:gd name="T96" fmla="*/ 628 w 628"/>
                <a:gd name="T97" fmla="*/ 315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8" h="752">
                  <a:moveTo>
                    <a:pt x="628" y="752"/>
                  </a:moveTo>
                  <a:lnTo>
                    <a:pt x="458" y="752"/>
                  </a:lnTo>
                  <a:lnTo>
                    <a:pt x="458" y="315"/>
                  </a:lnTo>
                  <a:lnTo>
                    <a:pt x="458" y="315"/>
                  </a:lnTo>
                  <a:lnTo>
                    <a:pt x="456" y="300"/>
                  </a:lnTo>
                  <a:lnTo>
                    <a:pt x="454" y="285"/>
                  </a:lnTo>
                  <a:lnTo>
                    <a:pt x="450" y="272"/>
                  </a:lnTo>
                  <a:lnTo>
                    <a:pt x="445" y="259"/>
                  </a:lnTo>
                  <a:lnTo>
                    <a:pt x="439" y="245"/>
                  </a:lnTo>
                  <a:lnTo>
                    <a:pt x="432" y="234"/>
                  </a:lnTo>
                  <a:lnTo>
                    <a:pt x="425" y="223"/>
                  </a:lnTo>
                  <a:lnTo>
                    <a:pt x="415" y="212"/>
                  </a:lnTo>
                  <a:lnTo>
                    <a:pt x="405" y="204"/>
                  </a:lnTo>
                  <a:lnTo>
                    <a:pt x="394" y="195"/>
                  </a:lnTo>
                  <a:lnTo>
                    <a:pt x="382" y="188"/>
                  </a:lnTo>
                  <a:lnTo>
                    <a:pt x="370" y="182"/>
                  </a:lnTo>
                  <a:lnTo>
                    <a:pt x="356" y="177"/>
                  </a:lnTo>
                  <a:lnTo>
                    <a:pt x="342" y="173"/>
                  </a:lnTo>
                  <a:lnTo>
                    <a:pt x="328" y="171"/>
                  </a:lnTo>
                  <a:lnTo>
                    <a:pt x="314" y="171"/>
                  </a:lnTo>
                  <a:lnTo>
                    <a:pt x="314" y="171"/>
                  </a:lnTo>
                  <a:lnTo>
                    <a:pt x="299" y="171"/>
                  </a:lnTo>
                  <a:lnTo>
                    <a:pt x="285" y="173"/>
                  </a:lnTo>
                  <a:lnTo>
                    <a:pt x="271" y="177"/>
                  </a:lnTo>
                  <a:lnTo>
                    <a:pt x="258" y="182"/>
                  </a:lnTo>
                  <a:lnTo>
                    <a:pt x="244" y="188"/>
                  </a:lnTo>
                  <a:lnTo>
                    <a:pt x="233" y="195"/>
                  </a:lnTo>
                  <a:lnTo>
                    <a:pt x="222" y="204"/>
                  </a:lnTo>
                  <a:lnTo>
                    <a:pt x="212" y="212"/>
                  </a:lnTo>
                  <a:lnTo>
                    <a:pt x="203" y="223"/>
                  </a:lnTo>
                  <a:lnTo>
                    <a:pt x="194" y="234"/>
                  </a:lnTo>
                  <a:lnTo>
                    <a:pt x="187" y="245"/>
                  </a:lnTo>
                  <a:lnTo>
                    <a:pt x="181" y="259"/>
                  </a:lnTo>
                  <a:lnTo>
                    <a:pt x="176" y="272"/>
                  </a:lnTo>
                  <a:lnTo>
                    <a:pt x="173" y="285"/>
                  </a:lnTo>
                  <a:lnTo>
                    <a:pt x="170" y="300"/>
                  </a:lnTo>
                  <a:lnTo>
                    <a:pt x="170" y="315"/>
                  </a:lnTo>
                  <a:lnTo>
                    <a:pt x="170" y="752"/>
                  </a:lnTo>
                  <a:lnTo>
                    <a:pt x="0" y="752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0" y="298"/>
                  </a:lnTo>
                  <a:lnTo>
                    <a:pt x="1" y="282"/>
                  </a:lnTo>
                  <a:lnTo>
                    <a:pt x="3" y="266"/>
                  </a:lnTo>
                  <a:lnTo>
                    <a:pt x="6" y="251"/>
                  </a:lnTo>
                  <a:lnTo>
                    <a:pt x="9" y="235"/>
                  </a:lnTo>
                  <a:lnTo>
                    <a:pt x="13" y="221"/>
                  </a:lnTo>
                  <a:lnTo>
                    <a:pt x="18" y="206"/>
                  </a:lnTo>
                  <a:lnTo>
                    <a:pt x="24" y="192"/>
                  </a:lnTo>
                  <a:lnTo>
                    <a:pt x="30" y="178"/>
                  </a:lnTo>
                  <a:lnTo>
                    <a:pt x="37" y="165"/>
                  </a:lnTo>
                  <a:lnTo>
                    <a:pt x="45" y="151"/>
                  </a:lnTo>
                  <a:lnTo>
                    <a:pt x="53" y="139"/>
                  </a:lnTo>
                  <a:lnTo>
                    <a:pt x="71" y="115"/>
                  </a:lnTo>
                  <a:lnTo>
                    <a:pt x="91" y="92"/>
                  </a:lnTo>
                  <a:lnTo>
                    <a:pt x="114" y="72"/>
                  </a:lnTo>
                  <a:lnTo>
                    <a:pt x="137" y="54"/>
                  </a:lnTo>
                  <a:lnTo>
                    <a:pt x="151" y="45"/>
                  </a:lnTo>
                  <a:lnTo>
                    <a:pt x="164" y="38"/>
                  </a:lnTo>
                  <a:lnTo>
                    <a:pt x="177" y="31"/>
                  </a:lnTo>
                  <a:lnTo>
                    <a:pt x="191" y="25"/>
                  </a:lnTo>
                  <a:lnTo>
                    <a:pt x="205" y="18"/>
                  </a:lnTo>
                  <a:lnTo>
                    <a:pt x="220" y="14"/>
                  </a:lnTo>
                  <a:lnTo>
                    <a:pt x="235" y="10"/>
                  </a:lnTo>
                  <a:lnTo>
                    <a:pt x="251" y="6"/>
                  </a:lnTo>
                  <a:lnTo>
                    <a:pt x="265" y="4"/>
                  </a:lnTo>
                  <a:lnTo>
                    <a:pt x="281" y="1"/>
                  </a:lnTo>
                  <a:lnTo>
                    <a:pt x="297" y="0"/>
                  </a:lnTo>
                  <a:lnTo>
                    <a:pt x="314" y="0"/>
                  </a:lnTo>
                  <a:lnTo>
                    <a:pt x="314" y="0"/>
                  </a:lnTo>
                  <a:lnTo>
                    <a:pt x="330" y="0"/>
                  </a:lnTo>
                  <a:lnTo>
                    <a:pt x="345" y="1"/>
                  </a:lnTo>
                  <a:lnTo>
                    <a:pt x="361" y="4"/>
                  </a:lnTo>
                  <a:lnTo>
                    <a:pt x="377" y="6"/>
                  </a:lnTo>
                  <a:lnTo>
                    <a:pt x="392" y="10"/>
                  </a:lnTo>
                  <a:lnTo>
                    <a:pt x="406" y="14"/>
                  </a:lnTo>
                  <a:lnTo>
                    <a:pt x="421" y="18"/>
                  </a:lnTo>
                  <a:lnTo>
                    <a:pt x="436" y="25"/>
                  </a:lnTo>
                  <a:lnTo>
                    <a:pt x="449" y="31"/>
                  </a:lnTo>
                  <a:lnTo>
                    <a:pt x="464" y="38"/>
                  </a:lnTo>
                  <a:lnTo>
                    <a:pt x="476" y="45"/>
                  </a:lnTo>
                  <a:lnTo>
                    <a:pt x="489" y="54"/>
                  </a:lnTo>
                  <a:lnTo>
                    <a:pt x="514" y="72"/>
                  </a:lnTo>
                  <a:lnTo>
                    <a:pt x="535" y="92"/>
                  </a:lnTo>
                  <a:lnTo>
                    <a:pt x="556" y="115"/>
                  </a:lnTo>
                  <a:lnTo>
                    <a:pt x="574" y="139"/>
                  </a:lnTo>
                  <a:lnTo>
                    <a:pt x="582" y="151"/>
                  </a:lnTo>
                  <a:lnTo>
                    <a:pt x="590" y="165"/>
                  </a:lnTo>
                  <a:lnTo>
                    <a:pt x="596" y="178"/>
                  </a:lnTo>
                  <a:lnTo>
                    <a:pt x="602" y="192"/>
                  </a:lnTo>
                  <a:lnTo>
                    <a:pt x="609" y="206"/>
                  </a:lnTo>
                  <a:lnTo>
                    <a:pt x="613" y="221"/>
                  </a:lnTo>
                  <a:lnTo>
                    <a:pt x="618" y="235"/>
                  </a:lnTo>
                  <a:lnTo>
                    <a:pt x="621" y="251"/>
                  </a:lnTo>
                  <a:lnTo>
                    <a:pt x="624" y="266"/>
                  </a:lnTo>
                  <a:lnTo>
                    <a:pt x="626" y="282"/>
                  </a:lnTo>
                  <a:lnTo>
                    <a:pt x="627" y="298"/>
                  </a:lnTo>
                  <a:lnTo>
                    <a:pt x="628" y="315"/>
                  </a:lnTo>
                  <a:lnTo>
                    <a:pt x="628" y="75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1694" y="2055"/>
              <a:ext cx="87" cy="86"/>
            </a:xfrm>
            <a:custGeom>
              <a:avLst/>
              <a:gdLst>
                <a:gd name="T0" fmla="*/ 259 w 259"/>
                <a:gd name="T1" fmla="*/ 130 h 259"/>
                <a:gd name="T2" fmla="*/ 256 w 259"/>
                <a:gd name="T3" fmla="*/ 155 h 259"/>
                <a:gd name="T4" fmla="*/ 249 w 259"/>
                <a:gd name="T5" fmla="*/ 180 h 259"/>
                <a:gd name="T6" fmla="*/ 237 w 259"/>
                <a:gd name="T7" fmla="*/ 202 h 259"/>
                <a:gd name="T8" fmla="*/ 221 w 259"/>
                <a:gd name="T9" fmla="*/ 221 h 259"/>
                <a:gd name="T10" fmla="*/ 201 w 259"/>
                <a:gd name="T11" fmla="*/ 237 h 259"/>
                <a:gd name="T12" fmla="*/ 179 w 259"/>
                <a:gd name="T13" fmla="*/ 248 h 259"/>
                <a:gd name="T14" fmla="*/ 155 w 259"/>
                <a:gd name="T15" fmla="*/ 256 h 259"/>
                <a:gd name="T16" fmla="*/ 130 w 259"/>
                <a:gd name="T17" fmla="*/ 259 h 259"/>
                <a:gd name="T18" fmla="*/ 116 w 259"/>
                <a:gd name="T19" fmla="*/ 258 h 259"/>
                <a:gd name="T20" fmla="*/ 91 w 259"/>
                <a:gd name="T21" fmla="*/ 253 h 259"/>
                <a:gd name="T22" fmla="*/ 67 w 259"/>
                <a:gd name="T23" fmla="*/ 243 h 259"/>
                <a:gd name="T24" fmla="*/ 48 w 259"/>
                <a:gd name="T25" fmla="*/ 230 h 259"/>
                <a:gd name="T26" fmla="*/ 30 w 259"/>
                <a:gd name="T27" fmla="*/ 211 h 259"/>
                <a:gd name="T28" fmla="*/ 16 w 259"/>
                <a:gd name="T29" fmla="*/ 191 h 259"/>
                <a:gd name="T30" fmla="*/ 7 w 259"/>
                <a:gd name="T31" fmla="*/ 167 h 259"/>
                <a:gd name="T32" fmla="*/ 0 w 259"/>
                <a:gd name="T33" fmla="*/ 143 h 259"/>
                <a:gd name="T34" fmla="*/ 0 w 259"/>
                <a:gd name="T35" fmla="*/ 130 h 259"/>
                <a:gd name="T36" fmla="*/ 3 w 259"/>
                <a:gd name="T37" fmla="*/ 103 h 259"/>
                <a:gd name="T38" fmla="*/ 10 w 259"/>
                <a:gd name="T39" fmla="*/ 78 h 259"/>
                <a:gd name="T40" fmla="*/ 22 w 259"/>
                <a:gd name="T41" fmla="*/ 56 h 259"/>
                <a:gd name="T42" fmla="*/ 38 w 259"/>
                <a:gd name="T43" fmla="*/ 38 h 259"/>
                <a:gd name="T44" fmla="*/ 58 w 259"/>
                <a:gd name="T45" fmla="*/ 22 h 259"/>
                <a:gd name="T46" fmla="*/ 80 w 259"/>
                <a:gd name="T47" fmla="*/ 10 h 259"/>
                <a:gd name="T48" fmla="*/ 104 w 259"/>
                <a:gd name="T49" fmla="*/ 3 h 259"/>
                <a:gd name="T50" fmla="*/ 130 w 259"/>
                <a:gd name="T51" fmla="*/ 0 h 259"/>
                <a:gd name="T52" fmla="*/ 143 w 259"/>
                <a:gd name="T53" fmla="*/ 0 h 259"/>
                <a:gd name="T54" fmla="*/ 167 w 259"/>
                <a:gd name="T55" fmla="*/ 5 h 259"/>
                <a:gd name="T56" fmla="*/ 190 w 259"/>
                <a:gd name="T57" fmla="*/ 15 h 259"/>
                <a:gd name="T58" fmla="*/ 211 w 259"/>
                <a:gd name="T59" fmla="*/ 30 h 259"/>
                <a:gd name="T60" fmla="*/ 229 w 259"/>
                <a:gd name="T61" fmla="*/ 47 h 259"/>
                <a:gd name="T62" fmla="*/ 243 w 259"/>
                <a:gd name="T63" fmla="*/ 67 h 259"/>
                <a:gd name="T64" fmla="*/ 253 w 259"/>
                <a:gd name="T65" fmla="*/ 91 h 259"/>
                <a:gd name="T66" fmla="*/ 257 w 259"/>
                <a:gd name="T67" fmla="*/ 11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9" h="259">
                  <a:moveTo>
                    <a:pt x="259" y="130"/>
                  </a:moveTo>
                  <a:lnTo>
                    <a:pt x="259" y="130"/>
                  </a:lnTo>
                  <a:lnTo>
                    <a:pt x="257" y="143"/>
                  </a:lnTo>
                  <a:lnTo>
                    <a:pt x="256" y="155"/>
                  </a:lnTo>
                  <a:lnTo>
                    <a:pt x="253" y="167"/>
                  </a:lnTo>
                  <a:lnTo>
                    <a:pt x="249" y="180"/>
                  </a:lnTo>
                  <a:lnTo>
                    <a:pt x="243" y="191"/>
                  </a:lnTo>
                  <a:lnTo>
                    <a:pt x="237" y="202"/>
                  </a:lnTo>
                  <a:lnTo>
                    <a:pt x="229" y="211"/>
                  </a:lnTo>
                  <a:lnTo>
                    <a:pt x="221" y="221"/>
                  </a:lnTo>
                  <a:lnTo>
                    <a:pt x="211" y="230"/>
                  </a:lnTo>
                  <a:lnTo>
                    <a:pt x="201" y="237"/>
                  </a:lnTo>
                  <a:lnTo>
                    <a:pt x="190" y="243"/>
                  </a:lnTo>
                  <a:lnTo>
                    <a:pt x="179" y="248"/>
                  </a:lnTo>
                  <a:lnTo>
                    <a:pt x="167" y="253"/>
                  </a:lnTo>
                  <a:lnTo>
                    <a:pt x="155" y="256"/>
                  </a:lnTo>
                  <a:lnTo>
                    <a:pt x="143" y="258"/>
                  </a:lnTo>
                  <a:lnTo>
                    <a:pt x="130" y="259"/>
                  </a:lnTo>
                  <a:lnTo>
                    <a:pt x="130" y="259"/>
                  </a:lnTo>
                  <a:lnTo>
                    <a:pt x="116" y="258"/>
                  </a:lnTo>
                  <a:lnTo>
                    <a:pt x="104" y="256"/>
                  </a:lnTo>
                  <a:lnTo>
                    <a:pt x="91" y="253"/>
                  </a:lnTo>
                  <a:lnTo>
                    <a:pt x="80" y="248"/>
                  </a:lnTo>
                  <a:lnTo>
                    <a:pt x="67" y="243"/>
                  </a:lnTo>
                  <a:lnTo>
                    <a:pt x="58" y="237"/>
                  </a:lnTo>
                  <a:lnTo>
                    <a:pt x="48" y="230"/>
                  </a:lnTo>
                  <a:lnTo>
                    <a:pt x="38" y="221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1"/>
                  </a:lnTo>
                  <a:lnTo>
                    <a:pt x="10" y="180"/>
                  </a:lnTo>
                  <a:lnTo>
                    <a:pt x="7" y="167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3" y="103"/>
                  </a:lnTo>
                  <a:lnTo>
                    <a:pt x="7" y="91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8" y="38"/>
                  </a:lnTo>
                  <a:lnTo>
                    <a:pt x="48" y="30"/>
                  </a:lnTo>
                  <a:lnTo>
                    <a:pt x="58" y="22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1" y="5"/>
                  </a:lnTo>
                  <a:lnTo>
                    <a:pt x="104" y="3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5" y="3"/>
                  </a:lnTo>
                  <a:lnTo>
                    <a:pt x="167" y="5"/>
                  </a:lnTo>
                  <a:lnTo>
                    <a:pt x="179" y="10"/>
                  </a:lnTo>
                  <a:lnTo>
                    <a:pt x="190" y="15"/>
                  </a:lnTo>
                  <a:lnTo>
                    <a:pt x="201" y="22"/>
                  </a:lnTo>
                  <a:lnTo>
                    <a:pt x="211" y="30"/>
                  </a:lnTo>
                  <a:lnTo>
                    <a:pt x="221" y="38"/>
                  </a:lnTo>
                  <a:lnTo>
                    <a:pt x="229" y="47"/>
                  </a:lnTo>
                  <a:lnTo>
                    <a:pt x="237" y="56"/>
                  </a:lnTo>
                  <a:lnTo>
                    <a:pt x="243" y="67"/>
                  </a:lnTo>
                  <a:lnTo>
                    <a:pt x="249" y="78"/>
                  </a:lnTo>
                  <a:lnTo>
                    <a:pt x="253" y="91"/>
                  </a:lnTo>
                  <a:lnTo>
                    <a:pt x="256" y="103"/>
                  </a:lnTo>
                  <a:lnTo>
                    <a:pt x="257" y="116"/>
                  </a:lnTo>
                  <a:lnTo>
                    <a:pt x="259" y="13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1694" y="2055"/>
              <a:ext cx="87" cy="86"/>
            </a:xfrm>
            <a:custGeom>
              <a:avLst/>
              <a:gdLst>
                <a:gd name="T0" fmla="*/ 259 w 259"/>
                <a:gd name="T1" fmla="*/ 130 h 259"/>
                <a:gd name="T2" fmla="*/ 256 w 259"/>
                <a:gd name="T3" fmla="*/ 155 h 259"/>
                <a:gd name="T4" fmla="*/ 249 w 259"/>
                <a:gd name="T5" fmla="*/ 180 h 259"/>
                <a:gd name="T6" fmla="*/ 237 w 259"/>
                <a:gd name="T7" fmla="*/ 202 h 259"/>
                <a:gd name="T8" fmla="*/ 221 w 259"/>
                <a:gd name="T9" fmla="*/ 221 h 259"/>
                <a:gd name="T10" fmla="*/ 201 w 259"/>
                <a:gd name="T11" fmla="*/ 237 h 259"/>
                <a:gd name="T12" fmla="*/ 179 w 259"/>
                <a:gd name="T13" fmla="*/ 248 h 259"/>
                <a:gd name="T14" fmla="*/ 155 w 259"/>
                <a:gd name="T15" fmla="*/ 256 h 259"/>
                <a:gd name="T16" fmla="*/ 130 w 259"/>
                <a:gd name="T17" fmla="*/ 259 h 259"/>
                <a:gd name="T18" fmla="*/ 116 w 259"/>
                <a:gd name="T19" fmla="*/ 258 h 259"/>
                <a:gd name="T20" fmla="*/ 91 w 259"/>
                <a:gd name="T21" fmla="*/ 253 h 259"/>
                <a:gd name="T22" fmla="*/ 67 w 259"/>
                <a:gd name="T23" fmla="*/ 243 h 259"/>
                <a:gd name="T24" fmla="*/ 48 w 259"/>
                <a:gd name="T25" fmla="*/ 230 h 259"/>
                <a:gd name="T26" fmla="*/ 30 w 259"/>
                <a:gd name="T27" fmla="*/ 211 h 259"/>
                <a:gd name="T28" fmla="*/ 16 w 259"/>
                <a:gd name="T29" fmla="*/ 191 h 259"/>
                <a:gd name="T30" fmla="*/ 7 w 259"/>
                <a:gd name="T31" fmla="*/ 167 h 259"/>
                <a:gd name="T32" fmla="*/ 0 w 259"/>
                <a:gd name="T33" fmla="*/ 143 h 259"/>
                <a:gd name="T34" fmla="*/ 0 w 259"/>
                <a:gd name="T35" fmla="*/ 130 h 259"/>
                <a:gd name="T36" fmla="*/ 3 w 259"/>
                <a:gd name="T37" fmla="*/ 103 h 259"/>
                <a:gd name="T38" fmla="*/ 10 w 259"/>
                <a:gd name="T39" fmla="*/ 78 h 259"/>
                <a:gd name="T40" fmla="*/ 22 w 259"/>
                <a:gd name="T41" fmla="*/ 56 h 259"/>
                <a:gd name="T42" fmla="*/ 38 w 259"/>
                <a:gd name="T43" fmla="*/ 38 h 259"/>
                <a:gd name="T44" fmla="*/ 58 w 259"/>
                <a:gd name="T45" fmla="*/ 22 h 259"/>
                <a:gd name="T46" fmla="*/ 80 w 259"/>
                <a:gd name="T47" fmla="*/ 10 h 259"/>
                <a:gd name="T48" fmla="*/ 104 w 259"/>
                <a:gd name="T49" fmla="*/ 3 h 259"/>
                <a:gd name="T50" fmla="*/ 130 w 259"/>
                <a:gd name="T51" fmla="*/ 0 h 259"/>
                <a:gd name="T52" fmla="*/ 143 w 259"/>
                <a:gd name="T53" fmla="*/ 0 h 259"/>
                <a:gd name="T54" fmla="*/ 167 w 259"/>
                <a:gd name="T55" fmla="*/ 5 h 259"/>
                <a:gd name="T56" fmla="*/ 190 w 259"/>
                <a:gd name="T57" fmla="*/ 15 h 259"/>
                <a:gd name="T58" fmla="*/ 211 w 259"/>
                <a:gd name="T59" fmla="*/ 30 h 259"/>
                <a:gd name="T60" fmla="*/ 229 w 259"/>
                <a:gd name="T61" fmla="*/ 47 h 259"/>
                <a:gd name="T62" fmla="*/ 243 w 259"/>
                <a:gd name="T63" fmla="*/ 67 h 259"/>
                <a:gd name="T64" fmla="*/ 253 w 259"/>
                <a:gd name="T65" fmla="*/ 91 h 259"/>
                <a:gd name="T66" fmla="*/ 257 w 259"/>
                <a:gd name="T67" fmla="*/ 11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9" h="259">
                  <a:moveTo>
                    <a:pt x="259" y="130"/>
                  </a:moveTo>
                  <a:lnTo>
                    <a:pt x="259" y="130"/>
                  </a:lnTo>
                  <a:lnTo>
                    <a:pt x="257" y="143"/>
                  </a:lnTo>
                  <a:lnTo>
                    <a:pt x="256" y="155"/>
                  </a:lnTo>
                  <a:lnTo>
                    <a:pt x="253" y="167"/>
                  </a:lnTo>
                  <a:lnTo>
                    <a:pt x="249" y="180"/>
                  </a:lnTo>
                  <a:lnTo>
                    <a:pt x="243" y="191"/>
                  </a:lnTo>
                  <a:lnTo>
                    <a:pt x="237" y="202"/>
                  </a:lnTo>
                  <a:lnTo>
                    <a:pt x="229" y="211"/>
                  </a:lnTo>
                  <a:lnTo>
                    <a:pt x="221" y="221"/>
                  </a:lnTo>
                  <a:lnTo>
                    <a:pt x="211" y="230"/>
                  </a:lnTo>
                  <a:lnTo>
                    <a:pt x="201" y="237"/>
                  </a:lnTo>
                  <a:lnTo>
                    <a:pt x="190" y="243"/>
                  </a:lnTo>
                  <a:lnTo>
                    <a:pt x="179" y="248"/>
                  </a:lnTo>
                  <a:lnTo>
                    <a:pt x="167" y="253"/>
                  </a:lnTo>
                  <a:lnTo>
                    <a:pt x="155" y="256"/>
                  </a:lnTo>
                  <a:lnTo>
                    <a:pt x="143" y="258"/>
                  </a:lnTo>
                  <a:lnTo>
                    <a:pt x="130" y="259"/>
                  </a:lnTo>
                  <a:lnTo>
                    <a:pt x="130" y="259"/>
                  </a:lnTo>
                  <a:lnTo>
                    <a:pt x="116" y="258"/>
                  </a:lnTo>
                  <a:lnTo>
                    <a:pt x="104" y="256"/>
                  </a:lnTo>
                  <a:lnTo>
                    <a:pt x="91" y="253"/>
                  </a:lnTo>
                  <a:lnTo>
                    <a:pt x="80" y="248"/>
                  </a:lnTo>
                  <a:lnTo>
                    <a:pt x="67" y="243"/>
                  </a:lnTo>
                  <a:lnTo>
                    <a:pt x="58" y="237"/>
                  </a:lnTo>
                  <a:lnTo>
                    <a:pt x="48" y="230"/>
                  </a:lnTo>
                  <a:lnTo>
                    <a:pt x="38" y="221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1"/>
                  </a:lnTo>
                  <a:lnTo>
                    <a:pt x="10" y="180"/>
                  </a:lnTo>
                  <a:lnTo>
                    <a:pt x="7" y="167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3" y="103"/>
                  </a:lnTo>
                  <a:lnTo>
                    <a:pt x="7" y="91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8" y="38"/>
                  </a:lnTo>
                  <a:lnTo>
                    <a:pt x="48" y="30"/>
                  </a:lnTo>
                  <a:lnTo>
                    <a:pt x="58" y="22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1" y="5"/>
                  </a:lnTo>
                  <a:lnTo>
                    <a:pt x="104" y="3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5" y="3"/>
                  </a:lnTo>
                  <a:lnTo>
                    <a:pt x="167" y="5"/>
                  </a:lnTo>
                  <a:lnTo>
                    <a:pt x="179" y="10"/>
                  </a:lnTo>
                  <a:lnTo>
                    <a:pt x="190" y="15"/>
                  </a:lnTo>
                  <a:lnTo>
                    <a:pt x="201" y="22"/>
                  </a:lnTo>
                  <a:lnTo>
                    <a:pt x="211" y="30"/>
                  </a:lnTo>
                  <a:lnTo>
                    <a:pt x="221" y="38"/>
                  </a:lnTo>
                  <a:lnTo>
                    <a:pt x="229" y="47"/>
                  </a:lnTo>
                  <a:lnTo>
                    <a:pt x="237" y="56"/>
                  </a:lnTo>
                  <a:lnTo>
                    <a:pt x="243" y="67"/>
                  </a:lnTo>
                  <a:lnTo>
                    <a:pt x="249" y="78"/>
                  </a:lnTo>
                  <a:lnTo>
                    <a:pt x="253" y="91"/>
                  </a:lnTo>
                  <a:lnTo>
                    <a:pt x="256" y="103"/>
                  </a:lnTo>
                  <a:lnTo>
                    <a:pt x="257" y="116"/>
                  </a:lnTo>
                  <a:lnTo>
                    <a:pt x="259" y="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 noEditPoints="1"/>
            </p:cNvSpPr>
            <p:nvPr userDrawn="1"/>
          </p:nvSpPr>
          <p:spPr bwMode="auto">
            <a:xfrm>
              <a:off x="1148" y="2410"/>
              <a:ext cx="45" cy="68"/>
            </a:xfrm>
            <a:custGeom>
              <a:avLst/>
              <a:gdLst>
                <a:gd name="T0" fmla="*/ 103 w 134"/>
                <a:gd name="T1" fmla="*/ 88 h 205"/>
                <a:gd name="T2" fmla="*/ 114 w 134"/>
                <a:gd name="T3" fmla="*/ 96 h 205"/>
                <a:gd name="T4" fmla="*/ 125 w 134"/>
                <a:gd name="T5" fmla="*/ 107 h 205"/>
                <a:gd name="T6" fmla="*/ 131 w 134"/>
                <a:gd name="T7" fmla="*/ 123 h 205"/>
                <a:gd name="T8" fmla="*/ 134 w 134"/>
                <a:gd name="T9" fmla="*/ 140 h 205"/>
                <a:gd name="T10" fmla="*/ 133 w 134"/>
                <a:gd name="T11" fmla="*/ 153 h 205"/>
                <a:gd name="T12" fmla="*/ 122 w 134"/>
                <a:gd name="T13" fmla="*/ 177 h 205"/>
                <a:gd name="T14" fmla="*/ 105 w 134"/>
                <a:gd name="T15" fmla="*/ 194 h 205"/>
                <a:gd name="T16" fmla="*/ 82 w 134"/>
                <a:gd name="T17" fmla="*/ 203 h 205"/>
                <a:gd name="T18" fmla="*/ 0 w 134"/>
                <a:gd name="T19" fmla="*/ 205 h 205"/>
                <a:gd name="T20" fmla="*/ 67 w 134"/>
                <a:gd name="T21" fmla="*/ 0 h 205"/>
                <a:gd name="T22" fmla="*/ 80 w 134"/>
                <a:gd name="T23" fmla="*/ 1 h 205"/>
                <a:gd name="T24" fmla="*/ 99 w 134"/>
                <a:gd name="T25" fmla="*/ 8 h 205"/>
                <a:gd name="T26" fmla="*/ 114 w 134"/>
                <a:gd name="T27" fmla="*/ 23 h 205"/>
                <a:gd name="T28" fmla="*/ 121 w 134"/>
                <a:gd name="T29" fmla="*/ 41 h 205"/>
                <a:gd name="T30" fmla="*/ 121 w 134"/>
                <a:gd name="T31" fmla="*/ 53 h 205"/>
                <a:gd name="T32" fmla="*/ 120 w 134"/>
                <a:gd name="T33" fmla="*/ 64 h 205"/>
                <a:gd name="T34" fmla="*/ 110 w 134"/>
                <a:gd name="T35" fmla="*/ 83 h 205"/>
                <a:gd name="T36" fmla="*/ 103 w 134"/>
                <a:gd name="T37" fmla="*/ 88 h 205"/>
                <a:gd name="T38" fmla="*/ 67 w 134"/>
                <a:gd name="T39" fmla="*/ 75 h 205"/>
                <a:gd name="T40" fmla="*/ 72 w 134"/>
                <a:gd name="T41" fmla="*/ 74 h 205"/>
                <a:gd name="T42" fmla="*/ 81 w 134"/>
                <a:gd name="T43" fmla="*/ 72 h 205"/>
                <a:gd name="T44" fmla="*/ 86 w 134"/>
                <a:gd name="T45" fmla="*/ 66 h 205"/>
                <a:gd name="T46" fmla="*/ 89 w 134"/>
                <a:gd name="T47" fmla="*/ 58 h 205"/>
                <a:gd name="T48" fmla="*/ 89 w 134"/>
                <a:gd name="T49" fmla="*/ 53 h 205"/>
                <a:gd name="T50" fmla="*/ 88 w 134"/>
                <a:gd name="T51" fmla="*/ 44 h 205"/>
                <a:gd name="T52" fmla="*/ 83 w 134"/>
                <a:gd name="T53" fmla="*/ 38 h 205"/>
                <a:gd name="T54" fmla="*/ 76 w 134"/>
                <a:gd name="T55" fmla="*/ 33 h 205"/>
                <a:gd name="T56" fmla="*/ 67 w 134"/>
                <a:gd name="T57" fmla="*/ 31 h 205"/>
                <a:gd name="T58" fmla="*/ 33 w 134"/>
                <a:gd name="T59" fmla="*/ 75 h 205"/>
                <a:gd name="T60" fmla="*/ 67 w 134"/>
                <a:gd name="T61" fmla="*/ 174 h 205"/>
                <a:gd name="T62" fmla="*/ 75 w 134"/>
                <a:gd name="T63" fmla="*/ 173 h 205"/>
                <a:gd name="T64" fmla="*/ 87 w 134"/>
                <a:gd name="T65" fmla="*/ 168 h 205"/>
                <a:gd name="T66" fmla="*/ 97 w 134"/>
                <a:gd name="T67" fmla="*/ 160 h 205"/>
                <a:gd name="T68" fmla="*/ 100 w 134"/>
                <a:gd name="T69" fmla="*/ 147 h 205"/>
                <a:gd name="T70" fmla="*/ 101 w 134"/>
                <a:gd name="T71" fmla="*/ 140 h 205"/>
                <a:gd name="T72" fmla="*/ 99 w 134"/>
                <a:gd name="T73" fmla="*/ 127 h 205"/>
                <a:gd name="T74" fmla="*/ 92 w 134"/>
                <a:gd name="T75" fmla="*/ 116 h 205"/>
                <a:gd name="T76" fmla="*/ 82 w 134"/>
                <a:gd name="T77" fmla="*/ 108 h 205"/>
                <a:gd name="T78" fmla="*/ 67 w 134"/>
                <a:gd name="T79" fmla="*/ 106 h 205"/>
                <a:gd name="T80" fmla="*/ 33 w 134"/>
                <a:gd name="T81" fmla="*/ 17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205">
                  <a:moveTo>
                    <a:pt x="103" y="88"/>
                  </a:moveTo>
                  <a:lnTo>
                    <a:pt x="103" y="88"/>
                  </a:lnTo>
                  <a:lnTo>
                    <a:pt x="109" y="91"/>
                  </a:lnTo>
                  <a:lnTo>
                    <a:pt x="114" y="96"/>
                  </a:lnTo>
                  <a:lnTo>
                    <a:pt x="120" y="101"/>
                  </a:lnTo>
                  <a:lnTo>
                    <a:pt x="125" y="107"/>
                  </a:lnTo>
                  <a:lnTo>
                    <a:pt x="128" y="114"/>
                  </a:lnTo>
                  <a:lnTo>
                    <a:pt x="131" y="123"/>
                  </a:lnTo>
                  <a:lnTo>
                    <a:pt x="133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33" y="153"/>
                  </a:lnTo>
                  <a:lnTo>
                    <a:pt x="128" y="166"/>
                  </a:lnTo>
                  <a:lnTo>
                    <a:pt x="122" y="177"/>
                  </a:lnTo>
                  <a:lnTo>
                    <a:pt x="115" y="186"/>
                  </a:lnTo>
                  <a:lnTo>
                    <a:pt x="105" y="194"/>
                  </a:lnTo>
                  <a:lnTo>
                    <a:pt x="94" y="200"/>
                  </a:lnTo>
                  <a:lnTo>
                    <a:pt x="82" y="203"/>
                  </a:lnTo>
                  <a:lnTo>
                    <a:pt x="69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80" y="1"/>
                  </a:lnTo>
                  <a:lnTo>
                    <a:pt x="89" y="3"/>
                  </a:lnTo>
                  <a:lnTo>
                    <a:pt x="99" y="8"/>
                  </a:lnTo>
                  <a:lnTo>
                    <a:pt x="106" y="14"/>
                  </a:lnTo>
                  <a:lnTo>
                    <a:pt x="114" y="23"/>
                  </a:lnTo>
                  <a:lnTo>
                    <a:pt x="117" y="31"/>
                  </a:lnTo>
                  <a:lnTo>
                    <a:pt x="121" y="41"/>
                  </a:lnTo>
                  <a:lnTo>
                    <a:pt x="121" y="53"/>
                  </a:lnTo>
                  <a:lnTo>
                    <a:pt x="121" y="53"/>
                  </a:lnTo>
                  <a:lnTo>
                    <a:pt x="121" y="60"/>
                  </a:lnTo>
                  <a:lnTo>
                    <a:pt x="120" y="64"/>
                  </a:lnTo>
                  <a:lnTo>
                    <a:pt x="116" y="74"/>
                  </a:lnTo>
                  <a:lnTo>
                    <a:pt x="110" y="83"/>
                  </a:lnTo>
                  <a:lnTo>
                    <a:pt x="103" y="88"/>
                  </a:lnTo>
                  <a:lnTo>
                    <a:pt x="103" y="88"/>
                  </a:lnTo>
                  <a:close/>
                  <a:moveTo>
                    <a:pt x="33" y="75"/>
                  </a:moveTo>
                  <a:lnTo>
                    <a:pt x="67" y="75"/>
                  </a:lnTo>
                  <a:lnTo>
                    <a:pt x="67" y="75"/>
                  </a:lnTo>
                  <a:lnTo>
                    <a:pt x="72" y="74"/>
                  </a:lnTo>
                  <a:lnTo>
                    <a:pt x="76" y="73"/>
                  </a:lnTo>
                  <a:lnTo>
                    <a:pt x="81" y="72"/>
                  </a:lnTo>
                  <a:lnTo>
                    <a:pt x="83" y="69"/>
                  </a:lnTo>
                  <a:lnTo>
                    <a:pt x="86" y="66"/>
                  </a:lnTo>
                  <a:lnTo>
                    <a:pt x="88" y="62"/>
                  </a:lnTo>
                  <a:lnTo>
                    <a:pt x="89" y="58"/>
                  </a:lnTo>
                  <a:lnTo>
                    <a:pt x="89" y="53"/>
                  </a:lnTo>
                  <a:lnTo>
                    <a:pt x="89" y="53"/>
                  </a:lnTo>
                  <a:lnTo>
                    <a:pt x="89" y="49"/>
                  </a:lnTo>
                  <a:lnTo>
                    <a:pt x="88" y="44"/>
                  </a:lnTo>
                  <a:lnTo>
                    <a:pt x="86" y="40"/>
                  </a:lnTo>
                  <a:lnTo>
                    <a:pt x="83" y="38"/>
                  </a:lnTo>
                  <a:lnTo>
                    <a:pt x="81" y="34"/>
                  </a:lnTo>
                  <a:lnTo>
                    <a:pt x="76" y="33"/>
                  </a:lnTo>
                  <a:lnTo>
                    <a:pt x="72" y="31"/>
                  </a:lnTo>
                  <a:lnTo>
                    <a:pt x="67" y="31"/>
                  </a:lnTo>
                  <a:lnTo>
                    <a:pt x="33" y="31"/>
                  </a:lnTo>
                  <a:lnTo>
                    <a:pt x="33" y="75"/>
                  </a:lnTo>
                  <a:close/>
                  <a:moveTo>
                    <a:pt x="33" y="174"/>
                  </a:moveTo>
                  <a:lnTo>
                    <a:pt x="67" y="174"/>
                  </a:lnTo>
                  <a:lnTo>
                    <a:pt x="67" y="174"/>
                  </a:lnTo>
                  <a:lnTo>
                    <a:pt x="75" y="173"/>
                  </a:lnTo>
                  <a:lnTo>
                    <a:pt x="82" y="172"/>
                  </a:lnTo>
                  <a:lnTo>
                    <a:pt x="87" y="168"/>
                  </a:lnTo>
                  <a:lnTo>
                    <a:pt x="92" y="164"/>
                  </a:lnTo>
                  <a:lnTo>
                    <a:pt x="97" y="160"/>
                  </a:lnTo>
                  <a:lnTo>
                    <a:pt x="99" y="153"/>
                  </a:lnTo>
                  <a:lnTo>
                    <a:pt x="100" y="147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100" y="133"/>
                  </a:lnTo>
                  <a:lnTo>
                    <a:pt x="99" y="127"/>
                  </a:lnTo>
                  <a:lnTo>
                    <a:pt x="97" y="120"/>
                  </a:lnTo>
                  <a:lnTo>
                    <a:pt x="92" y="116"/>
                  </a:lnTo>
                  <a:lnTo>
                    <a:pt x="87" y="111"/>
                  </a:lnTo>
                  <a:lnTo>
                    <a:pt x="82" y="108"/>
                  </a:lnTo>
                  <a:lnTo>
                    <a:pt x="75" y="107"/>
                  </a:lnTo>
                  <a:lnTo>
                    <a:pt x="67" y="106"/>
                  </a:lnTo>
                  <a:lnTo>
                    <a:pt x="33" y="106"/>
                  </a:lnTo>
                  <a:lnTo>
                    <a:pt x="33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 noEditPoints="1"/>
            </p:cNvSpPr>
            <p:nvPr userDrawn="1"/>
          </p:nvSpPr>
          <p:spPr bwMode="auto">
            <a:xfrm>
              <a:off x="1201" y="2429"/>
              <a:ext cx="50" cy="50"/>
            </a:xfrm>
            <a:custGeom>
              <a:avLst/>
              <a:gdLst>
                <a:gd name="T0" fmla="*/ 34 w 148"/>
                <a:gd name="T1" fmla="*/ 85 h 149"/>
                <a:gd name="T2" fmla="*/ 39 w 148"/>
                <a:gd name="T3" fmla="*/ 99 h 149"/>
                <a:gd name="T4" fmla="*/ 47 w 148"/>
                <a:gd name="T5" fmla="*/ 110 h 149"/>
                <a:gd name="T6" fmla="*/ 60 w 148"/>
                <a:gd name="T7" fmla="*/ 116 h 149"/>
                <a:gd name="T8" fmla="*/ 75 w 148"/>
                <a:gd name="T9" fmla="*/ 120 h 149"/>
                <a:gd name="T10" fmla="*/ 85 w 148"/>
                <a:gd name="T11" fmla="*/ 118 h 149"/>
                <a:gd name="T12" fmla="*/ 102 w 148"/>
                <a:gd name="T13" fmla="*/ 111 h 149"/>
                <a:gd name="T14" fmla="*/ 146 w 148"/>
                <a:gd name="T15" fmla="*/ 105 h 149"/>
                <a:gd name="T16" fmla="*/ 141 w 148"/>
                <a:gd name="T17" fmla="*/ 115 h 149"/>
                <a:gd name="T18" fmla="*/ 128 w 148"/>
                <a:gd name="T19" fmla="*/ 131 h 149"/>
                <a:gd name="T20" fmla="*/ 109 w 148"/>
                <a:gd name="T21" fmla="*/ 143 h 149"/>
                <a:gd name="T22" fmla="*/ 86 w 148"/>
                <a:gd name="T23" fmla="*/ 149 h 149"/>
                <a:gd name="T24" fmla="*/ 75 w 148"/>
                <a:gd name="T25" fmla="*/ 149 h 149"/>
                <a:gd name="T26" fmla="*/ 60 w 148"/>
                <a:gd name="T27" fmla="*/ 148 h 149"/>
                <a:gd name="T28" fmla="*/ 45 w 148"/>
                <a:gd name="T29" fmla="*/ 144 h 149"/>
                <a:gd name="T30" fmla="*/ 22 w 148"/>
                <a:gd name="T31" fmla="*/ 128 h 149"/>
                <a:gd name="T32" fmla="*/ 6 w 148"/>
                <a:gd name="T33" fmla="*/ 104 h 149"/>
                <a:gd name="T34" fmla="*/ 1 w 148"/>
                <a:gd name="T35" fmla="*/ 90 h 149"/>
                <a:gd name="T36" fmla="*/ 0 w 148"/>
                <a:gd name="T37" fmla="*/ 74 h 149"/>
                <a:gd name="T38" fmla="*/ 0 w 148"/>
                <a:gd name="T39" fmla="*/ 67 h 149"/>
                <a:gd name="T40" fmla="*/ 6 w 148"/>
                <a:gd name="T41" fmla="*/ 45 h 149"/>
                <a:gd name="T42" fmla="*/ 22 w 148"/>
                <a:gd name="T43" fmla="*/ 22 h 149"/>
                <a:gd name="T44" fmla="*/ 45 w 148"/>
                <a:gd name="T45" fmla="*/ 6 h 149"/>
                <a:gd name="T46" fmla="*/ 58 w 148"/>
                <a:gd name="T47" fmla="*/ 1 h 149"/>
                <a:gd name="T48" fmla="*/ 74 w 148"/>
                <a:gd name="T49" fmla="*/ 0 h 149"/>
                <a:gd name="T50" fmla="*/ 81 w 148"/>
                <a:gd name="T51" fmla="*/ 0 h 149"/>
                <a:gd name="T52" fmla="*/ 96 w 148"/>
                <a:gd name="T53" fmla="*/ 4 h 149"/>
                <a:gd name="T54" fmla="*/ 116 w 148"/>
                <a:gd name="T55" fmla="*/ 12 h 149"/>
                <a:gd name="T56" fmla="*/ 135 w 148"/>
                <a:gd name="T57" fmla="*/ 33 h 149"/>
                <a:gd name="T58" fmla="*/ 146 w 148"/>
                <a:gd name="T59" fmla="*/ 60 h 149"/>
                <a:gd name="T60" fmla="*/ 148 w 148"/>
                <a:gd name="T61" fmla="*/ 74 h 149"/>
                <a:gd name="T62" fmla="*/ 147 w 148"/>
                <a:gd name="T63" fmla="*/ 85 h 149"/>
                <a:gd name="T64" fmla="*/ 35 w 148"/>
                <a:gd name="T65" fmla="*/ 57 h 149"/>
                <a:gd name="T66" fmla="*/ 113 w 148"/>
                <a:gd name="T67" fmla="*/ 57 h 149"/>
                <a:gd name="T68" fmla="*/ 107 w 148"/>
                <a:gd name="T69" fmla="*/ 46 h 149"/>
                <a:gd name="T70" fmla="*/ 99 w 148"/>
                <a:gd name="T71" fmla="*/ 38 h 149"/>
                <a:gd name="T72" fmla="*/ 88 w 148"/>
                <a:gd name="T73" fmla="*/ 32 h 149"/>
                <a:gd name="T74" fmla="*/ 74 w 148"/>
                <a:gd name="T75" fmla="*/ 29 h 149"/>
                <a:gd name="T76" fmla="*/ 67 w 148"/>
                <a:gd name="T77" fmla="*/ 31 h 149"/>
                <a:gd name="T78" fmla="*/ 55 w 148"/>
                <a:gd name="T79" fmla="*/ 34 h 149"/>
                <a:gd name="T80" fmla="*/ 45 w 148"/>
                <a:gd name="T81" fmla="*/ 42 h 149"/>
                <a:gd name="T82" fmla="*/ 38 w 148"/>
                <a:gd name="T83" fmla="*/ 51 h 149"/>
                <a:gd name="T84" fmla="*/ 35 w 148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34" y="85"/>
                  </a:moveTo>
                  <a:lnTo>
                    <a:pt x="34" y="85"/>
                  </a:lnTo>
                  <a:lnTo>
                    <a:pt x="35" y="93"/>
                  </a:lnTo>
                  <a:lnTo>
                    <a:pt x="39" y="99"/>
                  </a:lnTo>
                  <a:lnTo>
                    <a:pt x="42" y="105"/>
                  </a:lnTo>
                  <a:lnTo>
                    <a:pt x="47" y="110"/>
                  </a:lnTo>
                  <a:lnTo>
                    <a:pt x="53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8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19" y="137"/>
                  </a:lnTo>
                  <a:lnTo>
                    <a:pt x="109" y="143"/>
                  </a:lnTo>
                  <a:lnTo>
                    <a:pt x="99" y="146"/>
                  </a:lnTo>
                  <a:lnTo>
                    <a:pt x="86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3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67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7" y="85"/>
                  </a:lnTo>
                  <a:lnTo>
                    <a:pt x="34" y="85"/>
                  </a:lnTo>
                  <a:close/>
                  <a:moveTo>
                    <a:pt x="35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3" y="42"/>
                  </a:lnTo>
                  <a:lnTo>
                    <a:pt x="99" y="38"/>
                  </a:lnTo>
                  <a:lnTo>
                    <a:pt x="92" y="34"/>
                  </a:lnTo>
                  <a:lnTo>
                    <a:pt x="88" y="32"/>
                  </a:lnTo>
                  <a:lnTo>
                    <a:pt x="80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5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/>
            </p:cNvSpPr>
            <p:nvPr userDrawn="1"/>
          </p:nvSpPr>
          <p:spPr bwMode="auto">
            <a:xfrm>
              <a:off x="1261" y="2409"/>
              <a:ext cx="11" cy="69"/>
            </a:xfrm>
            <a:custGeom>
              <a:avLst/>
              <a:gdLst>
                <a:gd name="T0" fmla="*/ 0 w 33"/>
                <a:gd name="T1" fmla="*/ 4 h 209"/>
                <a:gd name="T2" fmla="*/ 33 w 33"/>
                <a:gd name="T3" fmla="*/ 0 h 209"/>
                <a:gd name="T4" fmla="*/ 33 w 33"/>
                <a:gd name="T5" fmla="*/ 209 h 209"/>
                <a:gd name="T6" fmla="*/ 0 w 33"/>
                <a:gd name="T7" fmla="*/ 209 h 209"/>
                <a:gd name="T8" fmla="*/ 0 w 33"/>
                <a:gd name="T9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09">
                  <a:moveTo>
                    <a:pt x="0" y="4"/>
                  </a:moveTo>
                  <a:lnTo>
                    <a:pt x="33" y="0"/>
                  </a:lnTo>
                  <a:lnTo>
                    <a:pt x="33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 noEditPoints="1"/>
            </p:cNvSpPr>
            <p:nvPr userDrawn="1"/>
          </p:nvSpPr>
          <p:spPr bwMode="auto">
            <a:xfrm>
              <a:off x="1280" y="2429"/>
              <a:ext cx="46" cy="74"/>
            </a:xfrm>
            <a:custGeom>
              <a:avLst/>
              <a:gdLst>
                <a:gd name="T0" fmla="*/ 75 w 137"/>
                <a:gd name="T1" fmla="*/ 0 h 222"/>
                <a:gd name="T2" fmla="*/ 97 w 137"/>
                <a:gd name="T3" fmla="*/ 9 h 222"/>
                <a:gd name="T4" fmla="*/ 128 w 137"/>
                <a:gd name="T5" fmla="*/ 59 h 222"/>
                <a:gd name="T6" fmla="*/ 123 w 137"/>
                <a:gd name="T7" fmla="*/ 83 h 222"/>
                <a:gd name="T8" fmla="*/ 109 w 137"/>
                <a:gd name="T9" fmla="*/ 101 h 222"/>
                <a:gd name="T10" fmla="*/ 125 w 137"/>
                <a:gd name="T11" fmla="*/ 118 h 222"/>
                <a:gd name="T12" fmla="*/ 134 w 137"/>
                <a:gd name="T13" fmla="*/ 139 h 222"/>
                <a:gd name="T14" fmla="*/ 137 w 137"/>
                <a:gd name="T15" fmla="*/ 155 h 222"/>
                <a:gd name="T16" fmla="*/ 125 w 137"/>
                <a:gd name="T17" fmla="*/ 194 h 222"/>
                <a:gd name="T18" fmla="*/ 95 w 137"/>
                <a:gd name="T19" fmla="*/ 217 h 222"/>
                <a:gd name="T20" fmla="*/ 69 w 137"/>
                <a:gd name="T21" fmla="*/ 222 h 222"/>
                <a:gd name="T22" fmla="*/ 32 w 137"/>
                <a:gd name="T23" fmla="*/ 213 h 222"/>
                <a:gd name="T24" fmla="*/ 9 w 137"/>
                <a:gd name="T25" fmla="*/ 189 h 222"/>
                <a:gd name="T26" fmla="*/ 33 w 137"/>
                <a:gd name="T27" fmla="*/ 167 h 222"/>
                <a:gd name="T28" fmla="*/ 38 w 137"/>
                <a:gd name="T29" fmla="*/ 177 h 222"/>
                <a:gd name="T30" fmla="*/ 49 w 137"/>
                <a:gd name="T31" fmla="*/ 188 h 222"/>
                <a:gd name="T32" fmla="*/ 69 w 137"/>
                <a:gd name="T33" fmla="*/ 192 h 222"/>
                <a:gd name="T34" fmla="*/ 83 w 137"/>
                <a:gd name="T35" fmla="*/ 189 h 222"/>
                <a:gd name="T36" fmla="*/ 98 w 137"/>
                <a:gd name="T37" fmla="*/ 177 h 222"/>
                <a:gd name="T38" fmla="*/ 104 w 137"/>
                <a:gd name="T39" fmla="*/ 155 h 222"/>
                <a:gd name="T40" fmla="*/ 101 w 137"/>
                <a:gd name="T41" fmla="*/ 140 h 222"/>
                <a:gd name="T42" fmla="*/ 89 w 137"/>
                <a:gd name="T43" fmla="*/ 124 h 222"/>
                <a:gd name="T44" fmla="*/ 69 w 137"/>
                <a:gd name="T45" fmla="*/ 118 h 222"/>
                <a:gd name="T46" fmla="*/ 58 w 137"/>
                <a:gd name="T47" fmla="*/ 120 h 222"/>
                <a:gd name="T48" fmla="*/ 36 w 137"/>
                <a:gd name="T49" fmla="*/ 138 h 222"/>
                <a:gd name="T50" fmla="*/ 19 w 137"/>
                <a:gd name="T51" fmla="*/ 107 h 222"/>
                <a:gd name="T52" fmla="*/ 19 w 137"/>
                <a:gd name="T53" fmla="*/ 93 h 222"/>
                <a:gd name="T54" fmla="*/ 8 w 137"/>
                <a:gd name="T55" fmla="*/ 59 h 222"/>
                <a:gd name="T56" fmla="*/ 11 w 137"/>
                <a:gd name="T57" fmla="*/ 35 h 222"/>
                <a:gd name="T58" fmla="*/ 32 w 137"/>
                <a:gd name="T59" fmla="*/ 10 h 222"/>
                <a:gd name="T60" fmla="*/ 66 w 137"/>
                <a:gd name="T61" fmla="*/ 0 h 222"/>
                <a:gd name="T62" fmla="*/ 69 w 137"/>
                <a:gd name="T63" fmla="*/ 88 h 222"/>
                <a:gd name="T64" fmla="*/ 84 w 137"/>
                <a:gd name="T65" fmla="*/ 83 h 222"/>
                <a:gd name="T66" fmla="*/ 94 w 137"/>
                <a:gd name="T67" fmla="*/ 71 h 222"/>
                <a:gd name="T68" fmla="*/ 97 w 137"/>
                <a:gd name="T69" fmla="*/ 59 h 222"/>
                <a:gd name="T70" fmla="*/ 92 w 137"/>
                <a:gd name="T71" fmla="*/ 43 h 222"/>
                <a:gd name="T72" fmla="*/ 79 w 137"/>
                <a:gd name="T73" fmla="*/ 32 h 222"/>
                <a:gd name="T74" fmla="*/ 69 w 137"/>
                <a:gd name="T75" fmla="*/ 31 h 222"/>
                <a:gd name="T76" fmla="*/ 51 w 137"/>
                <a:gd name="T77" fmla="*/ 34 h 222"/>
                <a:gd name="T78" fmla="*/ 42 w 137"/>
                <a:gd name="T79" fmla="*/ 48 h 222"/>
                <a:gd name="T80" fmla="*/ 39 w 137"/>
                <a:gd name="T81" fmla="*/ 59 h 222"/>
                <a:gd name="T82" fmla="*/ 44 w 137"/>
                <a:gd name="T83" fmla="*/ 76 h 222"/>
                <a:gd name="T84" fmla="*/ 56 w 137"/>
                <a:gd name="T85" fmla="*/ 85 h 222"/>
                <a:gd name="T86" fmla="*/ 69 w 137"/>
                <a:gd name="T87" fmla="*/ 8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7" h="222">
                  <a:moveTo>
                    <a:pt x="66" y="0"/>
                  </a:moveTo>
                  <a:lnTo>
                    <a:pt x="66" y="0"/>
                  </a:lnTo>
                  <a:lnTo>
                    <a:pt x="75" y="0"/>
                  </a:lnTo>
                  <a:lnTo>
                    <a:pt x="82" y="1"/>
                  </a:lnTo>
                  <a:lnTo>
                    <a:pt x="89" y="5"/>
                  </a:lnTo>
                  <a:lnTo>
                    <a:pt x="97" y="9"/>
                  </a:lnTo>
                  <a:lnTo>
                    <a:pt x="97" y="1"/>
                  </a:lnTo>
                  <a:lnTo>
                    <a:pt x="128" y="1"/>
                  </a:lnTo>
                  <a:lnTo>
                    <a:pt x="128" y="59"/>
                  </a:lnTo>
                  <a:lnTo>
                    <a:pt x="128" y="59"/>
                  </a:lnTo>
                  <a:lnTo>
                    <a:pt x="127" y="72"/>
                  </a:lnTo>
                  <a:lnTo>
                    <a:pt x="123" y="83"/>
                  </a:lnTo>
                  <a:lnTo>
                    <a:pt x="117" y="93"/>
                  </a:lnTo>
                  <a:lnTo>
                    <a:pt x="109" y="101"/>
                  </a:lnTo>
                  <a:lnTo>
                    <a:pt x="109" y="101"/>
                  </a:lnTo>
                  <a:lnTo>
                    <a:pt x="115" y="106"/>
                  </a:lnTo>
                  <a:lnTo>
                    <a:pt x="120" y="112"/>
                  </a:lnTo>
                  <a:lnTo>
                    <a:pt x="125" y="118"/>
                  </a:lnTo>
                  <a:lnTo>
                    <a:pt x="129" y="124"/>
                  </a:lnTo>
                  <a:lnTo>
                    <a:pt x="132" y="132"/>
                  </a:lnTo>
                  <a:lnTo>
                    <a:pt x="134" y="139"/>
                  </a:lnTo>
                  <a:lnTo>
                    <a:pt x="136" y="146"/>
                  </a:lnTo>
                  <a:lnTo>
                    <a:pt x="137" y="155"/>
                  </a:lnTo>
                  <a:lnTo>
                    <a:pt x="137" y="155"/>
                  </a:lnTo>
                  <a:lnTo>
                    <a:pt x="134" y="170"/>
                  </a:lnTo>
                  <a:lnTo>
                    <a:pt x="131" y="183"/>
                  </a:lnTo>
                  <a:lnTo>
                    <a:pt x="125" y="194"/>
                  </a:lnTo>
                  <a:lnTo>
                    <a:pt x="116" y="204"/>
                  </a:lnTo>
                  <a:lnTo>
                    <a:pt x="106" y="212"/>
                  </a:lnTo>
                  <a:lnTo>
                    <a:pt x="95" y="217"/>
                  </a:lnTo>
                  <a:lnTo>
                    <a:pt x="82" y="221"/>
                  </a:lnTo>
                  <a:lnTo>
                    <a:pt x="69" y="222"/>
                  </a:lnTo>
                  <a:lnTo>
                    <a:pt x="69" y="222"/>
                  </a:lnTo>
                  <a:lnTo>
                    <a:pt x="55" y="221"/>
                  </a:lnTo>
                  <a:lnTo>
                    <a:pt x="43" y="218"/>
                  </a:lnTo>
                  <a:lnTo>
                    <a:pt x="32" y="213"/>
                  </a:lnTo>
                  <a:lnTo>
                    <a:pt x="22" y="207"/>
                  </a:lnTo>
                  <a:lnTo>
                    <a:pt x="15" y="199"/>
                  </a:lnTo>
                  <a:lnTo>
                    <a:pt x="9" y="189"/>
                  </a:lnTo>
                  <a:lnTo>
                    <a:pt x="3" y="178"/>
                  </a:lnTo>
                  <a:lnTo>
                    <a:pt x="0" y="167"/>
                  </a:lnTo>
                  <a:lnTo>
                    <a:pt x="33" y="167"/>
                  </a:lnTo>
                  <a:lnTo>
                    <a:pt x="33" y="167"/>
                  </a:lnTo>
                  <a:lnTo>
                    <a:pt x="36" y="172"/>
                  </a:lnTo>
                  <a:lnTo>
                    <a:pt x="38" y="177"/>
                  </a:lnTo>
                  <a:lnTo>
                    <a:pt x="42" y="181"/>
                  </a:lnTo>
                  <a:lnTo>
                    <a:pt x="45" y="184"/>
                  </a:lnTo>
                  <a:lnTo>
                    <a:pt x="49" y="188"/>
                  </a:lnTo>
                  <a:lnTo>
                    <a:pt x="55" y="190"/>
                  </a:lnTo>
                  <a:lnTo>
                    <a:pt x="61" y="192"/>
                  </a:lnTo>
                  <a:lnTo>
                    <a:pt x="69" y="192"/>
                  </a:lnTo>
                  <a:lnTo>
                    <a:pt x="69" y="192"/>
                  </a:lnTo>
                  <a:lnTo>
                    <a:pt x="76" y="192"/>
                  </a:lnTo>
                  <a:lnTo>
                    <a:pt x="83" y="189"/>
                  </a:lnTo>
                  <a:lnTo>
                    <a:pt x="89" y="187"/>
                  </a:lnTo>
                  <a:lnTo>
                    <a:pt x="94" y="182"/>
                  </a:lnTo>
                  <a:lnTo>
                    <a:pt x="98" y="177"/>
                  </a:lnTo>
                  <a:lnTo>
                    <a:pt x="101" y="170"/>
                  </a:lnTo>
                  <a:lnTo>
                    <a:pt x="103" y="162"/>
                  </a:lnTo>
                  <a:lnTo>
                    <a:pt x="104" y="155"/>
                  </a:lnTo>
                  <a:lnTo>
                    <a:pt x="104" y="155"/>
                  </a:lnTo>
                  <a:lnTo>
                    <a:pt x="103" y="148"/>
                  </a:lnTo>
                  <a:lnTo>
                    <a:pt x="101" y="140"/>
                  </a:lnTo>
                  <a:lnTo>
                    <a:pt x="98" y="134"/>
                  </a:lnTo>
                  <a:lnTo>
                    <a:pt x="94" y="128"/>
                  </a:lnTo>
                  <a:lnTo>
                    <a:pt x="89" y="124"/>
                  </a:lnTo>
                  <a:lnTo>
                    <a:pt x="83" y="121"/>
                  </a:lnTo>
                  <a:lnTo>
                    <a:pt x="76" y="118"/>
                  </a:lnTo>
                  <a:lnTo>
                    <a:pt x="69" y="118"/>
                  </a:lnTo>
                  <a:lnTo>
                    <a:pt x="69" y="118"/>
                  </a:lnTo>
                  <a:lnTo>
                    <a:pt x="62" y="118"/>
                  </a:lnTo>
                  <a:lnTo>
                    <a:pt x="58" y="120"/>
                  </a:lnTo>
                  <a:lnTo>
                    <a:pt x="49" y="123"/>
                  </a:lnTo>
                  <a:lnTo>
                    <a:pt x="42" y="129"/>
                  </a:lnTo>
                  <a:lnTo>
                    <a:pt x="36" y="138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9" y="107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19" y="93"/>
                  </a:lnTo>
                  <a:lnTo>
                    <a:pt x="13" y="83"/>
                  </a:lnTo>
                  <a:lnTo>
                    <a:pt x="9" y="72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9" y="48"/>
                  </a:lnTo>
                  <a:lnTo>
                    <a:pt x="11" y="35"/>
                  </a:lnTo>
                  <a:lnTo>
                    <a:pt x="17" y="26"/>
                  </a:lnTo>
                  <a:lnTo>
                    <a:pt x="23" y="17"/>
                  </a:lnTo>
                  <a:lnTo>
                    <a:pt x="32" y="10"/>
                  </a:lnTo>
                  <a:lnTo>
                    <a:pt x="43" y="5"/>
                  </a:lnTo>
                  <a:lnTo>
                    <a:pt x="54" y="1"/>
                  </a:lnTo>
                  <a:lnTo>
                    <a:pt x="66" y="0"/>
                  </a:lnTo>
                  <a:lnTo>
                    <a:pt x="66" y="0"/>
                  </a:lnTo>
                  <a:close/>
                  <a:moveTo>
                    <a:pt x="69" y="88"/>
                  </a:moveTo>
                  <a:lnTo>
                    <a:pt x="69" y="88"/>
                  </a:lnTo>
                  <a:lnTo>
                    <a:pt x="73" y="87"/>
                  </a:lnTo>
                  <a:lnTo>
                    <a:pt x="79" y="85"/>
                  </a:lnTo>
                  <a:lnTo>
                    <a:pt x="84" y="83"/>
                  </a:lnTo>
                  <a:lnTo>
                    <a:pt x="88" y="79"/>
                  </a:lnTo>
                  <a:lnTo>
                    <a:pt x="92" y="76"/>
                  </a:lnTo>
                  <a:lnTo>
                    <a:pt x="94" y="71"/>
                  </a:lnTo>
                  <a:lnTo>
                    <a:pt x="95" y="66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5" y="53"/>
                  </a:lnTo>
                  <a:lnTo>
                    <a:pt x="94" y="48"/>
                  </a:lnTo>
                  <a:lnTo>
                    <a:pt x="92" y="43"/>
                  </a:lnTo>
                  <a:lnTo>
                    <a:pt x="88" y="38"/>
                  </a:lnTo>
                  <a:lnTo>
                    <a:pt x="84" y="34"/>
                  </a:lnTo>
                  <a:lnTo>
                    <a:pt x="79" y="32"/>
                  </a:lnTo>
                  <a:lnTo>
                    <a:pt x="73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2" y="31"/>
                  </a:lnTo>
                  <a:lnTo>
                    <a:pt x="56" y="32"/>
                  </a:lnTo>
                  <a:lnTo>
                    <a:pt x="51" y="34"/>
                  </a:lnTo>
                  <a:lnTo>
                    <a:pt x="48" y="38"/>
                  </a:lnTo>
                  <a:lnTo>
                    <a:pt x="44" y="43"/>
                  </a:lnTo>
                  <a:lnTo>
                    <a:pt x="42" y="48"/>
                  </a:lnTo>
                  <a:lnTo>
                    <a:pt x="41" y="53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1" y="66"/>
                  </a:lnTo>
                  <a:lnTo>
                    <a:pt x="42" y="71"/>
                  </a:lnTo>
                  <a:lnTo>
                    <a:pt x="44" y="76"/>
                  </a:lnTo>
                  <a:lnTo>
                    <a:pt x="48" y="79"/>
                  </a:lnTo>
                  <a:lnTo>
                    <a:pt x="51" y="83"/>
                  </a:lnTo>
                  <a:lnTo>
                    <a:pt x="56" y="85"/>
                  </a:lnTo>
                  <a:lnTo>
                    <a:pt x="62" y="87"/>
                  </a:lnTo>
                  <a:lnTo>
                    <a:pt x="69" y="88"/>
                  </a:lnTo>
                  <a:lnTo>
                    <a:pt x="69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 noEditPoints="1"/>
            </p:cNvSpPr>
            <p:nvPr userDrawn="1"/>
          </p:nvSpPr>
          <p:spPr bwMode="auto">
            <a:xfrm>
              <a:off x="1335" y="2410"/>
              <a:ext cx="14" cy="68"/>
            </a:xfrm>
            <a:custGeom>
              <a:avLst/>
              <a:gdLst>
                <a:gd name="T0" fmla="*/ 22 w 42"/>
                <a:gd name="T1" fmla="*/ 0 h 206"/>
                <a:gd name="T2" fmla="*/ 22 w 42"/>
                <a:gd name="T3" fmla="*/ 0 h 206"/>
                <a:gd name="T4" fmla="*/ 25 w 42"/>
                <a:gd name="T5" fmla="*/ 0 h 206"/>
                <a:gd name="T6" fmla="*/ 29 w 42"/>
                <a:gd name="T7" fmla="*/ 1 h 206"/>
                <a:gd name="T8" fmla="*/ 33 w 42"/>
                <a:gd name="T9" fmla="*/ 3 h 206"/>
                <a:gd name="T10" fmla="*/ 36 w 42"/>
                <a:gd name="T11" fmla="*/ 6 h 206"/>
                <a:gd name="T12" fmla="*/ 39 w 42"/>
                <a:gd name="T13" fmla="*/ 9 h 206"/>
                <a:gd name="T14" fmla="*/ 41 w 42"/>
                <a:gd name="T15" fmla="*/ 13 h 206"/>
                <a:gd name="T16" fmla="*/ 42 w 42"/>
                <a:gd name="T17" fmla="*/ 17 h 206"/>
                <a:gd name="T18" fmla="*/ 42 w 42"/>
                <a:gd name="T19" fmla="*/ 22 h 206"/>
                <a:gd name="T20" fmla="*/ 42 w 42"/>
                <a:gd name="T21" fmla="*/ 22 h 206"/>
                <a:gd name="T22" fmla="*/ 42 w 42"/>
                <a:gd name="T23" fmla="*/ 26 h 206"/>
                <a:gd name="T24" fmla="*/ 41 w 42"/>
                <a:gd name="T25" fmla="*/ 30 h 206"/>
                <a:gd name="T26" fmla="*/ 39 w 42"/>
                <a:gd name="T27" fmla="*/ 34 h 206"/>
                <a:gd name="T28" fmla="*/ 36 w 42"/>
                <a:gd name="T29" fmla="*/ 37 h 206"/>
                <a:gd name="T30" fmla="*/ 33 w 42"/>
                <a:gd name="T31" fmla="*/ 40 h 206"/>
                <a:gd name="T32" fmla="*/ 29 w 42"/>
                <a:gd name="T33" fmla="*/ 41 h 206"/>
                <a:gd name="T34" fmla="*/ 25 w 42"/>
                <a:gd name="T35" fmla="*/ 42 h 206"/>
                <a:gd name="T36" fmla="*/ 22 w 42"/>
                <a:gd name="T37" fmla="*/ 43 h 206"/>
                <a:gd name="T38" fmla="*/ 22 w 42"/>
                <a:gd name="T39" fmla="*/ 43 h 206"/>
                <a:gd name="T40" fmla="*/ 17 w 42"/>
                <a:gd name="T41" fmla="*/ 42 h 206"/>
                <a:gd name="T42" fmla="*/ 13 w 42"/>
                <a:gd name="T43" fmla="*/ 41 h 206"/>
                <a:gd name="T44" fmla="*/ 9 w 42"/>
                <a:gd name="T45" fmla="*/ 40 h 206"/>
                <a:gd name="T46" fmla="*/ 6 w 42"/>
                <a:gd name="T47" fmla="*/ 37 h 206"/>
                <a:gd name="T48" fmla="*/ 3 w 42"/>
                <a:gd name="T49" fmla="*/ 34 h 206"/>
                <a:gd name="T50" fmla="*/ 1 w 42"/>
                <a:gd name="T51" fmla="*/ 30 h 206"/>
                <a:gd name="T52" fmla="*/ 0 w 42"/>
                <a:gd name="T53" fmla="*/ 26 h 206"/>
                <a:gd name="T54" fmla="*/ 0 w 42"/>
                <a:gd name="T55" fmla="*/ 22 h 206"/>
                <a:gd name="T56" fmla="*/ 0 w 42"/>
                <a:gd name="T57" fmla="*/ 22 h 206"/>
                <a:gd name="T58" fmla="*/ 0 w 42"/>
                <a:gd name="T59" fmla="*/ 17 h 206"/>
                <a:gd name="T60" fmla="*/ 1 w 42"/>
                <a:gd name="T61" fmla="*/ 13 h 206"/>
                <a:gd name="T62" fmla="*/ 3 w 42"/>
                <a:gd name="T63" fmla="*/ 9 h 206"/>
                <a:gd name="T64" fmla="*/ 6 w 42"/>
                <a:gd name="T65" fmla="*/ 6 h 206"/>
                <a:gd name="T66" fmla="*/ 9 w 42"/>
                <a:gd name="T67" fmla="*/ 3 h 206"/>
                <a:gd name="T68" fmla="*/ 13 w 42"/>
                <a:gd name="T69" fmla="*/ 1 h 206"/>
                <a:gd name="T70" fmla="*/ 17 w 42"/>
                <a:gd name="T71" fmla="*/ 0 h 206"/>
                <a:gd name="T72" fmla="*/ 22 w 42"/>
                <a:gd name="T73" fmla="*/ 0 h 206"/>
                <a:gd name="T74" fmla="*/ 22 w 42"/>
                <a:gd name="T75" fmla="*/ 0 h 206"/>
                <a:gd name="T76" fmla="*/ 5 w 42"/>
                <a:gd name="T77" fmla="*/ 59 h 206"/>
                <a:gd name="T78" fmla="*/ 37 w 42"/>
                <a:gd name="T79" fmla="*/ 59 h 206"/>
                <a:gd name="T80" fmla="*/ 37 w 42"/>
                <a:gd name="T81" fmla="*/ 206 h 206"/>
                <a:gd name="T82" fmla="*/ 5 w 42"/>
                <a:gd name="T83" fmla="*/ 206 h 206"/>
                <a:gd name="T84" fmla="*/ 5 w 42"/>
                <a:gd name="T85" fmla="*/ 5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" h="206">
                  <a:moveTo>
                    <a:pt x="22" y="0"/>
                  </a:moveTo>
                  <a:lnTo>
                    <a:pt x="22" y="0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3" y="3"/>
                  </a:lnTo>
                  <a:lnTo>
                    <a:pt x="36" y="6"/>
                  </a:lnTo>
                  <a:lnTo>
                    <a:pt x="39" y="9"/>
                  </a:lnTo>
                  <a:lnTo>
                    <a:pt x="41" y="13"/>
                  </a:lnTo>
                  <a:lnTo>
                    <a:pt x="42" y="17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6" y="37"/>
                  </a:lnTo>
                  <a:lnTo>
                    <a:pt x="33" y="40"/>
                  </a:lnTo>
                  <a:lnTo>
                    <a:pt x="29" y="41"/>
                  </a:lnTo>
                  <a:lnTo>
                    <a:pt x="25" y="42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17" y="42"/>
                  </a:lnTo>
                  <a:lnTo>
                    <a:pt x="13" y="41"/>
                  </a:lnTo>
                  <a:lnTo>
                    <a:pt x="9" y="40"/>
                  </a:lnTo>
                  <a:lnTo>
                    <a:pt x="6" y="37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9"/>
                  </a:lnTo>
                  <a:lnTo>
                    <a:pt x="6" y="6"/>
                  </a:lnTo>
                  <a:lnTo>
                    <a:pt x="9" y="3"/>
                  </a:lnTo>
                  <a:lnTo>
                    <a:pt x="13" y="1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2" y="0"/>
                  </a:lnTo>
                  <a:close/>
                  <a:moveTo>
                    <a:pt x="5" y="59"/>
                  </a:moveTo>
                  <a:lnTo>
                    <a:pt x="37" y="59"/>
                  </a:lnTo>
                  <a:lnTo>
                    <a:pt x="37" y="206"/>
                  </a:lnTo>
                  <a:lnTo>
                    <a:pt x="5" y="206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1357" y="2429"/>
              <a:ext cx="49" cy="50"/>
            </a:xfrm>
            <a:custGeom>
              <a:avLst/>
              <a:gdLst>
                <a:gd name="T0" fmla="*/ 148 w 148"/>
                <a:gd name="T1" fmla="*/ 148 h 149"/>
                <a:gd name="T2" fmla="*/ 116 w 148"/>
                <a:gd name="T3" fmla="*/ 133 h 149"/>
                <a:gd name="T4" fmla="*/ 109 w 148"/>
                <a:gd name="T5" fmla="*/ 138 h 149"/>
                <a:gd name="T6" fmla="*/ 88 w 148"/>
                <a:gd name="T7" fmla="*/ 148 h 149"/>
                <a:gd name="T8" fmla="*/ 74 w 148"/>
                <a:gd name="T9" fmla="*/ 149 h 149"/>
                <a:gd name="T10" fmla="*/ 59 w 148"/>
                <a:gd name="T11" fmla="*/ 148 h 149"/>
                <a:gd name="T12" fmla="*/ 32 w 148"/>
                <a:gd name="T13" fmla="*/ 138 h 149"/>
                <a:gd name="T14" fmla="*/ 13 w 148"/>
                <a:gd name="T15" fmla="*/ 117 h 149"/>
                <a:gd name="T16" fmla="*/ 4 w 148"/>
                <a:gd name="T17" fmla="*/ 98 h 149"/>
                <a:gd name="T18" fmla="*/ 0 w 148"/>
                <a:gd name="T19" fmla="*/ 83 h 149"/>
                <a:gd name="T20" fmla="*/ 0 w 148"/>
                <a:gd name="T21" fmla="*/ 74 h 149"/>
                <a:gd name="T22" fmla="*/ 2 w 148"/>
                <a:gd name="T23" fmla="*/ 59 h 149"/>
                <a:gd name="T24" fmla="*/ 7 w 148"/>
                <a:gd name="T25" fmla="*/ 44 h 149"/>
                <a:gd name="T26" fmla="*/ 21 w 148"/>
                <a:gd name="T27" fmla="*/ 21 h 149"/>
                <a:gd name="T28" fmla="*/ 44 w 148"/>
                <a:gd name="T29" fmla="*/ 5 h 149"/>
                <a:gd name="T30" fmla="*/ 74 w 148"/>
                <a:gd name="T31" fmla="*/ 0 h 149"/>
                <a:gd name="T32" fmla="*/ 81 w 148"/>
                <a:gd name="T33" fmla="*/ 0 h 149"/>
                <a:gd name="T34" fmla="*/ 99 w 148"/>
                <a:gd name="T35" fmla="*/ 5 h 149"/>
                <a:gd name="T36" fmla="*/ 116 w 148"/>
                <a:gd name="T37" fmla="*/ 17 h 149"/>
                <a:gd name="T38" fmla="*/ 148 w 148"/>
                <a:gd name="T39" fmla="*/ 1 h 149"/>
                <a:gd name="T40" fmla="*/ 75 w 148"/>
                <a:gd name="T41" fmla="*/ 31 h 149"/>
                <a:gd name="T42" fmla="*/ 58 w 148"/>
                <a:gd name="T43" fmla="*/ 34 h 149"/>
                <a:gd name="T44" fmla="*/ 44 w 148"/>
                <a:gd name="T45" fmla="*/ 44 h 149"/>
                <a:gd name="T46" fmla="*/ 36 w 148"/>
                <a:gd name="T47" fmla="*/ 57 h 149"/>
                <a:gd name="T48" fmla="*/ 32 w 148"/>
                <a:gd name="T49" fmla="*/ 74 h 149"/>
                <a:gd name="T50" fmla="*/ 33 w 148"/>
                <a:gd name="T51" fmla="*/ 83 h 149"/>
                <a:gd name="T52" fmla="*/ 39 w 148"/>
                <a:gd name="T53" fmla="*/ 99 h 149"/>
                <a:gd name="T54" fmla="*/ 50 w 148"/>
                <a:gd name="T55" fmla="*/ 111 h 149"/>
                <a:gd name="T56" fmla="*/ 66 w 148"/>
                <a:gd name="T57" fmla="*/ 117 h 149"/>
                <a:gd name="T58" fmla="*/ 75 w 148"/>
                <a:gd name="T59" fmla="*/ 118 h 149"/>
                <a:gd name="T60" fmla="*/ 92 w 148"/>
                <a:gd name="T61" fmla="*/ 115 h 149"/>
                <a:gd name="T62" fmla="*/ 105 w 148"/>
                <a:gd name="T63" fmla="*/ 105 h 149"/>
                <a:gd name="T64" fmla="*/ 114 w 148"/>
                <a:gd name="T65" fmla="*/ 92 h 149"/>
                <a:gd name="T66" fmla="*/ 117 w 148"/>
                <a:gd name="T67" fmla="*/ 74 h 149"/>
                <a:gd name="T68" fmla="*/ 116 w 148"/>
                <a:gd name="T69" fmla="*/ 66 h 149"/>
                <a:gd name="T70" fmla="*/ 110 w 148"/>
                <a:gd name="T71" fmla="*/ 50 h 149"/>
                <a:gd name="T72" fmla="*/ 99 w 148"/>
                <a:gd name="T73" fmla="*/ 38 h 149"/>
                <a:gd name="T74" fmla="*/ 83 w 148"/>
                <a:gd name="T75" fmla="*/ 32 h 149"/>
                <a:gd name="T76" fmla="*/ 75 w 148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149">
                  <a:moveTo>
                    <a:pt x="148" y="1"/>
                  </a:moveTo>
                  <a:lnTo>
                    <a:pt x="148" y="148"/>
                  </a:lnTo>
                  <a:lnTo>
                    <a:pt x="116" y="148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09" y="138"/>
                  </a:lnTo>
                  <a:lnTo>
                    <a:pt x="100" y="144"/>
                  </a:lnTo>
                  <a:lnTo>
                    <a:pt x="88" y="148"/>
                  </a:lnTo>
                  <a:lnTo>
                    <a:pt x="81" y="149"/>
                  </a:lnTo>
                  <a:lnTo>
                    <a:pt x="74" y="149"/>
                  </a:lnTo>
                  <a:lnTo>
                    <a:pt x="74" y="149"/>
                  </a:lnTo>
                  <a:lnTo>
                    <a:pt x="59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1" y="128"/>
                  </a:lnTo>
                  <a:lnTo>
                    <a:pt x="13" y="117"/>
                  </a:lnTo>
                  <a:lnTo>
                    <a:pt x="7" y="105"/>
                  </a:lnTo>
                  <a:lnTo>
                    <a:pt x="4" y="98"/>
                  </a:lnTo>
                  <a:lnTo>
                    <a:pt x="2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59"/>
                  </a:lnTo>
                  <a:lnTo>
                    <a:pt x="4" y="51"/>
                  </a:lnTo>
                  <a:lnTo>
                    <a:pt x="7" y="44"/>
                  </a:lnTo>
                  <a:lnTo>
                    <a:pt x="13" y="32"/>
                  </a:lnTo>
                  <a:lnTo>
                    <a:pt x="21" y="21"/>
                  </a:lnTo>
                  <a:lnTo>
                    <a:pt x="32" y="12"/>
                  </a:lnTo>
                  <a:lnTo>
                    <a:pt x="44" y="5"/>
                  </a:lnTo>
                  <a:lnTo>
                    <a:pt x="59" y="1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8" y="1"/>
                  </a:lnTo>
                  <a:lnTo>
                    <a:pt x="99" y="5"/>
                  </a:lnTo>
                  <a:lnTo>
                    <a:pt x="109" y="11"/>
                  </a:lnTo>
                  <a:lnTo>
                    <a:pt x="116" y="17"/>
                  </a:lnTo>
                  <a:lnTo>
                    <a:pt x="116" y="1"/>
                  </a:lnTo>
                  <a:lnTo>
                    <a:pt x="148" y="1"/>
                  </a:lnTo>
                  <a:close/>
                  <a:moveTo>
                    <a:pt x="75" y="31"/>
                  </a:moveTo>
                  <a:lnTo>
                    <a:pt x="75" y="31"/>
                  </a:lnTo>
                  <a:lnTo>
                    <a:pt x="66" y="32"/>
                  </a:lnTo>
                  <a:lnTo>
                    <a:pt x="58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9" y="50"/>
                  </a:lnTo>
                  <a:lnTo>
                    <a:pt x="36" y="57"/>
                  </a:lnTo>
                  <a:lnTo>
                    <a:pt x="33" y="66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3" y="83"/>
                  </a:lnTo>
                  <a:lnTo>
                    <a:pt x="36" y="92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8" y="115"/>
                  </a:lnTo>
                  <a:lnTo>
                    <a:pt x="66" y="117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83" y="117"/>
                  </a:lnTo>
                  <a:lnTo>
                    <a:pt x="92" y="115"/>
                  </a:lnTo>
                  <a:lnTo>
                    <a:pt x="99" y="111"/>
                  </a:lnTo>
                  <a:lnTo>
                    <a:pt x="105" y="105"/>
                  </a:lnTo>
                  <a:lnTo>
                    <a:pt x="110" y="99"/>
                  </a:lnTo>
                  <a:lnTo>
                    <a:pt x="114" y="92"/>
                  </a:lnTo>
                  <a:lnTo>
                    <a:pt x="116" y="83"/>
                  </a:lnTo>
                  <a:lnTo>
                    <a:pt x="117" y="74"/>
                  </a:lnTo>
                  <a:lnTo>
                    <a:pt x="117" y="74"/>
                  </a:lnTo>
                  <a:lnTo>
                    <a:pt x="116" y="66"/>
                  </a:lnTo>
                  <a:lnTo>
                    <a:pt x="114" y="57"/>
                  </a:lnTo>
                  <a:lnTo>
                    <a:pt x="110" y="50"/>
                  </a:lnTo>
                  <a:lnTo>
                    <a:pt x="105" y="44"/>
                  </a:lnTo>
                  <a:lnTo>
                    <a:pt x="99" y="38"/>
                  </a:lnTo>
                  <a:lnTo>
                    <a:pt x="92" y="34"/>
                  </a:lnTo>
                  <a:lnTo>
                    <a:pt x="83" y="32"/>
                  </a:lnTo>
                  <a:lnTo>
                    <a:pt x="75" y="31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1419" y="2429"/>
              <a:ext cx="42" cy="49"/>
            </a:xfrm>
            <a:custGeom>
              <a:avLst/>
              <a:gdLst>
                <a:gd name="T0" fmla="*/ 0 w 127"/>
                <a:gd name="T1" fmla="*/ 1 h 148"/>
                <a:gd name="T2" fmla="*/ 31 w 127"/>
                <a:gd name="T3" fmla="*/ 1 h 148"/>
                <a:gd name="T4" fmla="*/ 31 w 127"/>
                <a:gd name="T5" fmla="*/ 18 h 148"/>
                <a:gd name="T6" fmla="*/ 31 w 127"/>
                <a:gd name="T7" fmla="*/ 18 h 148"/>
                <a:gd name="T8" fmla="*/ 37 w 127"/>
                <a:gd name="T9" fmla="*/ 12 h 148"/>
                <a:gd name="T10" fmla="*/ 46 w 127"/>
                <a:gd name="T11" fmla="*/ 6 h 148"/>
                <a:gd name="T12" fmla="*/ 52 w 127"/>
                <a:gd name="T13" fmla="*/ 4 h 148"/>
                <a:gd name="T14" fmla="*/ 58 w 127"/>
                <a:gd name="T15" fmla="*/ 1 h 148"/>
                <a:gd name="T16" fmla="*/ 64 w 127"/>
                <a:gd name="T17" fmla="*/ 0 h 148"/>
                <a:gd name="T18" fmla="*/ 71 w 127"/>
                <a:gd name="T19" fmla="*/ 0 h 148"/>
                <a:gd name="T20" fmla="*/ 71 w 127"/>
                <a:gd name="T21" fmla="*/ 0 h 148"/>
                <a:gd name="T22" fmla="*/ 85 w 127"/>
                <a:gd name="T23" fmla="*/ 1 h 148"/>
                <a:gd name="T24" fmla="*/ 96 w 127"/>
                <a:gd name="T25" fmla="*/ 4 h 148"/>
                <a:gd name="T26" fmla="*/ 106 w 127"/>
                <a:gd name="T27" fmla="*/ 9 h 148"/>
                <a:gd name="T28" fmla="*/ 113 w 127"/>
                <a:gd name="T29" fmla="*/ 16 h 148"/>
                <a:gd name="T30" fmla="*/ 119 w 127"/>
                <a:gd name="T31" fmla="*/ 24 h 148"/>
                <a:gd name="T32" fmla="*/ 124 w 127"/>
                <a:gd name="T33" fmla="*/ 34 h 148"/>
                <a:gd name="T34" fmla="*/ 126 w 127"/>
                <a:gd name="T35" fmla="*/ 46 h 148"/>
                <a:gd name="T36" fmla="*/ 127 w 127"/>
                <a:gd name="T37" fmla="*/ 60 h 148"/>
                <a:gd name="T38" fmla="*/ 127 w 127"/>
                <a:gd name="T39" fmla="*/ 148 h 148"/>
                <a:gd name="T40" fmla="*/ 96 w 127"/>
                <a:gd name="T41" fmla="*/ 148 h 148"/>
                <a:gd name="T42" fmla="*/ 96 w 127"/>
                <a:gd name="T43" fmla="*/ 67 h 148"/>
                <a:gd name="T44" fmla="*/ 96 w 127"/>
                <a:gd name="T45" fmla="*/ 67 h 148"/>
                <a:gd name="T46" fmla="*/ 95 w 127"/>
                <a:gd name="T47" fmla="*/ 59 h 148"/>
                <a:gd name="T48" fmla="*/ 93 w 127"/>
                <a:gd name="T49" fmla="*/ 50 h 148"/>
                <a:gd name="T50" fmla="*/ 91 w 127"/>
                <a:gd name="T51" fmla="*/ 44 h 148"/>
                <a:gd name="T52" fmla="*/ 87 w 127"/>
                <a:gd name="T53" fmla="*/ 39 h 148"/>
                <a:gd name="T54" fmla="*/ 82 w 127"/>
                <a:gd name="T55" fmla="*/ 35 h 148"/>
                <a:gd name="T56" fmla="*/ 78 w 127"/>
                <a:gd name="T57" fmla="*/ 32 h 148"/>
                <a:gd name="T58" fmla="*/ 71 w 127"/>
                <a:gd name="T59" fmla="*/ 31 h 148"/>
                <a:gd name="T60" fmla="*/ 64 w 127"/>
                <a:gd name="T61" fmla="*/ 31 h 148"/>
                <a:gd name="T62" fmla="*/ 64 w 127"/>
                <a:gd name="T63" fmla="*/ 31 h 148"/>
                <a:gd name="T64" fmla="*/ 56 w 127"/>
                <a:gd name="T65" fmla="*/ 31 h 148"/>
                <a:gd name="T66" fmla="*/ 50 w 127"/>
                <a:gd name="T67" fmla="*/ 33 h 148"/>
                <a:gd name="T68" fmla="*/ 45 w 127"/>
                <a:gd name="T69" fmla="*/ 37 h 148"/>
                <a:gd name="T70" fmla="*/ 40 w 127"/>
                <a:gd name="T71" fmla="*/ 40 h 148"/>
                <a:gd name="T72" fmla="*/ 36 w 127"/>
                <a:gd name="T73" fmla="*/ 46 h 148"/>
                <a:gd name="T74" fmla="*/ 34 w 127"/>
                <a:gd name="T75" fmla="*/ 53 h 148"/>
                <a:gd name="T76" fmla="*/ 32 w 127"/>
                <a:gd name="T77" fmla="*/ 60 h 148"/>
                <a:gd name="T78" fmla="*/ 31 w 127"/>
                <a:gd name="T79" fmla="*/ 67 h 148"/>
                <a:gd name="T80" fmla="*/ 31 w 127"/>
                <a:gd name="T81" fmla="*/ 148 h 148"/>
                <a:gd name="T82" fmla="*/ 0 w 127"/>
                <a:gd name="T83" fmla="*/ 148 h 148"/>
                <a:gd name="T84" fmla="*/ 0 w 127"/>
                <a:gd name="T85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7" h="148">
                  <a:moveTo>
                    <a:pt x="0" y="1"/>
                  </a:moveTo>
                  <a:lnTo>
                    <a:pt x="31" y="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7" y="12"/>
                  </a:lnTo>
                  <a:lnTo>
                    <a:pt x="46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85" y="1"/>
                  </a:lnTo>
                  <a:lnTo>
                    <a:pt x="96" y="4"/>
                  </a:lnTo>
                  <a:lnTo>
                    <a:pt x="106" y="9"/>
                  </a:lnTo>
                  <a:lnTo>
                    <a:pt x="113" y="16"/>
                  </a:lnTo>
                  <a:lnTo>
                    <a:pt x="119" y="24"/>
                  </a:lnTo>
                  <a:lnTo>
                    <a:pt x="124" y="34"/>
                  </a:lnTo>
                  <a:lnTo>
                    <a:pt x="126" y="46"/>
                  </a:lnTo>
                  <a:lnTo>
                    <a:pt x="127" y="60"/>
                  </a:lnTo>
                  <a:lnTo>
                    <a:pt x="127" y="148"/>
                  </a:lnTo>
                  <a:lnTo>
                    <a:pt x="96" y="148"/>
                  </a:lnTo>
                  <a:lnTo>
                    <a:pt x="96" y="67"/>
                  </a:lnTo>
                  <a:lnTo>
                    <a:pt x="96" y="67"/>
                  </a:lnTo>
                  <a:lnTo>
                    <a:pt x="95" y="59"/>
                  </a:lnTo>
                  <a:lnTo>
                    <a:pt x="93" y="50"/>
                  </a:lnTo>
                  <a:lnTo>
                    <a:pt x="91" y="44"/>
                  </a:lnTo>
                  <a:lnTo>
                    <a:pt x="87" y="39"/>
                  </a:lnTo>
                  <a:lnTo>
                    <a:pt x="82" y="35"/>
                  </a:lnTo>
                  <a:lnTo>
                    <a:pt x="78" y="32"/>
                  </a:lnTo>
                  <a:lnTo>
                    <a:pt x="71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56" y="31"/>
                  </a:lnTo>
                  <a:lnTo>
                    <a:pt x="50" y="33"/>
                  </a:lnTo>
                  <a:lnTo>
                    <a:pt x="45" y="37"/>
                  </a:lnTo>
                  <a:lnTo>
                    <a:pt x="40" y="40"/>
                  </a:lnTo>
                  <a:lnTo>
                    <a:pt x="36" y="46"/>
                  </a:lnTo>
                  <a:lnTo>
                    <a:pt x="34" y="53"/>
                  </a:lnTo>
                  <a:lnTo>
                    <a:pt x="32" y="60"/>
                  </a:lnTo>
                  <a:lnTo>
                    <a:pt x="31" y="67"/>
                  </a:lnTo>
                  <a:lnTo>
                    <a:pt x="31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/>
            </p:cNvSpPr>
            <p:nvPr userDrawn="1"/>
          </p:nvSpPr>
          <p:spPr bwMode="auto">
            <a:xfrm>
              <a:off x="1504" y="2410"/>
              <a:ext cx="44" cy="68"/>
            </a:xfrm>
            <a:custGeom>
              <a:avLst/>
              <a:gdLst>
                <a:gd name="T0" fmla="*/ 0 w 134"/>
                <a:gd name="T1" fmla="*/ 0 h 205"/>
                <a:gd name="T2" fmla="*/ 37 w 134"/>
                <a:gd name="T3" fmla="*/ 0 h 205"/>
                <a:gd name="T4" fmla="*/ 102 w 134"/>
                <a:gd name="T5" fmla="*/ 141 h 205"/>
                <a:gd name="T6" fmla="*/ 102 w 134"/>
                <a:gd name="T7" fmla="*/ 0 h 205"/>
                <a:gd name="T8" fmla="*/ 134 w 134"/>
                <a:gd name="T9" fmla="*/ 0 h 205"/>
                <a:gd name="T10" fmla="*/ 134 w 134"/>
                <a:gd name="T11" fmla="*/ 205 h 205"/>
                <a:gd name="T12" fmla="*/ 99 w 134"/>
                <a:gd name="T13" fmla="*/ 205 h 205"/>
                <a:gd name="T14" fmla="*/ 33 w 134"/>
                <a:gd name="T15" fmla="*/ 64 h 205"/>
                <a:gd name="T16" fmla="*/ 33 w 134"/>
                <a:gd name="T17" fmla="*/ 205 h 205"/>
                <a:gd name="T18" fmla="*/ 0 w 134"/>
                <a:gd name="T19" fmla="*/ 205 h 205"/>
                <a:gd name="T20" fmla="*/ 0 w 134"/>
                <a:gd name="T2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205">
                  <a:moveTo>
                    <a:pt x="0" y="0"/>
                  </a:moveTo>
                  <a:lnTo>
                    <a:pt x="37" y="0"/>
                  </a:lnTo>
                  <a:lnTo>
                    <a:pt x="102" y="141"/>
                  </a:lnTo>
                  <a:lnTo>
                    <a:pt x="102" y="0"/>
                  </a:lnTo>
                  <a:lnTo>
                    <a:pt x="134" y="0"/>
                  </a:lnTo>
                  <a:lnTo>
                    <a:pt x="134" y="205"/>
                  </a:lnTo>
                  <a:lnTo>
                    <a:pt x="99" y="205"/>
                  </a:lnTo>
                  <a:lnTo>
                    <a:pt x="33" y="64"/>
                  </a:lnTo>
                  <a:lnTo>
                    <a:pt x="33" y="205"/>
                  </a:lnTo>
                  <a:lnTo>
                    <a:pt x="0" y="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1562" y="2429"/>
              <a:ext cx="42" cy="50"/>
            </a:xfrm>
            <a:custGeom>
              <a:avLst/>
              <a:gdLst>
                <a:gd name="T0" fmla="*/ 128 w 128"/>
                <a:gd name="T1" fmla="*/ 147 h 148"/>
                <a:gd name="T2" fmla="*/ 96 w 128"/>
                <a:gd name="T3" fmla="*/ 147 h 148"/>
                <a:gd name="T4" fmla="*/ 96 w 128"/>
                <a:gd name="T5" fmla="*/ 130 h 148"/>
                <a:gd name="T6" fmla="*/ 96 w 128"/>
                <a:gd name="T7" fmla="*/ 130 h 148"/>
                <a:gd name="T8" fmla="*/ 89 w 128"/>
                <a:gd name="T9" fmla="*/ 137 h 148"/>
                <a:gd name="T10" fmla="*/ 81 w 128"/>
                <a:gd name="T11" fmla="*/ 143 h 148"/>
                <a:gd name="T12" fmla="*/ 76 w 128"/>
                <a:gd name="T13" fmla="*/ 145 h 148"/>
                <a:gd name="T14" fmla="*/ 70 w 128"/>
                <a:gd name="T15" fmla="*/ 147 h 148"/>
                <a:gd name="T16" fmla="*/ 64 w 128"/>
                <a:gd name="T17" fmla="*/ 148 h 148"/>
                <a:gd name="T18" fmla="*/ 56 w 128"/>
                <a:gd name="T19" fmla="*/ 148 h 148"/>
                <a:gd name="T20" fmla="*/ 56 w 128"/>
                <a:gd name="T21" fmla="*/ 148 h 148"/>
                <a:gd name="T22" fmla="*/ 43 w 128"/>
                <a:gd name="T23" fmla="*/ 148 h 148"/>
                <a:gd name="T24" fmla="*/ 32 w 128"/>
                <a:gd name="T25" fmla="*/ 144 h 148"/>
                <a:gd name="T26" fmla="*/ 22 w 128"/>
                <a:gd name="T27" fmla="*/ 139 h 148"/>
                <a:gd name="T28" fmla="*/ 15 w 128"/>
                <a:gd name="T29" fmla="*/ 133 h 148"/>
                <a:gd name="T30" fmla="*/ 8 w 128"/>
                <a:gd name="T31" fmla="*/ 125 h 148"/>
                <a:gd name="T32" fmla="*/ 4 w 128"/>
                <a:gd name="T33" fmla="*/ 114 h 148"/>
                <a:gd name="T34" fmla="*/ 0 w 128"/>
                <a:gd name="T35" fmla="*/ 102 h 148"/>
                <a:gd name="T36" fmla="*/ 0 w 128"/>
                <a:gd name="T37" fmla="*/ 88 h 148"/>
                <a:gd name="T38" fmla="*/ 0 w 128"/>
                <a:gd name="T39" fmla="*/ 0 h 148"/>
                <a:gd name="T40" fmla="*/ 32 w 128"/>
                <a:gd name="T41" fmla="*/ 0 h 148"/>
                <a:gd name="T42" fmla="*/ 32 w 128"/>
                <a:gd name="T43" fmla="*/ 81 h 148"/>
                <a:gd name="T44" fmla="*/ 32 w 128"/>
                <a:gd name="T45" fmla="*/ 81 h 148"/>
                <a:gd name="T46" fmla="*/ 32 w 128"/>
                <a:gd name="T47" fmla="*/ 91 h 148"/>
                <a:gd name="T48" fmla="*/ 34 w 128"/>
                <a:gd name="T49" fmla="*/ 98 h 148"/>
                <a:gd name="T50" fmla="*/ 37 w 128"/>
                <a:gd name="T51" fmla="*/ 104 h 148"/>
                <a:gd name="T52" fmla="*/ 40 w 128"/>
                <a:gd name="T53" fmla="*/ 109 h 148"/>
                <a:gd name="T54" fmla="*/ 44 w 128"/>
                <a:gd name="T55" fmla="*/ 114 h 148"/>
                <a:gd name="T56" fmla="*/ 50 w 128"/>
                <a:gd name="T57" fmla="*/ 116 h 148"/>
                <a:gd name="T58" fmla="*/ 56 w 128"/>
                <a:gd name="T59" fmla="*/ 117 h 148"/>
                <a:gd name="T60" fmla="*/ 64 w 128"/>
                <a:gd name="T61" fmla="*/ 119 h 148"/>
                <a:gd name="T62" fmla="*/ 64 w 128"/>
                <a:gd name="T63" fmla="*/ 119 h 148"/>
                <a:gd name="T64" fmla="*/ 71 w 128"/>
                <a:gd name="T65" fmla="*/ 117 h 148"/>
                <a:gd name="T66" fmla="*/ 78 w 128"/>
                <a:gd name="T67" fmla="*/ 115 h 148"/>
                <a:gd name="T68" fmla="*/ 83 w 128"/>
                <a:gd name="T69" fmla="*/ 112 h 148"/>
                <a:gd name="T70" fmla="*/ 88 w 128"/>
                <a:gd name="T71" fmla="*/ 108 h 148"/>
                <a:gd name="T72" fmla="*/ 92 w 128"/>
                <a:gd name="T73" fmla="*/ 103 h 148"/>
                <a:gd name="T74" fmla="*/ 94 w 128"/>
                <a:gd name="T75" fmla="*/ 97 h 148"/>
                <a:gd name="T76" fmla="*/ 95 w 128"/>
                <a:gd name="T77" fmla="*/ 89 h 148"/>
                <a:gd name="T78" fmla="*/ 96 w 128"/>
                <a:gd name="T79" fmla="*/ 81 h 148"/>
                <a:gd name="T80" fmla="*/ 96 w 128"/>
                <a:gd name="T81" fmla="*/ 0 h 148"/>
                <a:gd name="T82" fmla="*/ 128 w 128"/>
                <a:gd name="T83" fmla="*/ 0 h 148"/>
                <a:gd name="T84" fmla="*/ 128 w 128"/>
                <a:gd name="T85" fmla="*/ 1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148">
                  <a:moveTo>
                    <a:pt x="128" y="147"/>
                  </a:moveTo>
                  <a:lnTo>
                    <a:pt x="96" y="147"/>
                  </a:lnTo>
                  <a:lnTo>
                    <a:pt x="96" y="130"/>
                  </a:lnTo>
                  <a:lnTo>
                    <a:pt x="96" y="130"/>
                  </a:lnTo>
                  <a:lnTo>
                    <a:pt x="89" y="137"/>
                  </a:lnTo>
                  <a:lnTo>
                    <a:pt x="81" y="143"/>
                  </a:lnTo>
                  <a:lnTo>
                    <a:pt x="76" y="145"/>
                  </a:lnTo>
                  <a:lnTo>
                    <a:pt x="70" y="147"/>
                  </a:lnTo>
                  <a:lnTo>
                    <a:pt x="64" y="148"/>
                  </a:lnTo>
                  <a:lnTo>
                    <a:pt x="56" y="148"/>
                  </a:lnTo>
                  <a:lnTo>
                    <a:pt x="56" y="148"/>
                  </a:lnTo>
                  <a:lnTo>
                    <a:pt x="43" y="148"/>
                  </a:lnTo>
                  <a:lnTo>
                    <a:pt x="32" y="144"/>
                  </a:lnTo>
                  <a:lnTo>
                    <a:pt x="22" y="139"/>
                  </a:lnTo>
                  <a:lnTo>
                    <a:pt x="15" y="133"/>
                  </a:lnTo>
                  <a:lnTo>
                    <a:pt x="8" y="125"/>
                  </a:lnTo>
                  <a:lnTo>
                    <a:pt x="4" y="114"/>
                  </a:lnTo>
                  <a:lnTo>
                    <a:pt x="0" y="102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81"/>
                  </a:lnTo>
                  <a:lnTo>
                    <a:pt x="32" y="81"/>
                  </a:lnTo>
                  <a:lnTo>
                    <a:pt x="32" y="91"/>
                  </a:lnTo>
                  <a:lnTo>
                    <a:pt x="34" y="98"/>
                  </a:lnTo>
                  <a:lnTo>
                    <a:pt x="37" y="104"/>
                  </a:lnTo>
                  <a:lnTo>
                    <a:pt x="40" y="109"/>
                  </a:lnTo>
                  <a:lnTo>
                    <a:pt x="44" y="114"/>
                  </a:lnTo>
                  <a:lnTo>
                    <a:pt x="50" y="116"/>
                  </a:lnTo>
                  <a:lnTo>
                    <a:pt x="56" y="117"/>
                  </a:lnTo>
                  <a:lnTo>
                    <a:pt x="64" y="119"/>
                  </a:lnTo>
                  <a:lnTo>
                    <a:pt x="64" y="119"/>
                  </a:lnTo>
                  <a:lnTo>
                    <a:pt x="71" y="117"/>
                  </a:lnTo>
                  <a:lnTo>
                    <a:pt x="78" y="115"/>
                  </a:lnTo>
                  <a:lnTo>
                    <a:pt x="83" y="112"/>
                  </a:lnTo>
                  <a:lnTo>
                    <a:pt x="88" y="108"/>
                  </a:lnTo>
                  <a:lnTo>
                    <a:pt x="92" y="103"/>
                  </a:lnTo>
                  <a:lnTo>
                    <a:pt x="94" y="97"/>
                  </a:lnTo>
                  <a:lnTo>
                    <a:pt x="95" y="89"/>
                  </a:lnTo>
                  <a:lnTo>
                    <a:pt x="96" y="81"/>
                  </a:lnTo>
                  <a:lnTo>
                    <a:pt x="96" y="0"/>
                  </a:lnTo>
                  <a:lnTo>
                    <a:pt x="128" y="0"/>
                  </a:lnTo>
                  <a:lnTo>
                    <a:pt x="128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/>
            </p:cNvSpPr>
            <p:nvPr userDrawn="1"/>
          </p:nvSpPr>
          <p:spPr bwMode="auto">
            <a:xfrm>
              <a:off x="1615" y="2429"/>
              <a:ext cx="50" cy="50"/>
            </a:xfrm>
            <a:custGeom>
              <a:avLst/>
              <a:gdLst>
                <a:gd name="T0" fmla="*/ 75 w 150"/>
                <a:gd name="T1" fmla="*/ 120 h 149"/>
                <a:gd name="T2" fmla="*/ 92 w 150"/>
                <a:gd name="T3" fmla="*/ 116 h 149"/>
                <a:gd name="T4" fmla="*/ 106 w 150"/>
                <a:gd name="T5" fmla="*/ 106 h 149"/>
                <a:gd name="T6" fmla="*/ 114 w 150"/>
                <a:gd name="T7" fmla="*/ 93 h 149"/>
                <a:gd name="T8" fmla="*/ 117 w 150"/>
                <a:gd name="T9" fmla="*/ 74 h 149"/>
                <a:gd name="T10" fmla="*/ 150 w 150"/>
                <a:gd name="T11" fmla="*/ 74 h 149"/>
                <a:gd name="T12" fmla="*/ 147 w 150"/>
                <a:gd name="T13" fmla="*/ 90 h 149"/>
                <a:gd name="T14" fmla="*/ 143 w 150"/>
                <a:gd name="T15" fmla="*/ 104 h 149"/>
                <a:gd name="T16" fmla="*/ 128 w 150"/>
                <a:gd name="T17" fmla="*/ 128 h 149"/>
                <a:gd name="T18" fmla="*/ 104 w 150"/>
                <a:gd name="T19" fmla="*/ 144 h 149"/>
                <a:gd name="T20" fmla="*/ 90 w 150"/>
                <a:gd name="T21" fmla="*/ 148 h 149"/>
                <a:gd name="T22" fmla="*/ 75 w 150"/>
                <a:gd name="T23" fmla="*/ 149 h 149"/>
                <a:gd name="T24" fmla="*/ 67 w 150"/>
                <a:gd name="T25" fmla="*/ 149 h 149"/>
                <a:gd name="T26" fmla="*/ 52 w 150"/>
                <a:gd name="T27" fmla="*/ 146 h 149"/>
                <a:gd name="T28" fmla="*/ 33 w 150"/>
                <a:gd name="T29" fmla="*/ 137 h 149"/>
                <a:gd name="T30" fmla="*/ 12 w 150"/>
                <a:gd name="T31" fmla="*/ 117 h 149"/>
                <a:gd name="T32" fmla="*/ 3 w 150"/>
                <a:gd name="T33" fmla="*/ 98 h 149"/>
                <a:gd name="T34" fmla="*/ 1 w 150"/>
                <a:gd name="T35" fmla="*/ 83 h 149"/>
                <a:gd name="T36" fmla="*/ 0 w 150"/>
                <a:gd name="T37" fmla="*/ 74 h 149"/>
                <a:gd name="T38" fmla="*/ 1 w 150"/>
                <a:gd name="T39" fmla="*/ 59 h 149"/>
                <a:gd name="T40" fmla="*/ 6 w 150"/>
                <a:gd name="T41" fmla="*/ 45 h 149"/>
                <a:gd name="T42" fmla="*/ 22 w 150"/>
                <a:gd name="T43" fmla="*/ 21 h 149"/>
                <a:gd name="T44" fmla="*/ 45 w 150"/>
                <a:gd name="T45" fmla="*/ 5 h 149"/>
                <a:gd name="T46" fmla="*/ 59 w 150"/>
                <a:gd name="T47" fmla="*/ 1 h 149"/>
                <a:gd name="T48" fmla="*/ 75 w 150"/>
                <a:gd name="T49" fmla="*/ 0 h 149"/>
                <a:gd name="T50" fmla="*/ 83 w 150"/>
                <a:gd name="T51" fmla="*/ 0 h 149"/>
                <a:gd name="T52" fmla="*/ 98 w 150"/>
                <a:gd name="T53" fmla="*/ 4 h 149"/>
                <a:gd name="T54" fmla="*/ 112 w 150"/>
                <a:gd name="T55" fmla="*/ 9 h 149"/>
                <a:gd name="T56" fmla="*/ 128 w 150"/>
                <a:gd name="T57" fmla="*/ 22 h 149"/>
                <a:gd name="T58" fmla="*/ 104 w 150"/>
                <a:gd name="T59" fmla="*/ 43 h 149"/>
                <a:gd name="T60" fmla="*/ 91 w 150"/>
                <a:gd name="T61" fmla="*/ 34 h 149"/>
                <a:gd name="T62" fmla="*/ 75 w 150"/>
                <a:gd name="T63" fmla="*/ 31 h 149"/>
                <a:gd name="T64" fmla="*/ 66 w 150"/>
                <a:gd name="T65" fmla="*/ 31 h 149"/>
                <a:gd name="T66" fmla="*/ 51 w 150"/>
                <a:gd name="T67" fmla="*/ 38 h 149"/>
                <a:gd name="T68" fmla="*/ 40 w 150"/>
                <a:gd name="T69" fmla="*/ 49 h 149"/>
                <a:gd name="T70" fmla="*/ 34 w 150"/>
                <a:gd name="T71" fmla="*/ 65 h 149"/>
                <a:gd name="T72" fmla="*/ 33 w 150"/>
                <a:gd name="T73" fmla="*/ 74 h 149"/>
                <a:gd name="T74" fmla="*/ 36 w 150"/>
                <a:gd name="T75" fmla="*/ 93 h 149"/>
                <a:gd name="T76" fmla="*/ 45 w 150"/>
                <a:gd name="T77" fmla="*/ 106 h 149"/>
                <a:gd name="T78" fmla="*/ 57 w 150"/>
                <a:gd name="T79" fmla="*/ 116 h 149"/>
                <a:gd name="T80" fmla="*/ 75 w 150"/>
                <a:gd name="T81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49">
                  <a:moveTo>
                    <a:pt x="75" y="120"/>
                  </a:moveTo>
                  <a:lnTo>
                    <a:pt x="75" y="120"/>
                  </a:lnTo>
                  <a:lnTo>
                    <a:pt x="84" y="118"/>
                  </a:lnTo>
                  <a:lnTo>
                    <a:pt x="92" y="116"/>
                  </a:lnTo>
                  <a:lnTo>
                    <a:pt x="100" y="112"/>
                  </a:lnTo>
                  <a:lnTo>
                    <a:pt x="106" y="106"/>
                  </a:lnTo>
                  <a:lnTo>
                    <a:pt x="111" y="100"/>
                  </a:lnTo>
                  <a:lnTo>
                    <a:pt x="114" y="93"/>
                  </a:lnTo>
                  <a:lnTo>
                    <a:pt x="117" y="84"/>
                  </a:lnTo>
                  <a:lnTo>
                    <a:pt x="117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48" y="83"/>
                  </a:lnTo>
                  <a:lnTo>
                    <a:pt x="147" y="90"/>
                  </a:lnTo>
                  <a:lnTo>
                    <a:pt x="146" y="98"/>
                  </a:lnTo>
                  <a:lnTo>
                    <a:pt x="143" y="104"/>
                  </a:lnTo>
                  <a:lnTo>
                    <a:pt x="136" y="117"/>
                  </a:lnTo>
                  <a:lnTo>
                    <a:pt x="128" y="128"/>
                  </a:lnTo>
                  <a:lnTo>
                    <a:pt x="117" y="137"/>
                  </a:lnTo>
                  <a:lnTo>
                    <a:pt x="104" y="144"/>
                  </a:lnTo>
                  <a:lnTo>
                    <a:pt x="97" y="146"/>
                  </a:lnTo>
                  <a:lnTo>
                    <a:pt x="90" y="148"/>
                  </a:lnTo>
                  <a:lnTo>
                    <a:pt x="83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59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7"/>
                  </a:lnTo>
                  <a:lnTo>
                    <a:pt x="6" y="105"/>
                  </a:lnTo>
                  <a:lnTo>
                    <a:pt x="3" y="98"/>
                  </a:lnTo>
                  <a:lnTo>
                    <a:pt x="1" y="90"/>
                  </a:lnTo>
                  <a:lnTo>
                    <a:pt x="1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1" y="59"/>
                  </a:lnTo>
                  <a:lnTo>
                    <a:pt x="3" y="51"/>
                  </a:lnTo>
                  <a:lnTo>
                    <a:pt x="6" y="45"/>
                  </a:lnTo>
                  <a:lnTo>
                    <a:pt x="12" y="32"/>
                  </a:lnTo>
                  <a:lnTo>
                    <a:pt x="22" y="21"/>
                  </a:lnTo>
                  <a:lnTo>
                    <a:pt x="33" y="12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2" y="9"/>
                  </a:lnTo>
                  <a:lnTo>
                    <a:pt x="118" y="12"/>
                  </a:lnTo>
                  <a:lnTo>
                    <a:pt x="128" y="22"/>
                  </a:lnTo>
                  <a:lnTo>
                    <a:pt x="104" y="43"/>
                  </a:lnTo>
                  <a:lnTo>
                    <a:pt x="104" y="43"/>
                  </a:lnTo>
                  <a:lnTo>
                    <a:pt x="98" y="38"/>
                  </a:lnTo>
                  <a:lnTo>
                    <a:pt x="91" y="34"/>
                  </a:lnTo>
                  <a:lnTo>
                    <a:pt x="84" y="31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66" y="31"/>
                  </a:lnTo>
                  <a:lnTo>
                    <a:pt x="57" y="33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0" y="49"/>
                  </a:lnTo>
                  <a:lnTo>
                    <a:pt x="36" y="56"/>
                  </a:lnTo>
                  <a:lnTo>
                    <a:pt x="34" y="65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84"/>
                  </a:lnTo>
                  <a:lnTo>
                    <a:pt x="36" y="93"/>
                  </a:lnTo>
                  <a:lnTo>
                    <a:pt x="40" y="100"/>
                  </a:lnTo>
                  <a:lnTo>
                    <a:pt x="45" y="106"/>
                  </a:lnTo>
                  <a:lnTo>
                    <a:pt x="51" y="112"/>
                  </a:lnTo>
                  <a:lnTo>
                    <a:pt x="57" y="116"/>
                  </a:lnTo>
                  <a:lnTo>
                    <a:pt x="66" y="118"/>
                  </a:lnTo>
                  <a:lnTo>
                    <a:pt x="75" y="120"/>
                  </a:lnTo>
                  <a:lnTo>
                    <a:pt x="75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/>
            </p:cNvSpPr>
            <p:nvPr userDrawn="1"/>
          </p:nvSpPr>
          <p:spPr bwMode="auto">
            <a:xfrm>
              <a:off x="1674" y="2409"/>
              <a:ext cx="10" cy="69"/>
            </a:xfrm>
            <a:custGeom>
              <a:avLst/>
              <a:gdLst>
                <a:gd name="T0" fmla="*/ 0 w 32"/>
                <a:gd name="T1" fmla="*/ 4 h 209"/>
                <a:gd name="T2" fmla="*/ 32 w 32"/>
                <a:gd name="T3" fmla="*/ 0 h 209"/>
                <a:gd name="T4" fmla="*/ 32 w 32"/>
                <a:gd name="T5" fmla="*/ 209 h 209"/>
                <a:gd name="T6" fmla="*/ 0 w 32"/>
                <a:gd name="T7" fmla="*/ 209 h 209"/>
                <a:gd name="T8" fmla="*/ 0 w 32"/>
                <a:gd name="T9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09">
                  <a:moveTo>
                    <a:pt x="0" y="4"/>
                  </a:moveTo>
                  <a:lnTo>
                    <a:pt x="32" y="0"/>
                  </a:lnTo>
                  <a:lnTo>
                    <a:pt x="32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 noEditPoints="1"/>
            </p:cNvSpPr>
            <p:nvPr userDrawn="1"/>
          </p:nvSpPr>
          <p:spPr bwMode="auto">
            <a:xfrm>
              <a:off x="1694" y="2429"/>
              <a:ext cx="50" cy="50"/>
            </a:xfrm>
            <a:custGeom>
              <a:avLst/>
              <a:gdLst>
                <a:gd name="T0" fmla="*/ 35 w 149"/>
                <a:gd name="T1" fmla="*/ 85 h 149"/>
                <a:gd name="T2" fmla="*/ 39 w 149"/>
                <a:gd name="T3" fmla="*/ 99 h 149"/>
                <a:gd name="T4" fmla="*/ 49 w 149"/>
                <a:gd name="T5" fmla="*/ 110 h 149"/>
                <a:gd name="T6" fmla="*/ 61 w 149"/>
                <a:gd name="T7" fmla="*/ 116 h 149"/>
                <a:gd name="T8" fmla="*/ 76 w 149"/>
                <a:gd name="T9" fmla="*/ 120 h 149"/>
                <a:gd name="T10" fmla="*/ 87 w 149"/>
                <a:gd name="T11" fmla="*/ 118 h 149"/>
                <a:gd name="T12" fmla="*/ 103 w 149"/>
                <a:gd name="T13" fmla="*/ 111 h 149"/>
                <a:gd name="T14" fmla="*/ 147 w 149"/>
                <a:gd name="T15" fmla="*/ 105 h 149"/>
                <a:gd name="T16" fmla="*/ 143 w 149"/>
                <a:gd name="T17" fmla="*/ 115 h 149"/>
                <a:gd name="T18" fmla="*/ 130 w 149"/>
                <a:gd name="T19" fmla="*/ 131 h 149"/>
                <a:gd name="T20" fmla="*/ 110 w 149"/>
                <a:gd name="T21" fmla="*/ 143 h 149"/>
                <a:gd name="T22" fmla="*/ 88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7 w 149"/>
                <a:gd name="T29" fmla="*/ 144 h 149"/>
                <a:gd name="T30" fmla="*/ 22 w 149"/>
                <a:gd name="T31" fmla="*/ 128 h 149"/>
                <a:gd name="T32" fmla="*/ 7 w 149"/>
                <a:gd name="T33" fmla="*/ 104 h 149"/>
                <a:gd name="T34" fmla="*/ 3 w 149"/>
                <a:gd name="T35" fmla="*/ 90 h 149"/>
                <a:gd name="T36" fmla="*/ 0 w 149"/>
                <a:gd name="T37" fmla="*/ 74 h 149"/>
                <a:gd name="T38" fmla="*/ 2 w 149"/>
                <a:gd name="T39" fmla="*/ 67 h 149"/>
                <a:gd name="T40" fmla="*/ 7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60 w 149"/>
                <a:gd name="T47" fmla="*/ 1 h 149"/>
                <a:gd name="T48" fmla="*/ 75 w 149"/>
                <a:gd name="T49" fmla="*/ 0 h 149"/>
                <a:gd name="T50" fmla="*/ 83 w 149"/>
                <a:gd name="T51" fmla="*/ 0 h 149"/>
                <a:gd name="T52" fmla="*/ 98 w 149"/>
                <a:gd name="T53" fmla="*/ 4 h 149"/>
                <a:gd name="T54" fmla="*/ 116 w 149"/>
                <a:gd name="T55" fmla="*/ 12 h 149"/>
                <a:gd name="T56" fmla="*/ 137 w 149"/>
                <a:gd name="T57" fmla="*/ 33 h 149"/>
                <a:gd name="T58" fmla="*/ 148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4 w 149"/>
                <a:gd name="T67" fmla="*/ 57 h 149"/>
                <a:gd name="T68" fmla="*/ 109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5 w 149"/>
                <a:gd name="T75" fmla="*/ 29 h 149"/>
                <a:gd name="T76" fmla="*/ 69 w 149"/>
                <a:gd name="T77" fmla="*/ 31 h 149"/>
                <a:gd name="T78" fmla="*/ 56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5" y="85"/>
                  </a:moveTo>
                  <a:lnTo>
                    <a:pt x="35" y="85"/>
                  </a:lnTo>
                  <a:lnTo>
                    <a:pt x="37" y="93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49" y="110"/>
                  </a:lnTo>
                  <a:lnTo>
                    <a:pt x="54" y="113"/>
                  </a:lnTo>
                  <a:lnTo>
                    <a:pt x="61" y="116"/>
                  </a:lnTo>
                  <a:lnTo>
                    <a:pt x="69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7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9" y="105"/>
                  </a:lnTo>
                  <a:lnTo>
                    <a:pt x="147" y="105"/>
                  </a:lnTo>
                  <a:lnTo>
                    <a:pt x="147" y="105"/>
                  </a:lnTo>
                  <a:lnTo>
                    <a:pt x="143" y="115"/>
                  </a:lnTo>
                  <a:lnTo>
                    <a:pt x="137" y="123"/>
                  </a:lnTo>
                  <a:lnTo>
                    <a:pt x="130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8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9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7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4" y="116"/>
                  </a:lnTo>
                  <a:lnTo>
                    <a:pt x="7" y="104"/>
                  </a:lnTo>
                  <a:lnTo>
                    <a:pt x="4" y="96"/>
                  </a:lnTo>
                  <a:lnTo>
                    <a:pt x="3" y="90"/>
                  </a:lnTo>
                  <a:lnTo>
                    <a:pt x="2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67"/>
                  </a:lnTo>
                  <a:lnTo>
                    <a:pt x="3" y="60"/>
                  </a:lnTo>
                  <a:lnTo>
                    <a:pt x="7" y="45"/>
                  </a:lnTo>
                  <a:lnTo>
                    <a:pt x="14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7" y="33"/>
                  </a:lnTo>
                  <a:lnTo>
                    <a:pt x="143" y="45"/>
                  </a:lnTo>
                  <a:lnTo>
                    <a:pt x="148" y="60"/>
                  </a:lnTo>
                  <a:lnTo>
                    <a:pt x="149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5" y="85"/>
                  </a:lnTo>
                  <a:close/>
                  <a:moveTo>
                    <a:pt x="36" y="57"/>
                  </a:moveTo>
                  <a:lnTo>
                    <a:pt x="114" y="57"/>
                  </a:lnTo>
                  <a:lnTo>
                    <a:pt x="114" y="57"/>
                  </a:lnTo>
                  <a:lnTo>
                    <a:pt x="111" y="51"/>
                  </a:lnTo>
                  <a:lnTo>
                    <a:pt x="109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2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9" y="31"/>
                  </a:lnTo>
                  <a:lnTo>
                    <a:pt x="61" y="32"/>
                  </a:lnTo>
                  <a:lnTo>
                    <a:pt x="56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2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1751" y="2429"/>
              <a:ext cx="49" cy="50"/>
            </a:xfrm>
            <a:custGeom>
              <a:avLst/>
              <a:gdLst>
                <a:gd name="T0" fmla="*/ 147 w 147"/>
                <a:gd name="T1" fmla="*/ 148 h 149"/>
                <a:gd name="T2" fmla="*/ 114 w 147"/>
                <a:gd name="T3" fmla="*/ 133 h 149"/>
                <a:gd name="T4" fmla="*/ 108 w 147"/>
                <a:gd name="T5" fmla="*/ 138 h 149"/>
                <a:gd name="T6" fmla="*/ 86 w 147"/>
                <a:gd name="T7" fmla="*/ 148 h 149"/>
                <a:gd name="T8" fmla="*/ 73 w 147"/>
                <a:gd name="T9" fmla="*/ 149 h 149"/>
                <a:gd name="T10" fmla="*/ 57 w 147"/>
                <a:gd name="T11" fmla="*/ 148 h 149"/>
                <a:gd name="T12" fmla="*/ 31 w 147"/>
                <a:gd name="T13" fmla="*/ 138 h 149"/>
                <a:gd name="T14" fmla="*/ 12 w 147"/>
                <a:gd name="T15" fmla="*/ 117 h 149"/>
                <a:gd name="T16" fmla="*/ 2 w 147"/>
                <a:gd name="T17" fmla="*/ 98 h 149"/>
                <a:gd name="T18" fmla="*/ 0 w 147"/>
                <a:gd name="T19" fmla="*/ 83 h 149"/>
                <a:gd name="T20" fmla="*/ 0 w 147"/>
                <a:gd name="T21" fmla="*/ 74 h 149"/>
                <a:gd name="T22" fmla="*/ 1 w 147"/>
                <a:gd name="T23" fmla="*/ 59 h 149"/>
                <a:gd name="T24" fmla="*/ 5 w 147"/>
                <a:gd name="T25" fmla="*/ 44 h 149"/>
                <a:gd name="T26" fmla="*/ 20 w 147"/>
                <a:gd name="T27" fmla="*/ 21 h 149"/>
                <a:gd name="T28" fmla="*/ 44 w 147"/>
                <a:gd name="T29" fmla="*/ 5 h 149"/>
                <a:gd name="T30" fmla="*/ 73 w 147"/>
                <a:gd name="T31" fmla="*/ 0 h 149"/>
                <a:gd name="T32" fmla="*/ 80 w 147"/>
                <a:gd name="T33" fmla="*/ 0 h 149"/>
                <a:gd name="T34" fmla="*/ 98 w 147"/>
                <a:gd name="T35" fmla="*/ 5 h 149"/>
                <a:gd name="T36" fmla="*/ 114 w 147"/>
                <a:gd name="T37" fmla="*/ 17 h 149"/>
                <a:gd name="T38" fmla="*/ 147 w 147"/>
                <a:gd name="T39" fmla="*/ 1 h 149"/>
                <a:gd name="T40" fmla="*/ 74 w 147"/>
                <a:gd name="T41" fmla="*/ 31 h 149"/>
                <a:gd name="T42" fmla="*/ 57 w 147"/>
                <a:gd name="T43" fmla="*/ 34 h 149"/>
                <a:gd name="T44" fmla="*/ 44 w 147"/>
                <a:gd name="T45" fmla="*/ 44 h 149"/>
                <a:gd name="T46" fmla="*/ 34 w 147"/>
                <a:gd name="T47" fmla="*/ 57 h 149"/>
                <a:gd name="T48" fmla="*/ 31 w 147"/>
                <a:gd name="T49" fmla="*/ 74 h 149"/>
                <a:gd name="T50" fmla="*/ 31 w 147"/>
                <a:gd name="T51" fmla="*/ 83 h 149"/>
                <a:gd name="T52" fmla="*/ 37 w 147"/>
                <a:gd name="T53" fmla="*/ 99 h 149"/>
                <a:gd name="T54" fmla="*/ 50 w 147"/>
                <a:gd name="T55" fmla="*/ 111 h 149"/>
                <a:gd name="T56" fmla="*/ 65 w 147"/>
                <a:gd name="T57" fmla="*/ 117 h 149"/>
                <a:gd name="T58" fmla="*/ 74 w 147"/>
                <a:gd name="T59" fmla="*/ 118 h 149"/>
                <a:gd name="T60" fmla="*/ 90 w 147"/>
                <a:gd name="T61" fmla="*/ 115 h 149"/>
                <a:gd name="T62" fmla="*/ 103 w 147"/>
                <a:gd name="T63" fmla="*/ 105 h 149"/>
                <a:gd name="T64" fmla="*/ 112 w 147"/>
                <a:gd name="T65" fmla="*/ 92 h 149"/>
                <a:gd name="T66" fmla="*/ 115 w 147"/>
                <a:gd name="T67" fmla="*/ 74 h 149"/>
                <a:gd name="T68" fmla="*/ 114 w 147"/>
                <a:gd name="T69" fmla="*/ 66 h 149"/>
                <a:gd name="T70" fmla="*/ 108 w 147"/>
                <a:gd name="T71" fmla="*/ 50 h 149"/>
                <a:gd name="T72" fmla="*/ 97 w 147"/>
                <a:gd name="T73" fmla="*/ 38 h 149"/>
                <a:gd name="T74" fmla="*/ 83 w 147"/>
                <a:gd name="T75" fmla="*/ 32 h 149"/>
                <a:gd name="T76" fmla="*/ 74 w 147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" h="149">
                  <a:moveTo>
                    <a:pt x="147" y="1"/>
                  </a:moveTo>
                  <a:lnTo>
                    <a:pt x="147" y="148"/>
                  </a:lnTo>
                  <a:lnTo>
                    <a:pt x="114" y="148"/>
                  </a:lnTo>
                  <a:lnTo>
                    <a:pt x="114" y="133"/>
                  </a:lnTo>
                  <a:lnTo>
                    <a:pt x="114" y="133"/>
                  </a:lnTo>
                  <a:lnTo>
                    <a:pt x="108" y="138"/>
                  </a:lnTo>
                  <a:lnTo>
                    <a:pt x="98" y="144"/>
                  </a:lnTo>
                  <a:lnTo>
                    <a:pt x="86" y="148"/>
                  </a:lnTo>
                  <a:lnTo>
                    <a:pt x="80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57" y="148"/>
                  </a:lnTo>
                  <a:lnTo>
                    <a:pt x="44" y="144"/>
                  </a:lnTo>
                  <a:lnTo>
                    <a:pt x="31" y="138"/>
                  </a:lnTo>
                  <a:lnTo>
                    <a:pt x="20" y="128"/>
                  </a:lnTo>
                  <a:lnTo>
                    <a:pt x="12" y="117"/>
                  </a:lnTo>
                  <a:lnTo>
                    <a:pt x="5" y="105"/>
                  </a:lnTo>
                  <a:lnTo>
                    <a:pt x="2" y="98"/>
                  </a:lnTo>
                  <a:lnTo>
                    <a:pt x="1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59"/>
                  </a:lnTo>
                  <a:lnTo>
                    <a:pt x="2" y="51"/>
                  </a:lnTo>
                  <a:lnTo>
                    <a:pt x="5" y="44"/>
                  </a:lnTo>
                  <a:lnTo>
                    <a:pt x="12" y="32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4" y="5"/>
                  </a:lnTo>
                  <a:lnTo>
                    <a:pt x="57" y="1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6" y="1"/>
                  </a:lnTo>
                  <a:lnTo>
                    <a:pt x="98" y="5"/>
                  </a:lnTo>
                  <a:lnTo>
                    <a:pt x="108" y="11"/>
                  </a:lnTo>
                  <a:lnTo>
                    <a:pt x="114" y="17"/>
                  </a:lnTo>
                  <a:lnTo>
                    <a:pt x="114" y="1"/>
                  </a:lnTo>
                  <a:lnTo>
                    <a:pt x="147" y="1"/>
                  </a:lnTo>
                  <a:close/>
                  <a:moveTo>
                    <a:pt x="74" y="31"/>
                  </a:moveTo>
                  <a:lnTo>
                    <a:pt x="74" y="31"/>
                  </a:lnTo>
                  <a:lnTo>
                    <a:pt x="65" y="32"/>
                  </a:lnTo>
                  <a:lnTo>
                    <a:pt x="57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7" y="50"/>
                  </a:lnTo>
                  <a:lnTo>
                    <a:pt x="34" y="57"/>
                  </a:lnTo>
                  <a:lnTo>
                    <a:pt x="31" y="66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83"/>
                  </a:lnTo>
                  <a:lnTo>
                    <a:pt x="34" y="92"/>
                  </a:lnTo>
                  <a:lnTo>
                    <a:pt x="37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7" y="115"/>
                  </a:lnTo>
                  <a:lnTo>
                    <a:pt x="65" y="117"/>
                  </a:lnTo>
                  <a:lnTo>
                    <a:pt x="74" y="118"/>
                  </a:lnTo>
                  <a:lnTo>
                    <a:pt x="74" y="118"/>
                  </a:lnTo>
                  <a:lnTo>
                    <a:pt x="83" y="117"/>
                  </a:lnTo>
                  <a:lnTo>
                    <a:pt x="90" y="115"/>
                  </a:lnTo>
                  <a:lnTo>
                    <a:pt x="97" y="111"/>
                  </a:lnTo>
                  <a:lnTo>
                    <a:pt x="103" y="105"/>
                  </a:lnTo>
                  <a:lnTo>
                    <a:pt x="108" y="99"/>
                  </a:lnTo>
                  <a:lnTo>
                    <a:pt x="112" y="92"/>
                  </a:lnTo>
                  <a:lnTo>
                    <a:pt x="114" y="83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4" y="66"/>
                  </a:lnTo>
                  <a:lnTo>
                    <a:pt x="112" y="57"/>
                  </a:lnTo>
                  <a:lnTo>
                    <a:pt x="108" y="50"/>
                  </a:lnTo>
                  <a:lnTo>
                    <a:pt x="103" y="44"/>
                  </a:lnTo>
                  <a:lnTo>
                    <a:pt x="97" y="38"/>
                  </a:lnTo>
                  <a:lnTo>
                    <a:pt x="90" y="34"/>
                  </a:lnTo>
                  <a:lnTo>
                    <a:pt x="83" y="32"/>
                  </a:lnTo>
                  <a:lnTo>
                    <a:pt x="74" y="31"/>
                  </a:lnTo>
                  <a:lnTo>
                    <a:pt x="74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/>
            </p:cNvSpPr>
            <p:nvPr userDrawn="1"/>
          </p:nvSpPr>
          <p:spPr bwMode="auto">
            <a:xfrm>
              <a:off x="1812" y="2429"/>
              <a:ext cx="23" cy="49"/>
            </a:xfrm>
            <a:custGeom>
              <a:avLst/>
              <a:gdLst>
                <a:gd name="T0" fmla="*/ 0 w 70"/>
                <a:gd name="T1" fmla="*/ 1 h 148"/>
                <a:gd name="T2" fmla="*/ 32 w 70"/>
                <a:gd name="T3" fmla="*/ 1 h 148"/>
                <a:gd name="T4" fmla="*/ 32 w 70"/>
                <a:gd name="T5" fmla="*/ 17 h 148"/>
                <a:gd name="T6" fmla="*/ 32 w 70"/>
                <a:gd name="T7" fmla="*/ 17 h 148"/>
                <a:gd name="T8" fmla="*/ 38 w 70"/>
                <a:gd name="T9" fmla="*/ 10 h 148"/>
                <a:gd name="T10" fmla="*/ 47 w 70"/>
                <a:gd name="T11" fmla="*/ 5 h 148"/>
                <a:gd name="T12" fmla="*/ 50 w 70"/>
                <a:gd name="T13" fmla="*/ 3 h 148"/>
                <a:gd name="T14" fmla="*/ 56 w 70"/>
                <a:gd name="T15" fmla="*/ 1 h 148"/>
                <a:gd name="T16" fmla="*/ 62 w 70"/>
                <a:gd name="T17" fmla="*/ 0 h 148"/>
                <a:gd name="T18" fmla="*/ 70 w 70"/>
                <a:gd name="T19" fmla="*/ 0 h 148"/>
                <a:gd name="T20" fmla="*/ 70 w 70"/>
                <a:gd name="T21" fmla="*/ 31 h 148"/>
                <a:gd name="T22" fmla="*/ 67 w 70"/>
                <a:gd name="T23" fmla="*/ 31 h 148"/>
                <a:gd name="T24" fmla="*/ 67 w 70"/>
                <a:gd name="T25" fmla="*/ 31 h 148"/>
                <a:gd name="T26" fmla="*/ 60 w 70"/>
                <a:gd name="T27" fmla="*/ 32 h 148"/>
                <a:gd name="T28" fmla="*/ 53 w 70"/>
                <a:gd name="T29" fmla="*/ 33 h 148"/>
                <a:gd name="T30" fmla="*/ 47 w 70"/>
                <a:gd name="T31" fmla="*/ 37 h 148"/>
                <a:gd name="T32" fmla="*/ 42 w 70"/>
                <a:gd name="T33" fmla="*/ 40 h 148"/>
                <a:gd name="T34" fmla="*/ 38 w 70"/>
                <a:gd name="T35" fmla="*/ 46 h 148"/>
                <a:gd name="T36" fmla="*/ 34 w 70"/>
                <a:gd name="T37" fmla="*/ 53 h 148"/>
                <a:gd name="T38" fmla="*/ 33 w 70"/>
                <a:gd name="T39" fmla="*/ 60 h 148"/>
                <a:gd name="T40" fmla="*/ 32 w 70"/>
                <a:gd name="T41" fmla="*/ 67 h 148"/>
                <a:gd name="T42" fmla="*/ 32 w 70"/>
                <a:gd name="T43" fmla="*/ 148 h 148"/>
                <a:gd name="T44" fmla="*/ 0 w 70"/>
                <a:gd name="T45" fmla="*/ 148 h 148"/>
                <a:gd name="T46" fmla="*/ 0 w 70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148">
                  <a:moveTo>
                    <a:pt x="0" y="1"/>
                  </a:moveTo>
                  <a:lnTo>
                    <a:pt x="32" y="1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8" y="10"/>
                  </a:lnTo>
                  <a:lnTo>
                    <a:pt x="47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3" y="33"/>
                  </a:lnTo>
                  <a:lnTo>
                    <a:pt x="47" y="37"/>
                  </a:lnTo>
                  <a:lnTo>
                    <a:pt x="42" y="40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3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 noEditPoints="1"/>
            </p:cNvSpPr>
            <p:nvPr userDrawn="1"/>
          </p:nvSpPr>
          <p:spPr bwMode="auto">
            <a:xfrm>
              <a:off x="1873" y="2410"/>
              <a:ext cx="40" cy="68"/>
            </a:xfrm>
            <a:custGeom>
              <a:avLst/>
              <a:gdLst>
                <a:gd name="T0" fmla="*/ 60 w 119"/>
                <a:gd name="T1" fmla="*/ 0 h 205"/>
                <a:gd name="T2" fmla="*/ 60 w 119"/>
                <a:gd name="T3" fmla="*/ 0 h 205"/>
                <a:gd name="T4" fmla="*/ 72 w 119"/>
                <a:gd name="T5" fmla="*/ 1 h 205"/>
                <a:gd name="T6" fmla="*/ 83 w 119"/>
                <a:gd name="T7" fmla="*/ 3 h 205"/>
                <a:gd name="T8" fmla="*/ 93 w 119"/>
                <a:gd name="T9" fmla="*/ 8 h 205"/>
                <a:gd name="T10" fmla="*/ 102 w 119"/>
                <a:gd name="T11" fmla="*/ 16 h 205"/>
                <a:gd name="T12" fmla="*/ 109 w 119"/>
                <a:gd name="T13" fmla="*/ 24 h 205"/>
                <a:gd name="T14" fmla="*/ 114 w 119"/>
                <a:gd name="T15" fmla="*/ 34 h 205"/>
                <a:gd name="T16" fmla="*/ 117 w 119"/>
                <a:gd name="T17" fmla="*/ 45 h 205"/>
                <a:gd name="T18" fmla="*/ 119 w 119"/>
                <a:gd name="T19" fmla="*/ 58 h 205"/>
                <a:gd name="T20" fmla="*/ 119 w 119"/>
                <a:gd name="T21" fmla="*/ 58 h 205"/>
                <a:gd name="T22" fmla="*/ 117 w 119"/>
                <a:gd name="T23" fmla="*/ 71 h 205"/>
                <a:gd name="T24" fmla="*/ 115 w 119"/>
                <a:gd name="T25" fmla="*/ 80 h 205"/>
                <a:gd name="T26" fmla="*/ 110 w 119"/>
                <a:gd name="T27" fmla="*/ 90 h 205"/>
                <a:gd name="T28" fmla="*/ 105 w 119"/>
                <a:gd name="T29" fmla="*/ 97 h 205"/>
                <a:gd name="T30" fmla="*/ 98 w 119"/>
                <a:gd name="T31" fmla="*/ 105 h 205"/>
                <a:gd name="T32" fmla="*/ 91 w 119"/>
                <a:gd name="T33" fmla="*/ 110 h 205"/>
                <a:gd name="T34" fmla="*/ 81 w 119"/>
                <a:gd name="T35" fmla="*/ 113 h 205"/>
                <a:gd name="T36" fmla="*/ 72 w 119"/>
                <a:gd name="T37" fmla="*/ 116 h 205"/>
                <a:gd name="T38" fmla="*/ 119 w 119"/>
                <a:gd name="T39" fmla="*/ 205 h 205"/>
                <a:gd name="T40" fmla="*/ 81 w 119"/>
                <a:gd name="T41" fmla="*/ 205 h 205"/>
                <a:gd name="T42" fmla="*/ 37 w 119"/>
                <a:gd name="T43" fmla="*/ 117 h 205"/>
                <a:gd name="T44" fmla="*/ 33 w 119"/>
                <a:gd name="T45" fmla="*/ 117 h 205"/>
                <a:gd name="T46" fmla="*/ 33 w 119"/>
                <a:gd name="T47" fmla="*/ 205 h 205"/>
                <a:gd name="T48" fmla="*/ 0 w 119"/>
                <a:gd name="T49" fmla="*/ 205 h 205"/>
                <a:gd name="T50" fmla="*/ 0 w 119"/>
                <a:gd name="T51" fmla="*/ 0 h 205"/>
                <a:gd name="T52" fmla="*/ 60 w 119"/>
                <a:gd name="T53" fmla="*/ 0 h 205"/>
                <a:gd name="T54" fmla="*/ 33 w 119"/>
                <a:gd name="T55" fmla="*/ 86 h 205"/>
                <a:gd name="T56" fmla="*/ 60 w 119"/>
                <a:gd name="T57" fmla="*/ 86 h 205"/>
                <a:gd name="T58" fmla="*/ 60 w 119"/>
                <a:gd name="T59" fmla="*/ 86 h 205"/>
                <a:gd name="T60" fmla="*/ 66 w 119"/>
                <a:gd name="T61" fmla="*/ 85 h 205"/>
                <a:gd name="T62" fmla="*/ 72 w 119"/>
                <a:gd name="T63" fmla="*/ 84 h 205"/>
                <a:gd name="T64" fmla="*/ 76 w 119"/>
                <a:gd name="T65" fmla="*/ 81 h 205"/>
                <a:gd name="T66" fmla="*/ 80 w 119"/>
                <a:gd name="T67" fmla="*/ 78 h 205"/>
                <a:gd name="T68" fmla="*/ 83 w 119"/>
                <a:gd name="T69" fmla="*/ 74 h 205"/>
                <a:gd name="T70" fmla="*/ 84 w 119"/>
                <a:gd name="T71" fmla="*/ 69 h 205"/>
                <a:gd name="T72" fmla="*/ 86 w 119"/>
                <a:gd name="T73" fmla="*/ 64 h 205"/>
                <a:gd name="T74" fmla="*/ 87 w 119"/>
                <a:gd name="T75" fmla="*/ 58 h 205"/>
                <a:gd name="T76" fmla="*/ 87 w 119"/>
                <a:gd name="T77" fmla="*/ 58 h 205"/>
                <a:gd name="T78" fmla="*/ 86 w 119"/>
                <a:gd name="T79" fmla="*/ 53 h 205"/>
                <a:gd name="T80" fmla="*/ 84 w 119"/>
                <a:gd name="T81" fmla="*/ 47 h 205"/>
                <a:gd name="T82" fmla="*/ 83 w 119"/>
                <a:gd name="T83" fmla="*/ 42 h 205"/>
                <a:gd name="T84" fmla="*/ 80 w 119"/>
                <a:gd name="T85" fmla="*/ 39 h 205"/>
                <a:gd name="T86" fmla="*/ 76 w 119"/>
                <a:gd name="T87" fmla="*/ 35 h 205"/>
                <a:gd name="T88" fmla="*/ 72 w 119"/>
                <a:gd name="T89" fmla="*/ 33 h 205"/>
                <a:gd name="T90" fmla="*/ 66 w 119"/>
                <a:gd name="T91" fmla="*/ 31 h 205"/>
                <a:gd name="T92" fmla="*/ 60 w 119"/>
                <a:gd name="T93" fmla="*/ 31 h 205"/>
                <a:gd name="T94" fmla="*/ 33 w 119"/>
                <a:gd name="T95" fmla="*/ 31 h 205"/>
                <a:gd name="T96" fmla="*/ 33 w 119"/>
                <a:gd name="T97" fmla="*/ 8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9" h="205">
                  <a:moveTo>
                    <a:pt x="60" y="0"/>
                  </a:moveTo>
                  <a:lnTo>
                    <a:pt x="60" y="0"/>
                  </a:lnTo>
                  <a:lnTo>
                    <a:pt x="72" y="1"/>
                  </a:lnTo>
                  <a:lnTo>
                    <a:pt x="83" y="3"/>
                  </a:lnTo>
                  <a:lnTo>
                    <a:pt x="93" y="8"/>
                  </a:lnTo>
                  <a:lnTo>
                    <a:pt x="102" y="16"/>
                  </a:lnTo>
                  <a:lnTo>
                    <a:pt x="109" y="24"/>
                  </a:lnTo>
                  <a:lnTo>
                    <a:pt x="114" y="34"/>
                  </a:lnTo>
                  <a:lnTo>
                    <a:pt x="117" y="45"/>
                  </a:lnTo>
                  <a:lnTo>
                    <a:pt x="119" y="58"/>
                  </a:lnTo>
                  <a:lnTo>
                    <a:pt x="119" y="58"/>
                  </a:lnTo>
                  <a:lnTo>
                    <a:pt x="117" y="71"/>
                  </a:lnTo>
                  <a:lnTo>
                    <a:pt x="115" y="80"/>
                  </a:lnTo>
                  <a:lnTo>
                    <a:pt x="110" y="90"/>
                  </a:lnTo>
                  <a:lnTo>
                    <a:pt x="105" y="97"/>
                  </a:lnTo>
                  <a:lnTo>
                    <a:pt x="98" y="105"/>
                  </a:lnTo>
                  <a:lnTo>
                    <a:pt x="91" y="110"/>
                  </a:lnTo>
                  <a:lnTo>
                    <a:pt x="81" y="113"/>
                  </a:lnTo>
                  <a:lnTo>
                    <a:pt x="72" y="116"/>
                  </a:lnTo>
                  <a:lnTo>
                    <a:pt x="119" y="205"/>
                  </a:lnTo>
                  <a:lnTo>
                    <a:pt x="81" y="205"/>
                  </a:lnTo>
                  <a:lnTo>
                    <a:pt x="37" y="117"/>
                  </a:lnTo>
                  <a:lnTo>
                    <a:pt x="33" y="117"/>
                  </a:lnTo>
                  <a:lnTo>
                    <a:pt x="33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60" y="0"/>
                  </a:lnTo>
                  <a:close/>
                  <a:moveTo>
                    <a:pt x="33" y="86"/>
                  </a:moveTo>
                  <a:lnTo>
                    <a:pt x="60" y="86"/>
                  </a:lnTo>
                  <a:lnTo>
                    <a:pt x="60" y="86"/>
                  </a:lnTo>
                  <a:lnTo>
                    <a:pt x="66" y="85"/>
                  </a:lnTo>
                  <a:lnTo>
                    <a:pt x="72" y="84"/>
                  </a:lnTo>
                  <a:lnTo>
                    <a:pt x="76" y="81"/>
                  </a:lnTo>
                  <a:lnTo>
                    <a:pt x="80" y="78"/>
                  </a:lnTo>
                  <a:lnTo>
                    <a:pt x="83" y="74"/>
                  </a:lnTo>
                  <a:lnTo>
                    <a:pt x="84" y="69"/>
                  </a:lnTo>
                  <a:lnTo>
                    <a:pt x="86" y="64"/>
                  </a:lnTo>
                  <a:lnTo>
                    <a:pt x="87" y="58"/>
                  </a:lnTo>
                  <a:lnTo>
                    <a:pt x="87" y="58"/>
                  </a:lnTo>
                  <a:lnTo>
                    <a:pt x="86" y="53"/>
                  </a:lnTo>
                  <a:lnTo>
                    <a:pt x="84" y="47"/>
                  </a:lnTo>
                  <a:lnTo>
                    <a:pt x="83" y="42"/>
                  </a:lnTo>
                  <a:lnTo>
                    <a:pt x="80" y="39"/>
                  </a:lnTo>
                  <a:lnTo>
                    <a:pt x="76" y="35"/>
                  </a:lnTo>
                  <a:lnTo>
                    <a:pt x="72" y="33"/>
                  </a:lnTo>
                  <a:lnTo>
                    <a:pt x="66" y="31"/>
                  </a:lnTo>
                  <a:lnTo>
                    <a:pt x="60" y="31"/>
                  </a:lnTo>
                  <a:lnTo>
                    <a:pt x="33" y="31"/>
                  </a:lnTo>
                  <a:lnTo>
                    <a:pt x="33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4"/>
            <p:cNvSpPr>
              <a:spLocks noEditPoints="1"/>
            </p:cNvSpPr>
            <p:nvPr userDrawn="1"/>
          </p:nvSpPr>
          <p:spPr bwMode="auto">
            <a:xfrm>
              <a:off x="1918" y="2429"/>
              <a:ext cx="49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6 w 149"/>
                <a:gd name="T9" fmla="*/ 120 h 149"/>
                <a:gd name="T10" fmla="*/ 85 w 149"/>
                <a:gd name="T11" fmla="*/ 118 h 149"/>
                <a:gd name="T12" fmla="*/ 102 w 149"/>
                <a:gd name="T13" fmla="*/ 111 h 149"/>
                <a:gd name="T14" fmla="*/ 146 w 149"/>
                <a:gd name="T15" fmla="*/ 105 h 149"/>
                <a:gd name="T16" fmla="*/ 141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4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3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4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9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1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5"/>
            <p:cNvSpPr>
              <a:spLocks/>
            </p:cNvSpPr>
            <p:nvPr userDrawn="1"/>
          </p:nvSpPr>
          <p:spPr bwMode="auto">
            <a:xfrm>
              <a:off x="1974" y="2429"/>
              <a:ext cx="33" cy="50"/>
            </a:xfrm>
            <a:custGeom>
              <a:avLst/>
              <a:gdLst>
                <a:gd name="T0" fmla="*/ 31 w 101"/>
                <a:gd name="T1" fmla="*/ 99 h 149"/>
                <a:gd name="T2" fmla="*/ 33 w 101"/>
                <a:gd name="T3" fmla="*/ 107 h 149"/>
                <a:gd name="T4" fmla="*/ 37 w 101"/>
                <a:gd name="T5" fmla="*/ 113 h 149"/>
                <a:gd name="T6" fmla="*/ 50 w 101"/>
                <a:gd name="T7" fmla="*/ 120 h 149"/>
                <a:gd name="T8" fmla="*/ 57 w 101"/>
                <a:gd name="T9" fmla="*/ 118 h 149"/>
                <a:gd name="T10" fmla="*/ 66 w 101"/>
                <a:gd name="T11" fmla="*/ 112 h 149"/>
                <a:gd name="T12" fmla="*/ 68 w 101"/>
                <a:gd name="T13" fmla="*/ 105 h 149"/>
                <a:gd name="T14" fmla="*/ 68 w 101"/>
                <a:gd name="T15" fmla="*/ 101 h 149"/>
                <a:gd name="T16" fmla="*/ 66 w 101"/>
                <a:gd name="T17" fmla="*/ 92 h 149"/>
                <a:gd name="T18" fmla="*/ 60 w 101"/>
                <a:gd name="T19" fmla="*/ 85 h 149"/>
                <a:gd name="T20" fmla="*/ 40 w 101"/>
                <a:gd name="T21" fmla="*/ 79 h 149"/>
                <a:gd name="T22" fmla="*/ 36 w 101"/>
                <a:gd name="T23" fmla="*/ 77 h 149"/>
                <a:gd name="T24" fmla="*/ 25 w 101"/>
                <a:gd name="T25" fmla="*/ 71 h 149"/>
                <a:gd name="T26" fmla="*/ 16 w 101"/>
                <a:gd name="T27" fmla="*/ 62 h 149"/>
                <a:gd name="T28" fmla="*/ 11 w 101"/>
                <a:gd name="T29" fmla="*/ 49 h 149"/>
                <a:gd name="T30" fmla="*/ 10 w 101"/>
                <a:gd name="T31" fmla="*/ 40 h 149"/>
                <a:gd name="T32" fmla="*/ 14 w 101"/>
                <a:gd name="T33" fmla="*/ 24 h 149"/>
                <a:gd name="T34" fmla="*/ 22 w 101"/>
                <a:gd name="T35" fmla="*/ 11 h 149"/>
                <a:gd name="T36" fmla="*/ 34 w 101"/>
                <a:gd name="T37" fmla="*/ 3 h 149"/>
                <a:gd name="T38" fmla="*/ 50 w 101"/>
                <a:gd name="T39" fmla="*/ 0 h 149"/>
                <a:gd name="T40" fmla="*/ 61 w 101"/>
                <a:gd name="T41" fmla="*/ 1 h 149"/>
                <a:gd name="T42" fmla="*/ 78 w 101"/>
                <a:gd name="T43" fmla="*/ 11 h 149"/>
                <a:gd name="T44" fmla="*/ 65 w 101"/>
                <a:gd name="T45" fmla="*/ 38 h 149"/>
                <a:gd name="T46" fmla="*/ 64 w 101"/>
                <a:gd name="T47" fmla="*/ 34 h 149"/>
                <a:gd name="T48" fmla="*/ 56 w 101"/>
                <a:gd name="T49" fmla="*/ 29 h 149"/>
                <a:gd name="T50" fmla="*/ 53 w 101"/>
                <a:gd name="T51" fmla="*/ 28 h 149"/>
                <a:gd name="T52" fmla="*/ 44 w 101"/>
                <a:gd name="T53" fmla="*/ 32 h 149"/>
                <a:gd name="T54" fmla="*/ 40 w 101"/>
                <a:gd name="T55" fmla="*/ 40 h 149"/>
                <a:gd name="T56" fmla="*/ 42 w 101"/>
                <a:gd name="T57" fmla="*/ 44 h 149"/>
                <a:gd name="T58" fmla="*/ 47 w 101"/>
                <a:gd name="T59" fmla="*/ 50 h 149"/>
                <a:gd name="T60" fmla="*/ 61 w 101"/>
                <a:gd name="T61" fmla="*/ 55 h 149"/>
                <a:gd name="T62" fmla="*/ 73 w 101"/>
                <a:gd name="T63" fmla="*/ 59 h 149"/>
                <a:gd name="T64" fmla="*/ 83 w 101"/>
                <a:gd name="T65" fmla="*/ 63 h 149"/>
                <a:gd name="T66" fmla="*/ 93 w 101"/>
                <a:gd name="T67" fmla="*/ 72 h 149"/>
                <a:gd name="T68" fmla="*/ 99 w 101"/>
                <a:gd name="T69" fmla="*/ 84 h 149"/>
                <a:gd name="T70" fmla="*/ 101 w 101"/>
                <a:gd name="T71" fmla="*/ 100 h 149"/>
                <a:gd name="T72" fmla="*/ 100 w 101"/>
                <a:gd name="T73" fmla="*/ 111 h 149"/>
                <a:gd name="T74" fmla="*/ 93 w 101"/>
                <a:gd name="T75" fmla="*/ 128 h 149"/>
                <a:gd name="T76" fmla="*/ 79 w 101"/>
                <a:gd name="T77" fmla="*/ 142 h 149"/>
                <a:gd name="T78" fmla="*/ 61 w 101"/>
                <a:gd name="T79" fmla="*/ 149 h 149"/>
                <a:gd name="T80" fmla="*/ 50 w 101"/>
                <a:gd name="T81" fmla="*/ 149 h 149"/>
                <a:gd name="T82" fmla="*/ 29 w 101"/>
                <a:gd name="T83" fmla="*/ 145 h 149"/>
                <a:gd name="T84" fmla="*/ 14 w 101"/>
                <a:gd name="T85" fmla="*/ 135 h 149"/>
                <a:gd name="T86" fmla="*/ 4 w 101"/>
                <a:gd name="T87" fmla="*/ 118 h 149"/>
                <a:gd name="T88" fmla="*/ 0 w 101"/>
                <a:gd name="T89" fmla="*/ 9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" h="149">
                  <a:moveTo>
                    <a:pt x="31" y="99"/>
                  </a:moveTo>
                  <a:lnTo>
                    <a:pt x="31" y="99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4" y="111"/>
                  </a:lnTo>
                  <a:lnTo>
                    <a:pt x="37" y="113"/>
                  </a:lnTo>
                  <a:lnTo>
                    <a:pt x="43" y="117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57" y="118"/>
                  </a:lnTo>
                  <a:lnTo>
                    <a:pt x="64" y="115"/>
                  </a:lnTo>
                  <a:lnTo>
                    <a:pt x="66" y="112"/>
                  </a:lnTo>
                  <a:lnTo>
                    <a:pt x="67" y="109"/>
                  </a:lnTo>
                  <a:lnTo>
                    <a:pt x="68" y="105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8" y="95"/>
                  </a:lnTo>
                  <a:lnTo>
                    <a:pt x="66" y="92"/>
                  </a:lnTo>
                  <a:lnTo>
                    <a:pt x="64" y="88"/>
                  </a:lnTo>
                  <a:lnTo>
                    <a:pt x="60" y="85"/>
                  </a:lnTo>
                  <a:lnTo>
                    <a:pt x="51" y="82"/>
                  </a:lnTo>
                  <a:lnTo>
                    <a:pt x="40" y="79"/>
                  </a:lnTo>
                  <a:lnTo>
                    <a:pt x="40" y="79"/>
                  </a:lnTo>
                  <a:lnTo>
                    <a:pt x="36" y="77"/>
                  </a:lnTo>
                  <a:lnTo>
                    <a:pt x="29" y="74"/>
                  </a:lnTo>
                  <a:lnTo>
                    <a:pt x="25" y="71"/>
                  </a:lnTo>
                  <a:lnTo>
                    <a:pt x="20" y="67"/>
                  </a:lnTo>
                  <a:lnTo>
                    <a:pt x="16" y="62"/>
                  </a:lnTo>
                  <a:lnTo>
                    <a:pt x="12" y="56"/>
                  </a:lnTo>
                  <a:lnTo>
                    <a:pt x="11" y="49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1" y="32"/>
                  </a:lnTo>
                  <a:lnTo>
                    <a:pt x="14" y="24"/>
                  </a:lnTo>
                  <a:lnTo>
                    <a:pt x="17" y="17"/>
                  </a:lnTo>
                  <a:lnTo>
                    <a:pt x="22" y="11"/>
                  </a:lnTo>
                  <a:lnTo>
                    <a:pt x="28" y="6"/>
                  </a:lnTo>
                  <a:lnTo>
                    <a:pt x="34" y="3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1" y="1"/>
                  </a:lnTo>
                  <a:lnTo>
                    <a:pt x="71" y="5"/>
                  </a:lnTo>
                  <a:lnTo>
                    <a:pt x="78" y="11"/>
                  </a:lnTo>
                  <a:lnTo>
                    <a:pt x="85" y="18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4" y="34"/>
                  </a:lnTo>
                  <a:lnTo>
                    <a:pt x="60" y="31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48" y="29"/>
                  </a:lnTo>
                  <a:lnTo>
                    <a:pt x="44" y="32"/>
                  </a:lnTo>
                  <a:lnTo>
                    <a:pt x="42" y="35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2" y="44"/>
                  </a:lnTo>
                  <a:lnTo>
                    <a:pt x="44" y="48"/>
                  </a:lnTo>
                  <a:lnTo>
                    <a:pt x="47" y="50"/>
                  </a:lnTo>
                  <a:lnTo>
                    <a:pt x="51" y="53"/>
                  </a:lnTo>
                  <a:lnTo>
                    <a:pt x="61" y="55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8" y="61"/>
                  </a:lnTo>
                  <a:lnTo>
                    <a:pt x="83" y="63"/>
                  </a:lnTo>
                  <a:lnTo>
                    <a:pt x="88" y="67"/>
                  </a:lnTo>
                  <a:lnTo>
                    <a:pt x="93" y="72"/>
                  </a:lnTo>
                  <a:lnTo>
                    <a:pt x="96" y="78"/>
                  </a:lnTo>
                  <a:lnTo>
                    <a:pt x="99" y="84"/>
                  </a:lnTo>
                  <a:lnTo>
                    <a:pt x="100" y="92"/>
                  </a:lnTo>
                  <a:lnTo>
                    <a:pt x="101" y="100"/>
                  </a:lnTo>
                  <a:lnTo>
                    <a:pt x="101" y="100"/>
                  </a:lnTo>
                  <a:lnTo>
                    <a:pt x="100" y="111"/>
                  </a:lnTo>
                  <a:lnTo>
                    <a:pt x="98" y="121"/>
                  </a:lnTo>
                  <a:lnTo>
                    <a:pt x="93" y="128"/>
                  </a:lnTo>
                  <a:lnTo>
                    <a:pt x="87" y="135"/>
                  </a:lnTo>
                  <a:lnTo>
                    <a:pt x="79" y="142"/>
                  </a:lnTo>
                  <a:lnTo>
                    <a:pt x="71" y="146"/>
                  </a:lnTo>
                  <a:lnTo>
                    <a:pt x="61" y="149"/>
                  </a:lnTo>
                  <a:lnTo>
                    <a:pt x="50" y="149"/>
                  </a:lnTo>
                  <a:lnTo>
                    <a:pt x="50" y="149"/>
                  </a:lnTo>
                  <a:lnTo>
                    <a:pt x="39" y="149"/>
                  </a:lnTo>
                  <a:lnTo>
                    <a:pt x="29" y="145"/>
                  </a:lnTo>
                  <a:lnTo>
                    <a:pt x="21" y="140"/>
                  </a:lnTo>
                  <a:lnTo>
                    <a:pt x="14" y="135"/>
                  </a:lnTo>
                  <a:lnTo>
                    <a:pt x="9" y="127"/>
                  </a:lnTo>
                  <a:lnTo>
                    <a:pt x="4" y="118"/>
                  </a:lnTo>
                  <a:lnTo>
                    <a:pt x="1" y="110"/>
                  </a:lnTo>
                  <a:lnTo>
                    <a:pt x="0" y="99"/>
                  </a:lnTo>
                  <a:lnTo>
                    <a:pt x="31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6"/>
            <p:cNvSpPr>
              <a:spLocks noEditPoints="1"/>
            </p:cNvSpPr>
            <p:nvPr userDrawn="1"/>
          </p:nvSpPr>
          <p:spPr bwMode="auto">
            <a:xfrm>
              <a:off x="2015" y="2429"/>
              <a:ext cx="49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5 w 149"/>
                <a:gd name="T9" fmla="*/ 120 h 149"/>
                <a:gd name="T10" fmla="*/ 85 w 149"/>
                <a:gd name="T11" fmla="*/ 118 h 149"/>
                <a:gd name="T12" fmla="*/ 103 w 149"/>
                <a:gd name="T13" fmla="*/ 111 h 149"/>
                <a:gd name="T14" fmla="*/ 146 w 149"/>
                <a:gd name="T15" fmla="*/ 105 h 149"/>
                <a:gd name="T16" fmla="*/ 141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5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1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5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3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7 w 149"/>
                <a:gd name="T73" fmla="*/ 32 h 149"/>
                <a:gd name="T74" fmla="*/ 75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7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1" y="22"/>
                  </a:lnTo>
                  <a:lnTo>
                    <a:pt x="32" y="12"/>
                  </a:lnTo>
                  <a:lnTo>
                    <a:pt x="45" y="6"/>
                  </a:lnTo>
                  <a:lnTo>
                    <a:pt x="51" y="4"/>
                  </a:lnTo>
                  <a:lnTo>
                    <a:pt x="59" y="1"/>
                  </a:lnTo>
                  <a:lnTo>
                    <a:pt x="66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3" y="34"/>
                  </a:lnTo>
                  <a:lnTo>
                    <a:pt x="87" y="32"/>
                  </a:lnTo>
                  <a:lnTo>
                    <a:pt x="81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7"/>
            <p:cNvSpPr>
              <a:spLocks noEditPoints="1"/>
            </p:cNvSpPr>
            <p:nvPr userDrawn="1"/>
          </p:nvSpPr>
          <p:spPr bwMode="auto">
            <a:xfrm>
              <a:off x="2071" y="2429"/>
              <a:ext cx="49" cy="50"/>
            </a:xfrm>
            <a:custGeom>
              <a:avLst/>
              <a:gdLst>
                <a:gd name="T0" fmla="*/ 148 w 148"/>
                <a:gd name="T1" fmla="*/ 148 h 149"/>
                <a:gd name="T2" fmla="*/ 115 w 148"/>
                <a:gd name="T3" fmla="*/ 133 h 149"/>
                <a:gd name="T4" fmla="*/ 109 w 148"/>
                <a:gd name="T5" fmla="*/ 138 h 149"/>
                <a:gd name="T6" fmla="*/ 88 w 148"/>
                <a:gd name="T7" fmla="*/ 148 h 149"/>
                <a:gd name="T8" fmla="*/ 73 w 148"/>
                <a:gd name="T9" fmla="*/ 149 h 149"/>
                <a:gd name="T10" fmla="*/ 59 w 148"/>
                <a:gd name="T11" fmla="*/ 148 h 149"/>
                <a:gd name="T12" fmla="*/ 32 w 148"/>
                <a:gd name="T13" fmla="*/ 138 h 149"/>
                <a:gd name="T14" fmla="*/ 12 w 148"/>
                <a:gd name="T15" fmla="*/ 117 h 149"/>
                <a:gd name="T16" fmla="*/ 4 w 148"/>
                <a:gd name="T17" fmla="*/ 98 h 149"/>
                <a:gd name="T18" fmla="*/ 0 w 148"/>
                <a:gd name="T19" fmla="*/ 83 h 149"/>
                <a:gd name="T20" fmla="*/ 0 w 148"/>
                <a:gd name="T21" fmla="*/ 74 h 149"/>
                <a:gd name="T22" fmla="*/ 1 w 148"/>
                <a:gd name="T23" fmla="*/ 59 h 149"/>
                <a:gd name="T24" fmla="*/ 6 w 148"/>
                <a:gd name="T25" fmla="*/ 44 h 149"/>
                <a:gd name="T26" fmla="*/ 21 w 148"/>
                <a:gd name="T27" fmla="*/ 21 h 149"/>
                <a:gd name="T28" fmla="*/ 44 w 148"/>
                <a:gd name="T29" fmla="*/ 5 h 149"/>
                <a:gd name="T30" fmla="*/ 73 w 148"/>
                <a:gd name="T31" fmla="*/ 0 h 149"/>
                <a:gd name="T32" fmla="*/ 81 w 148"/>
                <a:gd name="T33" fmla="*/ 0 h 149"/>
                <a:gd name="T34" fmla="*/ 99 w 148"/>
                <a:gd name="T35" fmla="*/ 5 h 149"/>
                <a:gd name="T36" fmla="*/ 115 w 148"/>
                <a:gd name="T37" fmla="*/ 17 h 149"/>
                <a:gd name="T38" fmla="*/ 148 w 148"/>
                <a:gd name="T39" fmla="*/ 1 h 149"/>
                <a:gd name="T40" fmla="*/ 75 w 148"/>
                <a:gd name="T41" fmla="*/ 31 h 149"/>
                <a:gd name="T42" fmla="*/ 58 w 148"/>
                <a:gd name="T43" fmla="*/ 34 h 149"/>
                <a:gd name="T44" fmla="*/ 44 w 148"/>
                <a:gd name="T45" fmla="*/ 44 h 149"/>
                <a:gd name="T46" fmla="*/ 36 w 148"/>
                <a:gd name="T47" fmla="*/ 57 h 149"/>
                <a:gd name="T48" fmla="*/ 32 w 148"/>
                <a:gd name="T49" fmla="*/ 74 h 149"/>
                <a:gd name="T50" fmla="*/ 33 w 148"/>
                <a:gd name="T51" fmla="*/ 83 h 149"/>
                <a:gd name="T52" fmla="*/ 39 w 148"/>
                <a:gd name="T53" fmla="*/ 99 h 149"/>
                <a:gd name="T54" fmla="*/ 50 w 148"/>
                <a:gd name="T55" fmla="*/ 111 h 149"/>
                <a:gd name="T56" fmla="*/ 66 w 148"/>
                <a:gd name="T57" fmla="*/ 117 h 149"/>
                <a:gd name="T58" fmla="*/ 75 w 148"/>
                <a:gd name="T59" fmla="*/ 118 h 149"/>
                <a:gd name="T60" fmla="*/ 92 w 148"/>
                <a:gd name="T61" fmla="*/ 115 h 149"/>
                <a:gd name="T62" fmla="*/ 105 w 148"/>
                <a:gd name="T63" fmla="*/ 105 h 149"/>
                <a:gd name="T64" fmla="*/ 114 w 148"/>
                <a:gd name="T65" fmla="*/ 92 h 149"/>
                <a:gd name="T66" fmla="*/ 116 w 148"/>
                <a:gd name="T67" fmla="*/ 74 h 149"/>
                <a:gd name="T68" fmla="*/ 116 w 148"/>
                <a:gd name="T69" fmla="*/ 66 h 149"/>
                <a:gd name="T70" fmla="*/ 110 w 148"/>
                <a:gd name="T71" fmla="*/ 50 h 149"/>
                <a:gd name="T72" fmla="*/ 98 w 148"/>
                <a:gd name="T73" fmla="*/ 38 h 149"/>
                <a:gd name="T74" fmla="*/ 83 w 148"/>
                <a:gd name="T75" fmla="*/ 32 h 149"/>
                <a:gd name="T76" fmla="*/ 75 w 148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149">
                  <a:moveTo>
                    <a:pt x="148" y="1"/>
                  </a:moveTo>
                  <a:lnTo>
                    <a:pt x="148" y="148"/>
                  </a:lnTo>
                  <a:lnTo>
                    <a:pt x="115" y="148"/>
                  </a:lnTo>
                  <a:lnTo>
                    <a:pt x="115" y="133"/>
                  </a:lnTo>
                  <a:lnTo>
                    <a:pt x="115" y="133"/>
                  </a:lnTo>
                  <a:lnTo>
                    <a:pt x="109" y="138"/>
                  </a:lnTo>
                  <a:lnTo>
                    <a:pt x="99" y="144"/>
                  </a:lnTo>
                  <a:lnTo>
                    <a:pt x="88" y="148"/>
                  </a:lnTo>
                  <a:lnTo>
                    <a:pt x="81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59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1" y="128"/>
                  </a:lnTo>
                  <a:lnTo>
                    <a:pt x="12" y="117"/>
                  </a:lnTo>
                  <a:lnTo>
                    <a:pt x="6" y="105"/>
                  </a:lnTo>
                  <a:lnTo>
                    <a:pt x="4" y="98"/>
                  </a:lnTo>
                  <a:lnTo>
                    <a:pt x="1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59"/>
                  </a:lnTo>
                  <a:lnTo>
                    <a:pt x="4" y="51"/>
                  </a:lnTo>
                  <a:lnTo>
                    <a:pt x="6" y="44"/>
                  </a:lnTo>
                  <a:lnTo>
                    <a:pt x="12" y="32"/>
                  </a:lnTo>
                  <a:lnTo>
                    <a:pt x="21" y="21"/>
                  </a:lnTo>
                  <a:lnTo>
                    <a:pt x="32" y="12"/>
                  </a:lnTo>
                  <a:lnTo>
                    <a:pt x="44" y="5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81" y="0"/>
                  </a:lnTo>
                  <a:lnTo>
                    <a:pt x="87" y="1"/>
                  </a:lnTo>
                  <a:lnTo>
                    <a:pt x="99" y="5"/>
                  </a:lnTo>
                  <a:lnTo>
                    <a:pt x="109" y="11"/>
                  </a:lnTo>
                  <a:lnTo>
                    <a:pt x="115" y="17"/>
                  </a:lnTo>
                  <a:lnTo>
                    <a:pt x="115" y="1"/>
                  </a:lnTo>
                  <a:lnTo>
                    <a:pt x="148" y="1"/>
                  </a:lnTo>
                  <a:close/>
                  <a:moveTo>
                    <a:pt x="75" y="31"/>
                  </a:moveTo>
                  <a:lnTo>
                    <a:pt x="75" y="31"/>
                  </a:lnTo>
                  <a:lnTo>
                    <a:pt x="66" y="32"/>
                  </a:lnTo>
                  <a:lnTo>
                    <a:pt x="58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9" y="50"/>
                  </a:lnTo>
                  <a:lnTo>
                    <a:pt x="36" y="57"/>
                  </a:lnTo>
                  <a:lnTo>
                    <a:pt x="33" y="66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3" y="83"/>
                  </a:lnTo>
                  <a:lnTo>
                    <a:pt x="36" y="92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8" y="115"/>
                  </a:lnTo>
                  <a:lnTo>
                    <a:pt x="66" y="117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83" y="117"/>
                  </a:lnTo>
                  <a:lnTo>
                    <a:pt x="92" y="115"/>
                  </a:lnTo>
                  <a:lnTo>
                    <a:pt x="98" y="111"/>
                  </a:lnTo>
                  <a:lnTo>
                    <a:pt x="105" y="105"/>
                  </a:lnTo>
                  <a:lnTo>
                    <a:pt x="110" y="99"/>
                  </a:lnTo>
                  <a:lnTo>
                    <a:pt x="114" y="92"/>
                  </a:lnTo>
                  <a:lnTo>
                    <a:pt x="116" y="83"/>
                  </a:lnTo>
                  <a:lnTo>
                    <a:pt x="116" y="74"/>
                  </a:lnTo>
                  <a:lnTo>
                    <a:pt x="116" y="74"/>
                  </a:lnTo>
                  <a:lnTo>
                    <a:pt x="116" y="66"/>
                  </a:lnTo>
                  <a:lnTo>
                    <a:pt x="114" y="57"/>
                  </a:lnTo>
                  <a:lnTo>
                    <a:pt x="110" y="50"/>
                  </a:lnTo>
                  <a:lnTo>
                    <a:pt x="105" y="44"/>
                  </a:lnTo>
                  <a:lnTo>
                    <a:pt x="98" y="38"/>
                  </a:lnTo>
                  <a:lnTo>
                    <a:pt x="92" y="34"/>
                  </a:lnTo>
                  <a:lnTo>
                    <a:pt x="83" y="32"/>
                  </a:lnTo>
                  <a:lnTo>
                    <a:pt x="75" y="31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8"/>
            <p:cNvSpPr>
              <a:spLocks/>
            </p:cNvSpPr>
            <p:nvPr userDrawn="1"/>
          </p:nvSpPr>
          <p:spPr bwMode="auto">
            <a:xfrm>
              <a:off x="2132" y="2429"/>
              <a:ext cx="23" cy="49"/>
            </a:xfrm>
            <a:custGeom>
              <a:avLst/>
              <a:gdLst>
                <a:gd name="T0" fmla="*/ 0 w 69"/>
                <a:gd name="T1" fmla="*/ 1 h 148"/>
                <a:gd name="T2" fmla="*/ 33 w 69"/>
                <a:gd name="T3" fmla="*/ 1 h 148"/>
                <a:gd name="T4" fmla="*/ 33 w 69"/>
                <a:gd name="T5" fmla="*/ 17 h 148"/>
                <a:gd name="T6" fmla="*/ 33 w 69"/>
                <a:gd name="T7" fmla="*/ 17 h 148"/>
                <a:gd name="T8" fmla="*/ 38 w 69"/>
                <a:gd name="T9" fmla="*/ 10 h 148"/>
                <a:gd name="T10" fmla="*/ 46 w 69"/>
                <a:gd name="T11" fmla="*/ 5 h 148"/>
                <a:gd name="T12" fmla="*/ 51 w 69"/>
                <a:gd name="T13" fmla="*/ 3 h 148"/>
                <a:gd name="T14" fmla="*/ 56 w 69"/>
                <a:gd name="T15" fmla="*/ 1 h 148"/>
                <a:gd name="T16" fmla="*/ 63 w 69"/>
                <a:gd name="T17" fmla="*/ 0 h 148"/>
                <a:gd name="T18" fmla="*/ 69 w 69"/>
                <a:gd name="T19" fmla="*/ 0 h 148"/>
                <a:gd name="T20" fmla="*/ 69 w 69"/>
                <a:gd name="T21" fmla="*/ 31 h 148"/>
                <a:gd name="T22" fmla="*/ 67 w 69"/>
                <a:gd name="T23" fmla="*/ 31 h 148"/>
                <a:gd name="T24" fmla="*/ 67 w 69"/>
                <a:gd name="T25" fmla="*/ 31 h 148"/>
                <a:gd name="T26" fmla="*/ 60 w 69"/>
                <a:gd name="T27" fmla="*/ 32 h 148"/>
                <a:gd name="T28" fmla="*/ 54 w 69"/>
                <a:gd name="T29" fmla="*/ 33 h 148"/>
                <a:gd name="T30" fmla="*/ 47 w 69"/>
                <a:gd name="T31" fmla="*/ 37 h 148"/>
                <a:gd name="T32" fmla="*/ 43 w 69"/>
                <a:gd name="T33" fmla="*/ 40 h 148"/>
                <a:gd name="T34" fmla="*/ 38 w 69"/>
                <a:gd name="T35" fmla="*/ 46 h 148"/>
                <a:gd name="T36" fmla="*/ 35 w 69"/>
                <a:gd name="T37" fmla="*/ 53 h 148"/>
                <a:gd name="T38" fmla="*/ 33 w 69"/>
                <a:gd name="T39" fmla="*/ 60 h 148"/>
                <a:gd name="T40" fmla="*/ 33 w 69"/>
                <a:gd name="T41" fmla="*/ 67 h 148"/>
                <a:gd name="T42" fmla="*/ 33 w 69"/>
                <a:gd name="T43" fmla="*/ 148 h 148"/>
                <a:gd name="T44" fmla="*/ 0 w 69"/>
                <a:gd name="T45" fmla="*/ 148 h 148"/>
                <a:gd name="T46" fmla="*/ 0 w 69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148">
                  <a:moveTo>
                    <a:pt x="0" y="1"/>
                  </a:moveTo>
                  <a:lnTo>
                    <a:pt x="33" y="1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8" y="10"/>
                  </a:lnTo>
                  <a:lnTo>
                    <a:pt x="46" y="5"/>
                  </a:lnTo>
                  <a:lnTo>
                    <a:pt x="51" y="3"/>
                  </a:lnTo>
                  <a:lnTo>
                    <a:pt x="56" y="1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4" y="33"/>
                  </a:lnTo>
                  <a:lnTo>
                    <a:pt x="47" y="37"/>
                  </a:lnTo>
                  <a:lnTo>
                    <a:pt x="43" y="40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3" y="60"/>
                  </a:lnTo>
                  <a:lnTo>
                    <a:pt x="33" y="67"/>
                  </a:lnTo>
                  <a:lnTo>
                    <a:pt x="33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9"/>
            <p:cNvSpPr>
              <a:spLocks/>
            </p:cNvSpPr>
            <p:nvPr userDrawn="1"/>
          </p:nvSpPr>
          <p:spPr bwMode="auto">
            <a:xfrm>
              <a:off x="2160" y="2429"/>
              <a:ext cx="50" cy="50"/>
            </a:xfrm>
            <a:custGeom>
              <a:avLst/>
              <a:gdLst>
                <a:gd name="T0" fmla="*/ 76 w 150"/>
                <a:gd name="T1" fmla="*/ 120 h 149"/>
                <a:gd name="T2" fmla="*/ 93 w 150"/>
                <a:gd name="T3" fmla="*/ 116 h 149"/>
                <a:gd name="T4" fmla="*/ 106 w 150"/>
                <a:gd name="T5" fmla="*/ 106 h 149"/>
                <a:gd name="T6" fmla="*/ 115 w 150"/>
                <a:gd name="T7" fmla="*/ 93 h 149"/>
                <a:gd name="T8" fmla="*/ 117 w 150"/>
                <a:gd name="T9" fmla="*/ 74 h 149"/>
                <a:gd name="T10" fmla="*/ 150 w 150"/>
                <a:gd name="T11" fmla="*/ 74 h 149"/>
                <a:gd name="T12" fmla="*/ 149 w 150"/>
                <a:gd name="T13" fmla="*/ 90 h 149"/>
                <a:gd name="T14" fmla="*/ 144 w 150"/>
                <a:gd name="T15" fmla="*/ 104 h 149"/>
                <a:gd name="T16" fmla="*/ 128 w 150"/>
                <a:gd name="T17" fmla="*/ 128 h 149"/>
                <a:gd name="T18" fmla="*/ 105 w 150"/>
                <a:gd name="T19" fmla="*/ 144 h 149"/>
                <a:gd name="T20" fmla="*/ 90 w 150"/>
                <a:gd name="T21" fmla="*/ 148 h 149"/>
                <a:gd name="T22" fmla="*/ 76 w 150"/>
                <a:gd name="T23" fmla="*/ 149 h 149"/>
                <a:gd name="T24" fmla="*/ 67 w 150"/>
                <a:gd name="T25" fmla="*/ 149 h 149"/>
                <a:gd name="T26" fmla="*/ 53 w 150"/>
                <a:gd name="T27" fmla="*/ 146 h 149"/>
                <a:gd name="T28" fmla="*/ 33 w 150"/>
                <a:gd name="T29" fmla="*/ 137 h 149"/>
                <a:gd name="T30" fmla="*/ 14 w 150"/>
                <a:gd name="T31" fmla="*/ 117 h 149"/>
                <a:gd name="T32" fmla="*/ 4 w 150"/>
                <a:gd name="T33" fmla="*/ 98 h 149"/>
                <a:gd name="T34" fmla="*/ 1 w 150"/>
                <a:gd name="T35" fmla="*/ 83 h 149"/>
                <a:gd name="T36" fmla="*/ 0 w 150"/>
                <a:gd name="T37" fmla="*/ 74 h 149"/>
                <a:gd name="T38" fmla="*/ 3 w 150"/>
                <a:gd name="T39" fmla="*/ 59 h 149"/>
                <a:gd name="T40" fmla="*/ 6 w 150"/>
                <a:gd name="T41" fmla="*/ 45 h 149"/>
                <a:gd name="T42" fmla="*/ 22 w 150"/>
                <a:gd name="T43" fmla="*/ 21 h 149"/>
                <a:gd name="T44" fmla="*/ 45 w 150"/>
                <a:gd name="T45" fmla="*/ 5 h 149"/>
                <a:gd name="T46" fmla="*/ 60 w 150"/>
                <a:gd name="T47" fmla="*/ 1 h 149"/>
                <a:gd name="T48" fmla="*/ 76 w 150"/>
                <a:gd name="T49" fmla="*/ 0 h 149"/>
                <a:gd name="T50" fmla="*/ 84 w 150"/>
                <a:gd name="T51" fmla="*/ 0 h 149"/>
                <a:gd name="T52" fmla="*/ 99 w 150"/>
                <a:gd name="T53" fmla="*/ 4 h 149"/>
                <a:gd name="T54" fmla="*/ 112 w 150"/>
                <a:gd name="T55" fmla="*/ 9 h 149"/>
                <a:gd name="T56" fmla="*/ 129 w 150"/>
                <a:gd name="T57" fmla="*/ 22 h 149"/>
                <a:gd name="T58" fmla="*/ 105 w 150"/>
                <a:gd name="T59" fmla="*/ 43 h 149"/>
                <a:gd name="T60" fmla="*/ 93 w 150"/>
                <a:gd name="T61" fmla="*/ 34 h 149"/>
                <a:gd name="T62" fmla="*/ 76 w 150"/>
                <a:gd name="T63" fmla="*/ 31 h 149"/>
                <a:gd name="T64" fmla="*/ 66 w 150"/>
                <a:gd name="T65" fmla="*/ 31 h 149"/>
                <a:gd name="T66" fmla="*/ 51 w 150"/>
                <a:gd name="T67" fmla="*/ 38 h 149"/>
                <a:gd name="T68" fmla="*/ 40 w 150"/>
                <a:gd name="T69" fmla="*/ 49 h 149"/>
                <a:gd name="T70" fmla="*/ 34 w 150"/>
                <a:gd name="T71" fmla="*/ 65 h 149"/>
                <a:gd name="T72" fmla="*/ 33 w 150"/>
                <a:gd name="T73" fmla="*/ 74 h 149"/>
                <a:gd name="T74" fmla="*/ 37 w 150"/>
                <a:gd name="T75" fmla="*/ 93 h 149"/>
                <a:gd name="T76" fmla="*/ 45 w 150"/>
                <a:gd name="T77" fmla="*/ 106 h 149"/>
                <a:gd name="T78" fmla="*/ 59 w 150"/>
                <a:gd name="T79" fmla="*/ 116 h 149"/>
                <a:gd name="T80" fmla="*/ 76 w 150"/>
                <a:gd name="T81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49">
                  <a:moveTo>
                    <a:pt x="76" y="120"/>
                  </a:moveTo>
                  <a:lnTo>
                    <a:pt x="76" y="120"/>
                  </a:lnTo>
                  <a:lnTo>
                    <a:pt x="84" y="118"/>
                  </a:lnTo>
                  <a:lnTo>
                    <a:pt x="93" y="116"/>
                  </a:lnTo>
                  <a:lnTo>
                    <a:pt x="100" y="112"/>
                  </a:lnTo>
                  <a:lnTo>
                    <a:pt x="106" y="106"/>
                  </a:lnTo>
                  <a:lnTo>
                    <a:pt x="111" y="100"/>
                  </a:lnTo>
                  <a:lnTo>
                    <a:pt x="115" y="93"/>
                  </a:lnTo>
                  <a:lnTo>
                    <a:pt x="117" y="84"/>
                  </a:lnTo>
                  <a:lnTo>
                    <a:pt x="117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50" y="83"/>
                  </a:lnTo>
                  <a:lnTo>
                    <a:pt x="149" y="90"/>
                  </a:lnTo>
                  <a:lnTo>
                    <a:pt x="146" y="98"/>
                  </a:lnTo>
                  <a:lnTo>
                    <a:pt x="144" y="104"/>
                  </a:lnTo>
                  <a:lnTo>
                    <a:pt x="138" y="117"/>
                  </a:lnTo>
                  <a:lnTo>
                    <a:pt x="128" y="128"/>
                  </a:lnTo>
                  <a:lnTo>
                    <a:pt x="117" y="137"/>
                  </a:lnTo>
                  <a:lnTo>
                    <a:pt x="105" y="144"/>
                  </a:lnTo>
                  <a:lnTo>
                    <a:pt x="98" y="146"/>
                  </a:lnTo>
                  <a:lnTo>
                    <a:pt x="90" y="148"/>
                  </a:lnTo>
                  <a:lnTo>
                    <a:pt x="83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4" y="117"/>
                  </a:lnTo>
                  <a:lnTo>
                    <a:pt x="6" y="105"/>
                  </a:lnTo>
                  <a:lnTo>
                    <a:pt x="4" y="98"/>
                  </a:lnTo>
                  <a:lnTo>
                    <a:pt x="3" y="90"/>
                  </a:lnTo>
                  <a:lnTo>
                    <a:pt x="1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3" y="59"/>
                  </a:lnTo>
                  <a:lnTo>
                    <a:pt x="4" y="51"/>
                  </a:lnTo>
                  <a:lnTo>
                    <a:pt x="6" y="45"/>
                  </a:lnTo>
                  <a:lnTo>
                    <a:pt x="14" y="32"/>
                  </a:lnTo>
                  <a:lnTo>
                    <a:pt x="22" y="21"/>
                  </a:lnTo>
                  <a:lnTo>
                    <a:pt x="33" y="12"/>
                  </a:lnTo>
                  <a:lnTo>
                    <a:pt x="45" y="5"/>
                  </a:lnTo>
                  <a:lnTo>
                    <a:pt x="53" y="3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4" y="0"/>
                  </a:lnTo>
                  <a:lnTo>
                    <a:pt x="92" y="1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9"/>
                  </a:lnTo>
                  <a:lnTo>
                    <a:pt x="118" y="12"/>
                  </a:lnTo>
                  <a:lnTo>
                    <a:pt x="129" y="22"/>
                  </a:lnTo>
                  <a:lnTo>
                    <a:pt x="105" y="43"/>
                  </a:lnTo>
                  <a:lnTo>
                    <a:pt x="105" y="43"/>
                  </a:lnTo>
                  <a:lnTo>
                    <a:pt x="99" y="38"/>
                  </a:lnTo>
                  <a:lnTo>
                    <a:pt x="93" y="34"/>
                  </a:lnTo>
                  <a:lnTo>
                    <a:pt x="84" y="31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66" y="31"/>
                  </a:lnTo>
                  <a:lnTo>
                    <a:pt x="59" y="33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0" y="49"/>
                  </a:lnTo>
                  <a:lnTo>
                    <a:pt x="37" y="56"/>
                  </a:lnTo>
                  <a:lnTo>
                    <a:pt x="34" y="65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84"/>
                  </a:lnTo>
                  <a:lnTo>
                    <a:pt x="37" y="93"/>
                  </a:lnTo>
                  <a:lnTo>
                    <a:pt x="40" y="100"/>
                  </a:lnTo>
                  <a:lnTo>
                    <a:pt x="45" y="106"/>
                  </a:lnTo>
                  <a:lnTo>
                    <a:pt x="51" y="112"/>
                  </a:lnTo>
                  <a:lnTo>
                    <a:pt x="59" y="116"/>
                  </a:lnTo>
                  <a:lnTo>
                    <a:pt x="66" y="118"/>
                  </a:lnTo>
                  <a:lnTo>
                    <a:pt x="76" y="120"/>
                  </a:lnTo>
                  <a:lnTo>
                    <a:pt x="76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0"/>
            <p:cNvSpPr>
              <a:spLocks/>
            </p:cNvSpPr>
            <p:nvPr userDrawn="1"/>
          </p:nvSpPr>
          <p:spPr bwMode="auto">
            <a:xfrm>
              <a:off x="2219" y="2409"/>
              <a:ext cx="43" cy="69"/>
            </a:xfrm>
            <a:custGeom>
              <a:avLst/>
              <a:gdLst>
                <a:gd name="T0" fmla="*/ 0 w 130"/>
                <a:gd name="T1" fmla="*/ 4 h 209"/>
                <a:gd name="T2" fmla="*/ 31 w 130"/>
                <a:gd name="T3" fmla="*/ 0 h 209"/>
                <a:gd name="T4" fmla="*/ 31 w 130"/>
                <a:gd name="T5" fmla="*/ 79 h 209"/>
                <a:gd name="T6" fmla="*/ 31 w 130"/>
                <a:gd name="T7" fmla="*/ 79 h 209"/>
                <a:gd name="T8" fmla="*/ 39 w 130"/>
                <a:gd name="T9" fmla="*/ 72 h 209"/>
                <a:gd name="T10" fmla="*/ 48 w 130"/>
                <a:gd name="T11" fmla="*/ 66 h 209"/>
                <a:gd name="T12" fmla="*/ 60 w 130"/>
                <a:gd name="T13" fmla="*/ 62 h 209"/>
                <a:gd name="T14" fmla="*/ 67 w 130"/>
                <a:gd name="T15" fmla="*/ 61 h 209"/>
                <a:gd name="T16" fmla="*/ 74 w 130"/>
                <a:gd name="T17" fmla="*/ 61 h 209"/>
                <a:gd name="T18" fmla="*/ 74 w 130"/>
                <a:gd name="T19" fmla="*/ 61 h 209"/>
                <a:gd name="T20" fmla="*/ 86 w 130"/>
                <a:gd name="T21" fmla="*/ 62 h 209"/>
                <a:gd name="T22" fmla="*/ 97 w 130"/>
                <a:gd name="T23" fmla="*/ 65 h 209"/>
                <a:gd name="T24" fmla="*/ 107 w 130"/>
                <a:gd name="T25" fmla="*/ 70 h 209"/>
                <a:gd name="T26" fmla="*/ 114 w 130"/>
                <a:gd name="T27" fmla="*/ 77 h 209"/>
                <a:gd name="T28" fmla="*/ 120 w 130"/>
                <a:gd name="T29" fmla="*/ 85 h 209"/>
                <a:gd name="T30" fmla="*/ 125 w 130"/>
                <a:gd name="T31" fmla="*/ 95 h 209"/>
                <a:gd name="T32" fmla="*/ 129 w 130"/>
                <a:gd name="T33" fmla="*/ 107 h 209"/>
                <a:gd name="T34" fmla="*/ 130 w 130"/>
                <a:gd name="T35" fmla="*/ 121 h 209"/>
                <a:gd name="T36" fmla="*/ 130 w 130"/>
                <a:gd name="T37" fmla="*/ 209 h 209"/>
                <a:gd name="T38" fmla="*/ 97 w 130"/>
                <a:gd name="T39" fmla="*/ 209 h 209"/>
                <a:gd name="T40" fmla="*/ 97 w 130"/>
                <a:gd name="T41" fmla="*/ 128 h 209"/>
                <a:gd name="T42" fmla="*/ 97 w 130"/>
                <a:gd name="T43" fmla="*/ 128 h 209"/>
                <a:gd name="T44" fmla="*/ 97 w 130"/>
                <a:gd name="T45" fmla="*/ 120 h 209"/>
                <a:gd name="T46" fmla="*/ 96 w 130"/>
                <a:gd name="T47" fmla="*/ 112 h 209"/>
                <a:gd name="T48" fmla="*/ 93 w 130"/>
                <a:gd name="T49" fmla="*/ 106 h 209"/>
                <a:gd name="T50" fmla="*/ 90 w 130"/>
                <a:gd name="T51" fmla="*/ 101 h 209"/>
                <a:gd name="T52" fmla="*/ 85 w 130"/>
                <a:gd name="T53" fmla="*/ 96 h 209"/>
                <a:gd name="T54" fmla="*/ 80 w 130"/>
                <a:gd name="T55" fmla="*/ 94 h 209"/>
                <a:gd name="T56" fmla="*/ 73 w 130"/>
                <a:gd name="T57" fmla="*/ 92 h 209"/>
                <a:gd name="T58" fmla="*/ 65 w 130"/>
                <a:gd name="T59" fmla="*/ 92 h 209"/>
                <a:gd name="T60" fmla="*/ 65 w 130"/>
                <a:gd name="T61" fmla="*/ 92 h 209"/>
                <a:gd name="T62" fmla="*/ 58 w 130"/>
                <a:gd name="T63" fmla="*/ 92 h 209"/>
                <a:gd name="T64" fmla="*/ 52 w 130"/>
                <a:gd name="T65" fmla="*/ 94 h 209"/>
                <a:gd name="T66" fmla="*/ 46 w 130"/>
                <a:gd name="T67" fmla="*/ 98 h 209"/>
                <a:gd name="T68" fmla="*/ 41 w 130"/>
                <a:gd name="T69" fmla="*/ 101 h 209"/>
                <a:gd name="T70" fmla="*/ 37 w 130"/>
                <a:gd name="T71" fmla="*/ 107 h 209"/>
                <a:gd name="T72" fmla="*/ 34 w 130"/>
                <a:gd name="T73" fmla="*/ 114 h 209"/>
                <a:gd name="T74" fmla="*/ 32 w 130"/>
                <a:gd name="T75" fmla="*/ 121 h 209"/>
                <a:gd name="T76" fmla="*/ 31 w 130"/>
                <a:gd name="T77" fmla="*/ 128 h 209"/>
                <a:gd name="T78" fmla="*/ 31 w 130"/>
                <a:gd name="T79" fmla="*/ 209 h 209"/>
                <a:gd name="T80" fmla="*/ 0 w 130"/>
                <a:gd name="T81" fmla="*/ 209 h 209"/>
                <a:gd name="T82" fmla="*/ 0 w 130"/>
                <a:gd name="T83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0" h="209">
                  <a:moveTo>
                    <a:pt x="0" y="4"/>
                  </a:moveTo>
                  <a:lnTo>
                    <a:pt x="31" y="0"/>
                  </a:lnTo>
                  <a:lnTo>
                    <a:pt x="31" y="79"/>
                  </a:lnTo>
                  <a:lnTo>
                    <a:pt x="31" y="79"/>
                  </a:lnTo>
                  <a:lnTo>
                    <a:pt x="39" y="72"/>
                  </a:lnTo>
                  <a:lnTo>
                    <a:pt x="48" y="66"/>
                  </a:lnTo>
                  <a:lnTo>
                    <a:pt x="60" y="62"/>
                  </a:lnTo>
                  <a:lnTo>
                    <a:pt x="67" y="61"/>
                  </a:lnTo>
                  <a:lnTo>
                    <a:pt x="74" y="61"/>
                  </a:lnTo>
                  <a:lnTo>
                    <a:pt x="74" y="61"/>
                  </a:lnTo>
                  <a:lnTo>
                    <a:pt x="86" y="62"/>
                  </a:lnTo>
                  <a:lnTo>
                    <a:pt x="97" y="65"/>
                  </a:lnTo>
                  <a:lnTo>
                    <a:pt x="107" y="70"/>
                  </a:lnTo>
                  <a:lnTo>
                    <a:pt x="114" y="77"/>
                  </a:lnTo>
                  <a:lnTo>
                    <a:pt x="120" y="85"/>
                  </a:lnTo>
                  <a:lnTo>
                    <a:pt x="125" y="95"/>
                  </a:lnTo>
                  <a:lnTo>
                    <a:pt x="129" y="107"/>
                  </a:lnTo>
                  <a:lnTo>
                    <a:pt x="130" y="121"/>
                  </a:lnTo>
                  <a:lnTo>
                    <a:pt x="130" y="209"/>
                  </a:lnTo>
                  <a:lnTo>
                    <a:pt x="97" y="209"/>
                  </a:lnTo>
                  <a:lnTo>
                    <a:pt x="97" y="128"/>
                  </a:lnTo>
                  <a:lnTo>
                    <a:pt x="97" y="128"/>
                  </a:lnTo>
                  <a:lnTo>
                    <a:pt x="97" y="120"/>
                  </a:lnTo>
                  <a:lnTo>
                    <a:pt x="96" y="112"/>
                  </a:lnTo>
                  <a:lnTo>
                    <a:pt x="93" y="106"/>
                  </a:lnTo>
                  <a:lnTo>
                    <a:pt x="90" y="101"/>
                  </a:lnTo>
                  <a:lnTo>
                    <a:pt x="85" y="96"/>
                  </a:lnTo>
                  <a:lnTo>
                    <a:pt x="80" y="94"/>
                  </a:lnTo>
                  <a:lnTo>
                    <a:pt x="73" y="92"/>
                  </a:lnTo>
                  <a:lnTo>
                    <a:pt x="65" y="92"/>
                  </a:lnTo>
                  <a:lnTo>
                    <a:pt x="65" y="92"/>
                  </a:lnTo>
                  <a:lnTo>
                    <a:pt x="58" y="92"/>
                  </a:lnTo>
                  <a:lnTo>
                    <a:pt x="52" y="94"/>
                  </a:lnTo>
                  <a:lnTo>
                    <a:pt x="46" y="98"/>
                  </a:lnTo>
                  <a:lnTo>
                    <a:pt x="41" y="101"/>
                  </a:lnTo>
                  <a:lnTo>
                    <a:pt x="37" y="107"/>
                  </a:lnTo>
                  <a:lnTo>
                    <a:pt x="34" y="114"/>
                  </a:lnTo>
                  <a:lnTo>
                    <a:pt x="32" y="121"/>
                  </a:lnTo>
                  <a:lnTo>
                    <a:pt x="31" y="128"/>
                  </a:lnTo>
                  <a:lnTo>
                    <a:pt x="31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1"/>
            <p:cNvSpPr>
              <a:spLocks/>
            </p:cNvSpPr>
            <p:nvPr userDrawn="1"/>
          </p:nvSpPr>
          <p:spPr bwMode="auto">
            <a:xfrm>
              <a:off x="2300" y="2410"/>
              <a:ext cx="67" cy="69"/>
            </a:xfrm>
            <a:custGeom>
              <a:avLst/>
              <a:gdLst>
                <a:gd name="T0" fmla="*/ 101 w 202"/>
                <a:gd name="T1" fmla="*/ 176 h 207"/>
                <a:gd name="T2" fmla="*/ 129 w 202"/>
                <a:gd name="T3" fmla="*/ 171 h 207"/>
                <a:gd name="T4" fmla="*/ 150 w 202"/>
                <a:gd name="T5" fmla="*/ 156 h 207"/>
                <a:gd name="T6" fmla="*/ 165 w 202"/>
                <a:gd name="T7" fmla="*/ 132 h 207"/>
                <a:gd name="T8" fmla="*/ 170 w 202"/>
                <a:gd name="T9" fmla="*/ 103 h 207"/>
                <a:gd name="T10" fmla="*/ 202 w 202"/>
                <a:gd name="T11" fmla="*/ 103 h 207"/>
                <a:gd name="T12" fmla="*/ 201 w 202"/>
                <a:gd name="T13" fmla="*/ 124 h 207"/>
                <a:gd name="T14" fmla="*/ 195 w 202"/>
                <a:gd name="T15" fmla="*/ 143 h 207"/>
                <a:gd name="T16" fmla="*/ 185 w 202"/>
                <a:gd name="T17" fmla="*/ 162 h 207"/>
                <a:gd name="T18" fmla="*/ 173 w 202"/>
                <a:gd name="T19" fmla="*/ 178 h 207"/>
                <a:gd name="T20" fmla="*/ 159 w 202"/>
                <a:gd name="T21" fmla="*/ 190 h 207"/>
                <a:gd name="T22" fmla="*/ 142 w 202"/>
                <a:gd name="T23" fmla="*/ 200 h 207"/>
                <a:gd name="T24" fmla="*/ 122 w 202"/>
                <a:gd name="T25" fmla="*/ 206 h 207"/>
                <a:gd name="T26" fmla="*/ 101 w 202"/>
                <a:gd name="T27" fmla="*/ 207 h 207"/>
                <a:gd name="T28" fmla="*/ 92 w 202"/>
                <a:gd name="T29" fmla="*/ 207 h 207"/>
                <a:gd name="T30" fmla="*/ 71 w 202"/>
                <a:gd name="T31" fmla="*/ 203 h 207"/>
                <a:gd name="T32" fmla="*/ 53 w 202"/>
                <a:gd name="T33" fmla="*/ 195 h 207"/>
                <a:gd name="T34" fmla="*/ 37 w 202"/>
                <a:gd name="T35" fmla="*/ 184 h 207"/>
                <a:gd name="T36" fmla="*/ 23 w 202"/>
                <a:gd name="T37" fmla="*/ 169 h 207"/>
                <a:gd name="T38" fmla="*/ 12 w 202"/>
                <a:gd name="T39" fmla="*/ 153 h 207"/>
                <a:gd name="T40" fmla="*/ 5 w 202"/>
                <a:gd name="T41" fmla="*/ 135 h 207"/>
                <a:gd name="T42" fmla="*/ 2 w 202"/>
                <a:gd name="T43" fmla="*/ 114 h 207"/>
                <a:gd name="T44" fmla="*/ 0 w 202"/>
                <a:gd name="T45" fmla="*/ 103 h 207"/>
                <a:gd name="T46" fmla="*/ 3 w 202"/>
                <a:gd name="T47" fmla="*/ 82 h 207"/>
                <a:gd name="T48" fmla="*/ 9 w 202"/>
                <a:gd name="T49" fmla="*/ 63 h 207"/>
                <a:gd name="T50" fmla="*/ 17 w 202"/>
                <a:gd name="T51" fmla="*/ 45 h 207"/>
                <a:gd name="T52" fmla="*/ 30 w 202"/>
                <a:gd name="T53" fmla="*/ 30 h 207"/>
                <a:gd name="T54" fmla="*/ 44 w 202"/>
                <a:gd name="T55" fmla="*/ 17 h 207"/>
                <a:gd name="T56" fmla="*/ 61 w 202"/>
                <a:gd name="T57" fmla="*/ 8 h 207"/>
                <a:gd name="T58" fmla="*/ 81 w 202"/>
                <a:gd name="T59" fmla="*/ 2 h 207"/>
                <a:gd name="T60" fmla="*/ 101 w 202"/>
                <a:gd name="T61" fmla="*/ 0 h 207"/>
                <a:gd name="T62" fmla="*/ 114 w 202"/>
                <a:gd name="T63" fmla="*/ 0 h 207"/>
                <a:gd name="T64" fmla="*/ 135 w 202"/>
                <a:gd name="T65" fmla="*/ 6 h 207"/>
                <a:gd name="T66" fmla="*/ 155 w 202"/>
                <a:gd name="T67" fmla="*/ 15 h 207"/>
                <a:gd name="T68" fmla="*/ 172 w 202"/>
                <a:gd name="T69" fmla="*/ 29 h 207"/>
                <a:gd name="T70" fmla="*/ 156 w 202"/>
                <a:gd name="T71" fmla="*/ 59 h 207"/>
                <a:gd name="T72" fmla="*/ 151 w 202"/>
                <a:gd name="T73" fmla="*/ 53 h 207"/>
                <a:gd name="T74" fmla="*/ 140 w 202"/>
                <a:gd name="T75" fmla="*/ 42 h 207"/>
                <a:gd name="T76" fmla="*/ 127 w 202"/>
                <a:gd name="T77" fmla="*/ 35 h 207"/>
                <a:gd name="T78" fmla="*/ 111 w 202"/>
                <a:gd name="T79" fmla="*/ 31 h 207"/>
                <a:gd name="T80" fmla="*/ 101 w 202"/>
                <a:gd name="T81" fmla="*/ 30 h 207"/>
                <a:gd name="T82" fmla="*/ 88 w 202"/>
                <a:gd name="T83" fmla="*/ 31 h 207"/>
                <a:gd name="T84" fmla="*/ 75 w 202"/>
                <a:gd name="T85" fmla="*/ 36 h 207"/>
                <a:gd name="T86" fmla="*/ 53 w 202"/>
                <a:gd name="T87" fmla="*/ 52 h 207"/>
                <a:gd name="T88" fmla="*/ 39 w 202"/>
                <a:gd name="T89" fmla="*/ 75 h 207"/>
                <a:gd name="T90" fmla="*/ 34 w 202"/>
                <a:gd name="T91" fmla="*/ 103 h 207"/>
                <a:gd name="T92" fmla="*/ 36 w 202"/>
                <a:gd name="T93" fmla="*/ 118 h 207"/>
                <a:gd name="T94" fmla="*/ 45 w 202"/>
                <a:gd name="T95" fmla="*/ 145 h 207"/>
                <a:gd name="T96" fmla="*/ 62 w 202"/>
                <a:gd name="T97" fmla="*/ 164 h 207"/>
                <a:gd name="T98" fmla="*/ 81 w 202"/>
                <a:gd name="T99" fmla="*/ 173 h 207"/>
                <a:gd name="T100" fmla="*/ 94 w 202"/>
                <a:gd name="T101" fmla="*/ 176 h 207"/>
                <a:gd name="T102" fmla="*/ 101 w 202"/>
                <a:gd name="T103" fmla="*/ 17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7">
                  <a:moveTo>
                    <a:pt x="101" y="176"/>
                  </a:moveTo>
                  <a:lnTo>
                    <a:pt x="101" y="176"/>
                  </a:lnTo>
                  <a:lnTo>
                    <a:pt x="116" y="175"/>
                  </a:lnTo>
                  <a:lnTo>
                    <a:pt x="129" y="171"/>
                  </a:lnTo>
                  <a:lnTo>
                    <a:pt x="140" y="164"/>
                  </a:lnTo>
                  <a:lnTo>
                    <a:pt x="150" y="156"/>
                  </a:lnTo>
                  <a:lnTo>
                    <a:pt x="159" y="145"/>
                  </a:lnTo>
                  <a:lnTo>
                    <a:pt x="165" y="132"/>
                  </a:lnTo>
                  <a:lnTo>
                    <a:pt x="168" y="119"/>
                  </a:lnTo>
                  <a:lnTo>
                    <a:pt x="170" y="103"/>
                  </a:lnTo>
                  <a:lnTo>
                    <a:pt x="202" y="103"/>
                  </a:lnTo>
                  <a:lnTo>
                    <a:pt x="202" y="103"/>
                  </a:lnTo>
                  <a:lnTo>
                    <a:pt x="202" y="114"/>
                  </a:lnTo>
                  <a:lnTo>
                    <a:pt x="201" y="124"/>
                  </a:lnTo>
                  <a:lnTo>
                    <a:pt x="199" y="135"/>
                  </a:lnTo>
                  <a:lnTo>
                    <a:pt x="195" y="143"/>
                  </a:lnTo>
                  <a:lnTo>
                    <a:pt x="190" y="153"/>
                  </a:lnTo>
                  <a:lnTo>
                    <a:pt x="185" y="162"/>
                  </a:lnTo>
                  <a:lnTo>
                    <a:pt x="181" y="169"/>
                  </a:lnTo>
                  <a:lnTo>
                    <a:pt x="173" y="178"/>
                  </a:lnTo>
                  <a:lnTo>
                    <a:pt x="167" y="184"/>
                  </a:lnTo>
                  <a:lnTo>
                    <a:pt x="159" y="190"/>
                  </a:lnTo>
                  <a:lnTo>
                    <a:pt x="151" y="195"/>
                  </a:lnTo>
                  <a:lnTo>
                    <a:pt x="142" y="200"/>
                  </a:lnTo>
                  <a:lnTo>
                    <a:pt x="133" y="203"/>
                  </a:lnTo>
                  <a:lnTo>
                    <a:pt x="122" y="206"/>
                  </a:lnTo>
                  <a:lnTo>
                    <a:pt x="112" y="207"/>
                  </a:lnTo>
                  <a:lnTo>
                    <a:pt x="101" y="207"/>
                  </a:lnTo>
                  <a:lnTo>
                    <a:pt x="101" y="207"/>
                  </a:lnTo>
                  <a:lnTo>
                    <a:pt x="92" y="207"/>
                  </a:lnTo>
                  <a:lnTo>
                    <a:pt x="81" y="206"/>
                  </a:lnTo>
                  <a:lnTo>
                    <a:pt x="71" y="203"/>
                  </a:lnTo>
                  <a:lnTo>
                    <a:pt x="61" y="200"/>
                  </a:lnTo>
                  <a:lnTo>
                    <a:pt x="53" y="195"/>
                  </a:lnTo>
                  <a:lnTo>
                    <a:pt x="44" y="190"/>
                  </a:lnTo>
                  <a:lnTo>
                    <a:pt x="37" y="184"/>
                  </a:lnTo>
                  <a:lnTo>
                    <a:pt x="30" y="178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2" y="153"/>
                  </a:lnTo>
                  <a:lnTo>
                    <a:pt x="9" y="143"/>
                  </a:lnTo>
                  <a:lnTo>
                    <a:pt x="5" y="135"/>
                  </a:lnTo>
                  <a:lnTo>
                    <a:pt x="3" y="124"/>
                  </a:lnTo>
                  <a:lnTo>
                    <a:pt x="2" y="114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2" y="92"/>
                  </a:lnTo>
                  <a:lnTo>
                    <a:pt x="3" y="82"/>
                  </a:lnTo>
                  <a:lnTo>
                    <a:pt x="5" y="73"/>
                  </a:lnTo>
                  <a:lnTo>
                    <a:pt x="9" y="63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3" y="37"/>
                  </a:lnTo>
                  <a:lnTo>
                    <a:pt x="30" y="30"/>
                  </a:lnTo>
                  <a:lnTo>
                    <a:pt x="37" y="23"/>
                  </a:lnTo>
                  <a:lnTo>
                    <a:pt x="44" y="17"/>
                  </a:lnTo>
                  <a:lnTo>
                    <a:pt x="53" y="12"/>
                  </a:lnTo>
                  <a:lnTo>
                    <a:pt x="61" y="8"/>
                  </a:lnTo>
                  <a:lnTo>
                    <a:pt x="71" y="4"/>
                  </a:lnTo>
                  <a:lnTo>
                    <a:pt x="81" y="2"/>
                  </a:lnTo>
                  <a:lnTo>
                    <a:pt x="9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26" y="2"/>
                  </a:lnTo>
                  <a:lnTo>
                    <a:pt x="135" y="6"/>
                  </a:lnTo>
                  <a:lnTo>
                    <a:pt x="146" y="9"/>
                  </a:lnTo>
                  <a:lnTo>
                    <a:pt x="155" y="15"/>
                  </a:lnTo>
                  <a:lnTo>
                    <a:pt x="163" y="22"/>
                  </a:lnTo>
                  <a:lnTo>
                    <a:pt x="172" y="29"/>
                  </a:lnTo>
                  <a:lnTo>
                    <a:pt x="179" y="37"/>
                  </a:lnTo>
                  <a:lnTo>
                    <a:pt x="156" y="59"/>
                  </a:lnTo>
                  <a:lnTo>
                    <a:pt x="156" y="59"/>
                  </a:lnTo>
                  <a:lnTo>
                    <a:pt x="151" y="53"/>
                  </a:lnTo>
                  <a:lnTo>
                    <a:pt x="146" y="47"/>
                  </a:lnTo>
                  <a:lnTo>
                    <a:pt x="140" y="42"/>
                  </a:lnTo>
                  <a:lnTo>
                    <a:pt x="134" y="39"/>
                  </a:lnTo>
                  <a:lnTo>
                    <a:pt x="127" y="35"/>
                  </a:lnTo>
                  <a:lnTo>
                    <a:pt x="118" y="32"/>
                  </a:lnTo>
                  <a:lnTo>
                    <a:pt x="111" y="31"/>
                  </a:lnTo>
                  <a:lnTo>
                    <a:pt x="101" y="30"/>
                  </a:lnTo>
                  <a:lnTo>
                    <a:pt x="101" y="30"/>
                  </a:lnTo>
                  <a:lnTo>
                    <a:pt x="94" y="31"/>
                  </a:lnTo>
                  <a:lnTo>
                    <a:pt x="88" y="31"/>
                  </a:lnTo>
                  <a:lnTo>
                    <a:pt x="81" y="34"/>
                  </a:lnTo>
                  <a:lnTo>
                    <a:pt x="75" y="36"/>
                  </a:lnTo>
                  <a:lnTo>
                    <a:pt x="62" y="42"/>
                  </a:lnTo>
                  <a:lnTo>
                    <a:pt x="53" y="52"/>
                  </a:lnTo>
                  <a:lnTo>
                    <a:pt x="45" y="62"/>
                  </a:lnTo>
                  <a:lnTo>
                    <a:pt x="39" y="75"/>
                  </a:lnTo>
                  <a:lnTo>
                    <a:pt x="36" y="89"/>
                  </a:lnTo>
                  <a:lnTo>
                    <a:pt x="34" y="103"/>
                  </a:lnTo>
                  <a:lnTo>
                    <a:pt x="34" y="103"/>
                  </a:lnTo>
                  <a:lnTo>
                    <a:pt x="36" y="118"/>
                  </a:lnTo>
                  <a:lnTo>
                    <a:pt x="39" y="132"/>
                  </a:lnTo>
                  <a:lnTo>
                    <a:pt x="45" y="145"/>
                  </a:lnTo>
                  <a:lnTo>
                    <a:pt x="53" y="156"/>
                  </a:lnTo>
                  <a:lnTo>
                    <a:pt x="62" y="164"/>
                  </a:lnTo>
                  <a:lnTo>
                    <a:pt x="75" y="170"/>
                  </a:lnTo>
                  <a:lnTo>
                    <a:pt x="81" y="173"/>
                  </a:lnTo>
                  <a:lnTo>
                    <a:pt x="88" y="175"/>
                  </a:lnTo>
                  <a:lnTo>
                    <a:pt x="94" y="176"/>
                  </a:lnTo>
                  <a:lnTo>
                    <a:pt x="101" y="176"/>
                  </a:lnTo>
                  <a:lnTo>
                    <a:pt x="101" y="1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2"/>
            <p:cNvSpPr>
              <a:spLocks noEditPoints="1"/>
            </p:cNvSpPr>
            <p:nvPr userDrawn="1"/>
          </p:nvSpPr>
          <p:spPr bwMode="auto">
            <a:xfrm>
              <a:off x="2376" y="2429"/>
              <a:ext cx="49" cy="50"/>
            </a:xfrm>
            <a:custGeom>
              <a:avLst/>
              <a:gdLst>
                <a:gd name="T0" fmla="*/ 34 w 148"/>
                <a:gd name="T1" fmla="*/ 85 h 149"/>
                <a:gd name="T2" fmla="*/ 39 w 148"/>
                <a:gd name="T3" fmla="*/ 99 h 149"/>
                <a:gd name="T4" fmla="*/ 47 w 148"/>
                <a:gd name="T5" fmla="*/ 110 h 149"/>
                <a:gd name="T6" fmla="*/ 59 w 148"/>
                <a:gd name="T7" fmla="*/ 116 h 149"/>
                <a:gd name="T8" fmla="*/ 75 w 148"/>
                <a:gd name="T9" fmla="*/ 120 h 149"/>
                <a:gd name="T10" fmla="*/ 85 w 148"/>
                <a:gd name="T11" fmla="*/ 118 h 149"/>
                <a:gd name="T12" fmla="*/ 102 w 148"/>
                <a:gd name="T13" fmla="*/ 111 h 149"/>
                <a:gd name="T14" fmla="*/ 146 w 148"/>
                <a:gd name="T15" fmla="*/ 105 h 149"/>
                <a:gd name="T16" fmla="*/ 141 w 148"/>
                <a:gd name="T17" fmla="*/ 115 h 149"/>
                <a:gd name="T18" fmla="*/ 128 w 148"/>
                <a:gd name="T19" fmla="*/ 131 h 149"/>
                <a:gd name="T20" fmla="*/ 109 w 148"/>
                <a:gd name="T21" fmla="*/ 143 h 149"/>
                <a:gd name="T22" fmla="*/ 87 w 148"/>
                <a:gd name="T23" fmla="*/ 149 h 149"/>
                <a:gd name="T24" fmla="*/ 75 w 148"/>
                <a:gd name="T25" fmla="*/ 149 h 149"/>
                <a:gd name="T26" fmla="*/ 59 w 148"/>
                <a:gd name="T27" fmla="*/ 148 h 149"/>
                <a:gd name="T28" fmla="*/ 45 w 148"/>
                <a:gd name="T29" fmla="*/ 144 h 149"/>
                <a:gd name="T30" fmla="*/ 22 w 148"/>
                <a:gd name="T31" fmla="*/ 128 h 149"/>
                <a:gd name="T32" fmla="*/ 6 w 148"/>
                <a:gd name="T33" fmla="*/ 104 h 149"/>
                <a:gd name="T34" fmla="*/ 1 w 148"/>
                <a:gd name="T35" fmla="*/ 90 h 149"/>
                <a:gd name="T36" fmla="*/ 0 w 148"/>
                <a:gd name="T37" fmla="*/ 74 h 149"/>
                <a:gd name="T38" fmla="*/ 0 w 148"/>
                <a:gd name="T39" fmla="*/ 67 h 149"/>
                <a:gd name="T40" fmla="*/ 6 w 148"/>
                <a:gd name="T41" fmla="*/ 45 h 149"/>
                <a:gd name="T42" fmla="*/ 22 w 148"/>
                <a:gd name="T43" fmla="*/ 22 h 149"/>
                <a:gd name="T44" fmla="*/ 45 w 148"/>
                <a:gd name="T45" fmla="*/ 6 h 149"/>
                <a:gd name="T46" fmla="*/ 58 w 148"/>
                <a:gd name="T47" fmla="*/ 1 h 149"/>
                <a:gd name="T48" fmla="*/ 74 w 148"/>
                <a:gd name="T49" fmla="*/ 0 h 149"/>
                <a:gd name="T50" fmla="*/ 81 w 148"/>
                <a:gd name="T51" fmla="*/ 0 h 149"/>
                <a:gd name="T52" fmla="*/ 96 w 148"/>
                <a:gd name="T53" fmla="*/ 4 h 149"/>
                <a:gd name="T54" fmla="*/ 115 w 148"/>
                <a:gd name="T55" fmla="*/ 12 h 149"/>
                <a:gd name="T56" fmla="*/ 135 w 148"/>
                <a:gd name="T57" fmla="*/ 33 h 149"/>
                <a:gd name="T58" fmla="*/ 146 w 148"/>
                <a:gd name="T59" fmla="*/ 60 h 149"/>
                <a:gd name="T60" fmla="*/ 148 w 148"/>
                <a:gd name="T61" fmla="*/ 74 h 149"/>
                <a:gd name="T62" fmla="*/ 147 w 148"/>
                <a:gd name="T63" fmla="*/ 85 h 149"/>
                <a:gd name="T64" fmla="*/ 35 w 148"/>
                <a:gd name="T65" fmla="*/ 57 h 149"/>
                <a:gd name="T66" fmla="*/ 113 w 148"/>
                <a:gd name="T67" fmla="*/ 57 h 149"/>
                <a:gd name="T68" fmla="*/ 107 w 148"/>
                <a:gd name="T69" fmla="*/ 46 h 149"/>
                <a:gd name="T70" fmla="*/ 98 w 148"/>
                <a:gd name="T71" fmla="*/ 38 h 149"/>
                <a:gd name="T72" fmla="*/ 87 w 148"/>
                <a:gd name="T73" fmla="*/ 32 h 149"/>
                <a:gd name="T74" fmla="*/ 74 w 148"/>
                <a:gd name="T75" fmla="*/ 29 h 149"/>
                <a:gd name="T76" fmla="*/ 67 w 148"/>
                <a:gd name="T77" fmla="*/ 31 h 149"/>
                <a:gd name="T78" fmla="*/ 55 w 148"/>
                <a:gd name="T79" fmla="*/ 34 h 149"/>
                <a:gd name="T80" fmla="*/ 45 w 148"/>
                <a:gd name="T81" fmla="*/ 42 h 149"/>
                <a:gd name="T82" fmla="*/ 38 w 148"/>
                <a:gd name="T83" fmla="*/ 51 h 149"/>
                <a:gd name="T84" fmla="*/ 35 w 148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34" y="85"/>
                  </a:moveTo>
                  <a:lnTo>
                    <a:pt x="34" y="85"/>
                  </a:lnTo>
                  <a:lnTo>
                    <a:pt x="35" y="93"/>
                  </a:lnTo>
                  <a:lnTo>
                    <a:pt x="39" y="99"/>
                  </a:lnTo>
                  <a:lnTo>
                    <a:pt x="42" y="105"/>
                  </a:lnTo>
                  <a:lnTo>
                    <a:pt x="47" y="110"/>
                  </a:lnTo>
                  <a:lnTo>
                    <a:pt x="53" y="113"/>
                  </a:lnTo>
                  <a:lnTo>
                    <a:pt x="59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8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19" y="137"/>
                  </a:lnTo>
                  <a:lnTo>
                    <a:pt x="109" y="143"/>
                  </a:lnTo>
                  <a:lnTo>
                    <a:pt x="98" y="146"/>
                  </a:lnTo>
                  <a:lnTo>
                    <a:pt x="87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59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3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3" y="6"/>
                  </a:lnTo>
                  <a:lnTo>
                    <a:pt x="115" y="12"/>
                  </a:lnTo>
                  <a:lnTo>
                    <a:pt x="126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67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7" y="85"/>
                  </a:lnTo>
                  <a:lnTo>
                    <a:pt x="34" y="85"/>
                  </a:lnTo>
                  <a:close/>
                  <a:moveTo>
                    <a:pt x="35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3" y="42"/>
                  </a:lnTo>
                  <a:lnTo>
                    <a:pt x="98" y="38"/>
                  </a:lnTo>
                  <a:lnTo>
                    <a:pt x="94" y="34"/>
                  </a:lnTo>
                  <a:lnTo>
                    <a:pt x="87" y="32"/>
                  </a:lnTo>
                  <a:lnTo>
                    <a:pt x="80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5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3"/>
            <p:cNvSpPr>
              <a:spLocks/>
            </p:cNvSpPr>
            <p:nvPr userDrawn="1"/>
          </p:nvSpPr>
          <p:spPr bwMode="auto">
            <a:xfrm>
              <a:off x="2434" y="2429"/>
              <a:ext cx="43" cy="49"/>
            </a:xfrm>
            <a:custGeom>
              <a:avLst/>
              <a:gdLst>
                <a:gd name="T0" fmla="*/ 0 w 128"/>
                <a:gd name="T1" fmla="*/ 1 h 148"/>
                <a:gd name="T2" fmla="*/ 32 w 128"/>
                <a:gd name="T3" fmla="*/ 1 h 148"/>
                <a:gd name="T4" fmla="*/ 32 w 128"/>
                <a:gd name="T5" fmla="*/ 18 h 148"/>
                <a:gd name="T6" fmla="*/ 32 w 128"/>
                <a:gd name="T7" fmla="*/ 18 h 148"/>
                <a:gd name="T8" fmla="*/ 38 w 128"/>
                <a:gd name="T9" fmla="*/ 12 h 148"/>
                <a:gd name="T10" fmla="*/ 47 w 128"/>
                <a:gd name="T11" fmla="*/ 6 h 148"/>
                <a:gd name="T12" fmla="*/ 53 w 128"/>
                <a:gd name="T13" fmla="*/ 4 h 148"/>
                <a:gd name="T14" fmla="*/ 59 w 128"/>
                <a:gd name="T15" fmla="*/ 1 h 148"/>
                <a:gd name="T16" fmla="*/ 65 w 128"/>
                <a:gd name="T17" fmla="*/ 0 h 148"/>
                <a:gd name="T18" fmla="*/ 72 w 128"/>
                <a:gd name="T19" fmla="*/ 0 h 148"/>
                <a:gd name="T20" fmla="*/ 72 w 128"/>
                <a:gd name="T21" fmla="*/ 0 h 148"/>
                <a:gd name="T22" fmla="*/ 84 w 128"/>
                <a:gd name="T23" fmla="*/ 1 h 148"/>
                <a:gd name="T24" fmla="*/ 97 w 128"/>
                <a:gd name="T25" fmla="*/ 4 h 148"/>
                <a:gd name="T26" fmla="*/ 105 w 128"/>
                <a:gd name="T27" fmla="*/ 9 h 148"/>
                <a:gd name="T28" fmla="*/ 114 w 128"/>
                <a:gd name="T29" fmla="*/ 16 h 148"/>
                <a:gd name="T30" fmla="*/ 120 w 128"/>
                <a:gd name="T31" fmla="*/ 24 h 148"/>
                <a:gd name="T32" fmla="*/ 125 w 128"/>
                <a:gd name="T33" fmla="*/ 34 h 148"/>
                <a:gd name="T34" fmla="*/ 127 w 128"/>
                <a:gd name="T35" fmla="*/ 46 h 148"/>
                <a:gd name="T36" fmla="*/ 128 w 128"/>
                <a:gd name="T37" fmla="*/ 60 h 148"/>
                <a:gd name="T38" fmla="*/ 128 w 128"/>
                <a:gd name="T39" fmla="*/ 148 h 148"/>
                <a:gd name="T40" fmla="*/ 97 w 128"/>
                <a:gd name="T41" fmla="*/ 148 h 148"/>
                <a:gd name="T42" fmla="*/ 97 w 128"/>
                <a:gd name="T43" fmla="*/ 67 h 148"/>
                <a:gd name="T44" fmla="*/ 97 w 128"/>
                <a:gd name="T45" fmla="*/ 67 h 148"/>
                <a:gd name="T46" fmla="*/ 95 w 128"/>
                <a:gd name="T47" fmla="*/ 59 h 148"/>
                <a:gd name="T48" fmla="*/ 94 w 128"/>
                <a:gd name="T49" fmla="*/ 50 h 148"/>
                <a:gd name="T50" fmla="*/ 92 w 128"/>
                <a:gd name="T51" fmla="*/ 44 h 148"/>
                <a:gd name="T52" fmla="*/ 88 w 128"/>
                <a:gd name="T53" fmla="*/ 39 h 148"/>
                <a:gd name="T54" fmla="*/ 83 w 128"/>
                <a:gd name="T55" fmla="*/ 35 h 148"/>
                <a:gd name="T56" fmla="*/ 78 w 128"/>
                <a:gd name="T57" fmla="*/ 32 h 148"/>
                <a:gd name="T58" fmla="*/ 71 w 128"/>
                <a:gd name="T59" fmla="*/ 31 h 148"/>
                <a:gd name="T60" fmla="*/ 64 w 128"/>
                <a:gd name="T61" fmla="*/ 31 h 148"/>
                <a:gd name="T62" fmla="*/ 64 w 128"/>
                <a:gd name="T63" fmla="*/ 31 h 148"/>
                <a:gd name="T64" fmla="*/ 56 w 128"/>
                <a:gd name="T65" fmla="*/ 31 h 148"/>
                <a:gd name="T66" fmla="*/ 50 w 128"/>
                <a:gd name="T67" fmla="*/ 33 h 148"/>
                <a:gd name="T68" fmla="*/ 44 w 128"/>
                <a:gd name="T69" fmla="*/ 37 h 148"/>
                <a:gd name="T70" fmla="*/ 41 w 128"/>
                <a:gd name="T71" fmla="*/ 40 h 148"/>
                <a:gd name="T72" fmla="*/ 37 w 128"/>
                <a:gd name="T73" fmla="*/ 46 h 148"/>
                <a:gd name="T74" fmla="*/ 34 w 128"/>
                <a:gd name="T75" fmla="*/ 53 h 148"/>
                <a:gd name="T76" fmla="*/ 32 w 128"/>
                <a:gd name="T77" fmla="*/ 60 h 148"/>
                <a:gd name="T78" fmla="*/ 32 w 128"/>
                <a:gd name="T79" fmla="*/ 67 h 148"/>
                <a:gd name="T80" fmla="*/ 32 w 128"/>
                <a:gd name="T81" fmla="*/ 148 h 148"/>
                <a:gd name="T82" fmla="*/ 0 w 128"/>
                <a:gd name="T83" fmla="*/ 148 h 148"/>
                <a:gd name="T84" fmla="*/ 0 w 128"/>
                <a:gd name="T85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148">
                  <a:moveTo>
                    <a:pt x="0" y="1"/>
                  </a:moveTo>
                  <a:lnTo>
                    <a:pt x="32" y="1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8" y="12"/>
                  </a:lnTo>
                  <a:lnTo>
                    <a:pt x="47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84" y="1"/>
                  </a:lnTo>
                  <a:lnTo>
                    <a:pt x="97" y="4"/>
                  </a:lnTo>
                  <a:lnTo>
                    <a:pt x="105" y="9"/>
                  </a:lnTo>
                  <a:lnTo>
                    <a:pt x="114" y="16"/>
                  </a:lnTo>
                  <a:lnTo>
                    <a:pt x="120" y="24"/>
                  </a:lnTo>
                  <a:lnTo>
                    <a:pt x="125" y="34"/>
                  </a:lnTo>
                  <a:lnTo>
                    <a:pt x="127" y="46"/>
                  </a:lnTo>
                  <a:lnTo>
                    <a:pt x="128" y="60"/>
                  </a:lnTo>
                  <a:lnTo>
                    <a:pt x="128" y="148"/>
                  </a:lnTo>
                  <a:lnTo>
                    <a:pt x="97" y="148"/>
                  </a:lnTo>
                  <a:lnTo>
                    <a:pt x="97" y="67"/>
                  </a:lnTo>
                  <a:lnTo>
                    <a:pt x="97" y="67"/>
                  </a:lnTo>
                  <a:lnTo>
                    <a:pt x="95" y="59"/>
                  </a:lnTo>
                  <a:lnTo>
                    <a:pt x="94" y="50"/>
                  </a:lnTo>
                  <a:lnTo>
                    <a:pt x="92" y="44"/>
                  </a:lnTo>
                  <a:lnTo>
                    <a:pt x="88" y="39"/>
                  </a:lnTo>
                  <a:lnTo>
                    <a:pt x="83" y="35"/>
                  </a:lnTo>
                  <a:lnTo>
                    <a:pt x="78" y="32"/>
                  </a:lnTo>
                  <a:lnTo>
                    <a:pt x="71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56" y="31"/>
                  </a:lnTo>
                  <a:lnTo>
                    <a:pt x="50" y="33"/>
                  </a:lnTo>
                  <a:lnTo>
                    <a:pt x="44" y="37"/>
                  </a:lnTo>
                  <a:lnTo>
                    <a:pt x="41" y="40"/>
                  </a:lnTo>
                  <a:lnTo>
                    <a:pt x="37" y="46"/>
                  </a:lnTo>
                  <a:lnTo>
                    <a:pt x="34" y="53"/>
                  </a:lnTo>
                  <a:lnTo>
                    <a:pt x="32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"/>
            <p:cNvSpPr>
              <a:spLocks/>
            </p:cNvSpPr>
            <p:nvPr userDrawn="1"/>
          </p:nvSpPr>
          <p:spPr bwMode="auto">
            <a:xfrm>
              <a:off x="2484" y="2409"/>
              <a:ext cx="35" cy="69"/>
            </a:xfrm>
            <a:custGeom>
              <a:avLst/>
              <a:gdLst>
                <a:gd name="T0" fmla="*/ 30 w 106"/>
                <a:gd name="T1" fmla="*/ 4 h 209"/>
                <a:gd name="T2" fmla="*/ 62 w 106"/>
                <a:gd name="T3" fmla="*/ 0 h 209"/>
                <a:gd name="T4" fmla="*/ 62 w 106"/>
                <a:gd name="T5" fmla="*/ 62 h 209"/>
                <a:gd name="T6" fmla="*/ 106 w 106"/>
                <a:gd name="T7" fmla="*/ 62 h 209"/>
                <a:gd name="T8" fmla="*/ 106 w 106"/>
                <a:gd name="T9" fmla="*/ 93 h 209"/>
                <a:gd name="T10" fmla="*/ 62 w 106"/>
                <a:gd name="T11" fmla="*/ 93 h 209"/>
                <a:gd name="T12" fmla="*/ 62 w 106"/>
                <a:gd name="T13" fmla="*/ 209 h 209"/>
                <a:gd name="T14" fmla="*/ 30 w 106"/>
                <a:gd name="T15" fmla="*/ 209 h 209"/>
                <a:gd name="T16" fmla="*/ 30 w 106"/>
                <a:gd name="T17" fmla="*/ 93 h 209"/>
                <a:gd name="T18" fmla="*/ 0 w 106"/>
                <a:gd name="T19" fmla="*/ 93 h 209"/>
                <a:gd name="T20" fmla="*/ 0 w 106"/>
                <a:gd name="T21" fmla="*/ 62 h 209"/>
                <a:gd name="T22" fmla="*/ 30 w 106"/>
                <a:gd name="T23" fmla="*/ 62 h 209"/>
                <a:gd name="T24" fmla="*/ 30 w 106"/>
                <a:gd name="T25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209">
                  <a:moveTo>
                    <a:pt x="30" y="4"/>
                  </a:moveTo>
                  <a:lnTo>
                    <a:pt x="62" y="0"/>
                  </a:lnTo>
                  <a:lnTo>
                    <a:pt x="62" y="62"/>
                  </a:lnTo>
                  <a:lnTo>
                    <a:pt x="106" y="62"/>
                  </a:lnTo>
                  <a:lnTo>
                    <a:pt x="106" y="93"/>
                  </a:lnTo>
                  <a:lnTo>
                    <a:pt x="62" y="93"/>
                  </a:lnTo>
                  <a:lnTo>
                    <a:pt x="62" y="209"/>
                  </a:lnTo>
                  <a:lnTo>
                    <a:pt x="30" y="209"/>
                  </a:lnTo>
                  <a:lnTo>
                    <a:pt x="30" y="93"/>
                  </a:lnTo>
                  <a:lnTo>
                    <a:pt x="0" y="93"/>
                  </a:lnTo>
                  <a:lnTo>
                    <a:pt x="0" y="62"/>
                  </a:lnTo>
                  <a:lnTo>
                    <a:pt x="30" y="6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5"/>
            <p:cNvSpPr>
              <a:spLocks/>
            </p:cNvSpPr>
            <p:nvPr userDrawn="1"/>
          </p:nvSpPr>
          <p:spPr bwMode="auto">
            <a:xfrm>
              <a:off x="2527" y="2429"/>
              <a:ext cx="23" cy="49"/>
            </a:xfrm>
            <a:custGeom>
              <a:avLst/>
              <a:gdLst>
                <a:gd name="T0" fmla="*/ 0 w 69"/>
                <a:gd name="T1" fmla="*/ 1 h 148"/>
                <a:gd name="T2" fmla="*/ 32 w 69"/>
                <a:gd name="T3" fmla="*/ 1 h 148"/>
                <a:gd name="T4" fmla="*/ 32 w 69"/>
                <a:gd name="T5" fmla="*/ 17 h 148"/>
                <a:gd name="T6" fmla="*/ 32 w 69"/>
                <a:gd name="T7" fmla="*/ 17 h 148"/>
                <a:gd name="T8" fmla="*/ 38 w 69"/>
                <a:gd name="T9" fmla="*/ 10 h 148"/>
                <a:gd name="T10" fmla="*/ 45 w 69"/>
                <a:gd name="T11" fmla="*/ 5 h 148"/>
                <a:gd name="T12" fmla="*/ 50 w 69"/>
                <a:gd name="T13" fmla="*/ 3 h 148"/>
                <a:gd name="T14" fmla="*/ 56 w 69"/>
                <a:gd name="T15" fmla="*/ 1 h 148"/>
                <a:gd name="T16" fmla="*/ 62 w 69"/>
                <a:gd name="T17" fmla="*/ 0 h 148"/>
                <a:gd name="T18" fmla="*/ 69 w 69"/>
                <a:gd name="T19" fmla="*/ 0 h 148"/>
                <a:gd name="T20" fmla="*/ 69 w 69"/>
                <a:gd name="T21" fmla="*/ 31 h 148"/>
                <a:gd name="T22" fmla="*/ 67 w 69"/>
                <a:gd name="T23" fmla="*/ 31 h 148"/>
                <a:gd name="T24" fmla="*/ 67 w 69"/>
                <a:gd name="T25" fmla="*/ 31 h 148"/>
                <a:gd name="T26" fmla="*/ 60 w 69"/>
                <a:gd name="T27" fmla="*/ 32 h 148"/>
                <a:gd name="T28" fmla="*/ 52 w 69"/>
                <a:gd name="T29" fmla="*/ 33 h 148"/>
                <a:gd name="T30" fmla="*/ 46 w 69"/>
                <a:gd name="T31" fmla="*/ 37 h 148"/>
                <a:gd name="T32" fmla="*/ 41 w 69"/>
                <a:gd name="T33" fmla="*/ 40 h 148"/>
                <a:gd name="T34" fmla="*/ 38 w 69"/>
                <a:gd name="T35" fmla="*/ 46 h 148"/>
                <a:gd name="T36" fmla="*/ 34 w 69"/>
                <a:gd name="T37" fmla="*/ 53 h 148"/>
                <a:gd name="T38" fmla="*/ 33 w 69"/>
                <a:gd name="T39" fmla="*/ 60 h 148"/>
                <a:gd name="T40" fmla="*/ 32 w 69"/>
                <a:gd name="T41" fmla="*/ 67 h 148"/>
                <a:gd name="T42" fmla="*/ 32 w 69"/>
                <a:gd name="T43" fmla="*/ 148 h 148"/>
                <a:gd name="T44" fmla="*/ 0 w 69"/>
                <a:gd name="T45" fmla="*/ 148 h 148"/>
                <a:gd name="T46" fmla="*/ 0 w 69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148">
                  <a:moveTo>
                    <a:pt x="0" y="1"/>
                  </a:moveTo>
                  <a:lnTo>
                    <a:pt x="32" y="1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8" y="10"/>
                  </a:lnTo>
                  <a:lnTo>
                    <a:pt x="45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2" y="33"/>
                  </a:lnTo>
                  <a:lnTo>
                    <a:pt x="46" y="37"/>
                  </a:lnTo>
                  <a:lnTo>
                    <a:pt x="41" y="40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3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"/>
            <p:cNvSpPr>
              <a:spLocks noEditPoints="1"/>
            </p:cNvSpPr>
            <p:nvPr userDrawn="1"/>
          </p:nvSpPr>
          <p:spPr bwMode="auto">
            <a:xfrm>
              <a:off x="2555" y="2429"/>
              <a:ext cx="50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6 w 149"/>
                <a:gd name="T9" fmla="*/ 120 h 149"/>
                <a:gd name="T10" fmla="*/ 86 w 149"/>
                <a:gd name="T11" fmla="*/ 118 h 149"/>
                <a:gd name="T12" fmla="*/ 103 w 149"/>
                <a:gd name="T13" fmla="*/ 111 h 149"/>
                <a:gd name="T14" fmla="*/ 146 w 149"/>
                <a:gd name="T15" fmla="*/ 105 h 149"/>
                <a:gd name="T16" fmla="*/ 142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5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4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5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6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9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2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4" y="57"/>
                  </a:lnTo>
                  <a:lnTo>
                    <a:pt x="114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1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310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0" t="12938" r="-48113" b="26562"/>
          <a:stretch/>
        </p:blipFill>
        <p:spPr>
          <a:xfrm>
            <a:off x="771525" y="758825"/>
            <a:ext cx="10658475" cy="5334000"/>
          </a:xfrm>
          <a:prstGeom prst="rect">
            <a:avLst/>
          </a:prstGeom>
        </p:spPr>
      </p:pic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B625ABE2-4787-4DCE-8BBA-59C73CFF5E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0200" y="1794669"/>
            <a:ext cx="2097363" cy="32432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Georgia" panose="02040502050405020303" pitchFamily="18" charset="0"/>
              <a:buChar char="─"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 3</a:t>
            </a:r>
          </a:p>
          <a:p>
            <a:pPr lvl="0"/>
            <a:r>
              <a:rPr lang="nl-NL" dirty="0"/>
              <a:t> 4</a:t>
            </a:r>
          </a:p>
          <a:p>
            <a:pPr lvl="0"/>
            <a:r>
              <a:rPr lang="nl-NL" dirty="0"/>
              <a:t> 5</a:t>
            </a:r>
          </a:p>
          <a:p>
            <a:pPr lvl="0"/>
            <a:r>
              <a:rPr lang="nl-NL" dirty="0"/>
              <a:t> 6</a:t>
            </a:r>
          </a:p>
          <a:p>
            <a:pPr lvl="0"/>
            <a:r>
              <a:rPr lang="nl-NL"/>
              <a:t> 7</a:t>
            </a:r>
            <a:endParaRPr lang="en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AEE0936-214A-4172-9057-144F7932C4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4703" y="1794669"/>
            <a:ext cx="4433060" cy="3276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FontTx/>
              <a:buNone/>
              <a:defRPr sz="2800"/>
            </a:lvl1pPr>
          </a:lstStyle>
          <a:p>
            <a:pPr lvl="0"/>
            <a:r>
              <a:rPr lang="en-US"/>
              <a:t>Click to add subtitle</a:t>
            </a:r>
            <a:endParaRPr lang="en-BE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68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9657" r="6963" b="29950"/>
          <a:stretch/>
        </p:blipFill>
        <p:spPr>
          <a:xfrm>
            <a:off x="787400" y="761999"/>
            <a:ext cx="10668000" cy="533400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224613" y="2263515"/>
            <a:ext cx="5209082" cy="2345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C9C767-9A67-4216-A05F-95382F81B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2538" y="2254251"/>
            <a:ext cx="5173662" cy="2352674"/>
          </a:xfrm>
          <a:prstGeom prst="rect">
            <a:avLst/>
          </a:prstGeom>
          <a:solidFill>
            <a:schemeClr val="bg1"/>
          </a:solidFill>
        </p:spPr>
        <p:txBody>
          <a:bodyPr lIns="182880" tIns="182880" rIns="182880" bIns="18288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subtitle</a:t>
            </a:r>
            <a:endParaRPr lang="en-BE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97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A5B3CA4-7383-4A08-AD3F-748BE844E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29944" r="6884" b="9678"/>
          <a:stretch/>
        </p:blipFill>
        <p:spPr>
          <a:xfrm>
            <a:off x="754743" y="756557"/>
            <a:ext cx="10711543" cy="535577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341620" y="2235825"/>
            <a:ext cx="5029200" cy="2368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C9C767-9A67-4216-A05F-95382F81B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9829" y="2237014"/>
            <a:ext cx="5021942" cy="2351315"/>
          </a:xfrm>
          <a:prstGeom prst="rect">
            <a:avLst/>
          </a:prstGeom>
          <a:noFill/>
        </p:spPr>
        <p:txBody>
          <a:bodyPr lIns="182880" tIns="182880" rIns="182880" bIns="18288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subtitle</a:t>
            </a:r>
            <a:endParaRPr lang="en-BE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6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06211"/>
            <a:ext cx="10515600" cy="884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Box 11" title="AlexandriaReference"/>
          <p:cNvSpPr txBox="1"/>
          <p:nvPr userDrawn="1"/>
        </p:nvSpPr>
        <p:spPr>
          <a:xfrm>
            <a:off x="1117063" y="644353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SCK CEN/97016583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 title="AlexandriaDistributionLimitations"/>
          <p:cNvSpPr txBox="1"/>
          <p:nvPr userDrawn="1"/>
        </p:nvSpPr>
        <p:spPr>
          <a:xfrm>
            <a:off x="10155691" y="6587241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Public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TextBox 13" title="AlexandriaAlternativeReference"/>
          <p:cNvSpPr txBox="1"/>
          <p:nvPr userDrawn="1"/>
        </p:nvSpPr>
        <p:spPr>
          <a:xfrm>
            <a:off x="1117063" y="6587241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17063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04800" y="6469063"/>
            <a:ext cx="733425" cy="166687"/>
            <a:chOff x="192" y="4075"/>
            <a:chExt cx="462" cy="105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75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 userDrawn="1"/>
          </p:nvSpPr>
          <p:spPr bwMode="auto">
            <a:xfrm>
              <a:off x="192" y="4101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192" y="4101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253" y="4101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253" y="4101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351" y="4139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30" y="4075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/>
            <p:cNvSpPr>
              <a:spLocks/>
            </p:cNvSpPr>
            <p:nvPr userDrawn="1"/>
          </p:nvSpPr>
          <p:spPr bwMode="auto">
            <a:xfrm>
              <a:off x="433" y="4101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/>
            <p:cNvSpPr>
              <a:spLocks/>
            </p:cNvSpPr>
            <p:nvPr userDrawn="1"/>
          </p:nvSpPr>
          <p:spPr bwMode="auto">
            <a:xfrm>
              <a:off x="433" y="4101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/>
            <p:cNvSpPr>
              <a:spLocks noEditPoints="1"/>
            </p:cNvSpPr>
            <p:nvPr userDrawn="1"/>
          </p:nvSpPr>
          <p:spPr bwMode="auto">
            <a:xfrm>
              <a:off x="503" y="4101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503" y="4101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/>
            <p:cNvSpPr>
              <a:spLocks/>
            </p:cNvSpPr>
            <p:nvPr userDrawn="1"/>
          </p:nvSpPr>
          <p:spPr bwMode="auto">
            <a:xfrm>
              <a:off x="521" y="4117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/>
            <p:cNvSpPr>
              <a:spLocks/>
            </p:cNvSpPr>
            <p:nvPr userDrawn="1"/>
          </p:nvSpPr>
          <p:spPr bwMode="auto">
            <a:xfrm>
              <a:off x="588" y="4101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auto">
            <a:xfrm>
              <a:off x="366" y="4101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 userDrawn="1"/>
          </p:nvSpPr>
          <p:spPr bwMode="auto">
            <a:xfrm>
              <a:off x="366" y="4101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226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0" r:id="rId2"/>
    <p:sldLayoutId id="2147483681" r:id="rId3"/>
    <p:sldLayoutId id="2147483683" r:id="rId4"/>
    <p:sldLayoutId id="2147483699" r:id="rId5"/>
    <p:sldLayoutId id="2147483700" r:id="rId6"/>
    <p:sldLayoutId id="2147483661" r:id="rId7"/>
    <p:sldLayoutId id="2147483662" r:id="rId8"/>
    <p:sldLayoutId id="2147483663" r:id="rId9"/>
    <p:sldLayoutId id="2147483664" r:id="rId10"/>
    <p:sldLayoutId id="2147483682" r:id="rId11"/>
    <p:sldLayoutId id="2147483668" r:id="rId12"/>
    <p:sldLayoutId id="2147483669" r:id="rId13"/>
    <p:sldLayoutId id="2147483701" r:id="rId14"/>
    <p:sldLayoutId id="2147483694" r:id="rId15"/>
    <p:sldLayoutId id="2147483670" r:id="rId16"/>
    <p:sldLayoutId id="2147483671" r:id="rId17"/>
    <p:sldLayoutId id="2147483667" r:id="rId18"/>
    <p:sldLayoutId id="2147483677" r:id="rId19"/>
    <p:sldLayoutId id="2147483665" r:id="rId20"/>
    <p:sldLayoutId id="2147483675" r:id="rId21"/>
    <p:sldLayoutId id="2147483676" r:id="rId22"/>
    <p:sldLayoutId id="2147483673" r:id="rId23"/>
    <p:sldLayoutId id="2147483674" r:id="rId24"/>
    <p:sldLayoutId id="2147483678" r:id="rId25"/>
    <p:sldLayoutId id="2147483679" r:id="rId26"/>
    <p:sldLayoutId id="2147483685" r:id="rId27"/>
    <p:sldLayoutId id="2147483690" r:id="rId28"/>
    <p:sldLayoutId id="2147483688" r:id="rId29"/>
    <p:sldLayoutId id="2147483655" r:id="rId30"/>
    <p:sldLayoutId id="2147483684" r:id="rId31"/>
    <p:sldLayoutId id="2147483687" r:id="rId32"/>
    <p:sldLayoutId id="2147483692" r:id="rId33"/>
    <p:sldLayoutId id="2147483693" r:id="rId34"/>
    <p:sldLayoutId id="2147483697" r:id="rId35"/>
    <p:sldLayoutId id="2147483702" r:id="rId3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55600" indent="-2667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906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129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504">
          <p15:clr>
            <a:srgbClr val="F26B43"/>
          </p15:clr>
        </p15:guide>
        <p15:guide id="6" orient="horz" pos="381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ALEXANDRIA INTEGRATION</a:t>
            </a:r>
            <a:br>
              <a:rPr lang="en-US" dirty="0"/>
            </a:br>
            <a:r>
              <a:rPr lang="en-US" dirty="0"/>
              <a:t>Do not delete this master!</a:t>
            </a:r>
            <a:endParaRPr lang="nl-BE" dirty="0"/>
          </a:p>
        </p:txBody>
      </p:sp>
      <p:sp>
        <p:nvSpPr>
          <p:cNvPr id="8" name="TextBox 7" title="AlexandriaReference"/>
          <p:cNvSpPr txBox="1"/>
          <p:nvPr userDrawn="1"/>
        </p:nvSpPr>
        <p:spPr>
          <a:xfrm>
            <a:off x="765544" y="1658678"/>
            <a:ext cx="1953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Attributes_Short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  <p:sp>
        <p:nvSpPr>
          <p:cNvPr id="4" name="TextBox 3" title="AlexandriaSecurltyClearance"/>
          <p:cNvSpPr txBox="1"/>
          <p:nvPr userDrawn="1"/>
        </p:nvSpPr>
        <p:spPr>
          <a:xfrm>
            <a:off x="2719144" y="2575110"/>
            <a:ext cx="19536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[Security Clearance]</a:t>
            </a:r>
          </a:p>
        </p:txBody>
      </p:sp>
      <p:sp>
        <p:nvSpPr>
          <p:cNvPr id="5" name="TextBox 4" title="AlexandriaDistributionLimitations"/>
          <p:cNvSpPr txBox="1"/>
          <p:nvPr userDrawn="1"/>
        </p:nvSpPr>
        <p:spPr>
          <a:xfrm>
            <a:off x="4672744" y="1658678"/>
            <a:ext cx="19536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[Common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Attributes_Information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Security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Classification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]</a:t>
            </a:r>
          </a:p>
        </p:txBody>
      </p:sp>
      <p:sp>
        <p:nvSpPr>
          <p:cNvPr id="6" name="TextBox 5" title="AlexandriaEventAttributes"/>
          <p:cNvSpPr txBox="1"/>
          <p:nvPr userDrawn="1"/>
        </p:nvSpPr>
        <p:spPr>
          <a:xfrm>
            <a:off x="2464199" y="3013157"/>
            <a:ext cx="619021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[Event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Attributes_Event_Event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Name]</a:t>
            </a:r>
          </a:p>
        </p:txBody>
      </p:sp>
      <p:sp>
        <p:nvSpPr>
          <p:cNvPr id="9" name="TextBox 8" title="AlexandriaAlternativeReference"/>
          <p:cNvSpPr txBox="1"/>
          <p:nvPr userDrawn="1"/>
        </p:nvSpPr>
        <p:spPr>
          <a:xfrm>
            <a:off x="2464199" y="1661549"/>
            <a:ext cx="1953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Attributes_Alternative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  <p:pic>
        <p:nvPicPr>
          <p:cNvPr id="10" name="Afbeelding 13">
            <a:extLst>
              <a:ext uri="{FF2B5EF4-FFF2-40B4-BE49-F238E27FC236}">
                <a16:creationId xmlns:a16="http://schemas.microsoft.com/office/drawing/2014/main" id="{522606A1-5983-4956-9002-1FC101450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1" y="6469091"/>
            <a:ext cx="733149" cy="16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3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g"/><Relationship Id="rId11" Type="http://schemas.openxmlformats.org/officeDocument/2006/relationships/image" Target="../media/image71.jpg"/><Relationship Id="rId5" Type="http://schemas.openxmlformats.org/officeDocument/2006/relationships/image" Target="../media/image65.jpg"/><Relationship Id="rId10" Type="http://schemas.openxmlformats.org/officeDocument/2006/relationships/image" Target="../media/image70.jp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13" Type="http://schemas.openxmlformats.org/officeDocument/2006/relationships/image" Target="../media/image85.wmf"/><Relationship Id="rId18" Type="http://schemas.openxmlformats.org/officeDocument/2006/relationships/image" Target="../media/image88.wmf"/><Relationship Id="rId3" Type="http://schemas.openxmlformats.org/officeDocument/2006/relationships/image" Target="../media/image18.wmf"/><Relationship Id="rId7" Type="http://schemas.openxmlformats.org/officeDocument/2006/relationships/image" Target="../media/image80.wmf"/><Relationship Id="rId12" Type="http://schemas.openxmlformats.org/officeDocument/2006/relationships/image" Target="../media/image19.wmf"/><Relationship Id="rId17" Type="http://schemas.openxmlformats.org/officeDocument/2006/relationships/image" Target="../media/image87.wmf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0.wmf"/><Relationship Id="rId20" Type="http://schemas.openxmlformats.org/officeDocument/2006/relationships/image" Target="../media/image90.wm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9.wmf"/><Relationship Id="rId11" Type="http://schemas.openxmlformats.org/officeDocument/2006/relationships/image" Target="../media/image84.wmf"/><Relationship Id="rId5" Type="http://schemas.openxmlformats.org/officeDocument/2006/relationships/image" Target="../media/image78.wmf"/><Relationship Id="rId15" Type="http://schemas.openxmlformats.org/officeDocument/2006/relationships/image" Target="../media/image86.wmf"/><Relationship Id="rId10" Type="http://schemas.openxmlformats.org/officeDocument/2006/relationships/image" Target="../media/image83.wmf"/><Relationship Id="rId19" Type="http://schemas.openxmlformats.org/officeDocument/2006/relationships/image" Target="../media/image89.wmf"/><Relationship Id="rId4" Type="http://schemas.openxmlformats.org/officeDocument/2006/relationships/image" Target="../media/image77.wmf"/><Relationship Id="rId9" Type="http://schemas.openxmlformats.org/officeDocument/2006/relationships/image" Target="../media/image82.wmf"/><Relationship Id="rId14" Type="http://schemas.openxmlformats.org/officeDocument/2006/relationships/image" Target="../media/image2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cid:part1.B810l6Vb.sBP4zk95@desy.de" TargetMode="External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image" Target="../media/image102.wmf"/><Relationship Id="rId18" Type="http://schemas.openxmlformats.org/officeDocument/2006/relationships/image" Target="../media/image107.wmf"/><Relationship Id="rId3" Type="http://schemas.openxmlformats.org/officeDocument/2006/relationships/image" Target="../media/image7.wmf"/><Relationship Id="rId7" Type="http://schemas.openxmlformats.org/officeDocument/2006/relationships/image" Target="../media/image96.wmf"/><Relationship Id="rId12" Type="http://schemas.openxmlformats.org/officeDocument/2006/relationships/image" Target="../media/image101.wmf"/><Relationship Id="rId17" Type="http://schemas.openxmlformats.org/officeDocument/2006/relationships/image" Target="../media/image106.wmf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5.wmf"/><Relationship Id="rId20" Type="http://schemas.openxmlformats.org/officeDocument/2006/relationships/image" Target="../media/image109.wm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5.wmf"/><Relationship Id="rId11" Type="http://schemas.openxmlformats.org/officeDocument/2006/relationships/image" Target="../media/image100.wmf"/><Relationship Id="rId5" Type="http://schemas.openxmlformats.org/officeDocument/2006/relationships/image" Target="../media/image94.wmf"/><Relationship Id="rId15" Type="http://schemas.openxmlformats.org/officeDocument/2006/relationships/image" Target="../media/image104.wmf"/><Relationship Id="rId10" Type="http://schemas.openxmlformats.org/officeDocument/2006/relationships/image" Target="../media/image99.wmf"/><Relationship Id="rId19" Type="http://schemas.openxmlformats.org/officeDocument/2006/relationships/image" Target="../media/image108.wmf"/><Relationship Id="rId4" Type="http://schemas.openxmlformats.org/officeDocument/2006/relationships/image" Target="../media/image93.wmf"/><Relationship Id="rId9" Type="http://schemas.openxmlformats.org/officeDocument/2006/relationships/image" Target="../media/image98.wmf"/><Relationship Id="rId14" Type="http://schemas.openxmlformats.org/officeDocument/2006/relationships/image" Target="../media/image10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wmf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10" Type="http://schemas.openxmlformats.org/officeDocument/2006/relationships/image" Target="../media/image25.jpg"/><Relationship Id="rId4" Type="http://schemas.openxmlformats.org/officeDocument/2006/relationships/image" Target="../media/image19.wmf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Andrea Bellandi and the ACE team  - 04/12/2025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2025 Status Report – MYRRHA/MINERVA LLRF System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1856EC-A0E8-F69D-7A51-A4BFC80F6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298" y="3707528"/>
            <a:ext cx="2205602" cy="154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AB782-31EB-603D-137B-1389F7AAE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458E97-2AF3-4E42-533C-8A457716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600471"/>
            <a:ext cx="8939204" cy="525078"/>
          </a:xfrm>
        </p:spPr>
        <p:txBody>
          <a:bodyPr/>
          <a:lstStyle/>
          <a:p>
            <a:r>
              <a:rPr lang="nl-BE" dirty="0"/>
              <a:t>Strong partnership </a:t>
            </a:r>
            <a:r>
              <a:rPr lang="nl-BE" dirty="0" err="1"/>
              <a:t>with</a:t>
            </a:r>
            <a:r>
              <a:rPr lang="nl-BE" dirty="0"/>
              <a:t> MSK/DESY</a:t>
            </a:r>
            <a:endParaRPr lang="en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742654E-900C-92CC-944C-2835A6DE97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4363" y="1413090"/>
            <a:ext cx="8939212" cy="37941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Technical support </a:t>
            </a:r>
            <a:r>
              <a:rPr lang="en-US" dirty="0"/>
              <a:t>for the development of our system</a:t>
            </a:r>
          </a:p>
          <a:p>
            <a:r>
              <a:rPr lang="en-US" b="1" dirty="0">
                <a:solidFill>
                  <a:schemeClr val="accent2"/>
                </a:solidFill>
              </a:rPr>
              <a:t>FWK and </a:t>
            </a:r>
            <a:r>
              <a:rPr lang="en-US" b="1" dirty="0" err="1">
                <a:solidFill>
                  <a:schemeClr val="accent2"/>
                </a:solidFill>
              </a:rPr>
              <a:t>ChimeraTK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dirty="0"/>
              <a:t>for LLRF development</a:t>
            </a:r>
          </a:p>
          <a:p>
            <a:r>
              <a:rPr lang="en-US" dirty="0"/>
              <a:t>Reuse of </a:t>
            </a:r>
            <a:r>
              <a:rPr lang="en-US" b="1" dirty="0">
                <a:solidFill>
                  <a:schemeClr val="accent2"/>
                </a:solidFill>
              </a:rPr>
              <a:t>DESY LLRF IPs</a:t>
            </a:r>
            <a:endParaRPr lang="en-US" dirty="0"/>
          </a:p>
          <a:p>
            <a:r>
              <a:rPr lang="en-US" dirty="0"/>
              <a:t>Linux images created using </a:t>
            </a:r>
            <a:r>
              <a:rPr lang="en-US" b="1" dirty="0">
                <a:solidFill>
                  <a:schemeClr val="accent2"/>
                </a:solidFill>
              </a:rPr>
              <a:t>DESY’s </a:t>
            </a:r>
            <a:r>
              <a:rPr lang="en-US" b="1" dirty="0" err="1">
                <a:solidFill>
                  <a:schemeClr val="accent2"/>
                </a:solidFill>
              </a:rPr>
              <a:t>Yocto</a:t>
            </a:r>
            <a:r>
              <a:rPr lang="en-US" b="1" dirty="0">
                <a:solidFill>
                  <a:schemeClr val="accent2"/>
                </a:solidFill>
              </a:rPr>
              <a:t> recipes</a:t>
            </a:r>
          </a:p>
          <a:p>
            <a:r>
              <a:rPr lang="en-US" dirty="0"/>
              <a:t>Exploring together the options for </a:t>
            </a:r>
            <a:r>
              <a:rPr lang="en-US" b="1" dirty="0">
                <a:solidFill>
                  <a:schemeClr val="accent2"/>
                </a:solidFill>
              </a:rPr>
              <a:t>next-generation LLRF </a:t>
            </a:r>
            <a:r>
              <a:rPr lang="en-US" dirty="0"/>
              <a:t>systems for CW superconducting linear accelerators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68D234-5003-899C-0221-2B0A0F39B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508" y="515070"/>
            <a:ext cx="1992367" cy="199236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55C7ED3-5BAF-9D48-8855-F7C08FCCD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0507" y="2694970"/>
            <a:ext cx="1992367" cy="199236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285063A-C22F-A8BD-209B-054E978E1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01000" y="5122412"/>
            <a:ext cx="3900487" cy="1426252"/>
          </a:xfrm>
          <a:prstGeom prst="rect">
            <a:avLst/>
          </a:prstGeom>
        </p:spPr>
      </p:pic>
      <p:pic>
        <p:nvPicPr>
          <p:cNvPr id="1026" name="Picture 2" descr="DESY | IPPOG">
            <a:extLst>
              <a:ext uri="{FF2B5EF4-FFF2-40B4-BE49-F238E27FC236}">
                <a16:creationId xmlns:a16="http://schemas.microsoft.com/office/drawing/2014/main" id="{C40D720D-75E6-353C-E6F7-CC57472E0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07" y="4875935"/>
            <a:ext cx="2743200" cy="183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reach PETRA III &amp; FLASH">
            <a:extLst>
              <a:ext uri="{FF2B5EF4-FFF2-40B4-BE49-F238E27FC236}">
                <a16:creationId xmlns:a16="http://schemas.microsoft.com/office/drawing/2014/main" id="{2A5DFEC6-E685-AEA1-4F8C-76A31DB6B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06" y="4875935"/>
            <a:ext cx="3802101" cy="183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16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CDE90-ECDF-4B38-6CC3-9B9D0DB3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7563"/>
            <a:ext cx="10515600" cy="884477"/>
          </a:xfrm>
        </p:spPr>
        <p:txBody>
          <a:bodyPr/>
          <a:lstStyle/>
          <a:p>
            <a:r>
              <a:rPr lang="nl-BE" dirty="0" err="1"/>
              <a:t>Analog</a:t>
            </a:r>
            <a:r>
              <a:rPr lang="nl-BE" dirty="0"/>
              <a:t> </a:t>
            </a:r>
            <a:r>
              <a:rPr lang="nl-BE" dirty="0" err="1"/>
              <a:t>frontend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A68DE09-2802-FFC0-C026-0907138B6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3958" y="1082040"/>
            <a:ext cx="6776533" cy="5342414"/>
          </a:xfrm>
          <a:prstGeom prst="rect">
            <a:avLst/>
          </a:prstGeom>
        </p:spPr>
      </p:pic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AAE807D2-BE45-3C08-8667-2B6AEE02A36B}"/>
              </a:ext>
            </a:extLst>
          </p:cNvPr>
          <p:cNvSpPr txBox="1">
            <a:spLocks/>
          </p:cNvSpPr>
          <p:nvPr/>
        </p:nvSpPr>
        <p:spPr>
          <a:xfrm>
            <a:off x="6998749" y="1531937"/>
            <a:ext cx="5170391" cy="3794125"/>
          </a:xfrm>
          <a:prstGeom prst="rect">
            <a:avLst/>
          </a:prstGeom>
        </p:spPr>
        <p:txBody>
          <a:bodyPr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Prototype analog frontend for RFSoC4x2 under development</a:t>
            </a:r>
          </a:p>
          <a:p>
            <a:r>
              <a:rPr lang="en-US" dirty="0"/>
              <a:t>Test platform for a future RTM development</a:t>
            </a:r>
          </a:p>
          <a:p>
            <a:r>
              <a:rPr lang="en-US" dirty="0"/>
              <a:t>32 dB digital step attenuators</a:t>
            </a:r>
          </a:p>
          <a:p>
            <a:r>
              <a:rPr lang="en-US" dirty="0"/>
              <a:t>Plug-in amplification modules</a:t>
            </a:r>
          </a:p>
          <a:p>
            <a:r>
              <a:rPr lang="en-US" dirty="0"/>
              <a:t>Used for normal conducting and superconducting test stands</a:t>
            </a:r>
          </a:p>
        </p:txBody>
      </p:sp>
    </p:spTree>
    <p:extLst>
      <p:ext uri="{BB962C8B-B14F-4D97-AF65-F5344CB8AC3E}">
        <p14:creationId xmlns:p14="http://schemas.microsoft.com/office/powerpoint/2010/main" val="342839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F155C-2A4B-482E-4F5C-722C55799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8" name="Picture 12">
            <a:extLst>
              <a:ext uri="{FF2B5EF4-FFF2-40B4-BE49-F238E27FC236}">
                <a16:creationId xmlns:a16="http://schemas.microsoft.com/office/drawing/2014/main" id="{23CD5B7B-A886-3C5E-4A1C-730171E73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02" y="3122436"/>
            <a:ext cx="1932390" cy="193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7" name="Picture 12">
            <a:extLst>
              <a:ext uri="{FF2B5EF4-FFF2-40B4-BE49-F238E27FC236}">
                <a16:creationId xmlns:a16="http://schemas.microsoft.com/office/drawing/2014/main" id="{72434337-E121-0D16-1378-11F654DDD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88" y="3144506"/>
            <a:ext cx="1960885" cy="19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6" name="Picture 12">
            <a:extLst>
              <a:ext uri="{FF2B5EF4-FFF2-40B4-BE49-F238E27FC236}">
                <a16:creationId xmlns:a16="http://schemas.microsoft.com/office/drawing/2014/main" id="{7B555591-03B5-0B6A-F095-F39CCD5C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093" y="3159054"/>
            <a:ext cx="1960885" cy="19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244" name="Table 7243">
            <a:extLst>
              <a:ext uri="{FF2B5EF4-FFF2-40B4-BE49-F238E27FC236}">
                <a16:creationId xmlns:a16="http://schemas.microsoft.com/office/drawing/2014/main" id="{9F40F230-1305-96F5-2336-E915CBE369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649746"/>
              </p:ext>
            </p:extLst>
          </p:nvPr>
        </p:nvGraphicFramePr>
        <p:xfrm>
          <a:off x="6246076" y="2238584"/>
          <a:ext cx="6345556" cy="274320"/>
        </p:xfrm>
        <a:graphic>
          <a:graphicData uri="http://schemas.openxmlformats.org/drawingml/2006/table">
            <a:tbl>
              <a:tblPr/>
              <a:tblGrid>
                <a:gridCol w="6345556">
                  <a:extLst>
                    <a:ext uri="{9D8B030D-6E8A-4147-A177-3AD203B41FA5}">
                      <a16:colId xmlns:a16="http://schemas.microsoft.com/office/drawing/2014/main" val="27971824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en-US" sz="800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Gandolfo, Nicolas, et al. "Development and Performances of Spoke Cavity Tuner for MYRRHA Linac Project."</a:t>
                      </a:r>
                    </a:p>
                  </a:txBody>
                  <a:tcPr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547635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5F0EA81-309C-141B-AE60-C541CE22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620196"/>
            <a:ext cx="8939204" cy="525078"/>
          </a:xfrm>
        </p:spPr>
        <p:txBody>
          <a:bodyPr/>
          <a:lstStyle/>
          <a:p>
            <a:r>
              <a:rPr lang="nl-BE" dirty="0" err="1"/>
              <a:t>Piezo</a:t>
            </a:r>
            <a:r>
              <a:rPr lang="nl-BE" dirty="0"/>
              <a:t> driver options</a:t>
            </a:r>
            <a:endParaRPr lang="en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B5218C-0A5B-473F-C0CA-43BBDC5821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015" y="1217336"/>
            <a:ext cx="8939212" cy="1552854"/>
          </a:xfrm>
        </p:spPr>
        <p:txBody>
          <a:bodyPr>
            <a:normAutofit/>
          </a:bodyPr>
          <a:lstStyle/>
          <a:p>
            <a:r>
              <a:rPr lang="en-US" sz="1600" dirty="0"/>
              <a:t>Relatively few solutions exists in the MTCA.4 format</a:t>
            </a:r>
          </a:p>
          <a:p>
            <a:r>
              <a:rPr lang="en-US" sz="1600" dirty="0"/>
              <a:t>Exploring different architectures</a:t>
            </a:r>
          </a:p>
          <a:p>
            <a:r>
              <a:rPr lang="en-US" sz="1600" dirty="0"/>
              <a:t> 5.5 </a:t>
            </a:r>
            <a:r>
              <a:rPr lang="en-US" altLang="en-US" sz="1600" dirty="0"/>
              <a:t>𝜇F, -40V/+160V 1kHz analog bandwidth driver</a:t>
            </a:r>
          </a:p>
          <a:p>
            <a:endParaRPr lang="en-US" sz="16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1889D0B-BB67-32B9-DA10-4E058F44E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038C8849-1BD0-AF26-8718-753CE3E9C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49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F02DB03-3649-9900-7D8A-FAD45CD49FFD}"/>
              </a:ext>
            </a:extLst>
          </p:cNvPr>
          <p:cNvSpPr/>
          <p:nvPr/>
        </p:nvSpPr>
        <p:spPr>
          <a:xfrm>
            <a:off x="926207" y="4990582"/>
            <a:ext cx="1919153" cy="4109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Driver PSU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3C9723-E701-8735-637F-8D1438C9B747}"/>
              </a:ext>
            </a:extLst>
          </p:cNvPr>
          <p:cNvSpPr/>
          <p:nvPr/>
        </p:nvSpPr>
        <p:spPr>
          <a:xfrm>
            <a:off x="4620297" y="4990582"/>
            <a:ext cx="1919153" cy="41093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Driver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884921-D293-FA5A-2970-D56E88A267EC}"/>
              </a:ext>
            </a:extLst>
          </p:cNvPr>
          <p:cNvSpPr/>
          <p:nvPr/>
        </p:nvSpPr>
        <p:spPr>
          <a:xfrm>
            <a:off x="8608097" y="4990582"/>
            <a:ext cx="1919153" cy="41093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Driver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92FB5B-EE5A-1130-AEC9-3BB00B727366}"/>
              </a:ext>
            </a:extLst>
          </p:cNvPr>
          <p:cNvSpPr/>
          <p:nvPr/>
        </p:nvSpPr>
        <p:spPr>
          <a:xfrm>
            <a:off x="8608095" y="5405496"/>
            <a:ext cx="1919153" cy="41093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Driver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7AB225-DAD5-C6E6-5194-7035BBC87F69}"/>
              </a:ext>
            </a:extLst>
          </p:cNvPr>
          <p:cNvSpPr/>
          <p:nvPr/>
        </p:nvSpPr>
        <p:spPr>
          <a:xfrm>
            <a:off x="8608094" y="5823376"/>
            <a:ext cx="1919153" cy="41093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Driver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A848A4-3EDF-F7A4-F32F-359E1D90FECC}"/>
              </a:ext>
            </a:extLst>
          </p:cNvPr>
          <p:cNvSpPr/>
          <p:nvPr/>
        </p:nvSpPr>
        <p:spPr>
          <a:xfrm>
            <a:off x="8608094" y="6242476"/>
            <a:ext cx="1919153" cy="41093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Driver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EC0AC8F-5034-C355-1E6F-20CB4B63B41B}"/>
              </a:ext>
            </a:extLst>
          </p:cNvPr>
          <p:cNvSpPr txBox="1">
            <a:spLocks/>
          </p:cNvSpPr>
          <p:nvPr/>
        </p:nvSpPr>
        <p:spPr>
          <a:xfrm>
            <a:off x="684371" y="2392813"/>
            <a:ext cx="2528729" cy="49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2"/>
                </a:solidFill>
              </a:rPr>
              <a:t>MTCA.4 driver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0A4796F-7A1F-A3F6-2939-80182D75DEE1}"/>
              </a:ext>
            </a:extLst>
          </p:cNvPr>
          <p:cNvSpPr txBox="1">
            <a:spLocks/>
          </p:cNvSpPr>
          <p:nvPr/>
        </p:nvSpPr>
        <p:spPr>
          <a:xfrm>
            <a:off x="4437221" y="2414165"/>
            <a:ext cx="2528729" cy="49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2"/>
                </a:solidFill>
              </a:rPr>
              <a:t>Digital driver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661D276-E1C9-F2C2-0983-BBC95A045221}"/>
              </a:ext>
            </a:extLst>
          </p:cNvPr>
          <p:cNvSpPr txBox="1">
            <a:spLocks/>
          </p:cNvSpPr>
          <p:nvPr/>
        </p:nvSpPr>
        <p:spPr>
          <a:xfrm>
            <a:off x="8411244" y="2396142"/>
            <a:ext cx="2528729" cy="49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2"/>
                </a:solidFill>
              </a:rPr>
              <a:t>Analog driver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DC89A1-BBF9-4E7F-E520-3D3AB7DAF42F}"/>
              </a:ext>
            </a:extLst>
          </p:cNvPr>
          <p:cNvSpPr/>
          <p:nvPr/>
        </p:nvSpPr>
        <p:spPr>
          <a:xfrm>
            <a:off x="4620297" y="5401521"/>
            <a:ext cx="1919153" cy="41093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Driver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D88950-8FFE-5302-7A7D-5FCF2C9DB810}"/>
              </a:ext>
            </a:extLst>
          </p:cNvPr>
          <p:cNvSpPr/>
          <p:nvPr/>
        </p:nvSpPr>
        <p:spPr>
          <a:xfrm>
            <a:off x="4620295" y="5812460"/>
            <a:ext cx="1919153" cy="41093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Driver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84B8F0-8741-C2CE-268E-907BC2EA3B1F}"/>
              </a:ext>
            </a:extLst>
          </p:cNvPr>
          <p:cNvSpPr/>
          <p:nvPr/>
        </p:nvSpPr>
        <p:spPr>
          <a:xfrm>
            <a:off x="4620295" y="6223399"/>
            <a:ext cx="1919153" cy="41093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Driver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15B802-CC00-1149-99D9-3746E228F0CE}"/>
              </a:ext>
            </a:extLst>
          </p:cNvPr>
          <p:cNvSpPr/>
          <p:nvPr/>
        </p:nvSpPr>
        <p:spPr>
          <a:xfrm rot="16200000">
            <a:off x="1294211" y="4095035"/>
            <a:ext cx="619125" cy="13573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RFSoC</a:t>
            </a:r>
            <a:endParaRPr lang="en-US" sz="10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13905E-6A07-3C81-DCDB-A20B29BC1B69}"/>
              </a:ext>
            </a:extLst>
          </p:cNvPr>
          <p:cNvSpPr/>
          <p:nvPr/>
        </p:nvSpPr>
        <p:spPr>
          <a:xfrm rot="16200000">
            <a:off x="1673837" y="4099342"/>
            <a:ext cx="619125" cy="12711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RFSoC</a:t>
            </a:r>
            <a:endParaRPr lang="en-US" sz="10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8050614-B734-E5E6-10D2-E1CD5A819272}"/>
              </a:ext>
            </a:extLst>
          </p:cNvPr>
          <p:cNvSpPr/>
          <p:nvPr/>
        </p:nvSpPr>
        <p:spPr>
          <a:xfrm rot="16200000">
            <a:off x="1434960" y="4095035"/>
            <a:ext cx="619125" cy="13573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Driver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BA4278-9894-6731-8F86-AEC84BB2BBE5}"/>
              </a:ext>
            </a:extLst>
          </p:cNvPr>
          <p:cNvSpPr/>
          <p:nvPr/>
        </p:nvSpPr>
        <p:spPr>
          <a:xfrm rot="16200000">
            <a:off x="1808104" y="4099341"/>
            <a:ext cx="619125" cy="12711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Driver</a:t>
            </a:r>
          </a:p>
        </p:txBody>
      </p:sp>
      <p:sp>
        <p:nvSpPr>
          <p:cNvPr id="7168" name="Rectangle 7167">
            <a:extLst>
              <a:ext uri="{FF2B5EF4-FFF2-40B4-BE49-F238E27FC236}">
                <a16:creationId xmlns:a16="http://schemas.microsoft.com/office/drawing/2014/main" id="{724CD151-FC0D-241B-4FDB-0472D822A247}"/>
              </a:ext>
            </a:extLst>
          </p:cNvPr>
          <p:cNvSpPr/>
          <p:nvPr/>
        </p:nvSpPr>
        <p:spPr>
          <a:xfrm rot="16200000">
            <a:off x="4947049" y="4084404"/>
            <a:ext cx="619125" cy="13573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RFSoC</a:t>
            </a:r>
            <a:endParaRPr lang="en-US" sz="1000" dirty="0"/>
          </a:p>
        </p:txBody>
      </p:sp>
      <p:sp>
        <p:nvSpPr>
          <p:cNvPr id="7170" name="Rectangle 7169">
            <a:extLst>
              <a:ext uri="{FF2B5EF4-FFF2-40B4-BE49-F238E27FC236}">
                <a16:creationId xmlns:a16="http://schemas.microsoft.com/office/drawing/2014/main" id="{35C611BA-BC7F-214C-C1F5-921DC408803D}"/>
              </a:ext>
            </a:extLst>
          </p:cNvPr>
          <p:cNvSpPr/>
          <p:nvPr/>
        </p:nvSpPr>
        <p:spPr>
          <a:xfrm rot="16200000">
            <a:off x="5214209" y="4088710"/>
            <a:ext cx="619125" cy="12711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RFSoC</a:t>
            </a:r>
            <a:endParaRPr lang="en-US" sz="1000" dirty="0"/>
          </a:p>
        </p:txBody>
      </p:sp>
      <p:sp>
        <p:nvSpPr>
          <p:cNvPr id="7175" name="Rectangle 7174">
            <a:extLst>
              <a:ext uri="{FF2B5EF4-FFF2-40B4-BE49-F238E27FC236}">
                <a16:creationId xmlns:a16="http://schemas.microsoft.com/office/drawing/2014/main" id="{1F97362F-724C-27C5-D835-B831809DF353}"/>
              </a:ext>
            </a:extLst>
          </p:cNvPr>
          <p:cNvSpPr/>
          <p:nvPr/>
        </p:nvSpPr>
        <p:spPr>
          <a:xfrm rot="16200000">
            <a:off x="5078475" y="4088710"/>
            <a:ext cx="619125" cy="12711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RFSoC</a:t>
            </a:r>
            <a:endParaRPr lang="en-US" sz="1000" dirty="0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F9B44650-E371-C7BE-3247-A2F4F8CB9A0A}"/>
              </a:ext>
            </a:extLst>
          </p:cNvPr>
          <p:cNvSpPr/>
          <p:nvPr/>
        </p:nvSpPr>
        <p:spPr>
          <a:xfrm rot="16200000">
            <a:off x="5349943" y="4088710"/>
            <a:ext cx="619125" cy="12711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RFSoC</a:t>
            </a:r>
            <a:endParaRPr lang="en-US" sz="1000" dirty="0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0C9971D4-9D64-44D6-9A33-AD47457F89A6}"/>
              </a:ext>
            </a:extLst>
          </p:cNvPr>
          <p:cNvSpPr/>
          <p:nvPr/>
        </p:nvSpPr>
        <p:spPr>
          <a:xfrm rot="16200000">
            <a:off x="8820219" y="4092665"/>
            <a:ext cx="619125" cy="13573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RFSoC</a:t>
            </a:r>
            <a:endParaRPr lang="en-US" sz="1000" dirty="0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416844D3-6E3F-4D2A-AA92-A0F8CDAB8EAC}"/>
              </a:ext>
            </a:extLst>
          </p:cNvPr>
          <p:cNvSpPr/>
          <p:nvPr/>
        </p:nvSpPr>
        <p:spPr>
          <a:xfrm rot="16200000">
            <a:off x="8951645" y="4096971"/>
            <a:ext cx="619125" cy="12711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FMC</a:t>
            </a:r>
          </a:p>
        </p:txBody>
      </p:sp>
      <p:sp>
        <p:nvSpPr>
          <p:cNvPr id="7183" name="Rectangle 7182">
            <a:extLst>
              <a:ext uri="{FF2B5EF4-FFF2-40B4-BE49-F238E27FC236}">
                <a16:creationId xmlns:a16="http://schemas.microsoft.com/office/drawing/2014/main" id="{96D9D0C6-4D4A-517D-16C2-3B1688C5B1A4}"/>
              </a:ext>
            </a:extLst>
          </p:cNvPr>
          <p:cNvSpPr/>
          <p:nvPr/>
        </p:nvSpPr>
        <p:spPr>
          <a:xfrm rot="16200000">
            <a:off x="9087378" y="4098029"/>
            <a:ext cx="619125" cy="12711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RFSoC</a:t>
            </a:r>
            <a:endParaRPr lang="en-US" sz="1000" dirty="0"/>
          </a:p>
        </p:txBody>
      </p:sp>
      <p:sp>
        <p:nvSpPr>
          <p:cNvPr id="7184" name="Rectangle 7183">
            <a:extLst>
              <a:ext uri="{FF2B5EF4-FFF2-40B4-BE49-F238E27FC236}">
                <a16:creationId xmlns:a16="http://schemas.microsoft.com/office/drawing/2014/main" id="{FFBDA758-8FE2-627E-5ADA-639838BA965E}"/>
              </a:ext>
            </a:extLst>
          </p:cNvPr>
          <p:cNvSpPr/>
          <p:nvPr/>
        </p:nvSpPr>
        <p:spPr>
          <a:xfrm rot="16200000">
            <a:off x="9289531" y="4092664"/>
            <a:ext cx="619125" cy="13573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RFSoC</a:t>
            </a:r>
            <a:endParaRPr lang="en-US" sz="1000" dirty="0"/>
          </a:p>
        </p:txBody>
      </p:sp>
      <p:sp>
        <p:nvSpPr>
          <p:cNvPr id="7185" name="Rectangle 7184">
            <a:extLst>
              <a:ext uri="{FF2B5EF4-FFF2-40B4-BE49-F238E27FC236}">
                <a16:creationId xmlns:a16="http://schemas.microsoft.com/office/drawing/2014/main" id="{00D0350F-15BF-E3CA-0F08-CA572FC50EF2}"/>
              </a:ext>
            </a:extLst>
          </p:cNvPr>
          <p:cNvSpPr/>
          <p:nvPr/>
        </p:nvSpPr>
        <p:spPr>
          <a:xfrm rot="16200000">
            <a:off x="9420957" y="4096970"/>
            <a:ext cx="619125" cy="12711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FMC</a:t>
            </a:r>
          </a:p>
        </p:txBody>
      </p:sp>
      <p:sp>
        <p:nvSpPr>
          <p:cNvPr id="7186" name="Rectangle 7185">
            <a:extLst>
              <a:ext uri="{FF2B5EF4-FFF2-40B4-BE49-F238E27FC236}">
                <a16:creationId xmlns:a16="http://schemas.microsoft.com/office/drawing/2014/main" id="{679EF9F2-1C6A-2132-FF57-6E1238E82530}"/>
              </a:ext>
            </a:extLst>
          </p:cNvPr>
          <p:cNvSpPr/>
          <p:nvPr/>
        </p:nvSpPr>
        <p:spPr>
          <a:xfrm rot="16200000">
            <a:off x="9556690" y="4098028"/>
            <a:ext cx="619125" cy="12711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RFSoC</a:t>
            </a:r>
            <a:endParaRPr lang="en-US" sz="1000" dirty="0"/>
          </a:p>
        </p:txBody>
      </p:sp>
      <p:sp>
        <p:nvSpPr>
          <p:cNvPr id="7187" name="Tijdelijke aanduiding voor tekst 2">
            <a:extLst>
              <a:ext uri="{FF2B5EF4-FFF2-40B4-BE49-F238E27FC236}">
                <a16:creationId xmlns:a16="http://schemas.microsoft.com/office/drawing/2014/main" id="{9599CCCD-F97C-2C11-B259-248A6E481DFE}"/>
              </a:ext>
            </a:extLst>
          </p:cNvPr>
          <p:cNvSpPr txBox="1">
            <a:spLocks/>
          </p:cNvSpPr>
          <p:nvPr/>
        </p:nvSpPr>
        <p:spPr>
          <a:xfrm>
            <a:off x="561393" y="2769978"/>
            <a:ext cx="2774683" cy="47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altLang="en-US" sz="1800" dirty="0">
                <a:latin typeface="Arial" panose="020B0604020202020204" pitchFamily="34" charset="0"/>
              </a:rPr>
              <a:t>P2P communication</a:t>
            </a:r>
          </a:p>
          <a:p>
            <a:endParaRPr lang="en-US" sz="1800" dirty="0"/>
          </a:p>
        </p:txBody>
      </p:sp>
      <p:sp>
        <p:nvSpPr>
          <p:cNvPr id="7188" name="Tijdelijke aanduiding voor tekst 2">
            <a:extLst>
              <a:ext uri="{FF2B5EF4-FFF2-40B4-BE49-F238E27FC236}">
                <a16:creationId xmlns:a16="http://schemas.microsoft.com/office/drawing/2014/main" id="{DCBD6F70-E01B-E6A6-A78B-00D0878FB1D0}"/>
              </a:ext>
            </a:extLst>
          </p:cNvPr>
          <p:cNvSpPr txBox="1">
            <a:spLocks/>
          </p:cNvSpPr>
          <p:nvPr/>
        </p:nvSpPr>
        <p:spPr>
          <a:xfrm>
            <a:off x="4272163" y="2786077"/>
            <a:ext cx="2774683" cy="47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altLang="en-US" sz="1800" dirty="0">
                <a:latin typeface="Arial" panose="020B0604020202020204" pitchFamily="34" charset="0"/>
              </a:rPr>
              <a:t>SFP communication</a:t>
            </a:r>
          </a:p>
          <a:p>
            <a:endParaRPr lang="en-US" sz="1800" dirty="0"/>
          </a:p>
        </p:txBody>
      </p:sp>
      <p:sp>
        <p:nvSpPr>
          <p:cNvPr id="7189" name="Tijdelijke aanduiding voor tekst 2">
            <a:extLst>
              <a:ext uri="{FF2B5EF4-FFF2-40B4-BE49-F238E27FC236}">
                <a16:creationId xmlns:a16="http://schemas.microsoft.com/office/drawing/2014/main" id="{E8DD4053-E905-15CB-5E89-E62AE58C5732}"/>
              </a:ext>
            </a:extLst>
          </p:cNvPr>
          <p:cNvSpPr txBox="1">
            <a:spLocks/>
          </p:cNvSpPr>
          <p:nvPr/>
        </p:nvSpPr>
        <p:spPr>
          <a:xfrm>
            <a:off x="8278151" y="2833048"/>
            <a:ext cx="2774683" cy="473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altLang="en-US" sz="1800" dirty="0">
                <a:latin typeface="Arial" panose="020B0604020202020204" pitchFamily="34" charset="0"/>
              </a:rPr>
              <a:t>Intermediate FMC carrier for A/D D/A conversion </a:t>
            </a:r>
          </a:p>
          <a:p>
            <a:endParaRPr lang="en-US" sz="1800" dirty="0"/>
          </a:p>
        </p:txBody>
      </p:sp>
      <p:cxnSp>
        <p:nvCxnSpPr>
          <p:cNvPr id="7191" name="Straight Connector 7190">
            <a:extLst>
              <a:ext uri="{FF2B5EF4-FFF2-40B4-BE49-F238E27FC236}">
                <a16:creationId xmlns:a16="http://schemas.microsoft.com/office/drawing/2014/main" id="{ABCB5B94-08CE-EC5D-1B2A-FA56CA93057B}"/>
              </a:ext>
            </a:extLst>
          </p:cNvPr>
          <p:cNvCxnSpPr>
            <a:stCxn id="28" idx="3"/>
            <a:endCxn id="30" idx="3"/>
          </p:cNvCxnSpPr>
          <p:nvPr/>
        </p:nvCxnSpPr>
        <p:spPr>
          <a:xfrm>
            <a:off x="1603774" y="3853339"/>
            <a:ext cx="1407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3" name="Straight Connector 7192">
            <a:extLst>
              <a:ext uri="{FF2B5EF4-FFF2-40B4-BE49-F238E27FC236}">
                <a16:creationId xmlns:a16="http://schemas.microsoft.com/office/drawing/2014/main" id="{29CB2C64-2583-738D-0A06-06B31E70FE78}"/>
              </a:ext>
            </a:extLst>
          </p:cNvPr>
          <p:cNvCxnSpPr>
            <a:cxnSpLocks/>
          </p:cNvCxnSpPr>
          <p:nvPr/>
        </p:nvCxnSpPr>
        <p:spPr>
          <a:xfrm>
            <a:off x="1577553" y="3918702"/>
            <a:ext cx="18817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5" name="Straight Connector 7194">
            <a:extLst>
              <a:ext uri="{FF2B5EF4-FFF2-40B4-BE49-F238E27FC236}">
                <a16:creationId xmlns:a16="http://schemas.microsoft.com/office/drawing/2014/main" id="{657941E3-3C27-E938-7637-21C2DBFEA2FE}"/>
              </a:ext>
            </a:extLst>
          </p:cNvPr>
          <p:cNvCxnSpPr>
            <a:cxnSpLocks/>
          </p:cNvCxnSpPr>
          <p:nvPr/>
        </p:nvCxnSpPr>
        <p:spPr>
          <a:xfrm>
            <a:off x="1952872" y="3925804"/>
            <a:ext cx="18817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6" name="Straight Connector 7195">
            <a:extLst>
              <a:ext uri="{FF2B5EF4-FFF2-40B4-BE49-F238E27FC236}">
                <a16:creationId xmlns:a16="http://schemas.microsoft.com/office/drawing/2014/main" id="{FC29799A-EA61-E92B-4E7B-E12B7FC44C64}"/>
              </a:ext>
            </a:extLst>
          </p:cNvPr>
          <p:cNvCxnSpPr>
            <a:cxnSpLocks/>
          </p:cNvCxnSpPr>
          <p:nvPr/>
        </p:nvCxnSpPr>
        <p:spPr>
          <a:xfrm>
            <a:off x="9104821" y="3880602"/>
            <a:ext cx="18817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7" name="Straight Connector 7196">
            <a:extLst>
              <a:ext uri="{FF2B5EF4-FFF2-40B4-BE49-F238E27FC236}">
                <a16:creationId xmlns:a16="http://schemas.microsoft.com/office/drawing/2014/main" id="{79151BC3-12E4-4E7F-D8E8-8F98C500BE69}"/>
              </a:ext>
            </a:extLst>
          </p:cNvPr>
          <p:cNvCxnSpPr>
            <a:cxnSpLocks/>
          </p:cNvCxnSpPr>
          <p:nvPr/>
        </p:nvCxnSpPr>
        <p:spPr>
          <a:xfrm>
            <a:off x="9230680" y="3927350"/>
            <a:ext cx="18817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8" name="Straight Connector 7197">
            <a:extLst>
              <a:ext uri="{FF2B5EF4-FFF2-40B4-BE49-F238E27FC236}">
                <a16:creationId xmlns:a16="http://schemas.microsoft.com/office/drawing/2014/main" id="{67B8A1F0-5462-A121-6B8F-4D93FC6770F9}"/>
              </a:ext>
            </a:extLst>
          </p:cNvPr>
          <p:cNvCxnSpPr>
            <a:cxnSpLocks/>
          </p:cNvCxnSpPr>
          <p:nvPr/>
        </p:nvCxnSpPr>
        <p:spPr>
          <a:xfrm>
            <a:off x="9574133" y="3879056"/>
            <a:ext cx="18817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9" name="Straight Connector 7198">
            <a:extLst>
              <a:ext uri="{FF2B5EF4-FFF2-40B4-BE49-F238E27FC236}">
                <a16:creationId xmlns:a16="http://schemas.microsoft.com/office/drawing/2014/main" id="{9E039A9B-376A-F6D7-699B-4FECE90B4BFA}"/>
              </a:ext>
            </a:extLst>
          </p:cNvPr>
          <p:cNvCxnSpPr>
            <a:cxnSpLocks/>
          </p:cNvCxnSpPr>
          <p:nvPr/>
        </p:nvCxnSpPr>
        <p:spPr>
          <a:xfrm>
            <a:off x="9699992" y="3925804"/>
            <a:ext cx="18817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5" name="Connector: Elbow 7204">
            <a:extLst>
              <a:ext uri="{FF2B5EF4-FFF2-40B4-BE49-F238E27FC236}">
                <a16:creationId xmlns:a16="http://schemas.microsoft.com/office/drawing/2014/main" id="{EC02BF08-E60C-21C4-540C-57A38C1FC612}"/>
              </a:ext>
            </a:extLst>
          </p:cNvPr>
          <p:cNvCxnSpPr>
            <a:cxnSpLocks/>
          </p:cNvCxnSpPr>
          <p:nvPr/>
        </p:nvCxnSpPr>
        <p:spPr>
          <a:xfrm rot="5400000">
            <a:off x="8779298" y="4735408"/>
            <a:ext cx="859412" cy="94717"/>
          </a:xfrm>
          <a:prstGeom prst="bentConnector3">
            <a:avLst>
              <a:gd name="adj1" fmla="val -1629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0" name="Straight Connector 7209">
            <a:extLst>
              <a:ext uri="{FF2B5EF4-FFF2-40B4-BE49-F238E27FC236}">
                <a16:creationId xmlns:a16="http://schemas.microsoft.com/office/drawing/2014/main" id="{2F92E1D0-E470-2A61-FA2D-B1431FC3071B}"/>
              </a:ext>
            </a:extLst>
          </p:cNvPr>
          <p:cNvCxnSpPr>
            <a:cxnSpLocks/>
          </p:cNvCxnSpPr>
          <p:nvPr/>
        </p:nvCxnSpPr>
        <p:spPr>
          <a:xfrm>
            <a:off x="9256363" y="4401091"/>
            <a:ext cx="0" cy="1205899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9" name="Connector: Elbow 7218">
            <a:extLst>
              <a:ext uri="{FF2B5EF4-FFF2-40B4-BE49-F238E27FC236}">
                <a16:creationId xmlns:a16="http://schemas.microsoft.com/office/drawing/2014/main" id="{F550FE40-2D58-ED1A-C4EC-F166FE2A5356}"/>
              </a:ext>
            </a:extLst>
          </p:cNvPr>
          <p:cNvCxnSpPr>
            <a:cxnSpLocks/>
          </p:cNvCxnSpPr>
          <p:nvPr/>
        </p:nvCxnSpPr>
        <p:spPr>
          <a:xfrm rot="5400000">
            <a:off x="8813743" y="5149110"/>
            <a:ext cx="1694167" cy="102071"/>
          </a:xfrm>
          <a:prstGeom prst="bentConnector3">
            <a:avLst>
              <a:gd name="adj1" fmla="val -787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20" name="Straight Connector 7219">
            <a:extLst>
              <a:ext uri="{FF2B5EF4-FFF2-40B4-BE49-F238E27FC236}">
                <a16:creationId xmlns:a16="http://schemas.microsoft.com/office/drawing/2014/main" id="{B4FC116B-F1E0-297A-C96B-BA7316CE0375}"/>
              </a:ext>
            </a:extLst>
          </p:cNvPr>
          <p:cNvCxnSpPr>
            <a:cxnSpLocks/>
          </p:cNvCxnSpPr>
          <p:nvPr/>
        </p:nvCxnSpPr>
        <p:spPr>
          <a:xfrm>
            <a:off x="9711860" y="4401091"/>
            <a:ext cx="2" cy="207339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30" name="Straight Connector 7229">
            <a:extLst>
              <a:ext uri="{FF2B5EF4-FFF2-40B4-BE49-F238E27FC236}">
                <a16:creationId xmlns:a16="http://schemas.microsoft.com/office/drawing/2014/main" id="{F022027B-D2EB-A3E9-FFA5-2A0432CBA0F3}"/>
              </a:ext>
            </a:extLst>
          </p:cNvPr>
          <p:cNvCxnSpPr>
            <a:cxnSpLocks/>
          </p:cNvCxnSpPr>
          <p:nvPr/>
        </p:nvCxnSpPr>
        <p:spPr>
          <a:xfrm>
            <a:off x="5650889" y="4374550"/>
            <a:ext cx="2" cy="207339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31" name="Straight Connector 7230">
            <a:extLst>
              <a:ext uri="{FF2B5EF4-FFF2-40B4-BE49-F238E27FC236}">
                <a16:creationId xmlns:a16="http://schemas.microsoft.com/office/drawing/2014/main" id="{DDA0869F-1814-814C-2011-3E6D388A8257}"/>
              </a:ext>
            </a:extLst>
          </p:cNvPr>
          <p:cNvCxnSpPr>
            <a:cxnSpLocks/>
          </p:cNvCxnSpPr>
          <p:nvPr/>
        </p:nvCxnSpPr>
        <p:spPr>
          <a:xfrm>
            <a:off x="5524359" y="4374549"/>
            <a:ext cx="0" cy="167268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33" name="Straight Connector 7232">
            <a:extLst>
              <a:ext uri="{FF2B5EF4-FFF2-40B4-BE49-F238E27FC236}">
                <a16:creationId xmlns:a16="http://schemas.microsoft.com/office/drawing/2014/main" id="{3FA5C752-14BC-ADB8-71BD-EAD5472D860B}"/>
              </a:ext>
            </a:extLst>
          </p:cNvPr>
          <p:cNvCxnSpPr>
            <a:cxnSpLocks/>
          </p:cNvCxnSpPr>
          <p:nvPr/>
        </p:nvCxnSpPr>
        <p:spPr>
          <a:xfrm>
            <a:off x="5388037" y="4374549"/>
            <a:ext cx="0" cy="123244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35" name="Straight Connector 7234">
            <a:extLst>
              <a:ext uri="{FF2B5EF4-FFF2-40B4-BE49-F238E27FC236}">
                <a16:creationId xmlns:a16="http://schemas.microsoft.com/office/drawing/2014/main" id="{1FAA67EE-F2C2-EC10-7AE3-A54D42B4339C}"/>
              </a:ext>
            </a:extLst>
          </p:cNvPr>
          <p:cNvCxnSpPr>
            <a:cxnSpLocks/>
          </p:cNvCxnSpPr>
          <p:nvPr/>
        </p:nvCxnSpPr>
        <p:spPr>
          <a:xfrm>
            <a:off x="5256611" y="4374549"/>
            <a:ext cx="0" cy="83634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42" name="Picture 7241">
            <a:extLst>
              <a:ext uri="{FF2B5EF4-FFF2-40B4-BE49-F238E27FC236}">
                <a16:creationId xmlns:a16="http://schemas.microsoft.com/office/drawing/2014/main" id="{B703DB8F-54BA-0110-75D4-F3E625EE2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379" y="63729"/>
            <a:ext cx="6491201" cy="203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8937-8E13-7DFF-439F-7B77084CD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795CA0-35D4-A3CC-1B4E-6BDF019D9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533796"/>
            <a:ext cx="8939204" cy="525078"/>
          </a:xfrm>
        </p:spPr>
        <p:txBody>
          <a:bodyPr/>
          <a:lstStyle/>
          <a:p>
            <a:r>
              <a:rPr lang="nl-BE" dirty="0" err="1"/>
              <a:t>Final</a:t>
            </a:r>
            <a:r>
              <a:rPr lang="nl-BE" dirty="0"/>
              <a:t> </a:t>
            </a:r>
            <a:r>
              <a:rPr lang="nl-BE" dirty="0" err="1"/>
              <a:t>Remarks</a:t>
            </a:r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F085FD7-9C4C-41A0-58AA-C0A5FA47C0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72563" y="3040406"/>
            <a:ext cx="2693987" cy="72510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Thanks for your attention from the ACE team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99DFB0-116E-91AF-3A7A-BE56DAA8AE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9180" y="1311588"/>
            <a:ext cx="8594068" cy="49653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Prototype firmware </a:t>
            </a:r>
            <a:r>
              <a:rPr lang="en-US" dirty="0"/>
              <a:t>almost finalized using MSK/DESY’s IPs</a:t>
            </a:r>
          </a:p>
          <a:p>
            <a:r>
              <a:rPr lang="en-US" b="1" dirty="0">
                <a:solidFill>
                  <a:schemeClr val="accent2"/>
                </a:solidFill>
              </a:rPr>
              <a:t>RFSoC4x2</a:t>
            </a:r>
            <a:r>
              <a:rPr lang="en-US" dirty="0"/>
              <a:t> as hardware test platform</a:t>
            </a:r>
          </a:p>
          <a:p>
            <a:r>
              <a:rPr lang="en-US" dirty="0"/>
              <a:t>Successful </a:t>
            </a:r>
            <a:r>
              <a:rPr lang="en-US" b="1" dirty="0">
                <a:solidFill>
                  <a:schemeClr val="accent2"/>
                </a:solidFill>
              </a:rPr>
              <a:t>calibration of </a:t>
            </a:r>
            <a:r>
              <a:rPr lang="en-US" b="1" dirty="0" err="1">
                <a:solidFill>
                  <a:schemeClr val="accent2"/>
                </a:solidFill>
              </a:rPr>
              <a:t>RFSoC’s</a:t>
            </a:r>
            <a:r>
              <a:rPr lang="en-US" b="1" dirty="0">
                <a:solidFill>
                  <a:schemeClr val="accent2"/>
                </a:solidFill>
              </a:rPr>
              <a:t> ADC/DACs </a:t>
            </a:r>
            <a:r>
              <a:rPr lang="en-US" dirty="0"/>
              <a:t>from embedded </a:t>
            </a:r>
            <a:r>
              <a:rPr lang="en-US" dirty="0" err="1"/>
              <a:t>linux</a:t>
            </a:r>
            <a:endParaRPr lang="en-US" dirty="0"/>
          </a:p>
          <a:p>
            <a:r>
              <a:rPr lang="en-US" dirty="0"/>
              <a:t>Development of a test </a:t>
            </a:r>
            <a:r>
              <a:rPr lang="en-US" b="1" dirty="0">
                <a:solidFill>
                  <a:schemeClr val="accent2"/>
                </a:solidFill>
              </a:rPr>
              <a:t>Python-based prototype LLRF server </a:t>
            </a:r>
            <a:r>
              <a:rPr lang="en-US" dirty="0"/>
              <a:t>ongoing using </a:t>
            </a:r>
            <a:r>
              <a:rPr lang="en-US" dirty="0" err="1"/>
              <a:t>DeviceAccess-PythonBindings</a:t>
            </a:r>
            <a:endParaRPr lang="en-US" dirty="0"/>
          </a:p>
          <a:p>
            <a:r>
              <a:rPr lang="en-US" dirty="0"/>
              <a:t>First </a:t>
            </a:r>
            <a:r>
              <a:rPr lang="en-US" b="1" dirty="0">
                <a:solidFill>
                  <a:schemeClr val="accent2"/>
                </a:solidFill>
              </a:rPr>
              <a:t>tests on low-power normal-conducting</a:t>
            </a:r>
            <a:r>
              <a:rPr lang="en-US" dirty="0"/>
              <a:t> </a:t>
            </a:r>
            <a:r>
              <a:rPr lang="en-US" b="1" dirty="0">
                <a:solidFill>
                  <a:schemeClr val="accent2"/>
                </a:solidFill>
              </a:rPr>
              <a:t>cavities</a:t>
            </a:r>
            <a:r>
              <a:rPr lang="en-US" dirty="0"/>
              <a:t> in Q1 2026</a:t>
            </a:r>
            <a:endParaRPr lang="en-B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7C157D-77D2-5F76-1DE0-22A5633B4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43"/>
          <a:stretch/>
        </p:blipFill>
        <p:spPr>
          <a:xfrm>
            <a:off x="10775827" y="5595183"/>
            <a:ext cx="645579" cy="9729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43F7F5-3D8C-A995-9AAB-F7DDC9208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83" y="5595184"/>
            <a:ext cx="729721" cy="9729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28D862-EE3D-E4D8-B42F-10634231A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2"/>
          <a:stretch/>
        </p:blipFill>
        <p:spPr>
          <a:xfrm>
            <a:off x="9244411" y="5595183"/>
            <a:ext cx="666220" cy="9729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A408D9-D031-97E1-C5E2-C294BABC7C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7" y="4559048"/>
            <a:ext cx="645579" cy="9855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AF06C3-F016-8BC6-816F-FECDD4D11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/>
          <a:stretch/>
        </p:blipFill>
        <p:spPr>
          <a:xfrm>
            <a:off x="9988582" y="4555912"/>
            <a:ext cx="719135" cy="9855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A15ABD-B92D-536B-33E0-9EFB29A8B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380" y="4570304"/>
            <a:ext cx="668251" cy="9711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0ED7EA-7577-90EB-D5E1-35C05069E2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7"/>
          <a:stretch/>
        </p:blipFill>
        <p:spPr>
          <a:xfrm>
            <a:off x="10775827" y="3577357"/>
            <a:ext cx="645579" cy="9311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FE5EF1-A7C8-1D85-3584-43A9FA9E7B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82" y="3577357"/>
            <a:ext cx="693651" cy="9248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E28ABB-1258-8EF7-46F8-BD1F68B3D3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t="8014" r="5447"/>
          <a:stretch/>
        </p:blipFill>
        <p:spPr>
          <a:xfrm>
            <a:off x="9242380" y="3577357"/>
            <a:ext cx="668250" cy="924868"/>
          </a:xfrm>
          <a:prstGeom prst="rect">
            <a:avLst/>
          </a:prstGeom>
        </p:spPr>
      </p:pic>
      <p:pic>
        <p:nvPicPr>
          <p:cNvPr id="2050" name="Picture 2" descr="Infrastructure | SCK CEN">
            <a:extLst>
              <a:ext uri="{FF2B5EF4-FFF2-40B4-BE49-F238E27FC236}">
                <a16:creationId xmlns:a16="http://schemas.microsoft.com/office/drawing/2014/main" id="{184DF95D-B03F-5B7A-054F-45B1E3D89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71" y="647721"/>
            <a:ext cx="3157570" cy="210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1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E3396F7-E7CA-46F8-9F2B-7BCB0D71C8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/>
          <a:lstStyle/>
          <a:p>
            <a:fld id="{A814E660-BF25-4843-B2A0-93C6E2B6253B}" type="slidenum">
              <a:rPr lang="en-BE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14</a:t>
            </a:fld>
            <a:endParaRPr lang="en-BE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2500" y="985600"/>
            <a:ext cx="102870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2000" b="1" dirty="0">
                <a:solidFill>
                  <a:schemeClr val="accent2"/>
                </a:solidFill>
              </a:rPr>
              <a:t>Copyright © SCK</a:t>
            </a:r>
            <a:r>
              <a:rPr lang="en-GB" sz="2000" b="1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en-GB" sz="2000" b="1" dirty="0">
                <a:solidFill>
                  <a:schemeClr val="accent2"/>
                </a:solidFill>
              </a:rPr>
              <a:t>CEN</a:t>
            </a:r>
          </a:p>
          <a:p>
            <a:pPr algn="ctr">
              <a:spcBef>
                <a:spcPct val="0"/>
              </a:spcBef>
            </a:pPr>
            <a:endParaRPr lang="en-GB" sz="1400" b="1" dirty="0"/>
          </a:p>
          <a:p>
            <a:pPr algn="ctr">
              <a:spcBef>
                <a:spcPct val="0"/>
              </a:spcBef>
            </a:pPr>
            <a:r>
              <a:rPr lang="en-GB" sz="1400" dirty="0"/>
              <a:t>PLEASE NOTE!</a:t>
            </a:r>
          </a:p>
          <a:p>
            <a:pPr algn="ctr">
              <a:spcBef>
                <a:spcPct val="0"/>
              </a:spcBef>
            </a:pPr>
            <a:r>
              <a:rPr lang="en-US" sz="1400" dirty="0"/>
              <a:t>This presentation contains data, information and formats for dedicated use only and may not be communicated, copied, reproduced, distributed or cited without the explicit written permission of SCK CEN.</a:t>
            </a:r>
            <a:br>
              <a:rPr lang="en-US" sz="1400" dirty="0"/>
            </a:br>
            <a:r>
              <a:rPr lang="en-US" sz="1400" dirty="0"/>
              <a:t>If this explicit written permission has been obtained, please reference the author, followed by ‘by courtesy of SCK CEN’.</a:t>
            </a:r>
          </a:p>
          <a:p>
            <a:pPr algn="ctr">
              <a:spcBef>
                <a:spcPct val="0"/>
              </a:spcBef>
            </a:pPr>
            <a:endParaRPr lang="en-US" sz="1400" dirty="0"/>
          </a:p>
          <a:p>
            <a:pPr algn="ctr">
              <a:spcBef>
                <a:spcPct val="0"/>
              </a:spcBef>
            </a:pPr>
            <a:r>
              <a:rPr lang="en-US" sz="1400" dirty="0"/>
              <a:t>Any infringement to this rule is illegal and entitles to claim damages from the infringer, without prejudice to any other right in case of granting a patent or registration in the field of intellectual property.</a:t>
            </a:r>
          </a:p>
          <a:p>
            <a:pPr algn="ctr">
              <a:spcBef>
                <a:spcPct val="0"/>
              </a:spcBef>
            </a:pPr>
            <a:endParaRPr lang="en-GB" sz="1400" dirty="0"/>
          </a:p>
          <a:p>
            <a:pPr algn="ctr">
              <a:spcBef>
                <a:spcPct val="0"/>
              </a:spcBef>
            </a:pPr>
            <a:endParaRPr lang="en-GB" sz="1400" dirty="0"/>
          </a:p>
          <a:p>
            <a:pPr algn="ctr">
              <a:spcBef>
                <a:spcPct val="0"/>
              </a:spcBef>
            </a:pPr>
            <a:r>
              <a:rPr lang="en-GB" sz="1400" b="1" dirty="0"/>
              <a:t>SCK CEN</a:t>
            </a:r>
          </a:p>
          <a:p>
            <a:pPr algn="ctr">
              <a:spcBef>
                <a:spcPct val="0"/>
              </a:spcBef>
            </a:pPr>
            <a:r>
              <a:rPr lang="en-GB" sz="1400" dirty="0"/>
              <a:t>Belgian Nuclear </a:t>
            </a:r>
            <a:r>
              <a:rPr lang="en-US" sz="1400" dirty="0"/>
              <a:t>Research</a:t>
            </a:r>
            <a:r>
              <a:rPr lang="en-GB" sz="1400" dirty="0"/>
              <a:t> Centre</a:t>
            </a:r>
          </a:p>
          <a:p>
            <a:pPr algn="ctr">
              <a:spcBef>
                <a:spcPct val="0"/>
              </a:spcBef>
            </a:pPr>
            <a:endParaRPr lang="en-GB" sz="1400" dirty="0"/>
          </a:p>
          <a:p>
            <a:pPr algn="ctr">
              <a:spcBef>
                <a:spcPct val="0"/>
              </a:spcBef>
            </a:pPr>
            <a:r>
              <a:rPr lang="en-GB" sz="1400" dirty="0"/>
              <a:t>Foundation of Public Utility</a:t>
            </a:r>
          </a:p>
          <a:p>
            <a:pPr algn="ctr">
              <a:spcBef>
                <a:spcPct val="0"/>
              </a:spcBef>
            </a:pPr>
            <a:endParaRPr lang="en-GB" sz="1400" dirty="0"/>
          </a:p>
          <a:p>
            <a:pPr algn="ctr">
              <a:spcBef>
                <a:spcPct val="0"/>
              </a:spcBef>
            </a:pPr>
            <a:r>
              <a:rPr lang="en-GB" sz="1400" dirty="0"/>
              <a:t>Registered Office: Avenue Herrmann-</a:t>
            </a:r>
            <a:r>
              <a:rPr lang="en-GB" sz="1400" dirty="0" err="1"/>
              <a:t>Debrouxlaan</a:t>
            </a:r>
            <a:r>
              <a:rPr lang="en-GB" sz="1400" dirty="0"/>
              <a:t> 40 – BE-1160 BRUSSELS</a:t>
            </a:r>
          </a:p>
          <a:p>
            <a:pPr algn="ctr">
              <a:spcBef>
                <a:spcPct val="0"/>
              </a:spcBef>
            </a:pPr>
            <a:r>
              <a:rPr lang="en-GB" sz="1400" dirty="0"/>
              <a:t>Operational Office: </a:t>
            </a:r>
            <a:r>
              <a:rPr lang="en-GB" sz="1400" dirty="0" err="1"/>
              <a:t>Industriezone</a:t>
            </a:r>
            <a:r>
              <a:rPr lang="en-GB" sz="1400" dirty="0"/>
              <a:t> Boeretang Zuid – Boeretang 190 – BE-2400 MOL </a:t>
            </a:r>
          </a:p>
        </p:txBody>
      </p:sp>
    </p:spTree>
    <p:extLst>
      <p:ext uri="{BB962C8B-B14F-4D97-AF65-F5344CB8AC3E}">
        <p14:creationId xmlns:p14="http://schemas.microsoft.com/office/powerpoint/2010/main" val="136911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9CCA3-3753-50FC-C961-156771E8C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FE2ED2-DFA1-F14D-54A6-93E8CF767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600471"/>
            <a:ext cx="8939204" cy="525078"/>
          </a:xfrm>
        </p:spPr>
        <p:txBody>
          <a:bodyPr/>
          <a:lstStyle/>
          <a:p>
            <a:r>
              <a:rPr lang="nl-BE" dirty="0"/>
              <a:t>RFSoC4x2 prototype board</a:t>
            </a:r>
            <a:endParaRPr lang="en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663B7F-6B2B-9196-EEFD-7C922EFCF3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29969" y="1628236"/>
            <a:ext cx="6271481" cy="3794125"/>
          </a:xfrm>
        </p:spPr>
        <p:txBody>
          <a:bodyPr>
            <a:normAutofit/>
          </a:bodyPr>
          <a:lstStyle/>
          <a:p>
            <a:r>
              <a:rPr lang="en-US" dirty="0"/>
              <a:t>Easy low cost </a:t>
            </a:r>
            <a:r>
              <a:rPr lang="en-US" b="1" dirty="0" err="1">
                <a:solidFill>
                  <a:schemeClr val="accent2"/>
                </a:solidFill>
              </a:rPr>
              <a:t>RFSoC</a:t>
            </a:r>
            <a:r>
              <a:rPr lang="en-US" b="1" dirty="0">
                <a:solidFill>
                  <a:schemeClr val="accent2"/>
                </a:solidFill>
              </a:rPr>
              <a:t> development platform</a:t>
            </a:r>
          </a:p>
          <a:p>
            <a:r>
              <a:rPr lang="en-US" dirty="0"/>
              <a:t>Fully </a:t>
            </a:r>
            <a:r>
              <a:rPr lang="en-US" b="1" dirty="0">
                <a:solidFill>
                  <a:schemeClr val="accent2"/>
                </a:solidFill>
              </a:rPr>
              <a:t>supported by FWK</a:t>
            </a:r>
          </a:p>
          <a:p>
            <a:r>
              <a:rPr lang="en-US" b="1" dirty="0">
                <a:solidFill>
                  <a:schemeClr val="accent2"/>
                </a:solidFill>
              </a:rPr>
              <a:t>Temporary</a:t>
            </a:r>
            <a:r>
              <a:rPr lang="en-US" dirty="0"/>
              <a:t> replacement for the DAMC-DS5014DR</a:t>
            </a:r>
          </a:p>
          <a:p>
            <a:r>
              <a:rPr lang="en-US" b="1" dirty="0">
                <a:solidFill>
                  <a:schemeClr val="accent2"/>
                </a:solidFill>
              </a:rPr>
              <a:t>It gives us and DESY team a feedback </a:t>
            </a:r>
            <a:r>
              <a:rPr lang="en-US" dirty="0"/>
              <a:t>to improve future </a:t>
            </a:r>
            <a:r>
              <a:rPr lang="en-US" dirty="0" err="1"/>
              <a:t>RFSoC</a:t>
            </a:r>
            <a:r>
              <a:rPr lang="en-US" dirty="0"/>
              <a:t>-based solutions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0DB16B-142D-E068-E1AD-E6D7F9A09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15</a:t>
            </a:fld>
            <a:endParaRPr lang="en-BE" dirty="0"/>
          </a:p>
        </p:txBody>
      </p:sp>
      <p:pic>
        <p:nvPicPr>
          <p:cNvPr id="4098" name="Picture 2" descr="RFSoC 4x2 Kit">
            <a:extLst>
              <a:ext uri="{FF2B5EF4-FFF2-40B4-BE49-F238E27FC236}">
                <a16:creationId xmlns:a16="http://schemas.microsoft.com/office/drawing/2014/main" id="{1FF02240-1EB9-E556-8BC7-EBBA98884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5555" r="4861" b="6250"/>
          <a:stretch/>
        </p:blipFill>
        <p:spPr bwMode="auto">
          <a:xfrm>
            <a:off x="633412" y="1125550"/>
            <a:ext cx="4610137" cy="457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RealDigital">
            <a:extLst>
              <a:ext uri="{FF2B5EF4-FFF2-40B4-BE49-F238E27FC236}">
                <a16:creationId xmlns:a16="http://schemas.microsoft.com/office/drawing/2014/main" id="{EF39F83B-E1EC-3F8D-5616-E28A4F2657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5D0420-DA14-D5B5-CA4C-CF98282AC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750" y="5805947"/>
            <a:ext cx="4007636" cy="789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66D4C9-8A7E-0D11-883F-D769D60E58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5" t="19900" r="1255" b="6628"/>
          <a:stretch/>
        </p:blipFill>
        <p:spPr>
          <a:xfrm>
            <a:off x="6466285" y="4665051"/>
            <a:ext cx="3563540" cy="19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5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16</a:t>
            </a:fld>
            <a:endParaRPr lang="en-B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54" y="800100"/>
            <a:ext cx="1348262" cy="1346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307" y="800100"/>
            <a:ext cx="1031378" cy="134689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04" y="800100"/>
            <a:ext cx="713290" cy="1346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99" y="800100"/>
            <a:ext cx="502435" cy="1346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41" y="4919388"/>
            <a:ext cx="1559117" cy="1346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40" y="801739"/>
            <a:ext cx="925349" cy="1346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95" y="4919388"/>
            <a:ext cx="1453087" cy="134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4919390"/>
            <a:ext cx="1348262" cy="13468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35" y="4919390"/>
            <a:ext cx="925349" cy="13468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180" y="2711172"/>
            <a:ext cx="1031378" cy="13468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426" y="2709470"/>
            <a:ext cx="1242233" cy="1346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363" y="2709472"/>
            <a:ext cx="925349" cy="13468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68" y="4919390"/>
            <a:ext cx="1031378" cy="13468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05" y="800097"/>
            <a:ext cx="1242233" cy="13468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08" y="2709469"/>
            <a:ext cx="1348262" cy="13468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02" y="2709472"/>
            <a:ext cx="1347323" cy="13468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870" y="4919388"/>
            <a:ext cx="1135241" cy="1346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" y="800097"/>
            <a:ext cx="1240575" cy="13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8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DCABE-9B66-CA61-4001-E538D5CD2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C6EDA-9D49-7EE8-05F8-C756F4186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7" y="486171"/>
            <a:ext cx="11549063" cy="525078"/>
          </a:xfrm>
        </p:spPr>
        <p:txBody>
          <a:bodyPr/>
          <a:lstStyle/>
          <a:p>
            <a:r>
              <a:rPr lang="nl-BE" dirty="0"/>
              <a:t>DAMC-DS5014DR: a new </a:t>
            </a:r>
            <a:r>
              <a:rPr lang="nl-BE" dirty="0" err="1"/>
              <a:t>paradigm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LLRF (</a:t>
            </a:r>
            <a:r>
              <a:rPr lang="nl-BE" dirty="0" err="1"/>
              <a:t>analog</a:t>
            </a:r>
            <a:r>
              <a:rPr lang="nl-BE" dirty="0"/>
              <a:t>)</a:t>
            </a:r>
            <a:endParaRPr lang="en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B43CCD1-9065-1EC6-3BA3-4EE7B9D57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17</a:t>
            </a:fld>
            <a:endParaRPr lang="en-BE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372B64C-7FF2-D69A-737B-D22B1F174A0C}"/>
              </a:ext>
            </a:extLst>
          </p:cNvPr>
          <p:cNvSpPr txBox="1">
            <a:spLocks/>
          </p:cNvSpPr>
          <p:nvPr/>
        </p:nvSpPr>
        <p:spPr>
          <a:xfrm>
            <a:off x="383381" y="1463663"/>
            <a:ext cx="6150305" cy="4931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2"/>
                </a:solidFill>
              </a:rPr>
              <a:t>Analog </a:t>
            </a:r>
            <a:r>
              <a:rPr lang="en-US" b="1" dirty="0" err="1">
                <a:solidFill>
                  <a:schemeClr val="accent2"/>
                </a:solidFill>
              </a:rPr>
              <a:t>downconversion</a:t>
            </a:r>
            <a:r>
              <a:rPr lang="en-US" b="1" dirty="0">
                <a:solidFill>
                  <a:schemeClr val="accent2"/>
                </a:solidFill>
              </a:rPr>
              <a:t> with separate ADCs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B48AA1F-307D-F256-C0CC-38E0142A5DAE}"/>
              </a:ext>
            </a:extLst>
          </p:cNvPr>
          <p:cNvSpPr txBox="1">
            <a:spLocks/>
          </p:cNvSpPr>
          <p:nvPr/>
        </p:nvSpPr>
        <p:spPr>
          <a:xfrm>
            <a:off x="6143161" y="1414364"/>
            <a:ext cx="5659279" cy="506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Direct sampling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63D50E-81A1-C13F-8B06-8D1CB6E08426}"/>
              </a:ext>
            </a:extLst>
          </p:cNvPr>
          <p:cNvSpPr txBox="1"/>
          <p:nvPr/>
        </p:nvSpPr>
        <p:spPr>
          <a:xfrm>
            <a:off x="497681" y="1939409"/>
            <a:ext cx="58173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Higher design complexity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Different frequencies often require different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difficult to achieve sampling rates at GS/s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42923-B90B-749B-C639-468CC3EC407F}"/>
              </a:ext>
            </a:extLst>
          </p:cNvPr>
          <p:cNvSpPr txBox="1"/>
          <p:nvPr/>
        </p:nvSpPr>
        <p:spPr>
          <a:xfrm>
            <a:off x="6984206" y="1882259"/>
            <a:ext cx="47315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Reduced complexity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single AMC+RTM can handle RF cavities at 176.1, 352.2 and 704.4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Out-of-the-box 5 GS/s ADC sample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Higher linearity and matching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Lower latency</a:t>
            </a:r>
          </a:p>
        </p:txBody>
      </p:sp>
      <p:pic>
        <p:nvPicPr>
          <p:cNvPr id="6154" name="Picture 10" descr="Mixer in an RF front-end receiver. a Conventional. b Proposed notch... |  Download Scientific Diagram">
            <a:extLst>
              <a:ext uri="{FF2B5EF4-FFF2-40B4-BE49-F238E27FC236}">
                <a16:creationId xmlns:a16="http://schemas.microsoft.com/office/drawing/2014/main" id="{13A0CCF4-713C-B6E1-A9AD-527019370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8" b="60049"/>
          <a:stretch/>
        </p:blipFill>
        <p:spPr bwMode="auto">
          <a:xfrm>
            <a:off x="473868" y="4346294"/>
            <a:ext cx="5817394" cy="169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9F49BFFF-19BD-0F1D-34B2-DBC19073D9A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291054" y="-2486423"/>
            <a:ext cx="29322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55" name="Picture 11">
            <a:extLst>
              <a:ext uri="{FF2B5EF4-FFF2-40B4-BE49-F238E27FC236}">
                <a16:creationId xmlns:a16="http://schemas.microsoft.com/office/drawing/2014/main" id="{1FEE070E-7AC4-B4AA-7DB2-6DFC1A29A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4199338"/>
            <a:ext cx="4425938" cy="237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18</a:t>
            </a:fld>
            <a:endParaRPr lang="en-B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3" y="841663"/>
            <a:ext cx="1135490" cy="1346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29" y="4735613"/>
            <a:ext cx="1346574" cy="1346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957" y="4735613"/>
            <a:ext cx="1029947" cy="1346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25" y="2816480"/>
            <a:ext cx="713321" cy="1346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97" y="2895077"/>
            <a:ext cx="502236" cy="1346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657" y="841663"/>
            <a:ext cx="1557659" cy="1346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140" y="4711500"/>
            <a:ext cx="924405" cy="1346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940" y="2698774"/>
            <a:ext cx="1452116" cy="1346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29" y="794925"/>
            <a:ext cx="1346574" cy="1346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79" y="4711500"/>
            <a:ext cx="924405" cy="1346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49" y="2618542"/>
            <a:ext cx="1029947" cy="1346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657" y="794925"/>
            <a:ext cx="1241032" cy="1346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309" y="4722534"/>
            <a:ext cx="924405" cy="13464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771" y="2618542"/>
            <a:ext cx="1029947" cy="1346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401" y="794925"/>
            <a:ext cx="1241032" cy="13464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664" y="841663"/>
            <a:ext cx="1346574" cy="1346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322" y="2869677"/>
            <a:ext cx="1346574" cy="13464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06" y="4712726"/>
            <a:ext cx="1241032" cy="1346400"/>
          </a:xfrm>
          <a:prstGeom prst="rect">
            <a:avLst/>
          </a:prstGeom>
        </p:spPr>
      </p:pic>
      <p:sp>
        <p:nvSpPr>
          <p:cNvPr id="38" name="TextBox 37" title="AlexandriaReference"/>
          <p:cNvSpPr txBox="1"/>
          <p:nvPr/>
        </p:nvSpPr>
        <p:spPr>
          <a:xfrm>
            <a:off x="1117063" y="644353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&lt;generated automatically&gt;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9" name="TextBox 38" title="AlexandriaDistributionLimitations"/>
          <p:cNvSpPr txBox="1"/>
          <p:nvPr/>
        </p:nvSpPr>
        <p:spPr>
          <a:xfrm>
            <a:off x="10155691" y="6587241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Restricted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0" name="TextBox 39" title="AlexandriaAlternativeReference"/>
          <p:cNvSpPr txBox="1"/>
          <p:nvPr/>
        </p:nvSpPr>
        <p:spPr>
          <a:xfrm>
            <a:off x="1117063" y="6587241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altenative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/>
        </p:nvCxnSpPr>
        <p:spPr>
          <a:xfrm>
            <a:off x="1117063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2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983BAF3-F0BB-262D-A893-FB0AD19FF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726436"/>
            <a:ext cx="2943820" cy="45471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F9CCC41-9E72-4FBC-8898-58050F587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587136"/>
            <a:ext cx="8939204" cy="525078"/>
          </a:xfrm>
        </p:spPr>
        <p:txBody>
          <a:bodyPr/>
          <a:lstStyle/>
          <a:p>
            <a:r>
              <a:rPr lang="nl-BE" dirty="0"/>
              <a:t>MYRRHA accelerator-</a:t>
            </a:r>
            <a:r>
              <a:rPr lang="nl-BE" dirty="0" err="1"/>
              <a:t>driven</a:t>
            </a:r>
            <a:r>
              <a:rPr lang="nl-BE" dirty="0"/>
              <a:t> system</a:t>
            </a:r>
            <a:endParaRPr lang="en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3E58F7-27F6-4CDF-B2BE-AA5D69EC06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9045" y="5022457"/>
            <a:ext cx="10714587" cy="1681163"/>
          </a:xfrm>
        </p:spPr>
        <p:txBody>
          <a:bodyPr>
            <a:normAutofit fontScale="92500"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600 MeV CW proton LINAC </a:t>
            </a:r>
            <a:r>
              <a:rPr lang="en-US" sz="2000" dirty="0"/>
              <a:t>with 2.4 MW beam power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MYRRHA phase 1 (MINERVA) in construction </a:t>
            </a:r>
            <a:r>
              <a:rPr lang="en-US" sz="2000" dirty="0"/>
              <a:t>in Mol, Belgium. Energies up to 100 MeV, 4 mA beam current (400 kW beam power)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100 </a:t>
            </a:r>
            <a:r>
              <a:rPr lang="en-US" sz="2000" b="1" dirty="0" err="1">
                <a:solidFill>
                  <a:schemeClr val="accent2"/>
                </a:solidFill>
              </a:rPr>
              <a:t>MW</a:t>
            </a:r>
            <a:r>
              <a:rPr lang="en-US" sz="2000" b="1" baseline="-25000" dirty="0" err="1">
                <a:solidFill>
                  <a:schemeClr val="accent2"/>
                </a:solidFill>
              </a:rPr>
              <a:t>th</a:t>
            </a:r>
            <a:r>
              <a:rPr lang="en-US" sz="2000" b="1" dirty="0">
                <a:solidFill>
                  <a:schemeClr val="accent2"/>
                </a:solidFill>
              </a:rPr>
              <a:t> Pb-Bi subcritical fast reactor </a:t>
            </a:r>
            <a:r>
              <a:rPr lang="en-US" sz="2000" dirty="0"/>
              <a:t>(</a:t>
            </a:r>
            <a:r>
              <a:rPr lang="en-US" sz="2000" dirty="0" err="1"/>
              <a:t>kₑ</a:t>
            </a:r>
            <a:r>
              <a:rPr lang="en-US" sz="2000" baseline="-25000" dirty="0" err="1"/>
              <a:t>ff</a:t>
            </a:r>
            <a:r>
              <a:rPr lang="en-US" sz="2000" dirty="0"/>
              <a:t> ≈ 0.95, effective neutron multiplication factor)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16E71C-74CD-E6FB-8BF8-79EC706C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46" y="1300878"/>
            <a:ext cx="6198204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350264C-033C-BB8B-C0BC-E472F795713B}"/>
              </a:ext>
            </a:extLst>
          </p:cNvPr>
          <p:cNvSpPr/>
          <p:nvPr/>
        </p:nvSpPr>
        <p:spPr>
          <a:xfrm>
            <a:off x="5245100" y="1300878"/>
            <a:ext cx="1962149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203AA35-B690-A1C8-3F3D-67898C827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2249" y="1325574"/>
            <a:ext cx="19050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3F8A4-6A0B-C345-603C-BAC5C2ADB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CC02957-CF02-320F-A238-46BA9BE459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256" y="815695"/>
            <a:ext cx="4177499" cy="27571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25A689-78BD-A223-4422-FBD64C8E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24" y="278227"/>
            <a:ext cx="7251795" cy="525078"/>
          </a:xfrm>
        </p:spPr>
        <p:txBody>
          <a:bodyPr/>
          <a:lstStyle/>
          <a:p>
            <a:pPr algn="ctr"/>
            <a:r>
              <a:rPr lang="nl-BE" dirty="0" err="1"/>
              <a:t>Spent</a:t>
            </a:r>
            <a:r>
              <a:rPr lang="nl-BE" dirty="0"/>
              <a:t> </a:t>
            </a:r>
            <a:r>
              <a:rPr lang="nl-BE" dirty="0" err="1"/>
              <a:t>nuclear</a:t>
            </a:r>
            <a:r>
              <a:rPr lang="nl-BE" dirty="0"/>
              <a:t> </a:t>
            </a:r>
            <a:r>
              <a:rPr lang="nl-BE" dirty="0" err="1"/>
              <a:t>fuel</a:t>
            </a:r>
            <a:r>
              <a:rPr lang="nl-BE" dirty="0"/>
              <a:t> </a:t>
            </a:r>
            <a:r>
              <a:rPr lang="nl-BE" dirty="0" err="1"/>
              <a:t>radiotoxicity</a:t>
            </a:r>
            <a:endParaRPr lang="en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6575058-2D8F-45B0-8E2B-90947812B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0188" y="6661548"/>
            <a:ext cx="2743200" cy="230784"/>
          </a:xfrm>
        </p:spPr>
        <p:txBody>
          <a:bodyPr/>
          <a:lstStyle/>
          <a:p>
            <a:fld id="{A814E660-BF25-4843-B2A0-93C6E2B6253B}" type="slidenum">
              <a:rPr lang="en-BE" smtClean="0"/>
              <a:pPr/>
              <a:t>3</a:t>
            </a:fld>
            <a:endParaRPr lang="en-B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0CB5C4-787E-6C8E-1EB3-1D1E81047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1" y="1069695"/>
            <a:ext cx="6419019" cy="4102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FC220C-2151-0332-C79D-A88D6C9397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45" y="5204206"/>
            <a:ext cx="1289050" cy="1289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FBEF5C-6EC0-9E32-C566-0CF30712AE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33" y="5214278"/>
            <a:ext cx="1289050" cy="1289050"/>
          </a:xfrm>
          <a:prstGeom prst="rect">
            <a:avLst/>
          </a:prstGeom>
        </p:spPr>
      </p:pic>
      <p:grpSp>
        <p:nvGrpSpPr>
          <p:cNvPr id="252" name="Group 251">
            <a:extLst>
              <a:ext uri="{FF2B5EF4-FFF2-40B4-BE49-F238E27FC236}">
                <a16:creationId xmlns:a16="http://schemas.microsoft.com/office/drawing/2014/main" id="{C88BDAD9-8C40-9858-F616-86121610AAC4}"/>
              </a:ext>
            </a:extLst>
          </p:cNvPr>
          <p:cNvGrpSpPr>
            <a:grpSpLocks noChangeAspect="1"/>
          </p:cNvGrpSpPr>
          <p:nvPr/>
        </p:nvGrpSpPr>
        <p:grpSpPr>
          <a:xfrm>
            <a:off x="6769240" y="3701912"/>
            <a:ext cx="4422153" cy="3071525"/>
            <a:chOff x="1149487" y="1727165"/>
            <a:chExt cx="5732037" cy="3981341"/>
          </a:xfrm>
        </p:grpSpPr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8A7E3362-AF99-4C2E-5543-05AC0E1D31E3}"/>
                </a:ext>
              </a:extLst>
            </p:cNvPr>
            <p:cNvSpPr/>
            <p:nvPr/>
          </p:nvSpPr>
          <p:spPr>
            <a:xfrm>
              <a:off x="5494254" y="4045743"/>
              <a:ext cx="476437" cy="476168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bg1"/>
                </a:solidFill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2E3849C4-258E-290E-DEA3-9D8D1B1843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487" y="4950820"/>
              <a:ext cx="475200" cy="4752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917ACA0-04A8-F1BF-1AA3-039BFE4A21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36856" y="3386136"/>
              <a:ext cx="1800134" cy="1712406"/>
              <a:chOff x="3607896" y="1613726"/>
              <a:chExt cx="3128454" cy="2975992"/>
            </a:xfrm>
          </p:grpSpPr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37547C12-4FC4-E879-8CD1-A666F494C0C5}"/>
                  </a:ext>
                </a:extLst>
              </p:cNvPr>
              <p:cNvSpPr/>
              <p:nvPr/>
            </p:nvSpPr>
            <p:spPr>
              <a:xfrm>
                <a:off x="4775748" y="3107817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2930CA8F-8D12-0612-D913-7AAF3935AF49}"/>
                  </a:ext>
                </a:extLst>
              </p:cNvPr>
              <p:cNvSpPr/>
              <p:nvPr/>
            </p:nvSpPr>
            <p:spPr>
              <a:xfrm>
                <a:off x="4197804" y="3587591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A6B934B4-802D-6BE6-5891-D8EDCF0D2A6E}"/>
                  </a:ext>
                </a:extLst>
              </p:cNvPr>
              <p:cNvSpPr/>
              <p:nvPr/>
            </p:nvSpPr>
            <p:spPr>
              <a:xfrm>
                <a:off x="5674098" y="1938815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80CC8D98-98CB-82BA-C3FE-2070F1466FCA}"/>
                  </a:ext>
                </a:extLst>
              </p:cNvPr>
              <p:cNvSpPr/>
              <p:nvPr/>
            </p:nvSpPr>
            <p:spPr>
              <a:xfrm>
                <a:off x="3706692" y="3053334"/>
                <a:ext cx="828000" cy="827532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3436593E-62B4-8231-164A-EDD7812A7750}"/>
                  </a:ext>
                </a:extLst>
              </p:cNvPr>
              <p:cNvSpPr/>
              <p:nvPr/>
            </p:nvSpPr>
            <p:spPr>
              <a:xfrm>
                <a:off x="5176620" y="1644019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4C74333E-28C7-535E-471A-DC04B36808A3}"/>
                  </a:ext>
                </a:extLst>
              </p:cNvPr>
              <p:cNvSpPr/>
              <p:nvPr/>
            </p:nvSpPr>
            <p:spPr>
              <a:xfrm>
                <a:off x="4456926" y="1613726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F9AC52F4-B36A-78A9-EEDD-4D7735F12944}"/>
                  </a:ext>
                </a:extLst>
              </p:cNvPr>
              <p:cNvSpPr/>
              <p:nvPr/>
            </p:nvSpPr>
            <p:spPr>
              <a:xfrm>
                <a:off x="3822192" y="2334768"/>
                <a:ext cx="828000" cy="82753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A36C72CA-A32E-7C82-BB19-C7C8C9C7CEFB}"/>
                  </a:ext>
                </a:extLst>
              </p:cNvPr>
              <p:cNvSpPr/>
              <p:nvPr/>
            </p:nvSpPr>
            <p:spPr>
              <a:xfrm>
                <a:off x="4040064" y="1800511"/>
                <a:ext cx="828000" cy="827532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schemeClr val="bg1"/>
                  </a:solidFill>
                </a:endParaRPr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F9DC4619-A536-EAC1-AAFB-1D4164B5407A}"/>
                  </a:ext>
                </a:extLst>
              </p:cNvPr>
              <p:cNvSpPr/>
              <p:nvPr/>
            </p:nvSpPr>
            <p:spPr>
              <a:xfrm>
                <a:off x="4650192" y="3576066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737F1E8F-EE11-F5B5-4EF2-BCEF9ACA6F05}"/>
                  </a:ext>
                </a:extLst>
              </p:cNvPr>
              <p:cNvSpPr/>
              <p:nvPr/>
            </p:nvSpPr>
            <p:spPr>
              <a:xfrm>
                <a:off x="5581476" y="3477386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77CC2223-A5A0-180C-F5C7-3EBA1ACEB4D0}"/>
                  </a:ext>
                </a:extLst>
              </p:cNvPr>
              <p:cNvSpPr/>
              <p:nvPr/>
            </p:nvSpPr>
            <p:spPr>
              <a:xfrm>
                <a:off x="4425696" y="2046161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6C8F53C2-327D-3C60-91D6-A625638E361E}"/>
                  </a:ext>
                </a:extLst>
              </p:cNvPr>
              <p:cNvSpPr/>
              <p:nvPr/>
            </p:nvSpPr>
            <p:spPr>
              <a:xfrm>
                <a:off x="5315304" y="3359087"/>
                <a:ext cx="828000" cy="827532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870E37C5-0A78-D100-5E7F-8B414738AD49}"/>
                  </a:ext>
                </a:extLst>
              </p:cNvPr>
              <p:cNvSpPr/>
              <p:nvPr/>
            </p:nvSpPr>
            <p:spPr>
              <a:xfrm>
                <a:off x="4435896" y="2694051"/>
                <a:ext cx="828000" cy="827532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schemeClr val="bg1"/>
                  </a:solidFill>
                </a:endParaRPr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85021EC8-97F4-B55A-2AC7-9E0CF55C031D}"/>
                  </a:ext>
                </a:extLst>
              </p:cNvPr>
              <p:cNvSpPr/>
              <p:nvPr/>
            </p:nvSpPr>
            <p:spPr>
              <a:xfrm>
                <a:off x="4855056" y="2280285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579BA091-D827-B8B6-676C-D5E27A1190BB}"/>
                  </a:ext>
                </a:extLst>
              </p:cNvPr>
              <p:cNvSpPr/>
              <p:nvPr/>
            </p:nvSpPr>
            <p:spPr>
              <a:xfrm>
                <a:off x="4858512" y="1680877"/>
                <a:ext cx="828000" cy="827532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887769DB-3334-B821-B3C4-751C2568415C}"/>
                  </a:ext>
                </a:extLst>
              </p:cNvPr>
              <p:cNvSpPr/>
              <p:nvPr/>
            </p:nvSpPr>
            <p:spPr>
              <a:xfrm>
                <a:off x="5354400" y="1932147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7910FCB1-5BAC-9ED6-C5A1-20CFE5E9133E}"/>
                  </a:ext>
                </a:extLst>
              </p:cNvPr>
              <p:cNvSpPr/>
              <p:nvPr/>
            </p:nvSpPr>
            <p:spPr>
              <a:xfrm>
                <a:off x="5394612" y="2363248"/>
                <a:ext cx="828000" cy="827532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AD85CD70-6148-CAAC-FC43-BEDDE504E811}"/>
                  </a:ext>
                </a:extLst>
              </p:cNvPr>
              <p:cNvSpPr/>
              <p:nvPr/>
            </p:nvSpPr>
            <p:spPr>
              <a:xfrm>
                <a:off x="5852220" y="2432303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FB55730A-BF89-E97E-B7F5-3FAF28AEC17C}"/>
                  </a:ext>
                </a:extLst>
              </p:cNvPr>
              <p:cNvSpPr/>
              <p:nvPr/>
            </p:nvSpPr>
            <p:spPr>
              <a:xfrm>
                <a:off x="5176620" y="2826640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A3FCA076-3A48-8E69-E67B-FEEF95EA285D}"/>
                  </a:ext>
                </a:extLst>
              </p:cNvPr>
              <p:cNvSpPr/>
              <p:nvPr/>
            </p:nvSpPr>
            <p:spPr>
              <a:xfrm>
                <a:off x="5669988" y="2934654"/>
                <a:ext cx="828000" cy="827532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1BF807DD-7E22-7815-5214-2BB4D10CDF56}"/>
                  </a:ext>
                </a:extLst>
              </p:cNvPr>
              <p:cNvSpPr/>
              <p:nvPr/>
            </p:nvSpPr>
            <p:spPr>
              <a:xfrm>
                <a:off x="4104780" y="3379279"/>
                <a:ext cx="828000" cy="827532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5CCE7574-2E0C-6EFD-2E23-209A4ACFB753}"/>
                  </a:ext>
                </a:extLst>
              </p:cNvPr>
              <p:cNvSpPr/>
              <p:nvPr/>
            </p:nvSpPr>
            <p:spPr>
              <a:xfrm>
                <a:off x="5032716" y="3762186"/>
                <a:ext cx="828000" cy="827532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7730870C-6CAB-7BFD-6CD7-0702FAC7E6F4}"/>
                  </a:ext>
                </a:extLst>
              </p:cNvPr>
              <p:cNvSpPr/>
              <p:nvPr/>
            </p:nvSpPr>
            <p:spPr>
              <a:xfrm>
                <a:off x="5908350" y="2940656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32F9390D-C853-53CA-397B-6DCB84BB2319}"/>
                  </a:ext>
                </a:extLst>
              </p:cNvPr>
              <p:cNvSpPr/>
              <p:nvPr/>
            </p:nvSpPr>
            <p:spPr>
              <a:xfrm>
                <a:off x="3607896" y="2514409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05092FFF-4965-E43E-63C8-F0AE20C9801B}"/>
                  </a:ext>
                </a:extLst>
              </p:cNvPr>
              <p:cNvSpPr/>
              <p:nvPr/>
            </p:nvSpPr>
            <p:spPr>
              <a:xfrm>
                <a:off x="3979224" y="3053334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16FF78FD-CCFB-E9AE-EBFD-62C1D2B184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73872" y="1969233"/>
              <a:ext cx="1058601" cy="1069702"/>
              <a:chOff x="4060566" y="1613726"/>
              <a:chExt cx="1839741" cy="1859036"/>
            </a:xfrm>
          </p:grpSpPr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CF5E77C7-48FF-0A03-3F73-F7EF0770F4EB}"/>
                  </a:ext>
                </a:extLst>
              </p:cNvPr>
              <p:cNvSpPr/>
              <p:nvPr/>
            </p:nvSpPr>
            <p:spPr>
              <a:xfrm>
                <a:off x="5047562" y="1883047"/>
                <a:ext cx="828001" cy="827533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0C2ABD2A-E2FC-A077-CE3A-5D5AD54C6764}"/>
                  </a:ext>
                </a:extLst>
              </p:cNvPr>
              <p:cNvSpPr/>
              <p:nvPr/>
            </p:nvSpPr>
            <p:spPr>
              <a:xfrm>
                <a:off x="4456926" y="1613726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338FDC19-F68A-94B0-916B-A5870584709C}"/>
                  </a:ext>
                </a:extLst>
              </p:cNvPr>
              <p:cNvSpPr/>
              <p:nvPr/>
            </p:nvSpPr>
            <p:spPr>
              <a:xfrm>
                <a:off x="4060566" y="2334769"/>
                <a:ext cx="827999" cy="827533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7D40D66C-C4DF-2B83-1CB2-125C8A9B0FED}"/>
                  </a:ext>
                </a:extLst>
              </p:cNvPr>
              <p:cNvSpPr/>
              <p:nvPr/>
            </p:nvSpPr>
            <p:spPr>
              <a:xfrm>
                <a:off x="4133940" y="1839278"/>
                <a:ext cx="828001" cy="827533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schemeClr val="bg1"/>
                  </a:solidFill>
                </a:endParaRPr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EFF3F1F3-50DC-8FE8-F8C2-4D9351BD0DB4}"/>
                  </a:ext>
                </a:extLst>
              </p:cNvPr>
              <p:cNvSpPr/>
              <p:nvPr/>
            </p:nvSpPr>
            <p:spPr>
              <a:xfrm>
                <a:off x="4425696" y="2046161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F970B43B-5ACC-FE20-E104-E88DE143536C}"/>
                  </a:ext>
                </a:extLst>
              </p:cNvPr>
              <p:cNvSpPr/>
              <p:nvPr/>
            </p:nvSpPr>
            <p:spPr>
              <a:xfrm>
                <a:off x="4435874" y="2645229"/>
                <a:ext cx="828001" cy="827533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3F09F94A-9736-02C3-071D-85270766C44F}"/>
                  </a:ext>
                </a:extLst>
              </p:cNvPr>
              <p:cNvSpPr/>
              <p:nvPr/>
            </p:nvSpPr>
            <p:spPr>
              <a:xfrm>
                <a:off x="4855056" y="2280285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9FE0824B-F611-C47C-B533-3E4AC67C0A47}"/>
                  </a:ext>
                </a:extLst>
              </p:cNvPr>
              <p:cNvSpPr/>
              <p:nvPr/>
            </p:nvSpPr>
            <p:spPr>
              <a:xfrm>
                <a:off x="4858512" y="1680877"/>
                <a:ext cx="828000" cy="827532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EB70111C-9E94-97A3-E6AE-EB8EDFEAF456}"/>
                  </a:ext>
                </a:extLst>
              </p:cNvPr>
              <p:cNvSpPr/>
              <p:nvPr/>
            </p:nvSpPr>
            <p:spPr>
              <a:xfrm>
                <a:off x="4851602" y="2591372"/>
                <a:ext cx="828001" cy="827533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631EA712-0B5D-15AB-2775-5F6EF0794124}"/>
                  </a:ext>
                </a:extLst>
              </p:cNvPr>
              <p:cNvSpPr/>
              <p:nvPr/>
            </p:nvSpPr>
            <p:spPr>
              <a:xfrm>
                <a:off x="5072306" y="2323742"/>
                <a:ext cx="828001" cy="827533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CDB5F9B4-4D4E-7A52-05F8-290451A00C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61957" y="3695306"/>
              <a:ext cx="902655" cy="914189"/>
              <a:chOff x="4435896" y="2346579"/>
              <a:chExt cx="1568724" cy="1588770"/>
            </a:xfrm>
          </p:grpSpPr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8B1FB184-4570-E443-F152-D73722ADE8A8}"/>
                  </a:ext>
                </a:extLst>
              </p:cNvPr>
              <p:cNvSpPr/>
              <p:nvPr/>
            </p:nvSpPr>
            <p:spPr>
              <a:xfrm>
                <a:off x="4775748" y="3107817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D2B95F3B-8AC1-413A-7237-675ED2EBB5C9}"/>
                  </a:ext>
                </a:extLst>
              </p:cNvPr>
              <p:cNvSpPr/>
              <p:nvPr/>
            </p:nvSpPr>
            <p:spPr>
              <a:xfrm>
                <a:off x="4435896" y="2694051"/>
                <a:ext cx="828000" cy="827532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schemeClr val="bg1"/>
                  </a:solidFill>
                </a:endParaRPr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C631D695-5DD5-42C7-75EA-92F0D1051B1E}"/>
                  </a:ext>
                </a:extLst>
              </p:cNvPr>
              <p:cNvSpPr/>
              <p:nvPr/>
            </p:nvSpPr>
            <p:spPr>
              <a:xfrm>
                <a:off x="4708979" y="2346579"/>
                <a:ext cx="828000" cy="827533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D39765A3-2ECF-6C64-2249-708F1ED85C28}"/>
                  </a:ext>
                </a:extLst>
              </p:cNvPr>
              <p:cNvSpPr/>
              <p:nvPr/>
            </p:nvSpPr>
            <p:spPr>
              <a:xfrm>
                <a:off x="4966977" y="2486445"/>
                <a:ext cx="828000" cy="827533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CC9C17F8-22FF-2081-130B-218079CBA537}"/>
                  </a:ext>
                </a:extLst>
              </p:cNvPr>
              <p:cNvSpPr/>
              <p:nvPr/>
            </p:nvSpPr>
            <p:spPr>
              <a:xfrm>
                <a:off x="5176620" y="2826640"/>
                <a:ext cx="828000" cy="82753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cxnSp>
          <p:nvCxnSpPr>
            <p:cNvPr id="258" name="Straight Arrow Connector 257">
              <a:extLst>
                <a:ext uri="{FF2B5EF4-FFF2-40B4-BE49-F238E27FC236}">
                  <a16:creationId xmlns:a16="http://schemas.microsoft.com/office/drawing/2014/main" id="{589AFEAC-63B9-849E-C6CF-118791F944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0535" y="3069925"/>
              <a:ext cx="415557" cy="6508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Arrow Connector 258">
              <a:extLst>
                <a:ext uri="{FF2B5EF4-FFF2-40B4-BE49-F238E27FC236}">
                  <a16:creationId xmlns:a16="http://schemas.microsoft.com/office/drawing/2014/main" id="{EE7C01BD-57F6-9D0B-B475-EC28780270C0}"/>
                </a:ext>
              </a:extLst>
            </p:cNvPr>
            <p:cNvCxnSpPr>
              <a:cxnSpLocks/>
            </p:cNvCxnSpPr>
            <p:nvPr/>
          </p:nvCxnSpPr>
          <p:spPr>
            <a:xfrm>
              <a:off x="4452935" y="3873184"/>
              <a:ext cx="777411" cy="1245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>
              <a:extLst>
                <a:ext uri="{FF2B5EF4-FFF2-40B4-BE49-F238E27FC236}">
                  <a16:creationId xmlns:a16="http://schemas.microsoft.com/office/drawing/2014/main" id="{147D9B89-CE46-8145-A91C-A37ABD7B0B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09553" y="3019368"/>
              <a:ext cx="1760452" cy="7914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746F927A-ED4C-7A17-5223-9905C205FE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6324" y="2616349"/>
              <a:ext cx="475200" cy="4752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AB2E8A45-4FC0-AECB-FBEB-22A0FFED5E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30563" y="5233306"/>
              <a:ext cx="475200" cy="4752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263" name="Straight Arrow Connector 262">
              <a:extLst>
                <a:ext uri="{FF2B5EF4-FFF2-40B4-BE49-F238E27FC236}">
                  <a16:creationId xmlns:a16="http://schemas.microsoft.com/office/drawing/2014/main" id="{38C49B1E-44F2-726E-BDC8-ECCF87C14EBA}"/>
                </a:ext>
              </a:extLst>
            </p:cNvPr>
            <p:cNvCxnSpPr>
              <a:cxnSpLocks/>
            </p:cNvCxnSpPr>
            <p:nvPr/>
          </p:nvCxnSpPr>
          <p:spPr>
            <a:xfrm>
              <a:off x="4232021" y="4640131"/>
              <a:ext cx="1135238" cy="6557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>
              <a:extLst>
                <a:ext uri="{FF2B5EF4-FFF2-40B4-BE49-F238E27FC236}">
                  <a16:creationId xmlns:a16="http://schemas.microsoft.com/office/drawing/2014/main" id="{55FD4467-14E7-AC2F-5803-1628D850EF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2698" y="2309184"/>
              <a:ext cx="229613" cy="9939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E22E87CD-DFC8-347C-8DE3-C0CA1D061C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5422" y="1727165"/>
              <a:ext cx="475200" cy="4752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306" name="Text Placeholder 4">
            <a:extLst>
              <a:ext uri="{FF2B5EF4-FFF2-40B4-BE49-F238E27FC236}">
                <a16:creationId xmlns:a16="http://schemas.microsoft.com/office/drawing/2014/main" id="{FE376486-7159-D793-4F50-ADEE37F866C1}"/>
              </a:ext>
            </a:extLst>
          </p:cNvPr>
          <p:cNvSpPr txBox="1">
            <a:spLocks/>
          </p:cNvSpPr>
          <p:nvPr/>
        </p:nvSpPr>
        <p:spPr>
          <a:xfrm>
            <a:off x="6667815" y="5949645"/>
            <a:ext cx="645742" cy="438561"/>
          </a:xfrm>
          <a:prstGeom prst="rect">
            <a:avLst/>
          </a:prstGeom>
        </p:spPr>
        <p:txBody>
          <a:bodyPr vert="horz" lIns="0" tIns="0" rIns="0" bIns="9144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2800" b="0" kern="120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Segoe UI Semibold" panose="020B0702040204020203" pitchFamily="34" charset="0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1200" dirty="0">
                <a:solidFill>
                  <a:schemeClr val="tx1"/>
                </a:solidFill>
              </a:rPr>
              <a:t>Neutron</a:t>
            </a:r>
          </a:p>
        </p:txBody>
      </p:sp>
      <p:sp>
        <p:nvSpPr>
          <p:cNvPr id="307" name="Text Placeholder 4">
            <a:extLst>
              <a:ext uri="{FF2B5EF4-FFF2-40B4-BE49-F238E27FC236}">
                <a16:creationId xmlns:a16="http://schemas.microsoft.com/office/drawing/2014/main" id="{A1260697-CF0E-C4D3-E041-DE56FCBF34C3}"/>
              </a:ext>
            </a:extLst>
          </p:cNvPr>
          <p:cNvSpPr txBox="1">
            <a:spLocks/>
          </p:cNvSpPr>
          <p:nvPr/>
        </p:nvSpPr>
        <p:spPr>
          <a:xfrm>
            <a:off x="7271835" y="4643770"/>
            <a:ext cx="1032488" cy="438561"/>
          </a:xfrm>
          <a:prstGeom prst="rect">
            <a:avLst/>
          </a:prstGeom>
        </p:spPr>
        <p:txBody>
          <a:bodyPr vert="horz" lIns="0" tIns="0" rIns="0" bIns="9144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2800" b="0" kern="120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Segoe UI Semibold" panose="020B0702040204020203" pitchFamily="34" charset="0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200" dirty="0">
                <a:solidFill>
                  <a:schemeClr val="tx1"/>
                </a:solidFill>
              </a:rPr>
              <a:t>Target nuclei</a:t>
            </a:r>
          </a:p>
        </p:txBody>
      </p:sp>
      <p:sp>
        <p:nvSpPr>
          <p:cNvPr id="308" name="Text Placeholder 4">
            <a:extLst>
              <a:ext uri="{FF2B5EF4-FFF2-40B4-BE49-F238E27FC236}">
                <a16:creationId xmlns:a16="http://schemas.microsoft.com/office/drawing/2014/main" id="{0C31DAC2-5ACE-507F-DFDD-132D8DADEBBB}"/>
              </a:ext>
            </a:extLst>
          </p:cNvPr>
          <p:cNvSpPr txBox="1">
            <a:spLocks/>
          </p:cNvSpPr>
          <p:nvPr/>
        </p:nvSpPr>
        <p:spPr>
          <a:xfrm>
            <a:off x="9454172" y="3660338"/>
            <a:ext cx="1505554" cy="438561"/>
          </a:xfrm>
          <a:prstGeom prst="rect">
            <a:avLst/>
          </a:prstGeom>
        </p:spPr>
        <p:txBody>
          <a:bodyPr vert="horz" lIns="0" tIns="0" rIns="0" bIns="9144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2800" b="0" kern="120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Segoe UI Semibold" panose="020B0702040204020203" pitchFamily="34" charset="0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200" dirty="0">
                <a:solidFill>
                  <a:schemeClr val="tx1"/>
                </a:solidFill>
              </a:rPr>
              <a:t>Fission product</a:t>
            </a:r>
          </a:p>
        </p:txBody>
      </p:sp>
      <p:sp>
        <p:nvSpPr>
          <p:cNvPr id="309" name="Text Placeholder 4">
            <a:extLst>
              <a:ext uri="{FF2B5EF4-FFF2-40B4-BE49-F238E27FC236}">
                <a16:creationId xmlns:a16="http://schemas.microsoft.com/office/drawing/2014/main" id="{8A521194-FAFD-23CE-6B51-DC8C2518784E}"/>
              </a:ext>
            </a:extLst>
          </p:cNvPr>
          <p:cNvSpPr txBox="1">
            <a:spLocks/>
          </p:cNvSpPr>
          <p:nvPr/>
        </p:nvSpPr>
        <p:spPr>
          <a:xfrm>
            <a:off x="9834101" y="5969618"/>
            <a:ext cx="1315473" cy="438561"/>
          </a:xfrm>
          <a:prstGeom prst="rect">
            <a:avLst/>
          </a:prstGeom>
        </p:spPr>
        <p:txBody>
          <a:bodyPr vert="horz" lIns="0" tIns="0" rIns="0" bIns="9144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2800" b="0" kern="120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Segoe UI Semibold" panose="020B0702040204020203" pitchFamily="34" charset="0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 sz="1200" dirty="0">
                <a:solidFill>
                  <a:schemeClr val="tx1"/>
                </a:solidFill>
              </a:rPr>
              <a:t>Fission product</a:t>
            </a:r>
          </a:p>
        </p:txBody>
      </p:sp>
      <p:sp>
        <p:nvSpPr>
          <p:cNvPr id="310" name="Text Placeholder 4">
            <a:extLst>
              <a:ext uri="{FF2B5EF4-FFF2-40B4-BE49-F238E27FC236}">
                <a16:creationId xmlns:a16="http://schemas.microsoft.com/office/drawing/2014/main" id="{A28AB2BC-D9BE-B8E0-C348-99D197AB7532}"/>
              </a:ext>
            </a:extLst>
          </p:cNvPr>
          <p:cNvSpPr txBox="1">
            <a:spLocks/>
          </p:cNvSpPr>
          <p:nvPr/>
        </p:nvSpPr>
        <p:spPr>
          <a:xfrm>
            <a:off x="10635961" y="6569068"/>
            <a:ext cx="645742" cy="438561"/>
          </a:xfrm>
          <a:prstGeom prst="rect">
            <a:avLst/>
          </a:prstGeom>
        </p:spPr>
        <p:txBody>
          <a:bodyPr vert="horz" lIns="0" tIns="0" rIns="0" bIns="9144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2800" b="0" kern="120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Segoe UI Semibold" panose="020B0702040204020203" pitchFamily="34" charset="0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1200" dirty="0">
                <a:solidFill>
                  <a:schemeClr val="tx1"/>
                </a:solidFill>
              </a:rPr>
              <a:t>Neutron</a:t>
            </a:r>
          </a:p>
        </p:txBody>
      </p:sp>
      <p:sp>
        <p:nvSpPr>
          <p:cNvPr id="311" name="Text Placeholder 4">
            <a:extLst>
              <a:ext uri="{FF2B5EF4-FFF2-40B4-BE49-F238E27FC236}">
                <a16:creationId xmlns:a16="http://schemas.microsoft.com/office/drawing/2014/main" id="{2CC5204B-ED4A-215F-C7AF-979C2B5F40AB}"/>
              </a:ext>
            </a:extLst>
          </p:cNvPr>
          <p:cNvSpPr txBox="1">
            <a:spLocks/>
          </p:cNvSpPr>
          <p:nvPr/>
        </p:nvSpPr>
        <p:spPr>
          <a:xfrm>
            <a:off x="10749567" y="4160988"/>
            <a:ext cx="645742" cy="438561"/>
          </a:xfrm>
          <a:prstGeom prst="rect">
            <a:avLst/>
          </a:prstGeom>
        </p:spPr>
        <p:txBody>
          <a:bodyPr vert="horz" lIns="0" tIns="0" rIns="0" bIns="9144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2800" b="0" kern="120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Segoe UI Semibold" panose="020B0702040204020203" pitchFamily="34" charset="0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1200" dirty="0">
                <a:solidFill>
                  <a:schemeClr val="tx1"/>
                </a:solidFill>
              </a:rPr>
              <a:t>Neutron</a:t>
            </a:r>
          </a:p>
        </p:txBody>
      </p:sp>
      <p:sp>
        <p:nvSpPr>
          <p:cNvPr id="312" name="Text Placeholder 4">
            <a:extLst>
              <a:ext uri="{FF2B5EF4-FFF2-40B4-BE49-F238E27FC236}">
                <a16:creationId xmlns:a16="http://schemas.microsoft.com/office/drawing/2014/main" id="{2C7D38F4-0911-E75F-8B92-C54846350119}"/>
              </a:ext>
            </a:extLst>
          </p:cNvPr>
          <p:cNvSpPr txBox="1">
            <a:spLocks/>
          </p:cNvSpPr>
          <p:nvPr/>
        </p:nvSpPr>
        <p:spPr>
          <a:xfrm>
            <a:off x="7957269" y="3721187"/>
            <a:ext cx="645742" cy="438561"/>
          </a:xfrm>
          <a:prstGeom prst="rect">
            <a:avLst/>
          </a:prstGeom>
        </p:spPr>
        <p:txBody>
          <a:bodyPr vert="horz" lIns="0" tIns="0" rIns="0" bIns="9144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2800" b="0" kern="120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Segoe UI Semibold" panose="020B0702040204020203" pitchFamily="34" charset="0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1200" dirty="0">
                <a:solidFill>
                  <a:schemeClr val="tx1"/>
                </a:solidFill>
              </a:rPr>
              <a:t>Neutron</a:t>
            </a:r>
          </a:p>
        </p:txBody>
      </p:sp>
      <p:cxnSp>
        <p:nvCxnSpPr>
          <p:cNvPr id="313" name="Straight Arrow Connector 312">
            <a:extLst>
              <a:ext uri="{FF2B5EF4-FFF2-40B4-BE49-F238E27FC236}">
                <a16:creationId xmlns:a16="http://schemas.microsoft.com/office/drawing/2014/main" id="{16E3791E-05C5-BBCE-9690-C8FD62468971}"/>
              </a:ext>
            </a:extLst>
          </p:cNvPr>
          <p:cNvCxnSpPr>
            <a:cxnSpLocks/>
          </p:cNvCxnSpPr>
          <p:nvPr/>
        </p:nvCxnSpPr>
        <p:spPr>
          <a:xfrm flipV="1">
            <a:off x="7239661" y="6023060"/>
            <a:ext cx="606185" cy="279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06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AB913-B355-3CAA-E66F-9B74131FD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A12E5-B4D9-F45D-C935-56CAD85D2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 </a:t>
            </a:r>
            <a:r>
              <a:rPr lang="nl-BE" dirty="0" err="1"/>
              <a:t>multi-disciplinary</a:t>
            </a:r>
            <a:r>
              <a:rPr lang="nl-BE" dirty="0"/>
              <a:t> research platform</a:t>
            </a:r>
            <a:endParaRPr lang="en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DDB675-EC5E-8B67-1CF0-8FB1C0DFED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2817" y="1616091"/>
            <a:ext cx="2463800" cy="3794125"/>
          </a:xfrm>
        </p:spPr>
        <p:txBody>
          <a:bodyPr>
            <a:normAutofit/>
          </a:bodyPr>
          <a:lstStyle/>
          <a:p>
            <a:pPr marL="8890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Fusion</a:t>
            </a:r>
          </a:p>
          <a:p>
            <a:pPr marL="88900" indent="0">
              <a:buNone/>
            </a:pPr>
            <a:endParaRPr lang="en-US" b="1" dirty="0">
              <a:solidFill>
                <a:schemeClr val="accent4"/>
              </a:solidFill>
            </a:endParaRPr>
          </a:p>
          <a:p>
            <a:r>
              <a:rPr lang="en-US" sz="1800" dirty="0"/>
              <a:t>400 kW target station for neutron production</a:t>
            </a:r>
          </a:p>
          <a:p>
            <a:r>
              <a:rPr lang="en-US" sz="1800" dirty="0"/>
              <a:t>Fusion material research </a:t>
            </a:r>
          </a:p>
          <a:p>
            <a:endParaRPr lang="en-US" sz="1800" dirty="0"/>
          </a:p>
          <a:p>
            <a:endParaRPr lang="en-BE" b="1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9493DB-EA41-C2E3-FC3E-A185CA683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85" y="1644647"/>
            <a:ext cx="572082" cy="57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F4DCF3-C8A2-CED5-E85B-7903DB616C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4528" y="1616093"/>
            <a:ext cx="43762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8D6313-9BD1-7E3A-9669-E1F188AB6B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118" y="1616093"/>
            <a:ext cx="527091" cy="571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7993A2-C4C2-CF06-DDC9-6C34C57330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912" y="1616093"/>
            <a:ext cx="392635" cy="571500"/>
          </a:xfrm>
          <a:prstGeom prst="rect">
            <a:avLst/>
          </a:prstGeom>
        </p:spPr>
      </p:pic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6B4CF5E5-DCB4-659F-3B4F-AE3472E9DE5A}"/>
              </a:ext>
            </a:extLst>
          </p:cNvPr>
          <p:cNvSpPr txBox="1">
            <a:spLocks/>
          </p:cNvSpPr>
          <p:nvPr/>
        </p:nvSpPr>
        <p:spPr>
          <a:xfrm>
            <a:off x="6114603" y="1616092"/>
            <a:ext cx="2463800" cy="379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Fission</a:t>
            </a:r>
          </a:p>
          <a:p>
            <a:pPr marL="88900" indent="0">
              <a:buNone/>
            </a:pPr>
            <a:endParaRPr lang="en-US" b="1" dirty="0">
              <a:solidFill>
                <a:schemeClr val="accent4"/>
              </a:solidFill>
            </a:endParaRPr>
          </a:p>
          <a:p>
            <a:r>
              <a:rPr lang="en-US" sz="1800" dirty="0"/>
              <a:t>Validation of Pb-Bi technology</a:t>
            </a:r>
          </a:p>
          <a:p>
            <a:r>
              <a:rPr lang="en-US" sz="1800" dirty="0"/>
              <a:t>Innovative fuel studies</a:t>
            </a:r>
          </a:p>
          <a:p>
            <a:endParaRPr lang="en-BE" b="1" dirty="0">
              <a:solidFill>
                <a:schemeClr val="accent2"/>
              </a:solidFill>
            </a:endParaRPr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3998A84A-F7C9-7B4E-9AE8-9EE56FE97683}"/>
              </a:ext>
            </a:extLst>
          </p:cNvPr>
          <p:cNvSpPr txBox="1">
            <a:spLocks/>
          </p:cNvSpPr>
          <p:nvPr/>
        </p:nvSpPr>
        <p:spPr>
          <a:xfrm>
            <a:off x="8794445" y="1497024"/>
            <a:ext cx="2463800" cy="379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Nuclear physics</a:t>
            </a:r>
          </a:p>
          <a:p>
            <a:pPr marL="88900" indent="0">
              <a:buNone/>
            </a:pPr>
            <a:endParaRPr lang="en-US" sz="400" b="1" dirty="0">
              <a:solidFill>
                <a:schemeClr val="accent4"/>
              </a:solidFill>
            </a:endParaRPr>
          </a:p>
          <a:p>
            <a:r>
              <a:rPr lang="en-US" sz="1900" dirty="0"/>
              <a:t>Isotope Separation </a:t>
            </a:r>
            <a:r>
              <a:rPr lang="en-US" sz="1900" dirty="0" err="1"/>
              <a:t>OnLine</a:t>
            </a:r>
            <a:r>
              <a:rPr lang="en-US" sz="1900" dirty="0"/>
              <a:t> (ISOL) system</a:t>
            </a:r>
          </a:p>
          <a:p>
            <a:r>
              <a:rPr lang="en-US" sz="1900" dirty="0"/>
              <a:t>Radioactive Ion Beams (RIB)</a:t>
            </a:r>
          </a:p>
          <a:p>
            <a:pPr marL="88900" indent="0">
              <a:buNone/>
            </a:pPr>
            <a:endParaRPr lang="en-BE" b="1" dirty="0">
              <a:solidFill>
                <a:schemeClr val="accent2"/>
              </a:solidFill>
            </a:endParaRPr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8B6B36E0-3755-6BD6-779C-33DF7147BEDA}"/>
              </a:ext>
            </a:extLst>
          </p:cNvPr>
          <p:cNvSpPr txBox="1">
            <a:spLocks/>
          </p:cNvSpPr>
          <p:nvPr/>
        </p:nvSpPr>
        <p:spPr>
          <a:xfrm>
            <a:off x="3433710" y="1616093"/>
            <a:ext cx="2463800" cy="379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Medical</a:t>
            </a:r>
          </a:p>
          <a:p>
            <a:endParaRPr lang="en-US" sz="1800" dirty="0"/>
          </a:p>
          <a:p>
            <a:r>
              <a:rPr lang="en-US" sz="1800" dirty="0"/>
              <a:t>Production of high purity </a:t>
            </a:r>
            <a:r>
              <a:rPr lang="en-US" sz="1800" dirty="0" err="1"/>
              <a:t>theranostic</a:t>
            </a:r>
            <a:r>
              <a:rPr lang="en-US" sz="1800" dirty="0"/>
              <a:t> radio-isotopes</a:t>
            </a:r>
          </a:p>
          <a:p>
            <a:r>
              <a:rPr lang="en-US" sz="1800" dirty="0"/>
              <a:t>Targeted cancer therapies</a:t>
            </a:r>
            <a:endParaRPr lang="en-BE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B5F733-0CDF-6E6E-692C-7045DCD8B7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17" y="4641854"/>
            <a:ext cx="2280038" cy="1517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170753-003D-B4E1-2A21-F0364DD899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52" y="4641854"/>
            <a:ext cx="2320842" cy="1517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E50FE6-339A-4759-A748-9143DD8DB9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307" y="4641854"/>
            <a:ext cx="2342641" cy="15176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B619EA-6D63-89B7-47DF-5632B326B3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10" y="4641854"/>
            <a:ext cx="2463800" cy="154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8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E72A0DD-CBCB-4CEE-145B-7A53818A4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91" y="4138579"/>
            <a:ext cx="2677244" cy="2524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46518-DD21-0FEC-34E4-9F7E083B3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55" y="1801497"/>
            <a:ext cx="2555006" cy="1703337"/>
          </a:xfrm>
          <a:prstGeom prst="rect">
            <a:avLst/>
          </a:prstGeom>
        </p:spPr>
      </p:pic>
      <p:cxnSp>
        <p:nvCxnSpPr>
          <p:cNvPr id="79" name="Straight Connector 78"/>
          <p:cNvCxnSpPr>
            <a:cxnSpLocks/>
          </p:cNvCxnSpPr>
          <p:nvPr/>
        </p:nvCxnSpPr>
        <p:spPr>
          <a:xfrm flipV="1">
            <a:off x="7681451" y="3996095"/>
            <a:ext cx="0" cy="116734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V="1">
            <a:off x="1524568" y="1801497"/>
            <a:ext cx="0" cy="181517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3886768" y="3975181"/>
            <a:ext cx="0" cy="116734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Right Arrow 2"/>
          <p:cNvSpPr/>
          <p:nvPr/>
        </p:nvSpPr>
        <p:spPr>
          <a:xfrm>
            <a:off x="0" y="3429000"/>
            <a:ext cx="12191999" cy="762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9" name="Title 19"/>
          <p:cNvSpPr txBox="1">
            <a:spLocks/>
          </p:cNvSpPr>
          <p:nvPr/>
        </p:nvSpPr>
        <p:spPr>
          <a:xfrm>
            <a:off x="1224148" y="3686175"/>
            <a:ext cx="723528" cy="253548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bg1"/>
                </a:solidFill>
                <a:latin typeface="Georgia" panose="02040502050405020303" pitchFamily="18" charset="0"/>
              </a:rPr>
              <a:t>Q4 2024</a:t>
            </a:r>
          </a:p>
        </p:txBody>
      </p:sp>
      <p:sp>
        <p:nvSpPr>
          <p:cNvPr id="63" name="Title 19"/>
          <p:cNvSpPr txBox="1">
            <a:spLocks/>
          </p:cNvSpPr>
          <p:nvPr/>
        </p:nvSpPr>
        <p:spPr>
          <a:xfrm>
            <a:off x="3595873" y="3686175"/>
            <a:ext cx="723528" cy="253548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bg1"/>
                </a:solidFill>
                <a:latin typeface="Georgia" panose="02040502050405020303" pitchFamily="18" charset="0"/>
              </a:rPr>
              <a:t>Q1 2026</a:t>
            </a:r>
          </a:p>
        </p:txBody>
      </p:sp>
      <p:cxnSp>
        <p:nvCxnSpPr>
          <p:cNvPr id="73" name="Straight Connector 72"/>
          <p:cNvCxnSpPr>
            <a:cxnSpLocks/>
          </p:cNvCxnSpPr>
          <p:nvPr/>
        </p:nvCxnSpPr>
        <p:spPr>
          <a:xfrm flipV="1">
            <a:off x="5910471" y="1778023"/>
            <a:ext cx="0" cy="1838653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4" name="Title 19"/>
          <p:cNvSpPr txBox="1">
            <a:spLocks/>
          </p:cNvSpPr>
          <p:nvPr/>
        </p:nvSpPr>
        <p:spPr>
          <a:xfrm>
            <a:off x="5610051" y="3686175"/>
            <a:ext cx="723528" cy="253548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bg1"/>
                </a:solidFill>
                <a:latin typeface="Georgia" panose="02040502050405020303" pitchFamily="18" charset="0"/>
              </a:rPr>
              <a:t>Q1 2027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5495" y="1084421"/>
            <a:ext cx="4203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Ground-Breaking Auxiliary Units and Cryogenics Compressor buildings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81" name="Title 19"/>
          <p:cNvSpPr txBox="1">
            <a:spLocks/>
          </p:cNvSpPr>
          <p:nvPr/>
        </p:nvSpPr>
        <p:spPr>
          <a:xfrm>
            <a:off x="7565816" y="3686175"/>
            <a:ext cx="723528" cy="253548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bg1"/>
                </a:solidFill>
                <a:latin typeface="Georgia" panose="02040502050405020303" pitchFamily="18" charset="0"/>
              </a:rPr>
              <a:t>Q1 2028</a:t>
            </a:r>
          </a:p>
        </p:txBody>
      </p:sp>
      <p:sp>
        <p:nvSpPr>
          <p:cNvPr id="83" name="Title 19"/>
          <p:cNvSpPr txBox="1">
            <a:spLocks/>
          </p:cNvSpPr>
          <p:nvPr/>
        </p:nvSpPr>
        <p:spPr>
          <a:xfrm>
            <a:off x="9164627" y="3686175"/>
            <a:ext cx="723528" cy="253548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bg1"/>
                </a:solidFill>
                <a:latin typeface="Georgia" panose="02040502050405020303" pitchFamily="18" charset="0"/>
              </a:rPr>
              <a:t>Q2 2030</a:t>
            </a:r>
          </a:p>
        </p:txBody>
      </p:sp>
      <p:sp>
        <p:nvSpPr>
          <p:cNvPr id="84" name="Title 19"/>
          <p:cNvSpPr txBox="1">
            <a:spLocks/>
          </p:cNvSpPr>
          <p:nvPr/>
        </p:nvSpPr>
        <p:spPr>
          <a:xfrm>
            <a:off x="11419195" y="3667125"/>
            <a:ext cx="723528" cy="253548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0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cxnSp>
        <p:nvCxnSpPr>
          <p:cNvPr id="86" name="Straight Connector 85"/>
          <p:cNvCxnSpPr>
            <a:cxnSpLocks/>
          </p:cNvCxnSpPr>
          <p:nvPr/>
        </p:nvCxnSpPr>
        <p:spPr>
          <a:xfrm flipV="1">
            <a:off x="9415264" y="1747468"/>
            <a:ext cx="0" cy="18844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1F048E4-7175-9C6E-FFA5-49F8D9CD9BEA}"/>
              </a:ext>
            </a:extLst>
          </p:cNvPr>
          <p:cNvSpPr txBox="1"/>
          <p:nvPr/>
        </p:nvSpPr>
        <p:spPr>
          <a:xfrm>
            <a:off x="2848815" y="5291310"/>
            <a:ext cx="2075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Ground-Breaking Accelerator tunnel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70648C-013E-1B9A-5620-A313BFA0BFD3}"/>
              </a:ext>
            </a:extLst>
          </p:cNvPr>
          <p:cNvSpPr txBox="1"/>
          <p:nvPr/>
        </p:nvSpPr>
        <p:spPr>
          <a:xfrm>
            <a:off x="4997513" y="1085897"/>
            <a:ext cx="2374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Start of accelerator installation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8CF52-E060-5DD0-1C89-C545810FB8D5}"/>
              </a:ext>
            </a:extLst>
          </p:cNvPr>
          <p:cNvSpPr txBox="1"/>
          <p:nvPr/>
        </p:nvSpPr>
        <p:spPr>
          <a:xfrm>
            <a:off x="7480276" y="5246178"/>
            <a:ext cx="207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Commissioning of accelerator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889F9-EE28-46A0-3862-BCF57BD8DAB1}"/>
              </a:ext>
            </a:extLst>
          </p:cNvPr>
          <p:cNvSpPr txBox="1"/>
          <p:nvPr/>
        </p:nvSpPr>
        <p:spPr>
          <a:xfrm>
            <a:off x="9044358" y="1079011"/>
            <a:ext cx="2713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Commissioning of experimental facilities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MYRRHA | SCK CEN">
            <a:extLst>
              <a:ext uri="{FF2B5EF4-FFF2-40B4-BE49-F238E27FC236}">
                <a16:creationId xmlns:a16="http://schemas.microsoft.com/office/drawing/2014/main" id="{C8BC5E29-E766-6DB7-4B21-EE0AB9987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19" y="1778023"/>
            <a:ext cx="2598429" cy="173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9460C09A-3A4F-702A-39BC-883A25EECD0B}"/>
              </a:ext>
            </a:extLst>
          </p:cNvPr>
          <p:cNvSpPr txBox="1">
            <a:spLocks/>
          </p:cNvSpPr>
          <p:nvPr/>
        </p:nvSpPr>
        <p:spPr>
          <a:xfrm>
            <a:off x="1008063" y="169693"/>
            <a:ext cx="8939204" cy="5250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 err="1"/>
              <a:t>Milestones</a:t>
            </a:r>
            <a:r>
              <a:rPr lang="nl-BE" dirty="0"/>
              <a:t> of MYRRHA </a:t>
            </a:r>
            <a:r>
              <a:rPr lang="nl-BE" dirty="0" err="1"/>
              <a:t>phase</a:t>
            </a:r>
            <a:r>
              <a:rPr lang="nl-BE" dirty="0"/>
              <a:t> 1</a:t>
            </a:r>
            <a:endParaRPr lang="en-BE" dirty="0"/>
          </a:p>
        </p:txBody>
      </p:sp>
      <p:pic>
        <p:nvPicPr>
          <p:cNvPr id="2054" name="Picture 6" descr="Escavatore imparare a conoscerli">
            <a:extLst>
              <a:ext uri="{FF2B5EF4-FFF2-40B4-BE49-F238E27FC236}">
                <a16:creationId xmlns:a16="http://schemas.microsoft.com/office/drawing/2014/main" id="{14017672-95B1-856A-3567-58BE2C463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5" y="4136041"/>
            <a:ext cx="2762601" cy="193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84F4407-89F0-4C47-B5B3-3C5C5E76FD92}"/>
              </a:ext>
            </a:extLst>
          </p:cNvPr>
          <p:cNvSpPr/>
          <p:nvPr/>
        </p:nvSpPr>
        <p:spPr>
          <a:xfrm>
            <a:off x="9457046" y="4238635"/>
            <a:ext cx="1962149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D7ABC0F-E14A-50CB-FC2D-4936062FF6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25294" y="4280820"/>
            <a:ext cx="2706925" cy="1894848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7B8AD55-90C6-DAFE-99E5-CE670E4B2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3"/>
          <a:stretch/>
        </p:blipFill>
        <p:spPr bwMode="auto">
          <a:xfrm>
            <a:off x="9526390" y="1801497"/>
            <a:ext cx="2231861" cy="156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6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E0E9E-395E-A300-7EF8-0135D6AB2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E88A7C-3944-4029-4BC5-EAC61B2497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1" y="4640264"/>
            <a:ext cx="2650951" cy="1770063"/>
          </a:xfrm>
          <a:prstGeom prst="rect">
            <a:avLst/>
          </a:prstGeom>
        </p:spPr>
      </p:pic>
      <p:pic>
        <p:nvPicPr>
          <p:cNvPr id="4462" name="Picture 4461">
            <a:extLst>
              <a:ext uri="{FF2B5EF4-FFF2-40B4-BE49-F238E27FC236}">
                <a16:creationId xmlns:a16="http://schemas.microsoft.com/office/drawing/2014/main" id="{81843E0D-E8AA-935D-5EF7-6AC47970C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793" y="1344102"/>
            <a:ext cx="10688475" cy="39234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1F172F3-D2B7-3196-6849-A9D4E5F0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14" y="230938"/>
            <a:ext cx="8939204" cy="525078"/>
          </a:xfrm>
        </p:spPr>
        <p:txBody>
          <a:bodyPr/>
          <a:lstStyle/>
          <a:p>
            <a:r>
              <a:rPr lang="nl-BE" dirty="0"/>
              <a:t>MYRRHA RF </a:t>
            </a:r>
            <a:r>
              <a:rPr lang="nl-BE" dirty="0" err="1"/>
              <a:t>cavity</a:t>
            </a:r>
            <a:r>
              <a:rPr lang="nl-BE" dirty="0"/>
              <a:t> zoo</a:t>
            </a:r>
            <a:endParaRPr lang="en-BE" dirty="0"/>
          </a:p>
        </p:txBody>
      </p:sp>
      <p:pic>
        <p:nvPicPr>
          <p:cNvPr id="4098" name="Picture 2" descr="Photo of CH cavity 1 after copper plating (left) and ready for high... |  Download Scientific Diagram">
            <a:extLst>
              <a:ext uri="{FF2B5EF4-FFF2-40B4-BE49-F238E27FC236}">
                <a16:creationId xmlns:a16="http://schemas.microsoft.com/office/drawing/2014/main" id="{D3773A72-DCC2-DA2D-650F-5826BC1B5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7" r="-237"/>
          <a:stretch/>
        </p:blipFill>
        <p:spPr bwMode="auto">
          <a:xfrm>
            <a:off x="4069520" y="838107"/>
            <a:ext cx="1775073" cy="199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echnological milestone for MYRRHA: 1st superconducting cavity is ready |  SCK CEN">
            <a:extLst>
              <a:ext uri="{FF2B5EF4-FFF2-40B4-BE49-F238E27FC236}">
                <a16:creationId xmlns:a16="http://schemas.microsoft.com/office/drawing/2014/main" id="{B04EA5E5-8EC0-302A-AF25-1E3B0D6AF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346" y="4883212"/>
            <a:ext cx="3480452" cy="182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E68652-CDBA-3C83-5A1F-35026599C8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98" y="104272"/>
            <a:ext cx="2791181" cy="2088997"/>
          </a:xfrm>
          <a:prstGeom prst="rect">
            <a:avLst/>
          </a:prstGeom>
        </p:spPr>
      </p:pic>
      <p:sp>
        <p:nvSpPr>
          <p:cNvPr id="4463" name="Titel 1">
            <a:extLst>
              <a:ext uri="{FF2B5EF4-FFF2-40B4-BE49-F238E27FC236}">
                <a16:creationId xmlns:a16="http://schemas.microsoft.com/office/drawing/2014/main" id="{45F4EF01-77BB-F233-2FEF-E65EEA1DA154}"/>
              </a:ext>
            </a:extLst>
          </p:cNvPr>
          <p:cNvSpPr txBox="1">
            <a:spLocks/>
          </p:cNvSpPr>
          <p:nvPr/>
        </p:nvSpPr>
        <p:spPr>
          <a:xfrm>
            <a:off x="10305346" y="398795"/>
            <a:ext cx="509566" cy="7684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2000" dirty="0"/>
              <a:t>?</a:t>
            </a:r>
            <a:endParaRPr lang="en-BE" sz="12000" dirty="0"/>
          </a:p>
        </p:txBody>
      </p:sp>
      <p:cxnSp>
        <p:nvCxnSpPr>
          <p:cNvPr id="4464" name="Straight Connector 4463">
            <a:extLst>
              <a:ext uri="{FF2B5EF4-FFF2-40B4-BE49-F238E27FC236}">
                <a16:creationId xmlns:a16="http://schemas.microsoft.com/office/drawing/2014/main" id="{48AFDC6E-D87F-10BF-3967-25D462BBC6BF}"/>
              </a:ext>
            </a:extLst>
          </p:cNvPr>
          <p:cNvCxnSpPr>
            <a:cxnSpLocks/>
          </p:cNvCxnSpPr>
          <p:nvPr/>
        </p:nvCxnSpPr>
        <p:spPr>
          <a:xfrm flipV="1">
            <a:off x="1024111" y="3917950"/>
            <a:ext cx="0" cy="728771"/>
          </a:xfrm>
          <a:prstGeom prst="line">
            <a:avLst/>
          </a:prstGeom>
          <a:ln w="28575">
            <a:prstDash val="sysDot"/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66" name="Straight Connector 4465">
            <a:extLst>
              <a:ext uri="{FF2B5EF4-FFF2-40B4-BE49-F238E27FC236}">
                <a16:creationId xmlns:a16="http://schemas.microsoft.com/office/drawing/2014/main" id="{B869D9BD-A080-65F4-D7EC-2CDA2EC16C8C}"/>
              </a:ext>
            </a:extLst>
          </p:cNvPr>
          <p:cNvCxnSpPr>
            <a:cxnSpLocks/>
          </p:cNvCxnSpPr>
          <p:nvPr/>
        </p:nvCxnSpPr>
        <p:spPr>
          <a:xfrm flipV="1">
            <a:off x="1838505" y="2494597"/>
            <a:ext cx="2225844" cy="1315853"/>
          </a:xfrm>
          <a:prstGeom prst="line">
            <a:avLst/>
          </a:prstGeom>
          <a:ln w="28575">
            <a:prstDash val="sysDot"/>
            <a:head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68" name="Straight Connector 4467">
            <a:extLst>
              <a:ext uri="{FF2B5EF4-FFF2-40B4-BE49-F238E27FC236}">
                <a16:creationId xmlns:a16="http://schemas.microsoft.com/office/drawing/2014/main" id="{0E9C3272-4B3B-93FD-EF56-61128FA3EEFD}"/>
              </a:ext>
            </a:extLst>
          </p:cNvPr>
          <p:cNvCxnSpPr>
            <a:cxnSpLocks/>
          </p:cNvCxnSpPr>
          <p:nvPr/>
        </p:nvCxnSpPr>
        <p:spPr>
          <a:xfrm flipV="1">
            <a:off x="5605001" y="4178300"/>
            <a:ext cx="0" cy="664016"/>
          </a:xfrm>
          <a:prstGeom prst="line">
            <a:avLst/>
          </a:prstGeom>
          <a:ln w="28575"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70" name="Straight Connector 4469">
            <a:extLst>
              <a:ext uri="{FF2B5EF4-FFF2-40B4-BE49-F238E27FC236}">
                <a16:creationId xmlns:a16="http://schemas.microsoft.com/office/drawing/2014/main" id="{7299618C-9A68-CA07-B450-011E59EB304C}"/>
              </a:ext>
            </a:extLst>
          </p:cNvPr>
          <p:cNvCxnSpPr>
            <a:cxnSpLocks/>
          </p:cNvCxnSpPr>
          <p:nvPr/>
        </p:nvCxnSpPr>
        <p:spPr>
          <a:xfrm>
            <a:off x="8180561" y="4133110"/>
            <a:ext cx="3757439" cy="0"/>
          </a:xfrm>
          <a:prstGeom prst="line">
            <a:avLst/>
          </a:prstGeom>
          <a:ln w="28575">
            <a:solidFill>
              <a:schemeClr val="accent3"/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72" name="TextBox 4471">
            <a:extLst>
              <a:ext uri="{FF2B5EF4-FFF2-40B4-BE49-F238E27FC236}">
                <a16:creationId xmlns:a16="http://schemas.microsoft.com/office/drawing/2014/main" id="{5C8CF04E-D009-2A76-E224-CF6F174FC39B}"/>
              </a:ext>
            </a:extLst>
          </p:cNvPr>
          <p:cNvSpPr txBox="1"/>
          <p:nvPr/>
        </p:nvSpPr>
        <p:spPr>
          <a:xfrm>
            <a:off x="8256975" y="4391192"/>
            <a:ext cx="393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MYRRHA phase 2 </a:t>
            </a:r>
            <a:r>
              <a:rPr lang="en-US" sz="1600" b="1" dirty="0">
                <a:solidFill>
                  <a:schemeClr val="accent2"/>
                </a:solidFill>
              </a:rPr>
              <a:t>(not approved yet) </a:t>
            </a:r>
          </a:p>
        </p:txBody>
      </p:sp>
      <p:cxnSp>
        <p:nvCxnSpPr>
          <p:cNvPr id="4473" name="Straight Connector 4472">
            <a:extLst>
              <a:ext uri="{FF2B5EF4-FFF2-40B4-BE49-F238E27FC236}">
                <a16:creationId xmlns:a16="http://schemas.microsoft.com/office/drawing/2014/main" id="{A5D32683-59B1-6F08-96C2-5892B1A50A4E}"/>
              </a:ext>
            </a:extLst>
          </p:cNvPr>
          <p:cNvCxnSpPr>
            <a:cxnSpLocks/>
          </p:cNvCxnSpPr>
          <p:nvPr/>
        </p:nvCxnSpPr>
        <p:spPr>
          <a:xfrm flipV="1">
            <a:off x="8158336" y="3898899"/>
            <a:ext cx="0" cy="636835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74" name="TextBox 4473">
            <a:extLst>
              <a:ext uri="{FF2B5EF4-FFF2-40B4-BE49-F238E27FC236}">
                <a16:creationId xmlns:a16="http://schemas.microsoft.com/office/drawing/2014/main" id="{0FE9729D-7D03-10FD-19C2-30829E0A82E9}"/>
              </a:ext>
            </a:extLst>
          </p:cNvPr>
          <p:cNvSpPr txBox="1"/>
          <p:nvPr/>
        </p:nvSpPr>
        <p:spPr>
          <a:xfrm>
            <a:off x="6098136" y="4391192"/>
            <a:ext cx="415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MYRRHA phase 1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4475" name="Straight Connector 4474">
            <a:extLst>
              <a:ext uri="{FF2B5EF4-FFF2-40B4-BE49-F238E27FC236}">
                <a16:creationId xmlns:a16="http://schemas.microsoft.com/office/drawing/2014/main" id="{F554D079-118C-7079-8750-1E838D99CA8D}"/>
              </a:ext>
            </a:extLst>
          </p:cNvPr>
          <p:cNvCxnSpPr>
            <a:cxnSpLocks/>
          </p:cNvCxnSpPr>
          <p:nvPr/>
        </p:nvCxnSpPr>
        <p:spPr>
          <a:xfrm flipV="1">
            <a:off x="9352543" y="2193269"/>
            <a:ext cx="0" cy="1894261"/>
          </a:xfrm>
          <a:prstGeom prst="line">
            <a:avLst/>
          </a:prstGeom>
          <a:ln w="28575">
            <a:prstDash val="sysDot"/>
            <a:head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77" name="Straight Connector 4476">
            <a:extLst>
              <a:ext uri="{FF2B5EF4-FFF2-40B4-BE49-F238E27FC236}">
                <a16:creationId xmlns:a16="http://schemas.microsoft.com/office/drawing/2014/main" id="{A8ABC468-6438-BADE-10B1-A68F3F56F0E6}"/>
              </a:ext>
            </a:extLst>
          </p:cNvPr>
          <p:cNvCxnSpPr>
            <a:cxnSpLocks/>
          </p:cNvCxnSpPr>
          <p:nvPr/>
        </p:nvCxnSpPr>
        <p:spPr>
          <a:xfrm flipV="1">
            <a:off x="800274" y="3593640"/>
            <a:ext cx="0" cy="273509"/>
          </a:xfrm>
          <a:prstGeom prst="line">
            <a:avLst/>
          </a:prstGeom>
          <a:ln w="28575">
            <a:prstDash val="sys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78" name="TextBox 4477">
            <a:extLst>
              <a:ext uri="{FF2B5EF4-FFF2-40B4-BE49-F238E27FC236}">
                <a16:creationId xmlns:a16="http://schemas.microsoft.com/office/drawing/2014/main" id="{FD4F307B-DCAC-E695-64DA-45AE0063AC69}"/>
              </a:ext>
            </a:extLst>
          </p:cNvPr>
          <p:cNvSpPr txBox="1"/>
          <p:nvPr/>
        </p:nvSpPr>
        <p:spPr>
          <a:xfrm>
            <a:off x="63261" y="2985457"/>
            <a:ext cx="982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ECR source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4479" name="Straight Connector 4478">
            <a:extLst>
              <a:ext uri="{FF2B5EF4-FFF2-40B4-BE49-F238E27FC236}">
                <a16:creationId xmlns:a16="http://schemas.microsoft.com/office/drawing/2014/main" id="{2F704897-0946-AD31-E8E1-A71BAB3ED29D}"/>
              </a:ext>
            </a:extLst>
          </p:cNvPr>
          <p:cNvCxnSpPr>
            <a:cxnSpLocks/>
          </p:cNvCxnSpPr>
          <p:nvPr/>
        </p:nvCxnSpPr>
        <p:spPr>
          <a:xfrm>
            <a:off x="157163" y="4069972"/>
            <a:ext cx="712787" cy="0"/>
          </a:xfrm>
          <a:prstGeom prst="line">
            <a:avLst/>
          </a:prstGeom>
          <a:ln w="28575">
            <a:prstDash val="solid"/>
            <a:headEnd w="lg" len="lg"/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83" name="TextBox 4482">
            <a:extLst>
              <a:ext uri="{FF2B5EF4-FFF2-40B4-BE49-F238E27FC236}">
                <a16:creationId xmlns:a16="http://schemas.microsoft.com/office/drawing/2014/main" id="{42D81148-71DB-1776-3DD0-9C5F6FF454A2}"/>
              </a:ext>
            </a:extLst>
          </p:cNvPr>
          <p:cNvSpPr txBox="1"/>
          <p:nvPr/>
        </p:nvSpPr>
        <p:spPr>
          <a:xfrm>
            <a:off x="8078750" y="3593640"/>
            <a:ext cx="415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100 MeV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4484" name="TextBox 4483">
            <a:extLst>
              <a:ext uri="{FF2B5EF4-FFF2-40B4-BE49-F238E27FC236}">
                <a16:creationId xmlns:a16="http://schemas.microsoft.com/office/drawing/2014/main" id="{1C41A182-539D-DB65-0F91-2B082DCDC7DB}"/>
              </a:ext>
            </a:extLst>
          </p:cNvPr>
          <p:cNvSpPr txBox="1"/>
          <p:nvPr/>
        </p:nvSpPr>
        <p:spPr>
          <a:xfrm>
            <a:off x="2262544" y="4160221"/>
            <a:ext cx="415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16.6 MeV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4485" name="Straight Connector 4484">
            <a:extLst>
              <a:ext uri="{FF2B5EF4-FFF2-40B4-BE49-F238E27FC236}">
                <a16:creationId xmlns:a16="http://schemas.microsoft.com/office/drawing/2014/main" id="{64C86E04-77EF-F41F-87AA-CB3CE8C69184}"/>
              </a:ext>
            </a:extLst>
          </p:cNvPr>
          <p:cNvCxnSpPr>
            <a:cxnSpLocks/>
          </p:cNvCxnSpPr>
          <p:nvPr/>
        </p:nvCxnSpPr>
        <p:spPr>
          <a:xfrm flipV="1">
            <a:off x="2275061" y="3632938"/>
            <a:ext cx="0" cy="81338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86" name="Straight Connector 4485">
            <a:extLst>
              <a:ext uri="{FF2B5EF4-FFF2-40B4-BE49-F238E27FC236}">
                <a16:creationId xmlns:a16="http://schemas.microsoft.com/office/drawing/2014/main" id="{C3F639D9-352E-C025-7DE6-2B5CE0283B29}"/>
              </a:ext>
            </a:extLst>
          </p:cNvPr>
          <p:cNvCxnSpPr>
            <a:cxnSpLocks/>
          </p:cNvCxnSpPr>
          <p:nvPr/>
        </p:nvCxnSpPr>
        <p:spPr>
          <a:xfrm flipV="1">
            <a:off x="1132061" y="3632938"/>
            <a:ext cx="0" cy="758254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87" name="TextBox 4486">
            <a:extLst>
              <a:ext uri="{FF2B5EF4-FFF2-40B4-BE49-F238E27FC236}">
                <a16:creationId xmlns:a16="http://schemas.microsoft.com/office/drawing/2014/main" id="{C13B9889-22D4-D481-E857-6EE2E7FAD170}"/>
              </a:ext>
            </a:extLst>
          </p:cNvPr>
          <p:cNvSpPr txBox="1"/>
          <p:nvPr/>
        </p:nvSpPr>
        <p:spPr>
          <a:xfrm>
            <a:off x="1108039" y="4151556"/>
            <a:ext cx="415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1.5 MeV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4490" name="Straight Connector 4489">
            <a:extLst>
              <a:ext uri="{FF2B5EF4-FFF2-40B4-BE49-F238E27FC236}">
                <a16:creationId xmlns:a16="http://schemas.microsoft.com/office/drawing/2014/main" id="{A4EDBB2E-3FF2-86AB-FF00-5BAB9B8FA2D3}"/>
              </a:ext>
            </a:extLst>
          </p:cNvPr>
          <p:cNvCxnSpPr>
            <a:cxnSpLocks/>
          </p:cNvCxnSpPr>
          <p:nvPr/>
        </p:nvCxnSpPr>
        <p:spPr>
          <a:xfrm>
            <a:off x="7830517" y="4351822"/>
            <a:ext cx="712787" cy="0"/>
          </a:xfrm>
          <a:prstGeom prst="line">
            <a:avLst/>
          </a:prstGeom>
          <a:ln w="28575">
            <a:prstDash val="solid"/>
            <a:headEnd type="stealth" w="lg" len="lg"/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92" name="TextBox 4491">
            <a:extLst>
              <a:ext uri="{FF2B5EF4-FFF2-40B4-BE49-F238E27FC236}">
                <a16:creationId xmlns:a16="http://schemas.microsoft.com/office/drawing/2014/main" id="{CB33989F-12E6-44B6-252B-F5F51E2C6B10}"/>
              </a:ext>
            </a:extLst>
          </p:cNvPr>
          <p:cNvSpPr txBox="1"/>
          <p:nvPr/>
        </p:nvSpPr>
        <p:spPr>
          <a:xfrm>
            <a:off x="3160628" y="3391671"/>
            <a:ext cx="1863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Injector dump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4493" name="Straight Connector 4492">
            <a:extLst>
              <a:ext uri="{FF2B5EF4-FFF2-40B4-BE49-F238E27FC236}">
                <a16:creationId xmlns:a16="http://schemas.microsoft.com/office/drawing/2014/main" id="{86CB78CF-607F-E69D-A077-F15944AD5EE0}"/>
              </a:ext>
            </a:extLst>
          </p:cNvPr>
          <p:cNvCxnSpPr>
            <a:cxnSpLocks/>
          </p:cNvCxnSpPr>
          <p:nvPr/>
        </p:nvCxnSpPr>
        <p:spPr>
          <a:xfrm flipH="1">
            <a:off x="2810739" y="3596815"/>
            <a:ext cx="379239" cy="378"/>
          </a:xfrm>
          <a:prstGeom prst="line">
            <a:avLst/>
          </a:prstGeom>
          <a:ln w="28575">
            <a:prstDash val="sysDot"/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95" name="Rectangle 4494">
            <a:extLst>
              <a:ext uri="{FF2B5EF4-FFF2-40B4-BE49-F238E27FC236}">
                <a16:creationId xmlns:a16="http://schemas.microsoft.com/office/drawing/2014/main" id="{CA6352C0-D264-F254-5E36-8666510440FE}"/>
              </a:ext>
            </a:extLst>
          </p:cNvPr>
          <p:cNvSpPr/>
          <p:nvPr/>
        </p:nvSpPr>
        <p:spPr>
          <a:xfrm>
            <a:off x="7259840" y="2097007"/>
            <a:ext cx="660400" cy="482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6" name="Rectangle 4495">
            <a:extLst>
              <a:ext uri="{FF2B5EF4-FFF2-40B4-BE49-F238E27FC236}">
                <a16:creationId xmlns:a16="http://schemas.microsoft.com/office/drawing/2014/main" id="{7673ED3A-38A1-B9B2-9AEF-C646784ECB8C}"/>
              </a:ext>
            </a:extLst>
          </p:cNvPr>
          <p:cNvSpPr/>
          <p:nvPr/>
        </p:nvSpPr>
        <p:spPr>
          <a:xfrm>
            <a:off x="8407733" y="1563437"/>
            <a:ext cx="660400" cy="482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97" name="Straight Connector 4496">
            <a:extLst>
              <a:ext uri="{FF2B5EF4-FFF2-40B4-BE49-F238E27FC236}">
                <a16:creationId xmlns:a16="http://schemas.microsoft.com/office/drawing/2014/main" id="{C7C44BD7-F3E4-2608-C643-8F9677273135}"/>
              </a:ext>
            </a:extLst>
          </p:cNvPr>
          <p:cNvCxnSpPr>
            <a:cxnSpLocks/>
          </p:cNvCxnSpPr>
          <p:nvPr/>
        </p:nvCxnSpPr>
        <p:spPr>
          <a:xfrm flipV="1">
            <a:off x="8010699" y="990933"/>
            <a:ext cx="0" cy="1333145"/>
          </a:xfrm>
          <a:prstGeom prst="line">
            <a:avLst/>
          </a:prstGeom>
          <a:ln w="28575">
            <a:prstDash val="sys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99" name="Straight Connector 4498">
            <a:extLst>
              <a:ext uri="{FF2B5EF4-FFF2-40B4-BE49-F238E27FC236}">
                <a16:creationId xmlns:a16="http://schemas.microsoft.com/office/drawing/2014/main" id="{E47DF37D-B62F-1C1B-30F1-A492548FB772}"/>
              </a:ext>
            </a:extLst>
          </p:cNvPr>
          <p:cNvCxnSpPr>
            <a:cxnSpLocks/>
          </p:cNvCxnSpPr>
          <p:nvPr/>
        </p:nvCxnSpPr>
        <p:spPr>
          <a:xfrm flipV="1">
            <a:off x="8331374" y="996950"/>
            <a:ext cx="0" cy="660555"/>
          </a:xfrm>
          <a:prstGeom prst="line">
            <a:avLst/>
          </a:prstGeom>
          <a:ln w="28575">
            <a:prstDash val="sys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00" name="TextBox 4499">
            <a:extLst>
              <a:ext uri="{FF2B5EF4-FFF2-40B4-BE49-F238E27FC236}">
                <a16:creationId xmlns:a16="http://schemas.microsoft.com/office/drawing/2014/main" id="{EE5BA4D4-97AB-7579-3B59-5CEC87614F7F}"/>
              </a:ext>
            </a:extLst>
          </p:cNvPr>
          <p:cNvSpPr txBox="1"/>
          <p:nvPr/>
        </p:nvSpPr>
        <p:spPr>
          <a:xfrm>
            <a:off x="7171906" y="0"/>
            <a:ext cx="982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Proton Target Facility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4505" name="TextBox 4504">
            <a:extLst>
              <a:ext uri="{FF2B5EF4-FFF2-40B4-BE49-F238E27FC236}">
                <a16:creationId xmlns:a16="http://schemas.microsoft.com/office/drawing/2014/main" id="{3FDAA166-0797-5001-D491-DCBE0CD4B7AD}"/>
              </a:ext>
            </a:extLst>
          </p:cNvPr>
          <p:cNvSpPr txBox="1"/>
          <p:nvPr/>
        </p:nvSpPr>
        <p:spPr>
          <a:xfrm>
            <a:off x="8174826" y="-2896"/>
            <a:ext cx="982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Full Power Facility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4506" name="Tijdelijke aanduiding voor tekst 2">
            <a:extLst>
              <a:ext uri="{FF2B5EF4-FFF2-40B4-BE49-F238E27FC236}">
                <a16:creationId xmlns:a16="http://schemas.microsoft.com/office/drawing/2014/main" id="{6339819C-9BE7-A09F-37FC-D4E42C7724FF}"/>
              </a:ext>
            </a:extLst>
          </p:cNvPr>
          <p:cNvSpPr txBox="1">
            <a:spLocks/>
          </p:cNvSpPr>
          <p:nvPr/>
        </p:nvSpPr>
        <p:spPr>
          <a:xfrm>
            <a:off x="9339966" y="1751075"/>
            <a:ext cx="2754149" cy="379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endParaRPr lang="en-US" sz="2000" b="1" dirty="0">
              <a:solidFill>
                <a:schemeClr val="accent4"/>
              </a:solidFill>
            </a:endParaRPr>
          </a:p>
          <a:p>
            <a:r>
              <a:rPr lang="en-US" sz="2000" dirty="0"/>
              <a:t>704.4 MHz </a:t>
            </a:r>
            <a:r>
              <a:rPr lang="en-US" sz="2000" b="1" dirty="0"/>
              <a:t>elliptical SRF</a:t>
            </a:r>
            <a:r>
              <a:rPr lang="en-US" sz="2000" dirty="0"/>
              <a:t> cavities</a:t>
            </a:r>
          </a:p>
          <a:p>
            <a:r>
              <a:rPr lang="en-US" sz="2000" dirty="0"/>
              <a:t>Not yet designed</a:t>
            </a:r>
          </a:p>
          <a:p>
            <a:r>
              <a:rPr lang="en-US" sz="2000" dirty="0"/>
              <a:t>Only for phase 2</a:t>
            </a:r>
          </a:p>
          <a:p>
            <a:endParaRPr lang="en-BE" sz="2000" b="1" dirty="0">
              <a:solidFill>
                <a:schemeClr val="accent2"/>
              </a:solidFill>
            </a:endParaRPr>
          </a:p>
        </p:txBody>
      </p:sp>
      <p:sp>
        <p:nvSpPr>
          <p:cNvPr id="4507" name="Tijdelijke aanduiding voor tekst 2">
            <a:extLst>
              <a:ext uri="{FF2B5EF4-FFF2-40B4-BE49-F238E27FC236}">
                <a16:creationId xmlns:a16="http://schemas.microsoft.com/office/drawing/2014/main" id="{74E6C439-4CED-1EF5-06B8-CA5A3A0579DA}"/>
              </a:ext>
            </a:extLst>
          </p:cNvPr>
          <p:cNvSpPr txBox="1">
            <a:spLocks/>
          </p:cNvSpPr>
          <p:nvPr/>
        </p:nvSpPr>
        <p:spPr>
          <a:xfrm>
            <a:off x="2824511" y="4522391"/>
            <a:ext cx="2625416" cy="2697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endParaRPr lang="en-US" sz="2000" b="1" dirty="0">
              <a:solidFill>
                <a:schemeClr val="accent4"/>
              </a:solidFill>
            </a:endParaRPr>
          </a:p>
          <a:p>
            <a:r>
              <a:rPr lang="en-US" sz="2000" dirty="0"/>
              <a:t>176.1 MHz Radio-Frequency Quadrupole </a:t>
            </a:r>
            <a:r>
              <a:rPr lang="en-US" sz="2000" b="1" dirty="0"/>
              <a:t>(RFQ)</a:t>
            </a:r>
          </a:p>
        </p:txBody>
      </p:sp>
      <p:sp>
        <p:nvSpPr>
          <p:cNvPr id="4509" name="Tijdelijke aanduiding voor tekst 2">
            <a:extLst>
              <a:ext uri="{FF2B5EF4-FFF2-40B4-BE49-F238E27FC236}">
                <a16:creationId xmlns:a16="http://schemas.microsoft.com/office/drawing/2014/main" id="{AE184228-22AA-105C-E05B-AD925BDCDF26}"/>
              </a:ext>
            </a:extLst>
          </p:cNvPr>
          <p:cNvSpPr txBox="1">
            <a:spLocks/>
          </p:cNvSpPr>
          <p:nvPr/>
        </p:nvSpPr>
        <p:spPr>
          <a:xfrm>
            <a:off x="5709732" y="737919"/>
            <a:ext cx="2020430" cy="2088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endParaRPr lang="en-US" sz="2000" dirty="0">
              <a:solidFill>
                <a:schemeClr val="accent4"/>
              </a:solidFill>
            </a:endParaRPr>
          </a:p>
          <a:p>
            <a:r>
              <a:rPr lang="en-US" sz="2000" dirty="0"/>
              <a:t>176.1 MHz Crossbar-H </a:t>
            </a:r>
            <a:r>
              <a:rPr lang="en-US" sz="2000" b="1" dirty="0"/>
              <a:t>(CH) </a:t>
            </a:r>
            <a:r>
              <a:rPr lang="en-US" sz="2000" dirty="0"/>
              <a:t>cavities</a:t>
            </a:r>
          </a:p>
        </p:txBody>
      </p:sp>
      <p:sp>
        <p:nvSpPr>
          <p:cNvPr id="4510" name="Tijdelijke aanduiding voor tekst 2">
            <a:extLst>
              <a:ext uri="{FF2B5EF4-FFF2-40B4-BE49-F238E27FC236}">
                <a16:creationId xmlns:a16="http://schemas.microsoft.com/office/drawing/2014/main" id="{D7C76582-D8FD-ACC3-D503-58D9658DF612}"/>
              </a:ext>
            </a:extLst>
          </p:cNvPr>
          <p:cNvSpPr txBox="1">
            <a:spLocks/>
          </p:cNvSpPr>
          <p:nvPr/>
        </p:nvSpPr>
        <p:spPr>
          <a:xfrm>
            <a:off x="8974150" y="5016660"/>
            <a:ext cx="3016819" cy="2149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endParaRPr lang="en-US" sz="2000" dirty="0">
              <a:solidFill>
                <a:schemeClr val="accent4"/>
              </a:solidFill>
            </a:endParaRPr>
          </a:p>
          <a:p>
            <a:r>
              <a:rPr lang="en-US" sz="2000" dirty="0"/>
              <a:t>352.2 MHz </a:t>
            </a:r>
            <a:r>
              <a:rPr lang="en-US" sz="2000" b="1" dirty="0"/>
              <a:t>single-spoke SRF </a:t>
            </a:r>
            <a:r>
              <a:rPr lang="en-US" sz="2000" dirty="0"/>
              <a:t>cavities</a:t>
            </a:r>
          </a:p>
        </p:txBody>
      </p:sp>
      <p:sp>
        <p:nvSpPr>
          <p:cNvPr id="4511" name="TextBox 4510">
            <a:extLst>
              <a:ext uri="{FF2B5EF4-FFF2-40B4-BE49-F238E27FC236}">
                <a16:creationId xmlns:a16="http://schemas.microsoft.com/office/drawing/2014/main" id="{89574FBF-EBBD-C19B-988B-25E854ED0C1B}"/>
              </a:ext>
            </a:extLst>
          </p:cNvPr>
          <p:cNvSpPr txBox="1"/>
          <p:nvPr/>
        </p:nvSpPr>
        <p:spPr>
          <a:xfrm>
            <a:off x="5609280" y="4517931"/>
            <a:ext cx="415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x60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4512" name="TextBox 4511">
            <a:extLst>
              <a:ext uri="{FF2B5EF4-FFF2-40B4-BE49-F238E27FC236}">
                <a16:creationId xmlns:a16="http://schemas.microsoft.com/office/drawing/2014/main" id="{EDF63E9A-7E6D-1BB7-D39E-794A16B38024}"/>
              </a:ext>
            </a:extLst>
          </p:cNvPr>
          <p:cNvSpPr txBox="1"/>
          <p:nvPr/>
        </p:nvSpPr>
        <p:spPr>
          <a:xfrm>
            <a:off x="4006803" y="2818927"/>
            <a:ext cx="60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x15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pic>
        <p:nvPicPr>
          <p:cNvPr id="4523" name="Picture 4522">
            <a:extLst>
              <a:ext uri="{FF2B5EF4-FFF2-40B4-BE49-F238E27FC236}">
                <a16:creationId xmlns:a16="http://schemas.microsoft.com/office/drawing/2014/main" id="{FCE1C587-F82A-777C-FD16-BCAAF373B9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39" y="838887"/>
            <a:ext cx="1605431" cy="2128833"/>
          </a:xfrm>
          <a:prstGeom prst="rect">
            <a:avLst/>
          </a:prstGeom>
        </p:spPr>
      </p:pic>
      <p:cxnSp>
        <p:nvCxnSpPr>
          <p:cNvPr id="4527" name="Straight Connector 4526">
            <a:extLst>
              <a:ext uri="{FF2B5EF4-FFF2-40B4-BE49-F238E27FC236}">
                <a16:creationId xmlns:a16="http://schemas.microsoft.com/office/drawing/2014/main" id="{1D18DB05-C1F2-3701-AF60-05A26ACBEE77}"/>
              </a:ext>
            </a:extLst>
          </p:cNvPr>
          <p:cNvCxnSpPr>
            <a:cxnSpLocks/>
          </p:cNvCxnSpPr>
          <p:nvPr/>
        </p:nvCxnSpPr>
        <p:spPr>
          <a:xfrm flipV="1">
            <a:off x="1199143" y="2985457"/>
            <a:ext cx="0" cy="870954"/>
          </a:xfrm>
          <a:prstGeom prst="line">
            <a:avLst/>
          </a:prstGeom>
          <a:ln w="28575">
            <a:prstDash val="sysDot"/>
            <a:head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30" name="TextBox 4529">
            <a:extLst>
              <a:ext uri="{FF2B5EF4-FFF2-40B4-BE49-F238E27FC236}">
                <a16:creationId xmlns:a16="http://schemas.microsoft.com/office/drawing/2014/main" id="{EF4F4FC7-40C9-8ABF-A6F5-1CEB5B46A5E9}"/>
              </a:ext>
            </a:extLst>
          </p:cNvPr>
          <p:cNvSpPr txBox="1"/>
          <p:nvPr/>
        </p:nvSpPr>
        <p:spPr>
          <a:xfrm>
            <a:off x="1216002" y="2962296"/>
            <a:ext cx="60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x2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4531" name="Tijdelijke aanduiding voor tekst 2">
            <a:extLst>
              <a:ext uri="{FF2B5EF4-FFF2-40B4-BE49-F238E27FC236}">
                <a16:creationId xmlns:a16="http://schemas.microsoft.com/office/drawing/2014/main" id="{EB13F53B-948F-C021-BC4C-688739DE57C8}"/>
              </a:ext>
            </a:extLst>
          </p:cNvPr>
          <p:cNvSpPr txBox="1">
            <a:spLocks/>
          </p:cNvSpPr>
          <p:nvPr/>
        </p:nvSpPr>
        <p:spPr>
          <a:xfrm>
            <a:off x="1773050" y="757992"/>
            <a:ext cx="2463795" cy="379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endParaRPr lang="en-US" sz="2000" dirty="0">
              <a:solidFill>
                <a:schemeClr val="accent4"/>
              </a:solidFill>
            </a:endParaRPr>
          </a:p>
          <a:p>
            <a:r>
              <a:rPr lang="en-US" sz="2000" dirty="0"/>
              <a:t>176.1 MHz Quarter-Wave Resonators </a:t>
            </a:r>
            <a:r>
              <a:rPr lang="en-US" sz="2000" b="1" dirty="0"/>
              <a:t>(QWR)</a:t>
            </a:r>
          </a:p>
        </p:txBody>
      </p:sp>
      <p:sp>
        <p:nvSpPr>
          <p:cNvPr id="4536" name="TextBox 4535">
            <a:extLst>
              <a:ext uri="{FF2B5EF4-FFF2-40B4-BE49-F238E27FC236}">
                <a16:creationId xmlns:a16="http://schemas.microsoft.com/office/drawing/2014/main" id="{E2FECF96-83A9-8CF4-9260-6290351229AD}"/>
              </a:ext>
            </a:extLst>
          </p:cNvPr>
          <p:cNvSpPr txBox="1"/>
          <p:nvPr/>
        </p:nvSpPr>
        <p:spPr>
          <a:xfrm>
            <a:off x="593876" y="4275772"/>
            <a:ext cx="60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x1</a:t>
            </a:r>
            <a:endParaRPr lang="en-US" sz="1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1A115-A11D-A050-3659-38D7085A5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2DAB96-C69E-587F-4175-0351C1F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533796"/>
            <a:ext cx="8939204" cy="525078"/>
          </a:xfrm>
        </p:spPr>
        <p:txBody>
          <a:bodyPr/>
          <a:lstStyle/>
          <a:p>
            <a:r>
              <a:rPr lang="nl-BE" dirty="0"/>
              <a:t>LLRF </a:t>
            </a:r>
            <a:r>
              <a:rPr lang="nl-BE" dirty="0" err="1"/>
              <a:t>requirements</a:t>
            </a:r>
            <a:endParaRPr lang="en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C1AC31-28DA-0B9A-2FEA-9B96134F50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05" y="1150936"/>
            <a:ext cx="7310445" cy="54811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Performance: </a:t>
            </a:r>
            <a:r>
              <a:rPr lang="en-US" dirty="0"/>
              <a:t>RMS accelerating field stability of 0.1% and 0.1° in amplitude and phase</a:t>
            </a:r>
          </a:p>
          <a:p>
            <a:endParaRPr lang="en-US" dirty="0"/>
          </a:p>
          <a:p>
            <a:pPr marL="88900" indent="0">
              <a:buNone/>
            </a:pPr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Flexibility: </a:t>
            </a:r>
            <a:r>
              <a:rPr lang="en-US" dirty="0"/>
              <a:t>Compensation of non-periodic beam loading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dirty="0"/>
              <a:t>with cycles of 4 </a:t>
            </a:r>
            <a:r>
              <a:rPr lang="en-US" dirty="0" err="1"/>
              <a:t>ms</a:t>
            </a:r>
            <a:endParaRPr lang="en-US" dirty="0"/>
          </a:p>
          <a:p>
            <a:endParaRPr lang="en-US" dirty="0"/>
          </a:p>
          <a:p>
            <a:pPr marL="88900" indent="0">
              <a:buNone/>
            </a:pPr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Reliability:</a:t>
            </a:r>
            <a:r>
              <a:rPr lang="en-US" dirty="0"/>
              <a:t> maximum single trip duration of 3 s over a 90-days operational period. Automatic re- configuration of the LLRF system.</a:t>
            </a:r>
          </a:p>
        </p:txBody>
      </p:sp>
      <p:pic>
        <p:nvPicPr>
          <p:cNvPr id="3080" name="Picture 8" descr="How Accurate is My Car's Speedo?">
            <a:extLst>
              <a:ext uri="{FF2B5EF4-FFF2-40B4-BE49-F238E27FC236}">
                <a16:creationId xmlns:a16="http://schemas.microsoft.com/office/drawing/2014/main" id="{F089E1D7-60F8-550A-4C87-5AEE1A6FD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6" y="549856"/>
            <a:ext cx="2709262" cy="168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1,967 Flexible Dancers Stock Photos - Free &amp; Royalty-Free Stock Photos from  Dreamstime">
            <a:extLst>
              <a:ext uri="{FF2B5EF4-FFF2-40B4-BE49-F238E27FC236}">
                <a16:creationId xmlns:a16="http://schemas.microsoft.com/office/drawing/2014/main" id="{19FBD93B-C57F-0631-D6BE-608BCACE3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23693" r="-466" b="6702"/>
          <a:stretch/>
        </p:blipFill>
        <p:spPr bwMode="auto">
          <a:xfrm>
            <a:off x="8749133" y="2273313"/>
            <a:ext cx="1913667" cy="22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6+ Thousand Male And Female Pilot Royalty-Free Images, Stock Photos &amp;  Pictures | Shutterstock">
            <a:extLst>
              <a:ext uri="{FF2B5EF4-FFF2-40B4-BE49-F238E27FC236}">
                <a16:creationId xmlns:a16="http://schemas.microsoft.com/office/drawing/2014/main" id="{24C2F902-9826-3E54-D255-F09945F92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2"/>
          <a:stretch/>
        </p:blipFill>
        <p:spPr bwMode="auto">
          <a:xfrm>
            <a:off x="8369129" y="4679974"/>
            <a:ext cx="2814209" cy="17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A9B84-BC7D-B763-0E64-7B1AFD5C8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55B96-11B6-7B8E-8DEA-926DD0CAC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81" y="274770"/>
            <a:ext cx="11425238" cy="525078"/>
          </a:xfrm>
        </p:spPr>
        <p:txBody>
          <a:bodyPr/>
          <a:lstStyle/>
          <a:p>
            <a:r>
              <a:rPr lang="nl-BE" dirty="0"/>
              <a:t>DAMC-DS5014DR: a new </a:t>
            </a:r>
            <a:r>
              <a:rPr lang="nl-BE" dirty="0" err="1"/>
              <a:t>paradigm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LLRF</a:t>
            </a:r>
            <a:endParaRPr lang="en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D6ABA23-D6D0-F681-8833-F414979C0A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8</a:t>
            </a:fld>
            <a:endParaRPr lang="en-B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EE30A0-2DE5-7DA0-FB00-42809D7ADA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8681" y="1120763"/>
            <a:ext cx="5659279" cy="493190"/>
          </a:xfrm>
        </p:spPr>
        <p:txBody>
          <a:bodyPr/>
          <a:lstStyle/>
          <a:p>
            <a:pPr marL="8890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Conventional LLRF system</a:t>
            </a:r>
          </a:p>
        </p:txBody>
      </p:sp>
      <p:pic>
        <p:nvPicPr>
          <p:cNvPr id="5124" name="Picture 4" descr="FPGA - Free vector clipart images on creazilla.com">
            <a:extLst>
              <a:ext uri="{FF2B5EF4-FFF2-40B4-BE49-F238E27FC236}">
                <a16:creationId xmlns:a16="http://schemas.microsoft.com/office/drawing/2014/main" id="{60BAE72A-C32D-4D1B-C146-668FFB5B8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289" y="4165724"/>
            <a:ext cx="1133651" cy="7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r Audio DSP Amplifier For All Aftermarket Android Car Radio, 8 Channel  Output 32-Band 12">
            <a:extLst>
              <a:ext uri="{FF2B5EF4-FFF2-40B4-BE49-F238E27FC236}">
                <a16:creationId xmlns:a16="http://schemas.microsoft.com/office/drawing/2014/main" id="{7364127B-3AB7-FE7C-3911-9B97A48CE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700" y="5280647"/>
            <a:ext cx="2174198" cy="130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378F3BD-C24C-15B2-7578-E7F6CE76F77C}"/>
              </a:ext>
            </a:extLst>
          </p:cNvPr>
          <p:cNvSpPr txBox="1">
            <a:spLocks/>
          </p:cNvSpPr>
          <p:nvPr/>
        </p:nvSpPr>
        <p:spPr>
          <a:xfrm>
            <a:off x="6209836" y="1128614"/>
            <a:ext cx="5659279" cy="5069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SoC-based direct-sampling LLRF system</a:t>
            </a:r>
          </a:p>
        </p:txBody>
      </p:sp>
      <p:pic>
        <p:nvPicPr>
          <p:cNvPr id="5128" name="Picture 8" descr="Chain-IC | Data Converters">
            <a:extLst>
              <a:ext uri="{FF2B5EF4-FFF2-40B4-BE49-F238E27FC236}">
                <a16:creationId xmlns:a16="http://schemas.microsoft.com/office/drawing/2014/main" id="{A038FDD7-3550-4445-02D1-FFDB03369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18" y="2159870"/>
            <a:ext cx="2087880" cy="10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140+ Computer Cartoon Computer Monitor Cpu Stock Illustrations,  Royalty-Free Vector Graphics &amp; Clip Art - iStock">
            <a:extLst>
              <a:ext uri="{FF2B5EF4-FFF2-40B4-BE49-F238E27FC236}">
                <a16:creationId xmlns:a16="http://schemas.microsoft.com/office/drawing/2014/main" id="{310C36EA-CC83-8BB2-A117-D1A67CAF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4" y="3943751"/>
            <a:ext cx="1507290" cy="150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A8F5500-6567-3C18-2003-B7F692AB2488}"/>
              </a:ext>
            </a:extLst>
          </p:cNvPr>
          <p:cNvSpPr/>
          <p:nvPr/>
        </p:nvSpPr>
        <p:spPr>
          <a:xfrm>
            <a:off x="3285131" y="2011680"/>
            <a:ext cx="2391769" cy="4472939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1BF803-A6E0-FCB8-84AD-3C4B2035BD0A}"/>
              </a:ext>
            </a:extLst>
          </p:cNvPr>
          <p:cNvCxnSpPr>
            <a:cxnSpLocks/>
          </p:cNvCxnSpPr>
          <p:nvPr/>
        </p:nvCxnSpPr>
        <p:spPr>
          <a:xfrm>
            <a:off x="1838367" y="4564380"/>
            <a:ext cx="1930916" cy="0"/>
          </a:xfrm>
          <a:prstGeom prst="line">
            <a:avLst/>
          </a:prstGeom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2" name="Picture 12">
            <a:extLst>
              <a:ext uri="{FF2B5EF4-FFF2-40B4-BE49-F238E27FC236}">
                <a16:creationId xmlns:a16="http://schemas.microsoft.com/office/drawing/2014/main" id="{D601F916-8EBE-B9A2-0D90-36E4F5FB4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99"/>
          <a:stretch/>
        </p:blipFill>
        <p:spPr bwMode="auto">
          <a:xfrm rot="5400000" flipV="1">
            <a:off x="813024" y="5486951"/>
            <a:ext cx="984961" cy="23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074AD9-02B3-25DA-4487-B81A1583401B}"/>
              </a:ext>
            </a:extLst>
          </p:cNvPr>
          <p:cNvCxnSpPr>
            <a:cxnSpLocks/>
          </p:cNvCxnSpPr>
          <p:nvPr/>
        </p:nvCxnSpPr>
        <p:spPr>
          <a:xfrm>
            <a:off x="4406799" y="3314700"/>
            <a:ext cx="0" cy="777240"/>
          </a:xfrm>
          <a:prstGeom prst="line">
            <a:avLst/>
          </a:prstGeom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FF5395-3B21-A206-ECEF-B3EF704206FD}"/>
              </a:ext>
            </a:extLst>
          </p:cNvPr>
          <p:cNvCxnSpPr>
            <a:cxnSpLocks/>
          </p:cNvCxnSpPr>
          <p:nvPr/>
        </p:nvCxnSpPr>
        <p:spPr>
          <a:xfrm>
            <a:off x="4406799" y="5023996"/>
            <a:ext cx="0" cy="415712"/>
          </a:xfrm>
          <a:prstGeom prst="line">
            <a:avLst/>
          </a:prstGeom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84B03B1-BF65-C7FB-9310-2ABC3B0B191C}"/>
              </a:ext>
            </a:extLst>
          </p:cNvPr>
          <p:cNvSpPr txBox="1">
            <a:spLocks/>
          </p:cNvSpPr>
          <p:nvPr/>
        </p:nvSpPr>
        <p:spPr>
          <a:xfrm>
            <a:off x="3096341" y="1679878"/>
            <a:ext cx="1494978" cy="49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accent2"/>
                </a:solidFill>
              </a:rPr>
              <a:t>LLRF board</a:t>
            </a:r>
            <a:endParaRPr lang="en-US" sz="1600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B6F16C5-57E1-5AED-CA7E-CDF79C72993B}"/>
              </a:ext>
            </a:extLst>
          </p:cNvPr>
          <p:cNvSpPr txBox="1">
            <a:spLocks/>
          </p:cNvSpPr>
          <p:nvPr/>
        </p:nvSpPr>
        <p:spPr>
          <a:xfrm>
            <a:off x="1840534" y="4289513"/>
            <a:ext cx="2087880" cy="49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accent2"/>
                </a:solidFill>
              </a:rPr>
              <a:t>Communication bus</a:t>
            </a:r>
            <a:endParaRPr lang="en-US" sz="1000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C78ED77-267F-38F4-31DE-44846D4F74A5}"/>
              </a:ext>
            </a:extLst>
          </p:cNvPr>
          <p:cNvSpPr txBox="1">
            <a:spLocks/>
          </p:cNvSpPr>
          <p:nvPr/>
        </p:nvSpPr>
        <p:spPr>
          <a:xfrm>
            <a:off x="807677" y="6073925"/>
            <a:ext cx="1859930" cy="49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accent2"/>
                </a:solidFill>
              </a:rPr>
              <a:t>Network</a:t>
            </a:r>
            <a:endParaRPr lang="en-US" sz="1200" dirty="0"/>
          </a:p>
        </p:txBody>
      </p:sp>
      <p:pic>
        <p:nvPicPr>
          <p:cNvPr id="29" name="Picture 4" descr="FPGA - Free vector clipart images on creazilla.com">
            <a:extLst>
              <a:ext uri="{FF2B5EF4-FFF2-40B4-BE49-F238E27FC236}">
                <a16:creationId xmlns:a16="http://schemas.microsoft.com/office/drawing/2014/main" id="{7F536437-6DD6-6A95-97BC-907066B4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853" y="2829393"/>
            <a:ext cx="884247" cy="60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ar Audio DSP Amplifier For All Aftermarket Android Car Radio, 8 Channel  Output 32-Band 12">
            <a:extLst>
              <a:ext uri="{FF2B5EF4-FFF2-40B4-BE49-F238E27FC236}">
                <a16:creationId xmlns:a16="http://schemas.microsoft.com/office/drawing/2014/main" id="{D0286276-2B90-D1AC-E6A8-14F4BE45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308" y="3728398"/>
            <a:ext cx="1695874" cy="10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hain-IC | Data Converters">
            <a:extLst>
              <a:ext uri="{FF2B5EF4-FFF2-40B4-BE49-F238E27FC236}">
                <a16:creationId xmlns:a16="http://schemas.microsoft.com/office/drawing/2014/main" id="{A4CCDC3A-5ED2-B19F-7727-9571BB607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78" y="2852241"/>
            <a:ext cx="896211" cy="46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" name="Picture 14" descr="140+ Computer Cartoon Computer Monitor Cpu Stock Illustrations,  Royalty-Free Vector Graphics &amp; Clip Art - iStock">
            <a:extLst>
              <a:ext uri="{FF2B5EF4-FFF2-40B4-BE49-F238E27FC236}">
                <a16:creationId xmlns:a16="http://schemas.microsoft.com/office/drawing/2014/main" id="{91A3F253-7B98-6904-B407-BEE73198E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4" b="17552"/>
          <a:stretch/>
        </p:blipFill>
        <p:spPr bwMode="auto">
          <a:xfrm>
            <a:off x="10754607" y="3937621"/>
            <a:ext cx="866889" cy="54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" name="Rectangle 5120">
            <a:extLst>
              <a:ext uri="{FF2B5EF4-FFF2-40B4-BE49-F238E27FC236}">
                <a16:creationId xmlns:a16="http://schemas.microsoft.com/office/drawing/2014/main" id="{CEA2C8D7-0563-FBDA-D9C5-D9A294593991}"/>
              </a:ext>
            </a:extLst>
          </p:cNvPr>
          <p:cNvSpPr/>
          <p:nvPr/>
        </p:nvSpPr>
        <p:spPr>
          <a:xfrm>
            <a:off x="9070666" y="2018807"/>
            <a:ext cx="2854633" cy="4472939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5" name="Text Placeholder 8">
            <a:extLst>
              <a:ext uri="{FF2B5EF4-FFF2-40B4-BE49-F238E27FC236}">
                <a16:creationId xmlns:a16="http://schemas.microsoft.com/office/drawing/2014/main" id="{684D79AA-1D01-F95E-6E6A-5BE15AEEBBED}"/>
              </a:ext>
            </a:extLst>
          </p:cNvPr>
          <p:cNvSpPr txBox="1">
            <a:spLocks/>
          </p:cNvSpPr>
          <p:nvPr/>
        </p:nvSpPr>
        <p:spPr>
          <a:xfrm>
            <a:off x="9768245" y="1594702"/>
            <a:ext cx="1644559" cy="49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accent2"/>
                </a:solidFill>
              </a:rPr>
              <a:t>LLRF board</a:t>
            </a:r>
            <a:endParaRPr lang="en-US" sz="1600" dirty="0"/>
          </a:p>
        </p:txBody>
      </p:sp>
      <p:sp>
        <p:nvSpPr>
          <p:cNvPr id="5138" name="TextBox 5137">
            <a:extLst>
              <a:ext uri="{FF2B5EF4-FFF2-40B4-BE49-F238E27FC236}">
                <a16:creationId xmlns:a16="http://schemas.microsoft.com/office/drawing/2014/main" id="{D189651C-DC11-91B9-F9E7-78D32A6F1247}"/>
              </a:ext>
            </a:extLst>
          </p:cNvPr>
          <p:cNvSpPr txBox="1"/>
          <p:nvPr/>
        </p:nvSpPr>
        <p:spPr>
          <a:xfrm>
            <a:off x="4833224" y="5071319"/>
            <a:ext cx="877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9600" b="1" dirty="0">
                <a:solidFill>
                  <a:schemeClr val="accent2"/>
                </a:solidFill>
              </a:rPr>
              <a:t>?</a:t>
            </a:r>
            <a:endParaRPr lang="en-BE" sz="9600" b="1" dirty="0">
              <a:solidFill>
                <a:schemeClr val="accent2"/>
              </a:solidFill>
            </a:endParaRPr>
          </a:p>
        </p:txBody>
      </p:sp>
      <p:sp>
        <p:nvSpPr>
          <p:cNvPr id="5139" name="Rectangle 5138">
            <a:extLst>
              <a:ext uri="{FF2B5EF4-FFF2-40B4-BE49-F238E27FC236}">
                <a16:creationId xmlns:a16="http://schemas.microsoft.com/office/drawing/2014/main" id="{ADE227A4-1D07-C284-CEAD-92973BC891B7}"/>
              </a:ext>
            </a:extLst>
          </p:cNvPr>
          <p:cNvSpPr/>
          <p:nvPr/>
        </p:nvSpPr>
        <p:spPr>
          <a:xfrm>
            <a:off x="9375140" y="2765567"/>
            <a:ext cx="2290876" cy="1897651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0" name="Text Placeholder 8">
            <a:extLst>
              <a:ext uri="{FF2B5EF4-FFF2-40B4-BE49-F238E27FC236}">
                <a16:creationId xmlns:a16="http://schemas.microsoft.com/office/drawing/2014/main" id="{CE252A6C-99B2-92C1-75AE-D9BA22C712A2}"/>
              </a:ext>
            </a:extLst>
          </p:cNvPr>
          <p:cNvSpPr txBox="1">
            <a:spLocks/>
          </p:cNvSpPr>
          <p:nvPr/>
        </p:nvSpPr>
        <p:spPr>
          <a:xfrm>
            <a:off x="9984618" y="2391690"/>
            <a:ext cx="884247" cy="49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Font typeface="Arial" panose="020B0604020202020204" pitchFamily="34" charset="0"/>
              <a:buNone/>
            </a:pPr>
            <a:r>
              <a:rPr lang="en-US" sz="1600" b="1" dirty="0" err="1">
                <a:solidFill>
                  <a:schemeClr val="accent2"/>
                </a:solidFill>
              </a:rPr>
              <a:t>RFSoC</a:t>
            </a:r>
            <a:endParaRPr lang="en-US" sz="1600" dirty="0"/>
          </a:p>
        </p:txBody>
      </p:sp>
      <p:sp>
        <p:nvSpPr>
          <p:cNvPr id="5142" name="TextBox 5141">
            <a:extLst>
              <a:ext uri="{FF2B5EF4-FFF2-40B4-BE49-F238E27FC236}">
                <a16:creationId xmlns:a16="http://schemas.microsoft.com/office/drawing/2014/main" id="{A7FB6AF1-476F-00E2-7346-F773C092813E}"/>
              </a:ext>
            </a:extLst>
          </p:cNvPr>
          <p:cNvSpPr txBox="1"/>
          <p:nvPr/>
        </p:nvSpPr>
        <p:spPr>
          <a:xfrm>
            <a:off x="174140" y="1908574"/>
            <a:ext cx="30767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✘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b="1" dirty="0">
                <a:solidFill>
                  <a:schemeClr val="accent1"/>
                </a:solidFill>
              </a:rPr>
              <a:t>Higher footprint </a:t>
            </a:r>
            <a:r>
              <a:rPr lang="en-US" dirty="0"/>
              <a:t>vs</a:t>
            </a:r>
          </a:p>
          <a:p>
            <a:r>
              <a:rPr lang="en-US" dirty="0"/>
              <a:t>    features compromises</a:t>
            </a:r>
          </a:p>
          <a:p>
            <a:r>
              <a:rPr lang="en-US" dirty="0">
                <a:solidFill>
                  <a:schemeClr val="accent2"/>
                </a:solidFill>
              </a:rPr>
              <a:t>✘ </a:t>
            </a:r>
            <a:r>
              <a:rPr lang="en-US" sz="1800" b="1" dirty="0">
                <a:solidFill>
                  <a:schemeClr val="accent1"/>
                </a:solidFill>
              </a:rPr>
              <a:t>Harder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/>
              <a:t>to achieve</a:t>
            </a:r>
          </a:p>
          <a:p>
            <a:r>
              <a:rPr lang="en-US" b="1" dirty="0">
                <a:solidFill>
                  <a:schemeClr val="accent2"/>
                </a:solidFill>
              </a:rPr>
              <a:t>    </a:t>
            </a:r>
            <a:r>
              <a:rPr lang="en-US" sz="1800" b="1" dirty="0">
                <a:solidFill>
                  <a:schemeClr val="accent1"/>
                </a:solidFill>
              </a:rPr>
              <a:t>redundancy</a:t>
            </a:r>
          </a:p>
          <a:p>
            <a:r>
              <a:rPr lang="en-US" dirty="0">
                <a:solidFill>
                  <a:schemeClr val="accent3"/>
                </a:solidFill>
              </a:rPr>
              <a:t>✘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sz="1800" b="1" dirty="0">
                <a:solidFill>
                  <a:schemeClr val="accent4"/>
                </a:solidFill>
              </a:rPr>
              <a:t>Harder to develop </a:t>
            </a:r>
            <a:r>
              <a:rPr lang="en-US" sz="1800" dirty="0"/>
              <a:t>and</a:t>
            </a:r>
          </a:p>
          <a:p>
            <a:r>
              <a:rPr lang="en-US" dirty="0"/>
              <a:t>    </a:t>
            </a:r>
            <a:r>
              <a:rPr lang="en-US" sz="1800" dirty="0"/>
              <a:t>debug</a:t>
            </a:r>
          </a:p>
          <a:p>
            <a:r>
              <a:rPr lang="en-US" dirty="0">
                <a:solidFill>
                  <a:schemeClr val="accent3"/>
                </a:solidFill>
              </a:rPr>
              <a:t>✘ </a:t>
            </a:r>
            <a:r>
              <a:rPr lang="en-US" sz="1800" b="1" dirty="0">
                <a:solidFill>
                  <a:schemeClr val="accent4"/>
                </a:solidFill>
              </a:rPr>
              <a:t>Narrowband</a:t>
            </a:r>
            <a:r>
              <a:rPr lang="en-US" sz="1800" dirty="0">
                <a:solidFill>
                  <a:schemeClr val="accent3"/>
                </a:solidFill>
              </a:rPr>
              <a:t> </a:t>
            </a:r>
            <a:r>
              <a:rPr lang="en-US" sz="1800" dirty="0"/>
              <a:t>analog</a:t>
            </a:r>
          </a:p>
          <a:p>
            <a:r>
              <a:rPr lang="en-US" dirty="0"/>
              <a:t>    </a:t>
            </a:r>
            <a:r>
              <a:rPr lang="en-US" sz="1800" dirty="0"/>
              <a:t>frontend</a:t>
            </a:r>
          </a:p>
        </p:txBody>
      </p:sp>
      <p:pic>
        <p:nvPicPr>
          <p:cNvPr id="5145" name="Picture 20" descr="Coding Binary Code Line 2d Element Stock Footage Video (100% Royalty-free)  1108900483 | Shutterstock">
            <a:extLst>
              <a:ext uri="{FF2B5EF4-FFF2-40B4-BE49-F238E27FC236}">
                <a16:creationId xmlns:a16="http://schemas.microsoft.com/office/drawing/2014/main" id="{9DAAF3D1-D649-BC81-8974-1C24A811A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t="7111" r="14061" b="67001"/>
          <a:stretch/>
        </p:blipFill>
        <p:spPr bwMode="auto">
          <a:xfrm>
            <a:off x="1838367" y="4611744"/>
            <a:ext cx="1414968" cy="28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6" name="TextBox 5145">
            <a:extLst>
              <a:ext uri="{FF2B5EF4-FFF2-40B4-BE49-F238E27FC236}">
                <a16:creationId xmlns:a16="http://schemas.microsoft.com/office/drawing/2014/main" id="{0328FF9A-08E3-CECA-84B0-3ED429CBB554}"/>
              </a:ext>
            </a:extLst>
          </p:cNvPr>
          <p:cNvSpPr txBox="1"/>
          <p:nvPr/>
        </p:nvSpPr>
        <p:spPr>
          <a:xfrm>
            <a:off x="5947477" y="1908574"/>
            <a:ext cx="30767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accent1"/>
                </a:solidFill>
              </a:rPr>
              <a:t>One-chip-does-all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accent1"/>
                </a:solidFill>
              </a:rPr>
              <a:t>Easier redundancy</a:t>
            </a:r>
            <a:endParaRPr lang="en-US" sz="1800" b="1" dirty="0">
              <a:solidFill>
                <a:schemeClr val="accent1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accent1"/>
                </a:solidFill>
              </a:rPr>
              <a:t>Coherent</a:t>
            </a:r>
            <a:r>
              <a:rPr lang="en-US" sz="1800" dirty="0"/>
              <a:t> and self-aware ecosystem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accent4"/>
                </a:solidFill>
              </a:rPr>
              <a:t>Broadband</a:t>
            </a:r>
            <a:r>
              <a:rPr lang="en-US" dirty="0"/>
              <a:t> analog frontend.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accent4"/>
                </a:solidFill>
              </a:rPr>
              <a:t>Better linearit</a:t>
            </a:r>
            <a:r>
              <a:rPr lang="en-US" b="1" dirty="0">
                <a:solidFill>
                  <a:schemeClr val="accent4"/>
                </a:solidFill>
              </a:rPr>
              <a:t>y, easier harmonics rejection </a:t>
            </a:r>
            <a:r>
              <a:rPr lang="en-US" dirty="0"/>
              <a:t>(no mixers, GS/s sample rates)</a:t>
            </a:r>
            <a:endParaRPr lang="en-US" sz="1800" dirty="0"/>
          </a:p>
        </p:txBody>
      </p:sp>
      <p:cxnSp>
        <p:nvCxnSpPr>
          <p:cNvPr id="5147" name="Straight Connector 5146">
            <a:extLst>
              <a:ext uri="{FF2B5EF4-FFF2-40B4-BE49-F238E27FC236}">
                <a16:creationId xmlns:a16="http://schemas.microsoft.com/office/drawing/2014/main" id="{9B8A754D-91BA-C19E-A90A-6361F9F76FFB}"/>
              </a:ext>
            </a:extLst>
          </p:cNvPr>
          <p:cNvCxnSpPr>
            <a:cxnSpLocks/>
          </p:cNvCxnSpPr>
          <p:nvPr/>
        </p:nvCxnSpPr>
        <p:spPr>
          <a:xfrm>
            <a:off x="9848614" y="3412128"/>
            <a:ext cx="0" cy="415712"/>
          </a:xfrm>
          <a:prstGeom prst="line">
            <a:avLst/>
          </a:prstGeom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8" name="Straight Connector 5147">
            <a:extLst>
              <a:ext uri="{FF2B5EF4-FFF2-40B4-BE49-F238E27FC236}">
                <a16:creationId xmlns:a16="http://schemas.microsoft.com/office/drawing/2014/main" id="{286C9A86-3982-6ED5-3F1E-DCD0CFB537C6}"/>
              </a:ext>
            </a:extLst>
          </p:cNvPr>
          <p:cNvCxnSpPr>
            <a:cxnSpLocks/>
          </p:cNvCxnSpPr>
          <p:nvPr/>
        </p:nvCxnSpPr>
        <p:spPr>
          <a:xfrm flipH="1">
            <a:off x="10268890" y="4243742"/>
            <a:ext cx="428425" cy="10988"/>
          </a:xfrm>
          <a:prstGeom prst="line">
            <a:avLst/>
          </a:prstGeom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0" name="Straight Connector 5149">
            <a:extLst>
              <a:ext uri="{FF2B5EF4-FFF2-40B4-BE49-F238E27FC236}">
                <a16:creationId xmlns:a16="http://schemas.microsoft.com/office/drawing/2014/main" id="{74EDBFDD-1A4E-63CD-1DCE-2AE895459464}"/>
              </a:ext>
            </a:extLst>
          </p:cNvPr>
          <p:cNvCxnSpPr>
            <a:cxnSpLocks/>
          </p:cNvCxnSpPr>
          <p:nvPr/>
        </p:nvCxnSpPr>
        <p:spPr>
          <a:xfrm>
            <a:off x="11128683" y="3412128"/>
            <a:ext cx="0" cy="415712"/>
          </a:xfrm>
          <a:prstGeom prst="line">
            <a:avLst/>
          </a:prstGeom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1" name="Straight Connector 5150">
            <a:extLst>
              <a:ext uri="{FF2B5EF4-FFF2-40B4-BE49-F238E27FC236}">
                <a16:creationId xmlns:a16="http://schemas.microsoft.com/office/drawing/2014/main" id="{1BC339A6-347D-69AC-52F5-0C4343AADDE7}"/>
              </a:ext>
            </a:extLst>
          </p:cNvPr>
          <p:cNvCxnSpPr>
            <a:cxnSpLocks/>
          </p:cNvCxnSpPr>
          <p:nvPr/>
        </p:nvCxnSpPr>
        <p:spPr>
          <a:xfrm flipH="1">
            <a:off x="10297100" y="3130603"/>
            <a:ext cx="351019" cy="0"/>
          </a:xfrm>
          <a:prstGeom prst="line">
            <a:avLst/>
          </a:prstGeom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3" name="Straight Connector 5152">
            <a:extLst>
              <a:ext uri="{FF2B5EF4-FFF2-40B4-BE49-F238E27FC236}">
                <a16:creationId xmlns:a16="http://schemas.microsoft.com/office/drawing/2014/main" id="{6DBB54D9-9B25-0C25-7B13-87DD5E48C972}"/>
              </a:ext>
            </a:extLst>
          </p:cNvPr>
          <p:cNvCxnSpPr>
            <a:cxnSpLocks/>
          </p:cNvCxnSpPr>
          <p:nvPr/>
        </p:nvCxnSpPr>
        <p:spPr>
          <a:xfrm flipH="1">
            <a:off x="10165967" y="3384424"/>
            <a:ext cx="551244" cy="538013"/>
          </a:xfrm>
          <a:prstGeom prst="line">
            <a:avLst/>
          </a:prstGeom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7" name="Straight Connector 5156">
            <a:extLst>
              <a:ext uri="{FF2B5EF4-FFF2-40B4-BE49-F238E27FC236}">
                <a16:creationId xmlns:a16="http://schemas.microsoft.com/office/drawing/2014/main" id="{467F9244-6DB0-BBBC-616C-D11798998633}"/>
              </a:ext>
            </a:extLst>
          </p:cNvPr>
          <p:cNvCxnSpPr>
            <a:cxnSpLocks/>
          </p:cNvCxnSpPr>
          <p:nvPr/>
        </p:nvCxnSpPr>
        <p:spPr>
          <a:xfrm>
            <a:off x="10166537" y="3339351"/>
            <a:ext cx="588070" cy="598270"/>
          </a:xfrm>
          <a:prstGeom prst="line">
            <a:avLst/>
          </a:prstGeom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60" name="Picture 12">
            <a:extLst>
              <a:ext uri="{FF2B5EF4-FFF2-40B4-BE49-F238E27FC236}">
                <a16:creationId xmlns:a16="http://schemas.microsoft.com/office/drawing/2014/main" id="{4DC04624-AE0A-531F-85FE-68F2A75EE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99"/>
          <a:stretch/>
        </p:blipFill>
        <p:spPr bwMode="auto">
          <a:xfrm rot="5400000" flipV="1">
            <a:off x="9869050" y="5057797"/>
            <a:ext cx="984961" cy="23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1" name="Text Placeholder 8">
            <a:extLst>
              <a:ext uri="{FF2B5EF4-FFF2-40B4-BE49-F238E27FC236}">
                <a16:creationId xmlns:a16="http://schemas.microsoft.com/office/drawing/2014/main" id="{6E6CE22E-9C47-A3FD-EEDC-C4C74E05374D}"/>
              </a:ext>
            </a:extLst>
          </p:cNvPr>
          <p:cNvSpPr txBox="1">
            <a:spLocks/>
          </p:cNvSpPr>
          <p:nvPr/>
        </p:nvSpPr>
        <p:spPr>
          <a:xfrm>
            <a:off x="9863703" y="5644771"/>
            <a:ext cx="1859930" cy="49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accent2"/>
                </a:solidFill>
              </a:rPr>
              <a:t>Network</a:t>
            </a:r>
            <a:endParaRPr lang="en-US" sz="1200" dirty="0"/>
          </a:p>
        </p:txBody>
      </p:sp>
      <p:pic>
        <p:nvPicPr>
          <p:cNvPr id="5164" name="Picture 5163">
            <a:extLst>
              <a:ext uri="{FF2B5EF4-FFF2-40B4-BE49-F238E27FC236}">
                <a16:creationId xmlns:a16="http://schemas.microsoft.com/office/drawing/2014/main" id="{13E48A5C-4C5E-17DF-EE4A-B81081ED1D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493" y="4782703"/>
            <a:ext cx="2083154" cy="193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2E852-0698-D35B-99A2-3E7297E7E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59432-B1D7-2BD6-65DD-C2EEAA79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3" y="396636"/>
            <a:ext cx="8939204" cy="525078"/>
          </a:xfrm>
        </p:spPr>
        <p:txBody>
          <a:bodyPr/>
          <a:lstStyle/>
          <a:p>
            <a:r>
              <a:rPr lang="nl-BE" dirty="0"/>
              <a:t>LLRF high level </a:t>
            </a:r>
            <a:r>
              <a:rPr lang="nl-BE" dirty="0" err="1"/>
              <a:t>scheme</a:t>
            </a:r>
            <a:endParaRPr lang="en-B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3B38E4-9135-C230-1B07-EC6B9A1BC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65" y="1008883"/>
            <a:ext cx="10329870" cy="53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2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exandria Master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12719</TotalTime>
  <Words>892</Words>
  <Application>Microsoft Office PowerPoint</Application>
  <PresentationFormat>Widescreen</PresentationFormat>
  <Paragraphs>215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Georgia</vt:lpstr>
      <vt:lpstr>Segoe UI</vt:lpstr>
      <vt:lpstr>Segoe UI Semibold</vt:lpstr>
      <vt:lpstr>Wingdings</vt:lpstr>
      <vt:lpstr>Office Theme</vt:lpstr>
      <vt:lpstr>Alexandria Master</vt:lpstr>
      <vt:lpstr>2025 Status Report – MYRRHA/MINERVA LLRF System</vt:lpstr>
      <vt:lpstr>MYRRHA accelerator-driven system</vt:lpstr>
      <vt:lpstr>Spent nuclear fuel radiotoxicity</vt:lpstr>
      <vt:lpstr>A multi-disciplinary research platform</vt:lpstr>
      <vt:lpstr>PowerPoint Presentation</vt:lpstr>
      <vt:lpstr>MYRRHA RF cavity zoo</vt:lpstr>
      <vt:lpstr>LLRF requirements</vt:lpstr>
      <vt:lpstr>DAMC-DS5014DR: a new paradigm for LLRF</vt:lpstr>
      <vt:lpstr>LLRF high level scheme</vt:lpstr>
      <vt:lpstr>Strong partnership with MSK/DESY</vt:lpstr>
      <vt:lpstr>Analog frontend</vt:lpstr>
      <vt:lpstr>Piezo driver options</vt:lpstr>
      <vt:lpstr>Final Remarks</vt:lpstr>
      <vt:lpstr>PowerPoint Presentation</vt:lpstr>
      <vt:lpstr>RFSoC4x2 prototype board</vt:lpstr>
      <vt:lpstr>PowerPoint Presentation</vt:lpstr>
      <vt:lpstr>DAMC-DS5014DR: a new paradigm for LLRF (analog)</vt:lpstr>
      <vt:lpstr>PowerPoint Presentation</vt:lpstr>
    </vt:vector>
  </TitlesOfParts>
  <Company>SCK CEN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Dillen Roel</dc:creator>
  <cp:lastModifiedBy>Bellandi Andrea</cp:lastModifiedBy>
  <cp:revision>319</cp:revision>
  <cp:lastPrinted>2020-01-20T09:16:47Z</cp:lastPrinted>
  <dcterms:created xsi:type="dcterms:W3CDTF">2019-10-21T09:10:33Z</dcterms:created>
  <dcterms:modified xsi:type="dcterms:W3CDTF">2025-12-03T08:12:43Z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exandriaPath">
    <vt:lpwstr>rdillen Home</vt:lpwstr>
  </property>
  <property fmtid="{D5CDD505-2E9C-101B-9397-08002B2CF9AE}" pid="3" name="ID">
    <vt:lpwstr>97016583</vt:lpwstr>
  </property>
  <property fmtid="{D5CDD505-2E9C-101B-9397-08002B2CF9AE}" pid="4" name="Name">
    <vt:lpwstr>MTCAWS2025_Andrea_Bellandi_LLRF_Status_Report.pptx</vt:lpwstr>
  </property>
  <property fmtid="{D5CDD505-2E9C-101B-9397-08002B2CF9AE}" pid="5" name="SuppMarkings">
    <vt:lpwstr> </vt:lpwstr>
  </property>
  <property fmtid="{D5CDD505-2E9C-101B-9397-08002B2CF9AE}" pid="6" name="Security Clearance">
    <vt:lpwstr> </vt:lpwstr>
  </property>
  <property fmtid="{D5CDD505-2E9C-101B-9397-08002B2CF9AE}" pid="7" name="HyperLink">
    <vt:lpwstr>https://ecm.sckcen.be/OTCS/llisapi.dll/open/97016583</vt:lpwstr>
  </property>
  <property fmtid="{D5CDD505-2E9C-101B-9397-08002B2CF9AE}" pid="8" name="Common Attributes_Reference Number">
    <vt:lpwstr>SCK CEN/97016583</vt:lpwstr>
  </property>
  <property fmtid="{D5CDD505-2E9C-101B-9397-08002B2CF9AE}" pid="9" name="Common Attributes_Short Reference">
    <vt:lpwstr>SCK CEN/97016583</vt:lpwstr>
  </property>
  <property fmtid="{D5CDD505-2E9C-101B-9397-08002B2CF9AE}" pid="10" name="Common Attributes_Alternative Reference">
    <vt:lpwstr> </vt:lpwstr>
  </property>
  <property fmtid="{D5CDD505-2E9C-101B-9397-08002B2CF9AE}" pid="11" name="Common Attributes_Document Type">
    <vt:lpwstr> </vt:lpwstr>
  </property>
  <property fmtid="{D5CDD505-2E9C-101B-9397-08002B2CF9AE}" pid="12" name="Common Attributes_Author_Author Name">
    <vt:lpwstr>Andrea Bellandi</vt:lpwstr>
  </property>
  <property fmtid="{D5CDD505-2E9C-101B-9397-08002B2CF9AE}" pid="13" name="Common Attributes_Author_Author Affiliation">
    <vt:lpwstr>SCK CEN</vt:lpwstr>
  </property>
  <property fmtid="{D5CDD505-2E9C-101B-9397-08002B2CF9AE}" pid="14" name="Common Attributes_Information Security Classification">
    <vt:lpwstr>Public</vt:lpwstr>
  </property>
  <property fmtid="{D5CDD505-2E9C-101B-9397-08002B2CF9AE}" pid="15" name="Common Attributes_ISC Motivation">
    <vt:lpwstr>ISC was automatically assigned as default ISC for MINERVA documents.</vt:lpwstr>
  </property>
  <property fmtid="{D5CDD505-2E9C-101B-9397-08002B2CF9AE}" pid="16" name="Event Attributes_Event_Event Type">
    <vt:lpwstr/>
  </property>
  <property fmtid="{D5CDD505-2E9C-101B-9397-08002B2CF9AE}" pid="17" name="Event Attributes_Event_Event Name">
    <vt:lpwstr/>
  </property>
  <property fmtid="{D5CDD505-2E9C-101B-9397-08002B2CF9AE}" pid="18" name="Event Attributes_Event_Event Start Date">
    <vt:lpwstr/>
  </property>
  <property fmtid="{D5CDD505-2E9C-101B-9397-08002B2CF9AE}" pid="19" name="Event Attributes_Event_Event End Date">
    <vt:lpwstr/>
  </property>
  <property fmtid="{D5CDD505-2E9C-101B-9397-08002B2CF9AE}" pid="20" name="Event Attributes_Event_Event Location">
    <vt:lpwstr/>
  </property>
  <property fmtid="{D5CDD505-2E9C-101B-9397-08002B2CF9AE}" pid="21" name="CreateDate">
    <vt:filetime>2025-11-27T12:46:14Z</vt:filetime>
  </property>
</Properties>
</file>