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>
        <p:scale>
          <a:sx n="60" d="100"/>
          <a:sy n="60" d="100"/>
        </p:scale>
        <p:origin x="888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Titellayouts</a:t>
            </a:r>
          </a:p>
        </p:txBody>
      </p:sp>
    </p:spTree>
    <p:extLst>
      <p:ext uri="{BB962C8B-B14F-4D97-AF65-F5344CB8AC3E}">
        <p14:creationId xmlns:p14="http://schemas.microsoft.com/office/powerpoint/2010/main" val="128440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uf Blau">
    <p:bg>
      <p:bgPr>
        <a:gradFill>
          <a:gsLst>
            <a:gs pos="60000">
              <a:srgbClr val="00324A"/>
            </a:gs>
            <a:gs pos="0">
              <a:schemeClr val="tx1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99" y="86880"/>
            <a:ext cx="6678421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tx2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D0A1BC4-3CD5-8C10-9E36-5969D88A7F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600" y="2651361"/>
            <a:ext cx="6678421" cy="1407600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Image Subline, beschreibend zum Beispielthema.</a:t>
            </a:r>
            <a:br>
              <a:rPr lang="de-DE"/>
            </a:br>
            <a:r>
              <a:rPr lang="de-DE"/>
              <a:t>(Sublineplatzhalter ist kopierbar, wenn er Zeichen enthält.) </a:t>
            </a:r>
          </a:p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B80570-95EA-6D77-71CD-F4875EF37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6347" y="5432199"/>
            <a:ext cx="1044126" cy="10441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C5BB1A-309B-0FDC-325D-70761D2A77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384" y="6275621"/>
            <a:ext cx="1495270" cy="202886"/>
          </a:xfrm>
          <a:prstGeom prst="rect">
            <a:avLst/>
          </a:prstGeom>
        </p:spPr>
      </p:pic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22CF277-9ABE-BD9A-4D8D-C528B0EB2A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4432177"/>
            <a:ext cx="370938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</p:spTree>
    <p:extLst>
      <p:ext uri="{BB962C8B-B14F-4D97-AF65-F5344CB8AC3E}">
        <p14:creationId xmlns:p14="http://schemas.microsoft.com/office/powerpoint/2010/main" val="175355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Kapitellayouts</a:t>
            </a:r>
          </a:p>
        </p:txBody>
      </p:sp>
    </p:spTree>
    <p:extLst>
      <p:ext uri="{BB962C8B-B14F-4D97-AF65-F5344CB8AC3E}">
        <p14:creationId xmlns:p14="http://schemas.microsoft.com/office/powerpoint/2010/main" val="161864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D8607C-C4F1-6532-0573-CBB24D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1587"/>
            <a:ext cx="11428413" cy="2458800"/>
          </a:xfrm>
        </p:spPr>
        <p:txBody>
          <a:bodyPr/>
          <a:lstStyle>
            <a:lvl1pPr>
              <a:lnSpc>
                <a:spcPct val="83000"/>
              </a:lnSpc>
              <a:defRPr sz="7750">
                <a:solidFill>
                  <a:schemeClr val="accent1"/>
                </a:solidFill>
                <a:latin typeface="DesySans Office Cn Bold" panose="020B0806040000020003" pitchFamily="34" charset="0"/>
              </a:defRPr>
            </a:lvl1pPr>
          </a:lstStyle>
          <a:p>
            <a:r>
              <a:rPr lang="de-DE"/>
              <a:t>Kapitel Headline: Zweite Zeile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77CF04-F4D7-A223-9F98-AD1BB4CD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2A5CCA-3517-4D97-FDB4-A808DB48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606AD8-8789-F569-2C51-01D92CC1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5587F12C-EC5B-EDFF-B437-ABB42D6F36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429000"/>
            <a:ext cx="9499601" cy="2549525"/>
          </a:xfrm>
        </p:spPr>
        <p:txBody>
          <a:bodyPr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20 pt</a:t>
            </a:r>
          </a:p>
        </p:txBody>
      </p:sp>
    </p:spTree>
    <p:extLst>
      <p:ext uri="{BB962C8B-B14F-4D97-AF65-F5344CB8AC3E}">
        <p14:creationId xmlns:p14="http://schemas.microsoft.com/office/powerpoint/2010/main" val="334698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2">
    <p:bg>
      <p:bgPr>
        <a:gradFill>
          <a:gsLst>
            <a:gs pos="60000">
              <a:srgbClr val="00324A"/>
            </a:gs>
            <a:gs pos="0">
              <a:schemeClr val="tx1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D8607C-C4F1-6532-0573-CBB24D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1587"/>
            <a:ext cx="11428413" cy="2457838"/>
          </a:xfrm>
        </p:spPr>
        <p:txBody>
          <a:bodyPr/>
          <a:lstStyle>
            <a:lvl1pPr>
              <a:lnSpc>
                <a:spcPct val="83000"/>
              </a:lnSpc>
              <a:defRPr sz="7750">
                <a:solidFill>
                  <a:schemeClr val="tx2"/>
                </a:solidFill>
                <a:latin typeface="DesySans Office Cn Bold" panose="020B0806040000020003" pitchFamily="34" charset="0"/>
              </a:defRPr>
            </a:lvl1pPr>
          </a:lstStyle>
          <a:p>
            <a:r>
              <a:rPr lang="de-DE"/>
              <a:t>Kapitel Headline: Zweite Zeile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1FFA99AC-26DA-702E-AC6C-0DF7590462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429000"/>
            <a:ext cx="9499601" cy="2549525"/>
          </a:xfrm>
        </p:spPr>
        <p:txBody>
          <a:bodyPr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buNone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20 pt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3B676-D45D-A254-4874-6F627D41AA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87AFA8-1A43-9320-C04E-D87A7FF1E6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1C377-0F65-3F7E-E24A-C6D3AC8F93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479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3">
    <p:bg>
      <p:bgPr>
        <a:gradFill>
          <a:gsLst>
            <a:gs pos="60000">
              <a:srgbClr val="00324A"/>
            </a:gs>
            <a:gs pos="0">
              <a:schemeClr val="tx1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D8607C-C4F1-6532-0573-CBB24D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1586"/>
            <a:ext cx="11428413" cy="5276939"/>
          </a:xfrm>
        </p:spPr>
        <p:txBody>
          <a:bodyPr/>
          <a:lstStyle>
            <a:lvl1pPr>
              <a:lnSpc>
                <a:spcPct val="83000"/>
              </a:lnSpc>
              <a:defRPr sz="7750">
                <a:solidFill>
                  <a:schemeClr val="bg1"/>
                </a:solidFill>
                <a:latin typeface="DesySans Office Cn Bold" panose="020B0806040000020003" pitchFamily="34" charset="0"/>
              </a:defRPr>
            </a:lvl1pPr>
          </a:lstStyle>
          <a:p>
            <a:r>
              <a:rPr lang="de-DE"/>
              <a:t>Kapitel Headline: Zweite Zeile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F96DC2-C450-AE4E-862B-F53AE525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01BAB7-739E-D06E-7FCD-EA52B184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8EC27-03F4-2EA2-AB7A-748018CE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33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s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Basislayouts</a:t>
            </a:r>
          </a:p>
        </p:txBody>
      </p:sp>
    </p:spTree>
    <p:extLst>
      <p:ext uri="{BB962C8B-B14F-4D97-AF65-F5344CB8AC3E}">
        <p14:creationId xmlns:p14="http://schemas.microsoft.com/office/powerpoint/2010/main" val="82324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al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27200"/>
            <a:ext cx="11428412" cy="34488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661748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5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al 1/1 dunkel">
    <p:bg>
      <p:bgPr>
        <a:gradFill>
          <a:gsLst>
            <a:gs pos="0">
              <a:schemeClr val="tx1"/>
            </a:gs>
            <a:gs pos="48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27200"/>
            <a:ext cx="11428412" cy="34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6617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195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372DCA-5167-4A0B-2197-1D9409511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5651500" cy="1661748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24112F24-A451-E0CC-BC1C-4485991CE8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2527200"/>
            <a:ext cx="3718800" cy="3448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1735607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21D45-F429-95A3-E1C3-672BE6BCC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5651500" cy="1661748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31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unkel mit Bildplatzh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D49BB5AD-84F7-6620-F55C-37FFF346A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99" y="86880"/>
            <a:ext cx="6678421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tx2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D0A1BC4-3CD5-8C10-9E36-5969D88A7F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600" y="2651361"/>
            <a:ext cx="5644550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</p:txBody>
      </p:sp>
      <p:sp>
        <p:nvSpPr>
          <p:cNvPr id="18" name="SmartArt-Platzhalter 16">
            <a:extLst>
              <a:ext uri="{FF2B5EF4-FFF2-40B4-BE49-F238E27FC236}">
                <a16:creationId xmlns:a16="http://schemas.microsoft.com/office/drawing/2014/main" id="{65B4B097-090E-54CE-3C2D-3BAD87B0DEFF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0636346" y="5432199"/>
            <a:ext cx="1044126" cy="104412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17" name="SmartArt-Platzhalter 16">
            <a:extLst>
              <a:ext uri="{FF2B5EF4-FFF2-40B4-BE49-F238E27FC236}">
                <a16:creationId xmlns:a16="http://schemas.microsoft.com/office/drawing/2014/main" id="{6C734EEC-37C5-614C-02DC-064C9C270BFA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383384" y="6275621"/>
            <a:ext cx="1495277" cy="20288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8F85BFB5-2679-4B99-ADD4-BC3B898327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</p:spTree>
    <p:extLst>
      <p:ext uri="{BB962C8B-B14F-4D97-AF65-F5344CB8AC3E}">
        <p14:creationId xmlns:p14="http://schemas.microsoft.com/office/powerpoint/2010/main" val="2040998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dunkel">
    <p:bg>
      <p:bgPr>
        <a:gradFill>
          <a:gsLst>
            <a:gs pos="0">
              <a:schemeClr val="tx1"/>
            </a:gs>
            <a:gs pos="48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21D45-F429-95A3-E1C3-672BE6BCC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5651500" cy="16617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355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576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dunkel">
    <p:bg>
      <p:bgPr>
        <a:gradFill>
          <a:gsLst>
            <a:gs pos="0">
              <a:schemeClr val="tx1"/>
            </a:gs>
            <a:gs pos="48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53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line + zweispaltiger Text auf Farbverlauf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11428412" cy="6516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8425E90-920E-5799-3E16-C71D9A334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27200"/>
            <a:ext cx="7573962" cy="3448800"/>
          </a:xfrm>
        </p:spPr>
        <p:txBody>
          <a:bodyPr numCol="2" spcCol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10E685F4-4531-C4E3-1DFF-4266DD3063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600"/>
            <a:ext cx="11428414" cy="905954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293470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auf Farbverlauf">
    <p:bg>
      <p:bgPr>
        <a:gradFill>
          <a:gsLst>
            <a:gs pos="0">
              <a:schemeClr val="tx1"/>
            </a:gs>
            <a:gs pos="50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11428410" cy="15038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8425E90-920E-5799-3E16-C71D9A334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4262" y="2279460"/>
            <a:ext cx="5645149" cy="3699065"/>
          </a:xfrm>
        </p:spPr>
        <p:txBody>
          <a:bodyPr numCol="1" spcCol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FF87A5F6-EB64-7A32-C307-EA67A7BD3F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349796"/>
            <a:ext cx="5508349" cy="3628729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426761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Info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A4EBB2A-B9DB-1927-36B6-64DB91DE3D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54963" y="0"/>
            <a:ext cx="4237036" cy="6858000"/>
          </a:xfrm>
          <a:solidFill>
            <a:schemeClr val="tx2"/>
          </a:solidFill>
        </p:spPr>
        <p:txBody>
          <a:bodyPr lIns="360000" tIns="709200" rIns="360000" bIns="360000" numCol="1" spcCol="136800"/>
          <a:lstStyle>
            <a:lvl1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1pPr>
            <a:lvl2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2pPr>
            <a:lvl3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3pPr>
            <a:lvl4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4pPr>
            <a:lvl5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5pPr>
            <a:lvl6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6pPr>
            <a:lvl7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7pPr>
            <a:lvl8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8pPr>
            <a:lvl9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Infotext, 17 pt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24000"/>
            <a:ext cx="7416000" cy="15038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FF87A5F6-EB64-7A32-C307-EA67A7BD3F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01064" y="2349796"/>
            <a:ext cx="5508349" cy="3628729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BC2A8CE-38C1-E4B6-34FC-AEF13455C4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2278800"/>
            <a:ext cx="5645149" cy="3700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847117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4263" y="324000"/>
            <a:ext cx="5645151" cy="1503886"/>
          </a:xfrm>
        </p:spPr>
        <p:txBody>
          <a:bodyPr/>
          <a:lstStyle>
            <a:lvl1pPr>
              <a:tabLst/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FF87A5F6-EB64-7A32-C307-EA67A7BD3F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688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931D42AE-CB28-01AA-4C8F-2063EF40E4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4263" y="2278800"/>
            <a:ext cx="4512529" cy="3700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8" name="SmartArt-Platzhalter 25">
            <a:extLst>
              <a:ext uri="{FF2B5EF4-FFF2-40B4-BE49-F238E27FC236}">
                <a16:creationId xmlns:a16="http://schemas.microsoft.com/office/drawing/2014/main" id="{D44D9CB4-2EE6-0915-2A66-C3D89AF60BEE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380999" y="6519075"/>
            <a:ext cx="269424" cy="860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445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auf dunklem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577894E-3B80-9F7B-DBCB-DD49E04BEC7C}"/>
              </a:ext>
            </a:extLst>
          </p:cNvPr>
          <p:cNvSpPr/>
          <p:nvPr userDrawn="1"/>
        </p:nvSpPr>
        <p:spPr>
          <a:xfrm>
            <a:off x="5688000" y="0"/>
            <a:ext cx="6504000" cy="6858000"/>
          </a:xfrm>
          <a:prstGeom prst="rect">
            <a:avLst/>
          </a:prstGeom>
          <a:gradFill>
            <a:gsLst>
              <a:gs pos="60000">
                <a:srgbClr val="00324A"/>
              </a:gs>
              <a:gs pos="0">
                <a:schemeClr val="tx1"/>
              </a:gs>
              <a:gs pos="100000">
                <a:srgbClr val="004A6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4263" y="324000"/>
            <a:ext cx="5645151" cy="15038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FF87A5F6-EB64-7A32-C307-EA67A7BD3F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688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8" name="SmartArt-Platzhalter 25">
            <a:extLst>
              <a:ext uri="{FF2B5EF4-FFF2-40B4-BE49-F238E27FC236}">
                <a16:creationId xmlns:a16="http://schemas.microsoft.com/office/drawing/2014/main" id="{D44D9CB4-2EE6-0915-2A66-C3D89AF60BEE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380999" y="6519075"/>
            <a:ext cx="269424" cy="860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F75CB23-7DFB-D484-A440-AD38BFF59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4263" y="2278800"/>
            <a:ext cx="4512528" cy="3700800"/>
          </a:xfrm>
        </p:spPr>
        <p:txBody>
          <a:bodyPr numCol="1" spcCol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2873818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o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FD4D8A43-F294-4B45-A754-9B120CC08CA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4D7327-7074-581A-FD52-62751BA0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0E53BD-0381-E106-AD75-997E23624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9446E-28C0-A7B6-1756-9A9187C76E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6" name="SmartArt-Platzhalter 25">
            <a:extLst>
              <a:ext uri="{FF2B5EF4-FFF2-40B4-BE49-F238E27FC236}">
                <a16:creationId xmlns:a16="http://schemas.microsoft.com/office/drawing/2014/main" id="{51B1533D-0D73-FD8B-F292-365BEC640E0A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380999" y="6519075"/>
            <a:ext cx="269424" cy="860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57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Diagramm dunk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171E2C-78B1-0D92-2F65-43B973D63835}"/>
              </a:ext>
            </a:extLst>
          </p:cNvPr>
          <p:cNvSpPr/>
          <p:nvPr userDrawn="1"/>
        </p:nvSpPr>
        <p:spPr>
          <a:xfrm>
            <a:off x="6026150" y="0"/>
            <a:ext cx="6165850" cy="6858000"/>
          </a:xfrm>
          <a:prstGeom prst="rect">
            <a:avLst/>
          </a:prstGeom>
          <a:gradFill>
            <a:gsLst>
              <a:gs pos="60000">
                <a:srgbClr val="00324A"/>
              </a:gs>
              <a:gs pos="0">
                <a:schemeClr val="tx1"/>
              </a:gs>
              <a:gs pos="100000">
                <a:srgbClr val="004A6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5508171" cy="15038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8425E90-920E-5799-3E16-C71D9A334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27200"/>
            <a:ext cx="3717925" cy="3448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4D62449-366F-CD7C-6C33-B3C1B7C973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15DA966-9513-0A52-4DBB-18E3E120CD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990F19-E294-A083-35F6-991EEBE9A5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26E01352-D459-6EB1-003F-F226E910A6E8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477000" y="1055688"/>
            <a:ext cx="5332413" cy="4922837"/>
          </a:xfrm>
        </p:spPr>
        <p:txBody>
          <a:bodyPr tIns="108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Diagramm durch Klick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7574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+ Bildplatzh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D49BB5AD-84F7-6620-F55C-37FFF346A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1080000" anchor="ctr"/>
          <a:lstStyle>
            <a:lvl1pPr algn="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99" y="86880"/>
            <a:ext cx="6678421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accent1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D0A1BC4-3CD5-8C10-9E36-5969D88A7F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600" y="2651361"/>
            <a:ext cx="5644550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</p:txBody>
      </p:sp>
      <p:sp>
        <p:nvSpPr>
          <p:cNvPr id="18" name="SmartArt-Platzhalter 16">
            <a:extLst>
              <a:ext uri="{FF2B5EF4-FFF2-40B4-BE49-F238E27FC236}">
                <a16:creationId xmlns:a16="http://schemas.microsoft.com/office/drawing/2014/main" id="{65B4B097-090E-54CE-3C2D-3BAD87B0DEFF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0636346" y="5432199"/>
            <a:ext cx="1044126" cy="104412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17" name="SmartArt-Platzhalter 16">
            <a:extLst>
              <a:ext uri="{FF2B5EF4-FFF2-40B4-BE49-F238E27FC236}">
                <a16:creationId xmlns:a16="http://schemas.microsoft.com/office/drawing/2014/main" id="{6C734EEC-37C5-614C-02DC-064C9C270BFA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383384" y="6275621"/>
            <a:ext cx="1495277" cy="20288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8F85BFB5-2679-4B99-ADD4-BC3B898327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</p:spTree>
    <p:extLst>
      <p:ext uri="{BB962C8B-B14F-4D97-AF65-F5344CB8AC3E}">
        <p14:creationId xmlns:p14="http://schemas.microsoft.com/office/powerpoint/2010/main" val="3888477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Diagramm h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5508171" cy="15038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4D62449-366F-CD7C-6C33-B3C1B7C973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15DA966-9513-0A52-4DBB-18E3E120CD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990F19-E294-A083-35F6-991EEBE9A5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26E01352-D459-6EB1-003F-F226E910A6E8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477000" y="1055688"/>
            <a:ext cx="5332413" cy="4922837"/>
          </a:xfrm>
        </p:spPr>
        <p:txBody>
          <a:bodyPr tIns="108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Diagramm durch Klick auf Symbol hinzufügen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6CA3F286-B520-DB9E-31D1-B5B7798B5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27200"/>
            <a:ext cx="3717925" cy="3448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3477193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boxen-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Infoboxen-layouts</a:t>
            </a:r>
          </a:p>
        </p:txBody>
      </p:sp>
    </p:spTree>
    <p:extLst>
      <p:ext uri="{BB962C8B-B14F-4D97-AF65-F5344CB8AC3E}">
        <p14:creationId xmlns:p14="http://schemas.microsoft.com/office/powerpoint/2010/main" val="4155457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en + Bild, dunkler Hintergrund">
    <p:bg>
      <p:bgPr>
        <a:gradFill>
          <a:gsLst>
            <a:gs pos="0">
              <a:schemeClr val="tx1"/>
            </a:gs>
            <a:gs pos="50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4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199C4A7-F715-7270-FEE5-14CF12D431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1737083"/>
            <a:ext cx="3467100" cy="3379786"/>
          </a:xfrm>
        </p:spPr>
        <p:txBody>
          <a:bodyPr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buNone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Introtext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79364C0D-8EE4-4D53-4C35-CF50AAC015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37037" y="4161600"/>
            <a:ext cx="3717926" cy="1816925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98000" indent="-19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16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40D5FD2E-FD04-E8B2-F332-74015BA419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91486" y="1823645"/>
            <a:ext cx="3717927" cy="4154880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98000" indent="-19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16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7037" y="1823646"/>
            <a:ext cx="3717926" cy="233795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3717445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foboxen +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79364C0D-8EE4-4D53-4C35-CF50AAC015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707193"/>
            <a:ext cx="3717926" cy="2271332"/>
          </a:xfrm>
          <a:solidFill>
            <a:schemeClr val="bg2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5F9B6DC-BE80-A0DC-D49A-DBE8DD6E39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36243" y="3707193"/>
            <a:ext cx="3717926" cy="2271332"/>
          </a:xfrm>
          <a:solidFill>
            <a:schemeClr val="bg2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6690A4A-4C05-9486-2429-67925EE1A6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1486" y="3707193"/>
            <a:ext cx="3717926" cy="2271332"/>
          </a:xfrm>
          <a:solidFill>
            <a:schemeClr val="bg2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3999"/>
            <a:ext cx="11428412" cy="12240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04026AA-2B84-54FD-934C-4005F90E237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36243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0781AAD5-6D1E-E610-93C6-4B3D5EBEAD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86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4154553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foboxen + Bilder, dunkler Hintergrund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>
            <a:extLst>
              <a:ext uri="{FF2B5EF4-FFF2-40B4-BE49-F238E27FC236}">
                <a16:creationId xmlns:a16="http://schemas.microsoft.com/office/drawing/2014/main" id="{F0522444-3BCD-70E7-E42F-DFF849D260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707193"/>
            <a:ext cx="3717926" cy="2271332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32105893-BE29-1087-3DF9-EA506C3717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36243" y="3707193"/>
            <a:ext cx="3717926" cy="2271332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73F949-3F6A-0A47-4AAE-083D6E9D30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1486" y="3707193"/>
            <a:ext cx="3717926" cy="2271332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3193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04026AA-2B84-54FD-934C-4005F90E237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36243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0781AAD5-6D1E-E610-93C6-4B3D5EBEAD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86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772195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foboxen Auzählung, dunkler Hintergrund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40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F5BBA979-297F-B6D3-75C4-BFC8F39154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2350800"/>
            <a:ext cx="3717926" cy="3060000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Bullet, 14 pt</a:t>
            </a:r>
          </a:p>
          <a:p>
            <a:pPr lvl="3"/>
            <a:r>
              <a:rPr lang="de-DE"/>
              <a:t>Zweiter Bullet, 14 pt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D1C3A40-461D-E5DA-4850-26E1100C18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36243" y="2350800"/>
            <a:ext cx="3717926" cy="3060000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Bullet, 14 pt</a:t>
            </a:r>
          </a:p>
          <a:p>
            <a:pPr lvl="3"/>
            <a:r>
              <a:rPr lang="de-DE"/>
              <a:t>Zweiter Bullet, 14 pt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08F8F0E-CB29-25FF-BF7A-325A4D487E4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1486" y="2350800"/>
            <a:ext cx="3717926" cy="3060000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Bullet, 14 pt</a:t>
            </a:r>
          </a:p>
          <a:p>
            <a:pPr lvl="3"/>
            <a:r>
              <a:rPr lang="de-DE"/>
              <a:t>Zweiter Bullet, 14 pt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57A23D16-BF31-0FC2-B5FA-553D9609F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4853" y="2080872"/>
            <a:ext cx="496800" cy="4968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9pPr>
          </a:lstStyle>
          <a:p>
            <a:pPr lvl="0"/>
            <a:r>
              <a:rPr lang="de-DE"/>
              <a:t>0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5E0AD860-0567-CEC0-B7AA-C9AB2F8275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20097" y="2080872"/>
            <a:ext cx="496800" cy="4968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9pPr>
          </a:lstStyle>
          <a:p>
            <a:pPr lvl="0"/>
            <a:r>
              <a:rPr lang="de-DE"/>
              <a:t>0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D7BB8715-2937-1E07-4A2A-A889E83546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75338" y="2080872"/>
            <a:ext cx="496800" cy="4968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9pPr>
          </a:lstStyle>
          <a:p>
            <a:pPr lvl="0"/>
            <a:r>
              <a:rPr lang="de-DE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1087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Infobox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78AC64DD-B18B-6280-B751-9C8267FDE8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000" y="2014744"/>
            <a:ext cx="1790735" cy="3715200"/>
          </a:xfrm>
          <a:solidFill>
            <a:schemeClr val="tx2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67EE21CF-B78A-6C51-4570-0874FB187E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08535" y="2014744"/>
            <a:ext cx="1790735" cy="3715200"/>
          </a:xfrm>
          <a:solidFill>
            <a:srgbClr val="00233C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 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AE319E4-BFAB-CF55-88F7-CC10A06368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36070" y="2014744"/>
            <a:ext cx="1790735" cy="3715200"/>
          </a:xfrm>
          <a:solidFill>
            <a:schemeClr val="bg2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D1816DCC-0A86-D003-5B49-7372EBE1268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63605" y="2014744"/>
            <a:ext cx="1790735" cy="3715200"/>
          </a:xfrm>
          <a:solidFill>
            <a:schemeClr val="tx2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789055D0-980C-9470-7129-AF98117B71A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91140" y="2014744"/>
            <a:ext cx="1790735" cy="3715200"/>
          </a:xfrm>
          <a:solidFill>
            <a:srgbClr val="00233C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61AA9AE5-77B9-D44B-3877-A91CE842AE9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018675" y="2014744"/>
            <a:ext cx="1790735" cy="3715200"/>
          </a:xfrm>
          <a:solidFill>
            <a:schemeClr val="bg2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7BDCE6E3-3757-85DA-3F0E-97A694277C7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41568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26" name="Bildplatzhalter 22">
            <a:extLst>
              <a:ext uri="{FF2B5EF4-FFF2-40B4-BE49-F238E27FC236}">
                <a16:creationId xmlns:a16="http://schemas.microsoft.com/office/drawing/2014/main" id="{9D46E66F-A01F-6456-A74B-333440A197D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69103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27" name="Bildplatzhalter 22">
            <a:extLst>
              <a:ext uri="{FF2B5EF4-FFF2-40B4-BE49-F238E27FC236}">
                <a16:creationId xmlns:a16="http://schemas.microsoft.com/office/drawing/2014/main" id="{5A3117B4-6944-D905-AA2C-3D84067963B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796638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28" name="Bildplatzhalter 22">
            <a:extLst>
              <a:ext uri="{FF2B5EF4-FFF2-40B4-BE49-F238E27FC236}">
                <a16:creationId xmlns:a16="http://schemas.microsoft.com/office/drawing/2014/main" id="{646AE0E8-423B-72F5-C90E-30D8EC0C856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24173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29" name="Bildplatzhalter 22">
            <a:extLst>
              <a:ext uri="{FF2B5EF4-FFF2-40B4-BE49-F238E27FC236}">
                <a16:creationId xmlns:a16="http://schemas.microsoft.com/office/drawing/2014/main" id="{C46A9B5D-0CC3-D1B8-6680-6825B3C261E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651708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30" name="Bildplatzhalter 22">
            <a:extLst>
              <a:ext uri="{FF2B5EF4-FFF2-40B4-BE49-F238E27FC236}">
                <a16:creationId xmlns:a16="http://schemas.microsoft.com/office/drawing/2014/main" id="{369A327C-1E48-C21C-D374-8AB0B076EC9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579244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3D152251-3B5F-910F-F447-FCA698D9B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2161993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Mitarbei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FAE9453-E553-DA09-1D24-0048C8EBC8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81001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964BF34A-821F-9EFA-AC3C-D81609F668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5122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2E97A083-57A0-1C3A-4CC7-5FE942D6A33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694043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602ED5D5-6E3D-623F-BAE8-6DDDDD3F67D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07085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8C68E0A1-2823-EC69-7F77-502CF63B271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20127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2ADAD49D-8625-BB17-98AA-35876FF2DA0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33169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676D4A00-D6F1-88A3-DB10-4E23D192510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188164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13BFD95F-FF63-522D-9D3B-FD6AECDDA08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501206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85E3B032-D736-C04C-3D48-E88EDB2BE6F4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7814248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60FAB5F-9CA5-303C-2FC1-55B04208385E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0127290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A35296BF-4F3A-AC35-1568-9F1BA88A577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80999" y="975947"/>
            <a:ext cx="11428412" cy="571247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895253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Mitarbei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1DCF7057-FC35-8FFA-DB13-E39846A852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1001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40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30" name="Textplatzhalter 7">
            <a:extLst>
              <a:ext uri="{FF2B5EF4-FFF2-40B4-BE49-F238E27FC236}">
                <a16:creationId xmlns:a16="http://schemas.microsoft.com/office/drawing/2014/main" id="{60DDE78C-ABCE-2769-1F91-986F4C7558B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81001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24" name="Bildplatzhalter 11">
            <a:extLst>
              <a:ext uri="{FF2B5EF4-FFF2-40B4-BE49-F238E27FC236}">
                <a16:creationId xmlns:a16="http://schemas.microsoft.com/office/drawing/2014/main" id="{1D27D42A-B00E-8C69-8A1C-98ED8BE59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9032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b"/>
          <a:lstStyle>
            <a:lvl1pPr marL="0" indent="0" algn="ctr">
              <a:defRPr sz="77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2B0A7036-0685-BABB-118B-ABED517227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694043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68021561-BCF9-EECA-0A4B-991DD62404B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007085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17DD3F-D4A1-CEAF-CF81-2293F6AC6EE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320127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2D5B191-0158-03A2-DB90-9466D03FA53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33170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52E6895D-4F53-2394-ADCB-8EC10279003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3402074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26" name="Bildplatzhalter 11">
            <a:extLst>
              <a:ext uri="{FF2B5EF4-FFF2-40B4-BE49-F238E27FC236}">
                <a16:creationId xmlns:a16="http://schemas.microsoft.com/office/drawing/2014/main" id="{3603434F-C970-DE07-2F08-99065CAF7661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5715117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27" name="Bildplatzhalter 11">
            <a:extLst>
              <a:ext uri="{FF2B5EF4-FFF2-40B4-BE49-F238E27FC236}">
                <a16:creationId xmlns:a16="http://schemas.microsoft.com/office/drawing/2014/main" id="{3BFD04AC-3E51-1C91-034C-82B5FAFA5A34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8028158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28" name="Bildplatzhalter 11">
            <a:extLst>
              <a:ext uri="{FF2B5EF4-FFF2-40B4-BE49-F238E27FC236}">
                <a16:creationId xmlns:a16="http://schemas.microsoft.com/office/drawing/2014/main" id="{9BCC8A3B-006D-4379-9E00-2B21712A2C94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0341201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29" name="Bildplatzhalter 11">
            <a:extLst>
              <a:ext uri="{FF2B5EF4-FFF2-40B4-BE49-F238E27FC236}">
                <a16:creationId xmlns:a16="http://schemas.microsoft.com/office/drawing/2014/main" id="{016DFC82-8F82-62B1-ED33-77675F04B283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89032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b"/>
          <a:lstStyle>
            <a:lvl1pPr marL="0" indent="0" algn="ctr">
              <a:defRPr sz="77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B9B06D82-CBB6-84E9-13F3-7AE47994EAA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694043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B73548DB-8FD8-546F-18EF-9BE551361A1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07085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D334B039-7463-D922-863C-7FD416FE4A7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320127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15329793-21DD-48EE-3E0B-833F8FD2E97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633170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37" name="Bildplatzhalter 11">
            <a:extLst>
              <a:ext uri="{FF2B5EF4-FFF2-40B4-BE49-F238E27FC236}">
                <a16:creationId xmlns:a16="http://schemas.microsoft.com/office/drawing/2014/main" id="{BBD4B57A-F793-0C26-4C97-27A91DD72FC5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3402074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38" name="Bildplatzhalter 11">
            <a:extLst>
              <a:ext uri="{FF2B5EF4-FFF2-40B4-BE49-F238E27FC236}">
                <a16:creationId xmlns:a16="http://schemas.microsoft.com/office/drawing/2014/main" id="{25E4EDE8-B88A-5608-F1E7-23193D301132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715116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39" name="Bildplatzhalter 11">
            <a:extLst>
              <a:ext uri="{FF2B5EF4-FFF2-40B4-BE49-F238E27FC236}">
                <a16:creationId xmlns:a16="http://schemas.microsoft.com/office/drawing/2014/main" id="{19FCBB71-CB60-9C31-ABFC-553181655173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28158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40" name="Bildplatzhalter 11">
            <a:extLst>
              <a:ext uri="{FF2B5EF4-FFF2-40B4-BE49-F238E27FC236}">
                <a16:creationId xmlns:a16="http://schemas.microsoft.com/office/drawing/2014/main" id="{BD508751-4453-5EF2-FE9F-C0AF9A788D99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0341201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</p:spTree>
    <p:extLst>
      <p:ext uri="{BB962C8B-B14F-4D97-AF65-F5344CB8AC3E}">
        <p14:creationId xmlns:p14="http://schemas.microsoft.com/office/powerpoint/2010/main" val="1952551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rei Mitarbeiter, dunkler Hintergrund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40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BB63144-DC67-63BE-9C0A-2F98C38B20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27200"/>
            <a:ext cx="3718800" cy="3448800"/>
          </a:xfrm>
        </p:spPr>
        <p:txBody>
          <a:bodyPr numCol="1" spcCol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ABC4CB2F-E1A6-D8F4-F581-CC58BC51F1F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46950" y="3048900"/>
            <a:ext cx="1929803" cy="2929624"/>
          </a:xfrm>
          <a:solidFill>
            <a:srgbClr val="EAF1F4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19807EDA-9353-B73E-49CD-1D10B8E8ACC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13277" y="3048900"/>
            <a:ext cx="1929803" cy="2929624"/>
          </a:xfrm>
          <a:solidFill>
            <a:srgbClr val="EAF1F4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B4D12EB-F94E-74E5-8960-E93EBA2825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79606" y="3048900"/>
            <a:ext cx="1929803" cy="2929624"/>
          </a:xfrm>
          <a:solidFill>
            <a:srgbClr val="EAF1F4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4" name="Bildplatzhalter 11">
            <a:extLst>
              <a:ext uri="{FF2B5EF4-FFF2-40B4-BE49-F238E27FC236}">
                <a16:creationId xmlns:a16="http://schemas.microsoft.com/office/drawing/2014/main" id="{83208717-6DA9-86F7-71EC-74B64A05BF5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746950" y="1823645"/>
            <a:ext cx="1929803" cy="122525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72000" tIns="72000" rIns="72000" bIns="72000" anchor="ctr"/>
          <a:lstStyle>
            <a:lvl1pPr algn="ctr">
              <a:lnSpc>
                <a:spcPct val="120000"/>
              </a:lnSpc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5" name="Bildplatzhalter 11">
            <a:extLst>
              <a:ext uri="{FF2B5EF4-FFF2-40B4-BE49-F238E27FC236}">
                <a16:creationId xmlns:a16="http://schemas.microsoft.com/office/drawing/2014/main" id="{A8ED91C3-A7B8-5614-65B0-1C6214A97D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13277" y="1823645"/>
            <a:ext cx="1929803" cy="122525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72000" tIns="72000" rIns="72000" bIns="72000" anchor="ctr"/>
          <a:lstStyle>
            <a:lvl1pPr algn="ctr"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6" name="Bildplatzhalter 11">
            <a:extLst>
              <a:ext uri="{FF2B5EF4-FFF2-40B4-BE49-F238E27FC236}">
                <a16:creationId xmlns:a16="http://schemas.microsoft.com/office/drawing/2014/main" id="{D71231BA-BDB9-3415-D256-E1526C50B86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879606" y="1823645"/>
            <a:ext cx="1929803" cy="122525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72000" tIns="72000" rIns="72000" bIns="72000" anchor="ctr"/>
          <a:lstStyle>
            <a:lvl1pPr algn="ctr"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244667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Abdunkelung + Bildplatzh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D49BB5AD-84F7-6620-F55C-37FFF346A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0" tIns="1080000" rIns="0" anchor="ctr"/>
          <a:lstStyle>
            <a:lvl1pPr algn="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014438" cy="6858000"/>
          </a:xfrm>
          <a:gradFill>
            <a:gsLst>
              <a:gs pos="0">
                <a:schemeClr val="tx1">
                  <a:alpha val="50000"/>
                </a:schemeClr>
              </a:gs>
              <a:gs pos="52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 lIns="381600" rIns="3600000" bIns="4212000" anchor="b"/>
          <a:lstStyle>
            <a:lvl1pPr>
              <a:lnSpc>
                <a:spcPct val="83000"/>
              </a:lnSpc>
              <a:defRPr sz="7750" cap="all" baseline="0">
                <a:solidFill>
                  <a:schemeClr val="tx2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D0A1BC4-3CD5-8C10-9E36-5969D88A7F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600" y="2651361"/>
            <a:ext cx="5644550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</p:txBody>
      </p:sp>
      <p:sp>
        <p:nvSpPr>
          <p:cNvPr id="18" name="SmartArt-Platzhalter 16">
            <a:extLst>
              <a:ext uri="{FF2B5EF4-FFF2-40B4-BE49-F238E27FC236}">
                <a16:creationId xmlns:a16="http://schemas.microsoft.com/office/drawing/2014/main" id="{65B4B097-090E-54CE-3C2D-3BAD87B0DEFF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0636346" y="5432199"/>
            <a:ext cx="1044126" cy="104412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17" name="SmartArt-Platzhalter 16">
            <a:extLst>
              <a:ext uri="{FF2B5EF4-FFF2-40B4-BE49-F238E27FC236}">
                <a16:creationId xmlns:a16="http://schemas.microsoft.com/office/drawing/2014/main" id="{6C734EEC-37C5-614C-02DC-064C9C270BFA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383384" y="6275621"/>
            <a:ext cx="1495277" cy="20288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8F85BFB5-2679-4B99-ADD4-BC3B898327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</p:spTree>
    <p:extLst>
      <p:ext uri="{BB962C8B-B14F-4D97-AF65-F5344CB8AC3E}">
        <p14:creationId xmlns:p14="http://schemas.microsoft.com/office/powerpoint/2010/main" val="979063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-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Multipicture-layouts</a:t>
            </a:r>
          </a:p>
        </p:txBody>
      </p:sp>
    </p:spTree>
    <p:extLst>
      <p:ext uri="{BB962C8B-B14F-4D97-AF65-F5344CB8AC3E}">
        <p14:creationId xmlns:p14="http://schemas.microsoft.com/office/powerpoint/2010/main" val="1548178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4D7327-7074-581A-FD52-62751BA0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0E53BD-0381-E106-AD75-997E23624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9446E-28C0-A7B6-1756-9A9187C76E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FD4D8A43-F294-4B45-A754-9B120CC08CA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1001" y="1305099"/>
            <a:ext cx="5714206" cy="3050931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034A1EED-1039-5E36-6CC3-725E3F166C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5207" y="2003495"/>
            <a:ext cx="5714206" cy="3050931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A45AFFCA-6B8E-3CC8-E8BC-BC7177A6CAD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5207" y="381000"/>
            <a:ext cx="3127924" cy="162249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58AE085-43EA-59B6-697C-414C4CEB56E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67283" y="4356030"/>
            <a:ext cx="3127924" cy="162249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2826075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FD4D8A43-F294-4B45-A754-9B120CC08CA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6096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Bildplatzhalter 11">
            <a:extLst>
              <a:ext uri="{FF2B5EF4-FFF2-40B4-BE49-F238E27FC236}">
                <a16:creationId xmlns:a16="http://schemas.microsoft.com/office/drawing/2014/main" id="{E1137212-67B6-AD0F-CBD3-56E27A48C73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0"/>
            <a:ext cx="6096000" cy="3429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7A541AC7-FD36-1BB2-4AF2-CBDF5A1A12A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6000" y="3429000"/>
            <a:ext cx="6096000" cy="3429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4D7327-7074-581A-FD52-62751BA0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0E53BD-0381-E106-AD75-997E23624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9446E-28C0-A7B6-1756-9A9187C76E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10" name="SmartArt-Platzhalter 25">
            <a:extLst>
              <a:ext uri="{FF2B5EF4-FFF2-40B4-BE49-F238E27FC236}">
                <a16:creationId xmlns:a16="http://schemas.microsoft.com/office/drawing/2014/main" id="{AB31D4FD-CF95-4E13-196F-159E22B96AB3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380999" y="6519075"/>
            <a:ext cx="269424" cy="860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526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409E946-0122-A6C7-6EF9-4A4119014B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81000"/>
            <a:ext cx="5645807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94749154-A076-DE76-03DF-30BA3CD2FD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63607" y="380999"/>
            <a:ext cx="5645807" cy="5603876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4C60DEA3-2A5E-FCA4-B8DA-846C7C1FBA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81000" y="3251338"/>
            <a:ext cx="2754504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451A7FFA-3181-BC7A-0012-6899561D55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72303" y="3251338"/>
            <a:ext cx="2754504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C426FD-F7A5-A4EE-8252-58607A9EE04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5C1835-E531-D957-0637-A856F025E2A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4A5118-D55B-9256-04CD-2522E96B847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333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ultipictur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372DCA-5167-4A0B-2197-1D9409511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4691742" cy="1661748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zweizeilig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A689EF1B-0175-EAB1-3B77-78B8BFE2FB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57802" y="380999"/>
            <a:ext cx="2560360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26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0" name="Bildplatzhalter 11">
            <a:extLst>
              <a:ext uri="{FF2B5EF4-FFF2-40B4-BE49-F238E27FC236}">
                <a16:creationId xmlns:a16="http://schemas.microsoft.com/office/drawing/2014/main" id="{92A4699B-743A-2486-3212-92F4B532E81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54963" y="380998"/>
            <a:ext cx="3854450" cy="5603876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EF9AEADB-2C99-BD07-CD9E-5F477EA81B2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57802" y="3251337"/>
            <a:ext cx="2560360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26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6CEBFB34-276D-4395-4A77-4756E8ADDB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2527200"/>
            <a:ext cx="3718800" cy="3448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3568874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Zitatlayouts</a:t>
            </a:r>
          </a:p>
        </p:txBody>
      </p:sp>
    </p:spTree>
    <p:extLst>
      <p:ext uri="{BB962C8B-B14F-4D97-AF65-F5344CB8AC3E}">
        <p14:creationId xmlns:p14="http://schemas.microsoft.com/office/powerpoint/2010/main" val="1775460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Zitat">
    <p:bg>
      <p:bgPr>
        <a:gradFill>
          <a:gsLst>
            <a:gs pos="0">
              <a:schemeClr val="tx1"/>
            </a:gs>
            <a:gs pos="48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>
            <a:extLst>
              <a:ext uri="{FF2B5EF4-FFF2-40B4-BE49-F238E27FC236}">
                <a16:creationId xmlns:a16="http://schemas.microsoft.com/office/drawing/2014/main" id="{2263AD1A-8F4E-3234-0574-35DC1E8346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9200" y="1047600"/>
            <a:ext cx="5400000" cy="1872000"/>
          </a:xfrm>
        </p:spPr>
        <p:txBody>
          <a:bodyPr lIns="288000" anchor="ctr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 b="0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Zitat Text, 18 pt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7200" y="1047600"/>
            <a:ext cx="1872000" cy="1872000"/>
          </a:xfrm>
          <a:prstGeom prst="ellipse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9392FFE-02F2-8FAD-7639-095B538BF2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32800" y="3510000"/>
            <a:ext cx="5400000" cy="1872000"/>
          </a:xfrm>
        </p:spPr>
        <p:txBody>
          <a:bodyPr lIns="288000" anchor="ctr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 b="0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Zitat Text, 18 pt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95F193FE-7988-88B2-F87D-0C7CB5A343D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32800" y="3509999"/>
            <a:ext cx="1872000" cy="1872000"/>
          </a:xfrm>
          <a:prstGeom prst="ellipse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2579989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-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Vielen Dank-Layouts</a:t>
            </a:r>
          </a:p>
        </p:txBody>
      </p:sp>
    </p:spTree>
    <p:extLst>
      <p:ext uri="{BB962C8B-B14F-4D97-AF65-F5344CB8AC3E}">
        <p14:creationId xmlns:p14="http://schemas.microsoft.com/office/powerpoint/2010/main" val="911932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,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02F227C-F53F-6649-01E0-C7D83EB5782E}"/>
              </a:ext>
            </a:extLst>
          </p:cNvPr>
          <p:cNvSpPr txBox="1"/>
          <p:nvPr userDrawn="1"/>
        </p:nvSpPr>
        <p:spPr>
          <a:xfrm>
            <a:off x="342900" y="483577"/>
            <a:ext cx="5310554" cy="1342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7750">
                <a:solidFill>
                  <a:schemeClr val="accent1"/>
                </a:solidFill>
                <a:latin typeface="DesySans Office Cn Bold" panose="020B0806040000020003" pitchFamily="34" charset="0"/>
              </a:rPr>
              <a:t>Vielen Dank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A3BA4FB-0E44-84D5-DBF7-2F0F958E76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864832"/>
            <a:ext cx="3717925" cy="2612168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Kontakt</a:t>
            </a:r>
          </a:p>
          <a:p>
            <a:pPr lvl="1"/>
            <a:r>
              <a:rPr lang="de-DE"/>
              <a:t>Name, usw.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229F89A-6A2F-C219-F495-613FA7911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2144" y="5432199"/>
            <a:ext cx="1044126" cy="10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35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, dunkel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02F227C-F53F-6649-01E0-C7D83EB5782E}"/>
              </a:ext>
            </a:extLst>
          </p:cNvPr>
          <p:cNvSpPr txBox="1"/>
          <p:nvPr userDrawn="1"/>
        </p:nvSpPr>
        <p:spPr>
          <a:xfrm>
            <a:off x="342900" y="483577"/>
            <a:ext cx="5310554" cy="1342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7750">
                <a:solidFill>
                  <a:schemeClr val="tx2"/>
                </a:solidFill>
                <a:latin typeface="DesySans Office Cn Bold" panose="020B0806040000020003" pitchFamily="34" charset="0"/>
              </a:rPr>
              <a:t>Vielen Dank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A3BA4FB-0E44-84D5-DBF7-2F0F958E76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864832"/>
            <a:ext cx="3717925" cy="2611493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Kontakt</a:t>
            </a:r>
          </a:p>
          <a:p>
            <a:pPr lvl="1"/>
            <a:r>
              <a:rPr lang="de-DE"/>
              <a:t>Name usw.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229F89A-6A2F-C219-F495-613FA7911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2144" y="5432199"/>
            <a:ext cx="1044126" cy="10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4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D49BB5AD-84F7-6620-F55C-37FFF346A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9501" y="0"/>
            <a:ext cx="60325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99" y="86880"/>
            <a:ext cx="5636612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accent1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7E310F-970E-1C05-04FB-DCAEF0248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384" y="6275621"/>
            <a:ext cx="1495270" cy="202886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EF533324-0576-47CD-9630-23D1C3E266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  <p:sp>
        <p:nvSpPr>
          <p:cNvPr id="7" name="Untertitel 9">
            <a:extLst>
              <a:ext uri="{FF2B5EF4-FFF2-40B4-BE49-F238E27FC236}">
                <a16:creationId xmlns:a16="http://schemas.microsoft.com/office/drawing/2014/main" id="{24B10E64-3335-34D1-ACD1-D86A55AD378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599" y="2651361"/>
            <a:ext cx="5636612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5A062A0-9B66-5C2D-20C3-56023CECE9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016" y="5445224"/>
            <a:ext cx="1044126" cy="10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55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-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Standard-Layouts</a:t>
            </a:r>
          </a:p>
        </p:txBody>
      </p:sp>
    </p:spTree>
    <p:extLst>
      <p:ext uri="{BB962C8B-B14F-4D97-AF65-F5344CB8AC3E}">
        <p14:creationId xmlns:p14="http://schemas.microsoft.com/office/powerpoint/2010/main" val="2772936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11428412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F666FCD6-42DA-B38F-BEE5-3AA291F64E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42096780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asic-Headline/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772142" y="6475413"/>
            <a:ext cx="4627128" cy="162000"/>
          </a:xfrm>
        </p:spPr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C06C9A80-4A15-EBD2-0CCE-FB3F7DEAB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27356274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5534206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0DC0D4F-9AA6-A8B4-196A-7684D591A2E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5206" y="2278800"/>
            <a:ext cx="5534206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BCCAF07-60DD-9D5D-0ACE-BF5735B3AB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14781757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553320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E0126664-DFD3-558B-E7A5-CF3578551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126543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/3 + 1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3711BDB-5138-7AC3-D0FB-B1E9F5C3309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10471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0E9E0F8-AA9B-E53D-4218-01478138B17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39940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C33247EC-57C4-2380-83A5-BE90437B28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098123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ntent + 1/3 Content +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3711BDB-5138-7AC3-D0FB-B1E9F5C3309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10471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79248E8-161B-2BD4-3AE6-A7F2381F4C2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39940" y="2349500"/>
            <a:ext cx="3569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441BAB4-6518-DF63-2FCA-4EAA6A4EB9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29449551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+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749894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E772AE21-0476-0F1F-FCF5-488AC3626F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39940" y="2349500"/>
            <a:ext cx="3569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97A328-0227-2F36-163A-465E319B9F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9940" y="5581047"/>
            <a:ext cx="2180185" cy="394953"/>
          </a:xfrm>
          <a:solidFill>
            <a:schemeClr val="tx2"/>
          </a:solidFill>
        </p:spPr>
        <p:txBody>
          <a:bodyPr wrap="none" lIns="108000" tIns="108000" rIns="108000" bIns="108000" anchor="ctr">
            <a:sp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Optionale Bildbeschreibung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2B0663A-28B4-1EFE-7B1B-3ED3602DE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17793793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1/2 Text +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5534206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A387DCB3-C3B7-9084-A53E-BCD1C90E0B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75206" y="2349500"/>
            <a:ext cx="5534206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66C1025E-2016-35E0-5CE1-D263F26A67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424629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A387DCB3-C3B7-9084-A53E-BCD1C90E0B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0999" y="2349500"/>
            <a:ext cx="11428412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FA3F867-4195-04FE-78F3-9CF8614EBA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5581047"/>
            <a:ext cx="2180185" cy="394953"/>
          </a:xfrm>
          <a:solidFill>
            <a:schemeClr val="tx2"/>
          </a:solidFill>
        </p:spPr>
        <p:txBody>
          <a:bodyPr wrap="none" lIns="108000" tIns="108000" rIns="108000" bIns="108000" anchor="ctr">
            <a:sp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Optionale Bildbeschreibung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90C4202-CBAF-A109-9033-040F2B5520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8861605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unkelblau, 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AE6A134-0A23-437D-A31B-F6CF06217AFF}"/>
              </a:ext>
            </a:extLst>
          </p:cNvPr>
          <p:cNvSpPr/>
          <p:nvPr userDrawn="1"/>
        </p:nvSpPr>
        <p:spPr>
          <a:xfrm>
            <a:off x="-1" y="0"/>
            <a:ext cx="6192000" cy="6858000"/>
          </a:xfrm>
          <a:prstGeom prst="rect">
            <a:avLst/>
          </a:prstGeom>
          <a:gradFill>
            <a:gsLst>
              <a:gs pos="60000">
                <a:srgbClr val="00324A"/>
              </a:gs>
              <a:gs pos="0">
                <a:schemeClr val="tx1"/>
              </a:gs>
              <a:gs pos="100000">
                <a:srgbClr val="004A6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86880"/>
            <a:ext cx="5636612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tx2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D9BA9E0-0AFD-6D77-7BA3-2C37EE05E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275621"/>
            <a:ext cx="1495270" cy="202886"/>
          </a:xfrm>
          <a:prstGeom prst="rect">
            <a:avLst/>
          </a:prstGeom>
        </p:spPr>
      </p:pic>
      <p:sp>
        <p:nvSpPr>
          <p:cNvPr id="4" name="Untertitel 9">
            <a:extLst>
              <a:ext uri="{FF2B5EF4-FFF2-40B4-BE49-F238E27FC236}">
                <a16:creationId xmlns:a16="http://schemas.microsoft.com/office/drawing/2014/main" id="{04DDABEC-36B3-C600-901E-BB6BDA66944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001" y="2651361"/>
            <a:ext cx="5636611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  <a:p>
            <a:endParaRPr lang="de-DE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FE66AC6-FEDF-D469-9E88-8D9E75A4FE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4432177"/>
            <a:ext cx="370938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9F8368-022F-5D88-B4FE-B82DE3E485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016" y="5445224"/>
            <a:ext cx="1044126" cy="1044126"/>
          </a:xfrm>
          <a:prstGeom prst="rect">
            <a:avLst/>
          </a:prstGeom>
        </p:spPr>
      </p:pic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9D96C1BB-7086-2D5C-1DF4-86FA0BF4B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9501" y="0"/>
            <a:ext cx="60325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970995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A387DCB3-C3B7-9084-A53E-BCD1C90E0B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1000" y="2349500"/>
            <a:ext cx="5642207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FD10E8F9-43DB-C5A0-D391-39256544A6F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7205" y="2349500"/>
            <a:ext cx="5642207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F769F3CA-076B-C956-639C-9CA165C520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20947947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/3 +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E772AE21-0476-0F1F-FCF5-488AC3626F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1000" y="2349500"/>
            <a:ext cx="3713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85F40A81-4BDC-1980-1BD2-F7E22258E3E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8470" y="2349500"/>
            <a:ext cx="3713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C8B4EE04-5D28-1445-49F5-17870040DD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95941" y="2349500"/>
            <a:ext cx="3713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A758EB07-87B1-D370-2D05-DD564DC5A7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6206191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Conten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5642206" cy="3697200"/>
          </a:xfrm>
          <a:solidFill>
            <a:schemeClr val="tx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6636E66-EDBE-BB53-E379-8A8D3AC1B6E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7204" y="2278800"/>
            <a:ext cx="5642206" cy="3697200"/>
          </a:xfrm>
          <a:solidFill>
            <a:srgbClr val="00233C"/>
          </a:solidFill>
        </p:spPr>
        <p:txBody>
          <a:bodyPr lIns="136800" tIns="136800" rIns="136800" bIns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5F71407B-49C0-2CAA-2F91-9E4FFBA38B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29597700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Conten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1" y="2278800"/>
            <a:ext cx="3713471" cy="3697200"/>
          </a:xfrm>
          <a:solidFill>
            <a:schemeClr val="tx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5E50D8A-1DDD-40EF-C1F1-677BF494F78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39264" y="2278800"/>
            <a:ext cx="3713471" cy="3697200"/>
          </a:xfrm>
          <a:solidFill>
            <a:srgbClr val="00233C"/>
          </a:solidFill>
        </p:spPr>
        <p:txBody>
          <a:bodyPr lIns="136800" tIns="136800" rIns="136800" bIns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A9B9CE3-3155-EFB0-3A49-56764161185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95943" y="2278800"/>
            <a:ext cx="3713471" cy="3697200"/>
          </a:xfrm>
          <a:solidFill>
            <a:schemeClr val="bg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6ECF7F8-6B81-6161-4EFE-E6AFDAD71C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4435073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Conten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1" y="2278800"/>
            <a:ext cx="2749103" cy="3697200"/>
          </a:xfrm>
          <a:solidFill>
            <a:schemeClr val="tx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5E50D8A-1DDD-40EF-C1F1-677BF494F78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74104" y="2278800"/>
            <a:ext cx="2749103" cy="3697200"/>
          </a:xfrm>
          <a:solidFill>
            <a:srgbClr val="00233C"/>
          </a:solidFill>
        </p:spPr>
        <p:txBody>
          <a:bodyPr lIns="136800" tIns="136800" rIns="136800" bIns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A9B9CE3-3155-EFB0-3A49-56764161185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67207" y="2278800"/>
            <a:ext cx="2749103" cy="3697200"/>
          </a:xfrm>
          <a:solidFill>
            <a:schemeClr val="bg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7538024-5CE6-CA76-B28D-CD0555844A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60310" y="2278800"/>
            <a:ext cx="2749103" cy="3697200"/>
          </a:xfrm>
          <a:solidFill>
            <a:schemeClr val="tx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DE1704-4C3C-075F-58C9-8391E12A9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929504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en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Masterende</a:t>
            </a:r>
          </a:p>
        </p:txBody>
      </p:sp>
    </p:spTree>
    <p:extLst>
      <p:ext uri="{BB962C8B-B14F-4D97-AF65-F5344CB8AC3E}">
        <p14:creationId xmlns:p14="http://schemas.microsoft.com/office/powerpoint/2010/main" val="32443310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320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Y_Zwei Stand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Luftfotografie, Vogelperspektive, draußen, Gebäude enthält.&#10;&#10;Automatisch generierte Beschreibung">
            <a:extLst>
              <a:ext uri="{FF2B5EF4-FFF2-40B4-BE49-F238E27FC236}">
                <a16:creationId xmlns:a16="http://schemas.microsoft.com/office/drawing/2014/main" id="{113D5B2B-FF26-6696-89E2-78001546A6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2" name="Grafik 1" descr="Ein Bild, das draußen, Baum, Luftfotografie, Vogelperspektive enthält.&#10;&#10;Automatisch generierte Beschreibung">
            <a:extLst>
              <a:ext uri="{FF2B5EF4-FFF2-40B4-BE49-F238E27FC236}">
                <a16:creationId xmlns:a16="http://schemas.microsoft.com/office/drawing/2014/main" id="{D3340978-8239-FB84-A4D4-BD33DD182B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A7F023F-4F93-7CC0-17B7-E8337D430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81855C-95DD-E6B9-050E-2623883D6122}"/>
              </a:ext>
            </a:extLst>
          </p:cNvPr>
          <p:cNvSpPr txBox="1"/>
          <p:nvPr userDrawn="1"/>
        </p:nvSpPr>
        <p:spPr>
          <a:xfrm>
            <a:off x="789843" y="0"/>
            <a:ext cx="10612315" cy="598756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1200" spc="1080" baseline="0" dirty="0">
                <a:solidFill>
                  <a:schemeClr val="tx2"/>
                </a:solidFill>
                <a:latin typeface="DesySans Office Cn Heavy" panose="020B0B06040000020003" pitchFamily="34" charset="0"/>
              </a:rPr>
              <a:t>DES</a:t>
            </a:r>
            <a:r>
              <a:rPr lang="de-DE" sz="31200" spc="-50" baseline="0" dirty="0">
                <a:solidFill>
                  <a:schemeClr val="tx2"/>
                </a:solidFill>
                <a:latin typeface="DesySans Office Cn Heavy" panose="020B0B06040000020003" pitchFamily="34" charset="0"/>
              </a:rPr>
              <a:t>Y</a:t>
            </a:r>
            <a:r>
              <a:rPr lang="de-DE" sz="31200" spc="-50" baseline="0" dirty="0">
                <a:solidFill>
                  <a:srgbClr val="EB6E0F"/>
                </a:solidFill>
                <a:latin typeface="DesySans Office Cn Heavy" panose="020B0B06040000020003" pitchFamily="34" charset="0"/>
              </a:rPr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0BE7296-5B14-6A04-7DAF-EAD0B9E12F14}"/>
              </a:ext>
            </a:extLst>
          </p:cNvPr>
          <p:cNvSpPr txBox="1"/>
          <p:nvPr userDrawn="1"/>
        </p:nvSpPr>
        <p:spPr>
          <a:xfrm>
            <a:off x="3630395" y="834374"/>
            <a:ext cx="4633566" cy="4539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2350" spc="50" baseline="0">
                <a:solidFill>
                  <a:srgbClr val="EB6E0F"/>
                </a:solidFill>
                <a:latin typeface="DesySans Office Cn Regular" panose="020B0506040000020003" pitchFamily="34" charset="0"/>
              </a:rPr>
              <a:t>Hamburg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551F770-886C-2636-676B-18D90EB01351}"/>
              </a:ext>
            </a:extLst>
          </p:cNvPr>
          <p:cNvSpPr txBox="1"/>
          <p:nvPr userDrawn="1"/>
        </p:nvSpPr>
        <p:spPr>
          <a:xfrm>
            <a:off x="4263590" y="4996067"/>
            <a:ext cx="4339170" cy="4539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de-DE" sz="2350" spc="50" baseline="0">
                <a:solidFill>
                  <a:srgbClr val="EB6E0F"/>
                </a:solidFill>
                <a:latin typeface="DesySans Office Cn Regular" panose="020B0506040000020003" pitchFamily="34" charset="0"/>
              </a:rPr>
              <a:t>Zeuthen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EFF1F95-C020-A13C-9CF3-A9E86E9D3366}"/>
              </a:ext>
            </a:extLst>
          </p:cNvPr>
          <p:cNvSpPr>
            <a:spLocks/>
          </p:cNvSpPr>
          <p:nvPr userDrawn="1"/>
        </p:nvSpPr>
        <p:spPr>
          <a:xfrm>
            <a:off x="1651803" y="994675"/>
            <a:ext cx="191488" cy="191488"/>
          </a:xfrm>
          <a:prstGeom prst="ellipse">
            <a:avLst/>
          </a:prstGeom>
          <a:solidFill>
            <a:srgbClr val="EB6E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8" tIns="46410" rIns="92818" bIns="46410"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884BCBB-6D68-1CB2-3A8C-DFF05D95F63A}"/>
              </a:ext>
            </a:extLst>
          </p:cNvPr>
          <p:cNvCxnSpPr/>
          <p:nvPr userDrawn="1"/>
        </p:nvCxnSpPr>
        <p:spPr>
          <a:xfrm>
            <a:off x="1838051" y="1090419"/>
            <a:ext cx="1606095" cy="0"/>
          </a:xfrm>
          <a:prstGeom prst="line">
            <a:avLst/>
          </a:prstGeom>
          <a:ln w="12700">
            <a:solidFill>
              <a:srgbClr val="EB6E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BA4212FE-3438-9DCA-7FAC-41FA09C81149}"/>
              </a:ext>
            </a:extLst>
          </p:cNvPr>
          <p:cNvSpPr>
            <a:spLocks/>
          </p:cNvSpPr>
          <p:nvPr userDrawn="1"/>
        </p:nvSpPr>
        <p:spPr>
          <a:xfrm flipH="1">
            <a:off x="10389863" y="5159968"/>
            <a:ext cx="191488" cy="191488"/>
          </a:xfrm>
          <a:prstGeom prst="ellipse">
            <a:avLst/>
          </a:prstGeom>
          <a:solidFill>
            <a:srgbClr val="EB6E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8" tIns="46410" rIns="92818" bIns="46410"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A6B9596-A1FD-33C0-D133-2483C6563B25}"/>
              </a:ext>
            </a:extLst>
          </p:cNvPr>
          <p:cNvCxnSpPr/>
          <p:nvPr userDrawn="1"/>
        </p:nvCxnSpPr>
        <p:spPr>
          <a:xfrm flipH="1">
            <a:off x="8789008" y="5255712"/>
            <a:ext cx="1606095" cy="0"/>
          </a:xfrm>
          <a:prstGeom prst="line">
            <a:avLst/>
          </a:prstGeom>
          <a:ln w="12700">
            <a:solidFill>
              <a:srgbClr val="EB6E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8299D5F-BD2D-54F4-56AE-4162121E1E06}"/>
              </a:ext>
            </a:extLst>
          </p:cNvPr>
          <p:cNvSpPr txBox="1"/>
          <p:nvPr userDrawn="1"/>
        </p:nvSpPr>
        <p:spPr>
          <a:xfrm>
            <a:off x="1093178" y="2259597"/>
            <a:ext cx="10005645" cy="23388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1500">
                <a:solidFill>
                  <a:schemeClr val="tx2"/>
                </a:solidFill>
                <a:latin typeface="DesySans Office Cn Bold" panose="020B0806040000020003" pitchFamily="34" charset="0"/>
              </a:rPr>
              <a:t>Zwei Standorte</a:t>
            </a:r>
          </a:p>
        </p:txBody>
      </p:sp>
    </p:spTree>
    <p:extLst>
      <p:ext uri="{BB962C8B-B14F-4D97-AF65-F5344CB8AC3E}">
        <p14:creationId xmlns:p14="http://schemas.microsoft.com/office/powerpoint/2010/main" val="38874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7" grpId="0" animBg="1"/>
      <p:bldP spid="22" grpId="0" animBg="1"/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Forschungsber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00.00.2025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pic>
        <p:nvPicPr>
          <p:cNvPr id="6" name="Bildplatzhalter 31" descr="Ein Bild, das Kleidung, Person, Bautechnik, Im Haus enthält.&#10;&#10;KI-generierte Inhalte können fehlerhaft sein.">
            <a:extLst>
              <a:ext uri="{FF2B5EF4-FFF2-40B4-BE49-F238E27FC236}">
                <a16:creationId xmlns:a16="http://schemas.microsoft.com/office/drawing/2014/main" id="{891EF143-B085-CE2B-80AB-18B7DB6CD4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7" name="Bildplatzhalter 33" descr="Ein Bild, das Bautechnik, Industrie, Stahl, Metall enthält.&#10;&#10;KI-generierte Inhalte können fehlerhaft sein.">
            <a:extLst>
              <a:ext uri="{FF2B5EF4-FFF2-40B4-BE49-F238E27FC236}">
                <a16:creationId xmlns:a16="http://schemas.microsoft.com/office/drawing/2014/main" id="{72A1FDE9-B492-56C5-2BBA-D4F43BFEB8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8" name="Bildplatzhalter 37" descr="Ein Bild, das Licht enthält.&#10;&#10;KI-generierte Inhalte können fehlerhaft sein.">
            <a:extLst>
              <a:ext uri="{FF2B5EF4-FFF2-40B4-BE49-F238E27FC236}">
                <a16:creationId xmlns:a16="http://schemas.microsoft.com/office/drawing/2014/main" id="{52E6A8BA-CB62-D8C6-E743-78D32C8F30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pic>
        <p:nvPicPr>
          <p:cNvPr id="9" name="Bildplatzhalter 35" descr="Ein Bild, das Himmel, draußen, Gelände, Landschaft enthält.&#10;&#10;KI-generierte Inhalte können fehlerhaft sein.">
            <a:extLst>
              <a:ext uri="{FF2B5EF4-FFF2-40B4-BE49-F238E27FC236}">
                <a16:creationId xmlns:a16="http://schemas.microsoft.com/office/drawing/2014/main" id="{B3D4EE59-8463-3C32-6EB3-54F2998EB6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5788823-ACD8-D141-8CA2-F28F013EF2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904541-FF57-8278-B44B-BEFA58C58659}"/>
              </a:ext>
            </a:extLst>
          </p:cNvPr>
          <p:cNvSpPr txBox="1"/>
          <p:nvPr userDrawn="1"/>
        </p:nvSpPr>
        <p:spPr>
          <a:xfrm>
            <a:off x="0" y="2259597"/>
            <a:ext cx="12192000" cy="22323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8000">
                <a:solidFill>
                  <a:schemeClr val="tx2"/>
                </a:solidFill>
                <a:latin typeface="DesySans Office Cn Bold" panose="020B0806040000020003" pitchFamily="34" charset="0"/>
              </a:rPr>
              <a:t>Vier Forschungsbereiche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E10B54-8BF0-8E8A-AB47-38C7E76DF795}"/>
              </a:ext>
            </a:extLst>
          </p:cNvPr>
          <p:cNvSpPr txBox="1"/>
          <p:nvPr userDrawn="1"/>
        </p:nvSpPr>
        <p:spPr>
          <a:xfrm>
            <a:off x="748397" y="1274437"/>
            <a:ext cx="4599205" cy="880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spc="50" baseline="0">
                <a:solidFill>
                  <a:schemeClr val="bg1"/>
                </a:solidFill>
                <a:latin typeface="+mj-lt"/>
              </a:rPr>
              <a:t>Photon Science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1F355C4-D854-EF71-0CC7-621C2CDE6F48}"/>
              </a:ext>
            </a:extLst>
          </p:cNvPr>
          <p:cNvSpPr txBox="1"/>
          <p:nvPr userDrawn="1"/>
        </p:nvSpPr>
        <p:spPr>
          <a:xfrm>
            <a:off x="6844398" y="1274437"/>
            <a:ext cx="4599205" cy="880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spc="50" baseline="0">
                <a:solidFill>
                  <a:schemeClr val="bg1"/>
                </a:solidFill>
                <a:latin typeface="+mj-lt"/>
              </a:rPr>
              <a:t>Particle Physics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EB3681A-D39A-AC3E-A27B-579E15BE3EFF}"/>
              </a:ext>
            </a:extLst>
          </p:cNvPr>
          <p:cNvSpPr txBox="1"/>
          <p:nvPr userDrawn="1"/>
        </p:nvSpPr>
        <p:spPr>
          <a:xfrm>
            <a:off x="748398" y="4703437"/>
            <a:ext cx="4599205" cy="880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spc="50" baseline="0">
                <a:solidFill>
                  <a:schemeClr val="bg1"/>
                </a:solidFill>
                <a:latin typeface="+mj-lt"/>
              </a:rPr>
              <a:t>Astro Particle Physics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181357-D9B1-3974-8955-CAC503E09DA1}"/>
              </a:ext>
            </a:extLst>
          </p:cNvPr>
          <p:cNvSpPr txBox="1"/>
          <p:nvPr userDrawn="1"/>
        </p:nvSpPr>
        <p:spPr>
          <a:xfrm>
            <a:off x="6844398" y="4703437"/>
            <a:ext cx="4599205" cy="880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spc="50" baseline="0">
                <a:solidFill>
                  <a:schemeClr val="bg1"/>
                </a:solidFill>
                <a:latin typeface="+mj-lt"/>
              </a:rPr>
              <a:t>Accelerators</a:t>
            </a:r>
          </a:p>
        </p:txBody>
      </p:sp>
    </p:spTree>
    <p:extLst>
      <p:ext uri="{BB962C8B-B14F-4D97-AF65-F5344CB8AC3E}">
        <p14:creationId xmlns:p14="http://schemas.microsoft.com/office/powerpoint/2010/main" val="29696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600" y="86880"/>
            <a:ext cx="6678420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accent1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4" name="Untertitel 9">
            <a:extLst>
              <a:ext uri="{FF2B5EF4-FFF2-40B4-BE49-F238E27FC236}">
                <a16:creationId xmlns:a16="http://schemas.microsoft.com/office/drawing/2014/main" id="{B8A8B4DC-327E-498B-3D92-1E3A17B4A63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599" y="2651361"/>
            <a:ext cx="6678420" cy="1407600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</a:t>
            </a:r>
            <a:br>
              <a:rPr lang="de-DE"/>
            </a:br>
            <a:r>
              <a:rPr lang="de-DE"/>
              <a:t>(Sublineplatzhalter ist kopierbar, wenn er Zeichen enthält.)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F278AC-CEC3-2F5F-0B60-716031399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6347" y="5432199"/>
            <a:ext cx="1044126" cy="1044126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F9DEC044-D11B-6FDB-1CEB-176B6F6DA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347221-2F08-AFE6-236A-093159F28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384" y="6275621"/>
            <a:ext cx="1495270" cy="2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9878D0-5ACE-0DFE-8ED6-2EEC61E4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4000"/>
            <a:ext cx="7573963" cy="16617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Headline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EB2FA6-C9A8-1A0E-5E14-2B25F8964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2598738"/>
            <a:ext cx="11428413" cy="3379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B5C13A-6BF6-BDEC-C4EC-65533213D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00.00.2025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946A3D-4E9D-ED03-4E6F-2FAABC64C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1" y="6475413"/>
            <a:ext cx="455612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B30850-3B87-C858-2181-46978151B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6602" y="6475413"/>
            <a:ext cx="4627128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Ties Behnke</a:t>
            </a:r>
            <a:endParaRPr lang="de-DE"/>
          </a:p>
        </p:txBody>
      </p:sp>
      <p:grpSp>
        <p:nvGrpSpPr>
          <p:cNvPr id="12" name="Grafik 8">
            <a:extLst>
              <a:ext uri="{FF2B5EF4-FFF2-40B4-BE49-F238E27FC236}">
                <a16:creationId xmlns:a16="http://schemas.microsoft.com/office/drawing/2014/main" id="{73ED5B53-34EF-45A2-B4F3-02CC97F44696}"/>
              </a:ext>
            </a:extLst>
          </p:cNvPr>
          <p:cNvGrpSpPr/>
          <p:nvPr userDrawn="1"/>
        </p:nvGrpSpPr>
        <p:grpSpPr>
          <a:xfrm>
            <a:off x="380999" y="6519075"/>
            <a:ext cx="269424" cy="86053"/>
            <a:chOff x="386631" y="6383698"/>
            <a:chExt cx="269424" cy="86053"/>
          </a:xfrm>
        </p:grpSpPr>
        <p:grpSp>
          <p:nvGrpSpPr>
            <p:cNvPr id="13" name="Grafik 8">
              <a:extLst>
                <a:ext uri="{FF2B5EF4-FFF2-40B4-BE49-F238E27FC236}">
                  <a16:creationId xmlns:a16="http://schemas.microsoft.com/office/drawing/2014/main" id="{64A7DC56-9933-D386-F726-FBD760D9BDB7}"/>
                </a:ext>
              </a:extLst>
            </p:cNvPr>
            <p:cNvGrpSpPr/>
            <p:nvPr/>
          </p:nvGrpSpPr>
          <p:grpSpPr>
            <a:xfrm>
              <a:off x="386631" y="6385008"/>
              <a:ext cx="121287" cy="83565"/>
              <a:chOff x="386631" y="6385008"/>
              <a:chExt cx="121287" cy="83565"/>
            </a:xfrm>
            <a:solidFill>
              <a:srgbClr val="007BC8"/>
            </a:solidFill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D0724188-9DCE-C686-83E4-138E657E75BD}"/>
                  </a:ext>
                </a:extLst>
              </p:cNvPr>
              <p:cNvSpPr/>
              <p:nvPr/>
            </p:nvSpPr>
            <p:spPr>
              <a:xfrm>
                <a:off x="386631" y="6385008"/>
                <a:ext cx="57500" cy="83565"/>
              </a:xfrm>
              <a:custGeom>
                <a:avLst/>
                <a:gdLst>
                  <a:gd name="connsiteX0" fmla="*/ 0 w 57500"/>
                  <a:gd name="connsiteY0" fmla="*/ 0 h 83565"/>
                  <a:gd name="connsiteX1" fmla="*/ 26327 w 57500"/>
                  <a:gd name="connsiteY1" fmla="*/ 0 h 83565"/>
                  <a:gd name="connsiteX2" fmla="*/ 49772 w 57500"/>
                  <a:gd name="connsiteY2" fmla="*/ 7204 h 83565"/>
                  <a:gd name="connsiteX3" fmla="*/ 57500 w 57500"/>
                  <a:gd name="connsiteY3" fmla="*/ 29209 h 83565"/>
                  <a:gd name="connsiteX4" fmla="*/ 57500 w 57500"/>
                  <a:gd name="connsiteY4" fmla="*/ 54357 h 83565"/>
                  <a:gd name="connsiteX5" fmla="*/ 49772 w 57500"/>
                  <a:gd name="connsiteY5" fmla="*/ 76361 h 83565"/>
                  <a:gd name="connsiteX6" fmla="*/ 26327 w 57500"/>
                  <a:gd name="connsiteY6" fmla="*/ 83565 h 83565"/>
                  <a:gd name="connsiteX7" fmla="*/ 0 w 57500"/>
                  <a:gd name="connsiteY7" fmla="*/ 83565 h 83565"/>
                  <a:gd name="connsiteX8" fmla="*/ 0 w 57500"/>
                  <a:gd name="connsiteY8" fmla="*/ 0 h 83565"/>
                  <a:gd name="connsiteX9" fmla="*/ 26196 w 57500"/>
                  <a:gd name="connsiteY9" fmla="*/ 67324 h 83565"/>
                  <a:gd name="connsiteX10" fmla="*/ 34972 w 57500"/>
                  <a:gd name="connsiteY10" fmla="*/ 64180 h 83565"/>
                  <a:gd name="connsiteX11" fmla="*/ 38115 w 57500"/>
                  <a:gd name="connsiteY11" fmla="*/ 54750 h 83565"/>
                  <a:gd name="connsiteX12" fmla="*/ 38115 w 57500"/>
                  <a:gd name="connsiteY12" fmla="*/ 29471 h 83565"/>
                  <a:gd name="connsiteX13" fmla="*/ 34972 w 57500"/>
                  <a:gd name="connsiteY13" fmla="*/ 19909 h 83565"/>
                  <a:gd name="connsiteX14" fmla="*/ 26196 w 57500"/>
                  <a:gd name="connsiteY14" fmla="*/ 16765 h 83565"/>
                  <a:gd name="connsiteX15" fmla="*/ 19385 w 57500"/>
                  <a:gd name="connsiteY15" fmla="*/ 16765 h 83565"/>
                  <a:gd name="connsiteX16" fmla="*/ 19385 w 57500"/>
                  <a:gd name="connsiteY16" fmla="*/ 67455 h 83565"/>
                  <a:gd name="connsiteX17" fmla="*/ 26196 w 57500"/>
                  <a:gd name="connsiteY17" fmla="*/ 67455 h 8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00" h="83565">
                    <a:moveTo>
                      <a:pt x="0" y="0"/>
                    </a:moveTo>
                    <a:lnTo>
                      <a:pt x="26327" y="0"/>
                    </a:lnTo>
                    <a:cubicBezTo>
                      <a:pt x="36805" y="0"/>
                      <a:pt x="44664" y="2358"/>
                      <a:pt x="49772" y="7204"/>
                    </a:cubicBezTo>
                    <a:cubicBezTo>
                      <a:pt x="54880" y="12050"/>
                      <a:pt x="57500" y="19385"/>
                      <a:pt x="57500" y="29209"/>
                    </a:cubicBezTo>
                    <a:lnTo>
                      <a:pt x="57500" y="54357"/>
                    </a:lnTo>
                    <a:cubicBezTo>
                      <a:pt x="57500" y="64180"/>
                      <a:pt x="54880" y="71515"/>
                      <a:pt x="49772" y="76361"/>
                    </a:cubicBezTo>
                    <a:cubicBezTo>
                      <a:pt x="44664" y="81208"/>
                      <a:pt x="36805" y="83565"/>
                      <a:pt x="26327" y="83565"/>
                    </a:cubicBezTo>
                    <a:lnTo>
                      <a:pt x="0" y="83565"/>
                    </a:lnTo>
                    <a:lnTo>
                      <a:pt x="0" y="0"/>
                    </a:lnTo>
                    <a:close/>
                    <a:moveTo>
                      <a:pt x="26196" y="67324"/>
                    </a:moveTo>
                    <a:cubicBezTo>
                      <a:pt x="29994" y="67324"/>
                      <a:pt x="32876" y="66276"/>
                      <a:pt x="34972" y="64180"/>
                    </a:cubicBezTo>
                    <a:cubicBezTo>
                      <a:pt x="37067" y="62085"/>
                      <a:pt x="38115" y="58941"/>
                      <a:pt x="38115" y="54750"/>
                    </a:cubicBezTo>
                    <a:lnTo>
                      <a:pt x="38115" y="29471"/>
                    </a:lnTo>
                    <a:cubicBezTo>
                      <a:pt x="38115" y="25148"/>
                      <a:pt x="37067" y="22005"/>
                      <a:pt x="34972" y="19909"/>
                    </a:cubicBezTo>
                    <a:cubicBezTo>
                      <a:pt x="32876" y="17813"/>
                      <a:pt x="29994" y="16765"/>
                      <a:pt x="26196" y="16765"/>
                    </a:cubicBezTo>
                    <a:lnTo>
                      <a:pt x="19385" y="16765"/>
                    </a:lnTo>
                    <a:lnTo>
                      <a:pt x="19385" y="67455"/>
                    </a:lnTo>
                    <a:lnTo>
                      <a:pt x="26196" y="67455"/>
                    </a:lnTo>
                    <a:close/>
                  </a:path>
                </a:pathLst>
              </a:custGeom>
              <a:solidFill>
                <a:srgbClr val="007BC8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2C6CB5-37EB-D370-0587-BC43D8F589EF}"/>
                  </a:ext>
                </a:extLst>
              </p:cNvPr>
              <p:cNvSpPr/>
              <p:nvPr/>
            </p:nvSpPr>
            <p:spPr>
              <a:xfrm>
                <a:off x="457883" y="6385008"/>
                <a:ext cx="50034" cy="83565"/>
              </a:xfrm>
              <a:custGeom>
                <a:avLst/>
                <a:gdLst>
                  <a:gd name="connsiteX0" fmla="*/ 0 w 50034"/>
                  <a:gd name="connsiteY0" fmla="*/ 0 h 83565"/>
                  <a:gd name="connsiteX1" fmla="*/ 49379 w 50034"/>
                  <a:gd name="connsiteY1" fmla="*/ 0 h 83565"/>
                  <a:gd name="connsiteX2" fmla="*/ 49379 w 50034"/>
                  <a:gd name="connsiteY2" fmla="*/ 16242 h 83565"/>
                  <a:gd name="connsiteX3" fmla="*/ 19385 w 50034"/>
                  <a:gd name="connsiteY3" fmla="*/ 16242 h 83565"/>
                  <a:gd name="connsiteX4" fmla="*/ 19385 w 50034"/>
                  <a:gd name="connsiteY4" fmla="*/ 33793 h 83565"/>
                  <a:gd name="connsiteX5" fmla="*/ 46498 w 50034"/>
                  <a:gd name="connsiteY5" fmla="*/ 33793 h 83565"/>
                  <a:gd name="connsiteX6" fmla="*/ 46498 w 50034"/>
                  <a:gd name="connsiteY6" fmla="*/ 48856 h 83565"/>
                  <a:gd name="connsiteX7" fmla="*/ 19385 w 50034"/>
                  <a:gd name="connsiteY7" fmla="*/ 48856 h 83565"/>
                  <a:gd name="connsiteX8" fmla="*/ 19385 w 50034"/>
                  <a:gd name="connsiteY8" fmla="*/ 67324 h 83565"/>
                  <a:gd name="connsiteX9" fmla="*/ 50034 w 50034"/>
                  <a:gd name="connsiteY9" fmla="*/ 67324 h 83565"/>
                  <a:gd name="connsiteX10" fmla="*/ 50034 w 50034"/>
                  <a:gd name="connsiteY10" fmla="*/ 83565 h 83565"/>
                  <a:gd name="connsiteX11" fmla="*/ 131 w 50034"/>
                  <a:gd name="connsiteY11" fmla="*/ 83565 h 83565"/>
                  <a:gd name="connsiteX12" fmla="*/ 131 w 50034"/>
                  <a:gd name="connsiteY12" fmla="*/ 0 h 8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034" h="83565">
                    <a:moveTo>
                      <a:pt x="0" y="0"/>
                    </a:moveTo>
                    <a:lnTo>
                      <a:pt x="49379" y="0"/>
                    </a:lnTo>
                    <a:lnTo>
                      <a:pt x="49379" y="16242"/>
                    </a:lnTo>
                    <a:lnTo>
                      <a:pt x="19385" y="16242"/>
                    </a:lnTo>
                    <a:lnTo>
                      <a:pt x="19385" y="33793"/>
                    </a:lnTo>
                    <a:lnTo>
                      <a:pt x="46498" y="33793"/>
                    </a:lnTo>
                    <a:lnTo>
                      <a:pt x="46498" y="48856"/>
                    </a:lnTo>
                    <a:lnTo>
                      <a:pt x="19385" y="48856"/>
                    </a:lnTo>
                    <a:lnTo>
                      <a:pt x="19385" y="67324"/>
                    </a:lnTo>
                    <a:lnTo>
                      <a:pt x="50034" y="67324"/>
                    </a:lnTo>
                    <a:lnTo>
                      <a:pt x="50034" y="83565"/>
                    </a:lnTo>
                    <a:lnTo>
                      <a:pt x="131" y="8356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7BC8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afik 8">
              <a:extLst>
                <a:ext uri="{FF2B5EF4-FFF2-40B4-BE49-F238E27FC236}">
                  <a16:creationId xmlns:a16="http://schemas.microsoft.com/office/drawing/2014/main" id="{45CDD609-0F55-4F37-2F49-FA7CD734ECDB}"/>
                </a:ext>
              </a:extLst>
            </p:cNvPr>
            <p:cNvGrpSpPr/>
            <p:nvPr/>
          </p:nvGrpSpPr>
          <p:grpSpPr>
            <a:xfrm>
              <a:off x="517872" y="6383698"/>
              <a:ext cx="120894" cy="85791"/>
              <a:chOff x="517872" y="6383698"/>
              <a:chExt cx="120894" cy="85791"/>
            </a:xfrm>
            <a:solidFill>
              <a:srgbClr val="007BC8"/>
            </a:solidFill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67159767-3C3F-556A-92F1-BD72FDE6B283}"/>
                  </a:ext>
                </a:extLst>
              </p:cNvPr>
              <p:cNvSpPr/>
              <p:nvPr/>
            </p:nvSpPr>
            <p:spPr>
              <a:xfrm>
                <a:off x="517872" y="6383698"/>
                <a:ext cx="54356" cy="85791"/>
              </a:xfrm>
              <a:custGeom>
                <a:avLst/>
                <a:gdLst>
                  <a:gd name="connsiteX0" fmla="*/ 10478 w 54356"/>
                  <a:gd name="connsiteY0" fmla="*/ 84613 h 85791"/>
                  <a:gd name="connsiteX1" fmla="*/ 0 w 54356"/>
                  <a:gd name="connsiteY1" fmla="*/ 81208 h 85791"/>
                  <a:gd name="connsiteX2" fmla="*/ 2882 w 54356"/>
                  <a:gd name="connsiteY2" fmla="*/ 64966 h 85791"/>
                  <a:gd name="connsiteX3" fmla="*/ 12967 w 54356"/>
                  <a:gd name="connsiteY3" fmla="*/ 68372 h 85791"/>
                  <a:gd name="connsiteX4" fmla="*/ 23445 w 54356"/>
                  <a:gd name="connsiteY4" fmla="*/ 69812 h 85791"/>
                  <a:gd name="connsiteX5" fmla="*/ 32483 w 54356"/>
                  <a:gd name="connsiteY5" fmla="*/ 67717 h 85791"/>
                  <a:gd name="connsiteX6" fmla="*/ 35234 w 54356"/>
                  <a:gd name="connsiteY6" fmla="*/ 62085 h 85791"/>
                  <a:gd name="connsiteX7" fmla="*/ 35234 w 54356"/>
                  <a:gd name="connsiteY7" fmla="*/ 61037 h 85791"/>
                  <a:gd name="connsiteX8" fmla="*/ 33662 w 54356"/>
                  <a:gd name="connsiteY8" fmla="*/ 56714 h 85791"/>
                  <a:gd name="connsiteX9" fmla="*/ 28423 w 54356"/>
                  <a:gd name="connsiteY9" fmla="*/ 53178 h 85791"/>
                  <a:gd name="connsiteX10" fmla="*/ 18992 w 54356"/>
                  <a:gd name="connsiteY10" fmla="*/ 48594 h 85791"/>
                  <a:gd name="connsiteX11" fmla="*/ 5763 w 54356"/>
                  <a:gd name="connsiteY11" fmla="*/ 38901 h 85791"/>
                  <a:gd name="connsiteX12" fmla="*/ 1441 w 54356"/>
                  <a:gd name="connsiteY12" fmla="*/ 25410 h 85791"/>
                  <a:gd name="connsiteX13" fmla="*/ 1441 w 54356"/>
                  <a:gd name="connsiteY13" fmla="*/ 23969 h 85791"/>
                  <a:gd name="connsiteX14" fmla="*/ 4715 w 54356"/>
                  <a:gd name="connsiteY14" fmla="*/ 11133 h 85791"/>
                  <a:gd name="connsiteX15" fmla="*/ 14539 w 54356"/>
                  <a:gd name="connsiteY15" fmla="*/ 2882 h 85791"/>
                  <a:gd name="connsiteX16" fmla="*/ 30518 w 54356"/>
                  <a:gd name="connsiteY16" fmla="*/ 0 h 85791"/>
                  <a:gd name="connsiteX17" fmla="*/ 42830 w 54356"/>
                  <a:gd name="connsiteY17" fmla="*/ 1179 h 85791"/>
                  <a:gd name="connsiteX18" fmla="*/ 51999 w 54356"/>
                  <a:gd name="connsiteY18" fmla="*/ 4060 h 85791"/>
                  <a:gd name="connsiteX19" fmla="*/ 48986 w 54356"/>
                  <a:gd name="connsiteY19" fmla="*/ 19516 h 85791"/>
                  <a:gd name="connsiteX20" fmla="*/ 41259 w 54356"/>
                  <a:gd name="connsiteY20" fmla="*/ 16896 h 85791"/>
                  <a:gd name="connsiteX21" fmla="*/ 31435 w 54356"/>
                  <a:gd name="connsiteY21" fmla="*/ 15849 h 85791"/>
                  <a:gd name="connsiteX22" fmla="*/ 23314 w 54356"/>
                  <a:gd name="connsiteY22" fmla="*/ 17944 h 85791"/>
                  <a:gd name="connsiteX23" fmla="*/ 20564 w 54356"/>
                  <a:gd name="connsiteY23" fmla="*/ 23576 h 85791"/>
                  <a:gd name="connsiteX24" fmla="*/ 20564 w 54356"/>
                  <a:gd name="connsiteY24" fmla="*/ 24493 h 85791"/>
                  <a:gd name="connsiteX25" fmla="*/ 22267 w 54356"/>
                  <a:gd name="connsiteY25" fmla="*/ 29209 h 85791"/>
                  <a:gd name="connsiteX26" fmla="*/ 27506 w 54356"/>
                  <a:gd name="connsiteY26" fmla="*/ 32876 h 85791"/>
                  <a:gd name="connsiteX27" fmla="*/ 36412 w 54356"/>
                  <a:gd name="connsiteY27" fmla="*/ 37329 h 85791"/>
                  <a:gd name="connsiteX28" fmla="*/ 46498 w 54356"/>
                  <a:gd name="connsiteY28" fmla="*/ 43616 h 85791"/>
                  <a:gd name="connsiteX29" fmla="*/ 52392 w 54356"/>
                  <a:gd name="connsiteY29" fmla="*/ 50820 h 85791"/>
                  <a:gd name="connsiteX30" fmla="*/ 54357 w 54356"/>
                  <a:gd name="connsiteY30" fmla="*/ 60120 h 85791"/>
                  <a:gd name="connsiteX31" fmla="*/ 54357 w 54356"/>
                  <a:gd name="connsiteY31" fmla="*/ 61561 h 85791"/>
                  <a:gd name="connsiteX32" fmla="*/ 50951 w 54356"/>
                  <a:gd name="connsiteY32" fmla="*/ 74528 h 85791"/>
                  <a:gd name="connsiteX33" fmla="*/ 40735 w 54356"/>
                  <a:gd name="connsiteY33" fmla="*/ 82910 h 85791"/>
                  <a:gd name="connsiteX34" fmla="*/ 24231 w 54356"/>
                  <a:gd name="connsiteY34" fmla="*/ 85792 h 85791"/>
                  <a:gd name="connsiteX35" fmla="*/ 10478 w 54356"/>
                  <a:gd name="connsiteY35" fmla="*/ 84351 h 8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4356" h="85791">
                    <a:moveTo>
                      <a:pt x="10478" y="84613"/>
                    </a:moveTo>
                    <a:cubicBezTo>
                      <a:pt x="6287" y="83696"/>
                      <a:pt x="2751" y="82517"/>
                      <a:pt x="0" y="81208"/>
                    </a:cubicBezTo>
                    <a:lnTo>
                      <a:pt x="2882" y="64966"/>
                    </a:lnTo>
                    <a:cubicBezTo>
                      <a:pt x="5894" y="66276"/>
                      <a:pt x="9300" y="67455"/>
                      <a:pt x="12967" y="68372"/>
                    </a:cubicBezTo>
                    <a:cubicBezTo>
                      <a:pt x="16634" y="69288"/>
                      <a:pt x="20171" y="69812"/>
                      <a:pt x="23445" y="69812"/>
                    </a:cubicBezTo>
                    <a:cubicBezTo>
                      <a:pt x="27506" y="69812"/>
                      <a:pt x="30518" y="69157"/>
                      <a:pt x="32483" y="67717"/>
                    </a:cubicBezTo>
                    <a:cubicBezTo>
                      <a:pt x="34317" y="66407"/>
                      <a:pt x="35234" y="64442"/>
                      <a:pt x="35234" y="62085"/>
                    </a:cubicBezTo>
                    <a:lnTo>
                      <a:pt x="35234" y="61037"/>
                    </a:lnTo>
                    <a:cubicBezTo>
                      <a:pt x="35234" y="59334"/>
                      <a:pt x="34710" y="57893"/>
                      <a:pt x="33662" y="56714"/>
                    </a:cubicBezTo>
                    <a:cubicBezTo>
                      <a:pt x="32614" y="55536"/>
                      <a:pt x="30911" y="54357"/>
                      <a:pt x="28423" y="53178"/>
                    </a:cubicBezTo>
                    <a:lnTo>
                      <a:pt x="18992" y="48594"/>
                    </a:lnTo>
                    <a:cubicBezTo>
                      <a:pt x="13098" y="45712"/>
                      <a:pt x="8645" y="42569"/>
                      <a:pt x="5763" y="38901"/>
                    </a:cubicBezTo>
                    <a:cubicBezTo>
                      <a:pt x="2882" y="35234"/>
                      <a:pt x="1441" y="30780"/>
                      <a:pt x="1441" y="25410"/>
                    </a:cubicBezTo>
                    <a:lnTo>
                      <a:pt x="1441" y="23969"/>
                    </a:lnTo>
                    <a:cubicBezTo>
                      <a:pt x="1441" y="18992"/>
                      <a:pt x="2489" y="14670"/>
                      <a:pt x="4715" y="11133"/>
                    </a:cubicBezTo>
                    <a:cubicBezTo>
                      <a:pt x="6942" y="7466"/>
                      <a:pt x="10216" y="4715"/>
                      <a:pt x="14539" y="2882"/>
                    </a:cubicBezTo>
                    <a:cubicBezTo>
                      <a:pt x="18861" y="917"/>
                      <a:pt x="24231" y="0"/>
                      <a:pt x="30518" y="0"/>
                    </a:cubicBezTo>
                    <a:cubicBezTo>
                      <a:pt x="34972" y="0"/>
                      <a:pt x="39032" y="393"/>
                      <a:pt x="42830" y="1179"/>
                    </a:cubicBezTo>
                    <a:cubicBezTo>
                      <a:pt x="46498" y="1965"/>
                      <a:pt x="49641" y="2882"/>
                      <a:pt x="51999" y="4060"/>
                    </a:cubicBezTo>
                    <a:lnTo>
                      <a:pt x="48986" y="19516"/>
                    </a:lnTo>
                    <a:cubicBezTo>
                      <a:pt x="46891" y="18468"/>
                      <a:pt x="44402" y="17551"/>
                      <a:pt x="41259" y="16896"/>
                    </a:cubicBezTo>
                    <a:cubicBezTo>
                      <a:pt x="38115" y="16242"/>
                      <a:pt x="34972" y="15849"/>
                      <a:pt x="31435" y="15849"/>
                    </a:cubicBezTo>
                    <a:cubicBezTo>
                      <a:pt x="27899" y="15849"/>
                      <a:pt x="25279" y="16503"/>
                      <a:pt x="23314" y="17944"/>
                    </a:cubicBezTo>
                    <a:cubicBezTo>
                      <a:pt x="21350" y="19385"/>
                      <a:pt x="20564" y="21219"/>
                      <a:pt x="20564" y="23576"/>
                    </a:cubicBezTo>
                    <a:lnTo>
                      <a:pt x="20564" y="24493"/>
                    </a:lnTo>
                    <a:cubicBezTo>
                      <a:pt x="20564" y="26327"/>
                      <a:pt x="21088" y="27899"/>
                      <a:pt x="22267" y="29209"/>
                    </a:cubicBezTo>
                    <a:cubicBezTo>
                      <a:pt x="23445" y="30518"/>
                      <a:pt x="25148" y="31697"/>
                      <a:pt x="27506" y="32876"/>
                    </a:cubicBezTo>
                    <a:lnTo>
                      <a:pt x="36412" y="37329"/>
                    </a:lnTo>
                    <a:cubicBezTo>
                      <a:pt x="40604" y="39425"/>
                      <a:pt x="43878" y="41521"/>
                      <a:pt x="46498" y="43616"/>
                    </a:cubicBezTo>
                    <a:cubicBezTo>
                      <a:pt x="49117" y="45712"/>
                      <a:pt x="51082" y="48201"/>
                      <a:pt x="52392" y="50820"/>
                    </a:cubicBezTo>
                    <a:cubicBezTo>
                      <a:pt x="53702" y="53440"/>
                      <a:pt x="54357" y="56583"/>
                      <a:pt x="54357" y="60120"/>
                    </a:cubicBezTo>
                    <a:lnTo>
                      <a:pt x="54357" y="61561"/>
                    </a:lnTo>
                    <a:cubicBezTo>
                      <a:pt x="54357" y="66538"/>
                      <a:pt x="53178" y="70860"/>
                      <a:pt x="50951" y="74528"/>
                    </a:cubicBezTo>
                    <a:cubicBezTo>
                      <a:pt x="48724" y="78195"/>
                      <a:pt x="45188" y="80946"/>
                      <a:pt x="40735" y="82910"/>
                    </a:cubicBezTo>
                    <a:cubicBezTo>
                      <a:pt x="36281" y="84875"/>
                      <a:pt x="30780" y="85792"/>
                      <a:pt x="24231" y="85792"/>
                    </a:cubicBezTo>
                    <a:cubicBezTo>
                      <a:pt x="19254" y="85792"/>
                      <a:pt x="14670" y="85268"/>
                      <a:pt x="10478" y="84351"/>
                    </a:cubicBezTo>
                    <a:close/>
                  </a:path>
                </a:pathLst>
              </a:custGeom>
              <a:solidFill>
                <a:srgbClr val="007BC8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AE79752-93E9-8EE1-5436-2DB5F755D693}"/>
                  </a:ext>
                </a:extLst>
              </p:cNvPr>
              <p:cNvSpPr/>
              <p:nvPr/>
            </p:nvSpPr>
            <p:spPr>
              <a:xfrm>
                <a:off x="576158" y="6385008"/>
                <a:ext cx="62608" cy="83434"/>
              </a:xfrm>
              <a:custGeom>
                <a:avLst/>
                <a:gdLst>
                  <a:gd name="connsiteX0" fmla="*/ 21481 w 62608"/>
                  <a:gd name="connsiteY0" fmla="*/ 50034 h 83434"/>
                  <a:gd name="connsiteX1" fmla="*/ 0 w 62608"/>
                  <a:gd name="connsiteY1" fmla="*/ 0 h 83434"/>
                  <a:gd name="connsiteX2" fmla="*/ 21219 w 62608"/>
                  <a:gd name="connsiteY2" fmla="*/ 0 h 83434"/>
                  <a:gd name="connsiteX3" fmla="*/ 31173 w 62608"/>
                  <a:gd name="connsiteY3" fmla="*/ 32876 h 83434"/>
                  <a:gd name="connsiteX4" fmla="*/ 41521 w 62608"/>
                  <a:gd name="connsiteY4" fmla="*/ 0 h 83434"/>
                  <a:gd name="connsiteX5" fmla="*/ 62608 w 62608"/>
                  <a:gd name="connsiteY5" fmla="*/ 0 h 83434"/>
                  <a:gd name="connsiteX6" fmla="*/ 40997 w 62608"/>
                  <a:gd name="connsiteY6" fmla="*/ 49903 h 83434"/>
                  <a:gd name="connsiteX7" fmla="*/ 40997 w 62608"/>
                  <a:gd name="connsiteY7" fmla="*/ 83434 h 83434"/>
                  <a:gd name="connsiteX8" fmla="*/ 21481 w 62608"/>
                  <a:gd name="connsiteY8" fmla="*/ 83434 h 83434"/>
                  <a:gd name="connsiteX9" fmla="*/ 21481 w 62608"/>
                  <a:gd name="connsiteY9" fmla="*/ 50034 h 8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608" h="83434">
                    <a:moveTo>
                      <a:pt x="21481" y="50034"/>
                    </a:moveTo>
                    <a:lnTo>
                      <a:pt x="0" y="0"/>
                    </a:lnTo>
                    <a:lnTo>
                      <a:pt x="21219" y="0"/>
                    </a:lnTo>
                    <a:lnTo>
                      <a:pt x="31173" y="32876"/>
                    </a:lnTo>
                    <a:lnTo>
                      <a:pt x="41521" y="0"/>
                    </a:lnTo>
                    <a:lnTo>
                      <a:pt x="62608" y="0"/>
                    </a:lnTo>
                    <a:lnTo>
                      <a:pt x="40997" y="49903"/>
                    </a:lnTo>
                    <a:lnTo>
                      <a:pt x="40997" y="83434"/>
                    </a:lnTo>
                    <a:lnTo>
                      <a:pt x="21481" y="83434"/>
                    </a:lnTo>
                    <a:lnTo>
                      <a:pt x="21481" y="50034"/>
                    </a:lnTo>
                    <a:close/>
                  </a:path>
                </a:pathLst>
              </a:custGeom>
              <a:solidFill>
                <a:srgbClr val="007BC8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E1BB5630-C6AB-5C11-55A9-BFF3C57B2A88}"/>
                </a:ext>
              </a:extLst>
            </p:cNvPr>
            <p:cNvSpPr/>
            <p:nvPr/>
          </p:nvSpPr>
          <p:spPr>
            <a:xfrm>
              <a:off x="635885" y="6449974"/>
              <a:ext cx="20170" cy="19777"/>
            </a:xfrm>
            <a:custGeom>
              <a:avLst/>
              <a:gdLst>
                <a:gd name="connsiteX0" fmla="*/ 2620 w 20170"/>
                <a:gd name="connsiteY0" fmla="*/ 17158 h 19777"/>
                <a:gd name="connsiteX1" fmla="*/ 0 w 20170"/>
                <a:gd name="connsiteY1" fmla="*/ 9954 h 19777"/>
                <a:gd name="connsiteX2" fmla="*/ 2751 w 20170"/>
                <a:gd name="connsiteY2" fmla="*/ 2751 h 19777"/>
                <a:gd name="connsiteX3" fmla="*/ 10085 w 20170"/>
                <a:gd name="connsiteY3" fmla="*/ 0 h 19777"/>
                <a:gd name="connsiteX4" fmla="*/ 17420 w 20170"/>
                <a:gd name="connsiteY4" fmla="*/ 2751 h 19777"/>
                <a:gd name="connsiteX5" fmla="*/ 20171 w 20170"/>
                <a:gd name="connsiteY5" fmla="*/ 9954 h 19777"/>
                <a:gd name="connsiteX6" fmla="*/ 17420 w 20170"/>
                <a:gd name="connsiteY6" fmla="*/ 17158 h 19777"/>
                <a:gd name="connsiteX7" fmla="*/ 9954 w 20170"/>
                <a:gd name="connsiteY7" fmla="*/ 19778 h 19777"/>
                <a:gd name="connsiteX8" fmla="*/ 2620 w 20170"/>
                <a:gd name="connsiteY8" fmla="*/ 17158 h 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70" h="19777">
                  <a:moveTo>
                    <a:pt x="2620" y="17158"/>
                  </a:moveTo>
                  <a:cubicBezTo>
                    <a:pt x="917" y="15456"/>
                    <a:pt x="0" y="13098"/>
                    <a:pt x="0" y="9954"/>
                  </a:cubicBezTo>
                  <a:cubicBezTo>
                    <a:pt x="0" y="6811"/>
                    <a:pt x="917" y="4584"/>
                    <a:pt x="2751" y="2751"/>
                  </a:cubicBezTo>
                  <a:cubicBezTo>
                    <a:pt x="4584" y="917"/>
                    <a:pt x="6942" y="0"/>
                    <a:pt x="10085" y="0"/>
                  </a:cubicBezTo>
                  <a:cubicBezTo>
                    <a:pt x="13229" y="0"/>
                    <a:pt x="15587" y="917"/>
                    <a:pt x="17420" y="2751"/>
                  </a:cubicBezTo>
                  <a:cubicBezTo>
                    <a:pt x="19254" y="4584"/>
                    <a:pt x="20171" y="6942"/>
                    <a:pt x="20171" y="9954"/>
                  </a:cubicBezTo>
                  <a:cubicBezTo>
                    <a:pt x="20171" y="12967"/>
                    <a:pt x="19254" y="15456"/>
                    <a:pt x="17420" y="17158"/>
                  </a:cubicBezTo>
                  <a:cubicBezTo>
                    <a:pt x="15587" y="18861"/>
                    <a:pt x="13098" y="19778"/>
                    <a:pt x="9954" y="19778"/>
                  </a:cubicBezTo>
                  <a:cubicBezTo>
                    <a:pt x="6811" y="19778"/>
                    <a:pt x="4322" y="18861"/>
                    <a:pt x="2620" y="17158"/>
                  </a:cubicBezTo>
                  <a:close/>
                </a:path>
              </a:pathLst>
            </a:custGeom>
            <a:solidFill>
              <a:srgbClr val="EB6E0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941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</p:sldLayoutIdLst>
  <p:hf hd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8000" indent="-198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198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Symbol" panose="05050102010706020507" pitchFamily="18" charset="2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324000" indent="-162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Symbol" panose="05050102010706020507" pitchFamily="18" charset="2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40">
          <p15:clr>
            <a:srgbClr val="F26B43"/>
          </p15:clr>
        </p15:guide>
        <p15:guide id="4" pos="1368">
          <p15:clr>
            <a:srgbClr val="F26B43"/>
          </p15:clr>
        </p15:guide>
        <p15:guide id="5" pos="1456">
          <p15:clr>
            <a:srgbClr val="F26B43"/>
          </p15:clr>
        </p15:guide>
        <p15:guide id="6" pos="2584">
          <p15:clr>
            <a:srgbClr val="F26B43"/>
          </p15:clr>
        </p15:guide>
        <p15:guide id="7" pos="2672">
          <p15:clr>
            <a:srgbClr val="F26B43"/>
          </p15:clr>
        </p15:guide>
        <p15:guide id="8" pos="3800">
          <p15:clr>
            <a:srgbClr val="F26B43"/>
          </p15:clr>
        </p15:guide>
        <p15:guide id="9" pos="3880">
          <p15:clr>
            <a:srgbClr val="F26B43"/>
          </p15:clr>
        </p15:guide>
        <p15:guide id="10" pos="5008">
          <p15:clr>
            <a:srgbClr val="F26B43"/>
          </p15:clr>
        </p15:guide>
        <p15:guide id="11" pos="5096">
          <p15:clr>
            <a:srgbClr val="F26B43"/>
          </p15:clr>
        </p15:guide>
        <p15:guide id="12" pos="6224">
          <p15:clr>
            <a:srgbClr val="F26B43"/>
          </p15:clr>
        </p15:guide>
        <p15:guide id="13" pos="6312">
          <p15:clr>
            <a:srgbClr val="F26B43"/>
          </p15:clr>
        </p15:guide>
        <p15:guide id="14" pos="7440">
          <p15:clr>
            <a:srgbClr val="F26B43"/>
          </p15:clr>
        </p15:guide>
        <p15:guide id="15" orient="horz">
          <p15:clr>
            <a:srgbClr val="F26B43"/>
          </p15:clr>
        </p15:guide>
        <p15:guide id="16" orient="horz" pos="4320">
          <p15:clr>
            <a:srgbClr val="F26B43"/>
          </p15:clr>
        </p15:guide>
        <p15:guide id="17" orient="horz" pos="240">
          <p15:clr>
            <a:srgbClr val="F26B43"/>
          </p15:clr>
        </p15:guide>
        <p15:guide id="18" orient="horz" pos="4080">
          <p15:clr>
            <a:srgbClr val="F26B43"/>
          </p15:clr>
        </p15:guide>
        <p15:guide id="20" orient="horz" pos="3766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app.claper.co/" TargetMode="Externa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375846"/>
            <a:ext cx="11376025" cy="1224136"/>
          </a:xfrm>
        </p:spPr>
        <p:txBody>
          <a:bodyPr/>
          <a:lstStyle/>
          <a:p>
            <a:r>
              <a:rPr lang="en-US" dirty="0"/>
              <a:t>Welcome to the FH Retreat!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1598D-5704-4CE3-81F2-F77ABDCFC1EB}"/>
              </a:ext>
            </a:extLst>
          </p:cNvPr>
          <p:cNvSpPr txBox="1"/>
          <p:nvPr/>
        </p:nvSpPr>
        <p:spPr>
          <a:xfrm flipH="1">
            <a:off x="407987" y="1599982"/>
            <a:ext cx="51194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Claper</a:t>
            </a:r>
            <a:r>
              <a:rPr lang="de-DE" sz="1600" b="1" dirty="0"/>
              <a:t> Q&amp;A  </a:t>
            </a:r>
            <a:r>
              <a:rPr lang="de-DE" sz="1600" b="1" dirty="0" err="1"/>
              <a:t>instructions</a:t>
            </a:r>
            <a:r>
              <a:rPr lang="de-DE" sz="1600" b="1" dirty="0"/>
              <a:t> </a:t>
            </a:r>
            <a:r>
              <a:rPr lang="de-DE" sz="1600" b="1" dirty="0" err="1"/>
              <a:t>for</a:t>
            </a:r>
            <a:r>
              <a:rPr lang="de-DE" sz="1600" b="1" dirty="0"/>
              <a:t> mobile </a:t>
            </a:r>
            <a:r>
              <a:rPr lang="de-DE" sz="1600" b="1" dirty="0" err="1"/>
              <a:t>phones</a:t>
            </a:r>
            <a:r>
              <a:rPr lang="de-DE" sz="1600" b="1" dirty="0"/>
              <a:t>:</a:t>
            </a:r>
          </a:p>
          <a:p>
            <a:endParaRPr lang="de-DE" sz="1600" b="1" dirty="0"/>
          </a:p>
          <a:p>
            <a:r>
              <a:rPr lang="de-DE" sz="1600" dirty="0" err="1"/>
              <a:t>No</a:t>
            </a:r>
            <a:r>
              <a:rPr lang="de-DE" sz="1600" dirty="0"/>
              <a:t> App </a:t>
            </a:r>
            <a:r>
              <a:rPr lang="de-DE" sz="1600" dirty="0" err="1"/>
              <a:t>required</a:t>
            </a:r>
            <a:r>
              <a:rPr lang="de-DE" sz="1600" dirty="0"/>
              <a:t>!</a:t>
            </a:r>
          </a:p>
          <a:p>
            <a:endParaRPr lang="de-DE" sz="1600" b="1" dirty="0"/>
          </a:p>
          <a:p>
            <a:r>
              <a:rPr lang="de-DE" sz="1600" dirty="0"/>
              <a:t>Browser URL: </a:t>
            </a:r>
            <a:r>
              <a:rPr lang="de-DE" sz="1600" dirty="0">
                <a:hlinkClick r:id="rId2"/>
              </a:rPr>
              <a:t>https://app.claper.co/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Enter code (</a:t>
            </a:r>
            <a:r>
              <a:rPr lang="de-DE" sz="1600" dirty="0" err="1"/>
              <a:t>letters</a:t>
            </a:r>
            <a:r>
              <a:rPr lang="de-DE" sz="1600" dirty="0"/>
              <a:t> </a:t>
            </a:r>
            <a:r>
              <a:rPr lang="de-DE" sz="1600" dirty="0" err="1"/>
              <a:t>only</a:t>
            </a:r>
            <a:r>
              <a:rPr lang="de-DE" sz="1600"/>
              <a:t>): #P22FS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 err="1">
                <a:solidFill>
                  <a:srgbClr val="FF0000"/>
                </a:solidFill>
              </a:rPr>
              <a:t>Please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ask</a:t>
            </a:r>
            <a:r>
              <a:rPr lang="de-DE" sz="1600" dirty="0">
                <a:solidFill>
                  <a:srgbClr val="FF0000"/>
                </a:solidFill>
              </a:rPr>
              <a:t> a </a:t>
            </a:r>
            <a:r>
              <a:rPr lang="de-DE" sz="1600" dirty="0" err="1">
                <a:solidFill>
                  <a:srgbClr val="FF0000"/>
                </a:solidFill>
              </a:rPr>
              <a:t>question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b="1" dirty="0">
                <a:solidFill>
                  <a:srgbClr val="FF0000"/>
                </a:solidFill>
              </a:rPr>
              <a:t>WITH QUESTION MARK!</a:t>
            </a:r>
          </a:p>
          <a:p>
            <a:endParaRPr lang="en-US" sz="1600" b="1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D9F88-A8B3-443B-B6EB-B34D47DF1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994287"/>
            <a:ext cx="6480155" cy="432048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B3CFF65-42A3-4811-B3BA-94323DF20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0951" y="4253515"/>
            <a:ext cx="1551469" cy="360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57F33-52CE-46E6-9643-9B3EABD4F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51" y="4679922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7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4924EC-CD10-44DD-B694-F6B041BE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12240-EFAA-4918-8638-27B9DABB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28FA2-0EE3-4D6A-9CB9-DEB04088776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D5194-3AB7-4927-81B5-F224CAC93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2571" y="832199"/>
            <a:ext cx="6886632" cy="51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9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00ED7A-8CFB-4097-9D62-A20C8D0C7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2085" y="876169"/>
            <a:ext cx="7009345" cy="525700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E60FFC-1E94-4C9C-AFA2-A81C0781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FBB11-FCD1-4E42-861A-5C4B1814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C00DE-6550-4B26-B5CA-B9C15ED769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46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0B0A01-BDF0-4ADE-B734-B13318051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8575" y="857118"/>
            <a:ext cx="6856945" cy="51427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CF50E-A8AE-4473-BF74-B680F1E3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BCA04-D7BA-49EE-8AD4-EC5BB13907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79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444534-81DF-4F07-8106-DCF8DA4B1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5025" y="850769"/>
            <a:ext cx="6806145" cy="51046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B8A39-CF14-4205-8727-D88B68B4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D6F31-9BDD-4782-8FBC-CBF76DD7A5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A6E2655-8306-46F4-A329-4D7F63A4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1) Is the current prioritization of FH projects for </a:t>
            </a:r>
            <a:r>
              <a:rPr lang="en-US" b="1" dirty="0" err="1"/>
              <a:t>PoF</a:t>
            </a:r>
            <a:r>
              <a:rPr lang="en-US" b="1" dirty="0"/>
              <a:t> V sensible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0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A31D6A-9152-4283-972F-7ED4B58D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594000"/>
            <a:ext cx="11428412" cy="1661748"/>
          </a:xfrm>
        </p:spPr>
        <p:txBody>
          <a:bodyPr/>
          <a:lstStyle/>
          <a:p>
            <a:r>
              <a:rPr lang="en-US" b="1" dirty="0"/>
              <a:t>2) Is the DESY Fellow Program still relevant and effective in today's scientific lands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2DBB9-F7B2-4712-B797-2C28A87C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EE2BC-A3CB-4403-A73B-971E41C915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31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E6D5F2-ABA9-4CF6-ACEE-D6E04E58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3) Should DESY strengthen its role in Artificial Intelligence? If so, how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D437E-1603-46BE-BC04-DAB96D47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231A-9177-46D6-8325-1D407F81539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40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50FF1-1D5F-4953-8DA1-AC2FE97BB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4CEFC-23CC-4F3D-92D4-CFCA6BB7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4) What should be the focus of the FH detector program post-LHC upgrade?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DEF3A-F081-428A-AE46-59514337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462B7-8518-4E10-9877-45B1256D5F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52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3A39C3-E738-4357-8E8E-731CA6A9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5) Do we have the right technical support structure in FH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62431-0CCA-498A-9ACF-6C109DA7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15B46-3C72-4F9A-8628-66F4C6BA73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06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C7E48-D021-4E3A-8F8D-3CD79FBB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6) How can we foster DESY’s role as a German hub for particle physics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ABD68-187D-4684-8D96-65D888AC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A3B22-E32E-4AF8-A5D2-40B666CC336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89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05C03B-F250-40E0-9D66-27A3BDEF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7) The DESY campus is developing rapidly. How do we deal with it intelligently?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031C7-5B39-4CF0-8B28-E1F40EFF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CEA08-19C9-4CB2-A2D4-D506952F2E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62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F47DBA-1909-4E33-A71A-F3174F63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8) The “Joker Poster”: What else do you want to discuss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D0B4A-2E43-482D-AA2B-71D498A3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56BBF-7917-4115-9CDD-FE77B20562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Ties Behnke</a:t>
            </a:r>
            <a:endParaRPr lang="de-DE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39821AE-EFE8-499C-BA91-407F56197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5" t="9521" r="16172" b="30920"/>
          <a:stretch/>
        </p:blipFill>
        <p:spPr>
          <a:xfrm rot="5400000">
            <a:off x="2803788" y="975325"/>
            <a:ext cx="5605486" cy="5803902"/>
          </a:xfrm>
        </p:spPr>
      </p:pic>
    </p:spTree>
    <p:extLst>
      <p:ext uri="{BB962C8B-B14F-4D97-AF65-F5344CB8AC3E}">
        <p14:creationId xmlns:p14="http://schemas.microsoft.com/office/powerpoint/2010/main" val="2999040159"/>
      </p:ext>
    </p:extLst>
  </p:cSld>
  <p:clrMapOvr>
    <a:masterClrMapping/>
  </p:clrMapOvr>
</p:sld>
</file>

<file path=ppt/theme/theme1.xml><?xml version="1.0" encoding="utf-8"?>
<a:theme xmlns:a="http://schemas.openxmlformats.org/drawingml/2006/main" name="DESY Master">
  <a:themeElements>
    <a:clrScheme name="Office">
      <a:dk1>
        <a:srgbClr val="000000"/>
      </a:dk1>
      <a:lt1>
        <a:srgbClr val="FFFFFF"/>
      </a:lt1>
      <a:dk2>
        <a:srgbClr val="009FDF"/>
      </a:dk2>
      <a:lt2>
        <a:srgbClr val="EAF1F4"/>
      </a:lt2>
      <a:accent1>
        <a:srgbClr val="007BC8"/>
      </a:accent1>
      <a:accent2>
        <a:srgbClr val="003A57"/>
      </a:accent2>
      <a:accent3>
        <a:srgbClr val="008938"/>
      </a:accent3>
      <a:accent4>
        <a:srgbClr val="005A5A"/>
      </a:accent4>
      <a:accent5>
        <a:srgbClr val="D2006E"/>
      </a:accent5>
      <a:accent6>
        <a:srgbClr val="50509B"/>
      </a:accent6>
      <a:hlink>
        <a:srgbClr val="007BC8"/>
      </a:hlink>
      <a:folHlink>
        <a:srgbClr val="007BC8"/>
      </a:folHlink>
    </a:clrScheme>
    <a:fontScheme name="Desy Master 2024">
      <a:majorFont>
        <a:latin typeface="DesySans Office Cn Medium"/>
        <a:ea typeface=""/>
        <a:cs typeface=""/>
      </a:majorFont>
      <a:minorFont>
        <a:latin typeface="Desy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Orange">
      <a:srgbClr val="EB6E0F"/>
    </a:custClr>
    <a:custClr name="Dunkelblau">
      <a:srgbClr val="00233C"/>
    </a:custClr>
  </a:custClrLst>
  <a:extLst>
    <a:ext uri="{05A4C25C-085E-4340-85A3-A5531E510DB2}">
      <thm15:themeFamily xmlns:thm15="http://schemas.microsoft.com/office/thememl/2012/main" name="DESY-PPT-Master_05_2025" id="{E4DAE04C-5CDC-A345-B787-CC326890C53D}" vid="{8A6E42BB-B41F-9E4C-9326-0CF3BCF016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DesySans Office</vt:lpstr>
      <vt:lpstr>DesySans Office Cn Bold</vt:lpstr>
      <vt:lpstr>DesySans Office Cn Heavy</vt:lpstr>
      <vt:lpstr>DesySans Office Cn Medium</vt:lpstr>
      <vt:lpstr>DesySans Office Cn Regular</vt:lpstr>
      <vt:lpstr>Symbol</vt:lpstr>
      <vt:lpstr>Wingdings 3</vt:lpstr>
      <vt:lpstr>DESY Master</vt:lpstr>
      <vt:lpstr>Welcome to the FH Retreat!  </vt:lpstr>
      <vt:lpstr>   1) Is the current prioritization of FH projects for PoF V sensible </vt:lpstr>
      <vt:lpstr>2) Is the DESY Fellow Program still relevant and effective in today's scientific lands </vt:lpstr>
      <vt:lpstr>3) Should DESY strengthen its role in Artificial Intelligence? If so, how</vt:lpstr>
      <vt:lpstr>4) What should be the focus of the FH detector program post-LHC upgrade?</vt:lpstr>
      <vt:lpstr>5) Do we have the right technical support structure in FH </vt:lpstr>
      <vt:lpstr>6) How can we foster DESY’s role as a German hub for particle physics</vt:lpstr>
      <vt:lpstr>7) The DESY campus is developing rapidly. How do we deal with it intelligently?</vt:lpstr>
      <vt:lpstr>8) The “Joker Poster”: What else do you want to discuss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 RETREAT 2025</dc:title>
  <dc:creator>Behnke, Ties</dc:creator>
  <cp:lastModifiedBy>Behnke, Ties</cp:lastModifiedBy>
  <cp:revision>6</cp:revision>
  <dcterms:created xsi:type="dcterms:W3CDTF">2025-07-21T06:56:09Z</dcterms:created>
  <dcterms:modified xsi:type="dcterms:W3CDTF">2025-07-21T13:39:47Z</dcterms:modified>
</cp:coreProperties>
</file>