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650" r:id="rId2"/>
    <p:sldMasterId id="2147483731" r:id="rId3"/>
    <p:sldMasterId id="2147483737" r:id="rId4"/>
    <p:sldMasterId id="2147483743" r:id="rId5"/>
    <p:sldMasterId id="2147483752" r:id="rId6"/>
  </p:sldMasterIdLst>
  <p:notesMasterIdLst>
    <p:notesMasterId r:id="rId20"/>
  </p:notesMasterIdLst>
  <p:handoutMasterIdLst>
    <p:handoutMasterId r:id="rId21"/>
  </p:handoutMasterIdLst>
  <p:sldIdLst>
    <p:sldId id="548" r:id="rId7"/>
    <p:sldId id="1256" r:id="rId8"/>
    <p:sldId id="1281" r:id="rId9"/>
    <p:sldId id="2589" r:id="rId10"/>
    <p:sldId id="2594" r:id="rId11"/>
    <p:sldId id="2595" r:id="rId12"/>
    <p:sldId id="2596" r:id="rId13"/>
    <p:sldId id="2590" r:id="rId14"/>
    <p:sldId id="2591" r:id="rId15"/>
    <p:sldId id="2592" r:id="rId16"/>
    <p:sldId id="2593" r:id="rId17"/>
    <p:sldId id="2597" r:id="rId18"/>
    <p:sldId id="540" r:id="rId19"/>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lien_FB" id="{29906915-1968-4FD8-B673-85846902F165}">
          <p14:sldIdLst/>
        </p14:section>
        <p14:section name="Folien_Programm YYY" id="{40E7A521-9541-4C2B-AE8C-85279B1B9C79}">
          <p14:sldIdLst>
            <p14:sldId id="548"/>
            <p14:sldId id="1256"/>
            <p14:sldId id="1281"/>
            <p14:sldId id="2589"/>
            <p14:sldId id="2594"/>
            <p14:sldId id="2595"/>
            <p14:sldId id="2596"/>
            <p14:sldId id="2590"/>
            <p14:sldId id="2591"/>
            <p14:sldId id="2592"/>
            <p14:sldId id="2593"/>
            <p14:sldId id="2597"/>
            <p14:sldId id="540"/>
          </p14:sldIdLst>
        </p14:section>
        <p14:section name="Optionale Folien" id="{3624F557-A191-47E8-A3F4-AD4232DF0CBC}">
          <p14:sldIdLst/>
        </p14:section>
      </p14:sectionLst>
    </p:ext>
    <p:ext uri="{EFAFB233-063F-42B5-8137-9DF3F51BA10A}">
      <p15:sldGuideLst xmlns:p15="http://schemas.microsoft.com/office/powerpoint/2012/main">
        <p15:guide id="1" orient="horz" pos="2981">
          <p15:clr>
            <a:srgbClr val="A4A3A4"/>
          </p15:clr>
        </p15:guide>
        <p15:guide id="5" orient="horz" pos="311">
          <p15:clr>
            <a:srgbClr val="A4A3A4"/>
          </p15:clr>
        </p15:guide>
        <p15:guide id="7" pos="226">
          <p15:clr>
            <a:srgbClr val="A4A3A4"/>
          </p15:clr>
        </p15:guide>
        <p15:guide id="8" pos="5534">
          <p15:clr>
            <a:srgbClr val="A4A3A4"/>
          </p15:clr>
        </p15:guide>
        <p15:guide id="9" pos="2812">
          <p15:clr>
            <a:srgbClr val="A4A3A4"/>
          </p15:clr>
        </p15:guide>
        <p15:guide id="10" pos="29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ämer, Julia" initials="KJ" lastIdx="5" clrIdx="0">
    <p:extLst>
      <p:ext uri="{19B8F6BF-5375-455C-9EA6-DF929625EA0E}">
        <p15:presenceInfo xmlns:p15="http://schemas.microsoft.com/office/powerpoint/2012/main" userId="S-1-5-21-3262521613-164117625-2965018878-9724" providerId="AD"/>
      </p:ext>
    </p:extLst>
  </p:cmAuthor>
  <p:cmAuthor id="2" name="Suntrup, Lisa" initials="SL" lastIdx="1" clrIdx="1">
    <p:extLst>
      <p:ext uri="{19B8F6BF-5375-455C-9EA6-DF929625EA0E}">
        <p15:presenceInfo xmlns:p15="http://schemas.microsoft.com/office/powerpoint/2012/main" userId="S-1-5-21-3262521613-164117625-2965018878-9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002864"/>
    <a:srgbClr val="22B0F8"/>
    <a:srgbClr val="F0781E"/>
    <a:srgbClr val="005AA0"/>
    <a:srgbClr val="8CB423"/>
    <a:srgbClr val="0A2D6E"/>
    <a:srgbClr val="A0235A"/>
    <a:srgbClr val="50C8AA"/>
    <a:srgbClr val="D23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8" autoAdjust="0"/>
    <p:restoredTop sz="83893" autoAdjust="0"/>
  </p:normalViewPr>
  <p:slideViewPr>
    <p:cSldViewPr snapToObjects="1" showGuides="1">
      <p:cViewPr>
        <p:scale>
          <a:sx n="83" d="100"/>
          <a:sy n="83" d="100"/>
        </p:scale>
        <p:origin x="778" y="67"/>
      </p:cViewPr>
      <p:guideLst>
        <p:guide orient="horz" pos="2981"/>
        <p:guide orient="horz" pos="311"/>
        <p:guide pos="226"/>
        <p:guide pos="5534"/>
        <p:guide pos="2812"/>
        <p:guide pos="2948"/>
      </p:guideLst>
    </p:cSldViewPr>
  </p:slideViewPr>
  <p:notesTextViewPr>
    <p:cViewPr>
      <p:scale>
        <a:sx n="1" d="1"/>
        <a:sy n="1" d="1"/>
      </p:scale>
      <p:origin x="0" y="0"/>
    </p:cViewPr>
  </p:notesTextViewPr>
  <p:sorterViewPr>
    <p:cViewPr>
      <p:scale>
        <a:sx n="100" d="100"/>
        <a:sy n="100" d="100"/>
      </p:scale>
      <p:origin x="0" y="-287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D8409-8698-4773-A638-372906F24FD1}" type="doc">
      <dgm:prSet loTypeId="urn:microsoft.com/office/officeart/2008/layout/CircleAccentTimeline" loCatId="process" qsTypeId="urn:microsoft.com/office/officeart/2005/8/quickstyle/simple1" qsCatId="simple" csTypeId="urn:microsoft.com/office/officeart/2005/8/colors/colorful5" csCatId="colorful" phldr="1"/>
      <dgm:spPr/>
      <dgm:t>
        <a:bodyPr/>
        <a:lstStyle/>
        <a:p>
          <a:endParaRPr lang="en-US"/>
        </a:p>
      </dgm:t>
    </dgm:pt>
    <dgm:pt modelId="{79C58B2B-D361-4A1B-AA82-597098E8397B}">
      <dgm:prSet phldrT="[Text]"/>
      <dgm:spPr/>
      <dgm:t>
        <a:bodyPr/>
        <a:lstStyle/>
        <a:p>
          <a:r>
            <a:rPr lang="en-US" dirty="0"/>
            <a:t>Today</a:t>
          </a:r>
        </a:p>
      </dgm:t>
    </dgm:pt>
    <dgm:pt modelId="{EA8DF7D6-311A-4229-9A0A-CFEA0657AF17}" type="parTrans" cxnId="{0F727B8A-E527-4BF9-BBB4-9EE0B3D9418E}">
      <dgm:prSet/>
      <dgm:spPr/>
      <dgm:t>
        <a:bodyPr/>
        <a:lstStyle/>
        <a:p>
          <a:endParaRPr lang="en-US"/>
        </a:p>
      </dgm:t>
    </dgm:pt>
    <dgm:pt modelId="{9C19D4A3-0DAF-46E8-B919-6CBC68E57098}" type="sibTrans" cxnId="{0F727B8A-E527-4BF9-BBB4-9EE0B3D9418E}">
      <dgm:prSet/>
      <dgm:spPr/>
      <dgm:t>
        <a:bodyPr/>
        <a:lstStyle/>
        <a:p>
          <a:endParaRPr lang="en-US"/>
        </a:p>
      </dgm:t>
    </dgm:pt>
    <dgm:pt modelId="{29E21238-9404-41F7-901E-29D5BD3BCD44}">
      <dgm:prSet phldrT="[Text]"/>
      <dgm:spPr/>
      <dgm:t>
        <a:bodyPr/>
        <a:lstStyle/>
        <a:p>
          <a:r>
            <a:rPr lang="en-US" dirty="0"/>
            <a:t>Program Videos</a:t>
          </a:r>
        </a:p>
      </dgm:t>
    </dgm:pt>
    <dgm:pt modelId="{663B03E8-48F7-4405-AA04-94C5782E4DB1}" type="parTrans" cxnId="{D0E7414F-5264-499F-A837-FF63A82F49B7}">
      <dgm:prSet/>
      <dgm:spPr/>
      <dgm:t>
        <a:bodyPr/>
        <a:lstStyle/>
        <a:p>
          <a:endParaRPr lang="en-US"/>
        </a:p>
      </dgm:t>
    </dgm:pt>
    <dgm:pt modelId="{6C2661C8-DDA7-489A-98DC-B50E986A8072}" type="sibTrans" cxnId="{D0E7414F-5264-499F-A837-FF63A82F49B7}">
      <dgm:prSet/>
      <dgm:spPr/>
      <dgm:t>
        <a:bodyPr/>
        <a:lstStyle/>
        <a:p>
          <a:endParaRPr lang="en-US"/>
        </a:p>
      </dgm:t>
    </dgm:pt>
    <dgm:pt modelId="{8B14D55D-D402-4A87-B21E-6BF67899213F}">
      <dgm:prSet phldrT="[Text]"/>
      <dgm:spPr/>
      <dgm:t>
        <a:bodyPr/>
        <a:lstStyle/>
        <a:p>
          <a:r>
            <a:rPr lang="en-US" dirty="0"/>
            <a:t>MT strategy retreat</a:t>
          </a:r>
        </a:p>
      </dgm:t>
    </dgm:pt>
    <dgm:pt modelId="{2D147B5E-E144-4409-A874-6B3147A9273E}" type="parTrans" cxnId="{AE5DC32E-24CA-4710-A714-0E829ED53ECF}">
      <dgm:prSet/>
      <dgm:spPr/>
      <dgm:t>
        <a:bodyPr/>
        <a:lstStyle/>
        <a:p>
          <a:endParaRPr lang="en-US"/>
        </a:p>
      </dgm:t>
    </dgm:pt>
    <dgm:pt modelId="{D422E4A3-ADCA-4373-B5C5-C5741512AD73}" type="sibTrans" cxnId="{AE5DC32E-24CA-4710-A714-0E829ED53ECF}">
      <dgm:prSet/>
      <dgm:spPr/>
      <dgm:t>
        <a:bodyPr/>
        <a:lstStyle/>
        <a:p>
          <a:endParaRPr lang="en-US"/>
        </a:p>
      </dgm:t>
    </dgm:pt>
    <dgm:pt modelId="{DC8735E2-219A-44E5-9D5F-E464AFB4CC11}">
      <dgm:prSet phldrT="[Text]"/>
      <dgm:spPr/>
      <dgm:t>
        <a:bodyPr/>
        <a:lstStyle/>
        <a:p>
          <a:r>
            <a:rPr lang="en-US" dirty="0"/>
            <a:t>Center Proposal </a:t>
          </a:r>
        </a:p>
      </dgm:t>
    </dgm:pt>
    <dgm:pt modelId="{C3B6B945-D2B8-4AA8-9B73-79007DAC2D7D}" type="parTrans" cxnId="{97DC5D27-978F-439A-AC8F-59560C96367E}">
      <dgm:prSet/>
      <dgm:spPr/>
      <dgm:t>
        <a:bodyPr/>
        <a:lstStyle/>
        <a:p>
          <a:endParaRPr lang="en-US"/>
        </a:p>
      </dgm:t>
    </dgm:pt>
    <dgm:pt modelId="{D13B8055-B53F-44C8-886A-90983853B43F}" type="sibTrans" cxnId="{97DC5D27-978F-439A-AC8F-59560C96367E}">
      <dgm:prSet/>
      <dgm:spPr/>
      <dgm:t>
        <a:bodyPr/>
        <a:lstStyle/>
        <a:p>
          <a:endParaRPr lang="en-US"/>
        </a:p>
      </dgm:t>
    </dgm:pt>
    <dgm:pt modelId="{E4A3E15F-F2B2-424A-927D-953B4E2CEFE4}">
      <dgm:prSet phldrT="[Text]"/>
      <dgm:spPr/>
      <dgm:t>
        <a:bodyPr/>
        <a:lstStyle/>
        <a:p>
          <a:r>
            <a:rPr lang="en-US" dirty="0"/>
            <a:t>Internal preparations</a:t>
          </a:r>
        </a:p>
      </dgm:t>
    </dgm:pt>
    <dgm:pt modelId="{3ACA8830-C6C3-4452-8D5F-FC02C469B43D}" type="parTrans" cxnId="{D071F6E9-4B75-4BDD-8DB7-A6584EEA146D}">
      <dgm:prSet/>
      <dgm:spPr/>
      <dgm:t>
        <a:bodyPr/>
        <a:lstStyle/>
        <a:p>
          <a:endParaRPr lang="en-US"/>
        </a:p>
      </dgm:t>
    </dgm:pt>
    <dgm:pt modelId="{161E0427-7784-4043-947C-30C293F07A8D}" type="sibTrans" cxnId="{D071F6E9-4B75-4BDD-8DB7-A6584EEA146D}">
      <dgm:prSet/>
      <dgm:spPr/>
      <dgm:t>
        <a:bodyPr/>
        <a:lstStyle/>
        <a:p>
          <a:endParaRPr lang="en-US"/>
        </a:p>
      </dgm:t>
    </dgm:pt>
    <dgm:pt modelId="{E851F0E2-86A8-4041-B76B-9FD0A9C59008}">
      <dgm:prSet phldrT="[Text]"/>
      <dgm:spPr/>
      <dgm:t>
        <a:bodyPr/>
        <a:lstStyle/>
        <a:p>
          <a:r>
            <a:rPr lang="en-US" dirty="0"/>
            <a:t>Center coordination</a:t>
          </a:r>
        </a:p>
      </dgm:t>
    </dgm:pt>
    <dgm:pt modelId="{960EF3EF-C472-4D11-9D31-833131438AF8}" type="parTrans" cxnId="{D59A349F-7116-442D-93D9-4018ED40ADFE}">
      <dgm:prSet/>
      <dgm:spPr/>
      <dgm:t>
        <a:bodyPr/>
        <a:lstStyle/>
        <a:p>
          <a:endParaRPr lang="en-US"/>
        </a:p>
      </dgm:t>
    </dgm:pt>
    <dgm:pt modelId="{9CF98C05-E2E0-4407-9514-ED5BE679379C}" type="sibTrans" cxnId="{D59A349F-7116-442D-93D9-4018ED40ADFE}">
      <dgm:prSet/>
      <dgm:spPr/>
      <dgm:t>
        <a:bodyPr/>
        <a:lstStyle/>
        <a:p>
          <a:endParaRPr lang="en-US"/>
        </a:p>
      </dgm:t>
    </dgm:pt>
    <dgm:pt modelId="{795B605A-75B7-495F-AB8F-4D13A10C2C01}">
      <dgm:prSet phldrT="[Text]"/>
      <dgm:spPr/>
      <dgm:t>
        <a:bodyPr/>
        <a:lstStyle/>
        <a:p>
          <a:r>
            <a:rPr lang="en-US" dirty="0"/>
            <a:t>Center Review</a:t>
          </a:r>
        </a:p>
      </dgm:t>
    </dgm:pt>
    <dgm:pt modelId="{5C309EAA-8C90-4D22-87A9-3BBD803767DD}" type="parTrans" cxnId="{FAF3C5BF-616F-4F39-AD43-5DB3138D29CA}">
      <dgm:prSet/>
      <dgm:spPr/>
      <dgm:t>
        <a:bodyPr/>
        <a:lstStyle/>
        <a:p>
          <a:endParaRPr lang="en-US"/>
        </a:p>
      </dgm:t>
    </dgm:pt>
    <dgm:pt modelId="{8EB30149-AFFB-4E77-8F7C-B751F56109F7}" type="sibTrans" cxnId="{FAF3C5BF-616F-4F39-AD43-5DB3138D29CA}">
      <dgm:prSet/>
      <dgm:spPr/>
      <dgm:t>
        <a:bodyPr/>
        <a:lstStyle/>
        <a:p>
          <a:endParaRPr lang="en-US"/>
        </a:p>
      </dgm:t>
    </dgm:pt>
    <dgm:pt modelId="{A0FB3417-C3FA-42ED-B9E8-62D8E59C77A6}">
      <dgm:prSet phldrT="[Text]"/>
      <dgm:spPr/>
      <dgm:t>
        <a:bodyPr/>
        <a:lstStyle/>
        <a:p>
          <a:r>
            <a:rPr lang="en-US" dirty="0"/>
            <a:t>Research Policy </a:t>
          </a:r>
        </a:p>
      </dgm:t>
    </dgm:pt>
    <dgm:pt modelId="{8E5F1170-5A7F-47AA-AB10-7F66837BCFED}" type="parTrans" cxnId="{58A3976D-10EA-45CF-A481-08DA9747F318}">
      <dgm:prSet/>
      <dgm:spPr/>
      <dgm:t>
        <a:bodyPr/>
        <a:lstStyle/>
        <a:p>
          <a:endParaRPr lang="en-US"/>
        </a:p>
      </dgm:t>
    </dgm:pt>
    <dgm:pt modelId="{33A816E4-B25A-4FBB-82A6-9849DBA05F54}" type="sibTrans" cxnId="{58A3976D-10EA-45CF-A481-08DA9747F318}">
      <dgm:prSet/>
      <dgm:spPr/>
      <dgm:t>
        <a:bodyPr/>
        <a:lstStyle/>
        <a:p>
          <a:endParaRPr lang="en-US"/>
        </a:p>
      </dgm:t>
    </dgm:pt>
    <dgm:pt modelId="{70F7A411-9F85-47D5-A855-28EE5BD3700E}">
      <dgm:prSet phldrT="[Text]"/>
      <dgm:spPr/>
      <dgm:t>
        <a:bodyPr/>
        <a:lstStyle/>
        <a:p>
          <a:r>
            <a:rPr lang="en-US" dirty="0"/>
            <a:t>MT Strategy retreat</a:t>
          </a:r>
        </a:p>
      </dgm:t>
    </dgm:pt>
    <dgm:pt modelId="{A0B5F445-3980-4644-8C7E-561061A35ED2}" type="parTrans" cxnId="{9220849B-08A8-45CC-86AD-4639B20F6D23}">
      <dgm:prSet/>
      <dgm:spPr/>
      <dgm:t>
        <a:bodyPr/>
        <a:lstStyle/>
        <a:p>
          <a:endParaRPr lang="en-US"/>
        </a:p>
      </dgm:t>
    </dgm:pt>
    <dgm:pt modelId="{6E054422-5486-45CD-94BF-231D3FC93787}" type="sibTrans" cxnId="{9220849B-08A8-45CC-86AD-4639B20F6D23}">
      <dgm:prSet/>
      <dgm:spPr/>
      <dgm:t>
        <a:bodyPr/>
        <a:lstStyle/>
        <a:p>
          <a:endParaRPr lang="en-US"/>
        </a:p>
      </dgm:t>
    </dgm:pt>
    <dgm:pt modelId="{4933908F-824A-46B3-BE80-ABF83FE1CEFE}">
      <dgm:prSet phldrT="[Text]"/>
      <dgm:spPr/>
      <dgm:t>
        <a:bodyPr/>
        <a:lstStyle/>
        <a:p>
          <a:r>
            <a:rPr lang="en-US" dirty="0"/>
            <a:t>Program Proposal</a:t>
          </a:r>
        </a:p>
      </dgm:t>
    </dgm:pt>
    <dgm:pt modelId="{29A56D13-407E-49B1-A744-C99FF8B4D6EA}" type="parTrans" cxnId="{25393D51-7C61-43D4-8154-F818955305DA}">
      <dgm:prSet/>
      <dgm:spPr/>
      <dgm:t>
        <a:bodyPr/>
        <a:lstStyle/>
        <a:p>
          <a:endParaRPr lang="en-US"/>
        </a:p>
      </dgm:t>
    </dgm:pt>
    <dgm:pt modelId="{783FC1CB-AE4F-428E-A258-3ADB0AE621BC}" type="sibTrans" cxnId="{25393D51-7C61-43D4-8154-F818955305DA}">
      <dgm:prSet/>
      <dgm:spPr/>
      <dgm:t>
        <a:bodyPr/>
        <a:lstStyle/>
        <a:p>
          <a:endParaRPr lang="en-US"/>
        </a:p>
      </dgm:t>
    </dgm:pt>
    <dgm:pt modelId="{7FF4CF81-1302-44BD-BA1B-90D8298DC542}">
      <dgm:prSet phldrT="[Text]"/>
      <dgm:spPr/>
      <dgm:t>
        <a:bodyPr/>
        <a:lstStyle/>
        <a:p>
          <a:r>
            <a:rPr lang="en-US" dirty="0"/>
            <a:t>Rehearsal and preparation</a:t>
          </a:r>
        </a:p>
      </dgm:t>
    </dgm:pt>
    <dgm:pt modelId="{996814A4-A057-4A4C-9B6E-BB90899246AD}" type="parTrans" cxnId="{7E652A9C-4101-40C1-A62B-293765E3EEFA}">
      <dgm:prSet/>
      <dgm:spPr/>
      <dgm:t>
        <a:bodyPr/>
        <a:lstStyle/>
        <a:p>
          <a:endParaRPr lang="en-US"/>
        </a:p>
      </dgm:t>
    </dgm:pt>
    <dgm:pt modelId="{03751677-DEBC-4939-92B6-D503B3B6E955}" type="sibTrans" cxnId="{7E652A9C-4101-40C1-A62B-293765E3EEFA}">
      <dgm:prSet/>
      <dgm:spPr/>
      <dgm:t>
        <a:bodyPr/>
        <a:lstStyle/>
        <a:p>
          <a:endParaRPr lang="en-US"/>
        </a:p>
      </dgm:t>
    </dgm:pt>
    <dgm:pt modelId="{2F7FA26D-AE83-41BE-B8CB-2289C8410813}">
      <dgm:prSet phldrT="[Text]"/>
      <dgm:spPr/>
      <dgm:t>
        <a:bodyPr/>
        <a:lstStyle/>
        <a:p>
          <a:r>
            <a:rPr lang="en-US" dirty="0"/>
            <a:t>Strategic Review</a:t>
          </a:r>
        </a:p>
      </dgm:t>
    </dgm:pt>
    <dgm:pt modelId="{2DF15100-4210-4AF7-90DE-22BD62DEB21D}" type="parTrans" cxnId="{1906E551-9947-4480-B6E2-0CADA2CED23C}">
      <dgm:prSet/>
      <dgm:spPr/>
      <dgm:t>
        <a:bodyPr/>
        <a:lstStyle/>
        <a:p>
          <a:endParaRPr lang="en-US"/>
        </a:p>
      </dgm:t>
    </dgm:pt>
    <dgm:pt modelId="{D6642F44-820C-4362-B7A4-41AA2E4277B0}" type="sibTrans" cxnId="{1906E551-9947-4480-B6E2-0CADA2CED23C}">
      <dgm:prSet/>
      <dgm:spPr/>
      <dgm:t>
        <a:bodyPr/>
        <a:lstStyle/>
        <a:p>
          <a:endParaRPr lang="en-US"/>
        </a:p>
      </dgm:t>
    </dgm:pt>
    <dgm:pt modelId="{5167A8FE-7D9F-47F1-84A9-EE7E01767497}">
      <dgm:prSet phldrT="[Text]"/>
      <dgm:spPr/>
      <dgm:t>
        <a:bodyPr/>
        <a:lstStyle/>
        <a:p>
          <a:r>
            <a:rPr lang="en-US" dirty="0"/>
            <a:t>Strategy Paper</a:t>
          </a:r>
        </a:p>
      </dgm:t>
    </dgm:pt>
    <dgm:pt modelId="{FA12C052-2B55-4EBB-AD4B-645D1AF0203C}" type="parTrans" cxnId="{0EF4FF3A-B314-4E56-AD75-515D3CC33577}">
      <dgm:prSet/>
      <dgm:spPr/>
      <dgm:t>
        <a:bodyPr/>
        <a:lstStyle/>
        <a:p>
          <a:endParaRPr lang="en-US"/>
        </a:p>
      </dgm:t>
    </dgm:pt>
    <dgm:pt modelId="{076B07F7-7E83-4BEA-8875-3CF28E449D69}" type="sibTrans" cxnId="{0EF4FF3A-B314-4E56-AD75-515D3CC33577}">
      <dgm:prSet/>
      <dgm:spPr/>
      <dgm:t>
        <a:bodyPr/>
        <a:lstStyle/>
        <a:p>
          <a:endParaRPr lang="en-US"/>
        </a:p>
      </dgm:t>
    </dgm:pt>
    <dgm:pt modelId="{CA20284F-0F8A-4C17-8DC0-3154B247551D}">
      <dgm:prSet phldrT="[Text]"/>
      <dgm:spPr/>
      <dgm:t>
        <a:bodyPr/>
        <a:lstStyle/>
        <a:p>
          <a:r>
            <a:rPr lang="en-US" dirty="0"/>
            <a:t>Finalization 7/24</a:t>
          </a:r>
        </a:p>
      </dgm:t>
    </dgm:pt>
    <dgm:pt modelId="{A432A19B-FC2B-4A22-AA8C-EA3AA4B0AB1C}" type="parTrans" cxnId="{A790D437-85B8-48C9-9802-711D2EAA1251}">
      <dgm:prSet/>
      <dgm:spPr/>
      <dgm:t>
        <a:bodyPr/>
        <a:lstStyle/>
        <a:p>
          <a:endParaRPr lang="en-US"/>
        </a:p>
      </dgm:t>
    </dgm:pt>
    <dgm:pt modelId="{3F6FCCFF-B20A-4BD7-95F4-19857147BBF3}" type="sibTrans" cxnId="{A790D437-85B8-48C9-9802-711D2EAA1251}">
      <dgm:prSet/>
      <dgm:spPr/>
      <dgm:t>
        <a:bodyPr/>
        <a:lstStyle/>
        <a:p>
          <a:endParaRPr lang="en-US"/>
        </a:p>
      </dgm:t>
    </dgm:pt>
    <dgm:pt modelId="{2A19D7C6-6840-4B69-B6F1-A1A929ABF3A2}">
      <dgm:prSet phldrT="[Text]"/>
      <dgm:spPr/>
      <dgm:t>
        <a:bodyPr/>
        <a:lstStyle/>
        <a:p>
          <a:r>
            <a:rPr lang="en-US" dirty="0"/>
            <a:t>SAB  5/24</a:t>
          </a:r>
        </a:p>
      </dgm:t>
    </dgm:pt>
    <dgm:pt modelId="{DA0DD094-A46C-442C-83DA-73B05C07BA95}" type="parTrans" cxnId="{8A590F88-F3D2-4BE8-A4D0-F60E445ABE71}">
      <dgm:prSet/>
      <dgm:spPr/>
      <dgm:t>
        <a:bodyPr/>
        <a:lstStyle/>
        <a:p>
          <a:endParaRPr lang="en-US"/>
        </a:p>
      </dgm:t>
    </dgm:pt>
    <dgm:pt modelId="{6F5123D0-1E0E-45EA-A379-BA144E39045C}" type="sibTrans" cxnId="{8A590F88-F3D2-4BE8-A4D0-F60E445ABE71}">
      <dgm:prSet/>
      <dgm:spPr/>
      <dgm:t>
        <a:bodyPr/>
        <a:lstStyle/>
        <a:p>
          <a:endParaRPr lang="en-US"/>
        </a:p>
      </dgm:t>
    </dgm:pt>
    <dgm:pt modelId="{5B16D588-81E9-4445-A309-4F72FD85E633}">
      <dgm:prSet phldrT="[Text]"/>
      <dgm:spPr/>
      <dgm:t>
        <a:bodyPr/>
        <a:lstStyle/>
        <a:p>
          <a:r>
            <a:rPr lang="en-US" dirty="0"/>
            <a:t>FB Platform</a:t>
          </a:r>
        </a:p>
      </dgm:t>
    </dgm:pt>
    <dgm:pt modelId="{92A508FF-1FDA-4679-B15A-3F55EF57122C}" type="parTrans" cxnId="{4942AB6B-179D-429A-85D8-DB4C7ABD439D}">
      <dgm:prSet/>
      <dgm:spPr/>
      <dgm:t>
        <a:bodyPr/>
        <a:lstStyle/>
        <a:p>
          <a:endParaRPr lang="en-US"/>
        </a:p>
      </dgm:t>
    </dgm:pt>
    <dgm:pt modelId="{70BF9769-F6DA-4090-9D2B-952792BE0112}" type="sibTrans" cxnId="{4942AB6B-179D-429A-85D8-DB4C7ABD439D}">
      <dgm:prSet/>
      <dgm:spPr/>
      <dgm:t>
        <a:bodyPr/>
        <a:lstStyle/>
        <a:p>
          <a:endParaRPr lang="en-US"/>
        </a:p>
      </dgm:t>
    </dgm:pt>
    <dgm:pt modelId="{12E39254-A82E-4EBD-9FD1-A5AF59D56429}">
      <dgm:prSet phldrT="[Text]"/>
      <dgm:spPr/>
      <dgm:t>
        <a:bodyPr/>
        <a:lstStyle/>
        <a:p>
          <a:r>
            <a:rPr lang="en-US" dirty="0"/>
            <a:t>MT retreat</a:t>
          </a:r>
        </a:p>
      </dgm:t>
    </dgm:pt>
    <dgm:pt modelId="{0EA38F7F-A59E-49A3-A5D5-B72C5A06B588}" type="parTrans" cxnId="{0E015382-67E7-45A7-9413-19155A282C1B}">
      <dgm:prSet/>
      <dgm:spPr/>
      <dgm:t>
        <a:bodyPr/>
        <a:lstStyle/>
        <a:p>
          <a:endParaRPr lang="en-US"/>
        </a:p>
      </dgm:t>
    </dgm:pt>
    <dgm:pt modelId="{C725491E-DA23-4AEA-B4D5-B8EAC1D279E9}" type="sibTrans" cxnId="{0E015382-67E7-45A7-9413-19155A282C1B}">
      <dgm:prSet/>
      <dgm:spPr/>
      <dgm:t>
        <a:bodyPr/>
        <a:lstStyle/>
        <a:p>
          <a:endParaRPr lang="en-US"/>
        </a:p>
      </dgm:t>
    </dgm:pt>
    <dgm:pt modelId="{F71A8F93-683C-4E6B-86F9-A5BEE23B67B1}" type="pres">
      <dgm:prSet presAssocID="{0B1D8409-8698-4773-A638-372906F24FD1}" presName="Name0" presStyleCnt="0">
        <dgm:presLayoutVars>
          <dgm:dir/>
        </dgm:presLayoutVars>
      </dgm:prSet>
      <dgm:spPr/>
    </dgm:pt>
    <dgm:pt modelId="{B431CFA5-DDF4-4AEF-8F90-11888FC9CD70}" type="pres">
      <dgm:prSet presAssocID="{79C58B2B-D361-4A1B-AA82-597098E8397B}" presName="parComposite" presStyleCnt="0"/>
      <dgm:spPr/>
    </dgm:pt>
    <dgm:pt modelId="{3408E33B-B7C9-40AC-AF8A-775C055C2C9A}" type="pres">
      <dgm:prSet presAssocID="{79C58B2B-D361-4A1B-AA82-597098E8397B}" presName="parBigCircle" presStyleLbl="node0" presStyleIdx="0" presStyleCnt="6"/>
      <dgm:spPr/>
    </dgm:pt>
    <dgm:pt modelId="{455F539F-7E41-4456-A46F-5C34FD656FB8}" type="pres">
      <dgm:prSet presAssocID="{79C58B2B-D361-4A1B-AA82-597098E8397B}" presName="parTx" presStyleLbl="revTx" presStyleIdx="0" presStyleCnt="28"/>
      <dgm:spPr/>
    </dgm:pt>
    <dgm:pt modelId="{F10ED53C-32E2-454A-9E66-1DA4C42381C6}" type="pres">
      <dgm:prSet presAssocID="{79C58B2B-D361-4A1B-AA82-597098E8397B}" presName="bSpace" presStyleCnt="0"/>
      <dgm:spPr/>
    </dgm:pt>
    <dgm:pt modelId="{093FFEBA-FCF7-4543-9BD1-E5E8CA595BC3}" type="pres">
      <dgm:prSet presAssocID="{79C58B2B-D361-4A1B-AA82-597098E8397B}" presName="parBackupNorm" presStyleCnt="0"/>
      <dgm:spPr/>
    </dgm:pt>
    <dgm:pt modelId="{66F31184-D087-4E4C-8E9C-D113BDE9C4FD}" type="pres">
      <dgm:prSet presAssocID="{9C19D4A3-0DAF-46E8-B919-6CBC68E57098}" presName="parSpace" presStyleCnt="0"/>
      <dgm:spPr/>
    </dgm:pt>
    <dgm:pt modelId="{248066FE-6D3B-49BC-99C4-834921937D97}" type="pres">
      <dgm:prSet presAssocID="{2A19D7C6-6840-4B69-B6F1-A1A929ABF3A2}" presName="desBackupLeftNorm" presStyleCnt="0"/>
      <dgm:spPr/>
    </dgm:pt>
    <dgm:pt modelId="{0095AB44-D3B5-41DA-89A0-81BB0B4FF337}" type="pres">
      <dgm:prSet presAssocID="{2A19D7C6-6840-4B69-B6F1-A1A929ABF3A2}" presName="desComposite" presStyleCnt="0"/>
      <dgm:spPr/>
    </dgm:pt>
    <dgm:pt modelId="{F21BED2D-6134-4D26-A541-8FD14B4D216F}" type="pres">
      <dgm:prSet presAssocID="{2A19D7C6-6840-4B69-B6F1-A1A929ABF3A2}" presName="desCircle" presStyleLbl="node1" presStyleIdx="0" presStyleCnt="11"/>
      <dgm:spPr/>
    </dgm:pt>
    <dgm:pt modelId="{F64BD5E2-5514-43AA-A1D7-F29C0C45F9C9}" type="pres">
      <dgm:prSet presAssocID="{2A19D7C6-6840-4B69-B6F1-A1A929ABF3A2}" presName="chTx" presStyleLbl="revTx" presStyleIdx="1" presStyleCnt="28"/>
      <dgm:spPr/>
    </dgm:pt>
    <dgm:pt modelId="{7B29F313-D27B-4C7B-824D-B7D1869DF085}" type="pres">
      <dgm:prSet presAssocID="{2A19D7C6-6840-4B69-B6F1-A1A929ABF3A2}" presName="desTx" presStyleLbl="revTx" presStyleIdx="2" presStyleCnt="28">
        <dgm:presLayoutVars>
          <dgm:bulletEnabled val="1"/>
        </dgm:presLayoutVars>
      </dgm:prSet>
      <dgm:spPr/>
    </dgm:pt>
    <dgm:pt modelId="{7C121D86-F62A-476B-A7C2-968F187C84EC}" type="pres">
      <dgm:prSet presAssocID="{2A19D7C6-6840-4B69-B6F1-A1A929ABF3A2}" presName="desBackupRightNorm" presStyleCnt="0"/>
      <dgm:spPr/>
    </dgm:pt>
    <dgm:pt modelId="{38F5D6BA-C080-4950-A189-7913AD84E97C}" type="pres">
      <dgm:prSet presAssocID="{6F5123D0-1E0E-45EA-A379-BA144E39045C}" presName="desSpace" presStyleCnt="0"/>
      <dgm:spPr/>
    </dgm:pt>
    <dgm:pt modelId="{4957FC8F-AEB0-4561-A57E-B228F30A39EC}" type="pres">
      <dgm:prSet presAssocID="{CA20284F-0F8A-4C17-8DC0-3154B247551D}" presName="desBackupLeftNorm" presStyleCnt="0"/>
      <dgm:spPr/>
    </dgm:pt>
    <dgm:pt modelId="{6CC8B556-AC27-4620-B62B-CE99E268E255}" type="pres">
      <dgm:prSet presAssocID="{CA20284F-0F8A-4C17-8DC0-3154B247551D}" presName="desComposite" presStyleCnt="0"/>
      <dgm:spPr/>
    </dgm:pt>
    <dgm:pt modelId="{73BFCD9D-6E3F-4AA0-9674-C2B7A07FC8D9}" type="pres">
      <dgm:prSet presAssocID="{CA20284F-0F8A-4C17-8DC0-3154B247551D}" presName="desCircle" presStyleLbl="node1" presStyleIdx="1" presStyleCnt="11"/>
      <dgm:spPr/>
    </dgm:pt>
    <dgm:pt modelId="{BFB5D133-BC7D-482F-835A-88AA43A73457}" type="pres">
      <dgm:prSet presAssocID="{CA20284F-0F8A-4C17-8DC0-3154B247551D}" presName="chTx" presStyleLbl="revTx" presStyleIdx="3" presStyleCnt="28"/>
      <dgm:spPr/>
    </dgm:pt>
    <dgm:pt modelId="{95F9CF53-FFB9-463D-9741-B57A99C9C88A}" type="pres">
      <dgm:prSet presAssocID="{CA20284F-0F8A-4C17-8DC0-3154B247551D}" presName="desTx" presStyleLbl="revTx" presStyleIdx="4" presStyleCnt="28">
        <dgm:presLayoutVars>
          <dgm:bulletEnabled val="1"/>
        </dgm:presLayoutVars>
      </dgm:prSet>
      <dgm:spPr/>
    </dgm:pt>
    <dgm:pt modelId="{6A17F4A3-0E5D-421C-913A-C01E58744B18}" type="pres">
      <dgm:prSet presAssocID="{CA20284F-0F8A-4C17-8DC0-3154B247551D}" presName="desBackupRightNorm" presStyleCnt="0"/>
      <dgm:spPr/>
    </dgm:pt>
    <dgm:pt modelId="{D66C4C0D-C124-487A-A796-BEA40A66AD1E}" type="pres">
      <dgm:prSet presAssocID="{3F6FCCFF-B20A-4BD7-95F4-19857147BBF3}" presName="desSpace" presStyleCnt="0"/>
      <dgm:spPr/>
    </dgm:pt>
    <dgm:pt modelId="{EEBF064A-8437-49E4-B7EA-AC042E50597E}" type="pres">
      <dgm:prSet presAssocID="{5167A8FE-7D9F-47F1-84A9-EE7E01767497}" presName="parComposite" presStyleCnt="0"/>
      <dgm:spPr/>
    </dgm:pt>
    <dgm:pt modelId="{786C3166-0050-4B61-B0E2-6DC725473570}" type="pres">
      <dgm:prSet presAssocID="{5167A8FE-7D9F-47F1-84A9-EE7E01767497}" presName="parBigCircle" presStyleLbl="node0" presStyleIdx="1" presStyleCnt="6"/>
      <dgm:spPr/>
    </dgm:pt>
    <dgm:pt modelId="{0D8EEE23-5E73-4DE6-9943-459F2B901B2E}" type="pres">
      <dgm:prSet presAssocID="{5167A8FE-7D9F-47F1-84A9-EE7E01767497}" presName="parTx" presStyleLbl="revTx" presStyleIdx="5" presStyleCnt="28"/>
      <dgm:spPr/>
    </dgm:pt>
    <dgm:pt modelId="{D7CA8308-B7B1-4550-8FC0-44E4B7596DF8}" type="pres">
      <dgm:prSet presAssocID="{5167A8FE-7D9F-47F1-84A9-EE7E01767497}" presName="bSpace" presStyleCnt="0"/>
      <dgm:spPr/>
    </dgm:pt>
    <dgm:pt modelId="{2DEA8C4C-CECC-46E9-B550-28DC3D6F20DC}" type="pres">
      <dgm:prSet presAssocID="{5167A8FE-7D9F-47F1-84A9-EE7E01767497}" presName="parBackupNorm" presStyleCnt="0"/>
      <dgm:spPr/>
    </dgm:pt>
    <dgm:pt modelId="{9F17678C-AC5F-401A-8084-BBCADF9EC0D4}" type="pres">
      <dgm:prSet presAssocID="{076B07F7-7E83-4BEA-8875-3CF28E449D69}" presName="parSpace" presStyleCnt="0"/>
      <dgm:spPr/>
    </dgm:pt>
    <dgm:pt modelId="{2A653254-8532-4133-9206-F0B705D380DD}" type="pres">
      <dgm:prSet presAssocID="{29E21238-9404-41F7-901E-29D5BD3BCD44}" presName="desBackupLeftNorm" presStyleCnt="0"/>
      <dgm:spPr/>
    </dgm:pt>
    <dgm:pt modelId="{6BF5027F-7D5A-4E61-883C-407759C7ECCD}" type="pres">
      <dgm:prSet presAssocID="{29E21238-9404-41F7-901E-29D5BD3BCD44}" presName="desComposite" presStyleCnt="0"/>
      <dgm:spPr/>
    </dgm:pt>
    <dgm:pt modelId="{E13EDBA0-BE5E-4CCA-971E-66A6B4793E8A}" type="pres">
      <dgm:prSet presAssocID="{29E21238-9404-41F7-901E-29D5BD3BCD44}" presName="desCircle" presStyleLbl="node1" presStyleIdx="2" presStyleCnt="11"/>
      <dgm:spPr/>
    </dgm:pt>
    <dgm:pt modelId="{7DB6EA73-01EB-4864-BFC9-784A2A37CE36}" type="pres">
      <dgm:prSet presAssocID="{29E21238-9404-41F7-901E-29D5BD3BCD44}" presName="chTx" presStyleLbl="revTx" presStyleIdx="6" presStyleCnt="28"/>
      <dgm:spPr/>
    </dgm:pt>
    <dgm:pt modelId="{BF53A5AB-F887-4005-8143-A5CEB14A3650}" type="pres">
      <dgm:prSet presAssocID="{29E21238-9404-41F7-901E-29D5BD3BCD44}" presName="desTx" presStyleLbl="revTx" presStyleIdx="7" presStyleCnt="28">
        <dgm:presLayoutVars>
          <dgm:bulletEnabled val="1"/>
        </dgm:presLayoutVars>
      </dgm:prSet>
      <dgm:spPr/>
    </dgm:pt>
    <dgm:pt modelId="{1C29922A-CD7D-4669-8145-128E48D76082}" type="pres">
      <dgm:prSet presAssocID="{29E21238-9404-41F7-901E-29D5BD3BCD44}" presName="desBackupRightNorm" presStyleCnt="0"/>
      <dgm:spPr/>
    </dgm:pt>
    <dgm:pt modelId="{BC063097-EDC3-46B3-9295-30EA5D74BE79}" type="pres">
      <dgm:prSet presAssocID="{6C2661C8-DDA7-489A-98DC-B50E986A8072}" presName="desSpace" presStyleCnt="0"/>
      <dgm:spPr/>
    </dgm:pt>
    <dgm:pt modelId="{213E05BF-23C4-43D1-BB12-07154BE809A3}" type="pres">
      <dgm:prSet presAssocID="{8B14D55D-D402-4A87-B21E-6BF67899213F}" presName="desBackupLeftNorm" presStyleCnt="0"/>
      <dgm:spPr/>
    </dgm:pt>
    <dgm:pt modelId="{74889D55-4392-4D0C-9D15-63848A3D92BE}" type="pres">
      <dgm:prSet presAssocID="{8B14D55D-D402-4A87-B21E-6BF67899213F}" presName="desComposite" presStyleCnt="0"/>
      <dgm:spPr/>
    </dgm:pt>
    <dgm:pt modelId="{2FAFD848-62C9-4A65-AC99-0C52465E38F5}" type="pres">
      <dgm:prSet presAssocID="{8B14D55D-D402-4A87-B21E-6BF67899213F}" presName="desCircle" presStyleLbl="node1" presStyleIdx="3" presStyleCnt="11"/>
      <dgm:spPr/>
    </dgm:pt>
    <dgm:pt modelId="{F5BDC36B-3DFA-4E39-B264-B092A4ED3339}" type="pres">
      <dgm:prSet presAssocID="{8B14D55D-D402-4A87-B21E-6BF67899213F}" presName="chTx" presStyleLbl="revTx" presStyleIdx="8" presStyleCnt="28"/>
      <dgm:spPr/>
    </dgm:pt>
    <dgm:pt modelId="{AED1EAA5-D4EE-43D1-9515-109D25BB0F73}" type="pres">
      <dgm:prSet presAssocID="{8B14D55D-D402-4A87-B21E-6BF67899213F}" presName="desTx" presStyleLbl="revTx" presStyleIdx="9" presStyleCnt="28">
        <dgm:presLayoutVars>
          <dgm:bulletEnabled val="1"/>
        </dgm:presLayoutVars>
      </dgm:prSet>
      <dgm:spPr/>
    </dgm:pt>
    <dgm:pt modelId="{16B637E8-07B7-458B-B118-AC081A529B3F}" type="pres">
      <dgm:prSet presAssocID="{8B14D55D-D402-4A87-B21E-6BF67899213F}" presName="desBackupRightNorm" presStyleCnt="0"/>
      <dgm:spPr/>
    </dgm:pt>
    <dgm:pt modelId="{C0941DD0-D3C1-4D97-BF5D-42709B94E11D}" type="pres">
      <dgm:prSet presAssocID="{D422E4A3-ADCA-4373-B5C5-C5741512AD73}" presName="desSpace" presStyleCnt="0"/>
      <dgm:spPr/>
    </dgm:pt>
    <dgm:pt modelId="{326DCB64-BD53-4B99-A6D9-9D623F5BCEE1}" type="pres">
      <dgm:prSet presAssocID="{5B16D588-81E9-4445-A309-4F72FD85E633}" presName="desBackupLeftNorm" presStyleCnt="0"/>
      <dgm:spPr/>
    </dgm:pt>
    <dgm:pt modelId="{D3A9B60B-A19C-4527-88E3-624B5D2434A5}" type="pres">
      <dgm:prSet presAssocID="{5B16D588-81E9-4445-A309-4F72FD85E633}" presName="desComposite" presStyleCnt="0"/>
      <dgm:spPr/>
    </dgm:pt>
    <dgm:pt modelId="{9A42499F-034B-4171-A9FA-B96589402FA0}" type="pres">
      <dgm:prSet presAssocID="{5B16D588-81E9-4445-A309-4F72FD85E633}" presName="desCircle" presStyleLbl="node1" presStyleIdx="4" presStyleCnt="11"/>
      <dgm:spPr/>
    </dgm:pt>
    <dgm:pt modelId="{A253C5F5-9136-4786-AB12-F961C62A39D8}" type="pres">
      <dgm:prSet presAssocID="{5B16D588-81E9-4445-A309-4F72FD85E633}" presName="chTx" presStyleLbl="revTx" presStyleIdx="10" presStyleCnt="28"/>
      <dgm:spPr/>
    </dgm:pt>
    <dgm:pt modelId="{C6D836A2-D155-4E42-8CB9-9CB83E04A215}" type="pres">
      <dgm:prSet presAssocID="{5B16D588-81E9-4445-A309-4F72FD85E633}" presName="desTx" presStyleLbl="revTx" presStyleIdx="11" presStyleCnt="28">
        <dgm:presLayoutVars>
          <dgm:bulletEnabled val="1"/>
        </dgm:presLayoutVars>
      </dgm:prSet>
      <dgm:spPr/>
    </dgm:pt>
    <dgm:pt modelId="{D973CC6E-D178-4C73-8658-689BA75ACFDE}" type="pres">
      <dgm:prSet presAssocID="{5B16D588-81E9-4445-A309-4F72FD85E633}" presName="desBackupRightNorm" presStyleCnt="0"/>
      <dgm:spPr/>
    </dgm:pt>
    <dgm:pt modelId="{1924FA0D-98CA-4735-BA53-3356D6182BCC}" type="pres">
      <dgm:prSet presAssocID="{70BF9769-F6DA-4090-9D2B-952792BE0112}" presName="desSpace" presStyleCnt="0"/>
      <dgm:spPr/>
    </dgm:pt>
    <dgm:pt modelId="{1E1E3233-15DE-4EF0-BB11-78B64E95785F}" type="pres">
      <dgm:prSet presAssocID="{DC8735E2-219A-44E5-9D5F-E464AFB4CC11}" presName="parComposite" presStyleCnt="0"/>
      <dgm:spPr/>
    </dgm:pt>
    <dgm:pt modelId="{70BAAFB8-B738-45BB-901C-6BDC610E2C8D}" type="pres">
      <dgm:prSet presAssocID="{DC8735E2-219A-44E5-9D5F-E464AFB4CC11}" presName="parBigCircle" presStyleLbl="node0" presStyleIdx="2" presStyleCnt="6"/>
      <dgm:spPr/>
    </dgm:pt>
    <dgm:pt modelId="{A5539658-6079-4421-8333-AEF6775F2AE2}" type="pres">
      <dgm:prSet presAssocID="{DC8735E2-219A-44E5-9D5F-E464AFB4CC11}" presName="parTx" presStyleLbl="revTx" presStyleIdx="12" presStyleCnt="28"/>
      <dgm:spPr/>
    </dgm:pt>
    <dgm:pt modelId="{1387C867-7770-45F9-BDAF-7BEE7F59FFA4}" type="pres">
      <dgm:prSet presAssocID="{DC8735E2-219A-44E5-9D5F-E464AFB4CC11}" presName="bSpace" presStyleCnt="0"/>
      <dgm:spPr/>
    </dgm:pt>
    <dgm:pt modelId="{F845E176-D57C-4145-A6D0-88B3A45E35A4}" type="pres">
      <dgm:prSet presAssocID="{DC8735E2-219A-44E5-9D5F-E464AFB4CC11}" presName="parBackupNorm" presStyleCnt="0"/>
      <dgm:spPr/>
    </dgm:pt>
    <dgm:pt modelId="{698CE05C-2493-4EA8-AFF7-ECF4E654ACDA}" type="pres">
      <dgm:prSet presAssocID="{D13B8055-B53F-44C8-886A-90983853B43F}" presName="parSpace" presStyleCnt="0"/>
      <dgm:spPr/>
    </dgm:pt>
    <dgm:pt modelId="{BD3991A6-326B-4357-A5D2-B4665F0C6127}" type="pres">
      <dgm:prSet presAssocID="{E4A3E15F-F2B2-424A-927D-953B4E2CEFE4}" presName="desBackupLeftNorm" presStyleCnt="0"/>
      <dgm:spPr/>
    </dgm:pt>
    <dgm:pt modelId="{7ECC4CC4-1930-4F49-8E0F-BFB48C837355}" type="pres">
      <dgm:prSet presAssocID="{E4A3E15F-F2B2-424A-927D-953B4E2CEFE4}" presName="desComposite" presStyleCnt="0"/>
      <dgm:spPr/>
    </dgm:pt>
    <dgm:pt modelId="{D9538BEF-92D6-4C60-A126-975C8B61F52A}" type="pres">
      <dgm:prSet presAssocID="{E4A3E15F-F2B2-424A-927D-953B4E2CEFE4}" presName="desCircle" presStyleLbl="node1" presStyleIdx="5" presStyleCnt="11"/>
      <dgm:spPr/>
    </dgm:pt>
    <dgm:pt modelId="{565972F4-33DD-4AA0-9300-E5BB43CE2C7D}" type="pres">
      <dgm:prSet presAssocID="{E4A3E15F-F2B2-424A-927D-953B4E2CEFE4}" presName="chTx" presStyleLbl="revTx" presStyleIdx="13" presStyleCnt="28"/>
      <dgm:spPr/>
    </dgm:pt>
    <dgm:pt modelId="{08F258EA-67EA-4CC7-8A94-129BF11C04E9}" type="pres">
      <dgm:prSet presAssocID="{E4A3E15F-F2B2-424A-927D-953B4E2CEFE4}" presName="desTx" presStyleLbl="revTx" presStyleIdx="14" presStyleCnt="28">
        <dgm:presLayoutVars>
          <dgm:bulletEnabled val="1"/>
        </dgm:presLayoutVars>
      </dgm:prSet>
      <dgm:spPr/>
    </dgm:pt>
    <dgm:pt modelId="{4F6F9426-1566-4E74-983E-FFB2F5846FE0}" type="pres">
      <dgm:prSet presAssocID="{E4A3E15F-F2B2-424A-927D-953B4E2CEFE4}" presName="desBackupRightNorm" presStyleCnt="0"/>
      <dgm:spPr/>
    </dgm:pt>
    <dgm:pt modelId="{12C71761-0D6C-4125-B70F-72E1CADE4725}" type="pres">
      <dgm:prSet presAssocID="{161E0427-7784-4043-947C-30C293F07A8D}" presName="desSpace" presStyleCnt="0"/>
      <dgm:spPr/>
    </dgm:pt>
    <dgm:pt modelId="{7A191F71-7AA4-4A1A-B83E-BC33FB796825}" type="pres">
      <dgm:prSet presAssocID="{E851F0E2-86A8-4041-B76B-9FD0A9C59008}" presName="desBackupLeftNorm" presStyleCnt="0"/>
      <dgm:spPr/>
    </dgm:pt>
    <dgm:pt modelId="{46276536-9D3F-4D26-A09C-E460DE9CC05A}" type="pres">
      <dgm:prSet presAssocID="{E851F0E2-86A8-4041-B76B-9FD0A9C59008}" presName="desComposite" presStyleCnt="0"/>
      <dgm:spPr/>
    </dgm:pt>
    <dgm:pt modelId="{7702B0A3-87A7-46E8-91B0-36070B31D15F}" type="pres">
      <dgm:prSet presAssocID="{E851F0E2-86A8-4041-B76B-9FD0A9C59008}" presName="desCircle" presStyleLbl="node1" presStyleIdx="6" presStyleCnt="11"/>
      <dgm:spPr/>
    </dgm:pt>
    <dgm:pt modelId="{4E4086BC-A788-4F44-9723-7747547815F4}" type="pres">
      <dgm:prSet presAssocID="{E851F0E2-86A8-4041-B76B-9FD0A9C59008}" presName="chTx" presStyleLbl="revTx" presStyleIdx="15" presStyleCnt="28"/>
      <dgm:spPr/>
    </dgm:pt>
    <dgm:pt modelId="{0A4E545C-D248-445F-A9B7-4B25E880489A}" type="pres">
      <dgm:prSet presAssocID="{E851F0E2-86A8-4041-B76B-9FD0A9C59008}" presName="desTx" presStyleLbl="revTx" presStyleIdx="16" presStyleCnt="28">
        <dgm:presLayoutVars>
          <dgm:bulletEnabled val="1"/>
        </dgm:presLayoutVars>
      </dgm:prSet>
      <dgm:spPr/>
    </dgm:pt>
    <dgm:pt modelId="{0720276C-9E0A-4BCD-9292-1E7F57CAD546}" type="pres">
      <dgm:prSet presAssocID="{E851F0E2-86A8-4041-B76B-9FD0A9C59008}" presName="desBackupRightNorm" presStyleCnt="0"/>
      <dgm:spPr/>
    </dgm:pt>
    <dgm:pt modelId="{73258CE5-D1AA-4DB9-B636-75A06A3DC317}" type="pres">
      <dgm:prSet presAssocID="{9CF98C05-E2E0-4407-9514-ED5BE679379C}" presName="desSpace" presStyleCnt="0"/>
      <dgm:spPr/>
    </dgm:pt>
    <dgm:pt modelId="{A80221DB-23A0-4090-AD68-7A695951F9ED}" type="pres">
      <dgm:prSet presAssocID="{795B605A-75B7-495F-AB8F-4D13A10C2C01}" presName="parComposite" presStyleCnt="0"/>
      <dgm:spPr/>
    </dgm:pt>
    <dgm:pt modelId="{B7618ACE-2A2F-44C5-B97D-53FC486D55E8}" type="pres">
      <dgm:prSet presAssocID="{795B605A-75B7-495F-AB8F-4D13A10C2C01}" presName="parBigCircle" presStyleLbl="node0" presStyleIdx="3" presStyleCnt="6"/>
      <dgm:spPr/>
    </dgm:pt>
    <dgm:pt modelId="{CA9F716A-0930-4797-BCB9-16E0C67D69F9}" type="pres">
      <dgm:prSet presAssocID="{795B605A-75B7-495F-AB8F-4D13A10C2C01}" presName="parTx" presStyleLbl="revTx" presStyleIdx="17" presStyleCnt="28"/>
      <dgm:spPr/>
    </dgm:pt>
    <dgm:pt modelId="{F5ABC423-2120-4BAA-A30E-9C5EF53B6021}" type="pres">
      <dgm:prSet presAssocID="{795B605A-75B7-495F-AB8F-4D13A10C2C01}" presName="bSpace" presStyleCnt="0"/>
      <dgm:spPr/>
    </dgm:pt>
    <dgm:pt modelId="{0D0122C8-5BB1-455B-B785-FB6BE24979FD}" type="pres">
      <dgm:prSet presAssocID="{795B605A-75B7-495F-AB8F-4D13A10C2C01}" presName="parBackupNorm" presStyleCnt="0"/>
      <dgm:spPr/>
    </dgm:pt>
    <dgm:pt modelId="{CED3B2BA-237C-4B34-AB7C-648F9D08B819}" type="pres">
      <dgm:prSet presAssocID="{8EB30149-AFFB-4E77-8F7C-B751F56109F7}" presName="parSpace" presStyleCnt="0"/>
      <dgm:spPr/>
    </dgm:pt>
    <dgm:pt modelId="{43546A01-0BBA-47E6-ADD3-330248795330}" type="pres">
      <dgm:prSet presAssocID="{A0FB3417-C3FA-42ED-B9E8-62D8E59C77A6}" presName="desBackupLeftNorm" presStyleCnt="0"/>
      <dgm:spPr/>
    </dgm:pt>
    <dgm:pt modelId="{09FF193A-6894-4B33-ADF3-D9CD2CAFCEAB}" type="pres">
      <dgm:prSet presAssocID="{A0FB3417-C3FA-42ED-B9E8-62D8E59C77A6}" presName="desComposite" presStyleCnt="0"/>
      <dgm:spPr/>
    </dgm:pt>
    <dgm:pt modelId="{4D9A5D64-0CEE-4900-84A1-F35B8BBE6886}" type="pres">
      <dgm:prSet presAssocID="{A0FB3417-C3FA-42ED-B9E8-62D8E59C77A6}" presName="desCircle" presStyleLbl="node1" presStyleIdx="7" presStyleCnt="11"/>
      <dgm:spPr/>
    </dgm:pt>
    <dgm:pt modelId="{8DA8EEF3-0E25-4660-A1B9-FF10AA7BA113}" type="pres">
      <dgm:prSet presAssocID="{A0FB3417-C3FA-42ED-B9E8-62D8E59C77A6}" presName="chTx" presStyleLbl="revTx" presStyleIdx="18" presStyleCnt="28"/>
      <dgm:spPr/>
    </dgm:pt>
    <dgm:pt modelId="{A4FAD553-9D5A-4FA9-A8AB-44D7F0D4EBE6}" type="pres">
      <dgm:prSet presAssocID="{A0FB3417-C3FA-42ED-B9E8-62D8E59C77A6}" presName="desTx" presStyleLbl="revTx" presStyleIdx="19" presStyleCnt="28">
        <dgm:presLayoutVars>
          <dgm:bulletEnabled val="1"/>
        </dgm:presLayoutVars>
      </dgm:prSet>
      <dgm:spPr/>
    </dgm:pt>
    <dgm:pt modelId="{B0DF6F28-D9C2-4D1B-87D0-28149BF8DB00}" type="pres">
      <dgm:prSet presAssocID="{A0FB3417-C3FA-42ED-B9E8-62D8E59C77A6}" presName="desBackupRightNorm" presStyleCnt="0"/>
      <dgm:spPr/>
    </dgm:pt>
    <dgm:pt modelId="{6205A58C-EA54-4756-B4A9-F10B5215A825}" type="pres">
      <dgm:prSet presAssocID="{33A816E4-B25A-4FBB-82A6-9849DBA05F54}" presName="desSpace" presStyleCnt="0"/>
      <dgm:spPr/>
    </dgm:pt>
    <dgm:pt modelId="{1C64DCD9-9530-4CDA-90B1-B9840DD6966A}" type="pres">
      <dgm:prSet presAssocID="{70F7A411-9F85-47D5-A855-28EE5BD3700E}" presName="desBackupLeftNorm" presStyleCnt="0"/>
      <dgm:spPr/>
    </dgm:pt>
    <dgm:pt modelId="{DC4DF5D4-A781-4AF4-8400-E4C521B0F005}" type="pres">
      <dgm:prSet presAssocID="{70F7A411-9F85-47D5-A855-28EE5BD3700E}" presName="desComposite" presStyleCnt="0"/>
      <dgm:spPr/>
    </dgm:pt>
    <dgm:pt modelId="{6EFEDBA8-D25D-4E0E-9D0A-7C155D45A7AF}" type="pres">
      <dgm:prSet presAssocID="{70F7A411-9F85-47D5-A855-28EE5BD3700E}" presName="desCircle" presStyleLbl="node1" presStyleIdx="8" presStyleCnt="11"/>
      <dgm:spPr/>
    </dgm:pt>
    <dgm:pt modelId="{83970B1E-F8B7-4182-8DE4-78543A83BBA1}" type="pres">
      <dgm:prSet presAssocID="{70F7A411-9F85-47D5-A855-28EE5BD3700E}" presName="chTx" presStyleLbl="revTx" presStyleIdx="20" presStyleCnt="28"/>
      <dgm:spPr/>
    </dgm:pt>
    <dgm:pt modelId="{CA7FA924-CCA2-415E-91B3-906725D65091}" type="pres">
      <dgm:prSet presAssocID="{70F7A411-9F85-47D5-A855-28EE5BD3700E}" presName="desTx" presStyleLbl="revTx" presStyleIdx="21" presStyleCnt="28">
        <dgm:presLayoutVars>
          <dgm:bulletEnabled val="1"/>
        </dgm:presLayoutVars>
      </dgm:prSet>
      <dgm:spPr/>
    </dgm:pt>
    <dgm:pt modelId="{E289D180-5BF2-490A-BDE8-685CB229D5EE}" type="pres">
      <dgm:prSet presAssocID="{70F7A411-9F85-47D5-A855-28EE5BD3700E}" presName="desBackupRightNorm" presStyleCnt="0"/>
      <dgm:spPr/>
    </dgm:pt>
    <dgm:pt modelId="{17659CAD-113B-4A62-89F7-A0425D294527}" type="pres">
      <dgm:prSet presAssocID="{6E054422-5486-45CD-94BF-231D3FC93787}" presName="desSpace" presStyleCnt="0"/>
      <dgm:spPr/>
    </dgm:pt>
    <dgm:pt modelId="{631EAFB6-96F1-45D9-AE55-1D4C8D0F0DA8}" type="pres">
      <dgm:prSet presAssocID="{4933908F-824A-46B3-BE80-ABF83FE1CEFE}" presName="parComposite" presStyleCnt="0"/>
      <dgm:spPr/>
    </dgm:pt>
    <dgm:pt modelId="{5EBBE6EB-3A1F-41B1-9412-36DC684203A3}" type="pres">
      <dgm:prSet presAssocID="{4933908F-824A-46B3-BE80-ABF83FE1CEFE}" presName="parBigCircle" presStyleLbl="node0" presStyleIdx="4" presStyleCnt="6"/>
      <dgm:spPr/>
    </dgm:pt>
    <dgm:pt modelId="{BBDB9249-C11D-45C6-A86F-AA11535AC10F}" type="pres">
      <dgm:prSet presAssocID="{4933908F-824A-46B3-BE80-ABF83FE1CEFE}" presName="parTx" presStyleLbl="revTx" presStyleIdx="22" presStyleCnt="28"/>
      <dgm:spPr/>
    </dgm:pt>
    <dgm:pt modelId="{29F64821-D44B-4C39-B594-1C60014F67A2}" type="pres">
      <dgm:prSet presAssocID="{4933908F-824A-46B3-BE80-ABF83FE1CEFE}" presName="bSpace" presStyleCnt="0"/>
      <dgm:spPr/>
    </dgm:pt>
    <dgm:pt modelId="{C6BFFB5C-3606-4F37-B081-F02D74968F2C}" type="pres">
      <dgm:prSet presAssocID="{4933908F-824A-46B3-BE80-ABF83FE1CEFE}" presName="parBackupNorm" presStyleCnt="0"/>
      <dgm:spPr/>
    </dgm:pt>
    <dgm:pt modelId="{107B727D-9C77-48FB-9E54-F44D5144DB2D}" type="pres">
      <dgm:prSet presAssocID="{783FC1CB-AE4F-428E-A258-3ADB0AE621BC}" presName="parSpace" presStyleCnt="0"/>
      <dgm:spPr/>
    </dgm:pt>
    <dgm:pt modelId="{0FEE373F-0485-4A6A-ABEA-75F761901A1E}" type="pres">
      <dgm:prSet presAssocID="{7FF4CF81-1302-44BD-BA1B-90D8298DC542}" presName="desBackupLeftNorm" presStyleCnt="0"/>
      <dgm:spPr/>
    </dgm:pt>
    <dgm:pt modelId="{ABF03E62-3C1F-48B7-817D-499BB6A04565}" type="pres">
      <dgm:prSet presAssocID="{7FF4CF81-1302-44BD-BA1B-90D8298DC542}" presName="desComposite" presStyleCnt="0"/>
      <dgm:spPr/>
    </dgm:pt>
    <dgm:pt modelId="{939B7904-B691-4AF7-8DA3-760A42421C62}" type="pres">
      <dgm:prSet presAssocID="{7FF4CF81-1302-44BD-BA1B-90D8298DC542}" presName="desCircle" presStyleLbl="node1" presStyleIdx="9" presStyleCnt="11"/>
      <dgm:spPr/>
    </dgm:pt>
    <dgm:pt modelId="{5588C273-77A7-43C2-B11D-AD337CE6089E}" type="pres">
      <dgm:prSet presAssocID="{7FF4CF81-1302-44BD-BA1B-90D8298DC542}" presName="chTx" presStyleLbl="revTx" presStyleIdx="23" presStyleCnt="28"/>
      <dgm:spPr/>
    </dgm:pt>
    <dgm:pt modelId="{34E56946-3433-41AD-8D2E-E92A8F182D58}" type="pres">
      <dgm:prSet presAssocID="{7FF4CF81-1302-44BD-BA1B-90D8298DC542}" presName="desTx" presStyleLbl="revTx" presStyleIdx="24" presStyleCnt="28">
        <dgm:presLayoutVars>
          <dgm:bulletEnabled val="1"/>
        </dgm:presLayoutVars>
      </dgm:prSet>
      <dgm:spPr/>
    </dgm:pt>
    <dgm:pt modelId="{F343E6B6-65CD-4892-A420-38FD7C8B5DB9}" type="pres">
      <dgm:prSet presAssocID="{7FF4CF81-1302-44BD-BA1B-90D8298DC542}" presName="desBackupRightNorm" presStyleCnt="0"/>
      <dgm:spPr/>
    </dgm:pt>
    <dgm:pt modelId="{96677526-2520-410E-B09D-54EF6F07C6E3}" type="pres">
      <dgm:prSet presAssocID="{03751677-DEBC-4939-92B6-D503B3B6E955}" presName="desSpace" presStyleCnt="0"/>
      <dgm:spPr/>
    </dgm:pt>
    <dgm:pt modelId="{1DA4F1B3-012B-441D-AF34-2413AE3B3D8C}" type="pres">
      <dgm:prSet presAssocID="{12E39254-A82E-4EBD-9FD1-A5AF59D56429}" presName="desBackupLeftNorm" presStyleCnt="0"/>
      <dgm:spPr/>
    </dgm:pt>
    <dgm:pt modelId="{2D7040CD-1C3F-4D67-8308-6DC3FAC39D05}" type="pres">
      <dgm:prSet presAssocID="{12E39254-A82E-4EBD-9FD1-A5AF59D56429}" presName="desComposite" presStyleCnt="0"/>
      <dgm:spPr/>
    </dgm:pt>
    <dgm:pt modelId="{EFC0D231-6D06-4131-B076-D1C0EE7D2219}" type="pres">
      <dgm:prSet presAssocID="{12E39254-A82E-4EBD-9FD1-A5AF59D56429}" presName="desCircle" presStyleLbl="node1" presStyleIdx="10" presStyleCnt="11"/>
      <dgm:spPr/>
    </dgm:pt>
    <dgm:pt modelId="{0B264D3A-7272-445D-A110-976BEE1D1956}" type="pres">
      <dgm:prSet presAssocID="{12E39254-A82E-4EBD-9FD1-A5AF59D56429}" presName="chTx" presStyleLbl="revTx" presStyleIdx="25" presStyleCnt="28"/>
      <dgm:spPr/>
    </dgm:pt>
    <dgm:pt modelId="{E0BFB3D9-76D7-4894-9932-AF06986D4634}" type="pres">
      <dgm:prSet presAssocID="{12E39254-A82E-4EBD-9FD1-A5AF59D56429}" presName="desTx" presStyleLbl="revTx" presStyleIdx="26" presStyleCnt="28">
        <dgm:presLayoutVars>
          <dgm:bulletEnabled val="1"/>
        </dgm:presLayoutVars>
      </dgm:prSet>
      <dgm:spPr/>
    </dgm:pt>
    <dgm:pt modelId="{BC78CDF3-33D8-4D97-BA3F-9C6BE7D4822E}" type="pres">
      <dgm:prSet presAssocID="{12E39254-A82E-4EBD-9FD1-A5AF59D56429}" presName="desBackupRightNorm" presStyleCnt="0"/>
      <dgm:spPr/>
    </dgm:pt>
    <dgm:pt modelId="{66954946-ED85-41E9-AB2F-C7868EF1806A}" type="pres">
      <dgm:prSet presAssocID="{C725491E-DA23-4AEA-B4D5-B8EAC1D279E9}" presName="desSpace" presStyleCnt="0"/>
      <dgm:spPr/>
    </dgm:pt>
    <dgm:pt modelId="{F54D37D6-08AA-460A-8A22-7DE676DD4A9D}" type="pres">
      <dgm:prSet presAssocID="{2F7FA26D-AE83-41BE-B8CB-2289C8410813}" presName="parComposite" presStyleCnt="0"/>
      <dgm:spPr/>
    </dgm:pt>
    <dgm:pt modelId="{5354D02E-5F8F-410D-A461-4517D10D7399}" type="pres">
      <dgm:prSet presAssocID="{2F7FA26D-AE83-41BE-B8CB-2289C8410813}" presName="parBigCircle" presStyleLbl="node0" presStyleIdx="5" presStyleCnt="6"/>
      <dgm:spPr/>
    </dgm:pt>
    <dgm:pt modelId="{EC75D73F-A70A-4C6A-B62C-E4972CCB1502}" type="pres">
      <dgm:prSet presAssocID="{2F7FA26D-AE83-41BE-B8CB-2289C8410813}" presName="parTx" presStyleLbl="revTx" presStyleIdx="27" presStyleCnt="28"/>
      <dgm:spPr/>
    </dgm:pt>
    <dgm:pt modelId="{B3344AAD-738C-4833-9B79-35DB11D00FA8}" type="pres">
      <dgm:prSet presAssocID="{2F7FA26D-AE83-41BE-B8CB-2289C8410813}" presName="bSpace" presStyleCnt="0"/>
      <dgm:spPr/>
    </dgm:pt>
    <dgm:pt modelId="{2A4C81CB-4024-4149-BA51-1BEAE4FE5413}" type="pres">
      <dgm:prSet presAssocID="{2F7FA26D-AE83-41BE-B8CB-2289C8410813}" presName="parBackupNorm" presStyleCnt="0"/>
      <dgm:spPr/>
    </dgm:pt>
    <dgm:pt modelId="{B9EB04F6-814C-481F-860E-B4716F1D66DA}" type="pres">
      <dgm:prSet presAssocID="{D6642F44-820C-4362-B7A4-41AA2E4277B0}" presName="parSpace" presStyleCnt="0"/>
      <dgm:spPr/>
    </dgm:pt>
  </dgm:ptLst>
  <dgm:cxnLst>
    <dgm:cxn modelId="{F5AA0A0C-BD34-4EA3-A6E5-E7106257EDD7}" type="presOf" srcId="{E4A3E15F-F2B2-424A-927D-953B4E2CEFE4}" destId="{565972F4-33DD-4AA0-9300-E5BB43CE2C7D}" srcOrd="0" destOrd="0" presId="urn:microsoft.com/office/officeart/2008/layout/CircleAccentTimeline"/>
    <dgm:cxn modelId="{CD88C914-93BA-4F02-913D-18952CAA1172}" type="presOf" srcId="{5B16D588-81E9-4445-A309-4F72FD85E633}" destId="{A253C5F5-9136-4786-AB12-F961C62A39D8}" srcOrd="0" destOrd="0" presId="urn:microsoft.com/office/officeart/2008/layout/CircleAccentTimeline"/>
    <dgm:cxn modelId="{67F2E71D-E386-4621-818A-39D94B5574FD}" type="presOf" srcId="{8B14D55D-D402-4A87-B21E-6BF67899213F}" destId="{F5BDC36B-3DFA-4E39-B264-B092A4ED3339}" srcOrd="0" destOrd="0" presId="urn:microsoft.com/office/officeart/2008/layout/CircleAccentTimeline"/>
    <dgm:cxn modelId="{22AE0E26-9268-4DAB-8823-0D89E4E06134}" type="presOf" srcId="{A0FB3417-C3FA-42ED-B9E8-62D8E59C77A6}" destId="{8DA8EEF3-0E25-4660-A1B9-FF10AA7BA113}" srcOrd="0" destOrd="0" presId="urn:microsoft.com/office/officeart/2008/layout/CircleAccentTimeline"/>
    <dgm:cxn modelId="{97DC5D27-978F-439A-AC8F-59560C96367E}" srcId="{0B1D8409-8698-4773-A638-372906F24FD1}" destId="{DC8735E2-219A-44E5-9D5F-E464AFB4CC11}" srcOrd="2" destOrd="0" parTransId="{C3B6B945-D2B8-4AA8-9B73-79007DAC2D7D}" sibTransId="{D13B8055-B53F-44C8-886A-90983853B43F}"/>
    <dgm:cxn modelId="{3341D927-FE57-48CA-AC3F-F20484F0FC91}" type="presOf" srcId="{0B1D8409-8698-4773-A638-372906F24FD1}" destId="{F71A8F93-683C-4E6B-86F9-A5BEE23B67B1}" srcOrd="0" destOrd="0" presId="urn:microsoft.com/office/officeart/2008/layout/CircleAccentTimeline"/>
    <dgm:cxn modelId="{13FA2A2B-790A-454B-81D9-80CC0AC1219E}" type="presOf" srcId="{2F7FA26D-AE83-41BE-B8CB-2289C8410813}" destId="{EC75D73F-A70A-4C6A-B62C-E4972CCB1502}" srcOrd="0" destOrd="0" presId="urn:microsoft.com/office/officeart/2008/layout/CircleAccentTimeline"/>
    <dgm:cxn modelId="{AE5DC32E-24CA-4710-A714-0E829ED53ECF}" srcId="{5167A8FE-7D9F-47F1-84A9-EE7E01767497}" destId="{8B14D55D-D402-4A87-B21E-6BF67899213F}" srcOrd="1" destOrd="0" parTransId="{2D147B5E-E144-4409-A874-6B3147A9273E}" sibTransId="{D422E4A3-ADCA-4373-B5C5-C5741512AD73}"/>
    <dgm:cxn modelId="{A790D437-85B8-48C9-9802-711D2EAA1251}" srcId="{79C58B2B-D361-4A1B-AA82-597098E8397B}" destId="{CA20284F-0F8A-4C17-8DC0-3154B247551D}" srcOrd="1" destOrd="0" parTransId="{A432A19B-FC2B-4A22-AA8C-EA3AA4B0AB1C}" sibTransId="{3F6FCCFF-B20A-4BD7-95F4-19857147BBF3}"/>
    <dgm:cxn modelId="{0EF4FF3A-B314-4E56-AD75-515D3CC33577}" srcId="{0B1D8409-8698-4773-A638-372906F24FD1}" destId="{5167A8FE-7D9F-47F1-84A9-EE7E01767497}" srcOrd="1" destOrd="0" parTransId="{FA12C052-2B55-4EBB-AD4B-645D1AF0203C}" sibTransId="{076B07F7-7E83-4BEA-8875-3CF28E449D69}"/>
    <dgm:cxn modelId="{F16CDF5E-2319-4EEC-BE09-B3C60EAC9C41}" type="presOf" srcId="{CA20284F-0F8A-4C17-8DC0-3154B247551D}" destId="{BFB5D133-BC7D-482F-835A-88AA43A73457}" srcOrd="0" destOrd="0" presId="urn:microsoft.com/office/officeart/2008/layout/CircleAccentTimeline"/>
    <dgm:cxn modelId="{BDE1BB60-89DE-488E-A609-776F41338D6D}" type="presOf" srcId="{70F7A411-9F85-47D5-A855-28EE5BD3700E}" destId="{83970B1E-F8B7-4182-8DE4-78543A83BBA1}" srcOrd="0" destOrd="0" presId="urn:microsoft.com/office/officeart/2008/layout/CircleAccentTimeline"/>
    <dgm:cxn modelId="{4942AB6B-179D-429A-85D8-DB4C7ABD439D}" srcId="{5167A8FE-7D9F-47F1-84A9-EE7E01767497}" destId="{5B16D588-81E9-4445-A309-4F72FD85E633}" srcOrd="2" destOrd="0" parTransId="{92A508FF-1FDA-4679-B15A-3F55EF57122C}" sibTransId="{70BF9769-F6DA-4090-9D2B-952792BE0112}"/>
    <dgm:cxn modelId="{58A3976D-10EA-45CF-A481-08DA9747F318}" srcId="{795B605A-75B7-495F-AB8F-4D13A10C2C01}" destId="{A0FB3417-C3FA-42ED-B9E8-62D8E59C77A6}" srcOrd="0" destOrd="0" parTransId="{8E5F1170-5A7F-47AA-AB10-7F66837BCFED}" sibTransId="{33A816E4-B25A-4FBB-82A6-9849DBA05F54}"/>
    <dgm:cxn modelId="{ADE34E6E-DEF8-4E0A-ABD3-110E32AF3FE7}" type="presOf" srcId="{E851F0E2-86A8-4041-B76B-9FD0A9C59008}" destId="{4E4086BC-A788-4F44-9723-7747547815F4}" srcOrd="0" destOrd="0" presId="urn:microsoft.com/office/officeart/2008/layout/CircleAccentTimeline"/>
    <dgm:cxn modelId="{D0E7414F-5264-499F-A837-FF63A82F49B7}" srcId="{5167A8FE-7D9F-47F1-84A9-EE7E01767497}" destId="{29E21238-9404-41F7-901E-29D5BD3BCD44}" srcOrd="0" destOrd="0" parTransId="{663B03E8-48F7-4405-AA04-94C5782E4DB1}" sibTransId="{6C2661C8-DDA7-489A-98DC-B50E986A8072}"/>
    <dgm:cxn modelId="{C6F00D70-48A0-4260-A4A4-B990E2A0F34C}" type="presOf" srcId="{29E21238-9404-41F7-901E-29D5BD3BCD44}" destId="{7DB6EA73-01EB-4864-BFC9-784A2A37CE36}" srcOrd="0" destOrd="0" presId="urn:microsoft.com/office/officeart/2008/layout/CircleAccentTimeline"/>
    <dgm:cxn modelId="{25393D51-7C61-43D4-8154-F818955305DA}" srcId="{0B1D8409-8698-4773-A638-372906F24FD1}" destId="{4933908F-824A-46B3-BE80-ABF83FE1CEFE}" srcOrd="4" destOrd="0" parTransId="{29A56D13-407E-49B1-A744-C99FF8B4D6EA}" sibTransId="{783FC1CB-AE4F-428E-A258-3ADB0AE621BC}"/>
    <dgm:cxn modelId="{1906E551-9947-4480-B6E2-0CADA2CED23C}" srcId="{0B1D8409-8698-4773-A638-372906F24FD1}" destId="{2F7FA26D-AE83-41BE-B8CB-2289C8410813}" srcOrd="5" destOrd="0" parTransId="{2DF15100-4210-4AF7-90DE-22BD62DEB21D}" sibTransId="{D6642F44-820C-4362-B7A4-41AA2E4277B0}"/>
    <dgm:cxn modelId="{6DD39481-7F4D-4278-8BE7-672A5961A1E9}" type="presOf" srcId="{DC8735E2-219A-44E5-9D5F-E464AFB4CC11}" destId="{A5539658-6079-4421-8333-AEF6775F2AE2}" srcOrd="0" destOrd="0" presId="urn:microsoft.com/office/officeart/2008/layout/CircleAccentTimeline"/>
    <dgm:cxn modelId="{0E015382-67E7-45A7-9413-19155A282C1B}" srcId="{4933908F-824A-46B3-BE80-ABF83FE1CEFE}" destId="{12E39254-A82E-4EBD-9FD1-A5AF59D56429}" srcOrd="1" destOrd="0" parTransId="{0EA38F7F-A59E-49A3-A5D5-B72C5A06B588}" sibTransId="{C725491E-DA23-4AEA-B4D5-B8EAC1D279E9}"/>
    <dgm:cxn modelId="{8A590F88-F3D2-4BE8-A4D0-F60E445ABE71}" srcId="{79C58B2B-D361-4A1B-AA82-597098E8397B}" destId="{2A19D7C6-6840-4B69-B6F1-A1A929ABF3A2}" srcOrd="0" destOrd="0" parTransId="{DA0DD094-A46C-442C-83DA-73B05C07BA95}" sibTransId="{6F5123D0-1E0E-45EA-A379-BA144E39045C}"/>
    <dgm:cxn modelId="{0F727B8A-E527-4BF9-BBB4-9EE0B3D9418E}" srcId="{0B1D8409-8698-4773-A638-372906F24FD1}" destId="{79C58B2B-D361-4A1B-AA82-597098E8397B}" srcOrd="0" destOrd="0" parTransId="{EA8DF7D6-311A-4229-9A0A-CFEA0657AF17}" sibTransId="{9C19D4A3-0DAF-46E8-B919-6CBC68E57098}"/>
    <dgm:cxn modelId="{9DF90C91-E91E-41CC-B823-12514CCB18A9}" type="presOf" srcId="{2A19D7C6-6840-4B69-B6F1-A1A929ABF3A2}" destId="{F64BD5E2-5514-43AA-A1D7-F29C0C45F9C9}" srcOrd="0" destOrd="0" presId="urn:microsoft.com/office/officeart/2008/layout/CircleAccentTimeline"/>
    <dgm:cxn modelId="{9220849B-08A8-45CC-86AD-4639B20F6D23}" srcId="{795B605A-75B7-495F-AB8F-4D13A10C2C01}" destId="{70F7A411-9F85-47D5-A855-28EE5BD3700E}" srcOrd="1" destOrd="0" parTransId="{A0B5F445-3980-4644-8C7E-561061A35ED2}" sibTransId="{6E054422-5486-45CD-94BF-231D3FC93787}"/>
    <dgm:cxn modelId="{7E652A9C-4101-40C1-A62B-293765E3EEFA}" srcId="{4933908F-824A-46B3-BE80-ABF83FE1CEFE}" destId="{7FF4CF81-1302-44BD-BA1B-90D8298DC542}" srcOrd="0" destOrd="0" parTransId="{996814A4-A057-4A4C-9B6E-BB90899246AD}" sibTransId="{03751677-DEBC-4939-92B6-D503B3B6E955}"/>
    <dgm:cxn modelId="{D59A349F-7116-442D-93D9-4018ED40ADFE}" srcId="{DC8735E2-219A-44E5-9D5F-E464AFB4CC11}" destId="{E851F0E2-86A8-4041-B76B-9FD0A9C59008}" srcOrd="1" destOrd="0" parTransId="{960EF3EF-C472-4D11-9D31-833131438AF8}" sibTransId="{9CF98C05-E2E0-4407-9514-ED5BE679379C}"/>
    <dgm:cxn modelId="{317FACBC-DC90-4AF2-AC7F-C140334EF2AF}" type="presOf" srcId="{79C58B2B-D361-4A1B-AA82-597098E8397B}" destId="{455F539F-7E41-4456-A46F-5C34FD656FB8}" srcOrd="0" destOrd="0" presId="urn:microsoft.com/office/officeart/2008/layout/CircleAccentTimeline"/>
    <dgm:cxn modelId="{FAF3C5BF-616F-4F39-AD43-5DB3138D29CA}" srcId="{0B1D8409-8698-4773-A638-372906F24FD1}" destId="{795B605A-75B7-495F-AB8F-4D13A10C2C01}" srcOrd="3" destOrd="0" parTransId="{5C309EAA-8C90-4D22-87A9-3BBD803767DD}" sibTransId="{8EB30149-AFFB-4E77-8F7C-B751F56109F7}"/>
    <dgm:cxn modelId="{F0904CC3-53A6-4D7C-9558-034912EADD1F}" type="presOf" srcId="{7FF4CF81-1302-44BD-BA1B-90D8298DC542}" destId="{5588C273-77A7-43C2-B11D-AD337CE6089E}" srcOrd="0" destOrd="0" presId="urn:microsoft.com/office/officeart/2008/layout/CircleAccentTimeline"/>
    <dgm:cxn modelId="{9DE38AC4-DAE6-427B-A01B-B75DABEA74B6}" type="presOf" srcId="{4933908F-824A-46B3-BE80-ABF83FE1CEFE}" destId="{BBDB9249-C11D-45C6-A86F-AA11535AC10F}" srcOrd="0" destOrd="0" presId="urn:microsoft.com/office/officeart/2008/layout/CircleAccentTimeline"/>
    <dgm:cxn modelId="{D43D64CB-3F7A-4D4E-95D3-42C0076669D4}" type="presOf" srcId="{795B605A-75B7-495F-AB8F-4D13A10C2C01}" destId="{CA9F716A-0930-4797-BCB9-16E0C67D69F9}" srcOrd="0" destOrd="0" presId="urn:microsoft.com/office/officeart/2008/layout/CircleAccentTimeline"/>
    <dgm:cxn modelId="{A1EF48D4-8EA7-46E4-9B51-A11DD0C43937}" type="presOf" srcId="{12E39254-A82E-4EBD-9FD1-A5AF59D56429}" destId="{0B264D3A-7272-445D-A110-976BEE1D1956}" srcOrd="0" destOrd="0" presId="urn:microsoft.com/office/officeart/2008/layout/CircleAccentTimeline"/>
    <dgm:cxn modelId="{6776AEDD-C2A8-415E-8710-2D0D2F8B110E}" type="presOf" srcId="{5167A8FE-7D9F-47F1-84A9-EE7E01767497}" destId="{0D8EEE23-5E73-4DE6-9943-459F2B901B2E}" srcOrd="0" destOrd="0" presId="urn:microsoft.com/office/officeart/2008/layout/CircleAccentTimeline"/>
    <dgm:cxn modelId="{D071F6E9-4B75-4BDD-8DB7-A6584EEA146D}" srcId="{DC8735E2-219A-44E5-9D5F-E464AFB4CC11}" destId="{E4A3E15F-F2B2-424A-927D-953B4E2CEFE4}" srcOrd="0" destOrd="0" parTransId="{3ACA8830-C6C3-4452-8D5F-FC02C469B43D}" sibTransId="{161E0427-7784-4043-947C-30C293F07A8D}"/>
    <dgm:cxn modelId="{48D41E26-504F-4323-B8D0-3458FC7BB3F2}" type="presParOf" srcId="{F71A8F93-683C-4E6B-86F9-A5BEE23B67B1}" destId="{B431CFA5-DDF4-4AEF-8F90-11888FC9CD70}" srcOrd="0" destOrd="0" presId="urn:microsoft.com/office/officeart/2008/layout/CircleAccentTimeline"/>
    <dgm:cxn modelId="{8B36124B-6B5E-4C41-9DD4-818099DC44E5}" type="presParOf" srcId="{B431CFA5-DDF4-4AEF-8F90-11888FC9CD70}" destId="{3408E33B-B7C9-40AC-AF8A-775C055C2C9A}" srcOrd="0" destOrd="0" presId="urn:microsoft.com/office/officeart/2008/layout/CircleAccentTimeline"/>
    <dgm:cxn modelId="{09412BB0-4296-49C8-A879-B678B3FA4790}" type="presParOf" srcId="{B431CFA5-DDF4-4AEF-8F90-11888FC9CD70}" destId="{455F539F-7E41-4456-A46F-5C34FD656FB8}" srcOrd="1" destOrd="0" presId="urn:microsoft.com/office/officeart/2008/layout/CircleAccentTimeline"/>
    <dgm:cxn modelId="{10E3451B-98C0-4AB3-9206-7B9756A6F3F2}" type="presParOf" srcId="{B431CFA5-DDF4-4AEF-8F90-11888FC9CD70}" destId="{F10ED53C-32E2-454A-9E66-1DA4C42381C6}" srcOrd="2" destOrd="0" presId="urn:microsoft.com/office/officeart/2008/layout/CircleAccentTimeline"/>
    <dgm:cxn modelId="{991F05F3-0EB6-4DBA-8F42-274B9EF9A563}" type="presParOf" srcId="{F71A8F93-683C-4E6B-86F9-A5BEE23B67B1}" destId="{093FFEBA-FCF7-4543-9BD1-E5E8CA595BC3}" srcOrd="1" destOrd="0" presId="urn:microsoft.com/office/officeart/2008/layout/CircleAccentTimeline"/>
    <dgm:cxn modelId="{CD1FE2D4-EA6E-45B7-8F13-F1B2EC7354AF}" type="presParOf" srcId="{F71A8F93-683C-4E6B-86F9-A5BEE23B67B1}" destId="{66F31184-D087-4E4C-8E9C-D113BDE9C4FD}" srcOrd="2" destOrd="0" presId="urn:microsoft.com/office/officeart/2008/layout/CircleAccentTimeline"/>
    <dgm:cxn modelId="{60C319C8-4AC7-4E2A-A6AD-03E602521743}" type="presParOf" srcId="{F71A8F93-683C-4E6B-86F9-A5BEE23B67B1}" destId="{248066FE-6D3B-49BC-99C4-834921937D97}" srcOrd="3" destOrd="0" presId="urn:microsoft.com/office/officeart/2008/layout/CircleAccentTimeline"/>
    <dgm:cxn modelId="{C8393658-CABA-45B1-80FC-78CE106A3EB6}" type="presParOf" srcId="{F71A8F93-683C-4E6B-86F9-A5BEE23B67B1}" destId="{0095AB44-D3B5-41DA-89A0-81BB0B4FF337}" srcOrd="4" destOrd="0" presId="urn:microsoft.com/office/officeart/2008/layout/CircleAccentTimeline"/>
    <dgm:cxn modelId="{A3FE166E-2A1D-4F3F-B21D-A251E4CBF441}" type="presParOf" srcId="{0095AB44-D3B5-41DA-89A0-81BB0B4FF337}" destId="{F21BED2D-6134-4D26-A541-8FD14B4D216F}" srcOrd="0" destOrd="0" presId="urn:microsoft.com/office/officeart/2008/layout/CircleAccentTimeline"/>
    <dgm:cxn modelId="{140343D9-DD57-4B7A-A82C-7B71A03F62F9}" type="presParOf" srcId="{0095AB44-D3B5-41DA-89A0-81BB0B4FF337}" destId="{F64BD5E2-5514-43AA-A1D7-F29C0C45F9C9}" srcOrd="1" destOrd="0" presId="urn:microsoft.com/office/officeart/2008/layout/CircleAccentTimeline"/>
    <dgm:cxn modelId="{4AF0828B-568D-4C12-981D-04AA2DB35914}" type="presParOf" srcId="{0095AB44-D3B5-41DA-89A0-81BB0B4FF337}" destId="{7B29F313-D27B-4C7B-824D-B7D1869DF085}" srcOrd="2" destOrd="0" presId="urn:microsoft.com/office/officeart/2008/layout/CircleAccentTimeline"/>
    <dgm:cxn modelId="{0B58831D-7FCE-470D-B23A-21FB1277064E}" type="presParOf" srcId="{F71A8F93-683C-4E6B-86F9-A5BEE23B67B1}" destId="{7C121D86-F62A-476B-A7C2-968F187C84EC}" srcOrd="5" destOrd="0" presId="urn:microsoft.com/office/officeart/2008/layout/CircleAccentTimeline"/>
    <dgm:cxn modelId="{D83CBFA0-0700-41E7-92C5-F4F2ED91DA9A}" type="presParOf" srcId="{F71A8F93-683C-4E6B-86F9-A5BEE23B67B1}" destId="{38F5D6BA-C080-4950-A189-7913AD84E97C}" srcOrd="6" destOrd="0" presId="urn:microsoft.com/office/officeart/2008/layout/CircleAccentTimeline"/>
    <dgm:cxn modelId="{49CE2F7D-D9A3-4C4E-8E11-387B542E99FA}" type="presParOf" srcId="{F71A8F93-683C-4E6B-86F9-A5BEE23B67B1}" destId="{4957FC8F-AEB0-4561-A57E-B228F30A39EC}" srcOrd="7" destOrd="0" presId="urn:microsoft.com/office/officeart/2008/layout/CircleAccentTimeline"/>
    <dgm:cxn modelId="{9E4EC94F-573F-4A06-9AC8-74F70954A00D}" type="presParOf" srcId="{F71A8F93-683C-4E6B-86F9-A5BEE23B67B1}" destId="{6CC8B556-AC27-4620-B62B-CE99E268E255}" srcOrd="8" destOrd="0" presId="urn:microsoft.com/office/officeart/2008/layout/CircleAccentTimeline"/>
    <dgm:cxn modelId="{AFC3FFDA-1335-4A5C-864A-192F67AA6D36}" type="presParOf" srcId="{6CC8B556-AC27-4620-B62B-CE99E268E255}" destId="{73BFCD9D-6E3F-4AA0-9674-C2B7A07FC8D9}" srcOrd="0" destOrd="0" presId="urn:microsoft.com/office/officeart/2008/layout/CircleAccentTimeline"/>
    <dgm:cxn modelId="{D8560B4D-287A-4E26-A967-562C65FA3FC6}" type="presParOf" srcId="{6CC8B556-AC27-4620-B62B-CE99E268E255}" destId="{BFB5D133-BC7D-482F-835A-88AA43A73457}" srcOrd="1" destOrd="0" presId="urn:microsoft.com/office/officeart/2008/layout/CircleAccentTimeline"/>
    <dgm:cxn modelId="{8F3D0150-9650-4968-9023-8563E3D1E2B5}" type="presParOf" srcId="{6CC8B556-AC27-4620-B62B-CE99E268E255}" destId="{95F9CF53-FFB9-463D-9741-B57A99C9C88A}" srcOrd="2" destOrd="0" presId="urn:microsoft.com/office/officeart/2008/layout/CircleAccentTimeline"/>
    <dgm:cxn modelId="{06197CA7-8A49-45CA-80AB-5EE8C31E77EE}" type="presParOf" srcId="{F71A8F93-683C-4E6B-86F9-A5BEE23B67B1}" destId="{6A17F4A3-0E5D-421C-913A-C01E58744B18}" srcOrd="9" destOrd="0" presId="urn:microsoft.com/office/officeart/2008/layout/CircleAccentTimeline"/>
    <dgm:cxn modelId="{3654CA76-63A6-4486-BB4B-12EB0A6049FD}" type="presParOf" srcId="{F71A8F93-683C-4E6B-86F9-A5BEE23B67B1}" destId="{D66C4C0D-C124-487A-A796-BEA40A66AD1E}" srcOrd="10" destOrd="0" presId="urn:microsoft.com/office/officeart/2008/layout/CircleAccentTimeline"/>
    <dgm:cxn modelId="{E207F1A2-054B-4E8B-A839-A4D31EF004BA}" type="presParOf" srcId="{F71A8F93-683C-4E6B-86F9-A5BEE23B67B1}" destId="{EEBF064A-8437-49E4-B7EA-AC042E50597E}" srcOrd="11" destOrd="0" presId="urn:microsoft.com/office/officeart/2008/layout/CircleAccentTimeline"/>
    <dgm:cxn modelId="{1C42FC03-8A29-42A7-9DDA-0C642618ABE0}" type="presParOf" srcId="{EEBF064A-8437-49E4-B7EA-AC042E50597E}" destId="{786C3166-0050-4B61-B0E2-6DC725473570}" srcOrd="0" destOrd="0" presId="urn:microsoft.com/office/officeart/2008/layout/CircleAccentTimeline"/>
    <dgm:cxn modelId="{ABDCBD28-3B9F-4D16-827F-2E96F344D84B}" type="presParOf" srcId="{EEBF064A-8437-49E4-B7EA-AC042E50597E}" destId="{0D8EEE23-5E73-4DE6-9943-459F2B901B2E}" srcOrd="1" destOrd="0" presId="urn:microsoft.com/office/officeart/2008/layout/CircleAccentTimeline"/>
    <dgm:cxn modelId="{840B3990-9AB6-45BA-973D-057A70A29190}" type="presParOf" srcId="{EEBF064A-8437-49E4-B7EA-AC042E50597E}" destId="{D7CA8308-B7B1-4550-8FC0-44E4B7596DF8}" srcOrd="2" destOrd="0" presId="urn:microsoft.com/office/officeart/2008/layout/CircleAccentTimeline"/>
    <dgm:cxn modelId="{6F7CB00F-5786-4059-BEAA-F73D5ADF091A}" type="presParOf" srcId="{F71A8F93-683C-4E6B-86F9-A5BEE23B67B1}" destId="{2DEA8C4C-CECC-46E9-B550-28DC3D6F20DC}" srcOrd="12" destOrd="0" presId="urn:microsoft.com/office/officeart/2008/layout/CircleAccentTimeline"/>
    <dgm:cxn modelId="{AADA23DD-8FEA-45EE-8990-403F7D8F6094}" type="presParOf" srcId="{F71A8F93-683C-4E6B-86F9-A5BEE23B67B1}" destId="{9F17678C-AC5F-401A-8084-BBCADF9EC0D4}" srcOrd="13" destOrd="0" presId="urn:microsoft.com/office/officeart/2008/layout/CircleAccentTimeline"/>
    <dgm:cxn modelId="{A0424C6C-D180-4860-A161-B43470B83D70}" type="presParOf" srcId="{F71A8F93-683C-4E6B-86F9-A5BEE23B67B1}" destId="{2A653254-8532-4133-9206-F0B705D380DD}" srcOrd="14" destOrd="0" presId="urn:microsoft.com/office/officeart/2008/layout/CircleAccentTimeline"/>
    <dgm:cxn modelId="{080E1F7D-E6A3-492B-9791-C7F9EFCCE5D9}" type="presParOf" srcId="{F71A8F93-683C-4E6B-86F9-A5BEE23B67B1}" destId="{6BF5027F-7D5A-4E61-883C-407759C7ECCD}" srcOrd="15" destOrd="0" presId="urn:microsoft.com/office/officeart/2008/layout/CircleAccentTimeline"/>
    <dgm:cxn modelId="{2BFCED1A-E21E-4B12-9E3E-6A3F10886CC9}" type="presParOf" srcId="{6BF5027F-7D5A-4E61-883C-407759C7ECCD}" destId="{E13EDBA0-BE5E-4CCA-971E-66A6B4793E8A}" srcOrd="0" destOrd="0" presId="urn:microsoft.com/office/officeart/2008/layout/CircleAccentTimeline"/>
    <dgm:cxn modelId="{247FDC99-FA6D-4C68-AEB3-B91D89417A87}" type="presParOf" srcId="{6BF5027F-7D5A-4E61-883C-407759C7ECCD}" destId="{7DB6EA73-01EB-4864-BFC9-784A2A37CE36}" srcOrd="1" destOrd="0" presId="urn:microsoft.com/office/officeart/2008/layout/CircleAccentTimeline"/>
    <dgm:cxn modelId="{85FA6698-587B-4A49-9B67-64DF0F7282FE}" type="presParOf" srcId="{6BF5027F-7D5A-4E61-883C-407759C7ECCD}" destId="{BF53A5AB-F887-4005-8143-A5CEB14A3650}" srcOrd="2" destOrd="0" presId="urn:microsoft.com/office/officeart/2008/layout/CircleAccentTimeline"/>
    <dgm:cxn modelId="{B7DCA002-49F9-4C1B-8A70-DE230C8513D0}" type="presParOf" srcId="{F71A8F93-683C-4E6B-86F9-A5BEE23B67B1}" destId="{1C29922A-CD7D-4669-8145-128E48D76082}" srcOrd="16" destOrd="0" presId="urn:microsoft.com/office/officeart/2008/layout/CircleAccentTimeline"/>
    <dgm:cxn modelId="{5A6FFD5F-F36A-47CB-A8F8-7D0C4FF45A07}" type="presParOf" srcId="{F71A8F93-683C-4E6B-86F9-A5BEE23B67B1}" destId="{BC063097-EDC3-46B3-9295-30EA5D74BE79}" srcOrd="17" destOrd="0" presId="urn:microsoft.com/office/officeart/2008/layout/CircleAccentTimeline"/>
    <dgm:cxn modelId="{97C9D0D0-BC7B-4AF6-9F74-B7EC697D7895}" type="presParOf" srcId="{F71A8F93-683C-4E6B-86F9-A5BEE23B67B1}" destId="{213E05BF-23C4-43D1-BB12-07154BE809A3}" srcOrd="18" destOrd="0" presId="urn:microsoft.com/office/officeart/2008/layout/CircleAccentTimeline"/>
    <dgm:cxn modelId="{B5F4DE5F-474C-4719-B3C1-194264C24882}" type="presParOf" srcId="{F71A8F93-683C-4E6B-86F9-A5BEE23B67B1}" destId="{74889D55-4392-4D0C-9D15-63848A3D92BE}" srcOrd="19" destOrd="0" presId="urn:microsoft.com/office/officeart/2008/layout/CircleAccentTimeline"/>
    <dgm:cxn modelId="{1E5978B2-A362-4666-906B-93D4D31C5942}" type="presParOf" srcId="{74889D55-4392-4D0C-9D15-63848A3D92BE}" destId="{2FAFD848-62C9-4A65-AC99-0C52465E38F5}" srcOrd="0" destOrd="0" presId="urn:microsoft.com/office/officeart/2008/layout/CircleAccentTimeline"/>
    <dgm:cxn modelId="{0BF42F87-CF3B-4A1B-91C6-B8E7BF0A094B}" type="presParOf" srcId="{74889D55-4392-4D0C-9D15-63848A3D92BE}" destId="{F5BDC36B-3DFA-4E39-B264-B092A4ED3339}" srcOrd="1" destOrd="0" presId="urn:microsoft.com/office/officeart/2008/layout/CircleAccentTimeline"/>
    <dgm:cxn modelId="{26C09C2E-EEB0-4E69-923B-26F5569C8536}" type="presParOf" srcId="{74889D55-4392-4D0C-9D15-63848A3D92BE}" destId="{AED1EAA5-D4EE-43D1-9515-109D25BB0F73}" srcOrd="2" destOrd="0" presId="urn:microsoft.com/office/officeart/2008/layout/CircleAccentTimeline"/>
    <dgm:cxn modelId="{0F1DBF34-DB4E-4B5D-AEFC-C3DE8A4E8CBA}" type="presParOf" srcId="{F71A8F93-683C-4E6B-86F9-A5BEE23B67B1}" destId="{16B637E8-07B7-458B-B118-AC081A529B3F}" srcOrd="20" destOrd="0" presId="urn:microsoft.com/office/officeart/2008/layout/CircleAccentTimeline"/>
    <dgm:cxn modelId="{B735DCB9-248A-442C-864C-2A3701980779}" type="presParOf" srcId="{F71A8F93-683C-4E6B-86F9-A5BEE23B67B1}" destId="{C0941DD0-D3C1-4D97-BF5D-42709B94E11D}" srcOrd="21" destOrd="0" presId="urn:microsoft.com/office/officeart/2008/layout/CircleAccentTimeline"/>
    <dgm:cxn modelId="{8E82D01F-9C01-4FDB-9EB7-0616D84631E5}" type="presParOf" srcId="{F71A8F93-683C-4E6B-86F9-A5BEE23B67B1}" destId="{326DCB64-BD53-4B99-A6D9-9D623F5BCEE1}" srcOrd="22" destOrd="0" presId="urn:microsoft.com/office/officeart/2008/layout/CircleAccentTimeline"/>
    <dgm:cxn modelId="{C73AD83B-EAB0-4189-B7AD-6A5DF5A539F4}" type="presParOf" srcId="{F71A8F93-683C-4E6B-86F9-A5BEE23B67B1}" destId="{D3A9B60B-A19C-4527-88E3-624B5D2434A5}" srcOrd="23" destOrd="0" presId="urn:microsoft.com/office/officeart/2008/layout/CircleAccentTimeline"/>
    <dgm:cxn modelId="{98382D24-7E22-4B78-B90A-F894BCF49F98}" type="presParOf" srcId="{D3A9B60B-A19C-4527-88E3-624B5D2434A5}" destId="{9A42499F-034B-4171-A9FA-B96589402FA0}" srcOrd="0" destOrd="0" presId="urn:microsoft.com/office/officeart/2008/layout/CircleAccentTimeline"/>
    <dgm:cxn modelId="{8F922D9C-02BE-44AF-B91A-86139F032A4F}" type="presParOf" srcId="{D3A9B60B-A19C-4527-88E3-624B5D2434A5}" destId="{A253C5F5-9136-4786-AB12-F961C62A39D8}" srcOrd="1" destOrd="0" presId="urn:microsoft.com/office/officeart/2008/layout/CircleAccentTimeline"/>
    <dgm:cxn modelId="{86086BE8-3AD8-4A41-AF02-299DE4CD6E71}" type="presParOf" srcId="{D3A9B60B-A19C-4527-88E3-624B5D2434A5}" destId="{C6D836A2-D155-4E42-8CB9-9CB83E04A215}" srcOrd="2" destOrd="0" presId="urn:microsoft.com/office/officeart/2008/layout/CircleAccentTimeline"/>
    <dgm:cxn modelId="{4CC47F08-2CD8-478C-BD62-EB8FA290A917}" type="presParOf" srcId="{F71A8F93-683C-4E6B-86F9-A5BEE23B67B1}" destId="{D973CC6E-D178-4C73-8658-689BA75ACFDE}" srcOrd="24" destOrd="0" presId="urn:microsoft.com/office/officeart/2008/layout/CircleAccentTimeline"/>
    <dgm:cxn modelId="{08112833-3B46-4DD5-BE9B-B056BEC72CE1}" type="presParOf" srcId="{F71A8F93-683C-4E6B-86F9-A5BEE23B67B1}" destId="{1924FA0D-98CA-4735-BA53-3356D6182BCC}" srcOrd="25" destOrd="0" presId="urn:microsoft.com/office/officeart/2008/layout/CircleAccentTimeline"/>
    <dgm:cxn modelId="{52497B21-929B-4793-B986-ADFFEECDD433}" type="presParOf" srcId="{F71A8F93-683C-4E6B-86F9-A5BEE23B67B1}" destId="{1E1E3233-15DE-4EF0-BB11-78B64E95785F}" srcOrd="26" destOrd="0" presId="urn:microsoft.com/office/officeart/2008/layout/CircleAccentTimeline"/>
    <dgm:cxn modelId="{96E0ADCF-6949-4290-9D23-D25B867CC6E9}" type="presParOf" srcId="{1E1E3233-15DE-4EF0-BB11-78B64E95785F}" destId="{70BAAFB8-B738-45BB-901C-6BDC610E2C8D}" srcOrd="0" destOrd="0" presId="urn:microsoft.com/office/officeart/2008/layout/CircleAccentTimeline"/>
    <dgm:cxn modelId="{5D71CD9A-E808-4E03-8AD4-80289E4A7459}" type="presParOf" srcId="{1E1E3233-15DE-4EF0-BB11-78B64E95785F}" destId="{A5539658-6079-4421-8333-AEF6775F2AE2}" srcOrd="1" destOrd="0" presId="urn:microsoft.com/office/officeart/2008/layout/CircleAccentTimeline"/>
    <dgm:cxn modelId="{F9CDD905-4373-4C69-8311-A77A57864705}" type="presParOf" srcId="{1E1E3233-15DE-4EF0-BB11-78B64E95785F}" destId="{1387C867-7770-45F9-BDAF-7BEE7F59FFA4}" srcOrd="2" destOrd="0" presId="urn:microsoft.com/office/officeart/2008/layout/CircleAccentTimeline"/>
    <dgm:cxn modelId="{321812B8-F8FB-48EE-B74F-E3478A122EBC}" type="presParOf" srcId="{F71A8F93-683C-4E6B-86F9-A5BEE23B67B1}" destId="{F845E176-D57C-4145-A6D0-88B3A45E35A4}" srcOrd="27" destOrd="0" presId="urn:microsoft.com/office/officeart/2008/layout/CircleAccentTimeline"/>
    <dgm:cxn modelId="{030C6AA2-0861-4BB7-ADFE-C209CEF9BBC4}" type="presParOf" srcId="{F71A8F93-683C-4E6B-86F9-A5BEE23B67B1}" destId="{698CE05C-2493-4EA8-AFF7-ECF4E654ACDA}" srcOrd="28" destOrd="0" presId="urn:microsoft.com/office/officeart/2008/layout/CircleAccentTimeline"/>
    <dgm:cxn modelId="{517C7145-4BB8-4A4F-A748-B62D80086B90}" type="presParOf" srcId="{F71A8F93-683C-4E6B-86F9-A5BEE23B67B1}" destId="{BD3991A6-326B-4357-A5D2-B4665F0C6127}" srcOrd="29" destOrd="0" presId="urn:microsoft.com/office/officeart/2008/layout/CircleAccentTimeline"/>
    <dgm:cxn modelId="{A1AF79BD-B5BA-4B7D-939C-493A45349B18}" type="presParOf" srcId="{F71A8F93-683C-4E6B-86F9-A5BEE23B67B1}" destId="{7ECC4CC4-1930-4F49-8E0F-BFB48C837355}" srcOrd="30" destOrd="0" presId="urn:microsoft.com/office/officeart/2008/layout/CircleAccentTimeline"/>
    <dgm:cxn modelId="{963AE086-5805-4CAE-91C6-366D9E8A7536}" type="presParOf" srcId="{7ECC4CC4-1930-4F49-8E0F-BFB48C837355}" destId="{D9538BEF-92D6-4C60-A126-975C8B61F52A}" srcOrd="0" destOrd="0" presId="urn:microsoft.com/office/officeart/2008/layout/CircleAccentTimeline"/>
    <dgm:cxn modelId="{7E340E3E-77B2-4AD4-B54D-F6D8611DBC11}" type="presParOf" srcId="{7ECC4CC4-1930-4F49-8E0F-BFB48C837355}" destId="{565972F4-33DD-4AA0-9300-E5BB43CE2C7D}" srcOrd="1" destOrd="0" presId="urn:microsoft.com/office/officeart/2008/layout/CircleAccentTimeline"/>
    <dgm:cxn modelId="{2B01C86A-9255-4FA0-A002-AA1ECEA58FE6}" type="presParOf" srcId="{7ECC4CC4-1930-4F49-8E0F-BFB48C837355}" destId="{08F258EA-67EA-4CC7-8A94-129BF11C04E9}" srcOrd="2" destOrd="0" presId="urn:microsoft.com/office/officeart/2008/layout/CircleAccentTimeline"/>
    <dgm:cxn modelId="{C2187FFE-5C99-407B-B57D-81EA1ED3CC1A}" type="presParOf" srcId="{F71A8F93-683C-4E6B-86F9-A5BEE23B67B1}" destId="{4F6F9426-1566-4E74-983E-FFB2F5846FE0}" srcOrd="31" destOrd="0" presId="urn:microsoft.com/office/officeart/2008/layout/CircleAccentTimeline"/>
    <dgm:cxn modelId="{423035C3-B4B9-4566-8247-F01FE4551AC3}" type="presParOf" srcId="{F71A8F93-683C-4E6B-86F9-A5BEE23B67B1}" destId="{12C71761-0D6C-4125-B70F-72E1CADE4725}" srcOrd="32" destOrd="0" presId="urn:microsoft.com/office/officeart/2008/layout/CircleAccentTimeline"/>
    <dgm:cxn modelId="{3FFF7945-1405-41F3-A8C6-FA35FBD7FAA2}" type="presParOf" srcId="{F71A8F93-683C-4E6B-86F9-A5BEE23B67B1}" destId="{7A191F71-7AA4-4A1A-B83E-BC33FB796825}" srcOrd="33" destOrd="0" presId="urn:microsoft.com/office/officeart/2008/layout/CircleAccentTimeline"/>
    <dgm:cxn modelId="{742E772C-13EE-4DFE-9A4C-7FFE6A8513B9}" type="presParOf" srcId="{F71A8F93-683C-4E6B-86F9-A5BEE23B67B1}" destId="{46276536-9D3F-4D26-A09C-E460DE9CC05A}" srcOrd="34" destOrd="0" presId="urn:microsoft.com/office/officeart/2008/layout/CircleAccentTimeline"/>
    <dgm:cxn modelId="{77282465-2FDF-4382-A18B-70A6352778DC}" type="presParOf" srcId="{46276536-9D3F-4D26-A09C-E460DE9CC05A}" destId="{7702B0A3-87A7-46E8-91B0-36070B31D15F}" srcOrd="0" destOrd="0" presId="urn:microsoft.com/office/officeart/2008/layout/CircleAccentTimeline"/>
    <dgm:cxn modelId="{6C08FD8F-D1E9-4219-9AB6-B47D07E38A1B}" type="presParOf" srcId="{46276536-9D3F-4D26-A09C-E460DE9CC05A}" destId="{4E4086BC-A788-4F44-9723-7747547815F4}" srcOrd="1" destOrd="0" presId="urn:microsoft.com/office/officeart/2008/layout/CircleAccentTimeline"/>
    <dgm:cxn modelId="{BC9E2F52-4059-4B57-8C16-BCF6E67A24CB}" type="presParOf" srcId="{46276536-9D3F-4D26-A09C-E460DE9CC05A}" destId="{0A4E545C-D248-445F-A9B7-4B25E880489A}" srcOrd="2" destOrd="0" presId="urn:microsoft.com/office/officeart/2008/layout/CircleAccentTimeline"/>
    <dgm:cxn modelId="{FCC441B6-EED4-4EF5-BA3B-51B2AC87AD76}" type="presParOf" srcId="{F71A8F93-683C-4E6B-86F9-A5BEE23B67B1}" destId="{0720276C-9E0A-4BCD-9292-1E7F57CAD546}" srcOrd="35" destOrd="0" presId="urn:microsoft.com/office/officeart/2008/layout/CircleAccentTimeline"/>
    <dgm:cxn modelId="{9E219EB9-E3CC-446C-BB50-B9984BC57DCB}" type="presParOf" srcId="{F71A8F93-683C-4E6B-86F9-A5BEE23B67B1}" destId="{73258CE5-D1AA-4DB9-B636-75A06A3DC317}" srcOrd="36" destOrd="0" presId="urn:microsoft.com/office/officeart/2008/layout/CircleAccentTimeline"/>
    <dgm:cxn modelId="{7ACD6026-F520-4869-8CA8-0F5E24CC3E14}" type="presParOf" srcId="{F71A8F93-683C-4E6B-86F9-A5BEE23B67B1}" destId="{A80221DB-23A0-4090-AD68-7A695951F9ED}" srcOrd="37" destOrd="0" presId="urn:microsoft.com/office/officeart/2008/layout/CircleAccentTimeline"/>
    <dgm:cxn modelId="{78E9E561-37DE-4E31-B261-6F06FBE61DCE}" type="presParOf" srcId="{A80221DB-23A0-4090-AD68-7A695951F9ED}" destId="{B7618ACE-2A2F-44C5-B97D-53FC486D55E8}" srcOrd="0" destOrd="0" presId="urn:microsoft.com/office/officeart/2008/layout/CircleAccentTimeline"/>
    <dgm:cxn modelId="{49153B4F-CFA0-4927-820A-0768B4936CB0}" type="presParOf" srcId="{A80221DB-23A0-4090-AD68-7A695951F9ED}" destId="{CA9F716A-0930-4797-BCB9-16E0C67D69F9}" srcOrd="1" destOrd="0" presId="urn:microsoft.com/office/officeart/2008/layout/CircleAccentTimeline"/>
    <dgm:cxn modelId="{B23A236F-9E95-4D44-BD3F-5AF45A51EBA7}" type="presParOf" srcId="{A80221DB-23A0-4090-AD68-7A695951F9ED}" destId="{F5ABC423-2120-4BAA-A30E-9C5EF53B6021}" srcOrd="2" destOrd="0" presId="urn:microsoft.com/office/officeart/2008/layout/CircleAccentTimeline"/>
    <dgm:cxn modelId="{AC0C3B3D-945A-4411-A63C-D82B93A23F7E}" type="presParOf" srcId="{F71A8F93-683C-4E6B-86F9-A5BEE23B67B1}" destId="{0D0122C8-5BB1-455B-B785-FB6BE24979FD}" srcOrd="38" destOrd="0" presId="urn:microsoft.com/office/officeart/2008/layout/CircleAccentTimeline"/>
    <dgm:cxn modelId="{E1EAEB2F-1CE1-4526-AC56-7039C2AD7B11}" type="presParOf" srcId="{F71A8F93-683C-4E6B-86F9-A5BEE23B67B1}" destId="{CED3B2BA-237C-4B34-AB7C-648F9D08B819}" srcOrd="39" destOrd="0" presId="urn:microsoft.com/office/officeart/2008/layout/CircleAccentTimeline"/>
    <dgm:cxn modelId="{9C5CE11C-4EE0-427F-B288-F1F2236CAD98}" type="presParOf" srcId="{F71A8F93-683C-4E6B-86F9-A5BEE23B67B1}" destId="{43546A01-0BBA-47E6-ADD3-330248795330}" srcOrd="40" destOrd="0" presId="urn:microsoft.com/office/officeart/2008/layout/CircleAccentTimeline"/>
    <dgm:cxn modelId="{7A73240E-4420-4310-9C81-F784BEE8B71E}" type="presParOf" srcId="{F71A8F93-683C-4E6B-86F9-A5BEE23B67B1}" destId="{09FF193A-6894-4B33-ADF3-D9CD2CAFCEAB}" srcOrd="41" destOrd="0" presId="urn:microsoft.com/office/officeart/2008/layout/CircleAccentTimeline"/>
    <dgm:cxn modelId="{308D7561-37DB-4B4B-899B-692C120A1237}" type="presParOf" srcId="{09FF193A-6894-4B33-ADF3-D9CD2CAFCEAB}" destId="{4D9A5D64-0CEE-4900-84A1-F35B8BBE6886}" srcOrd="0" destOrd="0" presId="urn:microsoft.com/office/officeart/2008/layout/CircleAccentTimeline"/>
    <dgm:cxn modelId="{97675E09-8440-433F-B6F9-20DBA0868C27}" type="presParOf" srcId="{09FF193A-6894-4B33-ADF3-D9CD2CAFCEAB}" destId="{8DA8EEF3-0E25-4660-A1B9-FF10AA7BA113}" srcOrd="1" destOrd="0" presId="urn:microsoft.com/office/officeart/2008/layout/CircleAccentTimeline"/>
    <dgm:cxn modelId="{DA529CAA-BDB9-449A-97F1-FE30D6AE05A3}" type="presParOf" srcId="{09FF193A-6894-4B33-ADF3-D9CD2CAFCEAB}" destId="{A4FAD553-9D5A-4FA9-A8AB-44D7F0D4EBE6}" srcOrd="2" destOrd="0" presId="urn:microsoft.com/office/officeart/2008/layout/CircleAccentTimeline"/>
    <dgm:cxn modelId="{FA69E14F-5F4F-4597-8082-8490ADB2340A}" type="presParOf" srcId="{F71A8F93-683C-4E6B-86F9-A5BEE23B67B1}" destId="{B0DF6F28-D9C2-4D1B-87D0-28149BF8DB00}" srcOrd="42" destOrd="0" presId="urn:microsoft.com/office/officeart/2008/layout/CircleAccentTimeline"/>
    <dgm:cxn modelId="{F9C14FED-A1AB-4ED5-BC12-7FE1725FC4AC}" type="presParOf" srcId="{F71A8F93-683C-4E6B-86F9-A5BEE23B67B1}" destId="{6205A58C-EA54-4756-B4A9-F10B5215A825}" srcOrd="43" destOrd="0" presId="urn:microsoft.com/office/officeart/2008/layout/CircleAccentTimeline"/>
    <dgm:cxn modelId="{E5BF7028-9F4A-497A-9459-9E798836BB86}" type="presParOf" srcId="{F71A8F93-683C-4E6B-86F9-A5BEE23B67B1}" destId="{1C64DCD9-9530-4CDA-90B1-B9840DD6966A}" srcOrd="44" destOrd="0" presId="urn:microsoft.com/office/officeart/2008/layout/CircleAccentTimeline"/>
    <dgm:cxn modelId="{73B59D82-A237-4912-8B81-25831739141B}" type="presParOf" srcId="{F71A8F93-683C-4E6B-86F9-A5BEE23B67B1}" destId="{DC4DF5D4-A781-4AF4-8400-E4C521B0F005}" srcOrd="45" destOrd="0" presId="urn:microsoft.com/office/officeart/2008/layout/CircleAccentTimeline"/>
    <dgm:cxn modelId="{DDCE6762-755A-4A69-AAEF-29C440285794}" type="presParOf" srcId="{DC4DF5D4-A781-4AF4-8400-E4C521B0F005}" destId="{6EFEDBA8-D25D-4E0E-9D0A-7C155D45A7AF}" srcOrd="0" destOrd="0" presId="urn:microsoft.com/office/officeart/2008/layout/CircleAccentTimeline"/>
    <dgm:cxn modelId="{E8C20D2E-A3CA-4675-97A8-EBAE706C4315}" type="presParOf" srcId="{DC4DF5D4-A781-4AF4-8400-E4C521B0F005}" destId="{83970B1E-F8B7-4182-8DE4-78543A83BBA1}" srcOrd="1" destOrd="0" presId="urn:microsoft.com/office/officeart/2008/layout/CircleAccentTimeline"/>
    <dgm:cxn modelId="{1F9CBA66-B9F0-46FE-9BF8-4DB5B6F8CA95}" type="presParOf" srcId="{DC4DF5D4-A781-4AF4-8400-E4C521B0F005}" destId="{CA7FA924-CCA2-415E-91B3-906725D65091}" srcOrd="2" destOrd="0" presId="urn:microsoft.com/office/officeart/2008/layout/CircleAccentTimeline"/>
    <dgm:cxn modelId="{DDFCA29C-6C79-4947-963F-37C1F9E51E37}" type="presParOf" srcId="{F71A8F93-683C-4E6B-86F9-A5BEE23B67B1}" destId="{E289D180-5BF2-490A-BDE8-685CB229D5EE}" srcOrd="46" destOrd="0" presId="urn:microsoft.com/office/officeart/2008/layout/CircleAccentTimeline"/>
    <dgm:cxn modelId="{B5088EDE-D9BA-445F-9B19-2EBAFBCE4C01}" type="presParOf" srcId="{F71A8F93-683C-4E6B-86F9-A5BEE23B67B1}" destId="{17659CAD-113B-4A62-89F7-A0425D294527}" srcOrd="47" destOrd="0" presId="urn:microsoft.com/office/officeart/2008/layout/CircleAccentTimeline"/>
    <dgm:cxn modelId="{7834E4F0-938B-4CF3-8527-83C9706B093C}" type="presParOf" srcId="{F71A8F93-683C-4E6B-86F9-A5BEE23B67B1}" destId="{631EAFB6-96F1-45D9-AE55-1D4C8D0F0DA8}" srcOrd="48" destOrd="0" presId="urn:microsoft.com/office/officeart/2008/layout/CircleAccentTimeline"/>
    <dgm:cxn modelId="{98016A94-CE3A-4D05-9E49-29B198BCB553}" type="presParOf" srcId="{631EAFB6-96F1-45D9-AE55-1D4C8D0F0DA8}" destId="{5EBBE6EB-3A1F-41B1-9412-36DC684203A3}" srcOrd="0" destOrd="0" presId="urn:microsoft.com/office/officeart/2008/layout/CircleAccentTimeline"/>
    <dgm:cxn modelId="{D5440B73-4803-47C3-B2A5-80C3D929FBC7}" type="presParOf" srcId="{631EAFB6-96F1-45D9-AE55-1D4C8D0F0DA8}" destId="{BBDB9249-C11D-45C6-A86F-AA11535AC10F}" srcOrd="1" destOrd="0" presId="urn:microsoft.com/office/officeart/2008/layout/CircleAccentTimeline"/>
    <dgm:cxn modelId="{BEF1A890-03CF-4E73-9055-E9282AC470B3}" type="presParOf" srcId="{631EAFB6-96F1-45D9-AE55-1D4C8D0F0DA8}" destId="{29F64821-D44B-4C39-B594-1C60014F67A2}" srcOrd="2" destOrd="0" presId="urn:microsoft.com/office/officeart/2008/layout/CircleAccentTimeline"/>
    <dgm:cxn modelId="{8FC684DB-188F-4EEE-B625-1EFDBC49E365}" type="presParOf" srcId="{F71A8F93-683C-4E6B-86F9-A5BEE23B67B1}" destId="{C6BFFB5C-3606-4F37-B081-F02D74968F2C}" srcOrd="49" destOrd="0" presId="urn:microsoft.com/office/officeart/2008/layout/CircleAccentTimeline"/>
    <dgm:cxn modelId="{7F1496EC-6FE0-44DF-BFEF-42E2BEF84E04}" type="presParOf" srcId="{F71A8F93-683C-4E6B-86F9-A5BEE23B67B1}" destId="{107B727D-9C77-48FB-9E54-F44D5144DB2D}" srcOrd="50" destOrd="0" presId="urn:microsoft.com/office/officeart/2008/layout/CircleAccentTimeline"/>
    <dgm:cxn modelId="{1094B9BE-705D-4FD3-87AC-A47BCA93824A}" type="presParOf" srcId="{F71A8F93-683C-4E6B-86F9-A5BEE23B67B1}" destId="{0FEE373F-0485-4A6A-ABEA-75F761901A1E}" srcOrd="51" destOrd="0" presId="urn:microsoft.com/office/officeart/2008/layout/CircleAccentTimeline"/>
    <dgm:cxn modelId="{FA343FA7-88D5-4841-9007-8847A706B3FD}" type="presParOf" srcId="{F71A8F93-683C-4E6B-86F9-A5BEE23B67B1}" destId="{ABF03E62-3C1F-48B7-817D-499BB6A04565}" srcOrd="52" destOrd="0" presId="urn:microsoft.com/office/officeart/2008/layout/CircleAccentTimeline"/>
    <dgm:cxn modelId="{88A48A17-40FB-427F-9201-2E10970AD1C7}" type="presParOf" srcId="{ABF03E62-3C1F-48B7-817D-499BB6A04565}" destId="{939B7904-B691-4AF7-8DA3-760A42421C62}" srcOrd="0" destOrd="0" presId="urn:microsoft.com/office/officeart/2008/layout/CircleAccentTimeline"/>
    <dgm:cxn modelId="{ECFF92F6-9F32-4E50-BA9C-C0B4C8D3A3D6}" type="presParOf" srcId="{ABF03E62-3C1F-48B7-817D-499BB6A04565}" destId="{5588C273-77A7-43C2-B11D-AD337CE6089E}" srcOrd="1" destOrd="0" presId="urn:microsoft.com/office/officeart/2008/layout/CircleAccentTimeline"/>
    <dgm:cxn modelId="{B840C804-421B-4453-B318-411EFF3519E5}" type="presParOf" srcId="{ABF03E62-3C1F-48B7-817D-499BB6A04565}" destId="{34E56946-3433-41AD-8D2E-E92A8F182D58}" srcOrd="2" destOrd="0" presId="urn:microsoft.com/office/officeart/2008/layout/CircleAccentTimeline"/>
    <dgm:cxn modelId="{588256E1-0A3E-4DEA-BBEC-AAA72F8F7163}" type="presParOf" srcId="{F71A8F93-683C-4E6B-86F9-A5BEE23B67B1}" destId="{F343E6B6-65CD-4892-A420-38FD7C8B5DB9}" srcOrd="53" destOrd="0" presId="urn:microsoft.com/office/officeart/2008/layout/CircleAccentTimeline"/>
    <dgm:cxn modelId="{04685E89-1A6F-4C49-B7A2-1BA068BC716E}" type="presParOf" srcId="{F71A8F93-683C-4E6B-86F9-A5BEE23B67B1}" destId="{96677526-2520-410E-B09D-54EF6F07C6E3}" srcOrd="54" destOrd="0" presId="urn:microsoft.com/office/officeart/2008/layout/CircleAccentTimeline"/>
    <dgm:cxn modelId="{922D6AED-6BA4-43F8-9C57-29B8EB86AFCD}" type="presParOf" srcId="{F71A8F93-683C-4E6B-86F9-A5BEE23B67B1}" destId="{1DA4F1B3-012B-441D-AF34-2413AE3B3D8C}" srcOrd="55" destOrd="0" presId="urn:microsoft.com/office/officeart/2008/layout/CircleAccentTimeline"/>
    <dgm:cxn modelId="{E690F09B-608C-40AE-9985-981A02974D33}" type="presParOf" srcId="{F71A8F93-683C-4E6B-86F9-A5BEE23B67B1}" destId="{2D7040CD-1C3F-4D67-8308-6DC3FAC39D05}" srcOrd="56" destOrd="0" presId="urn:microsoft.com/office/officeart/2008/layout/CircleAccentTimeline"/>
    <dgm:cxn modelId="{C4679B78-D488-463F-A0E3-97BC3E8A1E02}" type="presParOf" srcId="{2D7040CD-1C3F-4D67-8308-6DC3FAC39D05}" destId="{EFC0D231-6D06-4131-B076-D1C0EE7D2219}" srcOrd="0" destOrd="0" presId="urn:microsoft.com/office/officeart/2008/layout/CircleAccentTimeline"/>
    <dgm:cxn modelId="{DE3BE937-1AA1-4BF8-86A0-7D481B84606E}" type="presParOf" srcId="{2D7040CD-1C3F-4D67-8308-6DC3FAC39D05}" destId="{0B264D3A-7272-445D-A110-976BEE1D1956}" srcOrd="1" destOrd="0" presId="urn:microsoft.com/office/officeart/2008/layout/CircleAccentTimeline"/>
    <dgm:cxn modelId="{56D10646-76D0-4E02-8379-903052DA2BE7}" type="presParOf" srcId="{2D7040CD-1C3F-4D67-8308-6DC3FAC39D05}" destId="{E0BFB3D9-76D7-4894-9932-AF06986D4634}" srcOrd="2" destOrd="0" presId="urn:microsoft.com/office/officeart/2008/layout/CircleAccentTimeline"/>
    <dgm:cxn modelId="{91F7E754-B16A-4B8B-A3A5-8ACF022CDBA0}" type="presParOf" srcId="{F71A8F93-683C-4E6B-86F9-A5BEE23B67B1}" destId="{BC78CDF3-33D8-4D97-BA3F-9C6BE7D4822E}" srcOrd="57" destOrd="0" presId="urn:microsoft.com/office/officeart/2008/layout/CircleAccentTimeline"/>
    <dgm:cxn modelId="{C5F0261A-CBA7-4F1F-AAB4-820147FE7A64}" type="presParOf" srcId="{F71A8F93-683C-4E6B-86F9-A5BEE23B67B1}" destId="{66954946-ED85-41E9-AB2F-C7868EF1806A}" srcOrd="58" destOrd="0" presId="urn:microsoft.com/office/officeart/2008/layout/CircleAccentTimeline"/>
    <dgm:cxn modelId="{9E08A68C-B8E2-4512-8680-6705BA9683C2}" type="presParOf" srcId="{F71A8F93-683C-4E6B-86F9-A5BEE23B67B1}" destId="{F54D37D6-08AA-460A-8A22-7DE676DD4A9D}" srcOrd="59" destOrd="0" presId="urn:microsoft.com/office/officeart/2008/layout/CircleAccentTimeline"/>
    <dgm:cxn modelId="{5BF66C6B-7220-4324-8FDB-35B20BB20390}" type="presParOf" srcId="{F54D37D6-08AA-460A-8A22-7DE676DD4A9D}" destId="{5354D02E-5F8F-410D-A461-4517D10D7399}" srcOrd="0" destOrd="0" presId="urn:microsoft.com/office/officeart/2008/layout/CircleAccentTimeline"/>
    <dgm:cxn modelId="{167885BC-CE74-414F-B24C-A369327B388D}" type="presParOf" srcId="{F54D37D6-08AA-460A-8A22-7DE676DD4A9D}" destId="{EC75D73F-A70A-4C6A-B62C-E4972CCB1502}" srcOrd="1" destOrd="0" presId="urn:microsoft.com/office/officeart/2008/layout/CircleAccentTimeline"/>
    <dgm:cxn modelId="{A948DCCE-E26C-4632-9078-561BEC86DC42}" type="presParOf" srcId="{F54D37D6-08AA-460A-8A22-7DE676DD4A9D}" destId="{B3344AAD-738C-4833-9B79-35DB11D00FA8}" srcOrd="2" destOrd="0" presId="urn:microsoft.com/office/officeart/2008/layout/CircleAccentTimeline"/>
    <dgm:cxn modelId="{3A2893FA-7A51-47A6-9864-A7C7F4869056}" type="presParOf" srcId="{F71A8F93-683C-4E6B-86F9-A5BEE23B67B1}" destId="{2A4C81CB-4024-4149-BA51-1BEAE4FE5413}" srcOrd="60" destOrd="0" presId="urn:microsoft.com/office/officeart/2008/layout/CircleAccentTimeline"/>
    <dgm:cxn modelId="{78F4E937-97CC-42FF-A7C9-944F09CD3FE7}" type="presParOf" srcId="{F71A8F93-683C-4E6B-86F9-A5BEE23B67B1}" destId="{B9EB04F6-814C-481F-860E-B4716F1D66DA}" srcOrd="6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8E33B-B7C9-40AC-AF8A-775C055C2C9A}">
      <dsp:nvSpPr>
        <dsp:cNvPr id="0" name=""/>
        <dsp:cNvSpPr/>
      </dsp:nvSpPr>
      <dsp:spPr>
        <a:xfrm>
          <a:off x="2229" y="2042717"/>
          <a:ext cx="486939" cy="486939"/>
        </a:xfrm>
        <a:prstGeom prst="donut">
          <a:avLst>
            <a:gd name="adj" fmla="val 2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F539F-7E41-4456-A46F-5C34FD656FB8}">
      <dsp:nvSpPr>
        <dsp:cNvPr id="0" name=""/>
        <dsp:cNvSpPr/>
      </dsp:nvSpPr>
      <dsp:spPr>
        <a:xfrm rot="17700000">
          <a:off x="173804" y="1645761"/>
          <a:ext cx="605320" cy="29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Today</a:t>
          </a:r>
        </a:p>
      </dsp:txBody>
      <dsp:txXfrm>
        <a:off x="173804" y="1645761"/>
        <a:ext cx="605320" cy="291717"/>
      </dsp:txXfrm>
    </dsp:sp>
    <dsp:sp modelId="{F21BED2D-6134-4D26-A541-8FD14B4D216F}">
      <dsp:nvSpPr>
        <dsp:cNvPr id="0" name=""/>
        <dsp:cNvSpPr/>
      </dsp:nvSpPr>
      <dsp:spPr>
        <a:xfrm>
          <a:off x="525846" y="2159810"/>
          <a:ext cx="252752" cy="25275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BD5E2-5514-43AA-A1D7-F29C0C45F9C9}">
      <dsp:nvSpPr>
        <dsp:cNvPr id="0" name=""/>
        <dsp:cNvSpPr/>
      </dsp:nvSpPr>
      <dsp:spPr>
        <a:xfrm rot="17700000">
          <a:off x="226496"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SAB  5/24</a:t>
          </a:r>
        </a:p>
      </dsp:txBody>
      <dsp:txXfrm>
        <a:off x="226496" y="2511602"/>
        <a:ext cx="523630" cy="252474"/>
      </dsp:txXfrm>
    </dsp:sp>
    <dsp:sp modelId="{7B29F313-D27B-4C7B-824D-B7D1869DF085}">
      <dsp:nvSpPr>
        <dsp:cNvPr id="0" name=""/>
        <dsp:cNvSpPr/>
      </dsp:nvSpPr>
      <dsp:spPr>
        <a:xfrm rot="17700000">
          <a:off x="554319"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73BFCD9D-6E3F-4AA0-9674-C2B7A07FC8D9}">
      <dsp:nvSpPr>
        <dsp:cNvPr id="0" name=""/>
        <dsp:cNvSpPr/>
      </dsp:nvSpPr>
      <dsp:spPr>
        <a:xfrm>
          <a:off x="815238" y="2159810"/>
          <a:ext cx="252752" cy="252752"/>
        </a:xfrm>
        <a:prstGeom prst="ellipse">
          <a:avLst/>
        </a:prstGeom>
        <a:solidFill>
          <a:schemeClr val="accent5">
            <a:hueOff val="1663010"/>
            <a:satOff val="-1016"/>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B5D133-BC7D-482F-835A-88AA43A73457}">
      <dsp:nvSpPr>
        <dsp:cNvPr id="0" name=""/>
        <dsp:cNvSpPr/>
      </dsp:nvSpPr>
      <dsp:spPr>
        <a:xfrm rot="17700000">
          <a:off x="515887"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Finalization 7/24</a:t>
          </a:r>
        </a:p>
      </dsp:txBody>
      <dsp:txXfrm>
        <a:off x="515887" y="2511602"/>
        <a:ext cx="523630" cy="252474"/>
      </dsp:txXfrm>
    </dsp:sp>
    <dsp:sp modelId="{95F9CF53-FFB9-463D-9741-B57A99C9C88A}">
      <dsp:nvSpPr>
        <dsp:cNvPr id="0" name=""/>
        <dsp:cNvSpPr/>
      </dsp:nvSpPr>
      <dsp:spPr>
        <a:xfrm rot="17700000">
          <a:off x="843711"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786C3166-0050-4B61-B0E2-6DC725473570}">
      <dsp:nvSpPr>
        <dsp:cNvPr id="0" name=""/>
        <dsp:cNvSpPr/>
      </dsp:nvSpPr>
      <dsp:spPr>
        <a:xfrm>
          <a:off x="1104669" y="2042717"/>
          <a:ext cx="486939" cy="486939"/>
        </a:xfrm>
        <a:prstGeom prst="donut">
          <a:avLst>
            <a:gd name="adj" fmla="val 2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EEE23-5E73-4DE6-9943-459F2B901B2E}">
      <dsp:nvSpPr>
        <dsp:cNvPr id="0" name=""/>
        <dsp:cNvSpPr/>
      </dsp:nvSpPr>
      <dsp:spPr>
        <a:xfrm rot="17700000">
          <a:off x="1276244" y="1645761"/>
          <a:ext cx="605320" cy="29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Strategy Paper</a:t>
          </a:r>
        </a:p>
      </dsp:txBody>
      <dsp:txXfrm>
        <a:off x="1276244" y="1645761"/>
        <a:ext cx="605320" cy="291717"/>
      </dsp:txXfrm>
    </dsp:sp>
    <dsp:sp modelId="{E13EDBA0-BE5E-4CCA-971E-66A6B4793E8A}">
      <dsp:nvSpPr>
        <dsp:cNvPr id="0" name=""/>
        <dsp:cNvSpPr/>
      </dsp:nvSpPr>
      <dsp:spPr>
        <a:xfrm>
          <a:off x="1628286" y="2159810"/>
          <a:ext cx="252752" cy="252752"/>
        </a:xfrm>
        <a:prstGeom prst="ellipse">
          <a:avLst/>
        </a:prstGeom>
        <a:solidFill>
          <a:schemeClr val="accent5">
            <a:hueOff val="3326019"/>
            <a:satOff val="-2032"/>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B6EA73-01EB-4864-BFC9-784A2A37CE36}">
      <dsp:nvSpPr>
        <dsp:cNvPr id="0" name=""/>
        <dsp:cNvSpPr/>
      </dsp:nvSpPr>
      <dsp:spPr>
        <a:xfrm rot="17700000">
          <a:off x="1328936"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Program Videos</a:t>
          </a:r>
        </a:p>
      </dsp:txBody>
      <dsp:txXfrm>
        <a:off x="1328936" y="2511602"/>
        <a:ext cx="523630" cy="252474"/>
      </dsp:txXfrm>
    </dsp:sp>
    <dsp:sp modelId="{BF53A5AB-F887-4005-8143-A5CEB14A3650}">
      <dsp:nvSpPr>
        <dsp:cNvPr id="0" name=""/>
        <dsp:cNvSpPr/>
      </dsp:nvSpPr>
      <dsp:spPr>
        <a:xfrm rot="17700000">
          <a:off x="1656759"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2FAFD848-62C9-4A65-AC99-0C52465E38F5}">
      <dsp:nvSpPr>
        <dsp:cNvPr id="0" name=""/>
        <dsp:cNvSpPr/>
      </dsp:nvSpPr>
      <dsp:spPr>
        <a:xfrm>
          <a:off x="1917678" y="2159810"/>
          <a:ext cx="252752" cy="252752"/>
        </a:xfrm>
        <a:prstGeom prst="ellipse">
          <a:avLst/>
        </a:prstGeom>
        <a:solidFill>
          <a:schemeClr val="accent5">
            <a:hueOff val="4989028"/>
            <a:satOff val="-3047"/>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DC36B-3DFA-4E39-B264-B092A4ED3339}">
      <dsp:nvSpPr>
        <dsp:cNvPr id="0" name=""/>
        <dsp:cNvSpPr/>
      </dsp:nvSpPr>
      <dsp:spPr>
        <a:xfrm rot="17700000">
          <a:off x="1618327"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MT strategy retreat</a:t>
          </a:r>
        </a:p>
      </dsp:txBody>
      <dsp:txXfrm>
        <a:off x="1618327" y="2511602"/>
        <a:ext cx="523630" cy="252474"/>
      </dsp:txXfrm>
    </dsp:sp>
    <dsp:sp modelId="{AED1EAA5-D4EE-43D1-9515-109D25BB0F73}">
      <dsp:nvSpPr>
        <dsp:cNvPr id="0" name=""/>
        <dsp:cNvSpPr/>
      </dsp:nvSpPr>
      <dsp:spPr>
        <a:xfrm rot="17700000">
          <a:off x="1946151"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9A42499F-034B-4171-A9FA-B96589402FA0}">
      <dsp:nvSpPr>
        <dsp:cNvPr id="0" name=""/>
        <dsp:cNvSpPr/>
      </dsp:nvSpPr>
      <dsp:spPr>
        <a:xfrm>
          <a:off x="2207070" y="2159810"/>
          <a:ext cx="252752" cy="252752"/>
        </a:xfrm>
        <a:prstGeom prst="ellipse">
          <a:avLst/>
        </a:prstGeom>
        <a:solidFill>
          <a:schemeClr val="accent5">
            <a:hueOff val="6652038"/>
            <a:satOff val="-4063"/>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3C5F5-9136-4786-AB12-F961C62A39D8}">
      <dsp:nvSpPr>
        <dsp:cNvPr id="0" name=""/>
        <dsp:cNvSpPr/>
      </dsp:nvSpPr>
      <dsp:spPr>
        <a:xfrm rot="17700000">
          <a:off x="1907719"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FB Platform</a:t>
          </a:r>
        </a:p>
      </dsp:txBody>
      <dsp:txXfrm>
        <a:off x="1907719" y="2511602"/>
        <a:ext cx="523630" cy="252474"/>
      </dsp:txXfrm>
    </dsp:sp>
    <dsp:sp modelId="{C6D836A2-D155-4E42-8CB9-9CB83E04A215}">
      <dsp:nvSpPr>
        <dsp:cNvPr id="0" name=""/>
        <dsp:cNvSpPr/>
      </dsp:nvSpPr>
      <dsp:spPr>
        <a:xfrm rot="17700000">
          <a:off x="2235543"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70BAAFB8-B738-45BB-901C-6BDC610E2C8D}">
      <dsp:nvSpPr>
        <dsp:cNvPr id="0" name=""/>
        <dsp:cNvSpPr/>
      </dsp:nvSpPr>
      <dsp:spPr>
        <a:xfrm>
          <a:off x="2496500" y="2042717"/>
          <a:ext cx="486939" cy="486939"/>
        </a:xfrm>
        <a:prstGeom prst="donut">
          <a:avLst>
            <a:gd name="adj" fmla="val 2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39658-6079-4421-8333-AEF6775F2AE2}">
      <dsp:nvSpPr>
        <dsp:cNvPr id="0" name=""/>
        <dsp:cNvSpPr/>
      </dsp:nvSpPr>
      <dsp:spPr>
        <a:xfrm rot="17700000">
          <a:off x="2668076" y="1645761"/>
          <a:ext cx="605320" cy="29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Center Proposal </a:t>
          </a:r>
        </a:p>
      </dsp:txBody>
      <dsp:txXfrm>
        <a:off x="2668076" y="1645761"/>
        <a:ext cx="605320" cy="291717"/>
      </dsp:txXfrm>
    </dsp:sp>
    <dsp:sp modelId="{D9538BEF-92D6-4C60-A126-975C8B61F52A}">
      <dsp:nvSpPr>
        <dsp:cNvPr id="0" name=""/>
        <dsp:cNvSpPr/>
      </dsp:nvSpPr>
      <dsp:spPr>
        <a:xfrm>
          <a:off x="3020118" y="2159810"/>
          <a:ext cx="252752" cy="252752"/>
        </a:xfrm>
        <a:prstGeom prst="ellipse">
          <a:avLst/>
        </a:prstGeom>
        <a:solidFill>
          <a:schemeClr val="accent5">
            <a:hueOff val="8315047"/>
            <a:satOff val="-5079"/>
            <a:lumOff val="3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972F4-33DD-4AA0-9300-E5BB43CE2C7D}">
      <dsp:nvSpPr>
        <dsp:cNvPr id="0" name=""/>
        <dsp:cNvSpPr/>
      </dsp:nvSpPr>
      <dsp:spPr>
        <a:xfrm rot="17700000">
          <a:off x="2720767"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Internal preparations</a:t>
          </a:r>
        </a:p>
      </dsp:txBody>
      <dsp:txXfrm>
        <a:off x="2720767" y="2511602"/>
        <a:ext cx="523630" cy="252474"/>
      </dsp:txXfrm>
    </dsp:sp>
    <dsp:sp modelId="{08F258EA-67EA-4CC7-8A94-129BF11C04E9}">
      <dsp:nvSpPr>
        <dsp:cNvPr id="0" name=""/>
        <dsp:cNvSpPr/>
      </dsp:nvSpPr>
      <dsp:spPr>
        <a:xfrm rot="17700000">
          <a:off x="3048591"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7702B0A3-87A7-46E8-91B0-36070B31D15F}">
      <dsp:nvSpPr>
        <dsp:cNvPr id="0" name=""/>
        <dsp:cNvSpPr/>
      </dsp:nvSpPr>
      <dsp:spPr>
        <a:xfrm>
          <a:off x="3309510" y="2159810"/>
          <a:ext cx="252752" cy="252752"/>
        </a:xfrm>
        <a:prstGeom prst="ellipse">
          <a:avLst/>
        </a:prstGeom>
        <a:solidFill>
          <a:schemeClr val="accent5">
            <a:hueOff val="9978057"/>
            <a:satOff val="-6095"/>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4086BC-A788-4F44-9723-7747547815F4}">
      <dsp:nvSpPr>
        <dsp:cNvPr id="0" name=""/>
        <dsp:cNvSpPr/>
      </dsp:nvSpPr>
      <dsp:spPr>
        <a:xfrm rot="17700000">
          <a:off x="3010159"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Center coordination</a:t>
          </a:r>
        </a:p>
      </dsp:txBody>
      <dsp:txXfrm>
        <a:off x="3010159" y="2511602"/>
        <a:ext cx="523630" cy="252474"/>
      </dsp:txXfrm>
    </dsp:sp>
    <dsp:sp modelId="{0A4E545C-D248-445F-A9B7-4B25E880489A}">
      <dsp:nvSpPr>
        <dsp:cNvPr id="0" name=""/>
        <dsp:cNvSpPr/>
      </dsp:nvSpPr>
      <dsp:spPr>
        <a:xfrm rot="17700000">
          <a:off x="3337983"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B7618ACE-2A2F-44C5-B97D-53FC486D55E8}">
      <dsp:nvSpPr>
        <dsp:cNvPr id="0" name=""/>
        <dsp:cNvSpPr/>
      </dsp:nvSpPr>
      <dsp:spPr>
        <a:xfrm>
          <a:off x="3598940" y="2042717"/>
          <a:ext cx="486939" cy="486939"/>
        </a:xfrm>
        <a:prstGeom prst="donut">
          <a:avLst>
            <a:gd name="adj" fmla="val 2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F716A-0930-4797-BCB9-16E0C67D69F9}">
      <dsp:nvSpPr>
        <dsp:cNvPr id="0" name=""/>
        <dsp:cNvSpPr/>
      </dsp:nvSpPr>
      <dsp:spPr>
        <a:xfrm rot="17700000">
          <a:off x="3770516" y="1645761"/>
          <a:ext cx="605320" cy="29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Center Review</a:t>
          </a:r>
        </a:p>
      </dsp:txBody>
      <dsp:txXfrm>
        <a:off x="3770516" y="1645761"/>
        <a:ext cx="605320" cy="291717"/>
      </dsp:txXfrm>
    </dsp:sp>
    <dsp:sp modelId="{4D9A5D64-0CEE-4900-84A1-F35B8BBE6886}">
      <dsp:nvSpPr>
        <dsp:cNvPr id="0" name=""/>
        <dsp:cNvSpPr/>
      </dsp:nvSpPr>
      <dsp:spPr>
        <a:xfrm>
          <a:off x="4122558" y="2159810"/>
          <a:ext cx="252752" cy="252752"/>
        </a:xfrm>
        <a:prstGeom prst="ellipse">
          <a:avLst/>
        </a:prstGeom>
        <a:solidFill>
          <a:schemeClr val="accent5">
            <a:hueOff val="11641066"/>
            <a:satOff val="-7111"/>
            <a:lumOff val="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8EEF3-0E25-4660-A1B9-FF10AA7BA113}">
      <dsp:nvSpPr>
        <dsp:cNvPr id="0" name=""/>
        <dsp:cNvSpPr/>
      </dsp:nvSpPr>
      <dsp:spPr>
        <a:xfrm rot="17700000">
          <a:off x="3823207"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Research Policy </a:t>
          </a:r>
        </a:p>
      </dsp:txBody>
      <dsp:txXfrm>
        <a:off x="3823207" y="2511602"/>
        <a:ext cx="523630" cy="252474"/>
      </dsp:txXfrm>
    </dsp:sp>
    <dsp:sp modelId="{A4FAD553-9D5A-4FA9-A8AB-44D7F0D4EBE6}">
      <dsp:nvSpPr>
        <dsp:cNvPr id="0" name=""/>
        <dsp:cNvSpPr/>
      </dsp:nvSpPr>
      <dsp:spPr>
        <a:xfrm rot="17700000">
          <a:off x="4151031"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6EFEDBA8-D25D-4E0E-9D0A-7C155D45A7AF}">
      <dsp:nvSpPr>
        <dsp:cNvPr id="0" name=""/>
        <dsp:cNvSpPr/>
      </dsp:nvSpPr>
      <dsp:spPr>
        <a:xfrm>
          <a:off x="4411950" y="2159810"/>
          <a:ext cx="252752" cy="252752"/>
        </a:xfrm>
        <a:prstGeom prst="ellipse">
          <a:avLst/>
        </a:prstGeom>
        <a:solidFill>
          <a:schemeClr val="accent5">
            <a:hueOff val="13304076"/>
            <a:satOff val="-8126"/>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70B1E-F8B7-4182-8DE4-78543A83BBA1}">
      <dsp:nvSpPr>
        <dsp:cNvPr id="0" name=""/>
        <dsp:cNvSpPr/>
      </dsp:nvSpPr>
      <dsp:spPr>
        <a:xfrm rot="17700000">
          <a:off x="4112599"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MT Strategy retreat</a:t>
          </a:r>
        </a:p>
      </dsp:txBody>
      <dsp:txXfrm>
        <a:off x="4112599" y="2511602"/>
        <a:ext cx="523630" cy="252474"/>
      </dsp:txXfrm>
    </dsp:sp>
    <dsp:sp modelId="{CA7FA924-CCA2-415E-91B3-906725D65091}">
      <dsp:nvSpPr>
        <dsp:cNvPr id="0" name=""/>
        <dsp:cNvSpPr/>
      </dsp:nvSpPr>
      <dsp:spPr>
        <a:xfrm rot="17700000">
          <a:off x="4440423"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5EBBE6EB-3A1F-41B1-9412-36DC684203A3}">
      <dsp:nvSpPr>
        <dsp:cNvPr id="0" name=""/>
        <dsp:cNvSpPr/>
      </dsp:nvSpPr>
      <dsp:spPr>
        <a:xfrm>
          <a:off x="4701380" y="2042717"/>
          <a:ext cx="486939" cy="486939"/>
        </a:xfrm>
        <a:prstGeom prst="donut">
          <a:avLst>
            <a:gd name="adj" fmla="val 2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B9249-C11D-45C6-A86F-AA11535AC10F}">
      <dsp:nvSpPr>
        <dsp:cNvPr id="0" name=""/>
        <dsp:cNvSpPr/>
      </dsp:nvSpPr>
      <dsp:spPr>
        <a:xfrm rot="17700000">
          <a:off x="4872956" y="1645761"/>
          <a:ext cx="605320" cy="29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Program Proposal</a:t>
          </a:r>
        </a:p>
      </dsp:txBody>
      <dsp:txXfrm>
        <a:off x="4872956" y="1645761"/>
        <a:ext cx="605320" cy="291717"/>
      </dsp:txXfrm>
    </dsp:sp>
    <dsp:sp modelId="{939B7904-B691-4AF7-8DA3-760A42421C62}">
      <dsp:nvSpPr>
        <dsp:cNvPr id="0" name=""/>
        <dsp:cNvSpPr/>
      </dsp:nvSpPr>
      <dsp:spPr>
        <a:xfrm>
          <a:off x="5224998" y="2159810"/>
          <a:ext cx="252752" cy="252752"/>
        </a:xfrm>
        <a:prstGeom prst="ellipse">
          <a:avLst/>
        </a:prstGeom>
        <a:solidFill>
          <a:schemeClr val="accent5">
            <a:hueOff val="14967085"/>
            <a:satOff val="-9142"/>
            <a:lumOff val="6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88C273-77A7-43C2-B11D-AD337CE6089E}">
      <dsp:nvSpPr>
        <dsp:cNvPr id="0" name=""/>
        <dsp:cNvSpPr/>
      </dsp:nvSpPr>
      <dsp:spPr>
        <a:xfrm rot="17700000">
          <a:off x="4925647"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Rehearsal and preparation</a:t>
          </a:r>
        </a:p>
      </dsp:txBody>
      <dsp:txXfrm>
        <a:off x="4925647" y="2511602"/>
        <a:ext cx="523630" cy="252474"/>
      </dsp:txXfrm>
    </dsp:sp>
    <dsp:sp modelId="{34E56946-3433-41AD-8D2E-E92A8F182D58}">
      <dsp:nvSpPr>
        <dsp:cNvPr id="0" name=""/>
        <dsp:cNvSpPr/>
      </dsp:nvSpPr>
      <dsp:spPr>
        <a:xfrm rot="17700000">
          <a:off x="5253471"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EFC0D231-6D06-4131-B076-D1C0EE7D2219}">
      <dsp:nvSpPr>
        <dsp:cNvPr id="0" name=""/>
        <dsp:cNvSpPr/>
      </dsp:nvSpPr>
      <dsp:spPr>
        <a:xfrm>
          <a:off x="5514390" y="2159810"/>
          <a:ext cx="252752" cy="252752"/>
        </a:xfrm>
        <a:prstGeom prst="ellipse">
          <a:avLst/>
        </a:prstGeom>
        <a:solidFill>
          <a:schemeClr val="accent5">
            <a:hueOff val="16630095"/>
            <a:satOff val="-10158"/>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64D3A-7272-445D-A110-976BEE1D1956}">
      <dsp:nvSpPr>
        <dsp:cNvPr id="0" name=""/>
        <dsp:cNvSpPr/>
      </dsp:nvSpPr>
      <dsp:spPr>
        <a:xfrm rot="17700000">
          <a:off x="5215039" y="2511602"/>
          <a:ext cx="523630" cy="2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600" kern="1200" dirty="0"/>
            <a:t>MT retreat</a:t>
          </a:r>
        </a:p>
      </dsp:txBody>
      <dsp:txXfrm>
        <a:off x="5215039" y="2511602"/>
        <a:ext cx="523630" cy="252474"/>
      </dsp:txXfrm>
    </dsp:sp>
    <dsp:sp modelId="{E0BFB3D9-76D7-4894-9932-AF06986D4634}">
      <dsp:nvSpPr>
        <dsp:cNvPr id="0" name=""/>
        <dsp:cNvSpPr/>
      </dsp:nvSpPr>
      <dsp:spPr>
        <a:xfrm rot="17700000">
          <a:off x="5542862" y="1808296"/>
          <a:ext cx="523630" cy="252474"/>
        </a:xfrm>
        <a:prstGeom prst="rect">
          <a:avLst/>
        </a:prstGeom>
        <a:noFill/>
        <a:ln>
          <a:noFill/>
        </a:ln>
        <a:effectLst/>
      </dsp:spPr>
      <dsp:style>
        <a:lnRef idx="0">
          <a:scrgbClr r="0" g="0" b="0"/>
        </a:lnRef>
        <a:fillRef idx="0">
          <a:scrgbClr r="0" g="0" b="0"/>
        </a:fillRef>
        <a:effectRef idx="0">
          <a:scrgbClr r="0" g="0" b="0"/>
        </a:effectRef>
        <a:fontRef idx="minor"/>
      </dsp:style>
    </dsp:sp>
    <dsp:sp modelId="{5354D02E-5F8F-410D-A461-4517D10D7399}">
      <dsp:nvSpPr>
        <dsp:cNvPr id="0" name=""/>
        <dsp:cNvSpPr/>
      </dsp:nvSpPr>
      <dsp:spPr>
        <a:xfrm>
          <a:off x="5803820" y="2042717"/>
          <a:ext cx="486939" cy="486939"/>
        </a:xfrm>
        <a:prstGeom prst="donut">
          <a:avLst>
            <a:gd name="adj" fmla="val 2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5D73F-A70A-4C6A-B62C-E4972CCB1502}">
      <dsp:nvSpPr>
        <dsp:cNvPr id="0" name=""/>
        <dsp:cNvSpPr/>
      </dsp:nvSpPr>
      <dsp:spPr>
        <a:xfrm rot="17700000">
          <a:off x="5975396" y="1645761"/>
          <a:ext cx="605320" cy="29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Strategic Review</a:t>
          </a:r>
        </a:p>
      </dsp:txBody>
      <dsp:txXfrm>
        <a:off x="5975396" y="1645761"/>
        <a:ext cx="605320" cy="291717"/>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E6286AD-5EA9-4866-A37C-F6230134725D}" type="datetimeFigureOut">
              <a:rPr lang="de-DE" smtClean="0"/>
              <a:t>15.06.2025</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8294DAD-F6EC-4137-B0EC-64D05B2A5927}" type="slidenum">
              <a:rPr lang="de-DE" smtClean="0"/>
              <a:t>‹#›</a:t>
            </a:fld>
            <a:endParaRPr lang="de-DE"/>
          </a:p>
        </p:txBody>
      </p:sp>
    </p:spTree>
    <p:extLst>
      <p:ext uri="{BB962C8B-B14F-4D97-AF65-F5344CB8AC3E}">
        <p14:creationId xmlns:p14="http://schemas.microsoft.com/office/powerpoint/2010/main" val="1644548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E6A6037-A285-4C9E-B04C-6DCA60BD155D}" type="datetimeFigureOut">
              <a:rPr lang="de-DE" smtClean="0"/>
              <a:t>15.06.2025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01BAFD-BDF1-4073-A261-64C06A00B82D}" type="slidenum">
              <a:rPr lang="de-DE" smtClean="0"/>
              <a:t>‹#›</a:t>
            </a:fld>
            <a:endParaRPr lang="de-DE"/>
          </a:p>
        </p:txBody>
      </p:sp>
    </p:spTree>
    <p:extLst>
      <p:ext uri="{BB962C8B-B14F-4D97-AF65-F5344CB8AC3E}">
        <p14:creationId xmlns:p14="http://schemas.microsoft.com/office/powerpoint/2010/main" val="2775895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D0D0D"/>
                </a:solidFill>
                <a:cs typeface="Arial" pitchFamily="34" charset="0"/>
              </a:rPr>
              <a:t>Hier bitte auf die Struktur des Forschungsbereiches (beteiligte Zentren, </a:t>
            </a:r>
            <a:r>
              <a:rPr lang="de-DE" dirty="0">
                <a:cs typeface="Arial" pitchFamily="34" charset="0"/>
              </a:rPr>
              <a:t>programmatische Aufstellung, Grafik) und die wesentlichen Entwicklungen des Forschungsbereiches im Berichtsjahr eingehen. </a:t>
            </a: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BAFD-BDF1-4073-A261-64C06A00B82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672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DDL is a strategic initiative to secure a cutting edge infrastructure for detectors. It is an important element to secure technological </a:t>
            </a:r>
            <a:r>
              <a:rPr lang="en-US" sz="1200" kern="1200" dirty="0">
                <a:solidFill>
                  <a:schemeClr val="tx1"/>
                </a:solidFill>
                <a:effectLst/>
                <a:latin typeface="+mn-lt"/>
                <a:ea typeface="+mn-ea"/>
                <a:cs typeface="+mn-cs"/>
              </a:rPr>
              <a:t>sovereignty </a:t>
            </a:r>
            <a:r>
              <a:rPr lang="en-US" dirty="0"/>
              <a:t>also in detector technologies. </a:t>
            </a:r>
          </a:p>
          <a:p>
            <a:r>
              <a:rPr lang="en-US" dirty="0"/>
              <a:t>It was a key recommendation from the strategic review and also from the SAB.</a:t>
            </a:r>
          </a:p>
          <a:p>
            <a:r>
              <a:rPr lang="en-US" dirty="0"/>
              <a:t>The review panel reconfirmed the strategic and scientific relevance, but did not put it at the top of priorities.</a:t>
            </a:r>
          </a:p>
          <a:p>
            <a:r>
              <a:rPr lang="en-US" dirty="0"/>
              <a:t>The argument was that this is an infrastructure proposal, which is less appealing than the more scientifically oriented competing proposals.</a:t>
            </a:r>
          </a:p>
          <a:p>
            <a:r>
              <a:rPr lang="en-US" dirty="0"/>
              <a:t>It seems unlikely that three proposals will receive funding. </a:t>
            </a:r>
          </a:p>
          <a:p>
            <a:r>
              <a:rPr lang="en-US" dirty="0"/>
              <a:t>If we do not receive funding for DDL, this will be a major setback for the development of DTS within MT.</a:t>
            </a:r>
          </a:p>
          <a:p>
            <a:endParaRPr lang="en-US" dirty="0"/>
          </a:p>
        </p:txBody>
      </p:sp>
      <p:sp>
        <p:nvSpPr>
          <p:cNvPr id="4" name="Slide Number Placeholder 3"/>
          <p:cNvSpPr>
            <a:spLocks noGrp="1"/>
          </p:cNvSpPr>
          <p:nvPr>
            <p:ph type="sldNum" sz="quarter" idx="5"/>
          </p:nvPr>
        </p:nvSpPr>
        <p:spPr/>
        <p:txBody>
          <a:bodyPr/>
          <a:lstStyle/>
          <a:p>
            <a:fld id="{8901BAFD-BDF1-4073-A261-64C06A00B82D}" type="slidenum">
              <a:rPr lang="de-DE" smtClean="0"/>
              <a:t>13</a:t>
            </a:fld>
            <a:endParaRPr lang="de-DE"/>
          </a:p>
        </p:txBody>
      </p:sp>
    </p:spTree>
    <p:extLst>
      <p:ext uri="{BB962C8B-B14F-4D97-AF65-F5344CB8AC3E}">
        <p14:creationId xmlns:p14="http://schemas.microsoft.com/office/powerpoint/2010/main" val="376915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055623" y="1460131"/>
            <a:ext cx="5868000" cy="699686"/>
          </a:xfrm>
          <a:prstGeom prst="rect">
            <a:avLst/>
          </a:prstGeom>
        </p:spPr>
        <p:txBody>
          <a:bodyPr lIns="0" tIns="0" rIns="0" bIns="0" anchor="t" anchorCtr="0">
            <a:noAutofit/>
          </a:bodyPr>
          <a:lstStyle>
            <a:lvl1pPr algn="l">
              <a:defRPr sz="3200" b="0" cap="none" baseline="0"/>
            </a:lvl1pPr>
          </a:lstStyle>
          <a:p>
            <a:r>
              <a:rPr lang="de-DE" dirty="0"/>
              <a:t>Präsentationstitel</a:t>
            </a:r>
            <a:br>
              <a:rPr lang="de-DE" dirty="0"/>
            </a:br>
            <a:r>
              <a:rPr lang="de-DE" dirty="0"/>
              <a:t>Auch zweizeilig möglich</a:t>
            </a:r>
          </a:p>
        </p:txBody>
      </p:sp>
      <p:sp>
        <p:nvSpPr>
          <p:cNvPr id="3" name="Untertitel 2"/>
          <p:cNvSpPr>
            <a:spLocks noGrp="1"/>
          </p:cNvSpPr>
          <p:nvPr>
            <p:ph type="subTitle" idx="1" hasCustomPrompt="1"/>
          </p:nvPr>
        </p:nvSpPr>
        <p:spPr>
          <a:xfrm>
            <a:off x="2056845" y="2607754"/>
            <a:ext cx="5868000" cy="692566"/>
          </a:xfrm>
          <a:prstGeom prst="rect">
            <a:avLst/>
          </a:prstGeom>
        </p:spPr>
        <p:txBody>
          <a:bodyPr lIns="0" tIns="0" rIns="0" bIns="0">
            <a:normAutofit/>
          </a:bodyPr>
          <a:lstStyle>
            <a:lvl1pPr marL="0" indent="0" algn="l">
              <a:lnSpc>
                <a:spcPts val="18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Eventuelle Subheadline,</a:t>
            </a:r>
          </a:p>
          <a:p>
            <a:r>
              <a:rPr lang="de-DE" dirty="0"/>
              <a:t>ebenfalls zweizeilig möglich</a:t>
            </a:r>
          </a:p>
        </p:txBody>
      </p:sp>
    </p:spTree>
    <p:extLst>
      <p:ext uri="{BB962C8B-B14F-4D97-AF65-F5344CB8AC3E}">
        <p14:creationId xmlns:p14="http://schemas.microsoft.com/office/powerpoint/2010/main" val="1749754069"/>
      </p:ext>
    </p:extLst>
  </p:cSld>
  <p:clrMapOvr>
    <a:masterClrMapping/>
  </p:clrMapOvr>
  <p:extLst>
    <p:ext uri="{DCECCB84-F9BA-43D5-87BE-67443E8EF086}">
      <p15:sldGuideLst xmlns:p15="http://schemas.microsoft.com/office/powerpoint/2012/main">
        <p15:guide id="1" orient="horz" pos="1173">
          <p15:clr>
            <a:srgbClr val="FBAE40"/>
          </p15:clr>
        </p15:guide>
        <p15:guide id="2" orient="horz" pos="1747">
          <p15:clr>
            <a:srgbClr val="FBAE40"/>
          </p15:clr>
        </p15:guide>
        <p15:guide id="3" pos="4380">
          <p15:clr>
            <a:srgbClr val="FBAE40"/>
          </p15:clr>
        </p15:guide>
        <p15:guide id="4" orient="horz" pos="383">
          <p15:clr>
            <a:srgbClr val="FBAE40"/>
          </p15:clr>
        </p15:guide>
        <p15:guide id="5" orient="horz" pos="2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_Content 1/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27534"/>
            <a:ext cx="8424000" cy="266400"/>
          </a:xfrm>
        </p:spPr>
        <p:txBody>
          <a:bodyPr lIns="0" tIns="0" rIns="0" bIns="0"/>
          <a:lstStyle>
            <a:lvl1pPr marL="0" indent="0">
              <a:buNone/>
              <a:defRPr sz="16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85" y="1311275"/>
            <a:ext cx="8413752" cy="342265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4" y="4856316"/>
            <a:ext cx="1073123" cy="307723"/>
          </a:xfrm>
          <a:prstGeom prst="rect">
            <a:avLst/>
          </a:prstGeom>
        </p:spPr>
      </p:pic>
      <p:sp>
        <p:nvSpPr>
          <p:cNvPr id="3" name="Foliennummernplatzhalter 2">
            <a:extLst>
              <a:ext uri="{FF2B5EF4-FFF2-40B4-BE49-F238E27FC236}">
                <a16:creationId xmlns:a16="http://schemas.microsoft.com/office/drawing/2014/main" id="{0CD6C543-7CE9-4E0F-B4AA-852EC2E57C83}"/>
              </a:ext>
            </a:extLst>
          </p:cNvPr>
          <p:cNvSpPr>
            <a:spLocks noGrp="1"/>
          </p:cNvSpPr>
          <p:nvPr>
            <p:ph type="sldNum" sz="quarter" idx="17"/>
          </p:nvPr>
        </p:nvSpPr>
        <p:spPr/>
        <p:txBody>
          <a:bodyPr/>
          <a:lstStyle/>
          <a:p>
            <a:fld id="{F136ED25-00BD-4D18-BE5C-DF7A2EC29FC3}" type="slidenum">
              <a:rPr lang="en-US" smtClean="0"/>
              <a:pPr/>
              <a:t>‹#›</a:t>
            </a:fld>
            <a:endParaRPr lang="en-US" dirty="0"/>
          </a:p>
        </p:txBody>
      </p:sp>
    </p:spTree>
    <p:extLst>
      <p:ext uri="{BB962C8B-B14F-4D97-AF65-F5344CB8AC3E}">
        <p14:creationId xmlns:p14="http://schemas.microsoft.com/office/powerpoint/2010/main" val="236983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Sub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27534"/>
            <a:ext cx="8424000" cy="266400"/>
          </a:xfrm>
        </p:spPr>
        <p:txBody>
          <a:bodyPr lIns="0" tIns="0" rIns="0" bIns="0"/>
          <a:lstStyle>
            <a:lvl1pPr marL="0" indent="0">
              <a:buNone/>
              <a:defRPr sz="1600">
                <a:solidFill>
                  <a:schemeClr val="accent2"/>
                </a:solidFill>
              </a:defRPr>
            </a:lvl1pPr>
          </a:lstStyle>
          <a:p>
            <a:pPr lvl="0"/>
            <a:r>
              <a:rPr lang="de-DE" dirty="0"/>
              <a:t>Entweder zweizeiliger Titel oder Titel mit Subheader</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4" y="4856316"/>
            <a:ext cx="1073123" cy="307723"/>
          </a:xfrm>
          <a:prstGeom prst="rect">
            <a:avLst/>
          </a:prstGeom>
        </p:spPr>
      </p:pic>
      <p:sp>
        <p:nvSpPr>
          <p:cNvPr id="3" name="Foliennummernplatzhalter 2">
            <a:extLst>
              <a:ext uri="{FF2B5EF4-FFF2-40B4-BE49-F238E27FC236}">
                <a16:creationId xmlns:a16="http://schemas.microsoft.com/office/drawing/2014/main" id="{0CD6C543-7CE9-4E0F-B4AA-852EC2E57C83}"/>
              </a:ext>
            </a:extLst>
          </p:cNvPr>
          <p:cNvSpPr>
            <a:spLocks noGrp="1"/>
          </p:cNvSpPr>
          <p:nvPr>
            <p:ph type="sldNum" sz="quarter" idx="17"/>
          </p:nvPr>
        </p:nvSpPr>
        <p:spPr/>
        <p:txBody>
          <a:bodyPr/>
          <a:lstStyle/>
          <a:p>
            <a:fld id="{F136ED25-00BD-4D18-BE5C-DF7A2EC29FC3}" type="slidenum">
              <a:rPr lang="en-US" smtClean="0"/>
              <a:pPr/>
              <a:t>‹#›</a:t>
            </a:fld>
            <a:endParaRPr lang="en-US" dirty="0"/>
          </a:p>
        </p:txBody>
      </p:sp>
    </p:spTree>
    <p:extLst>
      <p:ext uri="{BB962C8B-B14F-4D97-AF65-F5344CB8AC3E}">
        <p14:creationId xmlns:p14="http://schemas.microsoft.com/office/powerpoint/2010/main" val="254338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4" y="4856316"/>
            <a:ext cx="1073123" cy="307723"/>
          </a:xfrm>
          <a:prstGeom prst="rect">
            <a:avLst/>
          </a:prstGeom>
        </p:spPr>
      </p:pic>
      <p:sp>
        <p:nvSpPr>
          <p:cNvPr id="3" name="Foliennummernplatzhalter 2">
            <a:extLst>
              <a:ext uri="{FF2B5EF4-FFF2-40B4-BE49-F238E27FC236}">
                <a16:creationId xmlns:a16="http://schemas.microsoft.com/office/drawing/2014/main" id="{0CD6C543-7CE9-4E0F-B4AA-852EC2E57C83}"/>
              </a:ext>
            </a:extLst>
          </p:cNvPr>
          <p:cNvSpPr>
            <a:spLocks noGrp="1"/>
          </p:cNvSpPr>
          <p:nvPr>
            <p:ph type="sldNum" sz="quarter" idx="17"/>
          </p:nvPr>
        </p:nvSpPr>
        <p:spPr/>
        <p:txBody>
          <a:bodyPr/>
          <a:lstStyle/>
          <a:p>
            <a:fld id="{F136ED25-00BD-4D18-BE5C-DF7A2EC29FC3}" type="slidenum">
              <a:rPr lang="en-US" smtClean="0"/>
              <a:pPr/>
              <a:t>‹#›</a:t>
            </a:fld>
            <a:endParaRPr lang="en-US" dirty="0"/>
          </a:p>
        </p:txBody>
      </p:sp>
    </p:spTree>
    <p:extLst>
      <p:ext uri="{BB962C8B-B14F-4D97-AF65-F5344CB8AC3E}">
        <p14:creationId xmlns:p14="http://schemas.microsoft.com/office/powerpoint/2010/main" val="3281293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_Content 1/1">
    <p:spTree>
      <p:nvGrpSpPr>
        <p:cNvPr id="1" name=""/>
        <p:cNvGrpSpPr/>
        <p:nvPr/>
      </p:nvGrpSpPr>
      <p:grpSpPr>
        <a:xfrm>
          <a:off x="0" y="0"/>
          <a:ext cx="0" cy="0"/>
          <a:chOff x="0" y="0"/>
          <a:chExt cx="0" cy="0"/>
        </a:xfrm>
      </p:grpSpPr>
      <p:pic>
        <p:nvPicPr>
          <p:cNvPr id="717" name="Grafik 2" descr="Grafik 2"/>
          <p:cNvPicPr>
            <a:picLocks noChangeAspect="1"/>
          </p:cNvPicPr>
          <p:nvPr/>
        </p:nvPicPr>
        <p:blipFill>
          <a:blip r:embed="rId2"/>
          <a:stretch>
            <a:fillRect/>
          </a:stretch>
        </p:blipFill>
        <p:spPr>
          <a:xfrm>
            <a:off x="0" y="4878010"/>
            <a:ext cx="9144000" cy="271464"/>
          </a:xfrm>
          <a:prstGeom prst="rect">
            <a:avLst/>
          </a:prstGeom>
          <a:ln w="12700">
            <a:miter lim="400000"/>
          </a:ln>
        </p:spPr>
      </p:pic>
      <p:sp>
        <p:nvSpPr>
          <p:cNvPr id="718" name="Folientitel, insgesamt zweizeilig"/>
          <p:cNvSpPr txBox="1">
            <a:spLocks noGrp="1"/>
          </p:cNvSpPr>
          <p:nvPr>
            <p:ph type="title" hasCustomPrompt="1"/>
          </p:nvPr>
        </p:nvSpPr>
        <p:spPr>
          <a:xfrm>
            <a:off x="359999" y="219601"/>
            <a:ext cx="8424001" cy="371931"/>
          </a:xfrm>
          <a:prstGeom prst="rect">
            <a:avLst/>
          </a:prstGeom>
        </p:spPr>
        <p:txBody>
          <a:bodyPr lIns="0" tIns="0" rIns="0" bIns="0" anchor="t"/>
          <a:lstStyle>
            <a:lvl1pPr defTabSz="914378">
              <a:defRPr sz="2200">
                <a:solidFill>
                  <a:schemeClr val="accent1"/>
                </a:solidFill>
              </a:defRPr>
            </a:lvl1pPr>
          </a:lstStyle>
          <a:p>
            <a:r>
              <a:t>Folientitel, insgesamt zweizeilig</a:t>
            </a:r>
          </a:p>
        </p:txBody>
      </p:sp>
      <p:sp>
        <p:nvSpPr>
          <p:cNvPr id="719" name="Textebene 1…"/>
          <p:cNvSpPr txBox="1">
            <a:spLocks noGrp="1"/>
          </p:cNvSpPr>
          <p:nvPr>
            <p:ph type="body" sz="quarter" idx="1" hasCustomPrompt="1"/>
          </p:nvPr>
        </p:nvSpPr>
        <p:spPr>
          <a:xfrm>
            <a:off x="358775" y="627533"/>
            <a:ext cx="8424000" cy="266401"/>
          </a:xfrm>
          <a:prstGeom prst="rect">
            <a:avLst/>
          </a:prstGeom>
        </p:spPr>
        <p:txBody>
          <a:bodyPr lIns="0" tIns="0" rIns="0" bIns="0">
            <a:normAutofit/>
          </a:bodyPr>
          <a:lstStyle>
            <a:lvl1pPr marL="0" indent="0" defTabSz="179996">
              <a:spcBef>
                <a:spcPts val="600"/>
              </a:spcBef>
              <a:buSzTx/>
              <a:buFontTx/>
              <a:buNone/>
              <a:tabLst>
                <a:tab pos="177800" algn="l"/>
                <a:tab pos="355600" algn="l"/>
              </a:tabLst>
              <a:defRPr sz="1600">
                <a:solidFill>
                  <a:schemeClr val="accent2"/>
                </a:solidFill>
              </a:defRPr>
            </a:lvl1pPr>
            <a:lvl2pPr marL="205626" indent="-205010" defTabSz="179996">
              <a:spcBef>
                <a:spcPts val="600"/>
              </a:spcBef>
              <a:buFontTx/>
              <a:buChar char="▪"/>
              <a:tabLst>
                <a:tab pos="177800" algn="l"/>
                <a:tab pos="355600" algn="l"/>
              </a:tabLst>
              <a:defRPr sz="1600">
                <a:solidFill>
                  <a:schemeClr val="accent2"/>
                </a:solidFill>
              </a:defRPr>
            </a:lvl2pPr>
            <a:lvl3pPr marL="0" indent="0" defTabSz="179996">
              <a:spcBef>
                <a:spcPts val="600"/>
              </a:spcBef>
              <a:buSzTx/>
              <a:buFontTx/>
              <a:buNone/>
              <a:tabLst>
                <a:tab pos="177800" algn="l"/>
                <a:tab pos="355600" algn="l"/>
              </a:tabLst>
              <a:defRPr sz="1600">
                <a:solidFill>
                  <a:schemeClr val="accent2"/>
                </a:solidFill>
              </a:defRPr>
            </a:lvl3pPr>
            <a:lvl4pPr marL="240000" indent="-240000" defTabSz="179996">
              <a:spcBef>
                <a:spcPts val="600"/>
              </a:spcBef>
              <a:buFontTx/>
              <a:buChar char="▪"/>
              <a:tabLst>
                <a:tab pos="177800" algn="l"/>
                <a:tab pos="355600" algn="l"/>
              </a:tabLst>
              <a:defRPr sz="1600">
                <a:solidFill>
                  <a:schemeClr val="accent2"/>
                </a:solidFill>
              </a:defRPr>
            </a:lvl4pPr>
            <a:lvl5pPr marL="419999" indent="-239999" defTabSz="179996">
              <a:spcBef>
                <a:spcPts val="600"/>
              </a:spcBef>
              <a:buFontTx/>
              <a:buChar char="−"/>
              <a:tabLst>
                <a:tab pos="177800" algn="l"/>
                <a:tab pos="355600" algn="l"/>
              </a:tabLst>
              <a:defRPr sz="1600">
                <a:solidFill>
                  <a:schemeClr val="accent2"/>
                </a:solidFill>
              </a:defRPr>
            </a:lvl5pPr>
          </a:lstStyle>
          <a:p>
            <a:r>
              <a:t>Entweder zweizeiliger Titel oder Titel mit Subheader</a:t>
            </a:r>
          </a:p>
          <a:p>
            <a:pPr lvl="1"/>
            <a:endParaRPr/>
          </a:p>
          <a:p>
            <a:pPr lvl="2"/>
            <a:endParaRPr/>
          </a:p>
          <a:p>
            <a:pPr lvl="3"/>
            <a:endParaRPr/>
          </a:p>
          <a:p>
            <a:pPr lvl="4"/>
            <a:endParaRPr/>
          </a:p>
        </p:txBody>
      </p:sp>
      <p:pic>
        <p:nvPicPr>
          <p:cNvPr id="720" name="Grafik 8" descr="Grafik 8"/>
          <p:cNvPicPr>
            <a:picLocks noChangeAspect="1"/>
          </p:cNvPicPr>
          <p:nvPr/>
        </p:nvPicPr>
        <p:blipFill>
          <a:blip r:embed="rId3"/>
          <a:stretch>
            <a:fillRect/>
          </a:stretch>
        </p:blipFill>
        <p:spPr>
          <a:xfrm>
            <a:off x="6883254" y="4856315"/>
            <a:ext cx="1073124" cy="307724"/>
          </a:xfrm>
          <a:prstGeom prst="rect">
            <a:avLst/>
          </a:prstGeom>
          <a:ln w="12700">
            <a:miter lim="400000"/>
          </a:ln>
        </p:spPr>
      </p:pic>
      <p:sp>
        <p:nvSpPr>
          <p:cNvPr id="721" name="Foliennummer"/>
          <p:cNvSpPr txBox="1">
            <a:spLocks noGrp="1"/>
          </p:cNvSpPr>
          <p:nvPr>
            <p:ph type="sldNum" sz="quarter" idx="2"/>
          </p:nvPr>
        </p:nvSpPr>
        <p:spPr>
          <a:xfrm>
            <a:off x="8615910" y="4939826"/>
            <a:ext cx="168090" cy="147831"/>
          </a:xfrm>
          <a:prstGeom prst="rect">
            <a:avLst/>
          </a:prstGeom>
        </p:spPr>
        <p:txBody>
          <a:bodyPr lIns="0" tIns="0" rIns="0" bIns="0"/>
          <a:lstStyle>
            <a:lvl1pPr>
              <a:defRPr sz="1100">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682081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4767264"/>
            <a:ext cx="2133600" cy="273844"/>
          </a:xfrm>
          <a:prstGeom prst="rect">
            <a:avLst/>
          </a:prstGeom>
        </p:spPr>
        <p:txBody>
          <a:bodyPr/>
          <a:lstStyle/>
          <a:p>
            <a:fld id="{B3C4254B-C378-48D1-AD6F-1BE8D3E5E50A}" type="datetimeFigureOut">
              <a:rPr lang="de-DE" smtClean="0">
                <a:solidFill>
                  <a:prstClr val="black">
                    <a:tint val="75000"/>
                  </a:prstClr>
                </a:solidFill>
              </a:rPr>
              <a:pPr/>
              <a:t>15.06.2025</a:t>
            </a:fld>
            <a:endParaRPr lang="de-DE">
              <a:solidFill>
                <a:prstClr val="black">
                  <a:tint val="75000"/>
                </a:prstClr>
              </a:solidFill>
            </a:endParaRPr>
          </a:p>
        </p:txBody>
      </p:sp>
      <p:sp>
        <p:nvSpPr>
          <p:cNvPr id="4" name="Fußzeilenplatzhalter 3"/>
          <p:cNvSpPr>
            <a:spLocks noGrp="1"/>
          </p:cNvSpPr>
          <p:nvPr>
            <p:ph type="ftr" sz="quarter" idx="11"/>
          </p:nvPr>
        </p:nvSpPr>
        <p:spPr>
          <a:xfrm>
            <a:off x="3124200" y="4767264"/>
            <a:ext cx="2895600" cy="273844"/>
          </a:xfrm>
          <a:prstGeom prst="rect">
            <a:avLst/>
          </a:prstGeom>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DD5091D1-4376-408D-8872-60858322D7B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71493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8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62"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hteck 5"/>
          <p:cNvSpPr/>
          <p:nvPr userDrawn="1"/>
        </p:nvSpPr>
        <p:spPr>
          <a:xfrm>
            <a:off x="8399937" y="4879740"/>
            <a:ext cx="473206" cy="261610"/>
          </a:xfrm>
          <a:prstGeom prst="rect">
            <a:avLst/>
          </a:prstGeom>
        </p:spPr>
        <p:txBody>
          <a:bodyPr wrap="none">
            <a:spAutoFit/>
          </a:bodyPr>
          <a:lstStyle/>
          <a:p>
            <a:pPr algn="r"/>
            <a:fld id="{63FFF309-7B43-4697-A594-9877CC163A2D}" type="slidenum">
              <a:rPr kumimoji="0" lang="de-DE" sz="1100" b="1" i="0" u="none" strike="noStrike" kern="1200" cap="none" spc="0" normalizeH="0" baseline="0" noProof="0" smtClean="0">
                <a:ln>
                  <a:noFill/>
                </a:ln>
                <a:solidFill>
                  <a:prstClr val="white"/>
                </a:solidFill>
                <a:effectLst/>
                <a:uLnTx/>
                <a:uFillTx/>
                <a:latin typeface="+mn-lt"/>
                <a:ea typeface="+mn-ea"/>
                <a:cs typeface="+mn-cs"/>
              </a:rPr>
              <a:pPr algn="r"/>
              <a:t>‹#›</a:t>
            </a:fld>
            <a:endParaRPr lang="de-DE" dirty="0"/>
          </a:p>
        </p:txBody>
      </p:sp>
      <p:cxnSp>
        <p:nvCxnSpPr>
          <p:cNvPr id="8" name="Gerade Verbindung 7"/>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2424413569"/>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T_2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Slide Number Placeholder 1">
            <a:extLst>
              <a:ext uri="{FF2B5EF4-FFF2-40B4-BE49-F238E27FC236}">
                <a16:creationId xmlns:a16="http://schemas.microsoft.com/office/drawing/2014/main" id="{5D45230D-D39F-4836-9BC1-5C9D67D16119}"/>
              </a:ext>
            </a:extLst>
          </p:cNvPr>
          <p:cNvSpPr>
            <a:spLocks noGrp="1"/>
          </p:cNvSpPr>
          <p:nvPr>
            <p:ph type="sldNum" sz="quarter" idx="4"/>
          </p:nvPr>
        </p:nvSpPr>
        <p:spPr>
          <a:xfrm>
            <a:off x="287524" y="4812963"/>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611789896"/>
      </p:ext>
    </p:extLst>
  </p:cSld>
  <p:clrMapOvr>
    <a:masterClrMapping/>
  </p:clrMapOvr>
  <p:extLst mod="1">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T-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D05A-CFF5-4C18-935F-7BDCB03D380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8EE9B71-9076-43AA-8B43-16AFF43B5D89}"/>
              </a:ext>
            </a:extLst>
          </p:cNvPr>
          <p:cNvSpPr>
            <a:spLocks noGrp="1"/>
          </p:cNvSpPr>
          <p:nvPr>
            <p:ph type="sldNum" sz="quarter" idx="10"/>
          </p:nvPr>
        </p:nvSpPr>
        <p:spPr/>
        <p:txBody>
          <a:body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1895865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842522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Slide Number Placeholder 1">
            <a:extLst>
              <a:ext uri="{FF2B5EF4-FFF2-40B4-BE49-F238E27FC236}">
                <a16:creationId xmlns:a16="http://schemas.microsoft.com/office/drawing/2014/main" id="{59BBDEBD-540D-46F0-80D3-1AD26E979FA8}"/>
              </a:ext>
            </a:extLst>
          </p:cNvPr>
          <p:cNvSpPr>
            <a:spLocks noGrp="1"/>
          </p:cNvSpPr>
          <p:nvPr>
            <p:ph type="sldNum" sz="quarter" idx="4"/>
          </p:nvPr>
        </p:nvSpPr>
        <p:spPr>
          <a:xfrm>
            <a:off x="287524"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2744121496"/>
      </p:ext>
    </p:extLst>
  </p:cSld>
  <p:clrMapOvr>
    <a:masterClrMapping/>
  </p:clrMapOvr>
  <p:extLst mod="1">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2" name="Slide Number Placeholder 1">
            <a:extLst>
              <a:ext uri="{FF2B5EF4-FFF2-40B4-BE49-F238E27FC236}">
                <a16:creationId xmlns:a16="http://schemas.microsoft.com/office/drawing/2014/main" id="{0009F0CA-D9A6-4DEF-A1BC-3BC05562D782}"/>
              </a:ext>
            </a:extLst>
          </p:cNvPr>
          <p:cNvSpPr>
            <a:spLocks noGrp="1"/>
          </p:cNvSpPr>
          <p:nvPr>
            <p:ph type="sldNum" sz="quarter" idx="4"/>
          </p:nvPr>
        </p:nvSpPr>
        <p:spPr>
          <a:xfrm>
            <a:off x="360000"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2480549796"/>
      </p:ext>
    </p:extLst>
  </p:cSld>
  <p:clrMapOvr>
    <a:masterClrMapping/>
  </p:clrMapOvr>
  <p:extLst mod="1">
    <p:ext uri="{DCECCB84-F9BA-43D5-87BE-67443E8EF086}">
      <p15:sldGuideLst xmlns:p15="http://schemas.microsoft.com/office/powerpoint/2012/main">
        <p15:guide id="1" orient="horz" pos="5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200" b="0" cap="none" baseline="0">
                <a:solidFill>
                  <a:srgbClr val="002864"/>
                </a:solidFill>
              </a:defRPr>
            </a:lvl1pPr>
          </a:lstStyle>
          <a:p>
            <a:r>
              <a:rPr lang="de-DE" dirty="0"/>
              <a:t>Zwischentitel grafisch, Insgesamt Zweizeilig</a:t>
            </a:r>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000" baseline="0">
                <a:solidFill>
                  <a:srgbClr val="22B0F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Entweder zweizeiliger Titel oder Titel und Subheadline</a:t>
            </a:r>
          </a:p>
        </p:txBody>
      </p:sp>
    </p:spTree>
    <p:extLst>
      <p:ext uri="{BB962C8B-B14F-4D97-AF65-F5344CB8AC3E}">
        <p14:creationId xmlns:p14="http://schemas.microsoft.com/office/powerpoint/2010/main" val="3580236886"/>
      </p:ext>
    </p:extLst>
  </p:cSld>
  <p:clrMapOvr>
    <a:masterClrMapping/>
  </p:clrMapOvr>
  <p:extLst>
    <p:ext uri="{DCECCB84-F9BA-43D5-87BE-67443E8EF086}">
      <p15:sldGuideLst xmlns:p15="http://schemas.microsoft.com/office/powerpoint/2012/main">
        <p15:guide id="1" pos="224" userDrawn="1">
          <p15:clr>
            <a:srgbClr val="FBAE40"/>
          </p15:clr>
        </p15:guide>
        <p15:guide id="2" orient="horz" pos="309" userDrawn="1">
          <p15:clr>
            <a:srgbClr val="FBAE40"/>
          </p15:clr>
        </p15:guide>
        <p15:guide id="3" orient="horz" pos="54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000" b="0" cap="none" baseline="0">
                <a:solidFill>
                  <a:srgbClr val="002864"/>
                </a:solidFill>
              </a:defRPr>
            </a:lvl1pPr>
          </a:lstStyle>
          <a:p>
            <a:r>
              <a:rPr lang="de-DE" dirty="0"/>
              <a:t>Zwischentitel grafisch, Insgesamt Zweizeilig</a:t>
            </a:r>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400" baseline="0">
                <a:solidFill>
                  <a:srgbClr val="0028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Entweder zweizeiliger Titel oder Titel und Subheadline</a:t>
            </a:r>
          </a:p>
        </p:txBody>
      </p:sp>
      <p:sp>
        <p:nvSpPr>
          <p:cNvPr id="5" name="Slide Number Placeholder 1">
            <a:extLst>
              <a:ext uri="{FF2B5EF4-FFF2-40B4-BE49-F238E27FC236}">
                <a16:creationId xmlns:a16="http://schemas.microsoft.com/office/drawing/2014/main" id="{5E4119C6-F821-4599-B32E-607A1D4E8162}"/>
              </a:ext>
            </a:extLst>
          </p:cNvPr>
          <p:cNvSpPr>
            <a:spLocks noGrp="1"/>
          </p:cNvSpPr>
          <p:nvPr>
            <p:ph type="sldNum" sz="quarter" idx="4"/>
          </p:nvPr>
        </p:nvSpPr>
        <p:spPr>
          <a:xfrm>
            <a:off x="371221"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1382751476"/>
      </p:ext>
    </p:extLst>
  </p:cSld>
  <p:clrMapOvr>
    <a:masterClrMapping/>
  </p:clrMapOvr>
  <p:extLst mod="1">
    <p:ext uri="{DCECCB84-F9BA-43D5-87BE-67443E8EF086}">
      <p15:sldGuideLst xmlns:p15="http://schemas.microsoft.com/office/powerpoint/2012/main">
        <p15:guide id="1" orient="horz" pos="54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1">
            <a:extLst>
              <a:ext uri="{FF2B5EF4-FFF2-40B4-BE49-F238E27FC236}">
                <a16:creationId xmlns:a16="http://schemas.microsoft.com/office/drawing/2014/main" id="{18162C34-44F8-4909-9F3C-29926CFED34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solidFill>
              </a:defRPr>
            </a:lvl1pPr>
          </a:lstStyle>
          <a:p>
            <a:fld id="{90614386-0975-4C9B-A63A-9561F98B8696}" type="slidenum">
              <a:rPr lang="de-DE" smtClean="0"/>
              <a:pPr/>
              <a:t>‹#›</a:t>
            </a:fld>
            <a:endParaRPr lang="de-DE" dirty="0"/>
          </a:p>
        </p:txBody>
      </p:sp>
    </p:spTree>
    <p:extLst>
      <p:ext uri="{BB962C8B-B14F-4D97-AF65-F5344CB8AC3E}">
        <p14:creationId xmlns:p14="http://schemas.microsoft.com/office/powerpoint/2010/main" val="3508376490"/>
      </p:ext>
    </p:extLst>
  </p:cSld>
  <p:clrMapOvr>
    <a:masterClrMapping/>
  </p:clrMapOvr>
  <p:extLst mod="1">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rgbClr val="005AA0"/>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8244447"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6" name="Gerader Verbinder 5"/>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
        <p:nvSpPr>
          <p:cNvPr id="7" name="Foliennummernplatzhalter 6">
            <a:extLst>
              <a:ext uri="{FF2B5EF4-FFF2-40B4-BE49-F238E27FC236}">
                <a16:creationId xmlns:a16="http://schemas.microsoft.com/office/drawing/2014/main" id="{99E91EE7-099B-4265-80F7-1AD7B6D5CA21}"/>
              </a:ext>
            </a:extLst>
          </p:cNvPr>
          <p:cNvSpPr txBox="1">
            <a:spLocks/>
          </p:cNvSpPr>
          <p:nvPr userDrawn="1"/>
        </p:nvSpPr>
        <p:spPr>
          <a:xfrm>
            <a:off x="4355976" y="4860048"/>
            <a:ext cx="351944" cy="274637"/>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A7D314-ADB3-4224-BAA8-FD8F1154CE8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637527802"/>
      </p:ext>
    </p:extLst>
  </p:cSld>
  <p:clrMapOvr>
    <a:masterClrMapping/>
  </p:clrMapOvr>
  <p:extLst mod="1">
    <p:ext uri="{DCECCB84-F9BA-43D5-87BE-67443E8EF086}">
      <p15:sldGuideLst xmlns:p15="http://schemas.microsoft.com/office/powerpoint/2012/main">
        <p15:guide id="1" pos="2812">
          <p15:clr>
            <a:srgbClr val="FBAE40"/>
          </p15:clr>
        </p15:guide>
        <p15:guide id="2" pos="2945">
          <p15:clr>
            <a:srgbClr val="FBAE40"/>
          </p15:clr>
        </p15:guide>
        <p15:guide id="3" orient="horz" pos="312">
          <p15:clr>
            <a:srgbClr val="FBAE40"/>
          </p15:clr>
        </p15:guide>
        <p15:guide id="4" orient="horz" pos="539">
          <p15:clr>
            <a:srgbClr val="FBAE40"/>
          </p15:clr>
        </p15:guide>
        <p15:guide id="5" orient="horz" pos="823">
          <p15:clr>
            <a:srgbClr val="FBAE40"/>
          </p15:clr>
        </p15:guide>
        <p15:guide id="6" orient="horz" pos="29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83664" y="2032412"/>
            <a:ext cx="6858000" cy="1068437"/>
          </a:xfrm>
        </p:spPr>
        <p:txBody>
          <a:bodyPr anchor="b">
            <a:normAutofit/>
          </a:bodyPr>
          <a:lstStyle>
            <a:lvl1pPr algn="l">
              <a:defRPr sz="3600" baseline="0"/>
            </a:lvl1pPr>
          </a:lstStyle>
          <a:p>
            <a:r>
              <a:rPr lang="de-DE" dirty="0"/>
              <a:t>Zwischenfolie Titel</a:t>
            </a:r>
          </a:p>
        </p:txBody>
      </p:sp>
      <p:sp>
        <p:nvSpPr>
          <p:cNvPr id="3" name="Untertitel 2"/>
          <p:cNvSpPr>
            <a:spLocks noGrp="1"/>
          </p:cNvSpPr>
          <p:nvPr>
            <p:ph type="subTitle" idx="1" hasCustomPrompt="1"/>
          </p:nvPr>
        </p:nvSpPr>
        <p:spPr>
          <a:xfrm>
            <a:off x="985795" y="3012619"/>
            <a:ext cx="6858000" cy="1241425"/>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Unterzeile</a:t>
            </a:r>
          </a:p>
        </p:txBody>
      </p:sp>
    </p:spTree>
    <p:extLst>
      <p:ext uri="{BB962C8B-B14F-4D97-AF65-F5344CB8AC3E}">
        <p14:creationId xmlns:p14="http://schemas.microsoft.com/office/powerpoint/2010/main" val="234299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T_2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Slide Number Placeholder 1">
            <a:extLst>
              <a:ext uri="{FF2B5EF4-FFF2-40B4-BE49-F238E27FC236}">
                <a16:creationId xmlns:a16="http://schemas.microsoft.com/office/drawing/2014/main" id="{5D45230D-D39F-4836-9BC1-5C9D67D16119}"/>
              </a:ext>
            </a:extLst>
          </p:cNvPr>
          <p:cNvSpPr>
            <a:spLocks noGrp="1"/>
          </p:cNvSpPr>
          <p:nvPr>
            <p:ph type="sldNum" sz="quarter" idx="4"/>
          </p:nvPr>
        </p:nvSpPr>
        <p:spPr>
          <a:xfrm>
            <a:off x="287524" y="4812963"/>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3870503175"/>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T-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D05A-CFF5-4C18-935F-7BDCB03D380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8EE9B71-9076-43AA-8B43-16AFF43B5D89}"/>
              </a:ext>
            </a:extLst>
          </p:cNvPr>
          <p:cNvSpPr>
            <a:spLocks noGrp="1"/>
          </p:cNvSpPr>
          <p:nvPr>
            <p:ph type="sldNum" sz="quarter" idx="10"/>
          </p:nvPr>
        </p:nvSpPr>
        <p:spPr/>
        <p:txBody>
          <a:body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159191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842522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Slide Number Placeholder 1">
            <a:extLst>
              <a:ext uri="{FF2B5EF4-FFF2-40B4-BE49-F238E27FC236}">
                <a16:creationId xmlns:a16="http://schemas.microsoft.com/office/drawing/2014/main" id="{59BBDEBD-540D-46F0-80D3-1AD26E979FA8}"/>
              </a:ext>
            </a:extLst>
          </p:cNvPr>
          <p:cNvSpPr>
            <a:spLocks noGrp="1"/>
          </p:cNvSpPr>
          <p:nvPr>
            <p:ph type="sldNum" sz="quarter" idx="4"/>
          </p:nvPr>
        </p:nvSpPr>
        <p:spPr>
          <a:xfrm>
            <a:off x="287524"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3301570894"/>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2" name="Slide Number Placeholder 1">
            <a:extLst>
              <a:ext uri="{FF2B5EF4-FFF2-40B4-BE49-F238E27FC236}">
                <a16:creationId xmlns:a16="http://schemas.microsoft.com/office/drawing/2014/main" id="{0009F0CA-D9A6-4DEF-A1BC-3BC05562D782}"/>
              </a:ext>
            </a:extLst>
          </p:cNvPr>
          <p:cNvSpPr>
            <a:spLocks noGrp="1"/>
          </p:cNvSpPr>
          <p:nvPr>
            <p:ph type="sldNum" sz="quarter" idx="4"/>
          </p:nvPr>
        </p:nvSpPr>
        <p:spPr>
          <a:xfrm>
            <a:off x="360000"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3565818255"/>
      </p:ext>
    </p:extLst>
  </p:cSld>
  <p:clrMapOvr>
    <a:masterClrMapping/>
  </p:clrMapOvr>
  <p:extLst>
    <p:ext uri="{DCECCB84-F9BA-43D5-87BE-67443E8EF086}">
      <p15:sldGuideLst xmlns:p15="http://schemas.microsoft.com/office/powerpoint/2012/main">
        <p15:guide id="1" orient="horz" pos="5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000" b="0" cap="none" baseline="0">
                <a:solidFill>
                  <a:srgbClr val="002864"/>
                </a:solidFill>
              </a:defRPr>
            </a:lvl1pPr>
          </a:lstStyle>
          <a:p>
            <a:r>
              <a:rPr lang="de-DE" dirty="0"/>
              <a:t>Zwischentitel grafisch, Insgesamt Zweizeilig</a:t>
            </a:r>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400" baseline="0">
                <a:solidFill>
                  <a:srgbClr val="0028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Entweder zweizeiliger Titel oder Titel und Subheadline</a:t>
            </a:r>
          </a:p>
        </p:txBody>
      </p:sp>
      <p:sp>
        <p:nvSpPr>
          <p:cNvPr id="5" name="Slide Number Placeholder 1">
            <a:extLst>
              <a:ext uri="{FF2B5EF4-FFF2-40B4-BE49-F238E27FC236}">
                <a16:creationId xmlns:a16="http://schemas.microsoft.com/office/drawing/2014/main" id="{5E4119C6-F821-4599-B32E-607A1D4E8162}"/>
              </a:ext>
            </a:extLst>
          </p:cNvPr>
          <p:cNvSpPr>
            <a:spLocks noGrp="1"/>
          </p:cNvSpPr>
          <p:nvPr>
            <p:ph type="sldNum" sz="quarter" idx="4"/>
          </p:nvPr>
        </p:nvSpPr>
        <p:spPr>
          <a:xfrm>
            <a:off x="371221"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spTree>
    <p:extLst>
      <p:ext uri="{BB962C8B-B14F-4D97-AF65-F5344CB8AC3E}">
        <p14:creationId xmlns:p14="http://schemas.microsoft.com/office/powerpoint/2010/main" val="1973717190"/>
      </p:ext>
    </p:extLst>
  </p:cSld>
  <p:clrMapOvr>
    <a:masterClrMapping/>
  </p:clrMapOvr>
  <p:extLst>
    <p:ext uri="{DCECCB84-F9BA-43D5-87BE-67443E8EF086}">
      <p15:sldGuideLst xmlns:p15="http://schemas.microsoft.com/office/powerpoint/2012/main">
        <p15:guide id="1" orient="horz" pos="5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_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27534"/>
            <a:ext cx="8424000" cy="266400"/>
          </a:xfrm>
        </p:spPr>
        <p:txBody>
          <a:bodyPr lIns="0" tIns="0" rIns="0" bIns="0"/>
          <a:lstStyle>
            <a:lvl1pPr marL="0" indent="0">
              <a:buNone/>
              <a:defRPr sz="16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86"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63"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4" y="4856316"/>
            <a:ext cx="1073123" cy="307723"/>
          </a:xfrm>
          <a:prstGeom prst="rect">
            <a:avLst/>
          </a:prstGeom>
        </p:spPr>
      </p:pic>
      <p:sp>
        <p:nvSpPr>
          <p:cNvPr id="3" name="Foliennummernplatzhalter 2">
            <a:extLst>
              <a:ext uri="{FF2B5EF4-FFF2-40B4-BE49-F238E27FC236}">
                <a16:creationId xmlns:a16="http://schemas.microsoft.com/office/drawing/2014/main" id="{0CD6C543-7CE9-4E0F-B4AA-852EC2E57C83}"/>
              </a:ext>
            </a:extLst>
          </p:cNvPr>
          <p:cNvSpPr>
            <a:spLocks noGrp="1"/>
          </p:cNvSpPr>
          <p:nvPr>
            <p:ph type="sldNum" sz="quarter" idx="17"/>
          </p:nvPr>
        </p:nvSpPr>
        <p:spPr/>
        <p:txBody>
          <a:bodyPr/>
          <a:lstStyle/>
          <a:p>
            <a:fld id="{F136ED25-00BD-4D18-BE5C-DF7A2EC29FC3}" type="slidenum">
              <a:rPr lang="en-US" smtClean="0"/>
              <a:pPr/>
              <a:t>‹#›</a:t>
            </a:fld>
            <a:endParaRPr lang="en-US" dirty="0"/>
          </a:p>
        </p:txBody>
      </p:sp>
    </p:spTree>
    <p:extLst>
      <p:ext uri="{BB962C8B-B14F-4D97-AF65-F5344CB8AC3E}">
        <p14:creationId xmlns:p14="http://schemas.microsoft.com/office/powerpoint/2010/main" val="3401359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82996"/>
            <a:ext cx="1655716" cy="225216"/>
          </a:xfrm>
          <a:prstGeom prst="rect">
            <a:avLst/>
          </a:prstGeom>
        </p:spPr>
      </p:pic>
      <p:sp>
        <p:nvSpPr>
          <p:cNvPr id="12" name="Rechteck 11"/>
          <p:cNvSpPr/>
          <p:nvPr userDrawn="1"/>
        </p:nvSpPr>
        <p:spPr>
          <a:xfrm>
            <a:off x="0" y="879562"/>
            <a:ext cx="9144000" cy="4068452"/>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endParaRPr>
          </a:p>
        </p:txBody>
      </p:sp>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92280" y="515702"/>
            <a:ext cx="1656000" cy="123429"/>
          </a:xfrm>
          <a:prstGeom prst="rect">
            <a:avLst/>
          </a:prstGeom>
        </p:spPr>
      </p:pic>
    </p:spTree>
    <p:extLst>
      <p:ext uri="{BB962C8B-B14F-4D97-AF65-F5344CB8AC3E}">
        <p14:creationId xmlns:p14="http://schemas.microsoft.com/office/powerpoint/2010/main" val="4253843330"/>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7">
          <p15:clr>
            <a:srgbClr val="F26B43"/>
          </p15:clr>
        </p15:guide>
        <p15:guide id="2" orient="horz" pos="3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hteck 4"/>
          <p:cNvSpPr/>
          <p:nvPr userDrawn="1"/>
        </p:nvSpPr>
        <p:spPr>
          <a:xfrm>
            <a:off x="0" y="1095586"/>
            <a:ext cx="9144000" cy="3708412"/>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solidFill>
                <a:srgbClr val="002864"/>
              </a:solidFill>
            </a:endParaRPr>
          </a:p>
        </p:txBody>
      </p:sp>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4912010"/>
            <a:ext cx="792380" cy="107783"/>
          </a:xfrm>
          <a:prstGeom prst="rect">
            <a:avLst/>
          </a:prstGeom>
        </p:spPr>
      </p:pic>
    </p:spTree>
    <p:extLst>
      <p:ext uri="{BB962C8B-B14F-4D97-AF65-F5344CB8AC3E}">
        <p14:creationId xmlns:p14="http://schemas.microsoft.com/office/powerpoint/2010/main" val="2333422640"/>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508" y="0"/>
            <a:ext cx="9144000" cy="5143500"/>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noFill/>
              </a:ln>
              <a:solidFill>
                <a:srgbClr val="002864"/>
              </a:solidFill>
            </a:endParaRPr>
          </a:p>
        </p:txBody>
      </p:sp>
      <p:sp>
        <p:nvSpPr>
          <p:cNvPr id="2" name="Titelplatzhalter 1"/>
          <p:cNvSpPr>
            <a:spLocks noGrp="1"/>
          </p:cNvSpPr>
          <p:nvPr>
            <p:ph type="title"/>
          </p:nvPr>
        </p:nvSpPr>
        <p:spPr>
          <a:xfrm>
            <a:off x="1008124" y="2310745"/>
            <a:ext cx="7886700" cy="993775"/>
          </a:xfrm>
          <a:prstGeom prst="rect">
            <a:avLst/>
          </a:prstGeom>
        </p:spPr>
        <p:txBody>
          <a:bodyPr vert="horz" lIns="91440" tIns="45720" rIns="91440" bIns="45720" rtlCol="0" anchor="ctr">
            <a:normAutofit/>
          </a:bodyPr>
          <a:lstStyle/>
          <a:p>
            <a:r>
              <a:rPr lang="de-DE" dirty="0"/>
              <a:t>Zwischenfolie Titel</a:t>
            </a:r>
          </a:p>
        </p:txBody>
      </p:sp>
      <p:sp>
        <p:nvSpPr>
          <p:cNvPr id="3" name="Textplatzhalter 2"/>
          <p:cNvSpPr>
            <a:spLocks noGrp="1"/>
          </p:cNvSpPr>
          <p:nvPr>
            <p:ph type="body" idx="1"/>
          </p:nvPr>
        </p:nvSpPr>
        <p:spPr>
          <a:xfrm>
            <a:off x="984413" y="3021841"/>
            <a:ext cx="7886700" cy="728426"/>
          </a:xfrm>
          <a:prstGeom prst="rect">
            <a:avLst/>
          </a:prstGeom>
        </p:spPr>
        <p:txBody>
          <a:bodyPr vert="horz" lIns="91440" tIns="45720" rIns="91440" bIns="45720" rtlCol="0">
            <a:normAutofit/>
          </a:bodyPr>
          <a:lstStyle/>
          <a:p>
            <a:pPr lvl="0"/>
            <a:r>
              <a:rPr lang="de-DE" dirty="0"/>
              <a:t>Unterzeile</a:t>
            </a:r>
          </a:p>
        </p:txBody>
      </p:sp>
    </p:spTree>
    <p:extLst>
      <p:ext uri="{BB962C8B-B14F-4D97-AF65-F5344CB8AC3E}">
        <p14:creationId xmlns:p14="http://schemas.microsoft.com/office/powerpoint/2010/main" val="1165464008"/>
      </p:ext>
    </p:extLst>
  </p:cSld>
  <p:clrMap bg1="lt1" tx1="dk1" bg2="lt2" tx2="dk2" accent1="accent1" accent2="accent2" accent3="accent3" accent4="accent4" accent5="accent5" accent6="accent6" hlink="hlink" folHlink="folHlink"/>
  <p:sldLayoutIdLst>
    <p:sldLayoutId id="2147483732" r:id="rId1"/>
  </p:sldLayoutIdLst>
  <p:hf hdr="0" ftr="0" dt="0"/>
  <p:txStyles>
    <p:title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rgbClr val="22B0F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61" userDrawn="1">
          <p15:clr>
            <a:srgbClr val="F26B43"/>
          </p15:clr>
        </p15:guide>
        <p15:guide id="2" orient="horz" pos="2121" userDrawn="1">
          <p15:clr>
            <a:srgbClr val="F26B43"/>
          </p15:clr>
        </p15:guide>
        <p15:guide id="3" pos="69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8" name="Gerader Verbinder 7"/>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1620" y="4870007"/>
            <a:ext cx="792380" cy="107783"/>
          </a:xfrm>
          <a:prstGeom prst="rect">
            <a:avLst/>
          </a:prstGeom>
        </p:spPr>
      </p:pic>
      <p:sp>
        <p:nvSpPr>
          <p:cNvPr id="2" name="Slide Number Placeholder 1">
            <a:extLst>
              <a:ext uri="{FF2B5EF4-FFF2-40B4-BE49-F238E27FC236}">
                <a16:creationId xmlns:a16="http://schemas.microsoft.com/office/drawing/2014/main" id="{E3C0BDD7-72E8-4C4C-AD99-A14A841D34DE}"/>
              </a:ext>
            </a:extLst>
          </p:cNvPr>
          <p:cNvSpPr>
            <a:spLocks noGrp="1"/>
          </p:cNvSpPr>
          <p:nvPr>
            <p:ph type="sldNum" sz="quarter" idx="4"/>
          </p:nvPr>
        </p:nvSpPr>
        <p:spPr>
          <a:xfrm>
            <a:off x="360000"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pic>
        <p:nvPicPr>
          <p:cNvPr id="9" name="Picture 8">
            <a:extLst>
              <a:ext uri="{FF2B5EF4-FFF2-40B4-BE49-F238E27FC236}">
                <a16:creationId xmlns:a16="http://schemas.microsoft.com/office/drawing/2014/main" id="{A9C909E8-21C4-412F-A9D7-04FBFFC2C10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8244408" y="313332"/>
            <a:ext cx="672244" cy="484976"/>
          </a:xfrm>
          <a:prstGeom prst="rect">
            <a:avLst/>
          </a:prstGeom>
        </p:spPr>
      </p:pic>
    </p:spTree>
    <p:extLst>
      <p:ext uri="{BB962C8B-B14F-4D97-AF65-F5344CB8AC3E}">
        <p14:creationId xmlns:p14="http://schemas.microsoft.com/office/powerpoint/2010/main" val="72060445"/>
      </p:ext>
    </p:extLst>
  </p:cSld>
  <p:clrMap bg1="lt1" tx1="dk1" bg2="lt2" tx2="dk2" accent1="accent1" accent2="accent2" accent3="accent3" accent4="accent4" accent5="accent5" accent6="accent6" hlink="hlink" folHlink="folHlink"/>
  <p:sldLayoutIdLst>
    <p:sldLayoutId id="2147483738" r:id="rId1"/>
    <p:sldLayoutId id="2147483742" r:id="rId2"/>
    <p:sldLayoutId id="2147483741" r:id="rId3"/>
    <p:sldLayoutId id="2147483739" r:id="rId4"/>
    <p:sldLayoutId id="2147483740" r:id="rId5"/>
  </p:sldLayoutIdLst>
  <p:hf hdr="0" ft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878010"/>
            <a:ext cx="9144000" cy="271463"/>
          </a:xfrm>
          <a:prstGeom prst="rect">
            <a:avLst/>
          </a:prstGeom>
        </p:spPr>
      </p:pic>
      <p:sp>
        <p:nvSpPr>
          <p:cNvPr id="4" name="Titelplatzhalter 3"/>
          <p:cNvSpPr>
            <a:spLocks noGrp="1"/>
          </p:cNvSpPr>
          <p:nvPr>
            <p:ph type="title"/>
          </p:nvPr>
        </p:nvSpPr>
        <p:spPr>
          <a:xfrm>
            <a:off x="360000" y="219601"/>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4">
            <a:extLst>
              <a:ext uri="{FF2B5EF4-FFF2-40B4-BE49-F238E27FC236}">
                <a16:creationId xmlns:a16="http://schemas.microsoft.com/office/drawing/2014/main" id="{B17B9760-BAC9-4DE5-A2FB-FB79B98B33C8}"/>
              </a:ext>
            </a:extLst>
          </p:cNvPr>
          <p:cNvSpPr>
            <a:spLocks noGrp="1"/>
          </p:cNvSpPr>
          <p:nvPr>
            <p:ph type="sldNum" sz="quarter" idx="4"/>
          </p:nvPr>
        </p:nvSpPr>
        <p:spPr>
          <a:xfrm>
            <a:off x="8244408" y="4876423"/>
            <a:ext cx="539592" cy="274637"/>
          </a:xfrm>
          <a:prstGeom prst="rect">
            <a:avLst/>
          </a:prstGeom>
        </p:spPr>
        <p:txBody>
          <a:bodyPr vert="horz" lIns="0" tIns="0" rIns="0" bIns="0" rtlCol="0" anchor="ctr"/>
          <a:lstStyle>
            <a:lvl1pPr algn="r">
              <a:defRPr sz="1100">
                <a:solidFill>
                  <a:schemeClr val="bg1"/>
                </a:solidFill>
              </a:defRPr>
            </a:lvl1pPr>
          </a:lstStyle>
          <a:p>
            <a:fld id="{F136ED25-00BD-4D18-BE5C-DF7A2EC29FC3}" type="slidenum">
              <a:rPr lang="en-US" smtClean="0"/>
              <a:pPr/>
              <a:t>‹#›</a:t>
            </a:fld>
            <a:endParaRPr lang="en-US" dirty="0"/>
          </a:p>
        </p:txBody>
      </p:sp>
      <p:sp>
        <p:nvSpPr>
          <p:cNvPr id="6" name="Rechteck 5"/>
          <p:cNvSpPr/>
          <p:nvPr userDrawn="1"/>
        </p:nvSpPr>
        <p:spPr>
          <a:xfrm>
            <a:off x="8399937" y="4879740"/>
            <a:ext cx="473206" cy="261610"/>
          </a:xfrm>
          <a:prstGeom prst="rect">
            <a:avLst/>
          </a:prstGeom>
        </p:spPr>
        <p:txBody>
          <a:bodyPr wrap="none">
            <a:spAutoFit/>
          </a:bodyPr>
          <a:lstStyle/>
          <a:p>
            <a:pPr algn="r"/>
            <a:fld id="{63FFF309-7B43-4697-A594-9877CC163A2D}" type="slidenum">
              <a:rPr lang="de-DE" sz="1100" b="1" smtClean="0">
                <a:solidFill>
                  <a:prstClr val="white"/>
                </a:solidFill>
              </a:rPr>
              <a:pPr algn="r"/>
              <a:t>‹#›</a:t>
            </a:fld>
            <a:endParaRPr lang="de-DE" dirty="0">
              <a:solidFill>
                <a:prstClr val="black"/>
              </a:solidFill>
            </a:endParaRPr>
          </a:p>
        </p:txBody>
      </p:sp>
    </p:spTree>
    <p:extLst>
      <p:ext uri="{BB962C8B-B14F-4D97-AF65-F5344CB8AC3E}">
        <p14:creationId xmlns:p14="http://schemas.microsoft.com/office/powerpoint/2010/main" val="362283016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hf hdr="0" ftr="0" dt="0"/>
  <p:txStyles>
    <p:titleStyle>
      <a:lvl1pPr algn="l" defTabSz="914378" rtl="0" eaLnBrk="1" latinLnBrk="0" hangingPunct="1">
        <a:spcBef>
          <a:spcPct val="0"/>
        </a:spcBef>
        <a:buNone/>
        <a:defRPr sz="2200" b="1" kern="1200" cap="none" baseline="0">
          <a:solidFill>
            <a:schemeClr val="accent1"/>
          </a:solidFill>
          <a:latin typeface="+mj-lt"/>
          <a:ea typeface="+mj-ea"/>
          <a:cs typeface="+mj-cs"/>
        </a:defRPr>
      </a:lvl1pPr>
    </p:titleStyle>
    <p:bodyStyle>
      <a:lvl1pPr marL="0" indent="0" algn="l" defTabSz="179996" rtl="0" eaLnBrk="1" latinLnBrk="0" hangingPunct="1">
        <a:lnSpc>
          <a:spcPct val="100000"/>
        </a:lnSpc>
        <a:spcBef>
          <a:spcPts val="600"/>
        </a:spcBef>
        <a:spcAft>
          <a:spcPts val="0"/>
        </a:spcAft>
        <a:buClr>
          <a:schemeClr val="accent3"/>
        </a:buClr>
        <a:buFont typeface="Wingdings" panose="05000000000000000000" pitchFamily="2" charset="2"/>
        <a:buNone/>
        <a:tabLst>
          <a:tab pos="179996" algn="l"/>
          <a:tab pos="359991" algn="l"/>
        </a:tabLst>
        <a:defRPr sz="1400" kern="1200">
          <a:solidFill>
            <a:schemeClr val="tx1"/>
          </a:solidFill>
          <a:latin typeface="+mn-lt"/>
          <a:ea typeface="+mn-ea"/>
          <a:cs typeface="+mn-cs"/>
        </a:defRPr>
      </a:lvl1pPr>
      <a:lvl2pPr marL="180000" indent="-179384" algn="l" defTabSz="914378" rtl="0" eaLnBrk="1" latinLnBrk="0" hangingPunct="1">
        <a:spcBef>
          <a:spcPts val="600"/>
        </a:spcBef>
        <a:buClr>
          <a:schemeClr val="accent3"/>
        </a:buClr>
        <a:buFont typeface="Wingdings" panose="05000000000000000000" pitchFamily="2" charset="2"/>
        <a:buChar char="§"/>
        <a:defRPr sz="1400" kern="1200">
          <a:solidFill>
            <a:schemeClr val="tx1"/>
          </a:solidFill>
          <a:latin typeface="+mn-lt"/>
          <a:ea typeface="+mn-ea"/>
          <a:cs typeface="+mn-cs"/>
        </a:defRPr>
      </a:lvl2pPr>
      <a:lvl3pPr marL="0" indent="0" algn="l" defTabSz="914378" rtl="0" eaLnBrk="1" latinLnBrk="0" hangingPunct="1">
        <a:spcBef>
          <a:spcPts val="600"/>
        </a:spcBef>
        <a:buClr>
          <a:schemeClr val="accent3"/>
        </a:buClr>
        <a:buFont typeface="Wingdings" panose="05000000000000000000" pitchFamily="2" charset="2"/>
        <a:buNone/>
        <a:defRPr sz="1200" kern="1200">
          <a:solidFill>
            <a:schemeClr val="tx1"/>
          </a:solidFill>
          <a:latin typeface="+mn-lt"/>
          <a:ea typeface="+mn-ea"/>
          <a:cs typeface="+mn-cs"/>
        </a:defRPr>
      </a:lvl3pPr>
      <a:lvl4pPr marL="180000" indent="-180000" algn="l" defTabSz="914378" rtl="0" eaLnBrk="1" latinLnBrk="0" hangingPunct="1">
        <a:spcBef>
          <a:spcPts val="600"/>
        </a:spcBef>
        <a:buClr>
          <a:schemeClr val="accent3"/>
        </a:buClr>
        <a:buFont typeface="Wingdings" panose="05000000000000000000" pitchFamily="2" charset="2"/>
        <a:buChar char="§"/>
        <a:defRPr sz="1200" kern="1200">
          <a:solidFill>
            <a:schemeClr val="tx1"/>
          </a:solidFill>
          <a:latin typeface="+mn-lt"/>
          <a:ea typeface="+mn-ea"/>
          <a:cs typeface="+mn-cs"/>
        </a:defRPr>
      </a:lvl4pPr>
      <a:lvl5pPr marL="360000" indent="-180000" algn="l" defTabSz="914378" rtl="0" eaLnBrk="1" latinLnBrk="0" hangingPunct="1">
        <a:spcBef>
          <a:spcPts val="300"/>
        </a:spcBef>
        <a:buClr>
          <a:schemeClr val="accent3"/>
        </a:buClr>
        <a:buFont typeface="Symbol" panose="05050102010706020507" pitchFamily="18" charset="2"/>
        <a:buChar char="-"/>
        <a:defRPr sz="1200" kern="1200">
          <a:solidFill>
            <a:schemeClr val="tx1"/>
          </a:solidFill>
          <a:latin typeface="+mn-lt"/>
          <a:ea typeface="+mn-ea"/>
          <a:cs typeface="+mn-cs"/>
        </a:defRPr>
      </a:lvl5pPr>
      <a:lvl6pPr marL="2285943" indent="0" algn="l" defTabSz="914378"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5760">
          <p15:clr>
            <a:srgbClr val="F26B43"/>
          </p15:clr>
        </p15:guide>
        <p15:guide id="3" pos="226">
          <p15:clr>
            <a:srgbClr val="F26B43"/>
          </p15:clr>
        </p15:guide>
        <p15:guide id="4" pos="2811">
          <p15:clr>
            <a:srgbClr val="F26B43"/>
          </p15:clr>
        </p15:guide>
        <p15:guide id="5" pos="2948">
          <p15:clr>
            <a:srgbClr val="F26B43"/>
          </p15:clr>
        </p15:guide>
        <p15:guide id="6" pos="5533">
          <p15:clr>
            <a:srgbClr val="F26B43"/>
          </p15:clr>
        </p15:guide>
        <p15:guide id="7" orient="horz">
          <p15:clr>
            <a:srgbClr val="F26B43"/>
          </p15:clr>
        </p15:guide>
        <p15:guide id="8" orient="horz" pos="3240">
          <p15:clr>
            <a:srgbClr val="F26B43"/>
          </p15:clr>
        </p15:guide>
        <p15:guide id="9" orient="horz" pos="825">
          <p15:clr>
            <a:srgbClr val="F26B43"/>
          </p15:clr>
        </p15:guide>
        <p15:guide id="10" orient="horz" pos="29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8" name="Gerader Verbinder 7"/>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1620" y="4870007"/>
            <a:ext cx="792380" cy="107783"/>
          </a:xfrm>
          <a:prstGeom prst="rect">
            <a:avLst/>
          </a:prstGeom>
        </p:spPr>
      </p:pic>
      <p:sp>
        <p:nvSpPr>
          <p:cNvPr id="2" name="Slide Number Placeholder 1">
            <a:extLst>
              <a:ext uri="{FF2B5EF4-FFF2-40B4-BE49-F238E27FC236}">
                <a16:creationId xmlns:a16="http://schemas.microsoft.com/office/drawing/2014/main" id="{E3C0BDD7-72E8-4C4C-AD99-A14A841D34DE}"/>
              </a:ext>
            </a:extLst>
          </p:cNvPr>
          <p:cNvSpPr>
            <a:spLocks noGrp="1"/>
          </p:cNvSpPr>
          <p:nvPr>
            <p:ph type="sldNum" sz="quarter" idx="4"/>
          </p:nvPr>
        </p:nvSpPr>
        <p:spPr>
          <a:xfrm>
            <a:off x="360000" y="4786581"/>
            <a:ext cx="2057400" cy="274637"/>
          </a:xfrm>
          <a:prstGeom prst="rect">
            <a:avLst/>
          </a:prstGeom>
        </p:spPr>
        <p:txBody>
          <a:bodyPr vert="horz" lIns="91440" tIns="45720" rIns="91440" bIns="45720" rtlCol="0" anchor="ctr"/>
          <a:lstStyle>
            <a:lvl1pPr algn="l">
              <a:defRPr sz="1200">
                <a:solidFill>
                  <a:schemeClr val="tx1"/>
                </a:solidFill>
              </a:defRPr>
            </a:lvl1pPr>
          </a:lstStyle>
          <a:p>
            <a:fld id="{06A4C6CA-205B-44F7-895A-B90ECCA4EA14}" type="slidenum">
              <a:rPr lang="en-US" smtClean="0"/>
              <a:pPr/>
              <a:t>‹#›</a:t>
            </a:fld>
            <a:endParaRPr lang="en-US" dirty="0"/>
          </a:p>
        </p:txBody>
      </p:sp>
      <p:pic>
        <p:nvPicPr>
          <p:cNvPr id="9" name="Picture 8">
            <a:extLst>
              <a:ext uri="{FF2B5EF4-FFF2-40B4-BE49-F238E27FC236}">
                <a16:creationId xmlns:a16="http://schemas.microsoft.com/office/drawing/2014/main" id="{A9C909E8-21C4-412F-A9D7-04FBFFC2C1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8244408" y="313332"/>
            <a:ext cx="672244" cy="484976"/>
          </a:xfrm>
          <a:prstGeom prst="rect">
            <a:avLst/>
          </a:prstGeom>
        </p:spPr>
      </p:pic>
    </p:spTree>
    <p:extLst>
      <p:ext uri="{BB962C8B-B14F-4D97-AF65-F5344CB8AC3E}">
        <p14:creationId xmlns:p14="http://schemas.microsoft.com/office/powerpoint/2010/main" val="24337823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Lst>
  <p:hf hdr="0" ft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983476" y="2037855"/>
            <a:ext cx="7656975" cy="1068437"/>
          </a:xfrm>
        </p:spPr>
        <p:txBody>
          <a:bodyPr>
            <a:normAutofit fontScale="90000"/>
          </a:bodyPr>
          <a:lstStyle/>
          <a:p>
            <a:r>
              <a:rPr lang="de-DE" dirty="0"/>
              <a:t>Matter and Technologies</a:t>
            </a:r>
            <a:br>
              <a:rPr lang="de-DE" dirty="0"/>
            </a:br>
            <a:r>
              <a:rPr lang="de-DE" dirty="0"/>
              <a:t>Detector Technologies and Systems</a:t>
            </a:r>
            <a:br>
              <a:rPr lang="de-DE" dirty="0"/>
            </a:br>
            <a:r>
              <a:rPr lang="de-DE" dirty="0"/>
              <a:t>at DESY</a:t>
            </a:r>
          </a:p>
        </p:txBody>
      </p:sp>
      <p:sp>
        <p:nvSpPr>
          <p:cNvPr id="7" name="Untertitel 6"/>
          <p:cNvSpPr>
            <a:spLocks noGrp="1"/>
          </p:cNvSpPr>
          <p:nvPr>
            <p:ph type="subTitle" idx="1"/>
          </p:nvPr>
        </p:nvSpPr>
        <p:spPr>
          <a:xfrm>
            <a:off x="985795" y="3435846"/>
            <a:ext cx="6858000" cy="1241425"/>
          </a:xfrm>
        </p:spPr>
        <p:txBody>
          <a:bodyPr/>
          <a:lstStyle/>
          <a:p>
            <a:r>
              <a:rPr lang="de-DE" sz="2000" dirty="0"/>
              <a:t>Ties Behnke, </a:t>
            </a:r>
            <a:r>
              <a:rPr lang="de-DE" sz="2000"/>
              <a:t>Friederike Januschek</a:t>
            </a:r>
            <a:endParaRPr lang="de-DE" sz="2000" dirty="0"/>
          </a:p>
          <a:p>
            <a:r>
              <a:rPr lang="de-DE" sz="2000" dirty="0"/>
              <a:t>16.6.2025</a:t>
            </a:r>
          </a:p>
        </p:txBody>
      </p:sp>
      <p:pic>
        <p:nvPicPr>
          <p:cNvPr id="3" name="Picture 2">
            <a:extLst>
              <a:ext uri="{FF2B5EF4-FFF2-40B4-BE49-F238E27FC236}">
                <a16:creationId xmlns:a16="http://schemas.microsoft.com/office/drawing/2014/main" id="{0BB3BB3A-40BA-4F68-B95D-0536ABC1A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180" y="375506"/>
            <a:ext cx="2651760" cy="1892808"/>
          </a:xfrm>
          <a:prstGeom prst="rect">
            <a:avLst/>
          </a:prstGeom>
        </p:spPr>
      </p:pic>
    </p:spTree>
    <p:extLst>
      <p:ext uri="{BB962C8B-B14F-4D97-AF65-F5344CB8AC3E}">
        <p14:creationId xmlns:p14="http://schemas.microsoft.com/office/powerpoint/2010/main" val="280632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450-5C34-48D6-8A04-347383685735}"/>
              </a:ext>
            </a:extLst>
          </p:cNvPr>
          <p:cNvSpPr>
            <a:spLocks noGrp="1"/>
          </p:cNvSpPr>
          <p:nvPr>
            <p:ph type="title"/>
          </p:nvPr>
        </p:nvSpPr>
        <p:spPr/>
        <p:txBody>
          <a:bodyPr/>
          <a:lstStyle/>
          <a:p>
            <a:r>
              <a:rPr lang="en-US" dirty="0" err="1"/>
              <a:t>FoPoZi</a:t>
            </a:r>
            <a:r>
              <a:rPr lang="en-US" dirty="0"/>
              <a:t> 2</a:t>
            </a:r>
          </a:p>
        </p:txBody>
      </p:sp>
      <p:sp>
        <p:nvSpPr>
          <p:cNvPr id="3" name="Text Placeholder 2">
            <a:extLst>
              <a:ext uri="{FF2B5EF4-FFF2-40B4-BE49-F238E27FC236}">
                <a16:creationId xmlns:a16="http://schemas.microsoft.com/office/drawing/2014/main" id="{368E2A07-2F28-4BA5-93E7-D783EE19695F}"/>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49503D4C-7797-4EBC-98B3-47D273109F22}"/>
              </a:ext>
            </a:extLst>
          </p:cNvPr>
          <p:cNvSpPr>
            <a:spLocks noGrp="1"/>
          </p:cNvSpPr>
          <p:nvPr>
            <p:ph sz="quarter" idx="16"/>
          </p:nvPr>
        </p:nvSpPr>
        <p:spPr>
          <a:xfrm>
            <a:off x="251520" y="1203598"/>
            <a:ext cx="8244447" cy="3422650"/>
          </a:xfrm>
        </p:spPr>
        <p:txBody>
          <a:bodyPr/>
          <a:lstStyle/>
          <a:p>
            <a:r>
              <a:rPr lang="de-DE" sz="1200" dirty="0"/>
              <a:t>Spezifische Ziele sind:</a:t>
            </a:r>
            <a:endParaRPr lang="en-US" sz="1200" dirty="0"/>
          </a:p>
          <a:p>
            <a:pPr lvl="0"/>
            <a:r>
              <a:rPr lang="de-DE" sz="1200" dirty="0"/>
              <a:t>Halbleiterdetektoren und analog-digitale integrierte Schaltkreise bei höchster Integrationsdichte sind ein primäres Ziel von DTS. Die Etablierung von hochkompakten 2,5D und 3D Integrationstechnologien, die auch die direkte optische Kommunikation über eingebettete photonische Strukturen ermöglich, sollen in den Aufbau eines vollständig integrierten Demonstrationssystem münden (DESY, GSI, KIT; 2031).</a:t>
            </a:r>
            <a:endParaRPr lang="en-US" sz="1200" dirty="0"/>
          </a:p>
          <a:p>
            <a:pPr lvl="0"/>
            <a:r>
              <a:rPr lang="de-DE" sz="1200" dirty="0"/>
              <a:t>Der Zugang zu disruptiven Technologien, wie </a:t>
            </a:r>
            <a:r>
              <a:rPr lang="de-DE" sz="1200" dirty="0" err="1"/>
              <a:t>kryogene</a:t>
            </a:r>
            <a:r>
              <a:rPr lang="de-DE" sz="1200" dirty="0"/>
              <a:t> Quantensensoren als Zukunftstechnologie, ist für die Helmholtz-Gemeinschaft zu sichern. Dies beinhaltet die Weiterentwicklung innovativer Sensorkonzepte inklusive der skalierbaren Auslese von großflächigen Sensoren mit tausenden bis Millionen von Pixeln, sowie die Bereitstellung von Produktions- und Testkapazitäten (DESY, KIT; bis 2030). </a:t>
            </a:r>
            <a:endParaRPr lang="en-US" sz="1200" dirty="0"/>
          </a:p>
          <a:p>
            <a:pPr lvl="0"/>
            <a:r>
              <a:rPr lang="de-DE" sz="1200" dirty="0"/>
              <a:t>Technologien- und Methoden für den automatisierten Betrieb und die Datenanalyse von Instrumenten z.B. in der Hochdurchsatzmessung in den Material- und Lebenswissenschaften sind anhand konkreter Hochratendetektorsysteme für den Einsatz an Photonenquellen wie PETRA IV mit integrierter Auslese zu entwickeln (DESY, KIT; 2035).</a:t>
            </a:r>
            <a:endParaRPr lang="en-US" sz="1200" dirty="0"/>
          </a:p>
          <a:p>
            <a:endParaRPr lang="en-US" sz="1200" dirty="0"/>
          </a:p>
        </p:txBody>
      </p:sp>
    </p:spTree>
    <p:extLst>
      <p:ext uri="{BB962C8B-B14F-4D97-AF65-F5344CB8AC3E}">
        <p14:creationId xmlns:p14="http://schemas.microsoft.com/office/powerpoint/2010/main" val="1096696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F72A-CA1C-4761-9FCA-7EB177FBB556}"/>
              </a:ext>
            </a:extLst>
          </p:cNvPr>
          <p:cNvSpPr>
            <a:spLocks noGrp="1"/>
          </p:cNvSpPr>
          <p:nvPr>
            <p:ph type="title"/>
          </p:nvPr>
        </p:nvSpPr>
        <p:spPr/>
        <p:txBody>
          <a:bodyPr/>
          <a:lstStyle/>
          <a:p>
            <a:r>
              <a:rPr lang="en-US" dirty="0"/>
              <a:t>Towards a DTS Strategy</a:t>
            </a:r>
          </a:p>
        </p:txBody>
      </p:sp>
      <p:sp>
        <p:nvSpPr>
          <p:cNvPr id="3" name="Text Placeholder 2">
            <a:extLst>
              <a:ext uri="{FF2B5EF4-FFF2-40B4-BE49-F238E27FC236}">
                <a16:creationId xmlns:a16="http://schemas.microsoft.com/office/drawing/2014/main" id="{A1069B6A-D663-411B-97DF-0741B670AFB5}"/>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6A8262E6-1003-4A51-93BA-47B88F33B511}"/>
              </a:ext>
            </a:extLst>
          </p:cNvPr>
          <p:cNvSpPr>
            <a:spLocks noGrp="1"/>
          </p:cNvSpPr>
          <p:nvPr>
            <p:ph sz="quarter" idx="16"/>
          </p:nvPr>
        </p:nvSpPr>
        <p:spPr/>
        <p:txBody>
          <a:bodyPr/>
          <a:lstStyle/>
          <a:p>
            <a:r>
              <a:rPr lang="en-US" dirty="0"/>
              <a:t>A strategy is not a work plan: not everything we do needs to be explicitly part of the </a:t>
            </a:r>
            <a:br>
              <a:rPr lang="en-US" dirty="0"/>
            </a:br>
            <a:r>
              <a:rPr lang="en-US" dirty="0"/>
              <a:t>strategy</a:t>
            </a:r>
          </a:p>
          <a:p>
            <a:r>
              <a:rPr lang="en-US" dirty="0"/>
              <a:t>We need to be able to tell a story to the reviewers</a:t>
            </a:r>
          </a:p>
          <a:p>
            <a:r>
              <a:rPr lang="en-US" dirty="0"/>
              <a:t>Our strategy needs to cover the time until 2035</a:t>
            </a:r>
          </a:p>
        </p:txBody>
      </p:sp>
    </p:spTree>
    <p:extLst>
      <p:ext uri="{BB962C8B-B14F-4D97-AF65-F5344CB8AC3E}">
        <p14:creationId xmlns:p14="http://schemas.microsoft.com/office/powerpoint/2010/main" val="353226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731E-9EB7-4207-94D8-01105A9B0A1B}"/>
              </a:ext>
            </a:extLst>
          </p:cNvPr>
          <p:cNvSpPr>
            <a:spLocks noGrp="1"/>
          </p:cNvSpPr>
          <p:nvPr>
            <p:ph type="title"/>
          </p:nvPr>
        </p:nvSpPr>
        <p:spPr/>
        <p:txBody>
          <a:bodyPr/>
          <a:lstStyle/>
          <a:p>
            <a:r>
              <a:rPr lang="en-US" dirty="0"/>
              <a:t>The DTS structure for </a:t>
            </a:r>
            <a:r>
              <a:rPr lang="en-US" dirty="0" err="1"/>
              <a:t>PoF</a:t>
            </a:r>
            <a:r>
              <a:rPr lang="en-US" dirty="0"/>
              <a:t> V</a:t>
            </a:r>
          </a:p>
        </p:txBody>
      </p:sp>
      <p:sp>
        <p:nvSpPr>
          <p:cNvPr id="3" name="Text Placeholder 2">
            <a:extLst>
              <a:ext uri="{FF2B5EF4-FFF2-40B4-BE49-F238E27FC236}">
                <a16:creationId xmlns:a16="http://schemas.microsoft.com/office/drawing/2014/main" id="{CCE9D220-FE69-4625-9CD5-0B6A17F0AD48}"/>
              </a:ext>
            </a:extLst>
          </p:cNvPr>
          <p:cNvSpPr>
            <a:spLocks noGrp="1"/>
          </p:cNvSpPr>
          <p:nvPr>
            <p:ph type="body" sz="quarter" idx="14"/>
          </p:nvPr>
        </p:nvSpPr>
        <p:spPr/>
        <p:txBody>
          <a:bodyPr/>
          <a:lstStyle/>
          <a:p>
            <a:endParaRPr lang="en-US"/>
          </a:p>
        </p:txBody>
      </p:sp>
      <p:pic>
        <p:nvPicPr>
          <p:cNvPr id="5" name="Content Placeholder 4">
            <a:extLst>
              <a:ext uri="{FF2B5EF4-FFF2-40B4-BE49-F238E27FC236}">
                <a16:creationId xmlns:a16="http://schemas.microsoft.com/office/drawing/2014/main" id="{9D1F2B6F-65AE-48D6-A159-557F701F52E9}"/>
              </a:ext>
            </a:extLst>
          </p:cNvPr>
          <p:cNvPicPr>
            <a:picLocks noGrp="1" noChangeAspect="1"/>
          </p:cNvPicPr>
          <p:nvPr>
            <p:ph sz="quarter" idx="16"/>
          </p:nvPr>
        </p:nvPicPr>
        <p:blipFill>
          <a:blip r:embed="rId2"/>
          <a:stretch>
            <a:fillRect/>
          </a:stretch>
        </p:blipFill>
        <p:spPr>
          <a:xfrm>
            <a:off x="1217237" y="1311275"/>
            <a:ext cx="6530138" cy="3422650"/>
          </a:xfrm>
          <a:prstGeom prst="rect">
            <a:avLst/>
          </a:prstGeom>
        </p:spPr>
      </p:pic>
      <p:sp>
        <p:nvSpPr>
          <p:cNvPr id="6" name="Rectangle: Rounded Corners 5">
            <a:extLst>
              <a:ext uri="{FF2B5EF4-FFF2-40B4-BE49-F238E27FC236}">
                <a16:creationId xmlns:a16="http://schemas.microsoft.com/office/drawing/2014/main" id="{26BEFD55-1427-4A4E-B7FA-8F77DA0FDF33}"/>
              </a:ext>
            </a:extLst>
          </p:cNvPr>
          <p:cNvSpPr/>
          <p:nvPr/>
        </p:nvSpPr>
        <p:spPr>
          <a:xfrm>
            <a:off x="1447948" y="4110686"/>
            <a:ext cx="6084676" cy="180020"/>
          </a:xfrm>
          <a:prstGeom prst="roundRect">
            <a:avLst/>
          </a:prstGeom>
          <a:solidFill>
            <a:srgbClr val="005A9E"/>
          </a:solid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35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5B89-AC8D-4F4B-9FD7-CDDD5F25E2DB}"/>
              </a:ext>
            </a:extLst>
          </p:cNvPr>
          <p:cNvSpPr>
            <a:spLocks noGrp="1"/>
          </p:cNvSpPr>
          <p:nvPr>
            <p:ph type="title"/>
          </p:nvPr>
        </p:nvSpPr>
        <p:spPr/>
        <p:txBody>
          <a:bodyPr/>
          <a:lstStyle/>
          <a:p>
            <a:r>
              <a:rPr lang="en-US" dirty="0"/>
              <a:t>An infrastructure proposal to make a difference for Matter</a:t>
            </a:r>
          </a:p>
        </p:txBody>
      </p:sp>
      <p:sp>
        <p:nvSpPr>
          <p:cNvPr id="3" name="Text Placeholder 2">
            <a:extLst>
              <a:ext uri="{FF2B5EF4-FFF2-40B4-BE49-F238E27FC236}">
                <a16:creationId xmlns:a16="http://schemas.microsoft.com/office/drawing/2014/main" id="{435E6DFD-670F-4271-947C-ECCE15659C1D}"/>
              </a:ext>
            </a:extLst>
          </p:cNvPr>
          <p:cNvSpPr>
            <a:spLocks noGrp="1"/>
          </p:cNvSpPr>
          <p:nvPr>
            <p:ph type="body" sz="quarter" idx="14"/>
          </p:nvPr>
        </p:nvSpPr>
        <p:spPr/>
        <p:txBody>
          <a:bodyPr/>
          <a:lstStyle/>
          <a:p>
            <a:r>
              <a:rPr lang="en-US" dirty="0"/>
              <a:t>DDL: current status and </a:t>
            </a:r>
            <a:r>
              <a:rPr lang="en-US" dirty="0" err="1"/>
              <a:t>prospectives</a:t>
            </a:r>
            <a:endParaRPr lang="en-US" dirty="0"/>
          </a:p>
        </p:txBody>
      </p:sp>
      <p:sp>
        <p:nvSpPr>
          <p:cNvPr id="5" name="Slide Number Placeholder 4">
            <a:extLst>
              <a:ext uri="{FF2B5EF4-FFF2-40B4-BE49-F238E27FC236}">
                <a16:creationId xmlns:a16="http://schemas.microsoft.com/office/drawing/2014/main" id="{9A4276BB-459A-4E3B-ADC7-98E54653D468}"/>
              </a:ext>
            </a:extLst>
          </p:cNvPr>
          <p:cNvSpPr>
            <a:spLocks noGrp="1"/>
          </p:cNvSpPr>
          <p:nvPr>
            <p:ph type="sldNum" sz="quarter" idx="4"/>
          </p:nvPr>
        </p:nvSpPr>
        <p:spPr/>
        <p:txBody>
          <a:bodyPr/>
          <a:lstStyle/>
          <a:p>
            <a:fld id="{06A4C6CA-205B-44F7-895A-B90ECCA4EA14}" type="slidenum">
              <a:rPr lang="en-US" smtClean="0"/>
              <a:pPr/>
              <a:t>13</a:t>
            </a:fld>
            <a:endParaRPr lang="en-US" dirty="0"/>
          </a:p>
        </p:txBody>
      </p:sp>
      <p:sp>
        <p:nvSpPr>
          <p:cNvPr id="29" name="TextBox 28">
            <a:extLst>
              <a:ext uri="{FF2B5EF4-FFF2-40B4-BE49-F238E27FC236}">
                <a16:creationId xmlns:a16="http://schemas.microsoft.com/office/drawing/2014/main" id="{D05F5809-BF86-4D7A-A6C0-13809723492E}"/>
              </a:ext>
            </a:extLst>
          </p:cNvPr>
          <p:cNvSpPr txBox="1"/>
          <p:nvPr/>
        </p:nvSpPr>
        <p:spPr>
          <a:xfrm>
            <a:off x="179512" y="1291112"/>
            <a:ext cx="3032946" cy="1815882"/>
          </a:xfrm>
          <a:prstGeom prst="rect">
            <a:avLst/>
          </a:prstGeom>
          <a:noFill/>
        </p:spPr>
        <p:txBody>
          <a:bodyPr wrap="none" rtlCol="0">
            <a:spAutoFit/>
          </a:bodyPr>
          <a:lstStyle/>
          <a:p>
            <a:pPr marL="285750" indent="-285750">
              <a:buFont typeface="Arial" panose="020B0604020202020204" pitchFamily="34" charset="0"/>
              <a:buChar char="•"/>
            </a:pPr>
            <a:r>
              <a:rPr lang="en-US" sz="1400" dirty="0"/>
              <a:t>DDL: a key strategic </a:t>
            </a:r>
            <a:br>
              <a:rPr lang="en-US" sz="1400" dirty="0"/>
            </a:br>
            <a:r>
              <a:rPr lang="en-US" sz="1400" dirty="0"/>
              <a:t>initiative to make cutting </a:t>
            </a:r>
            <a:br>
              <a:rPr lang="en-US" sz="1400" dirty="0"/>
            </a:br>
            <a:r>
              <a:rPr lang="en-US" sz="1400" dirty="0"/>
              <a:t>edge detector infrastructure </a:t>
            </a:r>
            <a:br>
              <a:rPr lang="en-US" sz="1400" dirty="0"/>
            </a:br>
            <a:r>
              <a:rPr lang="en-US" sz="1400" dirty="0"/>
              <a:t>available to Matter</a:t>
            </a:r>
          </a:p>
          <a:p>
            <a:endParaRPr lang="en-US" sz="1400" dirty="0"/>
          </a:p>
          <a:p>
            <a:pPr marL="285750" indent="-285750">
              <a:buFont typeface="Arial" panose="020B0604020202020204" pitchFamily="34" charset="0"/>
              <a:buChar char="•"/>
            </a:pPr>
            <a:r>
              <a:rPr lang="en-US" sz="1400" dirty="0"/>
              <a:t>All participating centers got </a:t>
            </a:r>
            <a:br>
              <a:rPr lang="en-US" sz="1400" dirty="0"/>
            </a:br>
            <a:r>
              <a:rPr lang="en-US" sz="1400" dirty="0"/>
              <a:t>recommendations to </a:t>
            </a:r>
            <a:br>
              <a:rPr lang="en-US" sz="1400" dirty="0"/>
            </a:br>
            <a:r>
              <a:rPr lang="en-US" sz="1400" dirty="0"/>
              <a:t>try again for a DDL like structure</a:t>
            </a:r>
          </a:p>
        </p:txBody>
      </p:sp>
      <p:sp>
        <p:nvSpPr>
          <p:cNvPr id="30" name="TextBox 29">
            <a:extLst>
              <a:ext uri="{FF2B5EF4-FFF2-40B4-BE49-F238E27FC236}">
                <a16:creationId xmlns:a16="http://schemas.microsoft.com/office/drawing/2014/main" id="{93B5DE0B-E13C-4A1B-86AB-C015593BE621}"/>
              </a:ext>
            </a:extLst>
          </p:cNvPr>
          <p:cNvSpPr txBox="1"/>
          <p:nvPr/>
        </p:nvSpPr>
        <p:spPr>
          <a:xfrm>
            <a:off x="1728615" y="4245354"/>
            <a:ext cx="5666615" cy="523220"/>
          </a:xfrm>
          <a:prstGeom prst="rect">
            <a:avLst/>
          </a:prstGeom>
          <a:noFill/>
        </p:spPr>
        <p:txBody>
          <a:bodyPr wrap="none" rtlCol="0">
            <a:spAutoFit/>
          </a:bodyPr>
          <a:lstStyle/>
          <a:p>
            <a:pPr algn="ctr"/>
            <a:r>
              <a:rPr lang="en-US" sz="1400" dirty="0"/>
              <a:t>We should think carefully how a new Ansatz for a central DTS activity</a:t>
            </a:r>
            <a:br>
              <a:rPr lang="en-US" sz="1400" dirty="0"/>
            </a:br>
            <a:r>
              <a:rPr lang="en-US" sz="1400" dirty="0"/>
              <a:t>can be defined and – eventually - funded</a:t>
            </a:r>
          </a:p>
        </p:txBody>
      </p:sp>
      <p:pic>
        <p:nvPicPr>
          <p:cNvPr id="4" name="Picture 3">
            <a:extLst>
              <a:ext uri="{FF2B5EF4-FFF2-40B4-BE49-F238E27FC236}">
                <a16:creationId xmlns:a16="http://schemas.microsoft.com/office/drawing/2014/main" id="{417A399C-8FC6-4D5D-8C1B-AD52B3D71485}"/>
              </a:ext>
            </a:extLst>
          </p:cNvPr>
          <p:cNvPicPr>
            <a:picLocks noChangeAspect="1"/>
          </p:cNvPicPr>
          <p:nvPr/>
        </p:nvPicPr>
        <p:blipFill>
          <a:blip r:embed="rId3"/>
          <a:stretch>
            <a:fillRect/>
          </a:stretch>
        </p:blipFill>
        <p:spPr>
          <a:xfrm>
            <a:off x="3035696" y="1300745"/>
            <a:ext cx="6034839" cy="2554545"/>
          </a:xfrm>
          <a:prstGeom prst="rect">
            <a:avLst/>
          </a:prstGeom>
        </p:spPr>
      </p:pic>
    </p:spTree>
    <p:extLst>
      <p:ext uri="{BB962C8B-B14F-4D97-AF65-F5344CB8AC3E}">
        <p14:creationId xmlns:p14="http://schemas.microsoft.com/office/powerpoint/2010/main" val="37220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4"/>
          </p:nvPr>
        </p:nvSpPr>
        <p:spPr>
          <a:xfrm>
            <a:off x="287524" y="514221"/>
            <a:ext cx="8424000" cy="266400"/>
          </a:xfrm>
        </p:spPr>
        <p:txBody>
          <a:bodyPr/>
          <a:lstStyle/>
          <a:p>
            <a:r>
              <a:rPr lang="en-US" dirty="0"/>
              <a:t>Our A</a:t>
            </a:r>
            <a:r>
              <a:rPr lang="en-US" baseline="30000" dirty="0"/>
              <a:t>4</a:t>
            </a:r>
            <a:r>
              <a:rPr lang="en-US" dirty="0"/>
              <a:t> strategy supports our mission</a:t>
            </a:r>
          </a:p>
          <a:p>
            <a:endParaRPr lang="en-US" sz="3200" dirty="0"/>
          </a:p>
          <a:p>
            <a:r>
              <a:rPr lang="en-US" sz="3200" dirty="0"/>
              <a:t> </a:t>
            </a:r>
            <a:endParaRPr lang="de-DE" sz="3200" dirty="0"/>
          </a:p>
        </p:txBody>
      </p:sp>
      <p:pic>
        <p:nvPicPr>
          <p:cNvPr id="12" name="Picture 11" descr="Bildergebnis für zahnrad zeichnung">
            <a:extLst>
              <a:ext uri="{FF2B5EF4-FFF2-40B4-BE49-F238E27FC236}">
                <a16:creationId xmlns:a16="http://schemas.microsoft.com/office/drawing/2014/main" id="{BC30E5BA-8C5D-492F-8221-22908AAE255B}"/>
              </a:ext>
            </a:extLst>
          </p:cNvPr>
          <p:cNvPicPr>
            <a:picLocks noChangeAspect="1" noChangeArrowheads="1"/>
          </p:cNvPicPr>
          <p:nvPr/>
        </p:nvPicPr>
        <p:blipFill rotWithShape="1">
          <a:blip r:embed="rId3">
            <a:clrChange>
              <a:clrFrom>
                <a:srgbClr val="FFFFFF"/>
              </a:clrFrom>
              <a:clrTo>
                <a:srgbClr val="FFFFFF">
                  <a:alpha val="0"/>
                </a:srgbClr>
              </a:clrTo>
            </a:clrChange>
            <a:duotone>
              <a:prstClr val="black"/>
              <a:srgbClr val="0070C0">
                <a:tint val="45000"/>
                <a:satMod val="400000"/>
              </a:srgbClr>
            </a:duotone>
            <a:extLst>
              <a:ext uri="{28A0092B-C50C-407E-A947-70E740481C1C}">
                <a14:useLocalDpi xmlns:a14="http://schemas.microsoft.com/office/drawing/2010/main" val="0"/>
              </a:ext>
            </a:extLst>
          </a:blip>
          <a:srcRect l="50000"/>
          <a:stretch/>
        </p:blipFill>
        <p:spPr bwMode="auto">
          <a:xfrm rot="20686290">
            <a:off x="5215812" y="1998981"/>
            <a:ext cx="2335078" cy="2029337"/>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1" descr="Bildergebnis für zahnrad zeichnung">
            <a:extLst>
              <a:ext uri="{FF2B5EF4-FFF2-40B4-BE49-F238E27FC236}">
                <a16:creationId xmlns:a16="http://schemas.microsoft.com/office/drawing/2014/main" id="{908F0C9D-98DA-4985-88A1-65C3B1682756}"/>
              </a:ext>
            </a:extLst>
          </p:cNvPr>
          <p:cNvPicPr>
            <a:picLocks noChangeAspect="1" noChangeArrowheads="1"/>
          </p:cNvPicPr>
          <p:nvPr/>
        </p:nvPicPr>
        <p:blipFill rotWithShape="1">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50000"/>
          <a:stretch/>
        </p:blipFill>
        <p:spPr bwMode="auto">
          <a:xfrm rot="20891480">
            <a:off x="1903385" y="1943956"/>
            <a:ext cx="2335078" cy="202933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Bildergebnis für XFEL Hamburg">
            <a:extLst>
              <a:ext uri="{FF2B5EF4-FFF2-40B4-BE49-F238E27FC236}">
                <a16:creationId xmlns:a16="http://schemas.microsoft.com/office/drawing/2014/main" id="{C0297B1D-82C2-4220-BB1C-10FA78634B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009"/>
          <a:stretch/>
        </p:blipFill>
        <p:spPr bwMode="auto">
          <a:xfrm>
            <a:off x="3933243" y="4034940"/>
            <a:ext cx="1477603" cy="986159"/>
          </a:xfrm>
          <a:prstGeom prst="roundRect">
            <a:avLst>
              <a:gd name="adj" fmla="val 8594"/>
            </a:avLst>
          </a:prstGeom>
          <a:solidFill>
            <a:srgbClr val="FFFFFF">
              <a:shade val="85000"/>
            </a:srgbClr>
          </a:solidFill>
          <a:ln>
            <a:noFill/>
          </a:ln>
          <a:effectLst/>
          <a:extLst/>
        </p:spPr>
      </p:pic>
      <p:sp>
        <p:nvSpPr>
          <p:cNvPr id="15" name="Textfeld 14">
            <a:extLst>
              <a:ext uri="{FF2B5EF4-FFF2-40B4-BE49-F238E27FC236}">
                <a16:creationId xmlns:a16="http://schemas.microsoft.com/office/drawing/2014/main" id="{DE8CB398-234A-4FF9-95E9-3B581E1DE5D1}"/>
              </a:ext>
            </a:extLst>
          </p:cNvPr>
          <p:cNvSpPr txBox="1"/>
          <p:nvPr/>
        </p:nvSpPr>
        <p:spPr>
          <a:xfrm>
            <a:off x="5660873" y="2244019"/>
            <a:ext cx="1292662" cy="954107"/>
          </a:xfrm>
          <a:prstGeom prst="rect">
            <a:avLst/>
          </a:prstGeom>
          <a:noFill/>
          <a:effectLst/>
        </p:spPr>
        <p:txBody>
          <a:bodyPr wrap="square" rtlCol="0">
            <a:spAutoFit/>
          </a:bodyPr>
          <a:lstStyle/>
          <a:p>
            <a:pPr marL="0" marR="0" lvl="0" indent="0" algn="ctr" defTabSz="914378" rtl="0" eaLnBrk="1" fontAlgn="auto" latinLnBrk="0" hangingPunct="1">
              <a:lnSpc>
                <a:spcPct val="100000"/>
              </a:lnSpc>
              <a:spcBef>
                <a:spcPts val="0"/>
              </a:spcBef>
              <a:spcAft>
                <a:spcPts val="1200"/>
              </a:spcAft>
              <a:buClrTx/>
              <a:buSzTx/>
              <a:buFontTx/>
              <a:buNone/>
              <a:tabLst/>
              <a:defRPr/>
            </a:pPr>
            <a:r>
              <a:rPr kumimoji="0" lang="de-DE" sz="1800" b="1" i="0" u="none" strike="noStrike" kern="1200" cap="none" spc="0" normalizeH="0" baseline="0" noProof="0" dirty="0" err="1">
                <a:ln>
                  <a:noFill/>
                </a:ln>
                <a:solidFill>
                  <a:prstClr val="black"/>
                </a:solidFill>
                <a:effectLst/>
                <a:uLnTx/>
                <a:uFillTx/>
                <a:latin typeface="Arial"/>
                <a:ea typeface="+mn-ea"/>
                <a:cs typeface="+mn-cs"/>
              </a:rPr>
              <a:t>Attracting</a:t>
            </a:r>
            <a:r>
              <a:rPr kumimoji="0" lang="de-DE" sz="18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the</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best</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brains</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6" name="Picture 11" descr="Bildergebnis für zahnrad zeichnung">
            <a:extLst>
              <a:ext uri="{FF2B5EF4-FFF2-40B4-BE49-F238E27FC236}">
                <a16:creationId xmlns:a16="http://schemas.microsoft.com/office/drawing/2014/main" id="{F9CBA6E2-708A-48B8-88CA-7E2954995B1D}"/>
              </a:ext>
            </a:extLst>
          </p:cNvPr>
          <p:cNvPicPr>
            <a:picLocks noChangeAspect="1" noChangeArrowheads="1"/>
          </p:cNvPicPr>
          <p:nvPr/>
        </p:nvPicPr>
        <p:blipFill rotWithShape="1">
          <a:blip r:embed="rId3">
            <a:clrChange>
              <a:clrFrom>
                <a:srgbClr val="FFFFFF"/>
              </a:clrFrom>
              <a:clrTo>
                <a:srgbClr val="FFFFFF">
                  <a:alpha val="0"/>
                </a:srgbClr>
              </a:clrTo>
            </a:clrChange>
            <a:duotone>
              <a:prstClr val="black"/>
              <a:srgbClr val="D23264">
                <a:tint val="45000"/>
                <a:satMod val="400000"/>
              </a:srgbClr>
            </a:duotone>
            <a:extLst>
              <a:ext uri="{28A0092B-C50C-407E-A947-70E740481C1C}">
                <a14:useLocalDpi xmlns:a14="http://schemas.microsoft.com/office/drawing/2010/main" val="0"/>
              </a:ext>
            </a:extLst>
          </a:blip>
          <a:srcRect l="50000"/>
          <a:stretch/>
        </p:blipFill>
        <p:spPr bwMode="auto">
          <a:xfrm rot="21422929">
            <a:off x="266208" y="1944085"/>
            <a:ext cx="2335078" cy="202933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feld 16">
            <a:extLst>
              <a:ext uri="{FF2B5EF4-FFF2-40B4-BE49-F238E27FC236}">
                <a16:creationId xmlns:a16="http://schemas.microsoft.com/office/drawing/2014/main" id="{D74B3057-CE02-4879-BC8A-029F2267CE68}"/>
              </a:ext>
            </a:extLst>
          </p:cNvPr>
          <p:cNvSpPr txBox="1"/>
          <p:nvPr/>
        </p:nvSpPr>
        <p:spPr>
          <a:xfrm>
            <a:off x="699724" y="2222654"/>
            <a:ext cx="1371830" cy="1092607"/>
          </a:xfrm>
          <a:prstGeom prst="rect">
            <a:avLst/>
          </a:prstGeom>
          <a:noFill/>
          <a:effectLst/>
        </p:spPr>
        <p:txBody>
          <a:bodyPr wrap="square" rtlCol="0">
            <a:spAutoFit/>
          </a:bodyPr>
          <a:lstStyle/>
          <a:p>
            <a:pPr marL="0" marR="0" lvl="0" indent="0" algn="ctr" defTabSz="914378" rtl="0" eaLnBrk="1" fontAlgn="auto" latinLnBrk="0" hangingPunct="1">
              <a:lnSpc>
                <a:spcPct val="100000"/>
              </a:lnSpc>
              <a:spcBef>
                <a:spcPts val="1200"/>
              </a:spcBef>
              <a:spcAft>
                <a:spcPts val="600"/>
              </a:spcAft>
              <a:buClrTx/>
              <a:buSzTx/>
              <a:buFontTx/>
              <a:buNone/>
              <a:tabLst/>
              <a:defRPr/>
            </a:pPr>
            <a:r>
              <a:rPr kumimoji="0" lang="de-DE" sz="1800" b="1" i="0" u="none" strike="noStrike" kern="1200" cap="none" spc="0" normalizeH="0" baseline="0" noProof="0" dirty="0" err="1">
                <a:ln>
                  <a:noFill/>
                </a:ln>
                <a:solidFill>
                  <a:prstClr val="black"/>
                </a:solidFill>
                <a:effectLst/>
                <a:uLnTx/>
                <a:uFillTx/>
                <a:latin typeface="Arial"/>
                <a:ea typeface="+mn-ea"/>
                <a:cs typeface="+mn-cs"/>
              </a:rPr>
              <a:t>Accessing</a:t>
            </a:r>
            <a:endParaRPr kumimoji="0" lang="de-DE"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new</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frontiers</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of</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research</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8" name="Picture 5">
            <a:extLst>
              <a:ext uri="{FF2B5EF4-FFF2-40B4-BE49-F238E27FC236}">
                <a16:creationId xmlns:a16="http://schemas.microsoft.com/office/drawing/2014/main" id="{3F073A67-D8B2-43A8-8968-1700742B29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822" y="4044370"/>
            <a:ext cx="1464923" cy="97601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9" name="Picture 11" descr="Bildergebnis für zahnrad zeichnung">
            <a:extLst>
              <a:ext uri="{FF2B5EF4-FFF2-40B4-BE49-F238E27FC236}">
                <a16:creationId xmlns:a16="http://schemas.microsoft.com/office/drawing/2014/main" id="{4FD0E60C-9722-44A9-8025-A2D0D898C747}"/>
              </a:ext>
            </a:extLst>
          </p:cNvPr>
          <p:cNvPicPr>
            <a:picLocks noChangeAspect="1" noChangeArrowheads="1"/>
          </p:cNvPicPr>
          <p:nvPr/>
        </p:nvPicPr>
        <p:blipFill rotWithShape="1">
          <a:blip r:embed="rId3">
            <a:clrChange>
              <a:clrFrom>
                <a:srgbClr val="FFFFFF"/>
              </a:clrFrom>
              <a:clrTo>
                <a:srgbClr val="FFFFFF">
                  <a:alpha val="0"/>
                </a:srgbClr>
              </a:clrTo>
            </a:clrChange>
            <a:duotone>
              <a:prstClr val="black"/>
              <a:srgbClr val="F0781E">
                <a:tint val="45000"/>
                <a:satMod val="400000"/>
              </a:srgbClr>
            </a:duotone>
            <a:extLst>
              <a:ext uri="{28A0092B-C50C-407E-A947-70E740481C1C}">
                <a14:useLocalDpi xmlns:a14="http://schemas.microsoft.com/office/drawing/2010/main" val="0"/>
              </a:ext>
            </a:extLst>
          </a:blip>
          <a:srcRect l="50000"/>
          <a:stretch/>
        </p:blipFill>
        <p:spPr bwMode="auto">
          <a:xfrm>
            <a:off x="3560304" y="1999413"/>
            <a:ext cx="2335078" cy="202933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feld 19">
            <a:extLst>
              <a:ext uri="{FF2B5EF4-FFF2-40B4-BE49-F238E27FC236}">
                <a16:creationId xmlns:a16="http://schemas.microsoft.com/office/drawing/2014/main" id="{13C5DE37-F5EE-4744-8DE0-6279DC0368CA}"/>
              </a:ext>
            </a:extLst>
          </p:cNvPr>
          <p:cNvSpPr txBox="1"/>
          <p:nvPr/>
        </p:nvSpPr>
        <p:spPr>
          <a:xfrm>
            <a:off x="2217022" y="2230933"/>
            <a:ext cx="1654540" cy="1092607"/>
          </a:xfrm>
          <a:prstGeom prst="rect">
            <a:avLst/>
          </a:prstGeom>
          <a:noFill/>
          <a:effectLst/>
        </p:spPr>
        <p:txBody>
          <a:bodyPr wrap="square" rtlCol="0">
            <a:spAutoFit/>
          </a:bodyPr>
          <a:lstStyle/>
          <a:p>
            <a:pPr marL="0" marR="0" lvl="0" indent="0" algn="ctr" defTabSz="914378" rtl="0" eaLnBrk="1" fontAlgn="auto" latinLnBrk="0" hangingPunct="1">
              <a:lnSpc>
                <a:spcPct val="100000"/>
              </a:lnSpc>
              <a:spcBef>
                <a:spcPts val="0"/>
              </a:spcBef>
              <a:spcAft>
                <a:spcPts val="600"/>
              </a:spcAft>
              <a:buClrTx/>
              <a:buSzTx/>
              <a:buFontTx/>
              <a:buNone/>
              <a:tabLst/>
              <a:defRPr/>
            </a:pPr>
            <a:r>
              <a:rPr kumimoji="0" lang="de-DE" sz="1800" b="1" i="0" u="none" strike="noStrike" kern="1200" cap="none" spc="0" normalizeH="0" baseline="0" noProof="0" dirty="0" err="1">
                <a:ln>
                  <a:noFill/>
                </a:ln>
                <a:solidFill>
                  <a:prstClr val="black"/>
                </a:solidFill>
                <a:effectLst/>
                <a:uLnTx/>
                <a:uFillTx/>
                <a:latin typeface="Arial"/>
                <a:ea typeface="+mn-ea"/>
                <a:cs typeface="+mn-cs"/>
              </a:rPr>
              <a:t>Accelerating</a:t>
            </a:r>
            <a:endParaRPr kumimoji="0" lang="de-DE"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innovation</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and</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transfer</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p>
        </p:txBody>
      </p:sp>
      <p:sp>
        <p:nvSpPr>
          <p:cNvPr id="21" name="Abgerundetes Rechteck 3">
            <a:extLst>
              <a:ext uri="{FF2B5EF4-FFF2-40B4-BE49-F238E27FC236}">
                <a16:creationId xmlns:a16="http://schemas.microsoft.com/office/drawing/2014/main" id="{60A52F81-EA0A-4CD1-BE29-73810A8C8515}"/>
              </a:ext>
            </a:extLst>
          </p:cNvPr>
          <p:cNvSpPr/>
          <p:nvPr/>
        </p:nvSpPr>
        <p:spPr>
          <a:xfrm>
            <a:off x="2245809" y="4032293"/>
            <a:ext cx="1556836" cy="988843"/>
          </a:xfrm>
          <a:prstGeom prst="roundRect">
            <a:avLst/>
          </a:prstGeom>
          <a:blipFill>
            <a:blip r:embed="rId6"/>
            <a:stretch>
              <a:fillRect/>
            </a:stretch>
          </a:blip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pic>
        <p:nvPicPr>
          <p:cNvPr id="22" name="Picture 3">
            <a:extLst>
              <a:ext uri="{FF2B5EF4-FFF2-40B4-BE49-F238E27FC236}">
                <a16:creationId xmlns:a16="http://schemas.microsoft.com/office/drawing/2014/main" id="{A4C74E36-895B-496D-84D6-353E4D58CD4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129" r="6691"/>
          <a:stretch/>
        </p:blipFill>
        <p:spPr bwMode="auto">
          <a:xfrm>
            <a:off x="5597850" y="4034940"/>
            <a:ext cx="1838656" cy="98544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feld 23">
            <a:extLst>
              <a:ext uri="{FF2B5EF4-FFF2-40B4-BE49-F238E27FC236}">
                <a16:creationId xmlns:a16="http://schemas.microsoft.com/office/drawing/2014/main" id="{9269D128-E3ED-477C-B82F-6349D6ACDD1F}"/>
              </a:ext>
            </a:extLst>
          </p:cNvPr>
          <p:cNvSpPr txBox="1"/>
          <p:nvPr/>
        </p:nvSpPr>
        <p:spPr>
          <a:xfrm>
            <a:off x="3997905" y="2257375"/>
            <a:ext cx="1378525" cy="1015663"/>
          </a:xfrm>
          <a:prstGeom prst="rect">
            <a:avLst/>
          </a:prstGeom>
          <a:noFill/>
          <a:effectLst/>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prstClr val="black"/>
                </a:solidFill>
                <a:effectLst/>
                <a:uLnTx/>
                <a:uFillTx/>
                <a:latin typeface="Arial"/>
                <a:ea typeface="+mn-ea"/>
                <a:cs typeface="+mn-cs"/>
              </a:rPr>
              <a:t>Advancing</a:t>
            </a:r>
            <a:endParaRPr kumimoji="0" lang="de-DE"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our</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research</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infrastructures</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Foliennummernplatzhalter 1">
            <a:extLst>
              <a:ext uri="{FF2B5EF4-FFF2-40B4-BE49-F238E27FC236}">
                <a16:creationId xmlns:a16="http://schemas.microsoft.com/office/drawing/2014/main" id="{B072E3AF-9B2A-421F-944A-F5D8D24BCC03}"/>
              </a:ext>
            </a:extLst>
          </p:cNvPr>
          <p:cNvSpPr>
            <a:spLocks noGrp="1"/>
          </p:cNvSpPr>
          <p:nvPr>
            <p:ph type="sldNum" sz="quarter" idx="4"/>
          </p:nvPr>
        </p:nvSpPr>
        <p:spPr>
          <a:xfrm>
            <a:off x="3182035" y="5056026"/>
            <a:ext cx="2057400" cy="2160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614386-0975-4C9B-A63A-9561F98B8696}" type="slidenum">
              <a:rPr kumimoji="0" lang="de-DE" sz="105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6" name="Gruppieren 5">
            <a:extLst>
              <a:ext uri="{FF2B5EF4-FFF2-40B4-BE49-F238E27FC236}">
                <a16:creationId xmlns:a16="http://schemas.microsoft.com/office/drawing/2014/main" id="{65D066CF-4CA3-4154-8DD8-75940EA0446B}"/>
              </a:ext>
            </a:extLst>
          </p:cNvPr>
          <p:cNvGrpSpPr/>
          <p:nvPr/>
        </p:nvGrpSpPr>
        <p:grpSpPr>
          <a:xfrm>
            <a:off x="4229786" y="1269933"/>
            <a:ext cx="4721610" cy="790590"/>
            <a:chOff x="4229786" y="1269933"/>
            <a:chExt cx="4721610" cy="790590"/>
          </a:xfrm>
        </p:grpSpPr>
        <p:sp>
          <p:nvSpPr>
            <p:cNvPr id="7" name="Textfeld 6">
              <a:extLst>
                <a:ext uri="{FF2B5EF4-FFF2-40B4-BE49-F238E27FC236}">
                  <a16:creationId xmlns:a16="http://schemas.microsoft.com/office/drawing/2014/main" id="{480DC8D7-D41B-4192-97A6-11F9E395AF2D}"/>
                </a:ext>
              </a:extLst>
            </p:cNvPr>
            <p:cNvSpPr txBox="1"/>
            <p:nvPr/>
          </p:nvSpPr>
          <p:spPr>
            <a:xfrm>
              <a:off x="5111883" y="1269933"/>
              <a:ext cx="3839513"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5AA0"/>
                  </a:solidFill>
                  <a:effectLst/>
                  <a:uLnTx/>
                  <a:uFillTx/>
                  <a:latin typeface="Arial"/>
                  <a:ea typeface="+mn-ea"/>
                  <a:cs typeface="+mn-cs"/>
                </a:rPr>
                <a:t>Matter Roadmap 2023-2030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5AA0"/>
                  </a:solidFill>
                  <a:effectLst/>
                  <a:uLnTx/>
                  <a:uFillTx/>
                  <a:latin typeface="Arial"/>
                  <a:ea typeface="+mn-ea"/>
                  <a:cs typeface="+mn-cs"/>
                </a:rPr>
                <a:t>Upgrade Photon Science </a:t>
              </a:r>
              <a:r>
                <a:rPr kumimoji="0" lang="de-DE" sz="1800" b="0" i="0" u="none" strike="noStrike" kern="1200" cap="none" spc="0" normalizeH="0" baseline="0" noProof="0" dirty="0" err="1">
                  <a:ln>
                    <a:noFill/>
                  </a:ln>
                  <a:solidFill>
                    <a:srgbClr val="005AA0"/>
                  </a:solidFill>
                  <a:effectLst/>
                  <a:uLnTx/>
                  <a:uFillTx/>
                  <a:latin typeface="Arial"/>
                  <a:ea typeface="+mn-ea"/>
                  <a:cs typeface="+mn-cs"/>
                </a:rPr>
                <a:t>Facilities</a:t>
              </a:r>
              <a:r>
                <a:rPr kumimoji="0" lang="de-DE" sz="1800" b="0" i="0" u="none" strike="noStrike" kern="1200" cap="none" spc="0" normalizeH="0" baseline="0" noProof="0" dirty="0">
                  <a:ln>
                    <a:noFill/>
                  </a:ln>
                  <a:solidFill>
                    <a:srgbClr val="005AA0"/>
                  </a:solidFill>
                  <a:effectLst/>
                  <a:uLnTx/>
                  <a:uFillTx/>
                  <a:latin typeface="Arial"/>
                  <a:ea typeface="+mn-ea"/>
                  <a:cs typeface="+mn-cs"/>
                </a:rPr>
                <a:t> !</a:t>
              </a:r>
            </a:p>
          </p:txBody>
        </p:sp>
        <p:sp>
          <p:nvSpPr>
            <p:cNvPr id="5" name="Pfeil: nach unten 4">
              <a:extLst>
                <a:ext uri="{FF2B5EF4-FFF2-40B4-BE49-F238E27FC236}">
                  <a16:creationId xmlns:a16="http://schemas.microsoft.com/office/drawing/2014/main" id="{C80562F8-FA98-4393-9C88-70F1F4DD5624}"/>
                </a:ext>
              </a:extLst>
            </p:cNvPr>
            <p:cNvSpPr/>
            <p:nvPr/>
          </p:nvSpPr>
          <p:spPr>
            <a:xfrm>
              <a:off x="4229786" y="1269933"/>
              <a:ext cx="778019" cy="790590"/>
            </a:xfrm>
            <a:prstGeom prst="downArrow">
              <a:avLst/>
            </a:prstGeom>
            <a:solidFill>
              <a:schemeClr val="tx2"/>
            </a:solidFill>
            <a:ln>
              <a:solidFill>
                <a:srgbClr val="F07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 name="Textfeld 1">
            <a:extLst>
              <a:ext uri="{FF2B5EF4-FFF2-40B4-BE49-F238E27FC236}">
                <a16:creationId xmlns:a16="http://schemas.microsoft.com/office/drawing/2014/main" id="{94BB43A0-7670-4447-95CE-6EDAA8318827}"/>
              </a:ext>
            </a:extLst>
          </p:cNvPr>
          <p:cNvSpPr txBox="1"/>
          <p:nvPr/>
        </p:nvSpPr>
        <p:spPr>
          <a:xfrm>
            <a:off x="176845" y="1269933"/>
            <a:ext cx="2317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srgbClr val="005AA0"/>
                </a:solidFill>
                <a:effectLst/>
                <a:uLnTx/>
                <a:uFillTx/>
                <a:latin typeface="Arial"/>
                <a:ea typeface="+mn-ea"/>
                <a:cs typeface="+mn-cs"/>
              </a:rPr>
              <a:t>Matter </a:t>
            </a:r>
            <a:r>
              <a:rPr kumimoji="0" lang="de-DE" sz="1800" b="1" i="0" u="none" strike="noStrike" kern="1200" cap="none" spc="0" normalizeH="0" baseline="0" noProof="0" dirty="0">
                <a:ln>
                  <a:noFill/>
                </a:ln>
                <a:solidFill>
                  <a:srgbClr val="005AA0"/>
                </a:solidFill>
                <a:effectLst/>
                <a:uLnTx/>
                <a:uFillTx/>
                <a:latin typeface="Arial"/>
                <a:ea typeface="+mn-ea"/>
                <a:cs typeface="+mn-cs"/>
              </a:rPr>
              <a:t>A</a:t>
            </a:r>
            <a:r>
              <a:rPr kumimoji="0" lang="de-DE" sz="1800" b="1" i="0" u="none" strike="noStrike" kern="1200" cap="none" spc="0" normalizeH="0" baseline="30000" noProof="0" dirty="0">
                <a:ln>
                  <a:noFill/>
                </a:ln>
                <a:solidFill>
                  <a:srgbClr val="005AA0"/>
                </a:solidFill>
                <a:effectLst/>
                <a:uLnTx/>
                <a:uFillTx/>
                <a:latin typeface="Arial"/>
                <a:ea typeface="+mn-ea"/>
                <a:cs typeface="+mn-cs"/>
              </a:rPr>
              <a:t>4 </a:t>
            </a:r>
            <a:r>
              <a:rPr kumimoji="0" lang="de-DE" sz="1800" b="1" i="0" u="none" strike="noStrike" kern="1200" cap="none" spc="0" normalizeH="0" baseline="0" noProof="0" dirty="0" err="1">
                <a:ln>
                  <a:noFill/>
                </a:ln>
                <a:solidFill>
                  <a:srgbClr val="005AA0"/>
                </a:solidFill>
                <a:effectLst/>
                <a:uLnTx/>
                <a:uFillTx/>
                <a:latin typeface="Arial"/>
                <a:ea typeface="+mn-ea"/>
                <a:cs typeface="+mn-cs"/>
              </a:rPr>
              <a:t>strategy</a:t>
            </a:r>
            <a:r>
              <a:rPr kumimoji="0" lang="de-DE" sz="1800" b="1" i="0" u="none" strike="noStrike" kern="1200" cap="none" spc="0" normalizeH="0" baseline="0" noProof="0" dirty="0">
                <a:ln>
                  <a:noFill/>
                </a:ln>
                <a:solidFill>
                  <a:srgbClr val="005AA0"/>
                </a:solidFill>
                <a:effectLst/>
                <a:uLnTx/>
                <a:uFillTx/>
                <a:latin typeface="Arial"/>
                <a:ea typeface="+mn-ea"/>
                <a:cs typeface="+mn-cs"/>
              </a:rPr>
              <a:t> </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extBox 3">
            <a:extLst>
              <a:ext uri="{FF2B5EF4-FFF2-40B4-BE49-F238E27FC236}">
                <a16:creationId xmlns:a16="http://schemas.microsoft.com/office/drawing/2014/main" id="{949F992B-FD50-489E-97C0-55B5D5807C6B}"/>
              </a:ext>
            </a:extLst>
          </p:cNvPr>
          <p:cNvSpPr txBox="1"/>
          <p:nvPr/>
        </p:nvSpPr>
        <p:spPr>
          <a:xfrm>
            <a:off x="7865191" y="4526714"/>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Helmut Dosch</a:t>
            </a:r>
          </a:p>
        </p:txBody>
      </p:sp>
    </p:spTree>
    <p:extLst>
      <p:ext uri="{BB962C8B-B14F-4D97-AF65-F5344CB8AC3E}">
        <p14:creationId xmlns:p14="http://schemas.microsoft.com/office/powerpoint/2010/main" val="24900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5"/>
          </p:nvPr>
        </p:nvSpPr>
        <p:spPr>
          <a:xfrm>
            <a:off x="358776" y="1270412"/>
            <a:ext cx="3709168" cy="266400"/>
          </a:xfrm>
        </p:spPr>
        <p:txBody>
          <a:bodyPr/>
          <a:lstStyle/>
          <a:p>
            <a:pPr marL="0" indent="0">
              <a:buNone/>
            </a:pPr>
            <a:r>
              <a:rPr lang="de-DE" b="1" dirty="0" err="1"/>
              <a:t>Preparations</a:t>
            </a:r>
            <a:r>
              <a:rPr lang="de-DE" b="1" dirty="0"/>
              <a:t> </a:t>
            </a:r>
            <a:r>
              <a:rPr lang="de-DE" b="1" dirty="0" err="1"/>
              <a:t>for</a:t>
            </a:r>
            <a:r>
              <a:rPr lang="de-DE" b="1" dirty="0"/>
              <a:t> </a:t>
            </a:r>
            <a:r>
              <a:rPr lang="de-DE" b="1" dirty="0" err="1"/>
              <a:t>PoF</a:t>
            </a:r>
            <a:r>
              <a:rPr lang="de-DE" b="1" dirty="0"/>
              <a:t> V in </a:t>
            </a:r>
            <a:r>
              <a:rPr lang="de-DE" b="1" dirty="0" err="1"/>
              <a:t>full</a:t>
            </a:r>
            <a:r>
              <a:rPr lang="de-DE" b="1" dirty="0"/>
              <a:t> swing</a:t>
            </a:r>
          </a:p>
          <a:p>
            <a:pPr marL="0" indent="0">
              <a:buNone/>
            </a:pPr>
            <a:endParaRPr lang="de-DE" dirty="0"/>
          </a:p>
        </p:txBody>
      </p:sp>
      <p:sp>
        <p:nvSpPr>
          <p:cNvPr id="5" name="Inhaltsplatzhalter 4"/>
          <p:cNvSpPr>
            <a:spLocks noGrp="1"/>
          </p:cNvSpPr>
          <p:nvPr>
            <p:ph sz="quarter" idx="16"/>
          </p:nvPr>
        </p:nvSpPr>
        <p:spPr>
          <a:xfrm>
            <a:off x="4679950" y="1345344"/>
            <a:ext cx="4092575" cy="3422650"/>
          </a:xfrm>
        </p:spPr>
        <p:txBody>
          <a:bodyPr/>
          <a:lstStyle/>
          <a:p>
            <a:pPr lvl="1"/>
            <a:endParaRPr lang="de-DE" dirty="0"/>
          </a:p>
          <a:p>
            <a:endParaRPr lang="de-DE" dirty="0"/>
          </a:p>
        </p:txBody>
      </p:sp>
      <p:pic>
        <p:nvPicPr>
          <p:cNvPr id="7" name="Grafik 6">
            <a:extLst>
              <a:ext uri="{FF2B5EF4-FFF2-40B4-BE49-F238E27FC236}">
                <a16:creationId xmlns:a16="http://schemas.microsoft.com/office/drawing/2014/main" id="{2779C12D-A1E8-4740-BE25-C4A16E9D1B02}"/>
              </a:ext>
            </a:extLst>
          </p:cNvPr>
          <p:cNvPicPr>
            <a:picLocks noChangeAspect="1"/>
          </p:cNvPicPr>
          <p:nvPr/>
        </p:nvPicPr>
        <p:blipFill>
          <a:blip r:embed="rId2"/>
          <a:stretch>
            <a:fillRect/>
          </a:stretch>
        </p:blipFill>
        <p:spPr>
          <a:xfrm>
            <a:off x="358775" y="1788151"/>
            <a:ext cx="7429312" cy="3135749"/>
          </a:xfrm>
          <a:prstGeom prst="rect">
            <a:avLst/>
          </a:prstGeom>
        </p:spPr>
      </p:pic>
      <p:sp>
        <p:nvSpPr>
          <p:cNvPr id="9" name="Foliennummernplatzhalter 1">
            <a:extLst>
              <a:ext uri="{FF2B5EF4-FFF2-40B4-BE49-F238E27FC236}">
                <a16:creationId xmlns:a16="http://schemas.microsoft.com/office/drawing/2014/main" id="{F8B3E4EE-EC34-42CD-8191-935435569944}"/>
              </a:ext>
            </a:extLst>
          </p:cNvPr>
          <p:cNvSpPr>
            <a:spLocks noGrp="1"/>
          </p:cNvSpPr>
          <p:nvPr>
            <p:ph type="sldNum" sz="quarter" idx="4"/>
          </p:nvPr>
        </p:nvSpPr>
        <p:spPr>
          <a:xfrm>
            <a:off x="3542075" y="4912010"/>
            <a:ext cx="2057400" cy="2160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614386-0975-4C9B-A63A-9561F98B8696}" type="slidenum">
              <a:rPr kumimoji="0" lang="de-DE" sz="105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itel 1">
            <a:extLst>
              <a:ext uri="{FF2B5EF4-FFF2-40B4-BE49-F238E27FC236}">
                <a16:creationId xmlns:a16="http://schemas.microsoft.com/office/drawing/2014/main" id="{6EA778C7-9578-4F38-9D67-5C1D63B3FE0F}"/>
              </a:ext>
            </a:extLst>
          </p:cNvPr>
          <p:cNvSpPr>
            <a:spLocks noGrp="1"/>
          </p:cNvSpPr>
          <p:nvPr>
            <p:ph type="title"/>
          </p:nvPr>
        </p:nvSpPr>
        <p:spPr>
          <a:xfrm>
            <a:off x="360604" y="182891"/>
            <a:ext cx="8424000" cy="371930"/>
          </a:xfrm>
        </p:spPr>
        <p:txBody>
          <a:bodyPr/>
          <a:lstStyle/>
          <a:p>
            <a:r>
              <a:rPr lang="de-DE" sz="2400" dirty="0"/>
              <a:t>The </a:t>
            </a:r>
            <a:r>
              <a:rPr lang="de-DE" sz="2400" dirty="0" err="1"/>
              <a:t>Planning</a:t>
            </a:r>
            <a:r>
              <a:rPr lang="de-DE" sz="2400" dirty="0"/>
              <a:t> </a:t>
            </a:r>
            <a:r>
              <a:rPr lang="de-DE" sz="2400" dirty="0" err="1"/>
              <a:t>for</a:t>
            </a:r>
            <a:r>
              <a:rPr lang="de-DE" sz="2400" dirty="0"/>
              <a:t> </a:t>
            </a:r>
            <a:r>
              <a:rPr lang="de-DE" sz="2400" dirty="0" err="1"/>
              <a:t>PoFV</a:t>
            </a:r>
            <a:endParaRPr lang="de-DE" sz="2400" dirty="0"/>
          </a:p>
        </p:txBody>
      </p:sp>
    </p:spTree>
    <p:extLst>
      <p:ext uri="{BB962C8B-B14F-4D97-AF65-F5344CB8AC3E}">
        <p14:creationId xmlns:p14="http://schemas.microsoft.com/office/powerpoint/2010/main" val="284156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5AAFAEB-E8C6-43F5-B4FB-D78EE2A343EB}"/>
              </a:ext>
            </a:extLst>
          </p:cNvPr>
          <p:cNvGrpSpPr/>
          <p:nvPr/>
        </p:nvGrpSpPr>
        <p:grpSpPr>
          <a:xfrm>
            <a:off x="5688124" y="1095586"/>
            <a:ext cx="2412268" cy="4047914"/>
            <a:chOff x="1892727" y="1095586"/>
            <a:chExt cx="3042527" cy="4047914"/>
          </a:xfrm>
        </p:grpSpPr>
        <p:sp>
          <p:nvSpPr>
            <p:cNvPr id="12" name="Rectangle 11">
              <a:extLst>
                <a:ext uri="{FF2B5EF4-FFF2-40B4-BE49-F238E27FC236}">
                  <a16:creationId xmlns:a16="http://schemas.microsoft.com/office/drawing/2014/main" id="{CD7EB04E-62E1-417A-A0EA-5018BDE55CA9}"/>
                </a:ext>
              </a:extLst>
            </p:cNvPr>
            <p:cNvSpPr/>
            <p:nvPr/>
          </p:nvSpPr>
          <p:spPr>
            <a:xfrm>
              <a:off x="1892727" y="1095586"/>
              <a:ext cx="3042527" cy="4047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5A305CB-D6E0-4361-A5CA-7A5E74676DAB}"/>
                </a:ext>
              </a:extLst>
            </p:cNvPr>
            <p:cNvSpPr txBox="1"/>
            <p:nvPr/>
          </p:nvSpPr>
          <p:spPr>
            <a:xfrm>
              <a:off x="2861560" y="4643905"/>
              <a:ext cx="697627" cy="369332"/>
            </a:xfrm>
            <a:prstGeom prst="rect">
              <a:avLst/>
            </a:prstGeom>
            <a:noFill/>
          </p:spPr>
          <p:txBody>
            <a:bodyPr wrap="none" rtlCol="0">
              <a:spAutoFit/>
            </a:bodyPr>
            <a:lstStyle/>
            <a:p>
              <a:r>
                <a:rPr lang="en-US" dirty="0"/>
                <a:t>2024</a:t>
              </a:r>
            </a:p>
          </p:txBody>
        </p:sp>
      </p:grpSp>
      <p:sp>
        <p:nvSpPr>
          <p:cNvPr id="2" name="Title 1">
            <a:extLst>
              <a:ext uri="{FF2B5EF4-FFF2-40B4-BE49-F238E27FC236}">
                <a16:creationId xmlns:a16="http://schemas.microsoft.com/office/drawing/2014/main" id="{2EC0475E-4AB1-4A1A-B76C-9C543002D2DC}"/>
              </a:ext>
            </a:extLst>
          </p:cNvPr>
          <p:cNvSpPr>
            <a:spLocks noGrp="1"/>
          </p:cNvSpPr>
          <p:nvPr>
            <p:ph type="title"/>
          </p:nvPr>
        </p:nvSpPr>
        <p:spPr/>
        <p:txBody>
          <a:bodyPr/>
          <a:lstStyle/>
          <a:p>
            <a:r>
              <a:rPr lang="en-US" dirty="0" err="1"/>
              <a:t>PoF</a:t>
            </a:r>
            <a:r>
              <a:rPr lang="en-US" dirty="0"/>
              <a:t> V: 2028-2035</a:t>
            </a:r>
          </a:p>
        </p:txBody>
      </p:sp>
      <p:sp>
        <p:nvSpPr>
          <p:cNvPr id="3" name="Text Placeholder 2">
            <a:extLst>
              <a:ext uri="{FF2B5EF4-FFF2-40B4-BE49-F238E27FC236}">
                <a16:creationId xmlns:a16="http://schemas.microsoft.com/office/drawing/2014/main" id="{A1AF0DDB-5AE5-4F32-9ADF-58343BC8F5BD}"/>
              </a:ext>
            </a:extLst>
          </p:cNvPr>
          <p:cNvSpPr>
            <a:spLocks noGrp="1"/>
          </p:cNvSpPr>
          <p:nvPr>
            <p:ph type="body" sz="quarter" idx="14"/>
          </p:nvPr>
        </p:nvSpPr>
        <p:spPr/>
        <p:txBody>
          <a:bodyPr/>
          <a:lstStyle/>
          <a:p>
            <a:r>
              <a:rPr lang="en-US" dirty="0"/>
              <a:t>Schedule </a:t>
            </a:r>
            <a:r>
              <a:rPr lang="en-US" dirty="0" err="1"/>
              <a:t>PoFV</a:t>
            </a:r>
            <a:r>
              <a:rPr lang="en-US" dirty="0"/>
              <a:t> Review </a:t>
            </a:r>
          </a:p>
        </p:txBody>
      </p:sp>
      <p:graphicFrame>
        <p:nvGraphicFramePr>
          <p:cNvPr id="5" name="Diagram 4">
            <a:extLst>
              <a:ext uri="{FF2B5EF4-FFF2-40B4-BE49-F238E27FC236}">
                <a16:creationId xmlns:a16="http://schemas.microsoft.com/office/drawing/2014/main" id="{64B27C1A-EDB7-450A-9EB3-F6CD99BCE18B}"/>
              </a:ext>
            </a:extLst>
          </p:cNvPr>
          <p:cNvGraphicFramePr/>
          <p:nvPr>
            <p:extLst/>
          </p:nvPr>
        </p:nvGraphicFramePr>
        <p:xfrm>
          <a:off x="1524000" y="539750"/>
          <a:ext cx="6540388" cy="438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9BA4F90-15B5-4169-B2E0-7D3711D859D8}"/>
              </a:ext>
            </a:extLst>
          </p:cNvPr>
          <p:cNvSpPr txBox="1"/>
          <p:nvPr/>
        </p:nvSpPr>
        <p:spPr>
          <a:xfrm rot="17794446">
            <a:off x="1144855" y="3233363"/>
            <a:ext cx="603050" cy="276999"/>
          </a:xfrm>
          <a:prstGeom prst="rect">
            <a:avLst/>
          </a:prstGeom>
          <a:noFill/>
        </p:spPr>
        <p:txBody>
          <a:bodyPr wrap="none" rtlCol="0">
            <a:spAutoFit/>
          </a:bodyPr>
          <a:lstStyle/>
          <a:p>
            <a:r>
              <a:rPr lang="en-US" sz="1200" dirty="0"/>
              <a:t>Q1 24</a:t>
            </a:r>
          </a:p>
        </p:txBody>
      </p:sp>
      <p:sp>
        <p:nvSpPr>
          <p:cNvPr id="7" name="TextBox 6">
            <a:extLst>
              <a:ext uri="{FF2B5EF4-FFF2-40B4-BE49-F238E27FC236}">
                <a16:creationId xmlns:a16="http://schemas.microsoft.com/office/drawing/2014/main" id="{C078C6D6-71C3-490C-825F-3CF4B69878C1}"/>
              </a:ext>
            </a:extLst>
          </p:cNvPr>
          <p:cNvSpPr txBox="1"/>
          <p:nvPr/>
        </p:nvSpPr>
        <p:spPr>
          <a:xfrm rot="17794446">
            <a:off x="2288515" y="3233363"/>
            <a:ext cx="603050" cy="276999"/>
          </a:xfrm>
          <a:prstGeom prst="rect">
            <a:avLst/>
          </a:prstGeom>
          <a:noFill/>
        </p:spPr>
        <p:txBody>
          <a:bodyPr wrap="none" rtlCol="0">
            <a:spAutoFit/>
          </a:bodyPr>
          <a:lstStyle/>
          <a:p>
            <a:r>
              <a:rPr lang="en-US" sz="1200" dirty="0"/>
              <a:t>Q3 24</a:t>
            </a:r>
          </a:p>
        </p:txBody>
      </p:sp>
      <p:sp>
        <p:nvSpPr>
          <p:cNvPr id="8" name="TextBox 7">
            <a:extLst>
              <a:ext uri="{FF2B5EF4-FFF2-40B4-BE49-F238E27FC236}">
                <a16:creationId xmlns:a16="http://schemas.microsoft.com/office/drawing/2014/main" id="{6BECCC12-1334-422D-B361-130174343328}"/>
              </a:ext>
            </a:extLst>
          </p:cNvPr>
          <p:cNvSpPr txBox="1"/>
          <p:nvPr/>
        </p:nvSpPr>
        <p:spPr>
          <a:xfrm rot="17794446">
            <a:off x="3740249" y="3233363"/>
            <a:ext cx="603050" cy="276999"/>
          </a:xfrm>
          <a:prstGeom prst="rect">
            <a:avLst/>
          </a:prstGeom>
          <a:noFill/>
        </p:spPr>
        <p:txBody>
          <a:bodyPr wrap="none" rtlCol="0">
            <a:spAutoFit/>
          </a:bodyPr>
          <a:lstStyle/>
          <a:p>
            <a:r>
              <a:rPr lang="en-US" sz="1200" dirty="0"/>
              <a:t>Q4 24</a:t>
            </a:r>
          </a:p>
        </p:txBody>
      </p:sp>
      <p:sp>
        <p:nvSpPr>
          <p:cNvPr id="9" name="TextBox 8">
            <a:extLst>
              <a:ext uri="{FF2B5EF4-FFF2-40B4-BE49-F238E27FC236}">
                <a16:creationId xmlns:a16="http://schemas.microsoft.com/office/drawing/2014/main" id="{D2CFDD6E-2D8B-4A8D-B0ED-FDDF3785355B}"/>
              </a:ext>
            </a:extLst>
          </p:cNvPr>
          <p:cNvSpPr txBox="1"/>
          <p:nvPr/>
        </p:nvSpPr>
        <p:spPr>
          <a:xfrm rot="17794446">
            <a:off x="4830428" y="3233363"/>
            <a:ext cx="603050" cy="276999"/>
          </a:xfrm>
          <a:prstGeom prst="rect">
            <a:avLst/>
          </a:prstGeom>
          <a:noFill/>
        </p:spPr>
        <p:txBody>
          <a:bodyPr wrap="none" rtlCol="0">
            <a:spAutoFit/>
          </a:bodyPr>
          <a:lstStyle/>
          <a:p>
            <a:r>
              <a:rPr lang="en-US" sz="1200" dirty="0"/>
              <a:t>Q1 25</a:t>
            </a:r>
          </a:p>
        </p:txBody>
      </p:sp>
      <p:sp>
        <p:nvSpPr>
          <p:cNvPr id="10" name="TextBox 9">
            <a:extLst>
              <a:ext uri="{FF2B5EF4-FFF2-40B4-BE49-F238E27FC236}">
                <a16:creationId xmlns:a16="http://schemas.microsoft.com/office/drawing/2014/main" id="{C27B7748-80FC-43A8-BB25-2497FBE1139C}"/>
              </a:ext>
            </a:extLst>
          </p:cNvPr>
          <p:cNvSpPr txBox="1"/>
          <p:nvPr/>
        </p:nvSpPr>
        <p:spPr>
          <a:xfrm rot="17794446">
            <a:off x="5906314" y="3233363"/>
            <a:ext cx="603050" cy="276999"/>
          </a:xfrm>
          <a:prstGeom prst="rect">
            <a:avLst/>
          </a:prstGeom>
          <a:noFill/>
        </p:spPr>
        <p:txBody>
          <a:bodyPr wrap="none" rtlCol="0">
            <a:spAutoFit/>
          </a:bodyPr>
          <a:lstStyle/>
          <a:p>
            <a:r>
              <a:rPr lang="en-US" sz="1200" dirty="0"/>
              <a:t>Q3 25</a:t>
            </a:r>
          </a:p>
        </p:txBody>
      </p:sp>
      <p:sp>
        <p:nvSpPr>
          <p:cNvPr id="11" name="TextBox 10">
            <a:extLst>
              <a:ext uri="{FF2B5EF4-FFF2-40B4-BE49-F238E27FC236}">
                <a16:creationId xmlns:a16="http://schemas.microsoft.com/office/drawing/2014/main" id="{2AEE3D20-1636-4BFC-B90B-4F78003DB3C3}"/>
              </a:ext>
            </a:extLst>
          </p:cNvPr>
          <p:cNvSpPr txBox="1"/>
          <p:nvPr/>
        </p:nvSpPr>
        <p:spPr>
          <a:xfrm rot="17794446">
            <a:off x="7024930" y="3233363"/>
            <a:ext cx="603050" cy="276999"/>
          </a:xfrm>
          <a:prstGeom prst="rect">
            <a:avLst/>
          </a:prstGeom>
          <a:noFill/>
        </p:spPr>
        <p:txBody>
          <a:bodyPr wrap="none" rtlCol="0">
            <a:spAutoFit/>
          </a:bodyPr>
          <a:lstStyle/>
          <a:p>
            <a:r>
              <a:rPr lang="en-US" sz="1200" dirty="0"/>
              <a:t>Q1 26</a:t>
            </a:r>
          </a:p>
        </p:txBody>
      </p:sp>
      <p:grpSp>
        <p:nvGrpSpPr>
          <p:cNvPr id="15" name="Group 14">
            <a:extLst>
              <a:ext uri="{FF2B5EF4-FFF2-40B4-BE49-F238E27FC236}">
                <a16:creationId xmlns:a16="http://schemas.microsoft.com/office/drawing/2014/main" id="{D272397E-D852-42EA-8B0F-FD07762E9B60}"/>
              </a:ext>
            </a:extLst>
          </p:cNvPr>
          <p:cNvGrpSpPr/>
          <p:nvPr/>
        </p:nvGrpSpPr>
        <p:grpSpPr>
          <a:xfrm>
            <a:off x="1892727" y="3665381"/>
            <a:ext cx="468052" cy="454541"/>
            <a:chOff x="3563888" y="1563638"/>
            <a:chExt cx="2268252" cy="2304256"/>
          </a:xfrm>
        </p:grpSpPr>
        <p:sp>
          <p:nvSpPr>
            <p:cNvPr id="16" name="Oval 15">
              <a:extLst>
                <a:ext uri="{FF2B5EF4-FFF2-40B4-BE49-F238E27FC236}">
                  <a16:creationId xmlns:a16="http://schemas.microsoft.com/office/drawing/2014/main" id="{62BDE8CC-43EB-4E13-A320-6E6E5C58791B}"/>
                </a:ext>
              </a:extLst>
            </p:cNvPr>
            <p:cNvSpPr/>
            <p:nvPr/>
          </p:nvSpPr>
          <p:spPr>
            <a:xfrm>
              <a:off x="3563888" y="1563638"/>
              <a:ext cx="2268252" cy="2304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Retreat Icon PNG Images, Vectors Free Download - Pngtree">
              <a:extLst>
                <a:ext uri="{FF2B5EF4-FFF2-40B4-BE49-F238E27FC236}">
                  <a16:creationId xmlns:a16="http://schemas.microsoft.com/office/drawing/2014/main" id="{60F41DC7-A5E5-4C5D-8A50-2FE4E7072E06}"/>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8072" b="56719" l="28895" r="70054">
                          <a14:foregroundMark x1="35556" y1="44722" x2="35556" y2="44722"/>
                          <a14:foregroundMark x1="66111" y1="43611" x2="66111" y2="43611"/>
                          <a14:foregroundMark x1="63611" y1="36389" x2="63611" y2="36389"/>
                          <a14:foregroundMark x1="49167" y1="36111" x2="49167" y2="36111"/>
                          <a14:foregroundMark x1="35556" y1="35278" x2="35556" y2="35278"/>
                          <a14:foregroundMark x1="42222" y1="30556" x2="42222" y2="30556"/>
                          <a14:foregroundMark x1="54167" y1="29722" x2="54167" y2="29722"/>
                          <a14:foregroundMark x1="56667" y1="39444" x2="56667" y2="39444"/>
                        </a14:backgroundRemoval>
                      </a14:imgEffect>
                    </a14:imgLayer>
                  </a14:imgProps>
                </a:ext>
                <a:ext uri="{28A0092B-C50C-407E-A947-70E740481C1C}">
                  <a14:useLocalDpi xmlns:a14="http://schemas.microsoft.com/office/drawing/2010/main" val="0"/>
                </a:ext>
              </a:extLst>
            </a:blip>
            <a:srcRect l="23750" t="13241" r="24801" b="38450"/>
            <a:stretch/>
          </p:blipFill>
          <p:spPr bwMode="auto">
            <a:xfrm>
              <a:off x="3815916" y="1756833"/>
              <a:ext cx="1764196" cy="165652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2F6C6AFC-73AD-4A86-8358-5ACD9A6B3FFC}"/>
              </a:ext>
            </a:extLst>
          </p:cNvPr>
          <p:cNvGrpSpPr/>
          <p:nvPr/>
        </p:nvGrpSpPr>
        <p:grpSpPr>
          <a:xfrm>
            <a:off x="3079500" y="3665381"/>
            <a:ext cx="468052" cy="454541"/>
            <a:chOff x="3563888" y="1563638"/>
            <a:chExt cx="2268252" cy="2304256"/>
          </a:xfrm>
        </p:grpSpPr>
        <p:sp>
          <p:nvSpPr>
            <p:cNvPr id="19" name="Oval 18">
              <a:extLst>
                <a:ext uri="{FF2B5EF4-FFF2-40B4-BE49-F238E27FC236}">
                  <a16:creationId xmlns:a16="http://schemas.microsoft.com/office/drawing/2014/main" id="{E2A4280E-9D68-4A72-A9A5-F3D80D608B27}"/>
                </a:ext>
              </a:extLst>
            </p:cNvPr>
            <p:cNvSpPr/>
            <p:nvPr/>
          </p:nvSpPr>
          <p:spPr>
            <a:xfrm>
              <a:off x="3563888" y="1563638"/>
              <a:ext cx="2268252" cy="2304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Retreat Icon PNG Images, Vectors Free Download - Pngtree">
              <a:extLst>
                <a:ext uri="{FF2B5EF4-FFF2-40B4-BE49-F238E27FC236}">
                  <a16:creationId xmlns:a16="http://schemas.microsoft.com/office/drawing/2014/main" id="{BB1E7446-BB1D-42DA-A0F1-44E697BED60C}"/>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8072" b="56719" l="28895" r="70054">
                          <a14:foregroundMark x1="35556" y1="44722" x2="35556" y2="44722"/>
                          <a14:foregroundMark x1="66111" y1="43611" x2="66111" y2="43611"/>
                          <a14:foregroundMark x1="63611" y1="36389" x2="63611" y2="36389"/>
                          <a14:foregroundMark x1="49167" y1="36111" x2="49167" y2="36111"/>
                          <a14:foregroundMark x1="35556" y1="35278" x2="35556" y2="35278"/>
                          <a14:foregroundMark x1="42222" y1="30556" x2="42222" y2="30556"/>
                          <a14:foregroundMark x1="54167" y1="29722" x2="54167" y2="29722"/>
                          <a14:foregroundMark x1="56667" y1="39444" x2="56667" y2="39444"/>
                        </a14:backgroundRemoval>
                      </a14:imgEffect>
                    </a14:imgLayer>
                  </a14:imgProps>
                </a:ext>
                <a:ext uri="{28A0092B-C50C-407E-A947-70E740481C1C}">
                  <a14:useLocalDpi xmlns:a14="http://schemas.microsoft.com/office/drawing/2010/main" val="0"/>
                </a:ext>
              </a:extLst>
            </a:blip>
            <a:srcRect l="23750" t="13241" r="24801" b="38450"/>
            <a:stretch/>
          </p:blipFill>
          <p:spPr bwMode="auto">
            <a:xfrm>
              <a:off x="3815916" y="1756833"/>
              <a:ext cx="1764196" cy="165652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3FE14AC8-2B12-4B9A-9AC3-04C6699E5735}"/>
              </a:ext>
            </a:extLst>
          </p:cNvPr>
          <p:cNvGrpSpPr/>
          <p:nvPr/>
        </p:nvGrpSpPr>
        <p:grpSpPr>
          <a:xfrm>
            <a:off x="5362424" y="3665381"/>
            <a:ext cx="468052" cy="454541"/>
            <a:chOff x="3563888" y="1563638"/>
            <a:chExt cx="2268252" cy="2304256"/>
          </a:xfrm>
        </p:grpSpPr>
        <p:sp>
          <p:nvSpPr>
            <p:cNvPr id="22" name="Oval 21">
              <a:extLst>
                <a:ext uri="{FF2B5EF4-FFF2-40B4-BE49-F238E27FC236}">
                  <a16:creationId xmlns:a16="http://schemas.microsoft.com/office/drawing/2014/main" id="{57DC882D-CC15-4D1E-9F4F-C285083B8C93}"/>
                </a:ext>
              </a:extLst>
            </p:cNvPr>
            <p:cNvSpPr/>
            <p:nvPr/>
          </p:nvSpPr>
          <p:spPr>
            <a:xfrm>
              <a:off x="3563888" y="1563638"/>
              <a:ext cx="2268252" cy="2304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Retreat Icon PNG Images, Vectors Free Download - Pngtree">
              <a:extLst>
                <a:ext uri="{FF2B5EF4-FFF2-40B4-BE49-F238E27FC236}">
                  <a16:creationId xmlns:a16="http://schemas.microsoft.com/office/drawing/2014/main" id="{984531B7-3BA1-4D62-9A9A-AC9200600E5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8072" b="56719" l="28895" r="70054">
                          <a14:foregroundMark x1="35556" y1="44722" x2="35556" y2="44722"/>
                          <a14:foregroundMark x1="66111" y1="43611" x2="66111" y2="43611"/>
                          <a14:foregroundMark x1="63611" y1="36389" x2="63611" y2="36389"/>
                          <a14:foregroundMark x1="49167" y1="36111" x2="49167" y2="36111"/>
                          <a14:foregroundMark x1="35556" y1="35278" x2="35556" y2="35278"/>
                          <a14:foregroundMark x1="42222" y1="30556" x2="42222" y2="30556"/>
                          <a14:foregroundMark x1="54167" y1="29722" x2="54167" y2="29722"/>
                          <a14:foregroundMark x1="56667" y1="39444" x2="56667" y2="39444"/>
                        </a14:backgroundRemoval>
                      </a14:imgEffect>
                    </a14:imgLayer>
                  </a14:imgProps>
                </a:ext>
                <a:ext uri="{28A0092B-C50C-407E-A947-70E740481C1C}">
                  <a14:useLocalDpi xmlns:a14="http://schemas.microsoft.com/office/drawing/2010/main" val="0"/>
                </a:ext>
              </a:extLst>
            </a:blip>
            <a:srcRect l="23750" t="13241" r="24801" b="38450"/>
            <a:stretch/>
          </p:blipFill>
          <p:spPr bwMode="auto">
            <a:xfrm>
              <a:off x="3815916" y="1756833"/>
              <a:ext cx="1764196" cy="165652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65EBFDD2-2ECE-4877-9170-494585FC9E5F}"/>
              </a:ext>
            </a:extLst>
          </p:cNvPr>
          <p:cNvGrpSpPr/>
          <p:nvPr/>
        </p:nvGrpSpPr>
        <p:grpSpPr>
          <a:xfrm>
            <a:off x="6372200" y="3665381"/>
            <a:ext cx="468052" cy="454541"/>
            <a:chOff x="3563888" y="1563638"/>
            <a:chExt cx="2268252" cy="2304256"/>
          </a:xfrm>
        </p:grpSpPr>
        <p:sp>
          <p:nvSpPr>
            <p:cNvPr id="25" name="Oval 24">
              <a:extLst>
                <a:ext uri="{FF2B5EF4-FFF2-40B4-BE49-F238E27FC236}">
                  <a16:creationId xmlns:a16="http://schemas.microsoft.com/office/drawing/2014/main" id="{5BB93E2C-5DBE-41A3-B437-FA88E379B28F}"/>
                </a:ext>
              </a:extLst>
            </p:cNvPr>
            <p:cNvSpPr/>
            <p:nvPr/>
          </p:nvSpPr>
          <p:spPr>
            <a:xfrm>
              <a:off x="3563888" y="1563638"/>
              <a:ext cx="2268252" cy="2304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Retreat Icon PNG Images, Vectors Free Download - Pngtree">
              <a:extLst>
                <a:ext uri="{FF2B5EF4-FFF2-40B4-BE49-F238E27FC236}">
                  <a16:creationId xmlns:a16="http://schemas.microsoft.com/office/drawing/2014/main" id="{E8E021C9-8250-43C0-8B3E-99864E7E534C}"/>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8072" b="56719" l="28895" r="70054">
                          <a14:foregroundMark x1="35556" y1="44722" x2="35556" y2="44722"/>
                          <a14:foregroundMark x1="66111" y1="43611" x2="66111" y2="43611"/>
                          <a14:foregroundMark x1="63611" y1="36389" x2="63611" y2="36389"/>
                          <a14:foregroundMark x1="49167" y1="36111" x2="49167" y2="36111"/>
                          <a14:foregroundMark x1="35556" y1="35278" x2="35556" y2="35278"/>
                          <a14:foregroundMark x1="42222" y1="30556" x2="42222" y2="30556"/>
                          <a14:foregroundMark x1="54167" y1="29722" x2="54167" y2="29722"/>
                          <a14:foregroundMark x1="56667" y1="39444" x2="56667" y2="39444"/>
                        </a14:backgroundRemoval>
                      </a14:imgEffect>
                    </a14:imgLayer>
                  </a14:imgProps>
                </a:ext>
                <a:ext uri="{28A0092B-C50C-407E-A947-70E740481C1C}">
                  <a14:useLocalDpi xmlns:a14="http://schemas.microsoft.com/office/drawing/2010/main" val="0"/>
                </a:ext>
              </a:extLst>
            </a:blip>
            <a:srcRect l="23750" t="13241" r="24801" b="38450"/>
            <a:stretch/>
          </p:blipFill>
          <p:spPr bwMode="auto">
            <a:xfrm>
              <a:off x="3815916" y="1756833"/>
              <a:ext cx="1764196" cy="165652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13B34E8E-733E-4636-AEE7-A3A6DDB5C037}"/>
              </a:ext>
            </a:extLst>
          </p:cNvPr>
          <p:cNvGrpSpPr/>
          <p:nvPr/>
        </p:nvGrpSpPr>
        <p:grpSpPr>
          <a:xfrm>
            <a:off x="473336" y="4515966"/>
            <a:ext cx="468052" cy="454541"/>
            <a:chOff x="3563888" y="1563638"/>
            <a:chExt cx="2268252" cy="2304256"/>
          </a:xfrm>
        </p:grpSpPr>
        <p:sp>
          <p:nvSpPr>
            <p:cNvPr id="28" name="Oval 27">
              <a:extLst>
                <a:ext uri="{FF2B5EF4-FFF2-40B4-BE49-F238E27FC236}">
                  <a16:creationId xmlns:a16="http://schemas.microsoft.com/office/drawing/2014/main" id="{531C55E4-3CCA-42A6-AD2A-E5508C0EF63C}"/>
                </a:ext>
              </a:extLst>
            </p:cNvPr>
            <p:cNvSpPr/>
            <p:nvPr/>
          </p:nvSpPr>
          <p:spPr>
            <a:xfrm>
              <a:off x="3563888" y="1563638"/>
              <a:ext cx="2268252" cy="2304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Retreat Icon PNG Images, Vectors Free Download - Pngtree">
              <a:extLst>
                <a:ext uri="{FF2B5EF4-FFF2-40B4-BE49-F238E27FC236}">
                  <a16:creationId xmlns:a16="http://schemas.microsoft.com/office/drawing/2014/main" id="{5A9A90FB-3873-4E01-B5C3-F525B203B7B2}"/>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8072" b="56719" l="28895" r="70054">
                          <a14:foregroundMark x1="35556" y1="44722" x2="35556" y2="44722"/>
                          <a14:foregroundMark x1="66111" y1="43611" x2="66111" y2="43611"/>
                          <a14:foregroundMark x1="63611" y1="36389" x2="63611" y2="36389"/>
                          <a14:foregroundMark x1="49167" y1="36111" x2="49167" y2="36111"/>
                          <a14:foregroundMark x1="35556" y1="35278" x2="35556" y2="35278"/>
                          <a14:foregroundMark x1="42222" y1="30556" x2="42222" y2="30556"/>
                          <a14:foregroundMark x1="54167" y1="29722" x2="54167" y2="29722"/>
                          <a14:foregroundMark x1="56667" y1="39444" x2="56667" y2="39444"/>
                        </a14:backgroundRemoval>
                      </a14:imgEffect>
                    </a14:imgLayer>
                  </a14:imgProps>
                </a:ext>
                <a:ext uri="{28A0092B-C50C-407E-A947-70E740481C1C}">
                  <a14:useLocalDpi xmlns:a14="http://schemas.microsoft.com/office/drawing/2010/main" val="0"/>
                </a:ext>
              </a:extLst>
            </a:blip>
            <a:srcRect l="23750" t="13241" r="24801" b="38450"/>
            <a:stretch/>
          </p:blipFill>
          <p:spPr bwMode="auto">
            <a:xfrm>
              <a:off x="3815916" y="1756833"/>
              <a:ext cx="1764196" cy="165652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0" name="TextBox 29">
            <a:extLst>
              <a:ext uri="{FF2B5EF4-FFF2-40B4-BE49-F238E27FC236}">
                <a16:creationId xmlns:a16="http://schemas.microsoft.com/office/drawing/2014/main" id="{13B318E8-15CC-4B33-B666-8087E4E93D20}"/>
              </a:ext>
            </a:extLst>
          </p:cNvPr>
          <p:cNvSpPr txBox="1"/>
          <p:nvPr/>
        </p:nvSpPr>
        <p:spPr>
          <a:xfrm>
            <a:off x="899329" y="4603750"/>
            <a:ext cx="892039" cy="276999"/>
          </a:xfrm>
          <a:prstGeom prst="rect">
            <a:avLst/>
          </a:prstGeom>
          <a:noFill/>
        </p:spPr>
        <p:txBody>
          <a:bodyPr wrap="none" rtlCol="0">
            <a:spAutoFit/>
          </a:bodyPr>
          <a:lstStyle/>
          <a:p>
            <a:r>
              <a:rPr lang="en-US" sz="1200" dirty="0"/>
              <a:t>MT retreat</a:t>
            </a:r>
          </a:p>
        </p:txBody>
      </p:sp>
      <p:sp>
        <p:nvSpPr>
          <p:cNvPr id="4" name="TextBox 3">
            <a:extLst>
              <a:ext uri="{FF2B5EF4-FFF2-40B4-BE49-F238E27FC236}">
                <a16:creationId xmlns:a16="http://schemas.microsoft.com/office/drawing/2014/main" id="{2511D348-5EE5-4C10-8D14-9B7D1F5799EF}"/>
              </a:ext>
            </a:extLst>
          </p:cNvPr>
          <p:cNvSpPr txBox="1"/>
          <p:nvPr/>
        </p:nvSpPr>
        <p:spPr>
          <a:xfrm>
            <a:off x="2375756" y="1259652"/>
            <a:ext cx="963230" cy="738664"/>
          </a:xfrm>
          <a:prstGeom prst="rect">
            <a:avLst/>
          </a:prstGeom>
          <a:solidFill>
            <a:schemeClr val="accent4">
              <a:lumMod val="20000"/>
              <a:lumOff val="80000"/>
            </a:schemeClr>
          </a:solidFill>
        </p:spPr>
        <p:txBody>
          <a:bodyPr wrap="square" rtlCol="0">
            <a:spAutoFit/>
          </a:bodyPr>
          <a:lstStyle/>
          <a:p>
            <a:r>
              <a:rPr lang="en-US" sz="1400" dirty="0"/>
              <a:t>Input for Matter strategy</a:t>
            </a:r>
          </a:p>
        </p:txBody>
      </p:sp>
      <p:sp>
        <p:nvSpPr>
          <p:cNvPr id="31" name="TextBox 30">
            <a:extLst>
              <a:ext uri="{FF2B5EF4-FFF2-40B4-BE49-F238E27FC236}">
                <a16:creationId xmlns:a16="http://schemas.microsoft.com/office/drawing/2014/main" id="{22B2E81E-C043-4BEA-AA5C-5AD80C42BEB3}"/>
              </a:ext>
            </a:extLst>
          </p:cNvPr>
          <p:cNvSpPr txBox="1"/>
          <p:nvPr/>
        </p:nvSpPr>
        <p:spPr>
          <a:xfrm>
            <a:off x="3167844" y="1277945"/>
            <a:ext cx="963230" cy="523220"/>
          </a:xfrm>
          <a:prstGeom prst="rect">
            <a:avLst/>
          </a:prstGeom>
          <a:solidFill>
            <a:schemeClr val="accent4">
              <a:lumMod val="60000"/>
              <a:lumOff val="40000"/>
            </a:schemeClr>
          </a:solidFill>
        </p:spPr>
        <p:txBody>
          <a:bodyPr wrap="square" rtlCol="0">
            <a:spAutoFit/>
          </a:bodyPr>
          <a:lstStyle/>
          <a:p>
            <a:r>
              <a:rPr lang="en-US" sz="1400" dirty="0"/>
              <a:t>Program</a:t>
            </a:r>
            <a:br>
              <a:rPr lang="en-US" sz="1400" dirty="0"/>
            </a:br>
            <a:r>
              <a:rPr lang="en-US" sz="1400" dirty="0"/>
              <a:t>Video</a:t>
            </a:r>
          </a:p>
        </p:txBody>
      </p:sp>
      <p:sp>
        <p:nvSpPr>
          <p:cNvPr id="32" name="TextBox 31">
            <a:extLst>
              <a:ext uri="{FF2B5EF4-FFF2-40B4-BE49-F238E27FC236}">
                <a16:creationId xmlns:a16="http://schemas.microsoft.com/office/drawing/2014/main" id="{037E837F-40F5-45CA-8593-345864464762}"/>
              </a:ext>
            </a:extLst>
          </p:cNvPr>
          <p:cNvSpPr txBox="1"/>
          <p:nvPr/>
        </p:nvSpPr>
        <p:spPr>
          <a:xfrm>
            <a:off x="3964408" y="1294161"/>
            <a:ext cx="963230" cy="738664"/>
          </a:xfrm>
          <a:prstGeom prst="rect">
            <a:avLst/>
          </a:prstGeom>
          <a:solidFill>
            <a:schemeClr val="accent4">
              <a:lumMod val="75000"/>
            </a:schemeClr>
          </a:solidFill>
        </p:spPr>
        <p:txBody>
          <a:bodyPr wrap="square" rtlCol="0">
            <a:spAutoFit/>
          </a:bodyPr>
          <a:lstStyle/>
          <a:p>
            <a:r>
              <a:rPr lang="en-US" sz="1400" dirty="0"/>
              <a:t>Input for</a:t>
            </a:r>
            <a:br>
              <a:rPr lang="en-US" sz="1400" dirty="0"/>
            </a:br>
            <a:r>
              <a:rPr lang="en-US" sz="1400" dirty="0"/>
              <a:t>Center Reports</a:t>
            </a:r>
          </a:p>
        </p:txBody>
      </p:sp>
    </p:spTree>
    <p:extLst>
      <p:ext uri="{BB962C8B-B14F-4D97-AF65-F5344CB8AC3E}">
        <p14:creationId xmlns:p14="http://schemas.microsoft.com/office/powerpoint/2010/main" val="3454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AFD8-2FF3-471D-9C68-D1BE4E392C6B}"/>
              </a:ext>
            </a:extLst>
          </p:cNvPr>
          <p:cNvSpPr>
            <a:spLocks noGrp="1"/>
          </p:cNvSpPr>
          <p:nvPr>
            <p:ph type="title"/>
          </p:nvPr>
        </p:nvSpPr>
        <p:spPr/>
        <p:txBody>
          <a:bodyPr/>
          <a:lstStyle/>
          <a:p>
            <a:r>
              <a:rPr lang="en-US" dirty="0"/>
              <a:t>Center Review</a:t>
            </a:r>
          </a:p>
        </p:txBody>
      </p:sp>
      <p:sp>
        <p:nvSpPr>
          <p:cNvPr id="3" name="Text Placeholder 2">
            <a:extLst>
              <a:ext uri="{FF2B5EF4-FFF2-40B4-BE49-F238E27FC236}">
                <a16:creationId xmlns:a16="http://schemas.microsoft.com/office/drawing/2014/main" id="{78AD46CD-8DD5-4C84-932C-53615F276B07}"/>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C42796F-EDAF-4C1A-ACA9-B352B36ABA4A}"/>
              </a:ext>
            </a:extLst>
          </p:cNvPr>
          <p:cNvSpPr>
            <a:spLocks noGrp="1"/>
          </p:cNvSpPr>
          <p:nvPr>
            <p:ph sz="quarter" idx="16"/>
          </p:nvPr>
        </p:nvSpPr>
        <p:spPr/>
        <p:txBody>
          <a:bodyPr/>
          <a:lstStyle/>
          <a:p>
            <a:r>
              <a:rPr lang="en-US" dirty="0"/>
              <a:t>The DESY Matter and Technologies program is extraordinarily strong and in a most enviable position to significantly advance scientific research and propel the laboratory to the forefront of scientific excellence, supported by a long-term R&amp;D strategy involving the implementation and constant improvements in the infrastructures and their operation. The major projects are significant and often world leading. The scientific value and innovative potential of DESY’s contributions is of the highest quality and importance for the field. </a:t>
            </a:r>
          </a:p>
          <a:p>
            <a:r>
              <a:rPr lang="en-US" dirty="0"/>
              <a:t>The DTS group is focused on the development of full detector systems and has access to state-of-the-art facilities. They have delivered several novel detector concepts, which have already had significant impact on the experimental science programs. The team carries major responsibility for integration of systems being developed for large, impactful science experiments. State-of-the-art facilities have been constructed at DESY, Hamburg and </a:t>
            </a:r>
            <a:r>
              <a:rPr lang="en-US" dirty="0" err="1"/>
              <a:t>Zeuthen</a:t>
            </a:r>
            <a:r>
              <a:rPr lang="en-US" dirty="0"/>
              <a:t>, in support of the detector programs. </a:t>
            </a:r>
          </a:p>
        </p:txBody>
      </p:sp>
    </p:spTree>
    <p:extLst>
      <p:ext uri="{BB962C8B-B14F-4D97-AF65-F5344CB8AC3E}">
        <p14:creationId xmlns:p14="http://schemas.microsoft.com/office/powerpoint/2010/main" val="153498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D397-9EDD-490C-982B-505E2895B5A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4B47222-FCD1-420A-B220-BF219D98EA7D}"/>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67D58ECE-485A-469E-9B90-C1ABBD324765}"/>
              </a:ext>
            </a:extLst>
          </p:cNvPr>
          <p:cNvSpPr>
            <a:spLocks noGrp="1"/>
          </p:cNvSpPr>
          <p:nvPr>
            <p:ph sz="quarter" idx="16"/>
          </p:nvPr>
        </p:nvSpPr>
        <p:spPr/>
        <p:txBody>
          <a:bodyPr/>
          <a:lstStyle/>
          <a:p>
            <a:r>
              <a:rPr lang="en-US" dirty="0"/>
              <a:t>The DTS group is critical to the future DESY research program with potential significant impact in the broader science program. The test beam is a world-class facility and will play a critical role in fulfilling the needs of the international research community. There is good collaboration within Helmholtz and with other strategic partners. DESY would benefit from a dedicated, more centrally coordinated, detector development group to ensure it is well-positioned for future detector needs at PETRA IV, upgrades of particle astrophysics experiments and new collider experiments. The proposed Distributed Detector Laboratory (DDL) would offer a tremendous opportunity to address this need to enhance collaborations and leverage individual strength of the partners. </a:t>
            </a:r>
          </a:p>
        </p:txBody>
      </p:sp>
    </p:spTree>
    <p:extLst>
      <p:ext uri="{BB962C8B-B14F-4D97-AF65-F5344CB8AC3E}">
        <p14:creationId xmlns:p14="http://schemas.microsoft.com/office/powerpoint/2010/main" val="2171619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4237-84C4-4C6C-B8AC-AF7C145F8C5F}"/>
              </a:ext>
            </a:extLst>
          </p:cNvPr>
          <p:cNvSpPr>
            <a:spLocks noGrp="1"/>
          </p:cNvSpPr>
          <p:nvPr>
            <p:ph type="title"/>
          </p:nvPr>
        </p:nvSpPr>
        <p:spPr/>
        <p:txBody>
          <a:bodyPr/>
          <a:lstStyle/>
          <a:p>
            <a:r>
              <a:rPr lang="en-US" dirty="0"/>
              <a:t>Grades for DTS</a:t>
            </a:r>
          </a:p>
        </p:txBody>
      </p:sp>
      <p:sp>
        <p:nvSpPr>
          <p:cNvPr id="3" name="Text Placeholder 2">
            <a:extLst>
              <a:ext uri="{FF2B5EF4-FFF2-40B4-BE49-F238E27FC236}">
                <a16:creationId xmlns:a16="http://schemas.microsoft.com/office/drawing/2014/main" id="{A24803A9-38FD-4EF5-BE49-556E588D472E}"/>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97A1B894-0BFB-4940-BE0F-8E11EF0A52E2}"/>
              </a:ext>
            </a:extLst>
          </p:cNvPr>
          <p:cNvSpPr>
            <a:spLocks noGrp="1"/>
          </p:cNvSpPr>
          <p:nvPr>
            <p:ph sz="quarter" idx="16"/>
          </p:nvPr>
        </p:nvSpPr>
        <p:spPr/>
        <p:txBody>
          <a:bodyPr/>
          <a:lstStyle/>
          <a:p>
            <a:endParaRPr lang="en-US"/>
          </a:p>
        </p:txBody>
      </p:sp>
      <p:pic>
        <p:nvPicPr>
          <p:cNvPr id="5" name="Picture 4">
            <a:extLst>
              <a:ext uri="{FF2B5EF4-FFF2-40B4-BE49-F238E27FC236}">
                <a16:creationId xmlns:a16="http://schemas.microsoft.com/office/drawing/2014/main" id="{3D947B6B-13E8-497E-B280-A9E563E6C2E0}"/>
              </a:ext>
            </a:extLst>
          </p:cNvPr>
          <p:cNvPicPr>
            <a:picLocks noChangeAspect="1"/>
          </p:cNvPicPr>
          <p:nvPr/>
        </p:nvPicPr>
        <p:blipFill>
          <a:blip r:embed="rId2"/>
          <a:stretch>
            <a:fillRect/>
          </a:stretch>
        </p:blipFill>
        <p:spPr>
          <a:xfrm>
            <a:off x="828675" y="1433512"/>
            <a:ext cx="7486650" cy="2276475"/>
          </a:xfrm>
          <a:prstGeom prst="rect">
            <a:avLst/>
          </a:prstGeom>
        </p:spPr>
      </p:pic>
    </p:spTree>
    <p:extLst>
      <p:ext uri="{BB962C8B-B14F-4D97-AF65-F5344CB8AC3E}">
        <p14:creationId xmlns:p14="http://schemas.microsoft.com/office/powerpoint/2010/main" val="227950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C2CC-AAAA-4A1E-9308-0B8771863C3E}"/>
              </a:ext>
            </a:extLst>
          </p:cNvPr>
          <p:cNvSpPr>
            <a:spLocks noGrp="1"/>
          </p:cNvSpPr>
          <p:nvPr>
            <p:ph type="title"/>
          </p:nvPr>
        </p:nvSpPr>
        <p:spPr/>
        <p:txBody>
          <a:bodyPr/>
          <a:lstStyle/>
          <a:p>
            <a:r>
              <a:rPr lang="en-US" dirty="0"/>
              <a:t>Major upcoming steps</a:t>
            </a:r>
          </a:p>
        </p:txBody>
      </p:sp>
      <p:sp>
        <p:nvSpPr>
          <p:cNvPr id="3" name="Text Placeholder 2">
            <a:extLst>
              <a:ext uri="{FF2B5EF4-FFF2-40B4-BE49-F238E27FC236}">
                <a16:creationId xmlns:a16="http://schemas.microsoft.com/office/drawing/2014/main" id="{78B7A49B-256A-4990-8BEF-B1FE86E1C32A}"/>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597DAC4D-642C-4F44-96D2-A6BEF6B002BC}"/>
              </a:ext>
            </a:extLst>
          </p:cNvPr>
          <p:cNvSpPr>
            <a:spLocks noGrp="1"/>
          </p:cNvSpPr>
          <p:nvPr>
            <p:ph sz="quarter" idx="16"/>
          </p:nvPr>
        </p:nvSpPr>
        <p:spPr/>
        <p:txBody>
          <a:bodyPr/>
          <a:lstStyle/>
          <a:p>
            <a:r>
              <a:rPr lang="en-US" dirty="0"/>
              <a:t>Finalization of the research policy guidelines</a:t>
            </a:r>
          </a:p>
          <a:p>
            <a:endParaRPr lang="en-US" dirty="0"/>
          </a:p>
          <a:p>
            <a:r>
              <a:rPr lang="en-US" dirty="0"/>
              <a:t>Starting value discussions</a:t>
            </a:r>
          </a:p>
          <a:p>
            <a:endParaRPr lang="en-US" dirty="0"/>
          </a:p>
          <a:p>
            <a:r>
              <a:rPr lang="en-US" dirty="0"/>
              <a:t>Writing of the proposal</a:t>
            </a:r>
          </a:p>
        </p:txBody>
      </p:sp>
    </p:spTree>
    <p:extLst>
      <p:ext uri="{BB962C8B-B14F-4D97-AF65-F5344CB8AC3E}">
        <p14:creationId xmlns:p14="http://schemas.microsoft.com/office/powerpoint/2010/main" val="28133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064C-3BA8-4390-9CD8-4E110E64743C}"/>
              </a:ext>
            </a:extLst>
          </p:cNvPr>
          <p:cNvSpPr>
            <a:spLocks noGrp="1"/>
          </p:cNvSpPr>
          <p:nvPr>
            <p:ph type="title"/>
          </p:nvPr>
        </p:nvSpPr>
        <p:spPr/>
        <p:txBody>
          <a:bodyPr/>
          <a:lstStyle/>
          <a:p>
            <a:r>
              <a:rPr lang="en-US" dirty="0" err="1"/>
              <a:t>FoPoZi</a:t>
            </a:r>
            <a:r>
              <a:rPr lang="en-US" dirty="0"/>
              <a:t> 1</a:t>
            </a:r>
          </a:p>
        </p:txBody>
      </p:sp>
      <p:sp>
        <p:nvSpPr>
          <p:cNvPr id="3" name="Text Placeholder 2">
            <a:extLst>
              <a:ext uri="{FF2B5EF4-FFF2-40B4-BE49-F238E27FC236}">
                <a16:creationId xmlns:a16="http://schemas.microsoft.com/office/drawing/2014/main" id="{A1910240-64F1-431E-9608-A0D5BDE9061B}"/>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E70CD58B-35CF-476B-834B-A086D69333E4}"/>
              </a:ext>
            </a:extLst>
          </p:cNvPr>
          <p:cNvSpPr>
            <a:spLocks noGrp="1"/>
          </p:cNvSpPr>
          <p:nvPr>
            <p:ph sz="quarter" idx="16"/>
          </p:nvPr>
        </p:nvSpPr>
        <p:spPr/>
        <p:txBody>
          <a:bodyPr/>
          <a:lstStyle/>
          <a:p>
            <a:r>
              <a:rPr lang="de-DE" sz="1200" b="1" dirty="0"/>
              <a:t>DTS:</a:t>
            </a:r>
            <a:r>
              <a:rPr lang="de-DE" sz="1200" dirty="0"/>
              <a:t> Das zentrale Anliegen von DTS ist es, maßgeschneiderte Detektorsysteme beruhend auf innovativen Detektortechnologien für den Forschungsbereich Helmholtz Matter zu entwickeln. Ein besonderer Fokus soll dabei auf hochsegmentierten und hochauflösenden Systemen, sowie auf Quantentechnologien und der Implementierung von (künstlicher) Intelligenz nahe am und im Sensor sowie in der gesamten Signalkette liegen. DTS soll seine besondere Rolle bei der Entwicklung, dem Bau und der Inbetriebnahme von komplexen Detektorsystemen für z.B. die Teilchen-, Astroteilchen- und Schwerionenphysik, die Forschung an Lichtquellen, für zukünftige Präzisionsmessungen und Experimente mit extremen Datenraten weiter ausbauen. Dies beinhaltet insbesondere intelligente Auslese-, Trigger- und </a:t>
            </a:r>
            <a:r>
              <a:rPr lang="de-DE" sz="1200" dirty="0" err="1"/>
              <a:t>Echtzeitprozessierungskonzepte</a:t>
            </a:r>
            <a:r>
              <a:rPr lang="de-DE" sz="1200" dirty="0"/>
              <a:t>. Synergien mit den anderen Forschungsbereichen, z.B. in den Feldern Medizin und </a:t>
            </a:r>
            <a:r>
              <a:rPr lang="de-DE" sz="1200" dirty="0" err="1"/>
              <a:t>Quantencomputing</a:t>
            </a:r>
            <a:r>
              <a:rPr lang="de-DE" sz="1200" dirty="0"/>
              <a:t> sowie mit industriellen Anwendungen sind zu nutzen. Kritische Infrastrukturen zur Sicherung der Technologiesouveränität sind strategisch aufzubauen, zu ergänzen und zu erweitern. Dazu soll DTS zu Beginn der kommenden Förderrunde ein Entwicklungskonzept vorlegen.</a:t>
            </a:r>
            <a:endParaRPr lang="en-US" sz="1200" dirty="0"/>
          </a:p>
          <a:p>
            <a:pPr marL="0" indent="0">
              <a:buNone/>
            </a:pPr>
            <a:endParaRPr lang="en-US" sz="1200" dirty="0"/>
          </a:p>
        </p:txBody>
      </p:sp>
    </p:spTree>
    <p:extLst>
      <p:ext uri="{BB962C8B-B14F-4D97-AF65-F5344CB8AC3E}">
        <p14:creationId xmlns:p14="http://schemas.microsoft.com/office/powerpoint/2010/main" val="3413285535"/>
      </p:ext>
    </p:extLst>
  </p:cSld>
  <p:clrMapOvr>
    <a:masterClrMapping/>
  </p:clrMapOvr>
</p:sld>
</file>

<file path=ppt/theme/theme1.xml><?xml version="1.0" encoding="utf-8"?>
<a:theme xmlns:a="http://schemas.openxmlformats.org/drawingml/2006/main" name="1_Titelfolie">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wischen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T_Inhalt">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Inhalts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MT_Inhalt">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1037</Words>
  <Application>Microsoft Office PowerPoint</Application>
  <PresentationFormat>On-screen Show (16:9)</PresentationFormat>
  <Paragraphs>98</Paragraphs>
  <Slides>13</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13</vt:i4>
      </vt:variant>
    </vt:vector>
  </HeadingPairs>
  <TitlesOfParts>
    <vt:vector size="23" baseType="lpstr">
      <vt:lpstr>Arial</vt:lpstr>
      <vt:lpstr>Calibri</vt:lpstr>
      <vt:lpstr>Symbol</vt:lpstr>
      <vt:lpstr>Wingdings</vt:lpstr>
      <vt:lpstr>1_Titelfolie</vt:lpstr>
      <vt:lpstr>Zwischenfolie</vt:lpstr>
      <vt:lpstr>Benutzerdefiniertes Design</vt:lpstr>
      <vt:lpstr>MT_Inhalt</vt:lpstr>
      <vt:lpstr>3_Inhaltsfolie</vt:lpstr>
      <vt:lpstr>1_MT_Inhalt</vt:lpstr>
      <vt:lpstr>Matter and Technologies Detector Technologies and Systems at DESY</vt:lpstr>
      <vt:lpstr>PowerPoint Presentation</vt:lpstr>
      <vt:lpstr>The Planning for PoFV</vt:lpstr>
      <vt:lpstr>PoF V: 2028-2035</vt:lpstr>
      <vt:lpstr>Center Review</vt:lpstr>
      <vt:lpstr>PowerPoint Presentation</vt:lpstr>
      <vt:lpstr>Grades for DTS</vt:lpstr>
      <vt:lpstr>Major upcoming steps</vt:lpstr>
      <vt:lpstr>FoPoZi 1</vt:lpstr>
      <vt:lpstr>FoPoZi 2</vt:lpstr>
      <vt:lpstr>Towards a DTS Strategy</vt:lpstr>
      <vt:lpstr>The DTS structure for PoF V</vt:lpstr>
      <vt:lpstr>An infrastructure proposal to make a difference for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Dazenko, Irina</dc:creator>
  <cp:lastModifiedBy>Behnke, Ties</cp:lastModifiedBy>
  <cp:revision>785</cp:revision>
  <cp:lastPrinted>2018-09-06T12:56:39Z</cp:lastPrinted>
  <dcterms:created xsi:type="dcterms:W3CDTF">2017-08-27T12:31:56Z</dcterms:created>
  <dcterms:modified xsi:type="dcterms:W3CDTF">2025-06-16T06:46:05Z</dcterms:modified>
</cp:coreProperties>
</file>