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slideLayouts/slideLayout177.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slideLayouts/slideLayout180.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slideLayouts/slideLayout1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63" r:id="rId2"/>
    <p:sldMasterId id="2147483652" r:id="rId3"/>
    <p:sldMasterId id="2147483651" r:id="rId4"/>
    <p:sldMasterId id="2147483653" r:id="rId5"/>
    <p:sldMasterId id="2147483654" r:id="rId6"/>
    <p:sldMasterId id="2147483655" r:id="rId7"/>
    <p:sldMasterId id="2147483656" r:id="rId8"/>
    <p:sldMasterId id="2147483658" r:id="rId9"/>
    <p:sldMasterId id="2147483657" r:id="rId10"/>
    <p:sldMasterId id="2147483659" r:id="rId11"/>
    <p:sldMasterId id="2147483660" r:id="rId12"/>
    <p:sldMasterId id="2147483661" r:id="rId13"/>
    <p:sldMasterId id="2147483662" r:id="rId14"/>
    <p:sldMasterId id="2147490791" r:id="rId15"/>
  </p:sldMasterIdLst>
  <p:notesMasterIdLst>
    <p:notesMasterId r:id="rId30"/>
  </p:notesMasterIdLst>
  <p:handoutMasterIdLst>
    <p:handoutMasterId r:id="rId31"/>
  </p:handoutMasterIdLst>
  <p:sldIdLst>
    <p:sldId id="256" r:id="rId16"/>
    <p:sldId id="352" r:id="rId17"/>
    <p:sldId id="257" r:id="rId18"/>
    <p:sldId id="350" r:id="rId19"/>
    <p:sldId id="354" r:id="rId20"/>
    <p:sldId id="355" r:id="rId21"/>
    <p:sldId id="356" r:id="rId22"/>
    <p:sldId id="319" r:id="rId23"/>
    <p:sldId id="331" r:id="rId24"/>
    <p:sldId id="359" r:id="rId25"/>
    <p:sldId id="364" r:id="rId26"/>
    <p:sldId id="366" r:id="rId27"/>
    <p:sldId id="365" r:id="rId28"/>
    <p:sldId id="318" r:id="rId29"/>
  </p:sldIdLst>
  <p:sldSz cx="9144000" cy="6858000" type="screen4x3"/>
  <p:notesSz cx="6797675" cy="9928225"/>
  <p:defaultTextStyle>
    <a:defPPr>
      <a:defRPr lang="de-DE"/>
    </a:defPPr>
    <a:lvl1pPr algn="l" rtl="0" fontAlgn="base">
      <a:spcBef>
        <a:spcPct val="0"/>
      </a:spcBef>
      <a:spcAft>
        <a:spcPct val="0"/>
      </a:spcAft>
      <a:defRPr sz="2400" kern="1200">
        <a:solidFill>
          <a:srgbClr val="515151"/>
        </a:solidFill>
        <a:latin typeface="Arial" pitchFamily="34" charset="0"/>
        <a:ea typeface="+mn-ea"/>
        <a:cs typeface="+mn-cs"/>
      </a:defRPr>
    </a:lvl1pPr>
    <a:lvl2pPr marL="457200" algn="l" rtl="0" fontAlgn="base">
      <a:spcBef>
        <a:spcPct val="0"/>
      </a:spcBef>
      <a:spcAft>
        <a:spcPct val="0"/>
      </a:spcAft>
      <a:defRPr sz="2400" kern="1200">
        <a:solidFill>
          <a:srgbClr val="515151"/>
        </a:solidFill>
        <a:latin typeface="Arial" pitchFamily="34" charset="0"/>
        <a:ea typeface="+mn-ea"/>
        <a:cs typeface="+mn-cs"/>
      </a:defRPr>
    </a:lvl2pPr>
    <a:lvl3pPr marL="914400" algn="l" rtl="0" fontAlgn="base">
      <a:spcBef>
        <a:spcPct val="0"/>
      </a:spcBef>
      <a:spcAft>
        <a:spcPct val="0"/>
      </a:spcAft>
      <a:defRPr sz="2400" kern="1200">
        <a:solidFill>
          <a:srgbClr val="515151"/>
        </a:solidFill>
        <a:latin typeface="Arial" pitchFamily="34" charset="0"/>
        <a:ea typeface="+mn-ea"/>
        <a:cs typeface="+mn-cs"/>
      </a:defRPr>
    </a:lvl3pPr>
    <a:lvl4pPr marL="1371600" algn="l" rtl="0" fontAlgn="base">
      <a:spcBef>
        <a:spcPct val="0"/>
      </a:spcBef>
      <a:spcAft>
        <a:spcPct val="0"/>
      </a:spcAft>
      <a:defRPr sz="2400" kern="1200">
        <a:solidFill>
          <a:srgbClr val="515151"/>
        </a:solidFill>
        <a:latin typeface="Arial" pitchFamily="34" charset="0"/>
        <a:ea typeface="+mn-ea"/>
        <a:cs typeface="+mn-cs"/>
      </a:defRPr>
    </a:lvl4pPr>
    <a:lvl5pPr marL="1828800" algn="l" rtl="0" fontAlgn="base">
      <a:spcBef>
        <a:spcPct val="0"/>
      </a:spcBef>
      <a:spcAft>
        <a:spcPct val="0"/>
      </a:spcAft>
      <a:defRPr sz="2400" kern="1200">
        <a:solidFill>
          <a:srgbClr val="515151"/>
        </a:solidFill>
        <a:latin typeface="Arial" pitchFamily="34" charset="0"/>
        <a:ea typeface="+mn-ea"/>
        <a:cs typeface="+mn-cs"/>
      </a:defRPr>
    </a:lvl5pPr>
    <a:lvl6pPr marL="2286000" algn="l" defTabSz="914400" rtl="0" eaLnBrk="1" latinLnBrk="0" hangingPunct="1">
      <a:defRPr sz="2400" kern="1200">
        <a:solidFill>
          <a:srgbClr val="515151"/>
        </a:solidFill>
        <a:latin typeface="Arial" pitchFamily="34" charset="0"/>
        <a:ea typeface="+mn-ea"/>
        <a:cs typeface="+mn-cs"/>
      </a:defRPr>
    </a:lvl6pPr>
    <a:lvl7pPr marL="2743200" algn="l" defTabSz="914400" rtl="0" eaLnBrk="1" latinLnBrk="0" hangingPunct="1">
      <a:defRPr sz="2400" kern="1200">
        <a:solidFill>
          <a:srgbClr val="515151"/>
        </a:solidFill>
        <a:latin typeface="Arial" pitchFamily="34" charset="0"/>
        <a:ea typeface="+mn-ea"/>
        <a:cs typeface="+mn-cs"/>
      </a:defRPr>
    </a:lvl7pPr>
    <a:lvl8pPr marL="3200400" algn="l" defTabSz="914400" rtl="0" eaLnBrk="1" latinLnBrk="0" hangingPunct="1">
      <a:defRPr sz="2400" kern="1200">
        <a:solidFill>
          <a:srgbClr val="515151"/>
        </a:solidFill>
        <a:latin typeface="Arial" pitchFamily="34" charset="0"/>
        <a:ea typeface="+mn-ea"/>
        <a:cs typeface="+mn-cs"/>
      </a:defRPr>
    </a:lvl8pPr>
    <a:lvl9pPr marL="3657600" algn="l" defTabSz="914400" rtl="0" eaLnBrk="1" latinLnBrk="0" hangingPunct="1">
      <a:defRPr sz="2400" kern="1200">
        <a:solidFill>
          <a:srgbClr val="51515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6AF11"/>
    <a:srgbClr val="00589C"/>
    <a:srgbClr val="9BC1E1"/>
    <a:srgbClr val="FF9966"/>
    <a:srgbClr val="003E6E"/>
    <a:srgbClr val="FF7C80"/>
    <a:srgbClr val="FF5050"/>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44" autoAdjust="0"/>
    <p:restoredTop sz="76392" autoAdjust="0"/>
  </p:normalViewPr>
  <p:slideViewPr>
    <p:cSldViewPr snapToGrid="0">
      <p:cViewPr>
        <p:scale>
          <a:sx n="80" d="100"/>
          <a:sy n="80" d="100"/>
        </p:scale>
        <p:origin x="-2622" y="-282"/>
      </p:cViewPr>
      <p:guideLst>
        <p:guide orient="horz" pos="409"/>
        <p:guide orient="horz" pos="761"/>
        <p:guide orient="horz" pos="1069"/>
        <p:guide orient="horz" pos="1287"/>
        <p:guide pos="5528"/>
        <p:guide pos="200"/>
        <p:guide pos="1810"/>
        <p:guide pos="1624"/>
        <p:guide pos="1462"/>
        <p:guide pos="2105"/>
        <p:guide pos="28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6" d="100"/>
          <a:sy n="76" d="100"/>
        </p:scale>
        <p:origin x="-2166" y="-114"/>
      </p:cViewPr>
      <p:guideLst>
        <p:guide orient="horz" pos="3126"/>
        <p:guide pos="2141"/>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02" name="Rectangle 2"/>
          <p:cNvSpPr>
            <a:spLocks noGrp="1" noChangeArrowheads="1"/>
          </p:cNvSpPr>
          <p:nvPr>
            <p:ph type="hdr" sz="quarter"/>
          </p:nvPr>
        </p:nvSpPr>
        <p:spPr bwMode="auto">
          <a:xfrm>
            <a:off x="0" y="0"/>
            <a:ext cx="2946400" cy="496492"/>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lnSpc>
                <a:spcPct val="100000"/>
              </a:lnSpc>
              <a:spcBef>
                <a:spcPct val="0"/>
              </a:spcBef>
              <a:defRPr sz="1200">
                <a:solidFill>
                  <a:schemeClr val="tx1"/>
                </a:solidFill>
              </a:defRPr>
            </a:lvl1pPr>
          </a:lstStyle>
          <a:p>
            <a:pPr>
              <a:defRPr/>
            </a:pPr>
            <a:endParaRPr lang="de-DE"/>
          </a:p>
        </p:txBody>
      </p:sp>
      <p:sp>
        <p:nvSpPr>
          <p:cNvPr id="716803" name="Rectangle 3"/>
          <p:cNvSpPr>
            <a:spLocks noGrp="1" noChangeArrowheads="1"/>
          </p:cNvSpPr>
          <p:nvPr>
            <p:ph type="dt" sz="quarter" idx="1"/>
          </p:nvPr>
        </p:nvSpPr>
        <p:spPr bwMode="auto">
          <a:xfrm>
            <a:off x="3849688" y="0"/>
            <a:ext cx="2946400" cy="496492"/>
          </a:xfrm>
          <a:prstGeom prst="rect">
            <a:avLst/>
          </a:prstGeom>
          <a:noFill/>
          <a:ln w="9525">
            <a:noFill/>
            <a:miter lim="800000"/>
            <a:headEnd/>
            <a:tailEnd/>
          </a:ln>
          <a:effectLst/>
        </p:spPr>
        <p:txBody>
          <a:bodyPr vert="horz" wrap="square" lIns="91426" tIns="45714" rIns="91426" bIns="45714" numCol="1" anchor="t" anchorCtr="0" compatLnSpc="1">
            <a:prstTxWarp prst="textNoShape">
              <a:avLst/>
            </a:prstTxWarp>
          </a:bodyPr>
          <a:lstStyle>
            <a:lvl1pPr algn="r">
              <a:lnSpc>
                <a:spcPct val="100000"/>
              </a:lnSpc>
              <a:spcBef>
                <a:spcPct val="0"/>
              </a:spcBef>
              <a:defRPr sz="1200">
                <a:solidFill>
                  <a:schemeClr val="tx1"/>
                </a:solidFill>
              </a:defRPr>
            </a:lvl1pPr>
          </a:lstStyle>
          <a:p>
            <a:pPr>
              <a:defRPr/>
            </a:pPr>
            <a:endParaRPr lang="de-DE"/>
          </a:p>
        </p:txBody>
      </p:sp>
      <p:sp>
        <p:nvSpPr>
          <p:cNvPr id="716804" name="Rectangle 4"/>
          <p:cNvSpPr>
            <a:spLocks noGrp="1" noChangeArrowheads="1"/>
          </p:cNvSpPr>
          <p:nvPr>
            <p:ph type="ftr" sz="quarter" idx="2"/>
          </p:nvPr>
        </p:nvSpPr>
        <p:spPr bwMode="auto">
          <a:xfrm>
            <a:off x="0" y="9430137"/>
            <a:ext cx="2946400" cy="496491"/>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nSpc>
                <a:spcPct val="100000"/>
              </a:lnSpc>
              <a:spcBef>
                <a:spcPct val="0"/>
              </a:spcBef>
              <a:defRPr sz="1200">
                <a:solidFill>
                  <a:schemeClr val="tx1"/>
                </a:solidFill>
              </a:defRPr>
            </a:lvl1pPr>
          </a:lstStyle>
          <a:p>
            <a:pPr>
              <a:defRPr/>
            </a:pPr>
            <a:endParaRPr lang="de-DE"/>
          </a:p>
        </p:txBody>
      </p:sp>
      <p:sp>
        <p:nvSpPr>
          <p:cNvPr id="716805" name="Rectangle 5"/>
          <p:cNvSpPr>
            <a:spLocks noGrp="1" noChangeArrowheads="1"/>
          </p:cNvSpPr>
          <p:nvPr>
            <p:ph type="sldNum" sz="quarter" idx="3"/>
          </p:nvPr>
        </p:nvSpPr>
        <p:spPr bwMode="auto">
          <a:xfrm>
            <a:off x="3849688" y="9430137"/>
            <a:ext cx="2946400" cy="496491"/>
          </a:xfrm>
          <a:prstGeom prst="rect">
            <a:avLst/>
          </a:prstGeom>
          <a:noFill/>
          <a:ln w="9525">
            <a:noFill/>
            <a:miter lim="800000"/>
            <a:headEnd/>
            <a:tailEnd/>
          </a:ln>
          <a:effectLst/>
        </p:spPr>
        <p:txBody>
          <a:bodyPr vert="horz" wrap="square" lIns="91426" tIns="45714" rIns="91426" bIns="45714" numCol="1" anchor="b" anchorCtr="0" compatLnSpc="1">
            <a:prstTxWarp prst="textNoShape">
              <a:avLst/>
            </a:prstTxWarp>
          </a:bodyPr>
          <a:lstStyle>
            <a:lvl1pPr algn="r">
              <a:lnSpc>
                <a:spcPct val="100000"/>
              </a:lnSpc>
              <a:spcBef>
                <a:spcPct val="0"/>
              </a:spcBef>
              <a:defRPr sz="1200">
                <a:solidFill>
                  <a:schemeClr val="tx1"/>
                </a:solidFill>
              </a:defRPr>
            </a:lvl1pPr>
          </a:lstStyle>
          <a:p>
            <a:pPr>
              <a:defRPr/>
            </a:pPr>
            <a:fld id="{A3879662-8578-4AC2-9619-289E096BFF43}" type="slidenum">
              <a:rPr lang="de-DE"/>
              <a:pPr>
                <a:defRPr/>
              </a:pPr>
              <a:t>‹Nr.›</a:t>
            </a:fld>
            <a:endParaRPr lang="de-DE"/>
          </a:p>
        </p:txBody>
      </p:sp>
    </p:spTree>
    <p:extLst>
      <p:ext uri="{BB962C8B-B14F-4D97-AF65-F5344CB8AC3E}">
        <p14:creationId xmlns="" xmlns:p14="http://schemas.microsoft.com/office/powerpoint/2010/main" val="3782525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1970" name="Rectangle 2"/>
          <p:cNvSpPr>
            <a:spLocks noGrp="1" noChangeArrowheads="1"/>
          </p:cNvSpPr>
          <p:nvPr>
            <p:ph type="hdr" sz="quarter"/>
          </p:nvPr>
        </p:nvSpPr>
        <p:spPr bwMode="auto">
          <a:xfrm>
            <a:off x="0" y="0"/>
            <a:ext cx="2946400" cy="496492"/>
          </a:xfrm>
          <a:prstGeom prst="rect">
            <a:avLst/>
          </a:prstGeom>
          <a:noFill/>
          <a:ln w="9525">
            <a:noFill/>
            <a:miter lim="800000"/>
            <a:headEnd/>
            <a:tailEnd/>
          </a:ln>
          <a:effectLst/>
        </p:spPr>
        <p:txBody>
          <a:bodyPr vert="horz" wrap="square" lIns="91416" tIns="45706" rIns="91416" bIns="45706" numCol="1" anchor="t" anchorCtr="0" compatLnSpc="1">
            <a:prstTxWarp prst="textNoShape">
              <a:avLst/>
            </a:prstTxWarp>
          </a:bodyPr>
          <a:lstStyle>
            <a:lvl1pPr>
              <a:lnSpc>
                <a:spcPct val="100000"/>
              </a:lnSpc>
              <a:spcBef>
                <a:spcPct val="0"/>
              </a:spcBef>
              <a:defRPr sz="1200">
                <a:solidFill>
                  <a:schemeClr val="tx1"/>
                </a:solidFill>
              </a:defRPr>
            </a:lvl1pPr>
          </a:lstStyle>
          <a:p>
            <a:pPr>
              <a:defRPr/>
            </a:pPr>
            <a:endParaRPr lang="de-DE"/>
          </a:p>
        </p:txBody>
      </p:sp>
      <p:sp>
        <p:nvSpPr>
          <p:cNvPr id="211971" name="Rectangle 3"/>
          <p:cNvSpPr>
            <a:spLocks noGrp="1" noChangeArrowheads="1"/>
          </p:cNvSpPr>
          <p:nvPr>
            <p:ph type="dt" idx="1"/>
          </p:nvPr>
        </p:nvSpPr>
        <p:spPr bwMode="auto">
          <a:xfrm>
            <a:off x="3849688" y="0"/>
            <a:ext cx="2946400" cy="496492"/>
          </a:xfrm>
          <a:prstGeom prst="rect">
            <a:avLst/>
          </a:prstGeom>
          <a:noFill/>
          <a:ln w="9525">
            <a:noFill/>
            <a:miter lim="800000"/>
            <a:headEnd/>
            <a:tailEnd/>
          </a:ln>
          <a:effectLst/>
        </p:spPr>
        <p:txBody>
          <a:bodyPr vert="horz" wrap="square" lIns="91416" tIns="45706" rIns="91416" bIns="45706" numCol="1" anchor="t" anchorCtr="0" compatLnSpc="1">
            <a:prstTxWarp prst="textNoShape">
              <a:avLst/>
            </a:prstTxWarp>
          </a:bodyPr>
          <a:lstStyle>
            <a:lvl1pPr algn="r">
              <a:lnSpc>
                <a:spcPct val="100000"/>
              </a:lnSpc>
              <a:spcBef>
                <a:spcPct val="0"/>
              </a:spcBef>
              <a:defRPr sz="1200">
                <a:solidFill>
                  <a:schemeClr val="tx1"/>
                </a:solidFill>
              </a:defRPr>
            </a:lvl1pPr>
          </a:lstStyle>
          <a:p>
            <a:pPr>
              <a:defRPr/>
            </a:pPr>
            <a:endParaRPr lang="de-DE"/>
          </a:p>
        </p:txBody>
      </p:sp>
      <p:sp>
        <p:nvSpPr>
          <p:cNvPr id="50180" name="Rectangle 4"/>
          <p:cNvSpPr>
            <a:spLocks noGrp="1" noRot="1" noChangeAspect="1" noChangeArrowheads="1" noTextEdit="1"/>
          </p:cNvSpPr>
          <p:nvPr>
            <p:ph type="sldImg" idx="2"/>
          </p:nvPr>
        </p:nvSpPr>
        <p:spPr bwMode="auto">
          <a:xfrm>
            <a:off x="919163" y="746125"/>
            <a:ext cx="4960937" cy="3722688"/>
          </a:xfrm>
          <a:prstGeom prst="rect">
            <a:avLst/>
          </a:prstGeom>
          <a:noFill/>
          <a:ln w="9525">
            <a:solidFill>
              <a:srgbClr val="000000"/>
            </a:solidFill>
            <a:miter lim="800000"/>
            <a:headEnd/>
            <a:tailEnd/>
          </a:ln>
        </p:spPr>
      </p:sp>
      <p:sp>
        <p:nvSpPr>
          <p:cNvPr id="211973" name="Rectangle 5"/>
          <p:cNvSpPr>
            <a:spLocks noGrp="1" noChangeArrowheads="1"/>
          </p:cNvSpPr>
          <p:nvPr>
            <p:ph type="body" sz="quarter" idx="3"/>
          </p:nvPr>
        </p:nvSpPr>
        <p:spPr bwMode="auto">
          <a:xfrm>
            <a:off x="679450" y="4714271"/>
            <a:ext cx="5438775" cy="4468419"/>
          </a:xfrm>
          <a:prstGeom prst="rect">
            <a:avLst/>
          </a:prstGeom>
          <a:noFill/>
          <a:ln w="9525">
            <a:noFill/>
            <a:miter lim="800000"/>
            <a:headEnd/>
            <a:tailEnd/>
          </a:ln>
          <a:effectLst/>
        </p:spPr>
        <p:txBody>
          <a:bodyPr vert="horz" wrap="square" lIns="91416" tIns="45706" rIns="91416" bIns="45706"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11974" name="Rectangle 6"/>
          <p:cNvSpPr>
            <a:spLocks noGrp="1" noChangeArrowheads="1"/>
          </p:cNvSpPr>
          <p:nvPr>
            <p:ph type="ftr" sz="quarter" idx="4"/>
          </p:nvPr>
        </p:nvSpPr>
        <p:spPr bwMode="auto">
          <a:xfrm>
            <a:off x="0" y="9430137"/>
            <a:ext cx="2946400" cy="496491"/>
          </a:xfrm>
          <a:prstGeom prst="rect">
            <a:avLst/>
          </a:prstGeom>
          <a:noFill/>
          <a:ln w="9525">
            <a:noFill/>
            <a:miter lim="800000"/>
            <a:headEnd/>
            <a:tailEnd/>
          </a:ln>
          <a:effectLst/>
        </p:spPr>
        <p:txBody>
          <a:bodyPr vert="horz" wrap="square" lIns="91416" tIns="45706" rIns="91416" bIns="45706" numCol="1" anchor="b" anchorCtr="0" compatLnSpc="1">
            <a:prstTxWarp prst="textNoShape">
              <a:avLst/>
            </a:prstTxWarp>
          </a:bodyPr>
          <a:lstStyle>
            <a:lvl1pPr>
              <a:lnSpc>
                <a:spcPct val="100000"/>
              </a:lnSpc>
              <a:spcBef>
                <a:spcPct val="0"/>
              </a:spcBef>
              <a:defRPr sz="1200">
                <a:solidFill>
                  <a:schemeClr val="tx1"/>
                </a:solidFill>
              </a:defRPr>
            </a:lvl1pPr>
          </a:lstStyle>
          <a:p>
            <a:pPr>
              <a:defRPr/>
            </a:pPr>
            <a:endParaRPr lang="de-DE"/>
          </a:p>
        </p:txBody>
      </p:sp>
      <p:sp>
        <p:nvSpPr>
          <p:cNvPr id="211975" name="Rectangle 7"/>
          <p:cNvSpPr>
            <a:spLocks noGrp="1" noChangeArrowheads="1"/>
          </p:cNvSpPr>
          <p:nvPr>
            <p:ph type="sldNum" sz="quarter" idx="5"/>
          </p:nvPr>
        </p:nvSpPr>
        <p:spPr bwMode="auto">
          <a:xfrm>
            <a:off x="3849688" y="9430137"/>
            <a:ext cx="2946400" cy="496491"/>
          </a:xfrm>
          <a:prstGeom prst="rect">
            <a:avLst/>
          </a:prstGeom>
          <a:noFill/>
          <a:ln w="9525">
            <a:noFill/>
            <a:miter lim="800000"/>
            <a:headEnd/>
            <a:tailEnd/>
          </a:ln>
          <a:effectLst/>
        </p:spPr>
        <p:txBody>
          <a:bodyPr vert="horz" wrap="square" lIns="91416" tIns="45706" rIns="91416" bIns="45706" numCol="1" anchor="b" anchorCtr="0" compatLnSpc="1">
            <a:prstTxWarp prst="textNoShape">
              <a:avLst/>
            </a:prstTxWarp>
          </a:bodyPr>
          <a:lstStyle>
            <a:lvl1pPr algn="r">
              <a:lnSpc>
                <a:spcPct val="100000"/>
              </a:lnSpc>
              <a:spcBef>
                <a:spcPct val="0"/>
              </a:spcBef>
              <a:defRPr sz="1200">
                <a:solidFill>
                  <a:schemeClr val="tx1"/>
                </a:solidFill>
              </a:defRPr>
            </a:lvl1pPr>
          </a:lstStyle>
          <a:p>
            <a:pPr>
              <a:defRPr/>
            </a:pPr>
            <a:fld id="{BCD4F6C4-4A63-4D68-86E6-33940333B268}" type="slidenum">
              <a:rPr lang="de-DE"/>
              <a:pPr>
                <a:defRPr/>
              </a:pPr>
              <a:t>‹Nr.›</a:t>
            </a:fld>
            <a:endParaRPr lang="de-DE"/>
          </a:p>
        </p:txBody>
      </p:sp>
    </p:spTree>
    <p:extLst>
      <p:ext uri="{BB962C8B-B14F-4D97-AF65-F5344CB8AC3E}">
        <p14:creationId xmlns="" xmlns:p14="http://schemas.microsoft.com/office/powerpoint/2010/main" val="240042005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helmholtz.de/en/research/structure_of_matter/astroparticle_physics/en/meta_navigation/glossary/?tx_a21glossary%5buid%5d%20=%2041&amp;cHash=61f2d950a842d55ba678ea569067dbf1"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helmholtz.de/en/research/structure_of_matter/astroparticle_physics/en/meta_navigation/glossary/?tx_a21glossary%5buid%5d%20=%2054&amp;cHash=baed35ea50920e60301bc82dc7a53ea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ABF2E699-A813-4C30-A6E2-223C5BD13DE1}" type="slidenum">
              <a:rPr lang="de-DE" smtClean="0"/>
              <a:pPr/>
              <a:t>1</a:t>
            </a:fld>
            <a:endParaRPr lang="de-DE"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r>
              <a:rPr lang="de-DE" sz="1400" dirty="0" err="1" smtClean="0"/>
              <a:t>Dear</a:t>
            </a:r>
            <a:r>
              <a:rPr lang="de-DE" sz="1400" dirty="0" smtClean="0"/>
              <a:t> </a:t>
            </a:r>
            <a:r>
              <a:rPr lang="de-DE" sz="1400" dirty="0" err="1" smtClean="0"/>
              <a:t>Mr</a:t>
            </a:r>
            <a:r>
              <a:rPr lang="de-DE" sz="1400" dirty="0" smtClean="0"/>
              <a:t> </a:t>
            </a:r>
            <a:r>
              <a:rPr lang="de-DE" sz="1400" dirty="0" err="1" smtClean="0"/>
              <a:t>Matveev</a:t>
            </a:r>
            <a:r>
              <a:rPr lang="de-DE" sz="1400" dirty="0" smtClean="0"/>
              <a:t>,</a:t>
            </a:r>
          </a:p>
          <a:p>
            <a:pPr eaLnBrk="1" hangingPunct="1"/>
            <a:r>
              <a:rPr lang="de-DE" sz="1400" dirty="0" err="1" smtClean="0"/>
              <a:t>Dear</a:t>
            </a:r>
            <a:r>
              <a:rPr lang="de-DE" sz="1400" baseline="0" dirty="0" smtClean="0"/>
              <a:t> Christian Spiering </a:t>
            </a:r>
            <a:r>
              <a:rPr lang="de-DE" sz="1400" baseline="0" dirty="0" err="1" smtClean="0"/>
              <a:t>and</a:t>
            </a:r>
            <a:r>
              <a:rPr lang="de-DE" sz="1400" baseline="0" dirty="0" smtClean="0"/>
              <a:t> </a:t>
            </a:r>
            <a:r>
              <a:rPr lang="de-DE" sz="1400" baseline="0" dirty="0" err="1" smtClean="0"/>
              <a:t>Mr</a:t>
            </a:r>
            <a:r>
              <a:rPr lang="de-DE" sz="1400" baseline="0" dirty="0" smtClean="0"/>
              <a:t> </a:t>
            </a:r>
            <a:r>
              <a:rPr lang="de-DE" sz="1400" baseline="0" dirty="0" err="1" smtClean="0"/>
              <a:t>Domogatsky</a:t>
            </a:r>
            <a:r>
              <a:rPr lang="de-DE" sz="1400" baseline="0" dirty="0" smtClean="0"/>
              <a:t>,</a:t>
            </a:r>
          </a:p>
          <a:p>
            <a:pPr eaLnBrk="1" hangingPunct="1"/>
            <a:r>
              <a:rPr lang="de-DE" sz="1400" baseline="0" dirty="0" err="1" smtClean="0"/>
              <a:t>ladies</a:t>
            </a:r>
            <a:r>
              <a:rPr lang="de-DE" sz="1400" baseline="0" dirty="0" smtClean="0"/>
              <a:t> </a:t>
            </a:r>
            <a:r>
              <a:rPr lang="de-DE" sz="1400" baseline="0" dirty="0" err="1" smtClean="0"/>
              <a:t>and</a:t>
            </a:r>
            <a:r>
              <a:rPr lang="de-DE" sz="1400" baseline="0" dirty="0" smtClean="0"/>
              <a:t> </a:t>
            </a:r>
            <a:r>
              <a:rPr lang="de-DE" sz="1400" baseline="0" dirty="0" err="1" smtClean="0"/>
              <a:t>gentlemen</a:t>
            </a:r>
            <a:r>
              <a:rPr lang="de-DE" sz="1400" baseline="0" dirty="0" smtClean="0"/>
              <a:t>,</a:t>
            </a:r>
          </a:p>
          <a:p>
            <a:pPr eaLnBrk="1" hangingPunct="1"/>
            <a:endParaRPr lang="de-DE" sz="1400"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sz="1400" kern="1200" dirty="0" smtClean="0">
                <a:solidFill>
                  <a:schemeClr val="tx1"/>
                </a:solidFill>
                <a:latin typeface="Arial" pitchFamily="34" charset="0"/>
                <a:ea typeface="+mn-ea"/>
                <a:cs typeface="+mn-cs"/>
              </a:rPr>
              <a:t>my name is Martin Sandhop. I am representing the Helmholtz Association of German Research </a:t>
            </a:r>
            <a:r>
              <a:rPr lang="en-US" sz="1400" kern="1200" dirty="0" err="1" smtClean="0">
                <a:solidFill>
                  <a:schemeClr val="tx1"/>
                </a:solidFill>
                <a:latin typeface="Arial" pitchFamily="34" charset="0"/>
                <a:ea typeface="+mn-ea"/>
                <a:cs typeface="+mn-cs"/>
              </a:rPr>
              <a:t>Centres</a:t>
            </a:r>
            <a:r>
              <a:rPr lang="en-US" sz="1400" kern="1200" dirty="0" smtClean="0">
                <a:solidFill>
                  <a:schemeClr val="tx1"/>
                </a:solidFill>
                <a:latin typeface="Arial" pitchFamily="34" charset="0"/>
                <a:ea typeface="+mn-ea"/>
                <a:cs typeface="+mn-cs"/>
              </a:rPr>
              <a:t> here in Moscow.</a:t>
            </a:r>
            <a:endParaRPr lang="de-DE" sz="1400" kern="1200" dirty="0" smtClean="0">
              <a:solidFill>
                <a:schemeClr val="tx1"/>
              </a:solidFill>
              <a:latin typeface="Arial" pitchFamily="34" charset="0"/>
              <a:ea typeface="+mn-ea"/>
              <a:cs typeface="+mn-cs"/>
            </a:endParaRPr>
          </a:p>
          <a:p>
            <a:pPr eaLnBrk="1" hangingPunct="1"/>
            <a:endParaRPr lang="de-DE" sz="1400" dirty="0" smtClean="0"/>
          </a:p>
          <a:p>
            <a:pPr eaLnBrk="1" hangingPunct="1"/>
            <a:r>
              <a:rPr lang="de-DE" sz="1400" dirty="0" err="1" smtClean="0"/>
              <a:t>It</a:t>
            </a:r>
            <a:r>
              <a:rPr lang="de-DE" sz="1400" dirty="0" smtClean="0"/>
              <a:t> </a:t>
            </a:r>
            <a:r>
              <a:rPr lang="de-DE" sz="1400" dirty="0" err="1" smtClean="0"/>
              <a:t>is</a:t>
            </a:r>
            <a:r>
              <a:rPr lang="de-DE" sz="1400" dirty="0" smtClean="0"/>
              <a:t> a </a:t>
            </a:r>
            <a:r>
              <a:rPr lang="de-DE" sz="1400" dirty="0" err="1" smtClean="0"/>
              <a:t>pleasure</a:t>
            </a:r>
            <a:r>
              <a:rPr lang="de-DE" sz="1400" dirty="0" smtClean="0"/>
              <a:t> </a:t>
            </a:r>
            <a:r>
              <a:rPr lang="de-DE" sz="1400" dirty="0" err="1" smtClean="0"/>
              <a:t>for</a:t>
            </a:r>
            <a:r>
              <a:rPr lang="de-DE" sz="1400" dirty="0" smtClean="0"/>
              <a:t> </a:t>
            </a:r>
            <a:r>
              <a:rPr lang="de-DE" sz="1400" dirty="0" err="1" smtClean="0"/>
              <a:t>me</a:t>
            </a:r>
            <a:r>
              <a:rPr lang="de-DE" sz="1400" dirty="0" smtClean="0"/>
              <a:t> </a:t>
            </a:r>
            <a:r>
              <a:rPr lang="de-DE" sz="1400" dirty="0" err="1" smtClean="0"/>
              <a:t>to</a:t>
            </a:r>
            <a:r>
              <a:rPr lang="de-DE" sz="1400" baseline="0" dirty="0" smtClean="0"/>
              <a:t> </a:t>
            </a:r>
            <a:r>
              <a:rPr lang="de-DE" sz="1400" baseline="0" dirty="0" err="1" smtClean="0"/>
              <a:t>be</a:t>
            </a:r>
            <a:r>
              <a:rPr lang="de-DE" sz="1400" baseline="0" dirty="0" smtClean="0"/>
              <a:t> </a:t>
            </a:r>
            <a:r>
              <a:rPr lang="de-DE" sz="1400" baseline="0" dirty="0" err="1" smtClean="0"/>
              <a:t>again</a:t>
            </a:r>
            <a:r>
              <a:rPr lang="de-DE" sz="1400" baseline="0" dirty="0" smtClean="0"/>
              <a:t> in </a:t>
            </a:r>
            <a:r>
              <a:rPr lang="de-DE" sz="1400" baseline="0" dirty="0" err="1" smtClean="0"/>
              <a:t>Dubna</a:t>
            </a:r>
            <a:r>
              <a:rPr lang="de-DE" sz="1400" baseline="0" dirty="0" smtClean="0"/>
              <a:t> in </a:t>
            </a:r>
            <a:r>
              <a:rPr lang="de-DE" sz="1400" baseline="0" dirty="0" err="1" smtClean="0"/>
              <a:t>the</a:t>
            </a:r>
            <a:r>
              <a:rPr lang="de-DE" sz="1400" baseline="0" dirty="0" smtClean="0"/>
              <a:t> Joint Institute </a:t>
            </a:r>
            <a:r>
              <a:rPr lang="de-DE" sz="1400" baseline="0" dirty="0" err="1" smtClean="0"/>
              <a:t>of</a:t>
            </a:r>
            <a:r>
              <a:rPr lang="de-DE" sz="1400" baseline="0" dirty="0" smtClean="0"/>
              <a:t> </a:t>
            </a:r>
            <a:r>
              <a:rPr lang="de-DE" sz="1400" baseline="0" dirty="0" err="1" smtClean="0"/>
              <a:t>Nuclear</a:t>
            </a:r>
            <a:r>
              <a:rPr lang="de-DE" sz="1400" baseline="0" dirty="0" smtClean="0"/>
              <a:t> Research. The JINR </a:t>
            </a:r>
            <a:r>
              <a:rPr lang="de-DE" sz="1400" baseline="0" dirty="0" err="1" smtClean="0"/>
              <a:t>is</a:t>
            </a:r>
            <a:r>
              <a:rPr lang="de-DE" sz="1400" baseline="0" dirty="0" smtClean="0"/>
              <a:t> </a:t>
            </a:r>
            <a:r>
              <a:rPr lang="de-DE" sz="1400" baseline="0" dirty="0" err="1" smtClean="0"/>
              <a:t>without</a:t>
            </a:r>
            <a:r>
              <a:rPr lang="de-DE" sz="1400" baseline="0" dirty="0" smtClean="0"/>
              <a:t> </a:t>
            </a:r>
            <a:r>
              <a:rPr lang="de-DE" sz="1400" baseline="0" dirty="0" err="1" smtClean="0"/>
              <a:t>doubt</a:t>
            </a:r>
            <a:r>
              <a:rPr lang="de-DE" sz="1400" baseline="0" dirty="0" smtClean="0"/>
              <a:t> </a:t>
            </a:r>
            <a:r>
              <a:rPr lang="de-DE" sz="1400" baseline="0" dirty="0" err="1" smtClean="0"/>
              <a:t>one</a:t>
            </a:r>
            <a:r>
              <a:rPr lang="de-DE" sz="1400" baseline="0" dirty="0" smtClean="0"/>
              <a:t> </a:t>
            </a:r>
            <a:r>
              <a:rPr lang="de-DE" sz="1400" baseline="0" dirty="0" err="1" smtClean="0"/>
              <a:t>of</a:t>
            </a:r>
            <a:r>
              <a:rPr lang="de-DE" sz="1400" baseline="0" dirty="0" smtClean="0"/>
              <a:t> </a:t>
            </a:r>
            <a:r>
              <a:rPr lang="de-DE" sz="1400" baseline="0" dirty="0" err="1" smtClean="0"/>
              <a:t>the</a:t>
            </a:r>
            <a:r>
              <a:rPr lang="de-DE" sz="1400" baseline="0" dirty="0" smtClean="0"/>
              <a:t> </a:t>
            </a:r>
            <a:r>
              <a:rPr lang="de-DE" sz="1400" baseline="0" dirty="0" err="1" smtClean="0"/>
              <a:t>key</a:t>
            </a:r>
            <a:r>
              <a:rPr lang="de-DE" sz="1400" baseline="0" dirty="0" smtClean="0"/>
              <a:t> </a:t>
            </a:r>
            <a:r>
              <a:rPr lang="de-DE" sz="1400" baseline="0" dirty="0" err="1" smtClean="0"/>
              <a:t>partners</a:t>
            </a:r>
            <a:r>
              <a:rPr lang="de-DE" sz="1400" baseline="0" dirty="0" smtClean="0"/>
              <a:t> </a:t>
            </a:r>
            <a:r>
              <a:rPr lang="de-DE" sz="1400" baseline="0" dirty="0" err="1" smtClean="0"/>
              <a:t>of</a:t>
            </a:r>
            <a:r>
              <a:rPr lang="de-DE" sz="1400" baseline="0" dirty="0" smtClean="0"/>
              <a:t> </a:t>
            </a:r>
            <a:r>
              <a:rPr lang="de-DE" sz="1400" baseline="0" dirty="0" err="1" smtClean="0"/>
              <a:t>the</a:t>
            </a:r>
            <a:r>
              <a:rPr lang="de-DE" sz="1400" baseline="0" dirty="0" smtClean="0"/>
              <a:t> Helmholtz </a:t>
            </a:r>
            <a:r>
              <a:rPr lang="de-DE" sz="1400" baseline="0" dirty="0" err="1" smtClean="0"/>
              <a:t>Association</a:t>
            </a:r>
            <a:r>
              <a:rPr lang="de-DE" sz="1400" baseline="0" dirty="0" smtClean="0"/>
              <a:t> in </a:t>
            </a:r>
            <a:r>
              <a:rPr lang="de-DE" sz="1400" baseline="0" dirty="0" err="1" smtClean="0"/>
              <a:t>Russia</a:t>
            </a:r>
            <a:r>
              <a:rPr lang="de-DE" sz="1400" baseline="0" dirty="0" smtClean="0"/>
              <a:t>.</a:t>
            </a:r>
          </a:p>
          <a:p>
            <a:pPr eaLnBrk="1" hangingPunct="1"/>
            <a:endParaRPr lang="de-DE" sz="1400" baseline="0" dirty="0" smtClean="0"/>
          </a:p>
          <a:p>
            <a:r>
              <a:rPr lang="en-US" sz="1400" kern="1200" dirty="0" smtClean="0">
                <a:solidFill>
                  <a:schemeClr val="tx1"/>
                </a:solidFill>
                <a:latin typeface="Arial" pitchFamily="34" charset="0"/>
                <a:ea typeface="+mn-ea"/>
                <a:cs typeface="+mn-cs"/>
              </a:rPr>
              <a:t>Let me very briefly introduce to you the Helmholtz Association and our co-operation with Russia.</a:t>
            </a:r>
            <a:endParaRPr lang="de-DE" sz="1400" kern="1200" dirty="0" smtClean="0">
              <a:solidFill>
                <a:schemeClr val="tx1"/>
              </a:solidFill>
              <a:latin typeface="Arial" pitchFamily="34" charset="0"/>
              <a:ea typeface="+mn-ea"/>
              <a:cs typeface="+mn-cs"/>
            </a:endParaRPr>
          </a:p>
          <a:p>
            <a:r>
              <a:rPr lang="en-US" sz="1200" kern="1200" dirty="0" smtClean="0">
                <a:solidFill>
                  <a:schemeClr val="tx1"/>
                </a:solidFill>
                <a:latin typeface="Arial" pitchFamily="34" charset="0"/>
                <a:ea typeface="+mn-ea"/>
                <a:cs typeface="+mn-cs"/>
              </a:rPr>
              <a:t> </a:t>
            </a:r>
            <a:endParaRPr lang="de-DE" sz="1200" kern="1200" dirty="0" smtClean="0">
              <a:solidFill>
                <a:schemeClr val="tx1"/>
              </a:solidFill>
              <a:latin typeface="Arial" pitchFamily="34"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lienbildplatzhalter 1"/>
          <p:cNvSpPr>
            <a:spLocks noGrp="1" noRot="1" noChangeAspect="1" noTextEdit="1"/>
          </p:cNvSpPr>
          <p:nvPr>
            <p:ph type="sldImg"/>
          </p:nvPr>
        </p:nvSpPr>
        <p:spPr>
          <a:ln/>
        </p:spPr>
      </p:sp>
      <p:sp>
        <p:nvSpPr>
          <p:cNvPr id="69635" name="Notizenplatzhalter 2"/>
          <p:cNvSpPr>
            <a:spLocks noGrp="1"/>
          </p:cNvSpPr>
          <p:nvPr>
            <p:ph type="body" idx="1"/>
          </p:nvPr>
        </p:nvSpPr>
        <p:spPr>
          <a:noFill/>
          <a:ln/>
        </p:spPr>
        <p:txBody>
          <a:bodyPr/>
          <a:lstStyle/>
          <a:p>
            <a:r>
              <a:rPr lang="de-DE" sz="1400" b="1" dirty="0" smtClean="0"/>
              <a:t>Helmholtz</a:t>
            </a:r>
            <a:r>
              <a:rPr lang="de-DE" sz="1400" b="1" baseline="0" dirty="0" smtClean="0"/>
              <a:t> Research </a:t>
            </a:r>
            <a:r>
              <a:rPr lang="de-DE" sz="1400" b="1" baseline="0" dirty="0" err="1" smtClean="0"/>
              <a:t>Alliances</a:t>
            </a:r>
            <a:endParaRPr lang="de-DE" sz="1400" b="1" dirty="0" smtClean="0"/>
          </a:p>
          <a:p>
            <a:endParaRPr lang="en-US" sz="1400" dirty="0" smtClean="0"/>
          </a:p>
          <a:p>
            <a:endParaRPr lang="en-US" sz="1400" dirty="0" smtClean="0"/>
          </a:p>
          <a:p>
            <a:r>
              <a:rPr lang="en-US" sz="1400" b="1" dirty="0" smtClean="0"/>
              <a:t>Helmholtz Alliance </a:t>
            </a:r>
            <a:r>
              <a:rPr lang="en-US" sz="1400" b="1" dirty="0" err="1" smtClean="0"/>
              <a:t>Astroparticle</a:t>
            </a:r>
            <a:r>
              <a:rPr lang="en-US" sz="1400" b="1" dirty="0" smtClean="0"/>
              <a:t> Physics</a:t>
            </a:r>
          </a:p>
          <a:p>
            <a:r>
              <a:rPr lang="en-US" sz="1400" dirty="0" smtClean="0"/>
              <a:t>In addition to the Helmholtz </a:t>
            </a:r>
            <a:r>
              <a:rPr lang="en-US" sz="1400" dirty="0" err="1" smtClean="0"/>
              <a:t>centres</a:t>
            </a:r>
            <a:r>
              <a:rPr lang="en-US" sz="1400" dirty="0" smtClean="0"/>
              <a:t> KIT and DESY, the Helmholtz Alliance for </a:t>
            </a:r>
            <a:r>
              <a:rPr lang="en-US" sz="1400" dirty="0" err="1" smtClean="0"/>
              <a:t>Astroparticle</a:t>
            </a:r>
            <a:r>
              <a:rPr lang="en-US" sz="1400" dirty="0" smtClean="0"/>
              <a:t> Physics, headed by the KIT in a leading role, combines  a total of 15 German universities and three Max Planck Institutes as well as two more external partners to form a syndicate with visibility on an international level. The subject matter includes the "non-thermal universe", the "dark universe" and "</a:t>
            </a:r>
            <a:r>
              <a:rPr lang="en-US" sz="1400" dirty="0" err="1" smtClean="0"/>
              <a:t>astroparticle</a:t>
            </a:r>
            <a:r>
              <a:rPr lang="en-US" sz="1400" dirty="0" smtClean="0"/>
              <a:t> theory". The Alliance follows in the footsteps of the successful networking concept of the Helmholtz Alliance "Physics at the </a:t>
            </a:r>
            <a:r>
              <a:rPr lang="en-US" sz="1400" dirty="0" err="1" smtClean="0"/>
              <a:t>Tera</a:t>
            </a:r>
            <a:r>
              <a:rPr lang="en-US" sz="1400" dirty="0" smtClean="0"/>
              <a:t> Scale" and bundles all significant </a:t>
            </a:r>
            <a:r>
              <a:rPr lang="en-US" sz="1400" dirty="0" err="1" smtClean="0"/>
              <a:t>astroparticle</a:t>
            </a:r>
            <a:r>
              <a:rPr lang="en-US" sz="1400" dirty="0" smtClean="0"/>
              <a:t> physics activities scattered across German universities. Helmholtz will fund the Alliance with</a:t>
            </a:r>
            <a:r>
              <a:rPr lang="en-US" sz="1400" baseline="0" dirty="0" smtClean="0"/>
              <a:t> up to </a:t>
            </a:r>
            <a:r>
              <a:rPr lang="en-US" sz="1400" dirty="0" smtClean="0"/>
              <a:t>9.990 million </a:t>
            </a:r>
            <a:r>
              <a:rPr lang="en-US" sz="1400" dirty="0" err="1" smtClean="0"/>
              <a:t>euros</a:t>
            </a:r>
            <a:r>
              <a:rPr lang="en-US" sz="1400" baseline="0" dirty="0" smtClean="0"/>
              <a:t> </a:t>
            </a:r>
            <a:r>
              <a:rPr lang="en-US" sz="1400" dirty="0" smtClean="0"/>
              <a:t>over a period of 5 years. </a:t>
            </a:r>
          </a:p>
          <a:p>
            <a:endParaRPr lang="en-US" dirty="0" smtClean="0"/>
          </a:p>
          <a:p>
            <a:endParaRPr lang="en-US" dirty="0" smtClean="0"/>
          </a:p>
          <a:p>
            <a:endParaRPr lang="de-DE" b="1" dirty="0" smtClean="0"/>
          </a:p>
        </p:txBody>
      </p:sp>
      <p:sp>
        <p:nvSpPr>
          <p:cNvPr id="69636" name="Foliennummernplatzhalter 3"/>
          <p:cNvSpPr>
            <a:spLocks noGrp="1"/>
          </p:cNvSpPr>
          <p:nvPr>
            <p:ph type="sldNum" sz="quarter" idx="5"/>
          </p:nvPr>
        </p:nvSpPr>
        <p:spPr>
          <a:noFill/>
        </p:spPr>
        <p:txBody>
          <a:bodyPr/>
          <a:lstStyle/>
          <a:p>
            <a:fld id="{7349BD7B-D973-43EA-8F70-26360CEA7338}" type="slidenum">
              <a:rPr lang="de-DE" smtClean="0"/>
              <a:pPr/>
              <a:t>10</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GB" sz="1400" kern="1200" baseline="0" dirty="0" smtClean="0">
                <a:solidFill>
                  <a:schemeClr val="tx1"/>
                </a:solidFill>
                <a:latin typeface="Arial" pitchFamily="34" charset="0"/>
                <a:ea typeface="+mn-ea"/>
                <a:cs typeface="+mn-cs"/>
              </a:rPr>
              <a:t>Finally,</a:t>
            </a:r>
            <a:endParaRPr lang="en-GB" sz="1400" kern="1200" dirty="0" smtClean="0">
              <a:solidFill>
                <a:schemeClr val="tx1"/>
              </a:solidFill>
              <a:latin typeface="Arial" pitchFamily="34" charset="0"/>
              <a:ea typeface="+mn-ea"/>
              <a:cs typeface="+mn-cs"/>
            </a:endParaRPr>
          </a:p>
          <a:p>
            <a:endParaRPr lang="de-DE" sz="1400" kern="1200" dirty="0" smtClean="0">
              <a:solidFill>
                <a:schemeClr val="tx1"/>
              </a:solidFill>
              <a:latin typeface="Arial" pitchFamily="34" charset="0"/>
              <a:ea typeface="+mn-ea"/>
              <a:cs typeface="+mn-cs"/>
            </a:endParaRPr>
          </a:p>
          <a:p>
            <a:r>
              <a:rPr lang="en-GB" sz="1400" kern="1200" dirty="0" smtClean="0">
                <a:solidFill>
                  <a:schemeClr val="tx1"/>
                </a:solidFill>
                <a:latin typeface="Arial" pitchFamily="34" charset="0"/>
                <a:ea typeface="+mn-ea"/>
                <a:cs typeface="+mn-cs"/>
              </a:rPr>
              <a:t>in all our work, the key to the future is the </a:t>
            </a:r>
            <a:r>
              <a:rPr lang="en-GB" sz="1400" u="sng" kern="1200" dirty="0" smtClean="0">
                <a:solidFill>
                  <a:schemeClr val="tx1"/>
                </a:solidFill>
                <a:latin typeface="Arial" pitchFamily="34" charset="0"/>
                <a:ea typeface="+mn-ea"/>
                <a:cs typeface="+mn-cs"/>
              </a:rPr>
              <a:t>promotion of young scientists</a:t>
            </a:r>
            <a:r>
              <a:rPr lang="en-GB" sz="1400" kern="1200" dirty="0" smtClean="0">
                <a:solidFill>
                  <a:schemeClr val="tx1"/>
                </a:solidFill>
                <a:latin typeface="Arial" pitchFamily="34" charset="0"/>
                <a:ea typeface="+mn-ea"/>
                <a:cs typeface="+mn-cs"/>
              </a:rPr>
              <a:t>. For this purpose, we have set up a programme to fund the </a:t>
            </a:r>
            <a:r>
              <a:rPr lang="en-GB" sz="1400" u="sng" kern="1200" dirty="0" smtClean="0">
                <a:solidFill>
                  <a:schemeClr val="tx1"/>
                </a:solidFill>
                <a:latin typeface="Arial" pitchFamily="34" charset="0"/>
                <a:ea typeface="+mn-ea"/>
                <a:cs typeface="+mn-cs"/>
              </a:rPr>
              <a:t>Helmholtz Russia Joint Research Groups</a:t>
            </a:r>
            <a:r>
              <a:rPr lang="en-GB" sz="1400" kern="1200" dirty="0" smtClean="0">
                <a:solidFill>
                  <a:schemeClr val="tx1"/>
                </a:solidFill>
                <a:latin typeface="Arial" pitchFamily="34" charset="0"/>
                <a:ea typeface="+mn-ea"/>
                <a:cs typeface="+mn-cs"/>
              </a:rPr>
              <a:t> in collaboration with the Russian Foundation for Basic Research. 20 joint research groups were and are being funded, 6 new research groups take up their work in 2012. With this programme, Helmholtz and RFFI make an effort to also strengthen the academic career perspectives of German and Russian early stage researchers.</a:t>
            </a:r>
            <a:endParaRPr lang="de-DE" sz="1400" b="1" dirty="0"/>
          </a:p>
        </p:txBody>
      </p:sp>
      <p:sp>
        <p:nvSpPr>
          <p:cNvPr id="4" name="Foliennummernplatzhalter 3"/>
          <p:cNvSpPr>
            <a:spLocks noGrp="1"/>
          </p:cNvSpPr>
          <p:nvPr>
            <p:ph type="sldNum" sz="quarter" idx="10"/>
          </p:nvPr>
        </p:nvSpPr>
        <p:spPr/>
        <p:txBody>
          <a:bodyPr/>
          <a:lstStyle/>
          <a:p>
            <a:pPr>
              <a:defRPr/>
            </a:pPr>
            <a:fld id="{47B61E89-12AF-42C7-B9BC-930AD3E314D9}" type="slidenum">
              <a:rPr lang="de-DE" smtClean="0"/>
              <a:pPr>
                <a:defRPr/>
              </a:pPr>
              <a:t>11</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I pick out </a:t>
            </a:r>
            <a:r>
              <a:rPr lang="de-DE" dirty="0" err="1" smtClean="0"/>
              <a:t>only</a:t>
            </a:r>
            <a:r>
              <a:rPr lang="de-DE" dirty="0" smtClean="0"/>
              <a:t> </a:t>
            </a:r>
            <a:r>
              <a:rPr lang="de-DE" dirty="0" err="1" smtClean="0"/>
              <a:t>three</a:t>
            </a:r>
            <a:r>
              <a:rPr lang="de-DE" dirty="0" smtClean="0"/>
              <a:t> </a:t>
            </a:r>
            <a:r>
              <a:rPr lang="de-DE" dirty="0" err="1" smtClean="0"/>
              <a:t>examples</a:t>
            </a:r>
            <a:r>
              <a:rPr lang="de-DE" dirty="0" smtClean="0"/>
              <a:t> </a:t>
            </a:r>
            <a:r>
              <a:rPr lang="de-DE" dirty="0" err="1" smtClean="0"/>
              <a:t>of</a:t>
            </a:r>
            <a:r>
              <a:rPr lang="de-DE" dirty="0" smtClean="0"/>
              <a:t> HRJRGs – </a:t>
            </a:r>
            <a:r>
              <a:rPr lang="de-DE" dirty="0" err="1" smtClean="0"/>
              <a:t>tweo</a:t>
            </a:r>
            <a:r>
              <a:rPr lang="de-DE" baseline="0" dirty="0" smtClean="0"/>
              <a:t> </a:t>
            </a:r>
            <a:r>
              <a:rPr lang="de-DE" baseline="0" dirty="0" err="1" smtClean="0"/>
              <a:t>of</a:t>
            </a:r>
            <a:r>
              <a:rPr lang="de-DE" baseline="0" dirty="0" smtClean="0"/>
              <a:t> </a:t>
            </a:r>
            <a:r>
              <a:rPr lang="de-DE" baseline="0" dirty="0" err="1" smtClean="0"/>
              <a:t>them</a:t>
            </a:r>
            <a:r>
              <a:rPr lang="de-DE" baseline="0" dirty="0" smtClean="0"/>
              <a:t> </a:t>
            </a:r>
            <a:r>
              <a:rPr lang="de-DE" baseline="0" dirty="0" err="1" smtClean="0"/>
              <a:t>with</a:t>
            </a:r>
            <a:r>
              <a:rPr lang="de-DE" baseline="0" dirty="0" smtClean="0"/>
              <a:t> </a:t>
            </a:r>
            <a:r>
              <a:rPr lang="de-DE" baseline="0" dirty="0" err="1" smtClean="0"/>
              <a:t>the</a:t>
            </a:r>
            <a:r>
              <a:rPr lang="de-DE" baseline="0" dirty="0" smtClean="0"/>
              <a:t> JINR </a:t>
            </a:r>
            <a:r>
              <a:rPr lang="de-DE" baseline="0" dirty="0" err="1" smtClean="0"/>
              <a:t>involved</a:t>
            </a:r>
            <a:r>
              <a:rPr lang="de-DE" baseline="0" dirty="0" smtClean="0"/>
              <a:t>, </a:t>
            </a:r>
            <a:r>
              <a:rPr lang="de-DE" baseline="0" dirty="0" err="1" smtClean="0"/>
              <a:t>namely</a:t>
            </a:r>
            <a:r>
              <a:rPr lang="de-DE" baseline="0" dirty="0" smtClean="0"/>
              <a:t> </a:t>
            </a:r>
            <a:r>
              <a:rPr lang="de-DE" baseline="0" dirty="0" err="1" smtClean="0"/>
              <a:t>the</a:t>
            </a:r>
            <a:r>
              <a:rPr lang="de-DE" baseline="0" dirty="0" smtClean="0"/>
              <a:t> HRJRG-016 </a:t>
            </a:r>
            <a:r>
              <a:rPr lang="de-DE" baseline="0" dirty="0" err="1" smtClean="0"/>
              <a:t>with</a:t>
            </a:r>
            <a:r>
              <a:rPr lang="de-DE" baseline="0" dirty="0" smtClean="0"/>
              <a:t> a </a:t>
            </a:r>
            <a:r>
              <a:rPr lang="de-DE" baseline="0" dirty="0" err="1" smtClean="0"/>
              <a:t>topic</a:t>
            </a:r>
            <a:r>
              <a:rPr lang="de-DE" baseline="0" dirty="0" smtClean="0"/>
              <a:t> out </a:t>
            </a:r>
            <a:r>
              <a:rPr lang="de-DE" baseline="0" dirty="0" err="1" smtClean="0"/>
              <a:t>of</a:t>
            </a:r>
            <a:r>
              <a:rPr lang="de-DE" baseline="0" dirty="0" smtClean="0"/>
              <a:t> Key </a:t>
            </a:r>
            <a:r>
              <a:rPr lang="de-DE" baseline="0" dirty="0" err="1" smtClean="0"/>
              <a:t>technologies</a:t>
            </a:r>
            <a:r>
              <a:rPr lang="de-DE" baseline="0" dirty="0" smtClean="0"/>
              <a:t>; </a:t>
            </a:r>
            <a:r>
              <a:rPr lang="de-DE" baseline="0" dirty="0" err="1" smtClean="0"/>
              <a:t>and</a:t>
            </a:r>
            <a:r>
              <a:rPr lang="de-DE" baseline="0" dirty="0" smtClean="0"/>
              <a:t> </a:t>
            </a:r>
            <a:r>
              <a:rPr lang="de-DE" baseline="0" dirty="0" err="1" smtClean="0"/>
              <a:t>the</a:t>
            </a:r>
            <a:r>
              <a:rPr lang="de-DE" baseline="0" dirty="0" smtClean="0"/>
              <a:t> HRJRG-106 </a:t>
            </a:r>
            <a:r>
              <a:rPr lang="de-DE" baseline="0" dirty="0" err="1" smtClean="0"/>
              <a:t>with</a:t>
            </a:r>
            <a:r>
              <a:rPr lang="de-DE" baseline="0" dirty="0" smtClean="0"/>
              <a:t> a </a:t>
            </a:r>
            <a:r>
              <a:rPr lang="de-DE" baseline="0" dirty="0" err="1" smtClean="0"/>
              <a:t>topic</a:t>
            </a:r>
            <a:r>
              <a:rPr lang="de-DE" baseline="0" dirty="0" smtClean="0"/>
              <a:t> out </a:t>
            </a:r>
            <a:r>
              <a:rPr lang="de-DE" baseline="0" dirty="0" err="1" smtClean="0"/>
              <a:t>of</a:t>
            </a:r>
            <a:r>
              <a:rPr lang="de-DE" baseline="0" dirty="0" smtClean="0"/>
              <a:t> </a:t>
            </a:r>
            <a:r>
              <a:rPr lang="de-DE" baseline="0" dirty="0" err="1" smtClean="0"/>
              <a:t>Structure</a:t>
            </a:r>
            <a:r>
              <a:rPr lang="de-DE" baseline="0" dirty="0" smtClean="0"/>
              <a:t> </a:t>
            </a:r>
            <a:r>
              <a:rPr lang="de-DE" baseline="0" dirty="0" err="1" smtClean="0"/>
              <a:t>of</a:t>
            </a:r>
            <a:r>
              <a:rPr lang="de-DE" baseline="0" dirty="0" smtClean="0"/>
              <a:t> Matter.</a:t>
            </a:r>
            <a:endParaRPr lang="de-DE" dirty="0"/>
          </a:p>
        </p:txBody>
      </p:sp>
      <p:sp>
        <p:nvSpPr>
          <p:cNvPr id="4" name="Foliennummernplatzhalter 3"/>
          <p:cNvSpPr>
            <a:spLocks noGrp="1"/>
          </p:cNvSpPr>
          <p:nvPr>
            <p:ph type="sldNum" sz="quarter" idx="10"/>
          </p:nvPr>
        </p:nvSpPr>
        <p:spPr/>
        <p:txBody>
          <a:bodyPr/>
          <a:lstStyle/>
          <a:p>
            <a:pPr>
              <a:defRPr/>
            </a:pPr>
            <a:fld id="{47B61E89-12AF-42C7-B9BC-930AD3E314D9}" type="slidenum">
              <a:rPr lang="de-DE" smtClean="0"/>
              <a:pPr>
                <a:defRPr/>
              </a:pPr>
              <a:t>12</a:t>
            </a:fld>
            <a:endParaRPr 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And</a:t>
            </a:r>
            <a:r>
              <a:rPr lang="de-DE" dirty="0" smtClean="0"/>
              <a:t> –</a:t>
            </a:r>
            <a:r>
              <a:rPr lang="de-DE" baseline="0" dirty="0" smtClean="0"/>
              <a:t> </a:t>
            </a:r>
            <a:r>
              <a:rPr lang="de-DE" baseline="0" dirty="0" err="1" smtClean="0"/>
              <a:t>we</a:t>
            </a:r>
            <a:r>
              <a:rPr lang="de-DE" baseline="0" dirty="0" smtClean="0"/>
              <a:t> </a:t>
            </a:r>
            <a:r>
              <a:rPr lang="de-DE" baseline="0" dirty="0" err="1" smtClean="0"/>
              <a:t>only</a:t>
            </a:r>
            <a:r>
              <a:rPr lang="de-DE" baseline="0" dirty="0" smtClean="0"/>
              <a:t> a </a:t>
            </a:r>
            <a:r>
              <a:rPr lang="de-DE" baseline="0" dirty="0" err="1" smtClean="0"/>
              <a:t>few</a:t>
            </a:r>
            <a:r>
              <a:rPr lang="de-DE" baseline="0" dirty="0" smtClean="0"/>
              <a:t> </a:t>
            </a:r>
            <a:r>
              <a:rPr lang="de-DE" baseline="0" dirty="0" err="1" smtClean="0"/>
              <a:t>days</a:t>
            </a:r>
            <a:r>
              <a:rPr lang="de-DE" baseline="0" dirty="0" smtClean="0"/>
              <a:t> </a:t>
            </a:r>
            <a:r>
              <a:rPr lang="de-DE" baseline="0" dirty="0" err="1" smtClean="0"/>
              <a:t>ago</a:t>
            </a:r>
            <a:r>
              <a:rPr lang="de-DE" baseline="0" dirty="0" smtClean="0"/>
              <a:t> </a:t>
            </a:r>
            <a:r>
              <a:rPr lang="de-DE" baseline="0" dirty="0" err="1" smtClean="0"/>
              <a:t>sogned</a:t>
            </a:r>
            <a:r>
              <a:rPr lang="de-DE" baseline="0" dirty="0" smtClean="0"/>
              <a:t>  </a:t>
            </a:r>
            <a:r>
              <a:rPr lang="de-DE" baseline="0" dirty="0" err="1" smtClean="0"/>
              <a:t>the</a:t>
            </a:r>
            <a:r>
              <a:rPr lang="de-DE" baseline="0" dirty="0" smtClean="0"/>
              <a:t> </a:t>
            </a:r>
            <a:r>
              <a:rPr lang="de-DE" baseline="0" dirty="0" err="1" smtClean="0"/>
              <a:t>contract</a:t>
            </a:r>
            <a:r>
              <a:rPr lang="de-DE" baseline="0" dirty="0" smtClean="0"/>
              <a:t> </a:t>
            </a:r>
            <a:r>
              <a:rPr lang="de-DE" baseline="0" dirty="0" err="1" smtClean="0"/>
              <a:t>for</a:t>
            </a:r>
            <a:r>
              <a:rPr lang="de-DE" baseline="0" dirty="0" smtClean="0"/>
              <a:t> </a:t>
            </a:r>
            <a:r>
              <a:rPr lang="de-DE" baseline="0" dirty="0" err="1" smtClean="0"/>
              <a:t>funding</a:t>
            </a:r>
            <a:r>
              <a:rPr lang="de-DE" baseline="0" dirty="0" smtClean="0"/>
              <a:t> </a:t>
            </a:r>
            <a:r>
              <a:rPr lang="de-DE" baseline="0" dirty="0" err="1" smtClean="0"/>
              <a:t>the</a:t>
            </a:r>
            <a:r>
              <a:rPr lang="de-DE" baseline="0" dirty="0" smtClean="0"/>
              <a:t> HRJRG-303 on „</a:t>
            </a:r>
            <a:r>
              <a:rPr lang="de-DE" baseline="0" dirty="0" err="1" smtClean="0"/>
              <a:t>Measuremensts</a:t>
            </a:r>
            <a:r>
              <a:rPr lang="de-DE" baseline="0" dirty="0" smtClean="0"/>
              <a:t> </a:t>
            </a:r>
            <a:r>
              <a:rPr lang="de-DE" baseline="0" dirty="0" err="1" smtClean="0"/>
              <a:t>of</a:t>
            </a:r>
            <a:r>
              <a:rPr lang="de-DE" baseline="0" dirty="0" smtClean="0"/>
              <a:t> Gamma </a:t>
            </a:r>
            <a:r>
              <a:rPr lang="de-DE" baseline="0" dirty="0" err="1" smtClean="0"/>
              <a:t>Raysand</a:t>
            </a:r>
            <a:r>
              <a:rPr lang="de-DE" baseline="0" dirty="0" smtClean="0"/>
              <a:t> </a:t>
            </a:r>
            <a:r>
              <a:rPr lang="de-DE" baseline="0" dirty="0" err="1" smtClean="0"/>
              <a:t>Charged</a:t>
            </a:r>
            <a:r>
              <a:rPr lang="de-DE" baseline="0" dirty="0" smtClean="0"/>
              <a:t> </a:t>
            </a:r>
            <a:r>
              <a:rPr lang="de-DE" baseline="0" dirty="0" err="1" smtClean="0"/>
              <a:t>Cosmic</a:t>
            </a:r>
            <a:r>
              <a:rPr lang="de-DE" baseline="0" dirty="0" smtClean="0"/>
              <a:t> Rays in </a:t>
            </a:r>
            <a:r>
              <a:rPr lang="de-DE" baseline="0" dirty="0" err="1" smtClean="0"/>
              <a:t>the</a:t>
            </a:r>
            <a:r>
              <a:rPr lang="de-DE" baseline="0" dirty="0" smtClean="0"/>
              <a:t> </a:t>
            </a:r>
            <a:r>
              <a:rPr lang="de-DE" baseline="0" dirty="0" err="1" smtClean="0"/>
              <a:t>Tunka</a:t>
            </a:r>
            <a:r>
              <a:rPr lang="de-DE" baseline="0" dirty="0" smtClean="0"/>
              <a:t> Valley in </a:t>
            </a:r>
            <a:r>
              <a:rPr lang="de-DE" baseline="0" dirty="0" err="1" smtClean="0"/>
              <a:t>Siberia</a:t>
            </a:r>
            <a:r>
              <a:rPr lang="de-DE" baseline="0" dirty="0" smtClean="0"/>
              <a:t> </a:t>
            </a:r>
            <a:r>
              <a:rPr lang="de-DE" baseline="0" dirty="0" err="1" smtClean="0"/>
              <a:t>by</a:t>
            </a:r>
            <a:r>
              <a:rPr lang="de-DE" baseline="0" dirty="0" smtClean="0"/>
              <a:t> Innovative Technologies“ </a:t>
            </a:r>
            <a:r>
              <a:rPr lang="de-DE" baseline="0" dirty="0" err="1" smtClean="0"/>
              <a:t>to</a:t>
            </a:r>
            <a:r>
              <a:rPr lang="de-DE" baseline="0" dirty="0" smtClean="0"/>
              <a:t> </a:t>
            </a:r>
            <a:r>
              <a:rPr lang="de-DE" baseline="0" dirty="0" err="1" smtClean="0"/>
              <a:t>start</a:t>
            </a:r>
            <a:r>
              <a:rPr lang="de-DE" baseline="0" dirty="0" smtClean="0"/>
              <a:t> </a:t>
            </a:r>
            <a:r>
              <a:rPr lang="de-DE" baseline="0" dirty="0" err="1" smtClean="0"/>
              <a:t>by</a:t>
            </a:r>
            <a:r>
              <a:rPr lang="de-DE" baseline="0" dirty="0" smtClean="0"/>
              <a:t> April 1st, 2012.</a:t>
            </a:r>
          </a:p>
          <a:p>
            <a:endParaRPr lang="de-DE" baseline="0" dirty="0" smtClean="0"/>
          </a:p>
          <a:p>
            <a:r>
              <a:rPr lang="de-DE" baseline="0" dirty="0" err="1" smtClean="0"/>
              <a:t>My</a:t>
            </a:r>
            <a:r>
              <a:rPr lang="de-DE" baseline="0" dirty="0" smtClean="0"/>
              <a:t> </a:t>
            </a:r>
            <a:r>
              <a:rPr lang="de-DE" baseline="0" dirty="0" err="1" smtClean="0"/>
              <a:t>warmest</a:t>
            </a:r>
            <a:r>
              <a:rPr lang="de-DE" baseline="0" dirty="0" smtClean="0"/>
              <a:t> </a:t>
            </a:r>
            <a:r>
              <a:rPr lang="de-DE" baseline="0" dirty="0" err="1" smtClean="0"/>
              <a:t>congratulationsto</a:t>
            </a:r>
            <a:r>
              <a:rPr lang="de-DE" baseline="0" dirty="0" smtClean="0"/>
              <a:t> Ralf Wischnewski </a:t>
            </a:r>
            <a:r>
              <a:rPr lang="de-DE" baseline="0" dirty="0" err="1" smtClean="0"/>
              <a:t>from</a:t>
            </a:r>
            <a:r>
              <a:rPr lang="de-DE" baseline="0" dirty="0" smtClean="0"/>
              <a:t> DESY Zeuthen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Proincipal</a:t>
            </a:r>
            <a:r>
              <a:rPr lang="de-DE" baseline="0" dirty="0" smtClean="0"/>
              <a:t> </a:t>
            </a:r>
            <a:r>
              <a:rPr lang="de-DE" baseline="0" dirty="0" err="1" smtClean="0"/>
              <a:t>Investigator</a:t>
            </a:r>
            <a:r>
              <a:rPr lang="de-DE" baseline="0" dirty="0" smtClean="0"/>
              <a:t> on behalf </a:t>
            </a:r>
            <a:r>
              <a:rPr lang="de-DE" baseline="0" dirty="0" err="1" smtClean="0"/>
              <a:t>of</a:t>
            </a:r>
            <a:r>
              <a:rPr lang="de-DE" baseline="0" dirty="0" smtClean="0"/>
              <a:t>  Helmholtz </a:t>
            </a:r>
            <a:r>
              <a:rPr lang="de-DE" baseline="0" dirty="0" err="1" smtClean="0"/>
              <a:t>and</a:t>
            </a:r>
            <a:r>
              <a:rPr lang="de-DE" baseline="0" dirty="0" smtClean="0"/>
              <a:t> </a:t>
            </a:r>
            <a:r>
              <a:rPr lang="de-DE" baseline="0" dirty="0" err="1" smtClean="0"/>
              <a:t>to</a:t>
            </a:r>
            <a:r>
              <a:rPr lang="de-DE" baseline="0" dirty="0" smtClean="0"/>
              <a:t> Grigoriy </a:t>
            </a:r>
            <a:r>
              <a:rPr lang="de-DE" baseline="0" dirty="0" err="1" smtClean="0"/>
              <a:t>Rubtsov</a:t>
            </a:r>
            <a:r>
              <a:rPr lang="de-DE" baseline="0" dirty="0" smtClean="0"/>
              <a:t> </a:t>
            </a:r>
            <a:r>
              <a:rPr lang="de-DE" baseline="0" dirty="0" err="1" smtClean="0"/>
              <a:t>from</a:t>
            </a:r>
            <a:r>
              <a:rPr lang="de-DE" baseline="0" dirty="0" smtClean="0"/>
              <a:t> </a:t>
            </a:r>
            <a:r>
              <a:rPr lang="de-DE" baseline="0" dirty="0" err="1" smtClean="0"/>
              <a:t>the</a:t>
            </a:r>
            <a:r>
              <a:rPr lang="de-DE" baseline="0" dirty="0" smtClean="0"/>
              <a:t> Institute </a:t>
            </a:r>
            <a:r>
              <a:rPr lang="de-DE" baseline="0" dirty="0" err="1" smtClean="0"/>
              <a:t>for</a:t>
            </a:r>
            <a:r>
              <a:rPr lang="de-DE" baseline="0" dirty="0" smtClean="0"/>
              <a:t> </a:t>
            </a:r>
            <a:r>
              <a:rPr lang="de-DE" baseline="0" dirty="0" err="1" smtClean="0"/>
              <a:t>Nuclear</a:t>
            </a:r>
            <a:r>
              <a:rPr lang="de-DE" baseline="0" dirty="0" smtClean="0"/>
              <a:t> Research </a:t>
            </a:r>
            <a:r>
              <a:rPr lang="de-DE" baseline="0" dirty="0" err="1" smtClean="0"/>
              <a:t>of</a:t>
            </a:r>
            <a:r>
              <a:rPr lang="de-DE" baseline="0" dirty="0" smtClean="0"/>
              <a:t> </a:t>
            </a:r>
            <a:r>
              <a:rPr lang="de-DE" baseline="0" dirty="0" err="1" smtClean="0"/>
              <a:t>the</a:t>
            </a:r>
            <a:r>
              <a:rPr lang="de-DE" baseline="0" dirty="0" smtClean="0"/>
              <a:t> RAS </a:t>
            </a:r>
            <a:r>
              <a:rPr lang="de-DE" baseline="0" dirty="0" err="1" smtClean="0"/>
              <a:t>as</a:t>
            </a:r>
            <a:r>
              <a:rPr lang="de-DE" baseline="0" dirty="0" smtClean="0"/>
              <a:t> </a:t>
            </a:r>
            <a:r>
              <a:rPr lang="de-DE" baseline="0" dirty="0" err="1" smtClean="0"/>
              <a:t>the</a:t>
            </a:r>
            <a:r>
              <a:rPr lang="de-DE" baseline="0" dirty="0" smtClean="0"/>
              <a:t> </a:t>
            </a:r>
            <a:r>
              <a:rPr lang="de-DE" baseline="0" dirty="0" err="1" smtClean="0"/>
              <a:t>Principal</a:t>
            </a:r>
            <a:r>
              <a:rPr lang="de-DE" baseline="0" dirty="0" smtClean="0"/>
              <a:t> </a:t>
            </a:r>
            <a:r>
              <a:rPr lang="de-DE" baseline="0" dirty="0" err="1" smtClean="0"/>
              <a:t>Investigator</a:t>
            </a:r>
            <a:r>
              <a:rPr lang="de-DE" baseline="0" dirty="0" smtClean="0"/>
              <a:t> on behalf </a:t>
            </a:r>
            <a:r>
              <a:rPr lang="de-DE" baseline="0" dirty="0" err="1" smtClean="0"/>
              <a:t>of</a:t>
            </a:r>
            <a:r>
              <a:rPr lang="de-DE" baseline="0" dirty="0" smtClean="0"/>
              <a:t> </a:t>
            </a:r>
            <a:r>
              <a:rPr lang="de-DE" baseline="0" dirty="0" err="1" smtClean="0"/>
              <a:t>the</a:t>
            </a:r>
            <a:r>
              <a:rPr lang="de-DE" baseline="0" dirty="0" smtClean="0"/>
              <a:t> </a:t>
            </a:r>
            <a:r>
              <a:rPr lang="de-DE" baseline="0" dirty="0" err="1" smtClean="0"/>
              <a:t>Russian</a:t>
            </a:r>
            <a:r>
              <a:rPr lang="de-DE" baseline="0" dirty="0" smtClean="0"/>
              <a:t> Side.</a:t>
            </a:r>
          </a:p>
          <a:p>
            <a:endParaRPr lang="de-DE" baseline="0" dirty="0" smtClean="0"/>
          </a:p>
          <a:p>
            <a:r>
              <a:rPr lang="de-DE" baseline="0" dirty="0" err="1" smtClean="0"/>
              <a:t>Good</a:t>
            </a:r>
            <a:r>
              <a:rPr lang="de-DE" baseline="0" dirty="0" smtClean="0"/>
              <a:t> </a:t>
            </a:r>
            <a:r>
              <a:rPr lang="de-DE" baseline="0" dirty="0" err="1" smtClean="0"/>
              <a:t>luck</a:t>
            </a:r>
            <a:r>
              <a:rPr lang="de-DE" baseline="0" dirty="0" smtClean="0"/>
              <a:t> </a:t>
            </a:r>
            <a:r>
              <a:rPr lang="de-DE" baseline="0" dirty="0" err="1" smtClean="0"/>
              <a:t>for</a:t>
            </a:r>
            <a:r>
              <a:rPr lang="de-DE" baseline="0" dirty="0" smtClean="0"/>
              <a:t> </a:t>
            </a:r>
            <a:r>
              <a:rPr lang="de-DE" baseline="0" dirty="0" err="1" smtClean="0"/>
              <a:t>your</a:t>
            </a:r>
            <a:r>
              <a:rPr lang="de-DE" baseline="0" dirty="0" smtClean="0"/>
              <a:t> Joint Research Group,</a:t>
            </a:r>
          </a:p>
          <a:p>
            <a:endParaRPr lang="de-DE" baseline="0" dirty="0" smtClean="0"/>
          </a:p>
          <a:p>
            <a:r>
              <a:rPr lang="de-DE" baseline="0" dirty="0" err="1" smtClean="0"/>
              <a:t>And</a:t>
            </a:r>
            <a:r>
              <a:rPr lang="de-DE" baseline="0" dirty="0" smtClean="0"/>
              <a:t> </a:t>
            </a:r>
            <a:r>
              <a:rPr lang="de-DE" baseline="0" dirty="0" err="1" smtClean="0"/>
              <a:t>many</a:t>
            </a:r>
            <a:r>
              <a:rPr lang="de-DE" baseline="0" dirty="0" smtClean="0"/>
              <a:t> </a:t>
            </a:r>
            <a:r>
              <a:rPr lang="de-DE" baseline="0" dirty="0" err="1" smtClean="0"/>
              <a:t>fruitful</a:t>
            </a:r>
            <a:r>
              <a:rPr lang="de-DE" baseline="0" dirty="0" smtClean="0"/>
              <a:t> </a:t>
            </a:r>
            <a:r>
              <a:rPr lang="de-DE" baseline="0" dirty="0" err="1" smtClean="0"/>
              <a:t>exchanges</a:t>
            </a:r>
            <a:r>
              <a:rPr lang="de-DE" baseline="0" dirty="0" smtClean="0"/>
              <a:t> </a:t>
            </a:r>
            <a:r>
              <a:rPr lang="de-DE" baseline="0" dirty="0" err="1" smtClean="0"/>
              <a:t>for</a:t>
            </a:r>
            <a:r>
              <a:rPr lang="de-DE" baseline="0" dirty="0" smtClean="0"/>
              <a:t> </a:t>
            </a:r>
            <a:r>
              <a:rPr lang="de-DE" baseline="0" dirty="0" err="1" smtClean="0"/>
              <a:t>this</a:t>
            </a:r>
            <a:r>
              <a:rPr lang="de-DE" baseline="0" dirty="0" smtClean="0"/>
              <a:t> </a:t>
            </a:r>
            <a:r>
              <a:rPr lang="de-DE" baseline="0" dirty="0" err="1" smtClean="0"/>
              <a:t>joint</a:t>
            </a:r>
            <a:r>
              <a:rPr lang="de-DE" baseline="0" dirty="0" smtClean="0"/>
              <a:t> </a:t>
            </a:r>
            <a:r>
              <a:rPr lang="de-DE" baseline="0" dirty="0" err="1" smtClean="0"/>
              <a:t>workshop</a:t>
            </a:r>
            <a:r>
              <a:rPr lang="de-DE" baseline="0" dirty="0" smtClean="0"/>
              <a:t> on </a:t>
            </a:r>
            <a:r>
              <a:rPr lang="de-DE" baseline="0" dirty="0" err="1" smtClean="0"/>
              <a:t>Astroparticle</a:t>
            </a:r>
            <a:r>
              <a:rPr lang="de-DE" baseline="0" dirty="0" smtClean="0"/>
              <a:t> </a:t>
            </a:r>
            <a:r>
              <a:rPr lang="de-DE" baseline="0" dirty="0" err="1" smtClean="0"/>
              <a:t>Physics</a:t>
            </a:r>
            <a:r>
              <a:rPr lang="de-DE" baseline="0" dirty="0" smtClean="0"/>
              <a:t>!</a:t>
            </a:r>
          </a:p>
          <a:p>
            <a:endParaRPr lang="de-DE" baseline="0" dirty="0" smtClean="0"/>
          </a:p>
          <a:p>
            <a:r>
              <a:rPr lang="de-DE" baseline="0" dirty="0" err="1" smtClean="0"/>
              <a:t>Thank</a:t>
            </a:r>
            <a:r>
              <a:rPr lang="de-DE" baseline="0" dirty="0" smtClean="0"/>
              <a:t> </a:t>
            </a:r>
            <a:r>
              <a:rPr lang="de-DE" baseline="0" dirty="0" err="1" smtClean="0"/>
              <a:t>you</a:t>
            </a:r>
            <a:r>
              <a:rPr lang="de-DE" baseline="0" dirty="0" smtClean="0"/>
              <a:t> </a:t>
            </a:r>
            <a:r>
              <a:rPr lang="de-DE" baseline="0" dirty="0" err="1" smtClean="0"/>
              <a:t>very</a:t>
            </a:r>
            <a:r>
              <a:rPr lang="de-DE" baseline="0" dirty="0" smtClean="0"/>
              <a:t> </a:t>
            </a:r>
            <a:r>
              <a:rPr lang="de-DE" baseline="0" dirty="0" err="1" smtClean="0"/>
              <a:t>much</a:t>
            </a:r>
            <a:r>
              <a:rPr lang="de-DE" baseline="0" dirty="0" smtClean="0"/>
              <a:t>.</a:t>
            </a:r>
          </a:p>
          <a:p>
            <a:endParaRPr lang="de-DE" baseline="0" dirty="0" smtClean="0"/>
          </a:p>
          <a:p>
            <a:endParaRPr lang="de-DE" dirty="0"/>
          </a:p>
        </p:txBody>
      </p:sp>
      <p:sp>
        <p:nvSpPr>
          <p:cNvPr id="4" name="Foliennummernplatzhalter 3"/>
          <p:cNvSpPr>
            <a:spLocks noGrp="1"/>
          </p:cNvSpPr>
          <p:nvPr>
            <p:ph type="sldNum" sz="quarter" idx="10"/>
          </p:nvPr>
        </p:nvSpPr>
        <p:spPr/>
        <p:txBody>
          <a:bodyPr/>
          <a:lstStyle/>
          <a:p>
            <a:pPr>
              <a:defRPr/>
            </a:pPr>
            <a:fld id="{47B61E89-12AF-42C7-B9BC-930AD3E314D9}" type="slidenum">
              <a:rPr lang="de-DE" smtClean="0"/>
              <a:pPr>
                <a:defRPr/>
              </a:pPr>
              <a:t>13</a:t>
            </a:fld>
            <a:endParaRPr 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74E0EA54-8404-4BB8-B846-271D3260CB13}" type="slidenum">
              <a:rPr lang="de-DE" smtClean="0"/>
              <a:pPr/>
              <a:t>14</a:t>
            </a:fld>
            <a:endParaRPr lang="de-DE"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de-DE"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400" kern="1200" dirty="0" smtClean="0">
                <a:solidFill>
                  <a:schemeClr val="tx1"/>
                </a:solidFill>
                <a:latin typeface="Arial" pitchFamily="34" charset="0"/>
                <a:ea typeface="+mn-ea"/>
                <a:cs typeface="+mn-cs"/>
              </a:rPr>
              <a:t>The Helmholtz Association is a community of 17 scientific-technical and biological research </a:t>
            </a:r>
            <a:r>
              <a:rPr lang="en-US" sz="1400" kern="1200" dirty="0" err="1" smtClean="0">
                <a:solidFill>
                  <a:schemeClr val="tx1"/>
                </a:solidFill>
                <a:latin typeface="Arial" pitchFamily="34" charset="0"/>
                <a:ea typeface="+mn-ea"/>
                <a:cs typeface="+mn-cs"/>
              </a:rPr>
              <a:t>centres</a:t>
            </a:r>
            <a:r>
              <a:rPr lang="en-US" sz="1400" kern="1200" dirty="0" smtClean="0">
                <a:solidFill>
                  <a:schemeClr val="tx1"/>
                </a:solidFill>
                <a:latin typeface="Arial" pitchFamily="34" charset="0"/>
                <a:ea typeface="+mn-ea"/>
                <a:cs typeface="+mn-cs"/>
              </a:rPr>
              <a:t>.</a:t>
            </a:r>
          </a:p>
          <a:p>
            <a:endParaRPr lang="en-US" sz="1400" kern="1200" dirty="0" smtClean="0">
              <a:solidFill>
                <a:schemeClr val="tx1"/>
              </a:solidFill>
              <a:latin typeface="Arial" pitchFamily="34" charset="0"/>
              <a:ea typeface="+mn-ea"/>
              <a:cs typeface="+mn-cs"/>
            </a:endParaRPr>
          </a:p>
          <a:p>
            <a:r>
              <a:rPr lang="en-US" sz="1400" kern="1200" dirty="0" smtClean="0">
                <a:solidFill>
                  <a:schemeClr val="tx1"/>
                </a:solidFill>
                <a:latin typeface="Arial" pitchFamily="34" charset="0"/>
                <a:ea typeface="+mn-ea"/>
                <a:cs typeface="+mn-cs"/>
              </a:rPr>
              <a:t>With an annual budget of 3.3 billion </a:t>
            </a:r>
            <a:r>
              <a:rPr lang="en-US" sz="1400" kern="1200" dirty="0" err="1" smtClean="0">
                <a:solidFill>
                  <a:schemeClr val="tx1"/>
                </a:solidFill>
                <a:latin typeface="Arial" pitchFamily="34" charset="0"/>
                <a:ea typeface="+mn-ea"/>
                <a:cs typeface="+mn-cs"/>
              </a:rPr>
              <a:t>euros</a:t>
            </a:r>
            <a:r>
              <a:rPr lang="en-US" sz="1400" kern="1200" dirty="0" smtClean="0">
                <a:solidFill>
                  <a:schemeClr val="tx1"/>
                </a:solidFill>
                <a:latin typeface="Arial" pitchFamily="34" charset="0"/>
                <a:ea typeface="+mn-ea"/>
                <a:cs typeface="+mn-cs"/>
              </a:rPr>
              <a:t> the Helmholtz Association is Germany´s largest research </a:t>
            </a:r>
            <a:r>
              <a:rPr lang="en-US" sz="1400" kern="1200" dirty="0" err="1" smtClean="0">
                <a:solidFill>
                  <a:schemeClr val="tx1"/>
                </a:solidFill>
                <a:latin typeface="Arial" pitchFamily="34" charset="0"/>
                <a:ea typeface="+mn-ea"/>
                <a:cs typeface="+mn-cs"/>
              </a:rPr>
              <a:t>organisation</a:t>
            </a:r>
            <a:r>
              <a:rPr lang="en-US" sz="1400" kern="1200" dirty="0" smtClean="0">
                <a:solidFill>
                  <a:schemeClr val="tx1"/>
                </a:solidFill>
                <a:latin typeface="Arial" pitchFamily="34" charset="0"/>
                <a:ea typeface="+mn-ea"/>
                <a:cs typeface="+mn-cs"/>
              </a:rPr>
              <a:t>.</a:t>
            </a:r>
          </a:p>
          <a:p>
            <a:endParaRPr lang="de-DE" sz="1400" kern="1200" dirty="0" smtClean="0">
              <a:solidFill>
                <a:schemeClr val="tx1"/>
              </a:solidFill>
              <a:latin typeface="Arial" pitchFamily="34" charset="0"/>
              <a:ea typeface="+mn-ea"/>
              <a:cs typeface="+mn-cs"/>
            </a:endParaRPr>
          </a:p>
          <a:p>
            <a:r>
              <a:rPr lang="en-GB" sz="1400" kern="1200" dirty="0" smtClean="0">
                <a:solidFill>
                  <a:schemeClr val="tx1"/>
                </a:solidFill>
                <a:latin typeface="Arial" pitchFamily="34" charset="0"/>
                <a:ea typeface="+mn-ea"/>
                <a:cs typeface="+mn-cs"/>
              </a:rPr>
              <a:t>Our </a:t>
            </a:r>
            <a:r>
              <a:rPr lang="en-GB" sz="1400" u="sng" kern="1200" dirty="0" smtClean="0">
                <a:solidFill>
                  <a:schemeClr val="tx1"/>
                </a:solidFill>
                <a:latin typeface="Arial" pitchFamily="34" charset="0"/>
                <a:ea typeface="+mn-ea"/>
                <a:cs typeface="+mn-cs"/>
              </a:rPr>
              <a:t>mission</a:t>
            </a:r>
            <a:r>
              <a:rPr lang="en-GB" sz="1400" kern="1200" dirty="0" smtClean="0">
                <a:solidFill>
                  <a:schemeClr val="tx1"/>
                </a:solidFill>
                <a:latin typeface="Arial" pitchFamily="34" charset="0"/>
                <a:ea typeface="+mn-ea"/>
                <a:cs typeface="+mn-cs"/>
              </a:rPr>
              <a:t> is to find solutions to the great challenges facing society, science and industry. </a:t>
            </a:r>
            <a:endParaRPr lang="de-DE" sz="1400" dirty="0" smtClean="0"/>
          </a:p>
          <a:p>
            <a:endParaRPr lang="de-DE" dirty="0"/>
          </a:p>
        </p:txBody>
      </p:sp>
      <p:sp>
        <p:nvSpPr>
          <p:cNvPr id="4" name="Foliennummernplatzhalter 3"/>
          <p:cNvSpPr>
            <a:spLocks noGrp="1"/>
          </p:cNvSpPr>
          <p:nvPr>
            <p:ph type="sldNum" sz="quarter" idx="10"/>
          </p:nvPr>
        </p:nvSpPr>
        <p:spPr/>
        <p:txBody>
          <a:bodyPr/>
          <a:lstStyle/>
          <a:p>
            <a:pPr>
              <a:defRPr/>
            </a:pPr>
            <a:fld id="{BCD4F6C4-4A63-4D68-86E6-33940333B268}" type="slidenum">
              <a:rPr lang="de-DE" smtClean="0"/>
              <a:pPr>
                <a:defRPr/>
              </a:pPr>
              <a:t>2</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err="1" smtClean="0"/>
              <a:t>Those</a:t>
            </a:r>
            <a:r>
              <a:rPr lang="de-DE" dirty="0" smtClean="0"/>
              <a:t> Helmholtz </a:t>
            </a:r>
            <a:r>
              <a:rPr lang="de-DE" dirty="0" err="1" smtClean="0"/>
              <a:t>research</a:t>
            </a:r>
            <a:r>
              <a:rPr lang="de-DE" dirty="0" smtClean="0"/>
              <a:t> </a:t>
            </a:r>
            <a:r>
              <a:rPr lang="de-DE" dirty="0" err="1" smtClean="0"/>
              <a:t>centres</a:t>
            </a:r>
            <a:r>
              <a:rPr lang="de-DE" dirty="0" smtClean="0"/>
              <a:t> </a:t>
            </a:r>
            <a:r>
              <a:rPr lang="de-DE" dirty="0" err="1" smtClean="0"/>
              <a:t>that</a:t>
            </a:r>
            <a:r>
              <a:rPr lang="de-DE" dirty="0" smtClean="0"/>
              <a:t> </a:t>
            </a:r>
            <a:r>
              <a:rPr lang="de-DE" dirty="0" err="1" smtClean="0"/>
              <a:t>are</a:t>
            </a:r>
            <a:r>
              <a:rPr lang="de-DE" dirty="0" smtClean="0"/>
              <a:t> </a:t>
            </a:r>
            <a:r>
              <a:rPr lang="de-DE" dirty="0" err="1" smtClean="0"/>
              <a:t>co-operating</a:t>
            </a:r>
            <a:r>
              <a:rPr lang="de-DE" dirty="0" smtClean="0"/>
              <a:t> </a:t>
            </a:r>
            <a:r>
              <a:rPr lang="de-DE" dirty="0" err="1" smtClean="0"/>
              <a:t>with</a:t>
            </a:r>
            <a:r>
              <a:rPr lang="de-DE" dirty="0" smtClean="0"/>
              <a:t> </a:t>
            </a:r>
            <a:r>
              <a:rPr lang="de-DE" dirty="0" err="1" smtClean="0"/>
              <a:t>the</a:t>
            </a:r>
            <a:r>
              <a:rPr lang="de-DE" dirty="0" smtClean="0"/>
              <a:t> JINR </a:t>
            </a:r>
            <a:r>
              <a:rPr lang="de-DE" dirty="0" err="1" smtClean="0"/>
              <a:t>are</a:t>
            </a:r>
            <a:r>
              <a:rPr lang="de-DE" dirty="0" smtClean="0"/>
              <a:t> </a:t>
            </a:r>
            <a:r>
              <a:rPr lang="de-DE" dirty="0" err="1" smtClean="0"/>
              <a:t>marked,for</a:t>
            </a:r>
            <a:r>
              <a:rPr lang="de-DE" dirty="0" smtClean="0"/>
              <a:t> </a:t>
            </a:r>
            <a:r>
              <a:rPr lang="de-DE" dirty="0" err="1" smtClean="0"/>
              <a:t>instance</a:t>
            </a:r>
            <a:r>
              <a:rPr lang="de-DE" dirty="0" smtClean="0"/>
              <a:t>:</a:t>
            </a:r>
          </a:p>
          <a:p>
            <a:endParaRPr lang="de-DE" dirty="0"/>
          </a:p>
        </p:txBody>
      </p:sp>
      <p:sp>
        <p:nvSpPr>
          <p:cNvPr id="4" name="Foliennummernplatzhalter 3"/>
          <p:cNvSpPr>
            <a:spLocks noGrp="1"/>
          </p:cNvSpPr>
          <p:nvPr>
            <p:ph type="sldNum" sz="quarter" idx="10"/>
          </p:nvPr>
        </p:nvSpPr>
        <p:spPr/>
        <p:txBody>
          <a:bodyPr/>
          <a:lstStyle/>
          <a:p>
            <a:pPr>
              <a:defRPr/>
            </a:pPr>
            <a:fld id="{BCD4F6C4-4A63-4D68-86E6-33940333B268}" type="slidenum">
              <a:rPr lang="de-DE" smtClean="0"/>
              <a:pPr>
                <a:defRPr/>
              </a:pPr>
              <a:t>3</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olienbildplatzhalter 1"/>
          <p:cNvSpPr>
            <a:spLocks noGrp="1" noRot="1" noChangeAspect="1" noTextEdit="1"/>
          </p:cNvSpPr>
          <p:nvPr>
            <p:ph type="sldImg"/>
          </p:nvPr>
        </p:nvSpPr>
        <p:spPr>
          <a:ln/>
        </p:spPr>
      </p:sp>
      <p:sp>
        <p:nvSpPr>
          <p:cNvPr id="57347" name="Notizenplatzhalter 2"/>
          <p:cNvSpPr>
            <a:spLocks noGrp="1"/>
          </p:cNvSpPr>
          <p:nvPr>
            <p:ph type="body" idx="1"/>
          </p:nvPr>
        </p:nvSpPr>
        <p:spPr>
          <a:noFill/>
          <a:ln/>
        </p:spPr>
        <p:txBody>
          <a:bodyPr/>
          <a:lstStyle/>
          <a:p>
            <a:r>
              <a:rPr lang="en-GB" sz="1400" kern="1200" dirty="0" smtClean="0">
                <a:solidFill>
                  <a:schemeClr val="tx1"/>
                </a:solidFill>
                <a:latin typeface="Arial" pitchFamily="34" charset="0"/>
                <a:ea typeface="+mn-ea"/>
                <a:cs typeface="+mn-cs"/>
              </a:rPr>
              <a:t>Our special area of expertise is the planning, construction and operation of large, complex </a:t>
            </a:r>
            <a:r>
              <a:rPr lang="en-GB" sz="1400" u="sng" kern="1200" dirty="0" smtClean="0">
                <a:solidFill>
                  <a:schemeClr val="tx1"/>
                </a:solidFill>
                <a:latin typeface="Arial" pitchFamily="34" charset="0"/>
                <a:ea typeface="+mn-ea"/>
                <a:cs typeface="+mn-cs"/>
              </a:rPr>
              <a:t>research infrastructures</a:t>
            </a:r>
            <a:r>
              <a:rPr lang="en-GB" sz="1400" kern="1200" dirty="0" smtClean="0">
                <a:solidFill>
                  <a:schemeClr val="tx1"/>
                </a:solidFill>
                <a:latin typeface="Arial" pitchFamily="34" charset="0"/>
                <a:ea typeface="+mn-ea"/>
                <a:cs typeface="+mn-cs"/>
              </a:rPr>
              <a:t> in collaboration with national and international partners.</a:t>
            </a:r>
          </a:p>
          <a:p>
            <a:endParaRPr lang="en-GB" sz="1400" kern="1200" dirty="0" smtClean="0">
              <a:solidFill>
                <a:schemeClr val="tx1"/>
              </a:solidFill>
              <a:latin typeface="Arial" pitchFamily="34" charset="0"/>
              <a:ea typeface="+mn-ea"/>
              <a:cs typeface="+mn-cs"/>
            </a:endParaRPr>
          </a:p>
          <a:p>
            <a:r>
              <a:rPr lang="en-GB" sz="1400" kern="1200" dirty="0" smtClean="0">
                <a:solidFill>
                  <a:schemeClr val="tx1"/>
                </a:solidFill>
                <a:latin typeface="Arial" pitchFamily="34" charset="0"/>
                <a:ea typeface="+mn-ea"/>
                <a:cs typeface="+mn-cs"/>
              </a:rPr>
              <a:t>On</a:t>
            </a:r>
            <a:r>
              <a:rPr lang="en-GB" sz="1400" kern="1200" baseline="0" dirty="0" smtClean="0">
                <a:solidFill>
                  <a:schemeClr val="tx1"/>
                </a:solidFill>
                <a:latin typeface="Arial" pitchFamily="34" charset="0"/>
                <a:ea typeface="+mn-ea"/>
                <a:cs typeface="+mn-cs"/>
              </a:rPr>
              <a:t> this slide you can see 4 </a:t>
            </a:r>
            <a:r>
              <a:rPr lang="en-GB" sz="1400" u="sng" kern="1200" baseline="0" dirty="0" smtClean="0">
                <a:solidFill>
                  <a:schemeClr val="tx1"/>
                </a:solidFill>
                <a:latin typeface="Arial" pitchFamily="34" charset="0"/>
                <a:ea typeface="+mn-ea"/>
                <a:cs typeface="+mn-cs"/>
              </a:rPr>
              <a:t>examples</a:t>
            </a:r>
            <a:r>
              <a:rPr lang="en-GB" sz="1400" kern="1200" baseline="0" dirty="0" smtClean="0">
                <a:solidFill>
                  <a:schemeClr val="tx1"/>
                </a:solidFill>
                <a:latin typeface="Arial" pitchFamily="34" charset="0"/>
                <a:ea typeface="+mn-ea"/>
                <a:cs typeface="+mn-cs"/>
              </a:rPr>
              <a:t> of Helmholtz research infrastructure:</a:t>
            </a:r>
          </a:p>
          <a:p>
            <a:endParaRPr lang="en-US" sz="1400" dirty="0" smtClean="0"/>
          </a:p>
          <a:p>
            <a:r>
              <a:rPr lang="en-US" sz="1400" dirty="0" smtClean="0"/>
              <a:t>Picture </a:t>
            </a:r>
            <a:r>
              <a:rPr lang="en-US" sz="1400" b="1" dirty="0" smtClean="0"/>
              <a:t>top left:</a:t>
            </a:r>
          </a:p>
          <a:p>
            <a:r>
              <a:rPr lang="en-US" sz="1400" dirty="0" smtClean="0"/>
              <a:t>PETRA III, which took up operation in 2009, is the most brilliant storage-ring-based X-ray radiation source in the world. As the most powerful light source of its kind, it offers scientists outstanding experimental opportunities with X-rays of an exceptionally high brilliance.</a:t>
            </a:r>
            <a:endParaRPr lang="de-DE" sz="1400" kern="1200" dirty="0" smtClean="0">
              <a:solidFill>
                <a:schemeClr val="tx1"/>
              </a:solidFill>
              <a:latin typeface="Arial" pitchFamily="34" charset="0"/>
              <a:ea typeface="+mn-ea"/>
              <a:cs typeface="+mn-cs"/>
            </a:endParaRPr>
          </a:p>
          <a:p>
            <a:endParaRPr lang="de-DE" sz="1400" kern="1200" dirty="0" smtClean="0">
              <a:solidFill>
                <a:schemeClr val="tx1"/>
              </a:solidFill>
              <a:latin typeface="Arial" pitchFamily="34" charset="0"/>
              <a:ea typeface="+mn-ea"/>
              <a:cs typeface="+mn-cs"/>
            </a:endParaRPr>
          </a:p>
          <a:p>
            <a:r>
              <a:rPr lang="de-DE" sz="1400" kern="1200" dirty="0" smtClean="0">
                <a:solidFill>
                  <a:schemeClr val="tx1"/>
                </a:solidFill>
                <a:latin typeface="Arial" pitchFamily="34" charset="0"/>
                <a:ea typeface="+mn-ea"/>
                <a:cs typeface="+mn-cs"/>
              </a:rPr>
              <a:t>Picture </a:t>
            </a:r>
            <a:r>
              <a:rPr lang="de-DE" sz="1400" b="1" kern="1200" dirty="0" smtClean="0">
                <a:solidFill>
                  <a:schemeClr val="tx1"/>
                </a:solidFill>
                <a:latin typeface="Arial" pitchFamily="34" charset="0"/>
                <a:ea typeface="+mn-ea"/>
                <a:cs typeface="+mn-cs"/>
              </a:rPr>
              <a:t>top </a:t>
            </a:r>
            <a:r>
              <a:rPr lang="de-DE" sz="1400" b="1" kern="1200" dirty="0" err="1" smtClean="0">
                <a:solidFill>
                  <a:schemeClr val="tx1"/>
                </a:solidFill>
                <a:latin typeface="Arial" pitchFamily="34" charset="0"/>
                <a:ea typeface="+mn-ea"/>
                <a:cs typeface="+mn-cs"/>
              </a:rPr>
              <a:t>right</a:t>
            </a:r>
            <a:r>
              <a:rPr lang="de-DE" sz="1400" b="1" kern="1200" dirty="0" smtClean="0">
                <a:solidFill>
                  <a:schemeClr val="tx1"/>
                </a:solidFill>
                <a:latin typeface="Arial" pitchFamily="34" charset="0"/>
                <a:ea typeface="+mn-ea"/>
                <a:cs typeface="+mn-cs"/>
              </a:rPr>
              <a:t>:</a:t>
            </a:r>
          </a:p>
          <a:p>
            <a:r>
              <a:rPr lang="de-DE" sz="1400" kern="1200" dirty="0" smtClean="0">
                <a:solidFill>
                  <a:schemeClr val="tx1"/>
                </a:solidFill>
                <a:latin typeface="Arial" pitchFamily="34" charset="0"/>
                <a:ea typeface="+mn-ea"/>
                <a:cs typeface="+mn-cs"/>
              </a:rPr>
              <a:t>View </a:t>
            </a:r>
            <a:r>
              <a:rPr lang="de-DE" sz="1400" kern="1200" dirty="0" err="1" smtClean="0">
                <a:solidFill>
                  <a:schemeClr val="tx1"/>
                </a:solidFill>
                <a:latin typeface="Arial" pitchFamily="34" charset="0"/>
                <a:ea typeface="+mn-ea"/>
                <a:cs typeface="+mn-cs"/>
              </a:rPr>
              <a:t>from</a:t>
            </a:r>
            <a:r>
              <a:rPr lang="de-DE" sz="1400" kern="1200" dirty="0" smtClean="0">
                <a:solidFill>
                  <a:schemeClr val="tx1"/>
                </a:solidFill>
                <a:latin typeface="Arial" pitchFamily="34" charset="0"/>
                <a:ea typeface="+mn-ea"/>
                <a:cs typeface="+mn-cs"/>
              </a:rPr>
              <a:t> </a:t>
            </a:r>
            <a:r>
              <a:rPr lang="de-DE" sz="1400" kern="1200" dirty="0" err="1" smtClean="0">
                <a:solidFill>
                  <a:schemeClr val="tx1"/>
                </a:solidFill>
                <a:latin typeface="Arial" pitchFamily="34" charset="0"/>
                <a:ea typeface="+mn-ea"/>
                <a:cs typeface="+mn-cs"/>
              </a:rPr>
              <a:t>the</a:t>
            </a:r>
            <a:r>
              <a:rPr lang="de-DE" sz="1400" kern="1200" dirty="0" smtClean="0">
                <a:solidFill>
                  <a:schemeClr val="tx1"/>
                </a:solidFill>
                <a:latin typeface="Arial" pitchFamily="34" charset="0"/>
                <a:ea typeface="+mn-ea"/>
                <a:cs typeface="+mn-cs"/>
              </a:rPr>
              <a:t> solar</a:t>
            </a:r>
            <a:r>
              <a:rPr lang="de-DE" sz="1400" kern="1200" baseline="0" dirty="0" smtClean="0">
                <a:solidFill>
                  <a:schemeClr val="tx1"/>
                </a:solidFill>
                <a:latin typeface="Arial" pitchFamily="34" charset="0"/>
                <a:ea typeface="+mn-ea"/>
                <a:cs typeface="+mn-cs"/>
              </a:rPr>
              <a:t> </a:t>
            </a:r>
            <a:r>
              <a:rPr lang="de-DE" sz="1400" kern="1200" baseline="0" dirty="0" err="1" smtClean="0">
                <a:solidFill>
                  <a:schemeClr val="tx1"/>
                </a:solidFill>
                <a:latin typeface="Arial" pitchFamily="34" charset="0"/>
                <a:ea typeface="+mn-ea"/>
                <a:cs typeface="+mn-cs"/>
              </a:rPr>
              <a:t>tower</a:t>
            </a:r>
            <a:r>
              <a:rPr lang="de-DE" sz="1400" kern="1200" baseline="0" dirty="0" smtClean="0">
                <a:solidFill>
                  <a:schemeClr val="tx1"/>
                </a:solidFill>
                <a:latin typeface="Arial" pitchFamily="34" charset="0"/>
                <a:ea typeface="+mn-ea"/>
                <a:cs typeface="+mn-cs"/>
              </a:rPr>
              <a:t> in Jülich. </a:t>
            </a:r>
            <a:r>
              <a:rPr lang="de-DE" sz="1400" kern="1200" baseline="0" dirty="0" err="1" smtClean="0">
                <a:solidFill>
                  <a:schemeClr val="tx1"/>
                </a:solidFill>
                <a:latin typeface="Arial" pitchFamily="34" charset="0"/>
                <a:ea typeface="+mn-ea"/>
                <a:cs typeface="+mn-cs"/>
              </a:rPr>
              <a:t>You</a:t>
            </a:r>
            <a:r>
              <a:rPr lang="de-DE" sz="1400" kern="1200" baseline="0" dirty="0" smtClean="0">
                <a:solidFill>
                  <a:schemeClr val="tx1"/>
                </a:solidFill>
                <a:latin typeface="Arial" pitchFamily="34" charset="0"/>
                <a:ea typeface="+mn-ea"/>
                <a:cs typeface="+mn-cs"/>
              </a:rPr>
              <a:t> </a:t>
            </a:r>
            <a:r>
              <a:rPr lang="de-DE" sz="1400" kern="1200" baseline="0" dirty="0" err="1" smtClean="0">
                <a:solidFill>
                  <a:schemeClr val="tx1"/>
                </a:solidFill>
                <a:latin typeface="Arial" pitchFamily="34" charset="0"/>
                <a:ea typeface="+mn-ea"/>
                <a:cs typeface="+mn-cs"/>
              </a:rPr>
              <a:t>can</a:t>
            </a:r>
            <a:r>
              <a:rPr lang="de-DE" sz="1400" kern="1200" baseline="0" dirty="0" smtClean="0">
                <a:solidFill>
                  <a:schemeClr val="tx1"/>
                </a:solidFill>
                <a:latin typeface="Arial" pitchFamily="34" charset="0"/>
                <a:ea typeface="+mn-ea"/>
                <a:cs typeface="+mn-cs"/>
              </a:rPr>
              <a:t> </a:t>
            </a:r>
            <a:r>
              <a:rPr lang="de-DE" sz="1400" kern="1200" baseline="0" dirty="0" err="1" smtClean="0">
                <a:solidFill>
                  <a:schemeClr val="tx1"/>
                </a:solidFill>
                <a:latin typeface="Arial" pitchFamily="34" charset="0"/>
                <a:ea typeface="+mn-ea"/>
                <a:cs typeface="+mn-cs"/>
              </a:rPr>
              <a:t>see</a:t>
            </a:r>
            <a:r>
              <a:rPr lang="de-DE" sz="1400" kern="1200" baseline="0" dirty="0" smtClean="0">
                <a:solidFill>
                  <a:schemeClr val="tx1"/>
                </a:solidFill>
                <a:latin typeface="Arial" pitchFamily="34" charset="0"/>
                <a:ea typeface="+mn-ea"/>
                <a:cs typeface="+mn-cs"/>
              </a:rPr>
              <a:t> 2150 </a:t>
            </a:r>
            <a:r>
              <a:rPr lang="de-DE" sz="1400" kern="1200" baseline="0" dirty="0" err="1" smtClean="0">
                <a:solidFill>
                  <a:schemeClr val="tx1"/>
                </a:solidFill>
                <a:latin typeface="Arial" pitchFamily="34" charset="0"/>
                <a:ea typeface="+mn-ea"/>
                <a:cs typeface="+mn-cs"/>
              </a:rPr>
              <a:t>movable</a:t>
            </a:r>
            <a:r>
              <a:rPr lang="de-DE" sz="1400" kern="1200" baseline="0" dirty="0" smtClean="0">
                <a:solidFill>
                  <a:schemeClr val="tx1"/>
                </a:solidFill>
                <a:latin typeface="Arial" pitchFamily="34" charset="0"/>
                <a:ea typeface="+mn-ea"/>
                <a:cs typeface="+mn-cs"/>
              </a:rPr>
              <a:t> </a:t>
            </a:r>
            <a:r>
              <a:rPr lang="de-DE" sz="1400" kern="1200" baseline="0" dirty="0" err="1" smtClean="0">
                <a:solidFill>
                  <a:schemeClr val="tx1"/>
                </a:solidFill>
                <a:latin typeface="Arial" pitchFamily="34" charset="0"/>
                <a:ea typeface="+mn-ea"/>
                <a:cs typeface="+mn-cs"/>
              </a:rPr>
              <a:t>mirrors</a:t>
            </a:r>
            <a:r>
              <a:rPr lang="de-DE" sz="1400" kern="1200" baseline="0" dirty="0" smtClean="0">
                <a:solidFill>
                  <a:schemeClr val="tx1"/>
                </a:solidFill>
                <a:latin typeface="Arial" pitchFamily="34" charset="0"/>
                <a:ea typeface="+mn-ea"/>
                <a:cs typeface="+mn-cs"/>
              </a:rPr>
              <a:t>, so </a:t>
            </a:r>
            <a:r>
              <a:rPr lang="de-DE" sz="1400" kern="1200" baseline="0" dirty="0" err="1" smtClean="0">
                <a:solidFill>
                  <a:schemeClr val="tx1"/>
                </a:solidFill>
                <a:latin typeface="Arial" pitchFamily="34" charset="0"/>
                <a:ea typeface="+mn-ea"/>
                <a:cs typeface="+mn-cs"/>
              </a:rPr>
              <a:t>called</a:t>
            </a:r>
            <a:r>
              <a:rPr lang="de-DE" sz="1400" kern="1200" baseline="0" dirty="0" smtClean="0">
                <a:solidFill>
                  <a:schemeClr val="tx1"/>
                </a:solidFill>
                <a:latin typeface="Arial" pitchFamily="34" charset="0"/>
                <a:ea typeface="+mn-ea"/>
                <a:cs typeface="+mn-cs"/>
              </a:rPr>
              <a:t> „</a:t>
            </a:r>
            <a:r>
              <a:rPr lang="de-DE" sz="1400" kern="1200" baseline="0" dirty="0" err="1" smtClean="0">
                <a:solidFill>
                  <a:schemeClr val="tx1"/>
                </a:solidFill>
                <a:latin typeface="Arial" pitchFamily="34" charset="0"/>
                <a:ea typeface="+mn-ea"/>
                <a:cs typeface="+mn-cs"/>
              </a:rPr>
              <a:t>heliostates</a:t>
            </a:r>
            <a:r>
              <a:rPr lang="de-DE" sz="1400" kern="1200" baseline="0" dirty="0" smtClean="0">
                <a:solidFill>
                  <a:schemeClr val="tx1"/>
                </a:solidFill>
                <a:latin typeface="Arial" pitchFamily="34" charset="0"/>
                <a:ea typeface="+mn-ea"/>
                <a:cs typeface="+mn-cs"/>
              </a:rPr>
              <a:t>“, </a:t>
            </a:r>
            <a:r>
              <a:rPr lang="de-DE" sz="1400" kern="1200" baseline="0" dirty="0" err="1" smtClean="0">
                <a:solidFill>
                  <a:schemeClr val="tx1"/>
                </a:solidFill>
                <a:latin typeface="Arial" pitchFamily="34" charset="0"/>
                <a:ea typeface="+mn-ea"/>
                <a:cs typeface="+mn-cs"/>
              </a:rPr>
              <a:t>of</a:t>
            </a:r>
            <a:r>
              <a:rPr lang="de-DE" sz="1400" kern="1200" baseline="0" dirty="0" smtClean="0">
                <a:solidFill>
                  <a:schemeClr val="tx1"/>
                </a:solidFill>
                <a:latin typeface="Arial" pitchFamily="34" charset="0"/>
                <a:ea typeface="+mn-ea"/>
                <a:cs typeface="+mn-cs"/>
              </a:rPr>
              <a:t> a </a:t>
            </a:r>
            <a:r>
              <a:rPr lang="de-DE" sz="1400" kern="1200" baseline="0" dirty="0" err="1" smtClean="0">
                <a:solidFill>
                  <a:schemeClr val="tx1"/>
                </a:solidFill>
                <a:latin typeface="Arial" pitchFamily="34" charset="0"/>
                <a:ea typeface="+mn-ea"/>
                <a:cs typeface="+mn-cs"/>
              </a:rPr>
              <a:t>demonstration</a:t>
            </a:r>
            <a:r>
              <a:rPr lang="de-DE" sz="1400" kern="1200" baseline="0" dirty="0" smtClean="0">
                <a:solidFill>
                  <a:schemeClr val="tx1"/>
                </a:solidFill>
                <a:latin typeface="Arial" pitchFamily="34" charset="0"/>
                <a:ea typeface="+mn-ea"/>
                <a:cs typeface="+mn-cs"/>
              </a:rPr>
              <a:t> </a:t>
            </a:r>
            <a:r>
              <a:rPr lang="de-DE" sz="1400" kern="1200" baseline="0" dirty="0" err="1" smtClean="0">
                <a:solidFill>
                  <a:schemeClr val="tx1"/>
                </a:solidFill>
                <a:latin typeface="Arial" pitchFamily="34" charset="0"/>
                <a:ea typeface="+mn-ea"/>
                <a:cs typeface="+mn-cs"/>
              </a:rPr>
              <a:t>pilot</a:t>
            </a:r>
            <a:r>
              <a:rPr lang="de-DE" sz="1400" kern="1200" baseline="0" dirty="0" smtClean="0">
                <a:solidFill>
                  <a:schemeClr val="tx1"/>
                </a:solidFill>
                <a:latin typeface="Arial" pitchFamily="34" charset="0"/>
                <a:ea typeface="+mn-ea"/>
                <a:cs typeface="+mn-cs"/>
              </a:rPr>
              <a:t> plant </a:t>
            </a:r>
            <a:r>
              <a:rPr lang="de-DE" sz="1400" kern="1200" baseline="0" dirty="0" err="1" smtClean="0">
                <a:solidFill>
                  <a:schemeClr val="tx1"/>
                </a:solidFill>
                <a:latin typeface="Arial" pitchFamily="34" charset="0"/>
                <a:ea typeface="+mn-ea"/>
                <a:cs typeface="+mn-cs"/>
              </a:rPr>
              <a:t>for</a:t>
            </a:r>
            <a:r>
              <a:rPr lang="de-DE" sz="1400" kern="1200" baseline="0" dirty="0" smtClean="0">
                <a:solidFill>
                  <a:schemeClr val="tx1"/>
                </a:solidFill>
                <a:latin typeface="Arial" pitchFamily="34" charset="0"/>
                <a:ea typeface="+mn-ea"/>
                <a:cs typeface="+mn-cs"/>
              </a:rPr>
              <a:t> solar </a:t>
            </a:r>
            <a:r>
              <a:rPr lang="de-DE" sz="1400" kern="1200" baseline="0" dirty="0" err="1" smtClean="0">
                <a:solidFill>
                  <a:schemeClr val="tx1"/>
                </a:solidFill>
                <a:latin typeface="Arial" pitchFamily="34" charset="0"/>
                <a:ea typeface="+mn-ea"/>
                <a:cs typeface="+mn-cs"/>
              </a:rPr>
              <a:t>energy</a:t>
            </a:r>
            <a:r>
              <a:rPr lang="de-DE" sz="1400" kern="1200" baseline="0" dirty="0" smtClean="0">
                <a:solidFill>
                  <a:schemeClr val="tx1"/>
                </a:solidFill>
                <a:latin typeface="Arial" pitchFamily="34" charset="0"/>
                <a:ea typeface="+mn-ea"/>
                <a:cs typeface="+mn-cs"/>
              </a:rPr>
              <a:t>. The plant </a:t>
            </a:r>
            <a:r>
              <a:rPr lang="de-DE" sz="1400" kern="1200" baseline="0" dirty="0" err="1" smtClean="0">
                <a:solidFill>
                  <a:schemeClr val="tx1"/>
                </a:solidFill>
                <a:latin typeface="Arial" pitchFamily="34" charset="0"/>
                <a:ea typeface="+mn-ea"/>
                <a:cs typeface="+mn-cs"/>
              </a:rPr>
              <a:t>is</a:t>
            </a:r>
            <a:r>
              <a:rPr lang="de-DE" sz="1400" kern="1200" baseline="0" dirty="0" smtClean="0">
                <a:solidFill>
                  <a:schemeClr val="tx1"/>
                </a:solidFill>
                <a:latin typeface="Arial" pitchFamily="34" charset="0"/>
                <a:ea typeface="+mn-ea"/>
                <a:cs typeface="+mn-cs"/>
              </a:rPr>
              <a:t> </a:t>
            </a:r>
            <a:r>
              <a:rPr lang="de-DE" sz="1400" kern="1200" baseline="0" dirty="0" err="1" smtClean="0">
                <a:solidFill>
                  <a:schemeClr val="tx1"/>
                </a:solidFill>
                <a:latin typeface="Arial" pitchFamily="34" charset="0"/>
                <a:ea typeface="+mn-ea"/>
                <a:cs typeface="+mn-cs"/>
              </a:rPr>
              <a:t>run</a:t>
            </a:r>
            <a:r>
              <a:rPr lang="de-DE" sz="1400" kern="1200" baseline="0" dirty="0" smtClean="0">
                <a:solidFill>
                  <a:schemeClr val="tx1"/>
                </a:solidFill>
                <a:latin typeface="Arial" pitchFamily="34" charset="0"/>
                <a:ea typeface="+mn-ea"/>
                <a:cs typeface="+mn-cs"/>
              </a:rPr>
              <a:t> </a:t>
            </a:r>
            <a:r>
              <a:rPr lang="de-DE" sz="1400" kern="1200" baseline="0" dirty="0" err="1" smtClean="0">
                <a:solidFill>
                  <a:schemeClr val="tx1"/>
                </a:solidFill>
                <a:latin typeface="Arial" pitchFamily="34" charset="0"/>
                <a:ea typeface="+mn-ea"/>
                <a:cs typeface="+mn-cs"/>
              </a:rPr>
              <a:t>by</a:t>
            </a:r>
            <a:r>
              <a:rPr lang="de-DE" sz="1400" kern="1200" baseline="0" dirty="0" smtClean="0">
                <a:solidFill>
                  <a:schemeClr val="tx1"/>
                </a:solidFill>
                <a:latin typeface="Arial" pitchFamily="34" charset="0"/>
                <a:ea typeface="+mn-ea"/>
                <a:cs typeface="+mn-cs"/>
              </a:rPr>
              <a:t> </a:t>
            </a:r>
            <a:r>
              <a:rPr lang="de-DE" sz="1400" kern="1200" baseline="0" dirty="0" err="1" smtClean="0">
                <a:solidFill>
                  <a:schemeClr val="tx1"/>
                </a:solidFill>
                <a:latin typeface="Arial" pitchFamily="34" charset="0"/>
                <a:ea typeface="+mn-ea"/>
                <a:cs typeface="+mn-cs"/>
              </a:rPr>
              <a:t>the</a:t>
            </a:r>
            <a:r>
              <a:rPr lang="de-DE" sz="1400" kern="1200" baseline="0" dirty="0" smtClean="0">
                <a:solidFill>
                  <a:schemeClr val="tx1"/>
                </a:solidFill>
                <a:latin typeface="Arial" pitchFamily="34" charset="0"/>
                <a:ea typeface="+mn-ea"/>
                <a:cs typeface="+mn-cs"/>
              </a:rPr>
              <a:t> German Aerospace </a:t>
            </a:r>
            <a:r>
              <a:rPr lang="de-DE" sz="1400" kern="1200" baseline="0" dirty="0" err="1" smtClean="0">
                <a:solidFill>
                  <a:schemeClr val="tx1"/>
                </a:solidFill>
                <a:latin typeface="Arial" pitchFamily="34" charset="0"/>
                <a:ea typeface="+mn-ea"/>
                <a:cs typeface="+mn-cs"/>
              </a:rPr>
              <a:t>Centre</a:t>
            </a:r>
            <a:r>
              <a:rPr lang="de-DE" sz="1400" kern="1200" baseline="0" dirty="0" smtClean="0">
                <a:solidFill>
                  <a:schemeClr val="tx1"/>
                </a:solidFill>
                <a:latin typeface="Arial" pitchFamily="34" charset="0"/>
                <a:ea typeface="+mn-ea"/>
                <a:cs typeface="+mn-cs"/>
              </a:rPr>
              <a:t> (DLR).</a:t>
            </a:r>
          </a:p>
          <a:p>
            <a:endParaRPr lang="de-DE" sz="1400" kern="1200" baseline="0" dirty="0" smtClean="0">
              <a:solidFill>
                <a:schemeClr val="tx1"/>
              </a:solidFill>
              <a:latin typeface="Arial" pitchFamily="34" charset="0"/>
              <a:ea typeface="+mn-ea"/>
              <a:cs typeface="+mn-cs"/>
            </a:endParaRPr>
          </a:p>
          <a:p>
            <a:r>
              <a:rPr lang="de-DE" sz="1400" kern="1200" baseline="0" dirty="0" smtClean="0">
                <a:solidFill>
                  <a:schemeClr val="tx1"/>
                </a:solidFill>
                <a:latin typeface="Arial" pitchFamily="34" charset="0"/>
                <a:ea typeface="+mn-ea"/>
                <a:cs typeface="+mn-cs"/>
              </a:rPr>
              <a:t>Picture </a:t>
            </a:r>
            <a:r>
              <a:rPr lang="de-DE" sz="1400" b="1" kern="1200" baseline="0" dirty="0" err="1" smtClean="0">
                <a:solidFill>
                  <a:schemeClr val="tx1"/>
                </a:solidFill>
                <a:latin typeface="Arial" pitchFamily="34" charset="0"/>
                <a:ea typeface="+mn-ea"/>
                <a:cs typeface="+mn-cs"/>
              </a:rPr>
              <a:t>bottom</a:t>
            </a:r>
            <a:r>
              <a:rPr lang="de-DE" sz="1400" b="1" kern="1200" baseline="0" dirty="0" smtClean="0">
                <a:solidFill>
                  <a:schemeClr val="tx1"/>
                </a:solidFill>
                <a:latin typeface="Arial" pitchFamily="34" charset="0"/>
                <a:ea typeface="+mn-ea"/>
                <a:cs typeface="+mn-cs"/>
              </a:rPr>
              <a:t> </a:t>
            </a:r>
            <a:r>
              <a:rPr lang="de-DE" sz="1400" b="1" kern="1200" baseline="0" dirty="0" err="1" smtClean="0">
                <a:solidFill>
                  <a:schemeClr val="tx1"/>
                </a:solidFill>
                <a:latin typeface="Arial" pitchFamily="34" charset="0"/>
                <a:ea typeface="+mn-ea"/>
                <a:cs typeface="+mn-cs"/>
              </a:rPr>
              <a:t>left</a:t>
            </a:r>
            <a:r>
              <a:rPr lang="de-DE" sz="1400" b="1" kern="1200" baseline="0" dirty="0" smtClean="0">
                <a:solidFill>
                  <a:schemeClr val="tx1"/>
                </a:solidFill>
                <a:latin typeface="Arial" pitchFamily="34" charset="0"/>
                <a:ea typeface="+mn-ea"/>
                <a:cs typeface="+mn-cs"/>
              </a:rPr>
              <a:t>:</a:t>
            </a:r>
          </a:p>
          <a:p>
            <a:r>
              <a:rPr lang="de-DE" sz="1400" dirty="0" smtClean="0"/>
              <a:t>The Solar thermal power </a:t>
            </a:r>
            <a:r>
              <a:rPr lang="de-DE" sz="1400" dirty="0" err="1" smtClean="0"/>
              <a:t>station</a:t>
            </a:r>
            <a:r>
              <a:rPr lang="de-DE" sz="1400" dirty="0" smtClean="0"/>
              <a:t>, in</a:t>
            </a:r>
            <a:r>
              <a:rPr lang="de-DE" sz="1400" baseline="0" dirty="0" smtClean="0"/>
              <a:t> </a:t>
            </a:r>
            <a:r>
              <a:rPr lang="de-DE" sz="1400" dirty="0" smtClean="0"/>
              <a:t> Almeria/ Spain, </a:t>
            </a:r>
            <a:r>
              <a:rPr lang="de-DE" sz="1400" dirty="0" err="1" smtClean="0"/>
              <a:t>operated</a:t>
            </a:r>
            <a:r>
              <a:rPr lang="de-DE" sz="1400" baseline="0" dirty="0" smtClean="0"/>
              <a:t> </a:t>
            </a:r>
            <a:r>
              <a:rPr lang="de-DE" sz="1400" baseline="0" dirty="0" err="1" smtClean="0"/>
              <a:t>by</a:t>
            </a:r>
            <a:r>
              <a:rPr lang="de-DE" sz="1400" baseline="0" dirty="0" smtClean="0"/>
              <a:t> </a:t>
            </a:r>
            <a:r>
              <a:rPr lang="de-DE" sz="1400" dirty="0" smtClean="0"/>
              <a:t>DLR</a:t>
            </a:r>
          </a:p>
          <a:p>
            <a:endParaRPr lang="de-DE" sz="1400" kern="1200" dirty="0" smtClean="0">
              <a:solidFill>
                <a:schemeClr val="tx1"/>
              </a:solidFill>
              <a:latin typeface="Arial" pitchFamily="34" charset="0"/>
              <a:ea typeface="+mn-ea"/>
              <a:cs typeface="+mn-cs"/>
            </a:endParaRPr>
          </a:p>
          <a:p>
            <a:r>
              <a:rPr lang="de-DE" sz="1400" kern="1200" dirty="0" smtClean="0">
                <a:solidFill>
                  <a:schemeClr val="tx1"/>
                </a:solidFill>
                <a:latin typeface="Arial" pitchFamily="34" charset="0"/>
                <a:ea typeface="+mn-ea"/>
                <a:cs typeface="+mn-cs"/>
              </a:rPr>
              <a:t>Picture </a:t>
            </a:r>
            <a:r>
              <a:rPr lang="de-DE" sz="1400" b="1" kern="1200" dirty="0" err="1" smtClean="0">
                <a:solidFill>
                  <a:schemeClr val="tx1"/>
                </a:solidFill>
                <a:latin typeface="Arial" pitchFamily="34" charset="0"/>
                <a:ea typeface="+mn-ea"/>
                <a:cs typeface="+mn-cs"/>
              </a:rPr>
              <a:t>bottom</a:t>
            </a:r>
            <a:r>
              <a:rPr lang="de-DE" sz="1400" b="1" kern="1200" dirty="0" smtClean="0">
                <a:solidFill>
                  <a:schemeClr val="tx1"/>
                </a:solidFill>
                <a:latin typeface="Arial" pitchFamily="34" charset="0"/>
                <a:ea typeface="+mn-ea"/>
                <a:cs typeface="+mn-cs"/>
              </a:rPr>
              <a:t> </a:t>
            </a:r>
            <a:r>
              <a:rPr lang="de-DE" sz="1400" b="1" kern="1200" dirty="0" err="1" smtClean="0">
                <a:solidFill>
                  <a:schemeClr val="tx1"/>
                </a:solidFill>
                <a:latin typeface="Arial" pitchFamily="34" charset="0"/>
                <a:ea typeface="+mn-ea"/>
                <a:cs typeface="+mn-cs"/>
              </a:rPr>
              <a:t>right</a:t>
            </a:r>
            <a:r>
              <a:rPr lang="de-DE" sz="1400" b="1" kern="1200" dirty="0" smtClean="0">
                <a:solidFill>
                  <a:schemeClr val="tx1"/>
                </a:solidFill>
                <a:latin typeface="Arial" pitchFamily="34" charset="0"/>
                <a:ea typeface="+mn-ea"/>
                <a:cs typeface="+mn-cs"/>
              </a:rPr>
              <a:t>:</a:t>
            </a:r>
          </a:p>
          <a:p>
            <a:r>
              <a:rPr lang="de-DE" sz="1400" kern="1200" dirty="0" smtClean="0">
                <a:solidFill>
                  <a:schemeClr val="tx1"/>
                </a:solidFill>
                <a:latin typeface="Arial" pitchFamily="34" charset="0"/>
                <a:ea typeface="+mn-ea"/>
                <a:cs typeface="+mn-cs"/>
              </a:rPr>
              <a:t>The BESSY II</a:t>
            </a:r>
            <a:r>
              <a:rPr lang="de-DE" sz="1400" kern="1200" baseline="0" dirty="0" smtClean="0">
                <a:solidFill>
                  <a:schemeClr val="tx1"/>
                </a:solidFill>
                <a:latin typeface="Arial" pitchFamily="34" charset="0"/>
                <a:ea typeface="+mn-ea"/>
                <a:cs typeface="+mn-cs"/>
              </a:rPr>
              <a:t> </a:t>
            </a:r>
            <a:r>
              <a:rPr lang="de-DE" sz="1400" kern="1200" baseline="0" dirty="0" err="1" smtClean="0">
                <a:solidFill>
                  <a:schemeClr val="tx1"/>
                </a:solidFill>
                <a:latin typeface="Arial" pitchFamily="34" charset="0"/>
                <a:ea typeface="+mn-ea"/>
                <a:cs typeface="+mn-cs"/>
              </a:rPr>
              <a:t>synchrotron</a:t>
            </a:r>
            <a:r>
              <a:rPr lang="de-DE" sz="1400" kern="1200" baseline="0" dirty="0" smtClean="0">
                <a:solidFill>
                  <a:schemeClr val="tx1"/>
                </a:solidFill>
                <a:latin typeface="Arial" pitchFamily="34" charset="0"/>
                <a:ea typeface="+mn-ea"/>
                <a:cs typeface="+mn-cs"/>
              </a:rPr>
              <a:t>. In June 2011 </a:t>
            </a:r>
            <a:r>
              <a:rPr lang="de-DE" sz="1400" kern="1200" baseline="0" dirty="0" err="1" smtClean="0">
                <a:solidFill>
                  <a:schemeClr val="tx1"/>
                </a:solidFill>
                <a:latin typeface="Arial" pitchFamily="34" charset="0"/>
                <a:ea typeface="+mn-ea"/>
                <a:cs typeface="+mn-cs"/>
              </a:rPr>
              <a:t>the</a:t>
            </a:r>
            <a:r>
              <a:rPr lang="de-DE" sz="1400" kern="1200" baseline="0" dirty="0" smtClean="0">
                <a:solidFill>
                  <a:schemeClr val="tx1"/>
                </a:solidFill>
                <a:latin typeface="Arial" pitchFamily="34" charset="0"/>
                <a:ea typeface="+mn-ea"/>
                <a:cs typeface="+mn-cs"/>
              </a:rPr>
              <a:t> Helmholtz Zentrum Berlin für Materialien und Energie was </a:t>
            </a:r>
            <a:r>
              <a:rPr lang="en-GB" sz="1400" kern="1200" dirty="0" smtClean="0">
                <a:solidFill>
                  <a:schemeClr val="tx1"/>
                </a:solidFill>
                <a:latin typeface="Arial" pitchFamily="34" charset="0"/>
                <a:ea typeface="+mn-ea"/>
                <a:cs typeface="+mn-cs"/>
              </a:rPr>
              <a:t>celebrating the 10th anniversary of the Russian-German </a:t>
            </a:r>
            <a:r>
              <a:rPr lang="en-GB" sz="1400" kern="1200" dirty="0" err="1" smtClean="0">
                <a:solidFill>
                  <a:schemeClr val="tx1"/>
                </a:solidFill>
                <a:latin typeface="Arial" pitchFamily="34" charset="0"/>
                <a:ea typeface="+mn-ea"/>
                <a:cs typeface="+mn-cs"/>
              </a:rPr>
              <a:t>beamline</a:t>
            </a:r>
            <a:r>
              <a:rPr lang="en-GB" sz="1400" kern="1200" dirty="0" smtClean="0">
                <a:solidFill>
                  <a:schemeClr val="tx1"/>
                </a:solidFill>
                <a:latin typeface="Arial" pitchFamily="34" charset="0"/>
                <a:ea typeface="+mn-ea"/>
                <a:cs typeface="+mn-cs"/>
              </a:rPr>
              <a:t> at the </a:t>
            </a:r>
            <a:r>
              <a:rPr lang="en-GB" sz="1400" kern="1200" dirty="0" err="1" smtClean="0">
                <a:solidFill>
                  <a:schemeClr val="tx1"/>
                </a:solidFill>
                <a:latin typeface="Arial" pitchFamily="34" charset="0"/>
                <a:ea typeface="+mn-ea"/>
                <a:cs typeface="+mn-cs"/>
              </a:rPr>
              <a:t>Bessy</a:t>
            </a:r>
            <a:r>
              <a:rPr lang="en-GB" sz="1400" kern="1200" dirty="0" smtClean="0">
                <a:solidFill>
                  <a:schemeClr val="tx1"/>
                </a:solidFill>
                <a:latin typeface="Arial" pitchFamily="34" charset="0"/>
                <a:ea typeface="+mn-ea"/>
                <a:cs typeface="+mn-cs"/>
              </a:rPr>
              <a:t> synchrotron</a:t>
            </a:r>
            <a:endParaRPr lang="de-DE" sz="1400" kern="1200" dirty="0" smtClean="0">
              <a:solidFill>
                <a:schemeClr val="tx1"/>
              </a:solidFill>
              <a:latin typeface="Arial" pitchFamily="34" charset="0"/>
              <a:ea typeface="+mn-ea"/>
              <a:cs typeface="+mn-cs"/>
            </a:endParaRPr>
          </a:p>
          <a:p>
            <a:endParaRPr lang="de-DE" sz="1200" kern="1200" dirty="0" smtClean="0">
              <a:solidFill>
                <a:schemeClr val="tx1"/>
              </a:solidFill>
              <a:latin typeface="Arial" pitchFamily="34" charset="0"/>
              <a:ea typeface="+mn-ea"/>
              <a:cs typeface="+mn-cs"/>
            </a:endParaRPr>
          </a:p>
        </p:txBody>
      </p:sp>
      <p:sp>
        <p:nvSpPr>
          <p:cNvPr id="57348" name="Foliennummernplatzhalter 3"/>
          <p:cNvSpPr>
            <a:spLocks noGrp="1"/>
          </p:cNvSpPr>
          <p:nvPr>
            <p:ph type="sldNum" sz="quarter" idx="5"/>
          </p:nvPr>
        </p:nvSpPr>
        <p:spPr>
          <a:noFill/>
        </p:spPr>
        <p:txBody>
          <a:bodyPr/>
          <a:lstStyle/>
          <a:p>
            <a:fld id="{D438CEBA-1604-44E8-A050-195E9210C9D1}" type="slidenum">
              <a:rPr lang="de-DE" smtClean="0"/>
              <a:pPr/>
              <a:t>4</a:t>
            </a:fld>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400" kern="1200" dirty="0" smtClean="0">
                <a:solidFill>
                  <a:schemeClr val="tx1"/>
                </a:solidFill>
                <a:latin typeface="Arial" pitchFamily="34" charset="0"/>
                <a:ea typeface="+mn-ea"/>
                <a:cs typeface="+mn-cs"/>
              </a:rPr>
              <a:t>Helmholtz operates in </a:t>
            </a:r>
            <a:r>
              <a:rPr lang="en-GB" sz="1400" u="sng" kern="1200" dirty="0" smtClean="0">
                <a:solidFill>
                  <a:schemeClr val="tx1"/>
                </a:solidFill>
                <a:latin typeface="Arial" pitchFamily="34" charset="0"/>
                <a:ea typeface="+mn-ea"/>
                <a:cs typeface="+mn-cs"/>
              </a:rPr>
              <a:t>six fields of research</a:t>
            </a:r>
            <a:r>
              <a:rPr lang="en-GB" sz="1400" kern="1200" dirty="0" smtClean="0">
                <a:solidFill>
                  <a:schemeClr val="tx1"/>
                </a:solidFill>
                <a:latin typeface="Arial" pitchFamily="34" charset="0"/>
                <a:ea typeface="+mn-ea"/>
                <a:cs typeface="+mn-cs"/>
              </a:rPr>
              <a:t>: Energy, Earth and Environment, Health, Key Technologies, Structure of Matter, and Aeronautics, Space and Transport.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400" kern="1200" dirty="0" smtClean="0">
              <a:solidFill>
                <a:schemeClr val="tx1"/>
              </a:solidFill>
              <a:latin typeface="Arial" pitchFamily="3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400" kern="1200" dirty="0" smtClean="0">
                <a:solidFill>
                  <a:schemeClr val="tx1"/>
                </a:solidFill>
                <a:latin typeface="Arial" pitchFamily="34" charset="0"/>
                <a:ea typeface="+mn-ea"/>
                <a:cs typeface="+mn-cs"/>
              </a:rPr>
              <a:t>From the many examples of co-operations with Russian partners</a:t>
            </a:r>
            <a:r>
              <a:rPr lang="en-GB" sz="1400" kern="1200" baseline="0" dirty="0" smtClean="0">
                <a:solidFill>
                  <a:schemeClr val="tx1"/>
                </a:solidFill>
                <a:latin typeface="Arial" pitchFamily="34" charset="0"/>
                <a:ea typeface="+mn-ea"/>
                <a:cs typeface="+mn-cs"/>
              </a:rPr>
              <a:t> I will pick out only a very few – out of the research fields Energy; Earth and Environment; Health, and Structure of Matter.</a:t>
            </a:r>
            <a:endParaRPr lang="de-DE" sz="1400" kern="1200" dirty="0" smtClean="0">
              <a:solidFill>
                <a:schemeClr val="tx1"/>
              </a:solidFill>
              <a:latin typeface="Arial" pitchFamily="34" charset="0"/>
              <a:ea typeface="+mn-ea"/>
              <a:cs typeface="+mn-cs"/>
            </a:endParaRPr>
          </a:p>
          <a:p>
            <a:endParaRPr lang="de-DE" dirty="0"/>
          </a:p>
        </p:txBody>
      </p:sp>
      <p:sp>
        <p:nvSpPr>
          <p:cNvPr id="4" name="Foliennummernplatzhalter 3"/>
          <p:cNvSpPr>
            <a:spLocks noGrp="1"/>
          </p:cNvSpPr>
          <p:nvPr>
            <p:ph type="sldNum" sz="quarter" idx="10"/>
          </p:nvPr>
        </p:nvSpPr>
        <p:spPr/>
        <p:txBody>
          <a:bodyPr/>
          <a:lstStyle/>
          <a:p>
            <a:pPr>
              <a:defRPr/>
            </a:pPr>
            <a:fld id="{BCD4F6C4-4A63-4D68-86E6-33940333B268}" type="slidenum">
              <a:rPr lang="de-DE" smtClean="0"/>
              <a:pPr>
                <a:defRPr/>
              </a:pPr>
              <a:t>5</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Folienbildplatzhalter 1"/>
          <p:cNvSpPr>
            <a:spLocks noGrp="1" noRot="1" noChangeAspect="1" noTextEdit="1"/>
          </p:cNvSpPr>
          <p:nvPr>
            <p:ph type="sldImg"/>
          </p:nvPr>
        </p:nvSpPr>
        <p:spPr>
          <a:ln/>
        </p:spPr>
      </p:sp>
      <p:sp>
        <p:nvSpPr>
          <p:cNvPr id="3" name="Notizenplatzhalter 2"/>
          <p:cNvSpPr>
            <a:spLocks noGrp="1"/>
          </p:cNvSpPr>
          <p:nvPr>
            <p:ph type="body" idx="1"/>
          </p:nvPr>
        </p:nvSpPr>
        <p:spPr/>
        <p:txBody>
          <a:bodyPr>
            <a:normAutofit/>
          </a:bodyPr>
          <a:lstStyle/>
          <a:p>
            <a:r>
              <a:rPr lang="en-GB" sz="1400" b="1" kern="1200" dirty="0" smtClean="0">
                <a:solidFill>
                  <a:schemeClr val="tx1"/>
                </a:solidFill>
                <a:latin typeface="Arial" pitchFamily="34" charset="0"/>
                <a:ea typeface="+mn-ea"/>
                <a:cs typeface="+mn-cs"/>
              </a:rPr>
              <a:t>Nuclear safety</a:t>
            </a:r>
            <a:endParaRPr lang="de-DE" sz="1400" kern="1200" dirty="0" smtClean="0">
              <a:solidFill>
                <a:schemeClr val="tx1"/>
              </a:solidFill>
              <a:latin typeface="Arial" pitchFamily="34" charset="0"/>
              <a:ea typeface="+mn-ea"/>
              <a:cs typeface="+mn-cs"/>
            </a:endParaRPr>
          </a:p>
          <a:p>
            <a:r>
              <a:rPr lang="en-GB" sz="1400" kern="1200" dirty="0" smtClean="0">
                <a:solidFill>
                  <a:schemeClr val="tx1"/>
                </a:solidFill>
                <a:latin typeface="Arial" pitchFamily="34" charset="0"/>
                <a:ea typeface="+mn-ea"/>
                <a:cs typeface="+mn-cs"/>
              </a:rPr>
              <a:t>The tragic events in Fukushima have clearly underlined the urgent need for this kind of research. Russian and German scientists can, without a doubt, make an important contribution to making our world a safer place.</a:t>
            </a:r>
          </a:p>
          <a:p>
            <a:endParaRPr lang="en-GB" sz="1400" kern="1200" dirty="0" smtClean="0">
              <a:solidFill>
                <a:schemeClr val="tx1"/>
              </a:solidFill>
              <a:latin typeface="Arial" pitchFamily="34" charset="0"/>
              <a:ea typeface="+mn-ea"/>
              <a:cs typeface="+mn-cs"/>
            </a:endParaRPr>
          </a:p>
          <a:p>
            <a:r>
              <a:rPr lang="en-GB" sz="1400" kern="1200" dirty="0" smtClean="0">
                <a:solidFill>
                  <a:schemeClr val="tx1"/>
                </a:solidFill>
                <a:latin typeface="Arial" pitchFamily="34" charset="0"/>
                <a:ea typeface="+mn-ea"/>
                <a:cs typeface="+mn-cs"/>
              </a:rPr>
              <a:t>Helmholtz is therefore very closely co-operating with ROSATOM and their research institutes in nuclear safety and nuclear waste management. – for instance through developing the technology of partitioning and transmutation.</a:t>
            </a:r>
            <a:endParaRPr lang="de-DE" sz="1400" kern="1200" dirty="0" smtClean="0">
              <a:solidFill>
                <a:schemeClr val="tx1"/>
              </a:solidFill>
              <a:latin typeface="Arial" pitchFamily="34" charset="0"/>
              <a:ea typeface="+mn-ea"/>
              <a:cs typeface="+mn-cs"/>
            </a:endParaRPr>
          </a:p>
          <a:p>
            <a:pPr>
              <a:defRPr/>
            </a:pPr>
            <a:endParaRPr lang="de-DE" b="1" dirty="0" smtClean="0"/>
          </a:p>
        </p:txBody>
      </p:sp>
      <p:sp>
        <p:nvSpPr>
          <p:cNvPr id="63492" name="Foliennummernplatzhalter 3"/>
          <p:cNvSpPr>
            <a:spLocks noGrp="1"/>
          </p:cNvSpPr>
          <p:nvPr>
            <p:ph type="sldNum" sz="quarter" idx="5"/>
          </p:nvPr>
        </p:nvSpPr>
        <p:spPr>
          <a:noFill/>
        </p:spPr>
        <p:txBody>
          <a:bodyPr/>
          <a:lstStyle/>
          <a:p>
            <a:fld id="{B002E701-F0CA-4854-AE39-77B3C781F036}" type="slidenum">
              <a:rPr lang="de-DE" smtClean="0"/>
              <a:pPr/>
              <a:t>6</a:t>
            </a:fld>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a:ln/>
        </p:spPr>
      </p:sp>
      <p:sp>
        <p:nvSpPr>
          <p:cNvPr id="64515" name="Notizenplatzhalt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400" b="1" dirty="0" smtClean="0"/>
              <a:t>Picture Top</a:t>
            </a:r>
            <a:r>
              <a:rPr lang="de-DE" sz="1400" b="1" baseline="0" dirty="0" smtClean="0"/>
              <a:t>: </a:t>
            </a:r>
            <a:r>
              <a:rPr lang="de-DE" sz="1400" b="0" baseline="0" dirty="0" smtClean="0"/>
              <a:t> The Research </a:t>
            </a:r>
            <a:r>
              <a:rPr lang="de-DE" sz="1400" b="0" baseline="0" dirty="0" err="1" smtClean="0"/>
              <a:t>Icebreaker</a:t>
            </a:r>
            <a:r>
              <a:rPr lang="de-DE" sz="1400" b="0" baseline="0" dirty="0" smtClean="0"/>
              <a:t> Polarstern </a:t>
            </a:r>
            <a:r>
              <a:rPr lang="de-DE" sz="1400" b="0" baseline="0" dirty="0" err="1" smtClean="0"/>
              <a:t>of</a:t>
            </a:r>
            <a:r>
              <a:rPr lang="de-DE" sz="1400" b="0" baseline="0" dirty="0" smtClean="0"/>
              <a:t> </a:t>
            </a:r>
            <a:r>
              <a:rPr lang="de-DE" sz="1400" b="0" baseline="0" dirty="0" err="1" smtClean="0"/>
              <a:t>the</a:t>
            </a:r>
            <a:r>
              <a:rPr lang="de-DE" sz="1400" b="0" baseline="0" dirty="0" smtClean="0"/>
              <a:t> Alfred Wegener Institute </a:t>
            </a:r>
            <a:r>
              <a:rPr lang="de-DE" sz="1400" b="0" baseline="0" dirty="0" err="1" smtClean="0"/>
              <a:t>for</a:t>
            </a:r>
            <a:r>
              <a:rPr lang="de-DE" sz="1400" b="0" baseline="0" dirty="0" smtClean="0"/>
              <a:t> Polar </a:t>
            </a:r>
            <a:r>
              <a:rPr lang="de-DE" sz="1400" b="0" baseline="0" dirty="0" err="1" smtClean="0"/>
              <a:t>and</a:t>
            </a:r>
            <a:r>
              <a:rPr lang="de-DE" sz="1400" b="0" baseline="0" dirty="0" smtClean="0"/>
              <a:t> Marine Research, Bremerhaven. </a:t>
            </a:r>
            <a:r>
              <a:rPr lang="en-GB" sz="1400" kern="1200" dirty="0" smtClean="0">
                <a:solidFill>
                  <a:schemeClr val="tx1"/>
                </a:solidFill>
                <a:latin typeface="Arial" pitchFamily="34" charset="0"/>
                <a:ea typeface="+mn-ea"/>
                <a:cs typeface="+mn-cs"/>
              </a:rPr>
              <a:t>In October 2011 the </a:t>
            </a:r>
            <a:r>
              <a:rPr lang="en-GB" sz="1400" kern="1200" dirty="0" err="1" smtClean="0">
                <a:solidFill>
                  <a:schemeClr val="tx1"/>
                </a:solidFill>
                <a:latin typeface="Arial" pitchFamily="34" charset="0"/>
                <a:ea typeface="+mn-ea"/>
                <a:cs typeface="+mn-cs"/>
              </a:rPr>
              <a:t>Polarstern</a:t>
            </a:r>
            <a:r>
              <a:rPr lang="en-GB" sz="1400" kern="1200" dirty="0" smtClean="0">
                <a:solidFill>
                  <a:schemeClr val="tx1"/>
                </a:solidFill>
                <a:latin typeface="Arial" pitchFamily="34" charset="0"/>
                <a:ea typeface="+mn-ea"/>
                <a:cs typeface="+mn-cs"/>
              </a:rPr>
              <a:t> </a:t>
            </a:r>
            <a:r>
              <a:rPr lang="en-GB" sz="1400" kern="1200" baseline="0" dirty="0" smtClean="0">
                <a:solidFill>
                  <a:schemeClr val="tx1"/>
                </a:solidFill>
                <a:latin typeface="Arial" pitchFamily="34" charset="0"/>
                <a:ea typeface="+mn-ea"/>
                <a:cs typeface="+mn-cs"/>
              </a:rPr>
              <a:t> </a:t>
            </a:r>
            <a:r>
              <a:rPr lang="en-GB" sz="1400" kern="1200" dirty="0" smtClean="0">
                <a:solidFill>
                  <a:schemeClr val="tx1"/>
                </a:solidFill>
                <a:latin typeface="Arial" pitchFamily="34" charset="0"/>
                <a:ea typeface="+mn-ea"/>
                <a:cs typeface="+mn-cs"/>
              </a:rPr>
              <a:t>came back from an 16 week Arctic expedition </a:t>
            </a:r>
            <a:r>
              <a:rPr lang="en-GB" sz="1400" u="sng" kern="1200" dirty="0" err="1" smtClean="0">
                <a:solidFill>
                  <a:schemeClr val="tx1"/>
                </a:solidFill>
                <a:latin typeface="Arial" pitchFamily="34" charset="0"/>
                <a:ea typeface="+mn-ea"/>
                <a:cs typeface="+mn-cs"/>
              </a:rPr>
              <a:t>TransArc</a:t>
            </a:r>
            <a:r>
              <a:rPr lang="en-GB" sz="1400" u="sng" kern="1200" dirty="0" smtClean="0">
                <a:solidFill>
                  <a:schemeClr val="tx1"/>
                </a:solidFill>
                <a:latin typeface="Arial" pitchFamily="34" charset="0"/>
                <a:ea typeface="+mn-ea"/>
                <a:cs typeface="+mn-cs"/>
              </a:rPr>
              <a:t> 2011</a:t>
            </a:r>
            <a:r>
              <a:rPr lang="en-GB" sz="1400" kern="1200" dirty="0" smtClean="0">
                <a:solidFill>
                  <a:schemeClr val="tx1"/>
                </a:solidFill>
                <a:latin typeface="Arial" pitchFamily="34" charset="0"/>
                <a:ea typeface="+mn-ea"/>
                <a:cs typeface="+mn-cs"/>
              </a:rPr>
              <a:t> to the North Pole - with German, Russian and international researchers. They carried out </a:t>
            </a:r>
            <a:r>
              <a:rPr lang="en-GB" sz="1400" kern="1200" dirty="0" err="1" smtClean="0">
                <a:solidFill>
                  <a:schemeClr val="tx1"/>
                </a:solidFill>
                <a:latin typeface="Arial" pitchFamily="34" charset="0"/>
                <a:ea typeface="+mn-ea"/>
                <a:cs typeface="+mn-cs"/>
              </a:rPr>
              <a:t>measurings</a:t>
            </a:r>
            <a:r>
              <a:rPr lang="en-GB" sz="1400" kern="1200" dirty="0" smtClean="0">
                <a:solidFill>
                  <a:schemeClr val="tx1"/>
                </a:solidFill>
                <a:latin typeface="Arial" pitchFamily="34" charset="0"/>
                <a:ea typeface="+mn-ea"/>
                <a:cs typeface="+mn-cs"/>
              </a:rPr>
              <a:t> of the Arctic sea ice thickness – by using a special instrument with the helicopter: an torpedo shaped probe that is flown over the ice. </a:t>
            </a:r>
            <a:r>
              <a:rPr lang="en-GB" sz="1400" kern="1200" dirty="0" err="1" smtClean="0">
                <a:solidFill>
                  <a:schemeClr val="tx1"/>
                </a:solidFill>
                <a:latin typeface="Arial" pitchFamily="34" charset="0"/>
                <a:ea typeface="+mn-ea"/>
                <a:cs typeface="+mn-cs"/>
              </a:rPr>
              <a:t>Measurings</a:t>
            </a:r>
            <a:r>
              <a:rPr lang="en-GB" sz="1400" kern="1200" dirty="0" smtClean="0">
                <a:solidFill>
                  <a:schemeClr val="tx1"/>
                </a:solidFill>
                <a:latin typeface="Arial" pitchFamily="34" charset="0"/>
                <a:ea typeface="+mn-ea"/>
                <a:cs typeface="+mn-cs"/>
              </a:rPr>
              <a:t> are carried out by electromagnetic induction. In many areas the Arctic sea ice is melting dramatically.</a:t>
            </a:r>
            <a:endParaRPr lang="de-DE" sz="1400" kern="1200" dirty="0" smtClean="0">
              <a:solidFill>
                <a:schemeClr val="tx1"/>
              </a:solidFill>
              <a:latin typeface="Arial" pitchFamily="34" charset="0"/>
              <a:ea typeface="+mn-ea"/>
              <a:cs typeface="+mn-cs"/>
            </a:endParaRPr>
          </a:p>
          <a:p>
            <a:endParaRPr lang="de-DE" sz="1400" b="0" baseline="0" dirty="0" smtClean="0"/>
          </a:p>
          <a:p>
            <a:r>
              <a:rPr lang="de-DE" sz="1400" b="1" dirty="0" smtClean="0"/>
              <a:t>Picture</a:t>
            </a:r>
            <a:r>
              <a:rPr lang="de-DE" sz="1400" b="1" baseline="0" dirty="0" smtClean="0"/>
              <a:t> </a:t>
            </a:r>
            <a:r>
              <a:rPr lang="de-DE" sz="1400" b="1" baseline="0" dirty="0" err="1" smtClean="0"/>
              <a:t>at</a:t>
            </a:r>
            <a:r>
              <a:rPr lang="de-DE" sz="1400" b="1" baseline="0" dirty="0" smtClean="0"/>
              <a:t> </a:t>
            </a:r>
            <a:r>
              <a:rPr lang="de-DE" sz="1400" b="1" baseline="0" dirty="0" err="1" smtClean="0"/>
              <a:t>the</a:t>
            </a:r>
            <a:r>
              <a:rPr lang="de-DE" sz="1400" b="1" baseline="0" dirty="0" smtClean="0"/>
              <a:t> </a:t>
            </a:r>
            <a:r>
              <a:rPr lang="de-DE" sz="1400" b="1" baseline="0" dirty="0" err="1" smtClean="0"/>
              <a:t>bottom</a:t>
            </a:r>
            <a:r>
              <a:rPr lang="de-DE" sz="1400" b="1" dirty="0" smtClean="0"/>
              <a:t>: </a:t>
            </a:r>
          </a:p>
          <a:p>
            <a:r>
              <a:rPr lang="en-GB" sz="1400" kern="1200" dirty="0" smtClean="0">
                <a:solidFill>
                  <a:schemeClr val="tx1"/>
                </a:solidFill>
                <a:latin typeface="Arial" pitchFamily="34" charset="0"/>
                <a:ea typeface="+mn-ea"/>
                <a:cs typeface="+mn-cs"/>
              </a:rPr>
              <a:t>Climate researchers from </a:t>
            </a:r>
            <a:r>
              <a:rPr lang="en-GB" sz="1400" kern="1200" dirty="0" err="1" smtClean="0">
                <a:solidFill>
                  <a:schemeClr val="tx1"/>
                </a:solidFill>
                <a:latin typeface="Arial" pitchFamily="34" charset="0"/>
                <a:ea typeface="+mn-ea"/>
                <a:cs typeface="+mn-cs"/>
              </a:rPr>
              <a:t>Forschungszentrum</a:t>
            </a:r>
            <a:r>
              <a:rPr lang="en-GB" sz="1400" kern="1200" dirty="0" smtClean="0">
                <a:solidFill>
                  <a:schemeClr val="tx1"/>
                </a:solidFill>
                <a:latin typeface="Arial" pitchFamily="34" charset="0"/>
                <a:ea typeface="+mn-ea"/>
                <a:cs typeface="+mn-cs"/>
              </a:rPr>
              <a:t> </a:t>
            </a:r>
            <a:r>
              <a:rPr lang="en-GB" sz="1400" kern="1200" dirty="0" err="1" smtClean="0">
                <a:solidFill>
                  <a:schemeClr val="tx1"/>
                </a:solidFill>
                <a:latin typeface="Arial" pitchFamily="34" charset="0"/>
                <a:ea typeface="+mn-ea"/>
                <a:cs typeface="+mn-cs"/>
              </a:rPr>
              <a:t>Jülich</a:t>
            </a:r>
            <a:r>
              <a:rPr lang="en-GB" sz="1400" kern="1200" dirty="0" smtClean="0">
                <a:solidFill>
                  <a:schemeClr val="tx1"/>
                </a:solidFill>
                <a:latin typeface="Arial" pitchFamily="34" charset="0"/>
                <a:ea typeface="+mn-ea"/>
                <a:cs typeface="+mn-cs"/>
              </a:rPr>
              <a:t>, from Karlsruhe Institute of Technology (KIT) and from the German Aerospace Centre (DLR) together with Russian partners from the Central </a:t>
            </a:r>
            <a:r>
              <a:rPr lang="en-GB" sz="1400" kern="1200" dirty="0" err="1" smtClean="0">
                <a:solidFill>
                  <a:schemeClr val="tx1"/>
                </a:solidFill>
                <a:latin typeface="Arial" pitchFamily="34" charset="0"/>
                <a:ea typeface="+mn-ea"/>
                <a:cs typeface="+mn-cs"/>
              </a:rPr>
              <a:t>Aerological</a:t>
            </a:r>
            <a:r>
              <a:rPr lang="en-GB" sz="1400" kern="1200" dirty="0" smtClean="0">
                <a:solidFill>
                  <a:schemeClr val="tx1"/>
                </a:solidFill>
                <a:latin typeface="Arial" pitchFamily="34" charset="0"/>
                <a:ea typeface="+mn-ea"/>
                <a:cs typeface="+mn-cs"/>
              </a:rPr>
              <a:t> Observatory (CAO) use the Russian research aircraft GEOPHYSIKA M55 to carry out atmospheric research. The Russian aircraft can reach a height of 20,000 m, up to the stratosphere. Higher than the German DLR-aircraft HALO (High Altitude </a:t>
            </a:r>
            <a:r>
              <a:rPr lang="en-GB" sz="1400" kern="1200" dirty="0" err="1" smtClean="0">
                <a:solidFill>
                  <a:schemeClr val="tx1"/>
                </a:solidFill>
                <a:latin typeface="Arial" pitchFamily="34" charset="0"/>
                <a:ea typeface="+mn-ea"/>
                <a:cs typeface="+mn-cs"/>
              </a:rPr>
              <a:t>Longe</a:t>
            </a:r>
            <a:r>
              <a:rPr lang="en-GB" sz="1400" kern="1200" dirty="0" smtClean="0">
                <a:solidFill>
                  <a:schemeClr val="tx1"/>
                </a:solidFill>
                <a:latin typeface="Arial" pitchFamily="34" charset="0"/>
                <a:ea typeface="+mn-ea"/>
                <a:cs typeface="+mn-cs"/>
              </a:rPr>
              <a:t> Range research aircraft; bottom picture) which is designed for atmospheric research in heights up to 15,000 m. This is a good example of the</a:t>
            </a:r>
            <a:r>
              <a:rPr lang="en-GB" sz="1400" kern="1200" baseline="0" dirty="0" smtClean="0">
                <a:solidFill>
                  <a:schemeClr val="tx1"/>
                </a:solidFill>
                <a:latin typeface="Arial" pitchFamily="34" charset="0"/>
                <a:ea typeface="+mn-ea"/>
                <a:cs typeface="+mn-cs"/>
              </a:rPr>
              <a:t> </a:t>
            </a:r>
            <a:r>
              <a:rPr lang="en-GB" sz="1400" kern="1200" dirty="0" smtClean="0">
                <a:solidFill>
                  <a:schemeClr val="tx1"/>
                </a:solidFill>
                <a:latin typeface="Arial" pitchFamily="34" charset="0"/>
                <a:ea typeface="+mn-ea"/>
                <a:cs typeface="+mn-cs"/>
              </a:rPr>
              <a:t>mutual benefit in sharing </a:t>
            </a:r>
            <a:r>
              <a:rPr lang="en-GB" sz="1400" kern="1200" dirty="0" err="1" smtClean="0">
                <a:solidFill>
                  <a:schemeClr val="tx1"/>
                </a:solidFill>
                <a:latin typeface="Arial" pitchFamily="34" charset="0"/>
                <a:ea typeface="+mn-ea"/>
                <a:cs typeface="+mn-cs"/>
              </a:rPr>
              <a:t>ressources</a:t>
            </a:r>
            <a:r>
              <a:rPr lang="en-GB" sz="1400" kern="1200" dirty="0" smtClean="0">
                <a:solidFill>
                  <a:schemeClr val="tx1"/>
                </a:solidFill>
                <a:latin typeface="Arial" pitchFamily="34" charset="0"/>
                <a:ea typeface="+mn-ea"/>
                <a:cs typeface="+mn-cs"/>
              </a:rPr>
              <a:t>, infrastructure and expertise!</a:t>
            </a:r>
          </a:p>
          <a:p>
            <a:endParaRPr lang="de-DE" sz="1400" kern="1200" dirty="0" smtClean="0">
              <a:solidFill>
                <a:schemeClr val="tx1"/>
              </a:solidFill>
              <a:latin typeface="Arial" pitchFamily="34" charset="0"/>
              <a:ea typeface="+mn-ea"/>
              <a:cs typeface="+mn-cs"/>
            </a:endParaRPr>
          </a:p>
          <a:p>
            <a:r>
              <a:rPr lang="en-GB" sz="1400" i="1" kern="1200" dirty="0" smtClean="0">
                <a:solidFill>
                  <a:schemeClr val="tx1"/>
                </a:solidFill>
                <a:latin typeface="Arial" pitchFamily="34" charset="0"/>
                <a:ea typeface="+mn-ea"/>
                <a:cs typeface="+mn-cs"/>
              </a:rPr>
              <a:t>Latest news:</a:t>
            </a:r>
            <a:r>
              <a:rPr lang="en-GB" sz="1400" i="1" kern="1200" baseline="0" dirty="0" smtClean="0">
                <a:solidFill>
                  <a:schemeClr val="tx1"/>
                </a:solidFill>
                <a:latin typeface="Arial" pitchFamily="34" charset="0"/>
                <a:ea typeface="+mn-ea"/>
                <a:cs typeface="+mn-cs"/>
              </a:rPr>
              <a:t> the day before yesterday</a:t>
            </a:r>
            <a:r>
              <a:rPr lang="en-GB" sz="1400" i="1" kern="1200" dirty="0" smtClean="0">
                <a:solidFill>
                  <a:schemeClr val="tx1"/>
                </a:solidFill>
                <a:latin typeface="Arial" pitchFamily="34" charset="0"/>
                <a:ea typeface="+mn-ea"/>
                <a:cs typeface="+mn-cs"/>
              </a:rPr>
              <a:t>, December 6, </a:t>
            </a:r>
            <a:r>
              <a:rPr lang="en-GB" sz="1400" i="1" kern="1200" dirty="0" err="1" smtClean="0">
                <a:solidFill>
                  <a:schemeClr val="tx1"/>
                </a:solidFill>
                <a:latin typeface="Arial" pitchFamily="34" charset="0"/>
                <a:ea typeface="+mn-ea"/>
                <a:cs typeface="+mn-cs"/>
              </a:rPr>
              <a:t>Jülich</a:t>
            </a:r>
            <a:r>
              <a:rPr lang="en-GB" sz="1400" i="1" kern="1200" dirty="0" smtClean="0">
                <a:solidFill>
                  <a:schemeClr val="tx1"/>
                </a:solidFill>
                <a:latin typeface="Arial" pitchFamily="34" charset="0"/>
                <a:ea typeface="+mn-ea"/>
                <a:cs typeface="+mn-cs"/>
              </a:rPr>
              <a:t>-KIT- and Russian researchers conducted for the first time a worldwide unique experiment: they carry a novel infrared camera (GLORIA) on board of </a:t>
            </a:r>
            <a:r>
              <a:rPr lang="en-GB" sz="1400" i="1" kern="1200" dirty="0" err="1" smtClean="0">
                <a:solidFill>
                  <a:schemeClr val="tx1"/>
                </a:solidFill>
                <a:latin typeface="Arial" pitchFamily="34" charset="0"/>
                <a:ea typeface="+mn-ea"/>
                <a:cs typeface="+mn-cs"/>
              </a:rPr>
              <a:t>Geophysika</a:t>
            </a:r>
            <a:r>
              <a:rPr lang="en-GB" sz="1400" i="1" kern="1200" dirty="0" smtClean="0">
                <a:solidFill>
                  <a:schemeClr val="tx1"/>
                </a:solidFill>
                <a:latin typeface="Arial" pitchFamily="34" charset="0"/>
                <a:ea typeface="+mn-ea"/>
                <a:cs typeface="+mn-cs"/>
              </a:rPr>
              <a:t> in order to test this climate-observation-instrument for a measurement campaign over the Arctic!</a:t>
            </a:r>
            <a:endParaRPr lang="de-DE" sz="1400" kern="1200" dirty="0" smtClean="0">
              <a:solidFill>
                <a:schemeClr val="tx1"/>
              </a:solidFill>
              <a:latin typeface="Arial" pitchFamily="34" charset="0"/>
              <a:ea typeface="+mn-ea"/>
              <a:cs typeface="+mn-cs"/>
            </a:endParaRPr>
          </a:p>
          <a:p>
            <a:r>
              <a:rPr lang="en-GB" sz="1200" kern="1200" dirty="0" smtClean="0">
                <a:solidFill>
                  <a:schemeClr val="tx1"/>
                </a:solidFill>
                <a:latin typeface="Arial" pitchFamily="34" charset="0"/>
                <a:ea typeface="+mn-ea"/>
                <a:cs typeface="+mn-cs"/>
              </a:rPr>
              <a:t> </a:t>
            </a:r>
            <a:endParaRPr lang="de-DE" sz="1200" kern="1200" dirty="0" smtClean="0">
              <a:solidFill>
                <a:schemeClr val="tx1"/>
              </a:solidFill>
              <a:latin typeface="Arial" pitchFamily="34" charset="0"/>
              <a:ea typeface="+mn-ea"/>
              <a:cs typeface="+mn-cs"/>
            </a:endParaRPr>
          </a:p>
          <a:p>
            <a:endParaRPr lang="de-DE" b="1" dirty="0" smtClean="0"/>
          </a:p>
        </p:txBody>
      </p:sp>
      <p:sp>
        <p:nvSpPr>
          <p:cNvPr id="64516" name="Foliennummernplatzhalter 3"/>
          <p:cNvSpPr>
            <a:spLocks noGrp="1"/>
          </p:cNvSpPr>
          <p:nvPr>
            <p:ph type="sldNum" sz="quarter" idx="5"/>
          </p:nvPr>
        </p:nvSpPr>
        <p:spPr>
          <a:noFill/>
        </p:spPr>
        <p:txBody>
          <a:bodyPr/>
          <a:lstStyle/>
          <a:p>
            <a:fld id="{3EF576FD-D87D-4CF2-9020-1AC97F1F9307}" type="slidenum">
              <a:rPr lang="de-DE" smtClean="0"/>
              <a:pPr/>
              <a:t>7</a:t>
            </a:fld>
            <a:endParaRPr lang="de-DE"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Folienbildplatzhalter 1"/>
          <p:cNvSpPr>
            <a:spLocks noGrp="1" noRot="1" noChangeAspect="1" noTextEdit="1"/>
          </p:cNvSpPr>
          <p:nvPr>
            <p:ph type="sldImg"/>
          </p:nvPr>
        </p:nvSpPr>
        <p:spPr>
          <a:ln/>
        </p:spPr>
      </p:sp>
      <p:sp>
        <p:nvSpPr>
          <p:cNvPr id="74755" name="Notizenplatzhalter 2"/>
          <p:cNvSpPr>
            <a:spLocks noGrp="1"/>
          </p:cNvSpPr>
          <p:nvPr>
            <p:ph type="body" idx="1"/>
          </p:nvPr>
        </p:nvSpPr>
        <p:spPr>
          <a:ln/>
        </p:spPr>
        <p:txBody>
          <a:bodyPr/>
          <a:lstStyle/>
          <a:p>
            <a:r>
              <a:rPr lang="en-GB" sz="1400" b="1" kern="1200" dirty="0" smtClean="0">
                <a:solidFill>
                  <a:schemeClr val="tx1"/>
                </a:solidFill>
                <a:latin typeface="Arial" pitchFamily="34" charset="0"/>
                <a:ea typeface="+mn-ea"/>
                <a:cs typeface="+mn-cs"/>
              </a:rPr>
              <a:t>Health Research</a:t>
            </a:r>
            <a:endParaRPr lang="de-DE" sz="1400" kern="1200" dirty="0" smtClean="0">
              <a:solidFill>
                <a:schemeClr val="tx1"/>
              </a:solidFill>
              <a:latin typeface="Arial" pitchFamily="34" charset="0"/>
              <a:ea typeface="+mn-ea"/>
              <a:cs typeface="+mn-cs"/>
            </a:endParaRPr>
          </a:p>
          <a:p>
            <a:r>
              <a:rPr lang="en-GB" sz="1400" kern="1200" dirty="0" smtClean="0">
                <a:solidFill>
                  <a:schemeClr val="tx1"/>
                </a:solidFill>
                <a:latin typeface="Arial" pitchFamily="34" charset="0"/>
                <a:ea typeface="+mn-ea"/>
                <a:cs typeface="+mn-cs"/>
              </a:rPr>
              <a:t>In health research, there are two topics where Helmholtz researchers and Russian experts are carrying out joint research projects: </a:t>
            </a:r>
            <a:r>
              <a:rPr lang="en-GB" sz="1400" u="sng" kern="1200" dirty="0" smtClean="0">
                <a:solidFill>
                  <a:schemeClr val="tx1"/>
                </a:solidFill>
                <a:latin typeface="Arial" pitchFamily="34" charset="0"/>
                <a:ea typeface="+mn-ea"/>
                <a:cs typeface="+mn-cs"/>
              </a:rPr>
              <a:t>cancer research</a:t>
            </a:r>
            <a:r>
              <a:rPr lang="en-GB" sz="1400" kern="1200" dirty="0" smtClean="0">
                <a:solidFill>
                  <a:schemeClr val="tx1"/>
                </a:solidFill>
                <a:latin typeface="Arial" pitchFamily="34" charset="0"/>
                <a:ea typeface="+mn-ea"/>
                <a:cs typeface="+mn-cs"/>
              </a:rPr>
              <a:t>, and in the field of infectious diseases: </a:t>
            </a:r>
            <a:r>
              <a:rPr lang="en-GB" sz="1400" u="sng" kern="1200" dirty="0" smtClean="0">
                <a:solidFill>
                  <a:schemeClr val="tx1"/>
                </a:solidFill>
                <a:latin typeface="Arial" pitchFamily="34" charset="0"/>
                <a:ea typeface="+mn-ea"/>
                <a:cs typeface="+mn-cs"/>
              </a:rPr>
              <a:t>tuberculosis.</a:t>
            </a:r>
            <a:r>
              <a:rPr lang="en-GB" sz="1400" kern="1200" dirty="0" smtClean="0">
                <a:solidFill>
                  <a:schemeClr val="tx1"/>
                </a:solidFill>
                <a:latin typeface="Arial" pitchFamily="34" charset="0"/>
                <a:ea typeface="+mn-ea"/>
                <a:cs typeface="+mn-cs"/>
              </a:rPr>
              <a:t> Tuberculosis is of high relevance, since this infectious disease is again on the way of becoming a growing threat</a:t>
            </a:r>
            <a:r>
              <a:rPr lang="en-GB" sz="1400" kern="1200" baseline="0" dirty="0" smtClean="0">
                <a:solidFill>
                  <a:schemeClr val="tx1"/>
                </a:solidFill>
                <a:latin typeface="Arial" pitchFamily="34" charset="0"/>
                <a:ea typeface="+mn-ea"/>
                <a:cs typeface="+mn-cs"/>
              </a:rPr>
              <a:t> – not only in Russia.</a:t>
            </a:r>
            <a:endParaRPr lang="de-DE" sz="1400" kern="1200" dirty="0" smtClean="0">
              <a:solidFill>
                <a:schemeClr val="tx1"/>
              </a:solidFill>
              <a:latin typeface="Arial" pitchFamily="34" charset="0"/>
              <a:ea typeface="+mn-ea"/>
              <a:cs typeface="+mn-cs"/>
            </a:endParaRPr>
          </a:p>
          <a:p>
            <a:pPr marL="227013" indent="-227013" eaLnBrk="1" hangingPunct="1">
              <a:buFontTx/>
              <a:buNone/>
              <a:defRPr/>
            </a:pPr>
            <a:endParaRPr lang="de-DE" dirty="0" smtClean="0"/>
          </a:p>
        </p:txBody>
      </p:sp>
      <p:sp>
        <p:nvSpPr>
          <p:cNvPr id="65540" name="Foliennummernplatzhalter 3"/>
          <p:cNvSpPr>
            <a:spLocks noGrp="1"/>
          </p:cNvSpPr>
          <p:nvPr>
            <p:ph type="sldNum" sz="quarter" idx="5"/>
          </p:nvPr>
        </p:nvSpPr>
        <p:spPr>
          <a:noFill/>
        </p:spPr>
        <p:txBody>
          <a:bodyPr/>
          <a:lstStyle/>
          <a:p>
            <a:fld id="{4F3616EE-2A3B-4D49-9724-BF34EF154F98}" type="slidenum">
              <a:rPr lang="de-DE" smtClean="0"/>
              <a:pPr/>
              <a:t>8</a:t>
            </a:fld>
            <a:endParaRPr lang="de-DE"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Folienbildplatzhalter 1"/>
          <p:cNvSpPr>
            <a:spLocks noGrp="1" noRot="1" noChangeAspect="1" noTextEdit="1"/>
          </p:cNvSpPr>
          <p:nvPr>
            <p:ph type="sldImg"/>
          </p:nvPr>
        </p:nvSpPr>
        <p:spPr>
          <a:ln/>
        </p:spPr>
      </p:sp>
      <p:sp>
        <p:nvSpPr>
          <p:cNvPr id="67587" name="Notizenplatzhalter 2"/>
          <p:cNvSpPr>
            <a:spLocks noGrp="1"/>
          </p:cNvSpPr>
          <p:nvPr>
            <p:ph type="body" idx="1"/>
          </p:nvPr>
        </p:nvSpPr>
        <p:spPr>
          <a:noFill/>
          <a:ln/>
        </p:spPr>
        <p:txBody>
          <a:bodyPr/>
          <a:lstStyle/>
          <a:p>
            <a:r>
              <a:rPr lang="en-GB" sz="1400" kern="1200" dirty="0" smtClean="0">
                <a:solidFill>
                  <a:schemeClr val="tx1"/>
                </a:solidFill>
                <a:latin typeface="Arial" pitchFamily="34" charset="0"/>
                <a:ea typeface="+mn-ea"/>
                <a:cs typeface="+mn-cs"/>
              </a:rPr>
              <a:t>Russia is our</a:t>
            </a:r>
            <a:r>
              <a:rPr lang="en-GB" sz="1400" kern="1200" baseline="0" dirty="0" smtClean="0">
                <a:solidFill>
                  <a:schemeClr val="tx1"/>
                </a:solidFill>
                <a:latin typeface="Arial" pitchFamily="34" charset="0"/>
                <a:ea typeface="+mn-ea"/>
                <a:cs typeface="+mn-cs"/>
              </a:rPr>
              <a:t> most important and reliable </a:t>
            </a:r>
            <a:r>
              <a:rPr lang="en-GB" sz="1400" kern="1200" dirty="0" smtClean="0">
                <a:solidFill>
                  <a:schemeClr val="tx1"/>
                </a:solidFill>
                <a:latin typeface="Arial" pitchFamily="34" charset="0"/>
                <a:ea typeface="+mn-ea"/>
                <a:cs typeface="+mn-cs"/>
              </a:rPr>
              <a:t>partner in the two German-Russian flagship-projects – European XFEL and FAIR.</a:t>
            </a:r>
            <a:endParaRPr lang="de-DE" sz="1400" kern="1200" dirty="0" smtClean="0">
              <a:solidFill>
                <a:schemeClr val="tx1"/>
              </a:solidFill>
              <a:latin typeface="Arial" pitchFamily="34" charset="0"/>
              <a:ea typeface="+mn-ea"/>
              <a:cs typeface="+mn-cs"/>
            </a:endParaRPr>
          </a:p>
          <a:p>
            <a:r>
              <a:rPr lang="en-GB" sz="1400" kern="1200" dirty="0" smtClean="0">
                <a:solidFill>
                  <a:schemeClr val="tx1"/>
                </a:solidFill>
                <a:latin typeface="Arial" pitchFamily="34" charset="0"/>
                <a:ea typeface="+mn-ea"/>
                <a:cs typeface="+mn-cs"/>
              </a:rPr>
              <a:t> </a:t>
            </a:r>
            <a:endParaRPr lang="de-DE" sz="1400" kern="1200" dirty="0" smtClean="0">
              <a:solidFill>
                <a:schemeClr val="tx1"/>
              </a:solidFill>
              <a:latin typeface="Arial" pitchFamily="34" charset="0"/>
              <a:ea typeface="+mn-ea"/>
              <a:cs typeface="+mn-cs"/>
            </a:endParaRPr>
          </a:p>
          <a:p>
            <a:r>
              <a:rPr lang="en-GB" sz="1400" kern="1200" dirty="0" smtClean="0">
                <a:solidFill>
                  <a:schemeClr val="tx1"/>
                </a:solidFill>
                <a:latin typeface="Arial" pitchFamily="34" charset="0"/>
                <a:ea typeface="+mn-ea"/>
                <a:cs typeface="+mn-cs"/>
              </a:rPr>
              <a:t>FAIR stands for Facility for Antiproton and Ion Research. It will be established at the GSI Helmholtz Centre in Darmstadt. FAIR is an accelerator complex of the next generation. It is one of the world’s largest research projects seeking to gain new insights into the structure of matter and the evolution of the universe from the Big Bang to the present. Helmholtz and </a:t>
            </a:r>
            <a:r>
              <a:rPr lang="en-GB" sz="1400" kern="1200" dirty="0" err="1" smtClean="0">
                <a:solidFill>
                  <a:schemeClr val="tx1"/>
                </a:solidFill>
                <a:latin typeface="Arial" pitchFamily="34" charset="0"/>
                <a:ea typeface="+mn-ea"/>
                <a:cs typeface="+mn-cs"/>
              </a:rPr>
              <a:t>Rosatom</a:t>
            </a:r>
            <a:r>
              <a:rPr lang="en-GB" sz="1400" kern="1200" dirty="0" smtClean="0">
                <a:solidFill>
                  <a:schemeClr val="tx1"/>
                </a:solidFill>
                <a:latin typeface="Arial" pitchFamily="34" charset="0"/>
                <a:ea typeface="+mn-ea"/>
                <a:cs typeface="+mn-cs"/>
              </a:rPr>
              <a:t> jointly established a FAIR Russia Research Centre that is coordinating Russia´s contribution to FAIR. More than 500 scientists and engineers in Russia have expressed their intention to participate in FAIR.</a:t>
            </a:r>
            <a:endParaRPr lang="de-DE" sz="1400" kern="1200" dirty="0" smtClean="0">
              <a:solidFill>
                <a:schemeClr val="tx1"/>
              </a:solidFill>
              <a:latin typeface="Arial" pitchFamily="34" charset="0"/>
              <a:ea typeface="+mn-ea"/>
              <a:cs typeface="+mn-cs"/>
            </a:endParaRPr>
          </a:p>
          <a:p>
            <a:r>
              <a:rPr lang="en-GB" sz="1400" kern="1200" dirty="0" smtClean="0">
                <a:solidFill>
                  <a:schemeClr val="tx1"/>
                </a:solidFill>
                <a:latin typeface="Arial" pitchFamily="34" charset="0"/>
                <a:ea typeface="+mn-ea"/>
                <a:cs typeface="+mn-cs"/>
              </a:rPr>
              <a:t> </a:t>
            </a:r>
            <a:endParaRPr lang="de-DE" sz="1400" kern="1200" dirty="0" smtClean="0">
              <a:solidFill>
                <a:schemeClr val="tx1"/>
              </a:solidFill>
              <a:latin typeface="Arial" pitchFamily="34" charset="0"/>
              <a:ea typeface="+mn-ea"/>
              <a:cs typeface="+mn-cs"/>
            </a:endParaRPr>
          </a:p>
          <a:p>
            <a:r>
              <a:rPr lang="en-GB" sz="1400" kern="1200" dirty="0" smtClean="0">
                <a:solidFill>
                  <a:schemeClr val="tx1"/>
                </a:solidFill>
                <a:latin typeface="Arial" pitchFamily="34" charset="0"/>
                <a:ea typeface="+mn-ea"/>
                <a:cs typeface="+mn-cs"/>
              </a:rPr>
              <a:t>The second large research infrastructure being set up in Germany with the help of Russia is the European XFEL. This research facility, which is currently under construction near Hamburg, will generate extremely intense X-ray flashes to map the atomic details of viruses, to film chemical reactions and to study the processes that occur inside planets.</a:t>
            </a:r>
            <a:endParaRPr lang="en-US" sz="1400" dirty="0" smtClean="0"/>
          </a:p>
          <a:p>
            <a:endParaRPr lang="en-US" sz="1400" dirty="0" smtClean="0"/>
          </a:p>
          <a:p>
            <a:endParaRPr lang="en-US" sz="1400" dirty="0" smtClean="0"/>
          </a:p>
          <a:p>
            <a:endParaRPr lang="en-US" sz="14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err="1" smtClean="0"/>
              <a:t>Astroparticle</a:t>
            </a:r>
            <a:r>
              <a:rPr lang="en-US" sz="1400" b="1" baseline="0" dirty="0" smtClean="0"/>
              <a:t> Physics</a:t>
            </a:r>
            <a:r>
              <a:rPr lang="en-US" sz="1400" baseline="0" dirty="0" smtClean="0"/>
              <a:t> is one of the four Helmholtz research </a:t>
            </a:r>
            <a:r>
              <a:rPr lang="en-US" sz="1400" baseline="0" dirty="0" err="1" smtClean="0"/>
              <a:t>programmes</a:t>
            </a:r>
            <a:r>
              <a:rPr lang="en-US" sz="1400" baseline="0" dirty="0" smtClean="0"/>
              <a:t> within the research field “structure of matter”. The Karlsruhe Institute of Technology (KIT) and the </a:t>
            </a:r>
            <a:r>
              <a:rPr lang="en-US" sz="1400" baseline="0" dirty="0" err="1" smtClean="0"/>
              <a:t>Deutsches</a:t>
            </a:r>
            <a:r>
              <a:rPr lang="en-US" sz="1400" baseline="0" dirty="0" smtClean="0"/>
              <a:t> </a:t>
            </a:r>
            <a:r>
              <a:rPr lang="en-US" sz="1400" baseline="0" dirty="0" err="1" smtClean="0"/>
              <a:t>Elektronen</a:t>
            </a:r>
            <a:r>
              <a:rPr lang="en-US" sz="1400" baseline="0" dirty="0" smtClean="0"/>
              <a:t> Synchrotron (DESY) are both participating in this </a:t>
            </a:r>
            <a:r>
              <a:rPr lang="en-US" sz="1400" baseline="0" dirty="0" err="1" smtClean="0"/>
              <a:t>programme</a:t>
            </a:r>
            <a:r>
              <a:rPr lang="en-US" sz="1400" baseline="0" dirty="0" smtClean="0"/>
              <a:t>. </a:t>
            </a:r>
            <a:r>
              <a:rPr lang="en-US" sz="1400" dirty="0" smtClean="0"/>
              <a:t>The focus of the </a:t>
            </a:r>
            <a:r>
              <a:rPr lang="en-US" sz="1400" dirty="0" err="1" smtClean="0"/>
              <a:t>programme</a:t>
            </a:r>
            <a:r>
              <a:rPr lang="en-US" sz="1400" dirty="0" smtClean="0"/>
              <a:t> is the continuation of involvement at the Pierre Auger Observatory and at the ICECUBE Collaboration. In Karlsruhe, accompanying research as regards radio detection of air showers takes place. The neutron telescope ICECUBE will be completed and guarantees a wealth of results in the next </a:t>
            </a:r>
            <a:r>
              <a:rPr lang="en-US" sz="1400" dirty="0" err="1" smtClean="0"/>
              <a:t>programme</a:t>
            </a:r>
            <a:r>
              <a:rPr lang="en-US" sz="1400" dirty="0" smtClean="0"/>
              <a:t> period. In connection with this, </a:t>
            </a:r>
            <a:r>
              <a:rPr lang="en-US" sz="1400" i="1" dirty="0" smtClean="0">
                <a:hlinkClick r:id="rId3" action="ppaction://hlinkfile"/>
              </a:rPr>
              <a:t>DESY</a:t>
            </a:r>
            <a:r>
              <a:rPr lang="en-US" sz="1400" dirty="0" smtClean="0"/>
              <a:t> plans to contribute to the preparatory work on the Cherenkov Telescope Array. The search for dark matter is becoming ever more important as a result of new astronomical studies and is to be expanded through the </a:t>
            </a:r>
            <a:r>
              <a:rPr lang="en-US" sz="1400" i="1" dirty="0" smtClean="0">
                <a:hlinkClick r:id="rId4" action="ppaction://hlinkfile"/>
              </a:rPr>
              <a:t>KIT</a:t>
            </a:r>
            <a:r>
              <a:rPr lang="en-US" sz="1400" dirty="0" smtClean="0"/>
              <a:t> taking a leading role in the European project EURECA. Comprehensively, the so-called </a:t>
            </a:r>
            <a:r>
              <a:rPr lang="en-US" sz="1400" dirty="0" err="1" smtClean="0"/>
              <a:t>Multimessenger</a:t>
            </a:r>
            <a:r>
              <a:rPr lang="en-US" sz="1400" dirty="0" smtClean="0"/>
              <a:t> Analysis is being advanced, in which information from several celestial sources are to be combined. The KATRIN experiment at KIT will conduct its measurements in this </a:t>
            </a:r>
            <a:r>
              <a:rPr lang="en-US" sz="1400" dirty="0" err="1" smtClean="0"/>
              <a:t>programme</a:t>
            </a:r>
            <a:r>
              <a:rPr lang="en-US" sz="1400" dirty="0" smtClean="0"/>
              <a:t> period and enable the worldwide most sensitive measurement of neutrino mass.</a:t>
            </a:r>
          </a:p>
          <a:p>
            <a:endParaRPr lang="de-DE" sz="1400" kern="1200" dirty="0" smtClean="0">
              <a:solidFill>
                <a:schemeClr val="tx1"/>
              </a:solidFill>
              <a:latin typeface="Arial" pitchFamily="34" charset="0"/>
              <a:ea typeface="+mn-ea"/>
              <a:cs typeface="+mn-cs"/>
            </a:endParaRPr>
          </a:p>
          <a:p>
            <a:endParaRPr lang="de-DE" sz="1200" kern="1200" dirty="0" smtClean="0">
              <a:solidFill>
                <a:schemeClr val="tx1"/>
              </a:solidFill>
              <a:latin typeface="Arial" pitchFamily="34" charset="0"/>
              <a:ea typeface="+mn-ea"/>
              <a:cs typeface="+mn-cs"/>
            </a:endParaRPr>
          </a:p>
        </p:txBody>
      </p:sp>
      <p:sp>
        <p:nvSpPr>
          <p:cNvPr id="67588" name="Foliennummernplatzhalter 3"/>
          <p:cNvSpPr>
            <a:spLocks noGrp="1"/>
          </p:cNvSpPr>
          <p:nvPr>
            <p:ph type="sldNum" sz="quarter" idx="5"/>
          </p:nvPr>
        </p:nvSpPr>
        <p:spPr>
          <a:noFill/>
        </p:spPr>
        <p:txBody>
          <a:bodyPr/>
          <a:lstStyle/>
          <a:p>
            <a:fld id="{F621880C-7725-43CF-BFDE-3EDB2D1732CB}" type="slidenum">
              <a:rPr lang="de-DE" smtClean="0"/>
              <a:pPr/>
              <a:t>9</a:t>
            </a:fld>
            <a:endParaRPr lang="de-DE"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Master" Target="../slideMasters/slideMaster15.xml"/><Relationship Id="rId4" Type="http://schemas.openxmlformats.org/officeDocument/2006/relationships/image" Target="../media/image5.pn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6" descr="GettyImages_pha055000044_72dpi_Copyright_beachten.jpg"/>
          <p:cNvPicPr>
            <a:picLocks noChangeAspect="1"/>
          </p:cNvPicPr>
          <p:nvPr userDrawn="1"/>
        </p:nvPicPr>
        <p:blipFill>
          <a:blip r:embed="rId2" cstate="print"/>
          <a:srcRect/>
          <a:stretch>
            <a:fillRect/>
          </a:stretch>
        </p:blipFill>
        <p:spPr bwMode="auto">
          <a:xfrm>
            <a:off x="0" y="-25400"/>
            <a:ext cx="9144000" cy="6461125"/>
          </a:xfrm>
          <a:prstGeom prst="rect">
            <a:avLst/>
          </a:prstGeom>
          <a:noFill/>
          <a:ln w="9525">
            <a:noFill/>
            <a:miter lim="800000"/>
            <a:headEnd/>
            <a:tailEnd/>
          </a:ln>
        </p:spPr>
      </p:pic>
      <p:pic>
        <p:nvPicPr>
          <p:cNvPr id="5" name="Picture 12" descr="titel_footer"/>
          <p:cNvPicPr>
            <a:picLocks noChangeAspect="1" noChangeArrowheads="1"/>
          </p:cNvPicPr>
          <p:nvPr userDrawn="1"/>
        </p:nvPicPr>
        <p:blipFill>
          <a:blip r:embed="rId3" cstate="print"/>
          <a:srcRect/>
          <a:stretch>
            <a:fillRect/>
          </a:stretch>
        </p:blipFill>
        <p:spPr bwMode="auto">
          <a:xfrm>
            <a:off x="0" y="4976813"/>
            <a:ext cx="9199563" cy="1895475"/>
          </a:xfrm>
          <a:prstGeom prst="rect">
            <a:avLst/>
          </a:prstGeom>
          <a:noFill/>
          <a:ln w="9525">
            <a:noFill/>
            <a:miter lim="800000"/>
            <a:headEnd/>
            <a:tailEnd/>
          </a:ln>
        </p:spPr>
      </p:pic>
      <p:pic>
        <p:nvPicPr>
          <p:cNvPr id="6" name="Picture 22" descr="HG_LOGO_ENG_W"/>
          <p:cNvPicPr>
            <a:picLocks noChangeAspect="1" noChangeArrowheads="1"/>
          </p:cNvPicPr>
          <p:nvPr userDrawn="1"/>
        </p:nvPicPr>
        <p:blipFill>
          <a:blip r:embed="rId4" cstate="print"/>
          <a:srcRect/>
          <a:stretch>
            <a:fillRect/>
          </a:stretch>
        </p:blipFill>
        <p:spPr bwMode="auto">
          <a:xfrm>
            <a:off x="7388225" y="5930900"/>
            <a:ext cx="1414463" cy="588963"/>
          </a:xfrm>
          <a:prstGeom prst="rect">
            <a:avLst/>
          </a:prstGeom>
          <a:noFill/>
          <a:ln w="9525">
            <a:noFill/>
            <a:miter lim="800000"/>
            <a:headEnd/>
            <a:tailEnd/>
          </a:ln>
        </p:spPr>
      </p:pic>
      <p:sp>
        <p:nvSpPr>
          <p:cNvPr id="8194" name="Rectangle 2"/>
          <p:cNvSpPr>
            <a:spLocks noGrp="1" noChangeArrowheads="1"/>
          </p:cNvSpPr>
          <p:nvPr>
            <p:ph type="ctrTitle"/>
          </p:nvPr>
        </p:nvSpPr>
        <p:spPr>
          <a:xfrm>
            <a:off x="365125" y="5148263"/>
            <a:ext cx="7159625" cy="549275"/>
          </a:xfrm>
        </p:spPr>
        <p:txBody>
          <a:bodyPr anchor="ctr"/>
          <a:lstStyle>
            <a:lvl1pPr>
              <a:defRPr sz="2100">
                <a:solidFill>
                  <a:schemeClr val="bg1"/>
                </a:solidFill>
              </a:defRPr>
            </a:lvl1pPr>
          </a:lstStyle>
          <a:p>
            <a:r>
              <a:rPr lang="de-DE"/>
              <a:t>TITELMASTERFORMAT</a:t>
            </a:r>
          </a:p>
        </p:txBody>
      </p:sp>
      <p:sp>
        <p:nvSpPr>
          <p:cNvPr id="8195" name="Rectangle 3"/>
          <p:cNvSpPr>
            <a:spLocks noGrp="1" noChangeArrowheads="1"/>
          </p:cNvSpPr>
          <p:nvPr>
            <p:ph type="subTitle" idx="1"/>
          </p:nvPr>
        </p:nvSpPr>
        <p:spPr>
          <a:xfrm>
            <a:off x="360363" y="5551488"/>
            <a:ext cx="7164387" cy="541337"/>
          </a:xfrm>
        </p:spPr>
        <p:txBody>
          <a:bodyPr/>
          <a:lstStyle>
            <a:lvl1pPr>
              <a:defRPr>
                <a:solidFill>
                  <a:schemeClr val="bg1"/>
                </a:solidFill>
              </a:defRPr>
            </a:lvl1pPr>
          </a:lstStyle>
          <a:p>
            <a:r>
              <a:rPr lang="de-DE"/>
              <a:t>UNTERTITELBEREICH</a:t>
            </a:r>
          </a:p>
        </p:txBody>
      </p:sp>
      <p:sp>
        <p:nvSpPr>
          <p:cNvPr id="7" name="Rectangle 5"/>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chemeClr val="tx1"/>
                </a:solidFill>
              </a:defRPr>
            </a:lvl1pPr>
          </a:lstStyle>
          <a:p>
            <a:pPr>
              <a:defRPr/>
            </a:pPr>
            <a:endParaRPr lang="de-DE"/>
          </a:p>
        </p:txBody>
      </p:sp>
      <p:sp>
        <p:nvSpPr>
          <p:cNvPr id="8" name="Rectangle 6"/>
          <p:cNvSpPr>
            <a:spLocks noGrp="1" noChangeArrowheads="1"/>
          </p:cNvSpPr>
          <p:nvPr>
            <p:ph type="sldNum" sz="quarter" idx="11"/>
          </p:nvPr>
        </p:nvSpPr>
        <p:spPr>
          <a:xfrm>
            <a:off x="412750" y="6597650"/>
            <a:ext cx="2133600" cy="476250"/>
          </a:xfrm>
        </p:spPr>
        <p:txBody>
          <a:bodyPr/>
          <a:lstStyle>
            <a:lvl1pPr>
              <a:defRPr/>
            </a:lvl1pPr>
          </a:lstStyle>
          <a:p>
            <a:pPr>
              <a:defRPr/>
            </a:pPr>
            <a:fld id="{8C14400C-579B-490A-B7D4-E0BF324B52D1}" type="slidenum">
              <a:rPr lang="de-DE"/>
              <a:pPr>
                <a:defRPr/>
              </a:pPr>
              <a:t>‹Nr.›</a:t>
            </a:fld>
            <a:endParaRPr lang="de-DE"/>
          </a:p>
        </p:txBody>
      </p:sp>
      <p:sp>
        <p:nvSpPr>
          <p:cNvPr id="9" name="Rectangle 9"/>
          <p:cNvSpPr>
            <a:spLocks noGrp="1" noChangeArrowheads="1"/>
          </p:cNvSpPr>
          <p:nvPr>
            <p:ph type="dt" sz="quarter" idx="12"/>
          </p:nvPr>
        </p:nvSpPr>
        <p:spPr bwMode="auto">
          <a:xfrm>
            <a:off x="395288" y="608488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Berlin, </a:t>
            </a:r>
            <a:fld id="{E8A77FCF-9651-4C44-9C41-FD4D60404939}" type="datetime1">
              <a:rPr lang="en-GB"/>
              <a:pPr>
                <a:defRPr/>
              </a:pPr>
              <a:t>07/12/2011</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34DC3232-2B8F-41C2-A68C-6FF25FF52CE0}" type="slidenum">
              <a:rPr lang="de-DE"/>
              <a:pPr>
                <a:defRPr/>
              </a:pPr>
              <a:t>‹Nr.›</a:t>
            </a:fld>
            <a:endParaRPr lang="de-DE"/>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sldNum" sz="quarter" idx="10"/>
          </p:nvPr>
        </p:nvSpPr>
        <p:spPr>
          <a:ln/>
        </p:spPr>
        <p:txBody>
          <a:bodyPr/>
          <a:lstStyle>
            <a:lvl1pPr>
              <a:defRPr/>
            </a:lvl1pPr>
          </a:lstStyle>
          <a:p>
            <a:pPr>
              <a:defRPr/>
            </a:pPr>
            <a:r>
              <a:rPr lang="de-DE"/>
              <a:t>PAGE </a:t>
            </a:r>
            <a:fld id="{3F9F80D4-4CE0-46CC-B035-0808C0A65E12}" type="slidenum">
              <a:rPr lang="de-DE"/>
              <a:pPr>
                <a:defRPr/>
              </a:pPr>
              <a:t>‹Nr.›</a:t>
            </a:fld>
            <a:endParaRPr lang="de-D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sldNum" sz="quarter" idx="10"/>
          </p:nvPr>
        </p:nvSpPr>
        <p:spPr>
          <a:ln/>
        </p:spPr>
        <p:txBody>
          <a:bodyPr/>
          <a:lstStyle>
            <a:lvl1pPr>
              <a:defRPr/>
            </a:lvl1pPr>
          </a:lstStyle>
          <a:p>
            <a:pPr>
              <a:defRPr/>
            </a:pPr>
            <a:r>
              <a:rPr lang="de-DE"/>
              <a:t>PAGE </a:t>
            </a:r>
            <a:fld id="{A6DC5361-BA5C-4EA0-A975-814105A27041}" type="slidenum">
              <a:rPr lang="de-DE"/>
              <a:pPr>
                <a:defRPr/>
              </a:pPr>
              <a:t>‹Nr.›</a:t>
            </a:fld>
            <a:endParaRPr lang="de-D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de-DE"/>
              <a:t>PAGE </a:t>
            </a:r>
            <a:fld id="{8FFCE524-CBE4-489E-B632-452B316FD43A}" type="slidenum">
              <a:rPr lang="de-DE"/>
              <a:pPr>
                <a:defRPr/>
              </a:pPr>
              <a:t>‹Nr.›</a:t>
            </a:fld>
            <a:endParaRPr lang="de-D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sldNum" sz="quarter" idx="10"/>
          </p:nvPr>
        </p:nvSpPr>
        <p:spPr>
          <a:ln/>
        </p:spPr>
        <p:txBody>
          <a:bodyPr/>
          <a:lstStyle>
            <a:lvl1pPr>
              <a:defRPr/>
            </a:lvl1pPr>
          </a:lstStyle>
          <a:p>
            <a:pPr>
              <a:defRPr/>
            </a:pPr>
            <a:r>
              <a:rPr lang="de-DE"/>
              <a:t>PAGE </a:t>
            </a:r>
            <a:fld id="{AA076100-B2EA-4759-B15A-32DFDCB85A01}" type="slidenum">
              <a:rPr lang="de-DE"/>
              <a:pPr>
                <a:defRPr/>
              </a:pPr>
              <a:t>‹Nr.›</a:t>
            </a:fld>
            <a:endParaRPr lang="de-D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sldNum" sz="quarter" idx="10"/>
          </p:nvPr>
        </p:nvSpPr>
        <p:spPr>
          <a:ln/>
        </p:spPr>
        <p:txBody>
          <a:bodyPr/>
          <a:lstStyle>
            <a:lvl1pPr>
              <a:defRPr/>
            </a:lvl1pPr>
          </a:lstStyle>
          <a:p>
            <a:pPr>
              <a:defRPr/>
            </a:pPr>
            <a:r>
              <a:rPr lang="de-DE"/>
              <a:t>PAGE </a:t>
            </a:r>
            <a:fld id="{3E0C9CF5-2281-4140-9D81-01E4A6078431}" type="slidenum">
              <a:rPr lang="de-DE"/>
              <a:pPr>
                <a:defRPr/>
              </a:pPr>
              <a:t>‹Nr.›</a:t>
            </a:fld>
            <a:endParaRPr lang="de-D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02ED1E7C-4B9B-4FDC-9033-2B05119F4B5C}" type="slidenum">
              <a:rPr lang="de-DE"/>
              <a:pPr>
                <a:defRPr/>
              </a:pPr>
              <a:t>‹Nr.›</a:t>
            </a:fld>
            <a:endParaRPr lang="de-D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3025" y="1071563"/>
            <a:ext cx="2057400" cy="5054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1071563"/>
            <a:ext cx="6019800" cy="5054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C86B6D36-4DCD-43AA-8A18-B191C84C7BB3}" type="slidenum">
              <a:rPr lang="de-DE"/>
              <a:pPr>
                <a:defRPr/>
              </a:pPr>
              <a:t>‹Nr.›</a:t>
            </a:fld>
            <a:endParaRPr lang="de-D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DA19BA24-F3DF-4BB4-A0FC-F8DD65C3DD5E}" type="slidenum">
              <a:rPr lang="de-DE"/>
              <a:pPr>
                <a:defRPr/>
              </a:pPr>
              <a:t>‹Nr.›</a:t>
            </a:fld>
            <a:endParaRPr lang="de-D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D6EEC6CB-FF86-4E43-9427-5F590D34602A}" type="slidenum">
              <a:rPr lang="de-DE"/>
              <a:pPr>
                <a:defRPr/>
              </a:pPr>
              <a:t>‹Nr.›</a:t>
            </a:fld>
            <a:endParaRPr lang="de-D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FC6781C5-BEDC-43F6-B002-B7481D824DD9}"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30963" y="260350"/>
            <a:ext cx="2057400" cy="52927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7175" y="260350"/>
            <a:ext cx="6021388" cy="52927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FC6EF338-0B57-450B-97EE-FB09347A1459}" type="slidenum">
              <a:rPr lang="de-DE"/>
              <a:pPr>
                <a:defRPr/>
              </a:pPr>
              <a:t>‹Nr.›</a:t>
            </a:fld>
            <a:endParaRPr lang="de-DE"/>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DA35A4C9-3C9F-41DC-9C9F-5952EA0FED90}" type="slidenum">
              <a:rPr lang="de-DE"/>
              <a:pPr>
                <a:defRPr/>
              </a:pPr>
              <a:t>‹Nr.›</a:t>
            </a:fld>
            <a:endParaRPr lang="de-DE"/>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r>
              <a:rPr lang="de-DE"/>
              <a:t>PAGE </a:t>
            </a:r>
            <a:fld id="{50DAC956-0691-42AC-B964-307D53548C2F}" type="slidenum">
              <a:rPr lang="de-DE"/>
              <a:pPr>
                <a:defRPr/>
              </a:pPr>
              <a:t>‹Nr.›</a:t>
            </a:fld>
            <a:endParaRPr lang="de-DE"/>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r>
              <a:rPr lang="de-DE"/>
              <a:t>PAGE </a:t>
            </a:r>
            <a:fld id="{93103424-28E1-455A-B806-166519AB4E69}" type="slidenum">
              <a:rPr lang="de-DE"/>
              <a:pPr>
                <a:defRPr/>
              </a:pPr>
              <a:t>‹Nr.›</a:t>
            </a:fld>
            <a:endParaRPr lang="de-DE"/>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de-DE"/>
              <a:t>PAGE </a:t>
            </a:r>
            <a:fld id="{851B2043-3177-4246-8915-902DA6B28415}" type="slidenum">
              <a:rPr lang="de-DE"/>
              <a:pPr>
                <a:defRPr/>
              </a:pPr>
              <a:t>‹Nr.›</a:t>
            </a:fld>
            <a:endParaRPr lang="de-DE"/>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B00A58B5-D91C-4727-8D87-5BC849325218}" type="slidenum">
              <a:rPr lang="de-DE"/>
              <a:pPr>
                <a:defRPr/>
              </a:pPr>
              <a:t>‹Nr.›</a:t>
            </a:fld>
            <a:endParaRPr lang="de-D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1D6983F0-DC6C-4249-B540-F29C7E31A97C}" type="slidenum">
              <a:rPr lang="de-DE"/>
              <a:pPr>
                <a:defRPr/>
              </a:pPr>
              <a:t>‹Nr.›</a:t>
            </a:fld>
            <a:endParaRPr lang="de-DE"/>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9FECEC77-5E6F-45E7-B9CE-81851A3EC78F}" type="slidenum">
              <a:rPr lang="de-DE"/>
              <a:pPr>
                <a:defRPr/>
              </a:pPr>
              <a:t>‹Nr.›</a:t>
            </a:fld>
            <a:endParaRPr lang="de-DE"/>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3025" y="207963"/>
            <a:ext cx="2057400" cy="5918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207963"/>
            <a:ext cx="6019800" cy="59182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DF04ABFB-EB59-4E42-A1BA-145C172F596F}" type="slidenum">
              <a:rPr lang="de-DE"/>
              <a:pPr>
                <a:defRPr/>
              </a:pPr>
              <a:t>‹Nr.›</a:t>
            </a:fld>
            <a:endParaRPr lang="de-D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207963"/>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0825"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D93C745C-A2A8-4DA2-8824-3BD72C345BA6}" type="slidenum">
              <a:rPr lang="de-DE"/>
              <a:pPr>
                <a:defRPr/>
              </a:pPr>
              <a:t>‹Nr.›</a:t>
            </a:fld>
            <a:endParaRPr lang="de-D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F8A211AA-9194-46FD-964A-B876AD881BC1}"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8763"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49763" y="1600200"/>
            <a:ext cx="4038600" cy="19002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49763" y="3652838"/>
            <a:ext cx="4038600" cy="190023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2"/>
          <p:cNvSpPr>
            <a:spLocks noGrp="1" noChangeArrowheads="1"/>
          </p:cNvSpPr>
          <p:nvPr>
            <p:ph type="sldNum" sz="quarter" idx="10"/>
          </p:nvPr>
        </p:nvSpPr>
        <p:spPr>
          <a:ln/>
        </p:spPr>
        <p:txBody>
          <a:bodyPr/>
          <a:lstStyle>
            <a:lvl1pPr>
              <a:defRPr/>
            </a:lvl1pPr>
          </a:lstStyle>
          <a:p>
            <a:pPr>
              <a:defRPr/>
            </a:pPr>
            <a:r>
              <a:rPr lang="de-DE"/>
              <a:t>PAGE </a:t>
            </a:r>
            <a:fld id="{B710F514-C5B5-4E51-A731-4F83A630C8C4}" type="slidenum">
              <a:rPr lang="de-DE"/>
              <a:pPr>
                <a:defRPr/>
              </a:pPr>
              <a:t>‹Nr.›</a:t>
            </a:fld>
            <a:endParaRPr lang="de-D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961EEB34-0F74-4D4C-8F6A-D5187C97BB21}" type="slidenum">
              <a:rPr lang="de-DE"/>
              <a:pPr>
                <a:defRPr/>
              </a:pPr>
              <a:t>‹Nr.›</a:t>
            </a:fld>
            <a:endParaRPr lang="de-D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598CC306-A67C-4EAA-AC4F-CD44FC71D976}" type="slidenum">
              <a:rPr lang="de-DE"/>
              <a:pPr>
                <a:defRPr/>
              </a:pPr>
              <a:t>‹Nr.›</a:t>
            </a:fld>
            <a:endParaRPr lang="de-D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3338513"/>
            <a:ext cx="3173413" cy="278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83013" y="3338513"/>
            <a:ext cx="3175000" cy="278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sldNum" sz="quarter" idx="10"/>
          </p:nvPr>
        </p:nvSpPr>
        <p:spPr>
          <a:ln/>
        </p:spPr>
        <p:txBody>
          <a:bodyPr/>
          <a:lstStyle>
            <a:lvl1pPr>
              <a:defRPr/>
            </a:lvl1pPr>
          </a:lstStyle>
          <a:p>
            <a:pPr>
              <a:defRPr/>
            </a:pPr>
            <a:r>
              <a:rPr lang="de-DE"/>
              <a:t>PAGE </a:t>
            </a:r>
            <a:fld id="{6187AA0A-E472-4A2A-BD35-378B55DFB946}" type="slidenum">
              <a:rPr lang="de-DE"/>
              <a:pPr>
                <a:defRPr/>
              </a:pPr>
              <a:t>‹Nr.›</a:t>
            </a:fld>
            <a:endParaRPr lang="de-D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sldNum" sz="quarter" idx="10"/>
          </p:nvPr>
        </p:nvSpPr>
        <p:spPr>
          <a:ln/>
        </p:spPr>
        <p:txBody>
          <a:bodyPr/>
          <a:lstStyle>
            <a:lvl1pPr>
              <a:defRPr/>
            </a:lvl1pPr>
          </a:lstStyle>
          <a:p>
            <a:pPr>
              <a:defRPr/>
            </a:pPr>
            <a:r>
              <a:rPr lang="de-DE"/>
              <a:t>PAGE </a:t>
            </a:r>
            <a:fld id="{C47AD099-2114-448A-A9A3-5160AFFCFFA0}" type="slidenum">
              <a:rPr lang="de-DE"/>
              <a:pPr>
                <a:defRPr/>
              </a:pPr>
              <a:t>‹Nr.›</a:t>
            </a:fld>
            <a:endParaRPr lang="de-D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sldNum" sz="quarter" idx="10"/>
          </p:nvPr>
        </p:nvSpPr>
        <p:spPr>
          <a:ln/>
        </p:spPr>
        <p:txBody>
          <a:bodyPr/>
          <a:lstStyle>
            <a:lvl1pPr>
              <a:defRPr/>
            </a:lvl1pPr>
          </a:lstStyle>
          <a:p>
            <a:pPr>
              <a:defRPr/>
            </a:pPr>
            <a:r>
              <a:rPr lang="de-DE"/>
              <a:t>PAGE </a:t>
            </a:r>
            <a:fld id="{BF791EFB-A3FF-4137-B02C-0FD36FADB3B4}" type="slidenum">
              <a:rPr lang="de-DE"/>
              <a:pPr>
                <a:defRPr/>
              </a:pPr>
              <a:t>‹Nr.›</a:t>
            </a:fld>
            <a:endParaRPr lang="de-D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de-DE"/>
              <a:t>PAGE </a:t>
            </a:r>
            <a:fld id="{B322A482-7CC3-44F0-A2E4-B6EE4217B3BB}" type="slidenum">
              <a:rPr lang="de-DE"/>
              <a:pPr>
                <a:defRPr/>
              </a:pPr>
              <a:t>‹Nr.›</a:t>
            </a:fld>
            <a:endParaRPr lang="de-DE"/>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sldNum" sz="quarter" idx="10"/>
          </p:nvPr>
        </p:nvSpPr>
        <p:spPr>
          <a:ln/>
        </p:spPr>
        <p:txBody>
          <a:bodyPr/>
          <a:lstStyle>
            <a:lvl1pPr>
              <a:defRPr/>
            </a:lvl1pPr>
          </a:lstStyle>
          <a:p>
            <a:pPr>
              <a:defRPr/>
            </a:pPr>
            <a:r>
              <a:rPr lang="de-DE"/>
              <a:t>PAGE </a:t>
            </a:r>
            <a:fld id="{255AB50B-8A89-4D23-A9CB-1AAACD814957}" type="slidenum">
              <a:rPr lang="de-DE"/>
              <a:pPr>
                <a:defRPr/>
              </a:pPr>
              <a:t>‹Nr.›</a:t>
            </a:fld>
            <a:endParaRPr lang="de-DE"/>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sldNum" sz="quarter" idx="10"/>
          </p:nvPr>
        </p:nvSpPr>
        <p:spPr>
          <a:ln/>
        </p:spPr>
        <p:txBody>
          <a:bodyPr/>
          <a:lstStyle>
            <a:lvl1pPr>
              <a:defRPr/>
            </a:lvl1pPr>
          </a:lstStyle>
          <a:p>
            <a:pPr>
              <a:defRPr/>
            </a:pPr>
            <a:r>
              <a:rPr lang="de-DE"/>
              <a:t>PAGE </a:t>
            </a:r>
            <a:fld id="{2C8709EF-E4DC-4DD3-8170-4517D50A6841}" type="slidenum">
              <a:rPr lang="de-DE"/>
              <a:pPr>
                <a:defRPr/>
              </a:pPr>
              <a:t>‹Nr.›</a:t>
            </a:fld>
            <a:endParaRPr lang="de-DE"/>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ADB76FB4-A5F8-4EEA-9A1B-2ACAAB68A352}" type="slidenum">
              <a:rPr lang="de-DE"/>
              <a:pPr>
                <a:defRPr/>
              </a:pPr>
              <a:t>‹Nr.›</a:t>
            </a:fld>
            <a:endParaRPr lang="de-DE"/>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3025" y="1071563"/>
            <a:ext cx="2057400" cy="5054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1071563"/>
            <a:ext cx="6019800" cy="5054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2FE24364-9833-466D-A414-AEFC03FA906D}" type="slidenum">
              <a:rPr lang="de-DE"/>
              <a:pPr>
                <a:defRPr/>
              </a:pPr>
              <a:t>‹Nr.›</a:t>
            </a:fld>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8763"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9763"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2"/>
          <p:cNvSpPr>
            <a:spLocks noGrp="1" noChangeArrowheads="1"/>
          </p:cNvSpPr>
          <p:nvPr>
            <p:ph type="sldNum" sz="quarter" idx="10"/>
          </p:nvPr>
        </p:nvSpPr>
        <p:spPr>
          <a:ln/>
        </p:spPr>
        <p:txBody>
          <a:bodyPr/>
          <a:lstStyle>
            <a:lvl1pPr>
              <a:defRPr/>
            </a:lvl1pPr>
          </a:lstStyle>
          <a:p>
            <a:pPr>
              <a:defRPr/>
            </a:pPr>
            <a:r>
              <a:rPr lang="de-DE"/>
              <a:t>PAGE </a:t>
            </a:r>
            <a:fld id="{BB23725C-6D42-4CD3-AB27-30529EC26916}" type="slidenum">
              <a:rPr lang="de-DE"/>
              <a:pPr>
                <a:defRPr/>
              </a:pPr>
              <a:t>‹Nr.›</a:t>
            </a:fld>
            <a:endParaRPr lang="de-DE"/>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262A88C5-311E-4505-B6B9-97BE1556CF37}" type="slidenum">
              <a:rPr lang="de-DE"/>
              <a:pPr>
                <a:defRPr/>
              </a:pPr>
              <a:t>‹Nr.›</a:t>
            </a:fld>
            <a:endParaRPr lang="de-DE"/>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1677B1D7-8F8D-4BDD-8172-4F70FEE7FB93}" type="slidenum">
              <a:rPr lang="de-DE"/>
              <a:pPr>
                <a:defRPr/>
              </a:pPr>
              <a:t>‹Nr.›</a:t>
            </a:fld>
            <a:endParaRPr lang="de-DE"/>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3505FB21-DD24-47CF-A9FE-F63620419004}" type="slidenum">
              <a:rPr lang="de-DE"/>
              <a:pPr>
                <a:defRPr/>
              </a:pPr>
              <a:t>‹Nr.›</a:t>
            </a:fld>
            <a:endParaRPr lang="de-DE"/>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890F5BEE-7A4C-4F1F-8D38-E6135D31A17F}" type="slidenum">
              <a:rPr lang="de-DE"/>
              <a:pPr>
                <a:defRPr/>
              </a:pPr>
              <a:t>‹Nr.›</a:t>
            </a:fld>
            <a:endParaRPr lang="de-DE"/>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r>
              <a:rPr lang="de-DE"/>
              <a:t>PAGE </a:t>
            </a:r>
            <a:fld id="{F6C60D57-5EA7-422A-8433-0FDF5D807764}" type="slidenum">
              <a:rPr lang="de-DE"/>
              <a:pPr>
                <a:defRPr/>
              </a:pPr>
              <a:t>‹Nr.›</a:t>
            </a:fld>
            <a:endParaRPr lang="de-DE"/>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r>
              <a:rPr lang="de-DE"/>
              <a:t>PAGE </a:t>
            </a:r>
            <a:fld id="{898A8EEC-A76C-4CB8-B2E2-1D2BB940EDF7}" type="slidenum">
              <a:rPr lang="de-DE"/>
              <a:pPr>
                <a:defRPr/>
              </a:pPr>
              <a:t>‹Nr.›</a:t>
            </a:fld>
            <a:endParaRPr lang="de-DE"/>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de-DE"/>
              <a:t>PAGE </a:t>
            </a:r>
            <a:fld id="{80B0646E-0FB9-435D-AFF8-D6B4D1271275}" type="slidenum">
              <a:rPr lang="de-DE"/>
              <a:pPr>
                <a:defRPr/>
              </a:pPr>
              <a:t>‹Nr.›</a:t>
            </a:fld>
            <a:endParaRPr lang="de-DE"/>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753157B7-EEDD-4209-816A-7FCD47266D14}" type="slidenum">
              <a:rPr lang="de-DE"/>
              <a:pPr>
                <a:defRPr/>
              </a:pPr>
              <a:t>‹Nr.›</a:t>
            </a:fld>
            <a:endParaRPr lang="de-DE"/>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1E68CBDD-5105-482A-BFC3-B43A9FF7EA67}" type="slidenum">
              <a:rPr lang="de-DE"/>
              <a:pPr>
                <a:defRPr/>
              </a:pPr>
              <a:t>‹Nr.›</a:t>
            </a:fld>
            <a:endParaRPr lang="de-DE"/>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9AE2C967-F41F-4835-8DE2-8E2CFF2CD78B}" type="slidenum">
              <a:rPr lang="de-DE"/>
              <a:pPr>
                <a:defRPr/>
              </a:pPr>
              <a:t>‹Nr.›</a:t>
            </a:fld>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258763" y="1600200"/>
            <a:ext cx="8229600" cy="3952875"/>
          </a:xfrm>
        </p:spPr>
        <p:txBody>
          <a:bodyPr/>
          <a:lstStyle/>
          <a:p>
            <a:pPr lvl="0"/>
            <a:endParaRPr lang="de-DE" noProof="0" smtClean="0"/>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03254666-01A5-4C22-8D6B-7644FF7D7403}" type="slidenum">
              <a:rPr lang="de-DE"/>
              <a:pPr>
                <a:defRPr/>
              </a:pPr>
              <a:t>‹Nr.›</a:t>
            </a:fld>
            <a:endParaRPr lang="de-DE"/>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3025" y="200025"/>
            <a:ext cx="2057400" cy="59261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200025"/>
            <a:ext cx="6019800" cy="5926138"/>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4ADA44E6-3962-4772-A087-E478F5E79669}" type="slidenum">
              <a:rPr lang="de-DE"/>
              <a:pPr>
                <a:defRPr/>
              </a:pPr>
              <a:t>‹Nr.›</a:t>
            </a:fld>
            <a:endParaRPr lang="de-DE"/>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200025"/>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0825"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EDFBB1C3-A7BE-45F8-89B8-9FB8E2F6686C}" type="slidenum">
              <a:rPr lang="de-DE"/>
              <a:pPr>
                <a:defRPr/>
              </a:pPr>
              <a:t>‹Nr.›</a:t>
            </a:fld>
            <a:endParaRPr lang="de-DE"/>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xAndTwoObj">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8763"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49763" y="1600200"/>
            <a:ext cx="4038600" cy="19002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49763" y="3652838"/>
            <a:ext cx="4038600" cy="190023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6"/>
          <p:cNvSpPr>
            <a:spLocks noGrp="1" noChangeArrowheads="1"/>
          </p:cNvSpPr>
          <p:nvPr>
            <p:ph type="sldNum" sz="quarter" idx="10"/>
          </p:nvPr>
        </p:nvSpPr>
        <p:spPr>
          <a:ln/>
        </p:spPr>
        <p:txBody>
          <a:bodyPr/>
          <a:lstStyle>
            <a:lvl1pPr>
              <a:defRPr/>
            </a:lvl1pPr>
          </a:lstStyle>
          <a:p>
            <a:pPr>
              <a:defRPr/>
            </a:pPr>
            <a:r>
              <a:rPr lang="de-DE"/>
              <a:t>PAGE </a:t>
            </a:r>
            <a:fld id="{662FC41D-BAB5-49C8-9C99-E1FB89EB066A}" type="slidenum">
              <a:rPr lang="de-DE"/>
              <a:pPr>
                <a:defRPr/>
              </a:pPr>
              <a:t>‹Nr.›</a:t>
            </a:fld>
            <a:endParaRPr lang="de-DE"/>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90201371-6F4F-477D-BCDB-13CF15C2A496}" type="slidenum">
              <a:rPr lang="de-DE"/>
              <a:pPr>
                <a:defRPr/>
              </a:pPr>
              <a:t>‹Nr.›</a:t>
            </a:fld>
            <a:endParaRPr lang="de-DE"/>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862C9A3C-0190-48F0-896B-5DECA0C20B34}" type="slidenum">
              <a:rPr lang="de-DE"/>
              <a:pPr>
                <a:defRPr/>
              </a:pPr>
              <a:t>‹Nr.›</a:t>
            </a:fld>
            <a:endParaRPr lang="de-DE"/>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A8A31C85-EF72-47C3-9B66-F394D221E34B}" type="slidenum">
              <a:rPr lang="de-DE"/>
              <a:pPr>
                <a:defRPr/>
              </a:pPr>
              <a:t>‹Nr.›</a:t>
            </a:fld>
            <a:endParaRPr lang="de-DE"/>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3338513"/>
            <a:ext cx="3173413" cy="278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83013" y="3338513"/>
            <a:ext cx="3175000" cy="278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sldNum" sz="quarter" idx="10"/>
          </p:nvPr>
        </p:nvSpPr>
        <p:spPr>
          <a:ln/>
        </p:spPr>
        <p:txBody>
          <a:bodyPr/>
          <a:lstStyle>
            <a:lvl1pPr>
              <a:defRPr/>
            </a:lvl1pPr>
          </a:lstStyle>
          <a:p>
            <a:pPr>
              <a:defRPr/>
            </a:pPr>
            <a:r>
              <a:rPr lang="de-DE"/>
              <a:t>PAGE </a:t>
            </a:r>
            <a:fld id="{347C7260-F78A-463B-9D6C-B8EFE6CED728}" type="slidenum">
              <a:rPr lang="de-DE"/>
              <a:pPr>
                <a:defRPr/>
              </a:pPr>
              <a:t>‹Nr.›</a:t>
            </a:fld>
            <a:endParaRPr lang="de-DE"/>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7"/>
          <p:cNvSpPr>
            <a:spLocks noGrp="1" noChangeArrowheads="1"/>
          </p:cNvSpPr>
          <p:nvPr>
            <p:ph type="sldNum" sz="quarter" idx="10"/>
          </p:nvPr>
        </p:nvSpPr>
        <p:spPr>
          <a:ln/>
        </p:spPr>
        <p:txBody>
          <a:bodyPr/>
          <a:lstStyle>
            <a:lvl1pPr>
              <a:defRPr/>
            </a:lvl1pPr>
          </a:lstStyle>
          <a:p>
            <a:pPr>
              <a:defRPr/>
            </a:pPr>
            <a:r>
              <a:rPr lang="de-DE"/>
              <a:t>PAGE </a:t>
            </a:r>
            <a:fld id="{75942B4F-F8AF-4C74-9AB7-70367B839AB0}" type="slidenum">
              <a:rPr lang="de-DE"/>
              <a:pPr>
                <a:defRPr/>
              </a:pPr>
              <a:t>‹Nr.›</a:t>
            </a:fld>
            <a:endParaRPr lang="de-DE"/>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7"/>
          <p:cNvSpPr>
            <a:spLocks noGrp="1" noChangeArrowheads="1"/>
          </p:cNvSpPr>
          <p:nvPr>
            <p:ph type="sldNum" sz="quarter" idx="10"/>
          </p:nvPr>
        </p:nvSpPr>
        <p:spPr>
          <a:ln/>
        </p:spPr>
        <p:txBody>
          <a:bodyPr/>
          <a:lstStyle>
            <a:lvl1pPr>
              <a:defRPr/>
            </a:lvl1pPr>
          </a:lstStyle>
          <a:p>
            <a:pPr>
              <a:defRPr/>
            </a:pPr>
            <a:r>
              <a:rPr lang="de-DE"/>
              <a:t>PAGE </a:t>
            </a:r>
            <a:fld id="{36A514D8-7687-4DE3-8639-C504F25E06D2}" type="slidenum">
              <a:rPr lang="de-DE"/>
              <a:pPr>
                <a:defRPr/>
              </a:pPr>
              <a:t>‹Nr.›</a:t>
            </a:fld>
            <a:endParaRPr lang="de-DE"/>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r>
              <a:rPr lang="de-DE"/>
              <a:t>PAGE </a:t>
            </a:r>
            <a:fld id="{1819CCA9-E275-460D-9FD5-1C5708455CE8}" type="slidenum">
              <a:rPr lang="de-DE"/>
              <a:pPr>
                <a:defRPr/>
              </a:pPr>
              <a:t>‹Nr.›</a:t>
            </a:fld>
            <a:endParaRPr lang="de-D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8763"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nvPr>
        </p:nvSpPr>
        <p:spPr>
          <a:xfrm>
            <a:off x="4449763" y="1600200"/>
            <a:ext cx="4038600" cy="3952875"/>
          </a:xfrm>
        </p:spPr>
        <p:txBody>
          <a:bodyPr/>
          <a:lstStyle/>
          <a:p>
            <a:pPr lvl="0"/>
            <a:endParaRPr lang="de-DE" noProof="0" smtClean="0"/>
          </a:p>
        </p:txBody>
      </p:sp>
      <p:sp>
        <p:nvSpPr>
          <p:cNvPr id="5" name="Rectangle 22"/>
          <p:cNvSpPr>
            <a:spLocks noGrp="1" noChangeArrowheads="1"/>
          </p:cNvSpPr>
          <p:nvPr>
            <p:ph type="sldNum" sz="quarter" idx="10"/>
          </p:nvPr>
        </p:nvSpPr>
        <p:spPr>
          <a:ln/>
        </p:spPr>
        <p:txBody>
          <a:bodyPr/>
          <a:lstStyle>
            <a:lvl1pPr>
              <a:defRPr/>
            </a:lvl1pPr>
          </a:lstStyle>
          <a:p>
            <a:pPr>
              <a:defRPr/>
            </a:pPr>
            <a:r>
              <a:rPr lang="de-DE"/>
              <a:t>PAGE </a:t>
            </a:r>
            <a:fld id="{8C07E454-6EF5-4153-86C3-78A3E5CF6101}" type="slidenum">
              <a:rPr lang="de-DE"/>
              <a:pPr>
                <a:defRPr/>
              </a:pPr>
              <a:t>‹Nr.›</a:t>
            </a:fld>
            <a:endParaRPr lang="de-DE"/>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sldNum" sz="quarter" idx="10"/>
          </p:nvPr>
        </p:nvSpPr>
        <p:spPr>
          <a:ln/>
        </p:spPr>
        <p:txBody>
          <a:bodyPr/>
          <a:lstStyle>
            <a:lvl1pPr>
              <a:defRPr/>
            </a:lvl1pPr>
          </a:lstStyle>
          <a:p>
            <a:pPr>
              <a:defRPr/>
            </a:pPr>
            <a:r>
              <a:rPr lang="de-DE"/>
              <a:t>PAGE </a:t>
            </a:r>
            <a:fld id="{499EC6DB-FBCA-4FEA-A1CA-2C3C1DEFA9ED}" type="slidenum">
              <a:rPr lang="de-DE"/>
              <a:pPr>
                <a:defRPr/>
              </a:pPr>
              <a:t>‹Nr.›</a:t>
            </a:fld>
            <a:endParaRPr lang="de-DE"/>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7"/>
          <p:cNvSpPr>
            <a:spLocks noGrp="1" noChangeArrowheads="1"/>
          </p:cNvSpPr>
          <p:nvPr>
            <p:ph type="sldNum" sz="quarter" idx="10"/>
          </p:nvPr>
        </p:nvSpPr>
        <p:spPr>
          <a:ln/>
        </p:spPr>
        <p:txBody>
          <a:bodyPr/>
          <a:lstStyle>
            <a:lvl1pPr>
              <a:defRPr/>
            </a:lvl1pPr>
          </a:lstStyle>
          <a:p>
            <a:pPr>
              <a:defRPr/>
            </a:pPr>
            <a:r>
              <a:rPr lang="de-DE"/>
              <a:t>PAGE </a:t>
            </a:r>
            <a:fld id="{35FF52BF-3F61-4FE9-8E56-6B32CDB2394E}" type="slidenum">
              <a:rPr lang="de-DE"/>
              <a:pPr>
                <a:defRPr/>
              </a:pPr>
              <a:t>‹Nr.›</a:t>
            </a:fld>
            <a:endParaRPr lang="de-DE"/>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5883D1F0-5D35-420B-8973-868CCFC59DD8}" type="slidenum">
              <a:rPr lang="de-DE"/>
              <a:pPr>
                <a:defRPr/>
              </a:pPr>
              <a:t>‹Nr.›</a:t>
            </a:fld>
            <a:endParaRPr lang="de-DE"/>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3025" y="1071563"/>
            <a:ext cx="2057400" cy="5054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1071563"/>
            <a:ext cx="6019800" cy="5054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016733F3-8599-4AE1-808F-3A899E07A29A}" type="slidenum">
              <a:rPr lang="de-DE"/>
              <a:pPr>
                <a:defRPr/>
              </a:pPr>
              <a:t>‹Nr.›</a:t>
            </a:fld>
            <a:endParaRPr lang="de-DE"/>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3BC5CEE8-6CAF-4E00-A9AB-8FBB7CE02ABE}" type="slidenum">
              <a:rPr lang="de-DE"/>
              <a:pPr>
                <a:defRPr/>
              </a:pPr>
              <a:t>‹Nr.›</a:t>
            </a:fld>
            <a:endParaRPr lang="de-DE"/>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295181FD-A26F-4F84-944A-692CC470F483}" type="slidenum">
              <a:rPr lang="de-DE"/>
              <a:pPr>
                <a:defRPr/>
              </a:pPr>
              <a:t>‹Nr.›</a:t>
            </a:fld>
            <a:endParaRPr lang="de-DE"/>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C1A1A43D-1D4B-467E-A9A3-B7B08B5C3293}" type="slidenum">
              <a:rPr lang="de-DE"/>
              <a:pPr>
                <a:defRPr/>
              </a:pPr>
              <a:t>‹Nr.›</a:t>
            </a:fld>
            <a:endParaRPr lang="de-DE"/>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2AB1C608-D36C-4FF1-B6EE-F25C1439244C}" type="slidenum">
              <a:rPr lang="de-DE"/>
              <a:pPr>
                <a:defRPr/>
              </a:pPr>
              <a:t>‹Nr.›</a:t>
            </a:fld>
            <a:endParaRPr lang="de-DE"/>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r>
              <a:rPr lang="de-DE"/>
              <a:t>PAGE </a:t>
            </a:r>
            <a:fld id="{8AC6D259-DEA5-48CF-BEB5-302E58AF5D68}" type="slidenum">
              <a:rPr lang="de-DE"/>
              <a:pPr>
                <a:defRPr/>
              </a:pPr>
              <a:t>‹Nr.›</a:t>
            </a:fld>
            <a:endParaRPr lang="de-DE"/>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r>
              <a:rPr lang="de-DE"/>
              <a:t>PAGE </a:t>
            </a:r>
            <a:fld id="{BC5FBF74-4A73-474D-A859-16F682AC1D00}" type="slidenum">
              <a:rPr lang="de-DE"/>
              <a:pPr>
                <a:defRPr/>
              </a:pPr>
              <a:t>‹Nr.›</a:t>
            </a:fld>
            <a:endParaRPr lang="de-D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258763" y="1600200"/>
            <a:ext cx="8229600" cy="3952875"/>
          </a:xfrm>
        </p:spPr>
        <p:txBody>
          <a:bodyPr/>
          <a:lstStyle/>
          <a:p>
            <a:pPr lvl="0"/>
            <a:endParaRPr lang="de-DE" noProof="0" smtClean="0"/>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B8D10742-6498-44E8-9AEC-1C508DA576BD}" type="slidenum">
              <a:rPr lang="de-DE"/>
              <a:pPr>
                <a:defRPr/>
              </a:pPr>
              <a:t>‹Nr.›</a:t>
            </a:fld>
            <a:endParaRPr lang="de-DE"/>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de-DE"/>
              <a:t>PAGE </a:t>
            </a:r>
            <a:fld id="{1BF24893-5070-4768-AEFE-D1F13306DAEF}" type="slidenum">
              <a:rPr lang="de-DE"/>
              <a:pPr>
                <a:defRPr/>
              </a:pPr>
              <a:t>‹Nr.›</a:t>
            </a:fld>
            <a:endParaRPr lang="de-DE"/>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88929F0A-E603-491B-B1BA-8562D2CAF95F}" type="slidenum">
              <a:rPr lang="de-DE"/>
              <a:pPr>
                <a:defRPr/>
              </a:pPr>
              <a:t>‹Nr.›</a:t>
            </a:fld>
            <a:endParaRPr lang="de-DE"/>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323B6EB6-6955-476C-846A-CB2C36D36334}" type="slidenum">
              <a:rPr lang="de-DE"/>
              <a:pPr>
                <a:defRPr/>
              </a:pPr>
              <a:t>‹Nr.›</a:t>
            </a:fld>
            <a:endParaRPr lang="de-DE"/>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2C5D92CD-43E5-47D3-9823-67BD3ED5A569}" type="slidenum">
              <a:rPr lang="de-DE"/>
              <a:pPr>
                <a:defRPr/>
              </a:pPr>
              <a:t>‹Nr.›</a:t>
            </a:fld>
            <a:endParaRPr lang="de-DE"/>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3025" y="214313"/>
            <a:ext cx="2057400" cy="591185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214313"/>
            <a:ext cx="6019800" cy="591185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F22DD35A-AD86-4745-A909-35D3F8B2DA8F}" type="slidenum">
              <a:rPr lang="de-DE"/>
              <a:pPr>
                <a:defRPr/>
              </a:pPr>
              <a:t>‹Nr.›</a:t>
            </a:fld>
            <a:endParaRPr lang="de-DE"/>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214313"/>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0825"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07D165E4-2C77-4E99-B832-C0C8FA21AB6A}" type="slidenum">
              <a:rPr lang="de-DE"/>
              <a:pPr>
                <a:defRPr/>
              </a:pPr>
              <a:t>‹Nr.›</a:t>
            </a:fld>
            <a:endParaRPr lang="de-DE"/>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Grafik 6" descr="Titelbild_1280x720.jpg"/>
          <p:cNvPicPr>
            <a:picLocks noChangeAspect="1"/>
          </p:cNvPicPr>
          <p:nvPr userDrawn="1"/>
        </p:nvPicPr>
        <p:blipFill>
          <a:blip r:embed="rId2" cstate="print"/>
          <a:srcRect/>
          <a:stretch>
            <a:fillRect/>
          </a:stretch>
        </p:blipFill>
        <p:spPr bwMode="auto">
          <a:xfrm>
            <a:off x="0" y="-144463"/>
            <a:ext cx="9144000" cy="5143501"/>
          </a:xfrm>
          <a:prstGeom prst="rect">
            <a:avLst/>
          </a:prstGeom>
          <a:noFill/>
          <a:ln w="9525">
            <a:noFill/>
            <a:miter lim="800000"/>
            <a:headEnd/>
            <a:tailEnd/>
          </a:ln>
        </p:spPr>
      </p:pic>
      <p:pic>
        <p:nvPicPr>
          <p:cNvPr id="5" name="Picture 12" descr="titel_footer"/>
          <p:cNvPicPr>
            <a:picLocks noChangeAspect="1" noChangeArrowheads="1"/>
          </p:cNvPicPr>
          <p:nvPr userDrawn="1"/>
        </p:nvPicPr>
        <p:blipFill>
          <a:blip r:embed="rId3" cstate="print"/>
          <a:srcRect/>
          <a:stretch>
            <a:fillRect/>
          </a:stretch>
        </p:blipFill>
        <p:spPr bwMode="auto">
          <a:xfrm>
            <a:off x="0" y="4976813"/>
            <a:ext cx="9199563" cy="1895475"/>
          </a:xfrm>
          <a:prstGeom prst="rect">
            <a:avLst/>
          </a:prstGeom>
          <a:noFill/>
          <a:ln w="9525">
            <a:noFill/>
            <a:miter lim="800000"/>
            <a:headEnd/>
            <a:tailEnd/>
          </a:ln>
        </p:spPr>
      </p:pic>
      <p:pic>
        <p:nvPicPr>
          <p:cNvPr id="6" name="Picture 22" descr="HG_LOGO_ENG_W"/>
          <p:cNvPicPr>
            <a:picLocks noChangeAspect="1" noChangeArrowheads="1"/>
          </p:cNvPicPr>
          <p:nvPr userDrawn="1"/>
        </p:nvPicPr>
        <p:blipFill>
          <a:blip r:embed="rId4" cstate="print"/>
          <a:srcRect/>
          <a:stretch>
            <a:fillRect/>
          </a:stretch>
        </p:blipFill>
        <p:spPr bwMode="auto">
          <a:xfrm>
            <a:off x="7388225" y="5930900"/>
            <a:ext cx="1414463" cy="588963"/>
          </a:xfrm>
          <a:prstGeom prst="rect">
            <a:avLst/>
          </a:prstGeom>
          <a:noFill/>
          <a:ln w="9525">
            <a:noFill/>
            <a:miter lim="800000"/>
            <a:headEnd/>
            <a:tailEnd/>
          </a:ln>
        </p:spPr>
      </p:pic>
      <p:sp>
        <p:nvSpPr>
          <p:cNvPr id="8194" name="Rectangle 2"/>
          <p:cNvSpPr>
            <a:spLocks noGrp="1" noChangeArrowheads="1"/>
          </p:cNvSpPr>
          <p:nvPr>
            <p:ph type="ctrTitle"/>
          </p:nvPr>
        </p:nvSpPr>
        <p:spPr>
          <a:xfrm>
            <a:off x="365125" y="5148263"/>
            <a:ext cx="7159625" cy="549275"/>
          </a:xfrm>
        </p:spPr>
        <p:txBody>
          <a:bodyPr anchor="ctr"/>
          <a:lstStyle>
            <a:lvl1pPr>
              <a:defRPr sz="2100">
                <a:solidFill>
                  <a:schemeClr val="bg1"/>
                </a:solidFill>
              </a:defRPr>
            </a:lvl1pPr>
          </a:lstStyle>
          <a:p>
            <a:r>
              <a:rPr lang="de-DE"/>
              <a:t>TITELMASTERFORMAT</a:t>
            </a:r>
          </a:p>
        </p:txBody>
      </p:sp>
      <p:sp>
        <p:nvSpPr>
          <p:cNvPr id="8195" name="Rectangle 3"/>
          <p:cNvSpPr>
            <a:spLocks noGrp="1" noChangeArrowheads="1"/>
          </p:cNvSpPr>
          <p:nvPr>
            <p:ph type="subTitle" idx="1"/>
          </p:nvPr>
        </p:nvSpPr>
        <p:spPr>
          <a:xfrm>
            <a:off x="360363" y="5551488"/>
            <a:ext cx="7164387" cy="541337"/>
          </a:xfrm>
        </p:spPr>
        <p:txBody>
          <a:bodyPr/>
          <a:lstStyle>
            <a:lvl1pPr>
              <a:defRPr>
                <a:solidFill>
                  <a:schemeClr val="bg1"/>
                </a:solidFill>
              </a:defRPr>
            </a:lvl1pPr>
          </a:lstStyle>
          <a:p>
            <a:r>
              <a:rPr lang="de-DE"/>
              <a:t>UNTERTITELBEREICH</a:t>
            </a:r>
          </a:p>
        </p:txBody>
      </p:sp>
      <p:sp>
        <p:nvSpPr>
          <p:cNvPr id="7" name="Rectangle 5"/>
          <p:cNvSpPr>
            <a:spLocks noGrp="1" noChangeArrowheads="1"/>
          </p:cNvSpPr>
          <p:nvPr>
            <p:ph type="ftr" sz="quarter" idx="10"/>
          </p:nvPr>
        </p:nvSpPr>
        <p:spPr bwMode="auto">
          <a:xfrm>
            <a:off x="3124200" y="6245225"/>
            <a:ext cx="2895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lnSpc>
                <a:spcPct val="100000"/>
              </a:lnSpc>
              <a:spcBef>
                <a:spcPct val="0"/>
              </a:spcBef>
              <a:defRPr sz="1400">
                <a:solidFill>
                  <a:srgbClr val="000000"/>
                </a:solidFill>
                <a:latin typeface="Arial" pitchFamily="34" charset="0"/>
              </a:defRPr>
            </a:lvl1pPr>
          </a:lstStyle>
          <a:p>
            <a:pPr>
              <a:defRPr/>
            </a:pPr>
            <a:endParaRPr lang="de-DE"/>
          </a:p>
        </p:txBody>
      </p:sp>
      <p:sp>
        <p:nvSpPr>
          <p:cNvPr id="8" name="Rectangle 6"/>
          <p:cNvSpPr>
            <a:spLocks noGrp="1" noChangeArrowheads="1"/>
          </p:cNvSpPr>
          <p:nvPr>
            <p:ph type="sldNum" sz="quarter" idx="11"/>
          </p:nvPr>
        </p:nvSpPr>
        <p:spPr>
          <a:xfrm>
            <a:off x="412750" y="6597650"/>
            <a:ext cx="2133600" cy="476250"/>
          </a:xfrm>
        </p:spPr>
        <p:txBody>
          <a:bodyPr/>
          <a:lstStyle>
            <a:lvl1pPr>
              <a:defRPr/>
            </a:lvl1pPr>
          </a:lstStyle>
          <a:p>
            <a:pPr>
              <a:defRPr/>
            </a:pPr>
            <a:fld id="{51F8BCE1-5842-4E37-8349-EE17274409CB}" type="slidenum">
              <a:rPr lang="de-DE"/>
              <a:pPr>
                <a:defRPr/>
              </a:pPr>
              <a:t>‹Nr.›</a:t>
            </a:fld>
            <a:endParaRPr lang="de-DE"/>
          </a:p>
        </p:txBody>
      </p:sp>
      <p:sp>
        <p:nvSpPr>
          <p:cNvPr id="9" name="Rectangle 9"/>
          <p:cNvSpPr>
            <a:spLocks noGrp="1" noChangeArrowheads="1"/>
          </p:cNvSpPr>
          <p:nvPr>
            <p:ph type="dt" sz="quarter" idx="12"/>
          </p:nvPr>
        </p:nvSpPr>
        <p:spPr bwMode="auto">
          <a:xfrm>
            <a:off x="395288" y="608488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rgbClr val="FFFFFF"/>
                </a:solidFill>
                <a:latin typeface="Arial" pitchFamily="34" charset="0"/>
              </a:defRPr>
            </a:lvl1pPr>
          </a:lstStyle>
          <a:p>
            <a:pPr>
              <a:defRPr/>
            </a:pPr>
            <a:r>
              <a:rPr lang="de-DE"/>
              <a:t>Berlin, </a:t>
            </a:r>
            <a:fld id="{D8ACC3E2-95A7-48E9-ABCF-F8F3718F8E93}" type="datetime1">
              <a:rPr lang="en-GB"/>
              <a:pPr>
                <a:defRPr/>
              </a:pPr>
              <a:t>07/12/2011</a:t>
            </a:fld>
            <a:endParaRPr lang="de-DE"/>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A717C054-EDA1-4AD7-8D79-3AACEA25711F}" type="slidenum">
              <a:rPr lang="de-DE"/>
              <a:pPr>
                <a:defRPr/>
              </a:pPr>
              <a:t>‹Nr.›</a:t>
            </a:fld>
            <a:endParaRPr lang="de-DE"/>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61E8C812-44C7-4F03-8840-1786DB8521F2}" type="slidenum">
              <a:rPr lang="de-DE"/>
              <a:pPr>
                <a:defRPr/>
              </a:pPr>
              <a:t>‹Nr.›</a:t>
            </a:fld>
            <a:endParaRPr lang="de-DE"/>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8763" y="1600200"/>
            <a:ext cx="4038600" cy="395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9763" y="1600200"/>
            <a:ext cx="4038600" cy="395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2"/>
          <p:cNvSpPr>
            <a:spLocks noGrp="1" noChangeArrowheads="1"/>
          </p:cNvSpPr>
          <p:nvPr>
            <p:ph type="sldNum" sz="quarter" idx="10"/>
          </p:nvPr>
        </p:nvSpPr>
        <p:spPr>
          <a:ln/>
        </p:spPr>
        <p:txBody>
          <a:bodyPr/>
          <a:lstStyle>
            <a:lvl1pPr>
              <a:defRPr/>
            </a:lvl1pPr>
          </a:lstStyle>
          <a:p>
            <a:pPr>
              <a:defRPr/>
            </a:pPr>
            <a:r>
              <a:rPr lang="de-DE"/>
              <a:t>PAGE </a:t>
            </a:r>
            <a:fld id="{49C63F1E-7264-4D99-9FD2-7A576BF6F11D}" type="slidenum">
              <a:rPr lang="de-DE"/>
              <a:pPr>
                <a:defRPr/>
              </a:pPr>
              <a:t>‹Nr.›</a:t>
            </a:fld>
            <a:endParaRPr lang="de-D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r>
              <a:rPr lang="de-DE"/>
              <a:t>PAGE </a:t>
            </a:r>
            <a:fld id="{FB564C62-6833-4BF7-A706-5ADCD1C58F3B}" type="slidenum">
              <a:rPr lang="de-DE"/>
              <a:pPr>
                <a:defRPr/>
              </a:pPr>
              <a:t>‹Nr.›</a:t>
            </a:fld>
            <a:endParaRPr lang="de-DE"/>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2"/>
          <p:cNvSpPr>
            <a:spLocks noGrp="1" noChangeArrowheads="1"/>
          </p:cNvSpPr>
          <p:nvPr>
            <p:ph type="sldNum" sz="quarter" idx="10"/>
          </p:nvPr>
        </p:nvSpPr>
        <p:spPr>
          <a:ln/>
        </p:spPr>
        <p:txBody>
          <a:bodyPr/>
          <a:lstStyle>
            <a:lvl1pPr>
              <a:defRPr/>
            </a:lvl1pPr>
          </a:lstStyle>
          <a:p>
            <a:pPr>
              <a:defRPr/>
            </a:pPr>
            <a:r>
              <a:rPr lang="de-DE"/>
              <a:t>PAGE </a:t>
            </a:r>
            <a:fld id="{DE3F85A0-C5BD-49AB-A3E4-300DBA844ECB}" type="slidenum">
              <a:rPr lang="de-DE"/>
              <a:pPr>
                <a:defRPr/>
              </a:pPr>
              <a:t>‹Nr.›</a:t>
            </a:fld>
            <a:endParaRPr lang="de-DE"/>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2"/>
          <p:cNvSpPr>
            <a:spLocks noGrp="1" noChangeArrowheads="1"/>
          </p:cNvSpPr>
          <p:nvPr>
            <p:ph type="sldNum" sz="quarter" idx="10"/>
          </p:nvPr>
        </p:nvSpPr>
        <p:spPr>
          <a:ln/>
        </p:spPr>
        <p:txBody>
          <a:bodyPr/>
          <a:lstStyle>
            <a:lvl1pPr>
              <a:defRPr/>
            </a:lvl1pPr>
          </a:lstStyle>
          <a:p>
            <a:pPr>
              <a:defRPr/>
            </a:pPr>
            <a:r>
              <a:rPr lang="de-DE"/>
              <a:t>PAGE </a:t>
            </a:r>
            <a:fld id="{EE2FA76E-7E62-4670-98F8-E6A372ABD055}" type="slidenum">
              <a:rPr lang="de-DE"/>
              <a:pPr>
                <a:defRPr/>
              </a:pPr>
              <a:t>‹Nr.›</a:t>
            </a:fld>
            <a:endParaRPr lang="de-DE"/>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r>
              <a:rPr lang="de-DE"/>
              <a:t>PAGE </a:t>
            </a:r>
            <a:fld id="{51E79A84-02D1-44E6-B7E8-9D58820F86BD}" type="slidenum">
              <a:rPr lang="de-DE"/>
              <a:pPr>
                <a:defRPr/>
              </a:pPr>
              <a:t>‹Nr.›</a:t>
            </a:fld>
            <a:endParaRPr lang="de-DE"/>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noChangeArrowheads="1"/>
          </p:cNvSpPr>
          <p:nvPr>
            <p:ph type="sldNum" sz="quarter" idx="10"/>
          </p:nvPr>
        </p:nvSpPr>
        <p:spPr>
          <a:ln/>
        </p:spPr>
        <p:txBody>
          <a:bodyPr/>
          <a:lstStyle>
            <a:lvl1pPr>
              <a:defRPr/>
            </a:lvl1pPr>
          </a:lstStyle>
          <a:p>
            <a:pPr>
              <a:defRPr/>
            </a:pPr>
            <a:r>
              <a:rPr lang="de-DE"/>
              <a:t>PAGE </a:t>
            </a:r>
            <a:fld id="{7880F9E7-FC4C-4752-97AF-11BF9F96C681}" type="slidenum">
              <a:rPr lang="de-DE"/>
              <a:pPr>
                <a:defRPr/>
              </a:pPr>
              <a:t>‹Nr.›</a:t>
            </a:fld>
            <a:endParaRPr lang="de-DE"/>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noChangeArrowheads="1"/>
          </p:cNvSpPr>
          <p:nvPr>
            <p:ph type="sldNum" sz="quarter" idx="10"/>
          </p:nvPr>
        </p:nvSpPr>
        <p:spPr>
          <a:ln/>
        </p:spPr>
        <p:txBody>
          <a:bodyPr/>
          <a:lstStyle>
            <a:lvl1pPr>
              <a:defRPr/>
            </a:lvl1pPr>
          </a:lstStyle>
          <a:p>
            <a:pPr>
              <a:defRPr/>
            </a:pPr>
            <a:r>
              <a:rPr lang="de-DE"/>
              <a:t>PAGE </a:t>
            </a:r>
            <a:fld id="{24C5CA37-9633-4340-941B-254C6DF83EDA}" type="slidenum">
              <a:rPr lang="de-DE"/>
              <a:pPr>
                <a:defRPr/>
              </a:pPr>
              <a:t>‹Nr.›</a:t>
            </a:fld>
            <a:endParaRPr lang="de-DE"/>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90AFB097-416E-414D-BE4B-5F38B89EC663}" type="slidenum">
              <a:rPr lang="de-DE"/>
              <a:pPr>
                <a:defRPr/>
              </a:pPr>
              <a:t>‹Nr.›</a:t>
            </a:fld>
            <a:endParaRPr lang="de-DE"/>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30963" y="260350"/>
            <a:ext cx="2057400" cy="52927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7175" y="260350"/>
            <a:ext cx="6021388" cy="52927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3EA25905-5C25-4F48-BA4F-B0954C135350}" type="slidenum">
              <a:rPr lang="de-DE"/>
              <a:pPr>
                <a:defRPr/>
              </a:pPr>
              <a:t>‹Nr.›</a:t>
            </a:fld>
            <a:endParaRPr lang="de-DE"/>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8763"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449763" y="1600200"/>
            <a:ext cx="4038600" cy="1900238"/>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449763" y="3652838"/>
            <a:ext cx="4038600" cy="1900237"/>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2"/>
          <p:cNvSpPr>
            <a:spLocks noGrp="1" noChangeArrowheads="1"/>
          </p:cNvSpPr>
          <p:nvPr>
            <p:ph type="sldNum" sz="quarter" idx="10"/>
          </p:nvPr>
        </p:nvSpPr>
        <p:spPr>
          <a:ln/>
        </p:spPr>
        <p:txBody>
          <a:bodyPr/>
          <a:lstStyle>
            <a:lvl1pPr>
              <a:defRPr/>
            </a:lvl1pPr>
          </a:lstStyle>
          <a:p>
            <a:pPr>
              <a:defRPr/>
            </a:pPr>
            <a:r>
              <a:rPr lang="de-DE"/>
              <a:t>PAGE </a:t>
            </a:r>
            <a:fld id="{85674DC5-5A5E-4F1D-A2BE-EC545CB235E2}" type="slidenum">
              <a:rPr lang="de-DE"/>
              <a:pPr>
                <a:defRPr/>
              </a:pPr>
              <a:t>‹Nr.›</a:t>
            </a:fld>
            <a:endParaRPr lang="de-DE"/>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8763"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9763"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2"/>
          <p:cNvSpPr>
            <a:spLocks noGrp="1" noChangeArrowheads="1"/>
          </p:cNvSpPr>
          <p:nvPr>
            <p:ph type="sldNum" sz="quarter" idx="10"/>
          </p:nvPr>
        </p:nvSpPr>
        <p:spPr>
          <a:ln/>
        </p:spPr>
        <p:txBody>
          <a:bodyPr/>
          <a:lstStyle>
            <a:lvl1pPr>
              <a:defRPr/>
            </a:lvl1pPr>
          </a:lstStyle>
          <a:p>
            <a:pPr>
              <a:defRPr/>
            </a:pPr>
            <a:r>
              <a:rPr lang="de-DE"/>
              <a:t>PAGE </a:t>
            </a:r>
            <a:fld id="{E0280E32-F14B-4EC6-874F-6FF1C6615C8E}" type="slidenum">
              <a:rPr lang="de-DE"/>
              <a:pPr>
                <a:defRPr/>
              </a:pPr>
              <a:t>‹Nr.›</a:t>
            </a:fld>
            <a:endParaRPr lang="de-DE"/>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258763" y="1600200"/>
            <a:ext cx="8229600" cy="3952875"/>
          </a:xfrm>
        </p:spPr>
        <p:txBody>
          <a:bodyPr/>
          <a:lstStyle/>
          <a:p>
            <a:pPr lvl="0"/>
            <a:endParaRPr lang="de-DE" noProof="0" smtClean="0"/>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0D53E30B-2843-4ADD-A1C3-1D13C554906B}" type="slidenum">
              <a:rPr lang="de-DE"/>
              <a:pPr>
                <a:defRPr/>
              </a:pPr>
              <a:t>‹Nr.›</a:t>
            </a:fld>
            <a:endParaRPr lang="de-D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r>
              <a:rPr lang="de-DE"/>
              <a:t>PAGE </a:t>
            </a:r>
            <a:fld id="{D9D45569-2630-4DCD-886E-6A6721D2ACD9}" type="slidenum">
              <a:rPr lang="de-DE"/>
              <a:pPr>
                <a:defRPr/>
              </a:pPr>
              <a:t>‹Nr.›</a:t>
            </a:fld>
            <a:endParaRPr lang="de-DE"/>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xAndChart" preserve="1">
  <p:cSld name="Titel, Text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8763"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iagrammplatzhalter 3"/>
          <p:cNvSpPr>
            <a:spLocks noGrp="1"/>
          </p:cNvSpPr>
          <p:nvPr>
            <p:ph type="chart" sz="half" idx="2"/>
          </p:nvPr>
        </p:nvSpPr>
        <p:spPr>
          <a:xfrm>
            <a:off x="4449763" y="1600200"/>
            <a:ext cx="4038600" cy="3952875"/>
          </a:xfrm>
        </p:spPr>
        <p:txBody>
          <a:bodyPr/>
          <a:lstStyle/>
          <a:p>
            <a:pPr lvl="0"/>
            <a:endParaRPr lang="de-DE" noProof="0" smtClean="0"/>
          </a:p>
        </p:txBody>
      </p:sp>
      <p:sp>
        <p:nvSpPr>
          <p:cNvPr id="5" name="Rectangle 22"/>
          <p:cNvSpPr>
            <a:spLocks noGrp="1" noChangeArrowheads="1"/>
          </p:cNvSpPr>
          <p:nvPr>
            <p:ph type="sldNum" sz="quarter" idx="10"/>
          </p:nvPr>
        </p:nvSpPr>
        <p:spPr>
          <a:ln/>
        </p:spPr>
        <p:txBody>
          <a:bodyPr/>
          <a:lstStyle>
            <a:lvl1pPr>
              <a:defRPr/>
            </a:lvl1pPr>
          </a:lstStyle>
          <a:p>
            <a:pPr>
              <a:defRPr/>
            </a:pPr>
            <a:r>
              <a:rPr lang="de-DE"/>
              <a:t>PAGE </a:t>
            </a:r>
            <a:fld id="{15BA2039-FBCD-4D10-9EBF-51C6AFE7808E}" type="slidenum">
              <a:rPr lang="de-DE"/>
              <a:pPr>
                <a:defRPr/>
              </a:pPr>
              <a:t>‹Nr.›</a:t>
            </a:fld>
            <a:endParaRPr lang="de-DE"/>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chart" preserve="1">
  <p:cSld name="Titel und Diagramm">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Diagrammplatzhalter 2"/>
          <p:cNvSpPr>
            <a:spLocks noGrp="1"/>
          </p:cNvSpPr>
          <p:nvPr>
            <p:ph type="chart" idx="1"/>
          </p:nvPr>
        </p:nvSpPr>
        <p:spPr>
          <a:xfrm>
            <a:off x="258763" y="1600200"/>
            <a:ext cx="8229600" cy="3952875"/>
          </a:xfrm>
        </p:spPr>
        <p:txBody>
          <a:bodyPr/>
          <a:lstStyle/>
          <a:p>
            <a:pPr lvl="0"/>
            <a:endParaRPr lang="de-DE" noProof="0" smtClean="0"/>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05A67185-6550-486D-ABC2-A1B5CFE707BC}" type="slidenum">
              <a:rPr lang="de-DE"/>
              <a:pPr>
                <a:defRPr/>
              </a:pPr>
              <a:t>‹Nr.›</a:t>
            </a:fld>
            <a:endParaRPr lang="de-DE"/>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8763"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449763"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2"/>
          <p:cNvSpPr>
            <a:spLocks noGrp="1" noChangeArrowheads="1"/>
          </p:cNvSpPr>
          <p:nvPr>
            <p:ph type="sldNum" sz="quarter" idx="10"/>
          </p:nvPr>
        </p:nvSpPr>
        <p:spPr>
          <a:ln/>
        </p:spPr>
        <p:txBody>
          <a:bodyPr/>
          <a:lstStyle>
            <a:lvl1pPr>
              <a:defRPr/>
            </a:lvl1pPr>
          </a:lstStyle>
          <a:p>
            <a:pPr>
              <a:defRPr/>
            </a:pPr>
            <a:r>
              <a:rPr lang="de-DE"/>
              <a:t>PAGE </a:t>
            </a:r>
            <a:fld id="{090A2842-5844-41A2-919A-98C42A4CF57B}" type="slidenum">
              <a:rPr lang="de-DE"/>
              <a:pPr>
                <a:defRPr/>
              </a:pPr>
              <a:t>‹Nr.›</a:t>
            </a:fld>
            <a:endParaRPr lang="de-D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5"/>
          <p:cNvSpPr>
            <a:spLocks noGrp="1" noChangeArrowheads="1"/>
          </p:cNvSpPr>
          <p:nvPr>
            <p:ph type="sldNum" sz="quarter" idx="10"/>
          </p:nvPr>
        </p:nvSpPr>
        <p:spPr>
          <a:ln/>
        </p:spPr>
        <p:txBody>
          <a:bodyPr/>
          <a:lstStyle>
            <a:lvl1pPr>
              <a:defRPr/>
            </a:lvl1pPr>
          </a:lstStyle>
          <a:p>
            <a:pPr>
              <a:defRPr/>
            </a:pPr>
            <a:r>
              <a:rPr lang="de-DE"/>
              <a:t>PAGE </a:t>
            </a:r>
            <a:fld id="{A59011D2-CFE9-4746-B47F-D9088A416DA5}" type="slidenum">
              <a:rPr lang="de-DE"/>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B457DE97-31CC-4457-9B04-DEDDD04764A1}" type="slidenum">
              <a:rPr lang="de-DE"/>
              <a:pPr>
                <a:defRPr/>
              </a:pPr>
              <a:t>‹Nr.›</a:t>
            </a:fld>
            <a:endParaRPr lang="de-D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8763" y="1600200"/>
            <a:ext cx="4038600" cy="395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9763" y="1600200"/>
            <a:ext cx="4038600" cy="395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5"/>
          <p:cNvSpPr>
            <a:spLocks noGrp="1" noChangeArrowheads="1"/>
          </p:cNvSpPr>
          <p:nvPr>
            <p:ph type="sldNum" sz="quarter" idx="10"/>
          </p:nvPr>
        </p:nvSpPr>
        <p:spPr>
          <a:ln/>
        </p:spPr>
        <p:txBody>
          <a:bodyPr/>
          <a:lstStyle>
            <a:lvl1pPr>
              <a:defRPr/>
            </a:lvl1pPr>
          </a:lstStyle>
          <a:p>
            <a:pPr>
              <a:defRPr/>
            </a:pPr>
            <a:r>
              <a:rPr lang="de-DE"/>
              <a:t>PAGE </a:t>
            </a:r>
            <a:fld id="{1206EE8C-3290-45AE-881C-E9BA2C468D78}" type="slidenum">
              <a:rPr lang="de-DE"/>
              <a:pPr>
                <a:defRPr/>
              </a:pPr>
              <a:t>‹Nr.›</a:t>
            </a:fld>
            <a:endParaRPr lang="de-D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5"/>
          <p:cNvSpPr>
            <a:spLocks noGrp="1" noChangeArrowheads="1"/>
          </p:cNvSpPr>
          <p:nvPr>
            <p:ph type="sldNum" sz="quarter" idx="10"/>
          </p:nvPr>
        </p:nvSpPr>
        <p:spPr>
          <a:ln/>
        </p:spPr>
        <p:txBody>
          <a:bodyPr/>
          <a:lstStyle>
            <a:lvl1pPr>
              <a:defRPr/>
            </a:lvl1pPr>
          </a:lstStyle>
          <a:p>
            <a:pPr>
              <a:defRPr/>
            </a:pPr>
            <a:r>
              <a:rPr lang="de-DE"/>
              <a:t>PAGE </a:t>
            </a:r>
            <a:fld id="{D819486E-052C-4894-B044-82C4D591E11D}" type="slidenum">
              <a:rPr lang="de-DE"/>
              <a:pPr>
                <a:defRPr/>
              </a:pPr>
              <a:t>‹Nr.›</a:t>
            </a:fld>
            <a:endParaRPr lang="de-D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5"/>
          <p:cNvSpPr>
            <a:spLocks noGrp="1" noChangeArrowheads="1"/>
          </p:cNvSpPr>
          <p:nvPr>
            <p:ph type="sldNum" sz="quarter" idx="10"/>
          </p:nvPr>
        </p:nvSpPr>
        <p:spPr>
          <a:ln/>
        </p:spPr>
        <p:txBody>
          <a:bodyPr/>
          <a:lstStyle>
            <a:lvl1pPr>
              <a:defRPr/>
            </a:lvl1pPr>
          </a:lstStyle>
          <a:p>
            <a:pPr>
              <a:defRPr/>
            </a:pPr>
            <a:r>
              <a:rPr lang="de-DE"/>
              <a:t>PAGE </a:t>
            </a:r>
            <a:fld id="{CE8B1BAB-03DE-457D-9DE7-C5669BAB6A36}" type="slidenum">
              <a:rPr lang="de-DE"/>
              <a:pPr>
                <a:defRPr/>
              </a:pPr>
              <a:t>‹Nr.›</a:t>
            </a:fld>
            <a:endParaRPr lang="de-D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de-DE"/>
              <a:t>PAGE </a:t>
            </a:r>
            <a:fld id="{E431260D-75C2-4BFF-A964-756D4EC3E90A}" type="slidenum">
              <a:rPr lang="de-DE"/>
              <a:pPr>
                <a:defRPr/>
              </a:pPr>
              <a:t>‹Nr.›</a:t>
            </a:fld>
            <a:endParaRPr lang="de-D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sldNum" sz="quarter" idx="10"/>
          </p:nvPr>
        </p:nvSpPr>
        <p:spPr>
          <a:ln/>
        </p:spPr>
        <p:txBody>
          <a:bodyPr/>
          <a:lstStyle>
            <a:lvl1pPr>
              <a:defRPr/>
            </a:lvl1pPr>
          </a:lstStyle>
          <a:p>
            <a:pPr>
              <a:defRPr/>
            </a:pPr>
            <a:r>
              <a:rPr lang="de-DE"/>
              <a:t>PAGE </a:t>
            </a:r>
            <a:fld id="{69081ADB-8535-4678-9027-F138CF54CA82}" type="slidenum">
              <a:rPr lang="de-DE"/>
              <a:pPr>
                <a:defRPr/>
              </a:pPr>
              <a:t>‹Nr.›</a:t>
            </a:fld>
            <a:endParaRPr lang="de-D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5"/>
          <p:cNvSpPr>
            <a:spLocks noGrp="1" noChangeArrowheads="1"/>
          </p:cNvSpPr>
          <p:nvPr>
            <p:ph type="sldNum" sz="quarter" idx="10"/>
          </p:nvPr>
        </p:nvSpPr>
        <p:spPr>
          <a:ln/>
        </p:spPr>
        <p:txBody>
          <a:bodyPr/>
          <a:lstStyle>
            <a:lvl1pPr>
              <a:defRPr/>
            </a:lvl1pPr>
          </a:lstStyle>
          <a:p>
            <a:pPr>
              <a:defRPr/>
            </a:pPr>
            <a:r>
              <a:rPr lang="de-DE"/>
              <a:t>PAGE </a:t>
            </a:r>
            <a:fld id="{90323C58-8F16-435F-8C45-8612CE4F4FBE}" type="slidenum">
              <a:rPr lang="de-DE"/>
              <a:pPr>
                <a:defRPr/>
              </a:pPr>
              <a:t>‹Nr.›</a:t>
            </a:fld>
            <a:endParaRPr lang="de-D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r>
              <a:rPr lang="de-DE"/>
              <a:t>PAGE </a:t>
            </a:r>
            <a:fld id="{2C104E32-41F4-4561-BB83-7CE942A3031D}" type="slidenum">
              <a:rPr lang="de-DE"/>
              <a:pPr>
                <a:defRPr/>
              </a:pPr>
              <a:t>‹Nr.›</a:t>
            </a:fld>
            <a:endParaRPr lang="de-D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30963" y="260350"/>
            <a:ext cx="2057400" cy="52927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7175" y="260350"/>
            <a:ext cx="6021388" cy="52927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5"/>
          <p:cNvSpPr>
            <a:spLocks noGrp="1" noChangeArrowheads="1"/>
          </p:cNvSpPr>
          <p:nvPr>
            <p:ph type="sldNum" sz="quarter" idx="10"/>
          </p:nvPr>
        </p:nvSpPr>
        <p:spPr>
          <a:ln/>
        </p:spPr>
        <p:txBody>
          <a:bodyPr/>
          <a:lstStyle>
            <a:lvl1pPr>
              <a:defRPr/>
            </a:lvl1pPr>
          </a:lstStyle>
          <a:p>
            <a:pPr>
              <a:defRPr/>
            </a:pPr>
            <a:r>
              <a:rPr lang="de-DE"/>
              <a:t>PAGE </a:t>
            </a:r>
            <a:fld id="{438892F0-1C28-4387-990E-E5DA1FCDECAF}" type="slidenum">
              <a:rPr lang="de-DE"/>
              <a:pPr>
                <a:defRPr/>
              </a:pPr>
              <a:t>‹Nr.›</a:t>
            </a:fld>
            <a:endParaRPr lang="de-D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114EB12B-72C9-4072-80BE-BCDB56505688}" type="slidenum">
              <a:rPr lang="de-DE"/>
              <a:pPr>
                <a:defRPr/>
              </a:pPr>
              <a:t>‹Nr.›</a:t>
            </a:fld>
            <a:endParaRPr lang="de-D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A8B278BD-60B4-4530-AD12-8AA53EC35DD5}"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22"/>
          <p:cNvSpPr>
            <a:spLocks noGrp="1" noChangeArrowheads="1"/>
          </p:cNvSpPr>
          <p:nvPr>
            <p:ph type="sldNum" sz="quarter" idx="10"/>
          </p:nvPr>
        </p:nvSpPr>
        <p:spPr>
          <a:ln/>
        </p:spPr>
        <p:txBody>
          <a:bodyPr/>
          <a:lstStyle>
            <a:lvl1pPr>
              <a:defRPr/>
            </a:lvl1pPr>
          </a:lstStyle>
          <a:p>
            <a:pPr>
              <a:defRPr/>
            </a:pPr>
            <a:r>
              <a:rPr lang="de-DE"/>
              <a:t>PAGE </a:t>
            </a:r>
            <a:fld id="{3C67F66D-AD22-4584-B24E-404A1E3D40DB}" type="slidenum">
              <a:rPr lang="de-DE"/>
              <a:pPr>
                <a:defRPr/>
              </a:pPr>
              <a:t>‹Nr.›</a:t>
            </a:fld>
            <a:endParaRPr lang="de-D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0FA84F94-F90C-41E0-B788-09698BD01CA8}" type="slidenum">
              <a:rPr lang="de-DE"/>
              <a:pPr>
                <a:defRPr/>
              </a:pPr>
              <a:t>‹Nr.›</a:t>
            </a:fld>
            <a:endParaRPr lang="de-D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96863" y="3249613"/>
            <a:ext cx="4038600" cy="278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87863" y="3249613"/>
            <a:ext cx="4038600" cy="278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F7D551AD-2E8B-494C-9B17-ACA609007EAF}" type="slidenum">
              <a:rPr lang="de-DE"/>
              <a:pPr>
                <a:defRPr/>
              </a:pPr>
              <a:t>‹Nr.›</a:t>
            </a:fld>
            <a:endParaRPr lang="de-D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r>
              <a:rPr lang="de-DE"/>
              <a:t>PAGE </a:t>
            </a:r>
            <a:fld id="{34A2687C-0D61-43DE-A18F-C60FEA9397D1}" type="slidenum">
              <a:rPr lang="de-DE"/>
              <a:pPr>
                <a:defRPr/>
              </a:pPr>
              <a:t>‹Nr.›</a:t>
            </a:fld>
            <a:endParaRPr lang="de-D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r>
              <a:rPr lang="de-DE"/>
              <a:t>PAGE </a:t>
            </a:r>
            <a:fld id="{F2412AEA-3CCE-418A-8268-60B0DFA8A6C7}" type="slidenum">
              <a:rPr lang="de-DE"/>
              <a:pPr>
                <a:defRPr/>
              </a:pPr>
              <a:t>‹Nr.›</a:t>
            </a:fld>
            <a:endParaRPr lang="de-D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de-DE"/>
              <a:t>PAGE </a:t>
            </a:r>
            <a:fld id="{95859D49-EF5E-4F1C-992D-A4F19A274CD7}" type="slidenum">
              <a:rPr lang="de-DE"/>
              <a:pPr>
                <a:defRPr/>
              </a:pPr>
              <a:t>‹Nr.›</a:t>
            </a:fld>
            <a:endParaRPr lang="de-D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82AB7CF3-C651-4311-A072-6991AEA28A31}" type="slidenum">
              <a:rPr lang="de-DE"/>
              <a:pPr>
                <a:defRPr/>
              </a:pPr>
              <a:t>‹Nr.›</a:t>
            </a:fld>
            <a:endParaRPr lang="de-D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24480AA1-55A0-4044-A0AC-06EC8F549E98}" type="slidenum">
              <a:rPr lang="de-DE"/>
              <a:pPr>
                <a:defRPr/>
              </a:pPr>
              <a:t>‹Nr.›</a:t>
            </a:fld>
            <a:endParaRPr lang="de-D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4F8F87C0-429E-4E53-B24D-245A252AE70D}" type="slidenum">
              <a:rPr lang="de-DE"/>
              <a:pPr>
                <a:defRPr/>
              </a:pPr>
              <a:t>‹Nr.›</a:t>
            </a:fld>
            <a:endParaRPr lang="de-D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57950" y="1041400"/>
            <a:ext cx="2068513" cy="49958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1041400"/>
            <a:ext cx="6054725" cy="49958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6A90A8DC-EC1F-4259-B1AF-68AFB083000B}" type="slidenum">
              <a:rPr lang="de-DE"/>
              <a:pPr>
                <a:defRPr/>
              </a:pPr>
              <a:t>‹Nr.›</a:t>
            </a:fld>
            <a:endParaRPr lang="de-D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4B3AC6BD-61BF-4791-8964-D446A282E473}"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8763" y="1600200"/>
            <a:ext cx="4038600" cy="395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9763" y="1600200"/>
            <a:ext cx="4038600" cy="395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2"/>
          <p:cNvSpPr>
            <a:spLocks noGrp="1" noChangeArrowheads="1"/>
          </p:cNvSpPr>
          <p:nvPr>
            <p:ph type="sldNum" sz="quarter" idx="10"/>
          </p:nvPr>
        </p:nvSpPr>
        <p:spPr>
          <a:ln/>
        </p:spPr>
        <p:txBody>
          <a:bodyPr/>
          <a:lstStyle>
            <a:lvl1pPr>
              <a:defRPr/>
            </a:lvl1pPr>
          </a:lstStyle>
          <a:p>
            <a:pPr>
              <a:defRPr/>
            </a:pPr>
            <a:r>
              <a:rPr lang="de-DE"/>
              <a:t>PAGE </a:t>
            </a:r>
            <a:fld id="{814CBD31-6322-4069-B8F8-64F7C4202CFF}" type="slidenum">
              <a:rPr lang="de-DE"/>
              <a:pPr>
                <a:defRPr/>
              </a:pPr>
              <a:t>‹Nr.›</a:t>
            </a:fld>
            <a:endParaRPr lang="de-D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6B64077A-508D-4413-8ACA-1343A9C56308}" type="slidenum">
              <a:rPr lang="de-DE"/>
              <a:pPr>
                <a:defRPr/>
              </a:pPr>
              <a:t>‹Nr.›</a:t>
            </a:fld>
            <a:endParaRPr lang="de-D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5ED51DEF-6FE1-44DB-8D64-831A1AF79937}" type="slidenum">
              <a:rPr lang="de-DE"/>
              <a:pPr>
                <a:defRPr/>
              </a:pPr>
              <a:t>‹Nr.›</a:t>
            </a:fld>
            <a:endParaRPr lang="de-D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8763" y="1600200"/>
            <a:ext cx="4037012" cy="395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8175" y="1600200"/>
            <a:ext cx="4038600" cy="3952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9BEFABF9-10A4-46B0-AE68-DFD74BF21E9D}" type="slidenum">
              <a:rPr lang="de-DE"/>
              <a:pPr>
                <a:defRPr/>
              </a:pPr>
              <a:t>‹Nr.›</a:t>
            </a:fld>
            <a:endParaRPr lang="de-D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r>
              <a:rPr lang="de-DE"/>
              <a:t>PAGE </a:t>
            </a:r>
            <a:fld id="{A5E99B16-0261-424F-A5FF-149AE8E32BEC}" type="slidenum">
              <a:rPr lang="de-DE"/>
              <a:pPr>
                <a:defRPr/>
              </a:pPr>
              <a:t>‹Nr.›</a:t>
            </a:fld>
            <a:endParaRPr lang="de-D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r>
              <a:rPr lang="de-DE"/>
              <a:t>PAGE </a:t>
            </a:r>
            <a:fld id="{E36A4B23-83F4-4617-861A-9D5BA99AE931}" type="slidenum">
              <a:rPr lang="de-DE"/>
              <a:pPr>
                <a:defRPr/>
              </a:pPr>
              <a:t>‹Nr.›</a:t>
            </a:fld>
            <a:endParaRPr lang="de-D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de-DE"/>
              <a:t>PAGE </a:t>
            </a:r>
            <a:fld id="{C0FA262B-6677-49D3-B3CF-28C00BADE94F}" type="slidenum">
              <a:rPr lang="de-DE"/>
              <a:pPr>
                <a:defRPr/>
              </a:pPr>
              <a:t>‹Nr.›</a:t>
            </a:fld>
            <a:endParaRPr lang="de-D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B0DE281B-AD3B-4941-8EF4-E9AAF90DD50E}" type="slidenum">
              <a:rPr lang="de-DE"/>
              <a:pPr>
                <a:defRPr/>
              </a:pPr>
              <a:t>‹Nr.›</a:t>
            </a:fld>
            <a:endParaRPr lang="de-D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0D981311-77F3-4CB0-82F2-E8B24FE55C2E}" type="slidenum">
              <a:rPr lang="de-DE"/>
              <a:pPr>
                <a:defRPr/>
              </a:pPr>
              <a:t>‹Nr.›</a:t>
            </a:fld>
            <a:endParaRPr lang="de-D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8068B5CB-CC91-4847-B67F-6CA22F1D6F1C}" type="slidenum">
              <a:rPr lang="de-DE"/>
              <a:pPr>
                <a:defRPr/>
              </a:pPr>
              <a:t>‹Nr.›</a:t>
            </a:fld>
            <a:endParaRPr lang="de-D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9375" y="260350"/>
            <a:ext cx="2057400" cy="52927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7175" y="260350"/>
            <a:ext cx="6019800" cy="52927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79AF23FA-9D1C-4837-97B9-2B9C94D36621}"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22"/>
          <p:cNvSpPr>
            <a:spLocks noGrp="1" noChangeArrowheads="1"/>
          </p:cNvSpPr>
          <p:nvPr>
            <p:ph type="sldNum" sz="quarter" idx="10"/>
          </p:nvPr>
        </p:nvSpPr>
        <p:spPr>
          <a:ln/>
        </p:spPr>
        <p:txBody>
          <a:bodyPr/>
          <a:lstStyle>
            <a:lvl1pPr>
              <a:defRPr/>
            </a:lvl1pPr>
          </a:lstStyle>
          <a:p>
            <a:pPr>
              <a:defRPr/>
            </a:pPr>
            <a:r>
              <a:rPr lang="de-DE"/>
              <a:t>PAGE </a:t>
            </a:r>
            <a:fld id="{5A0C09A0-136A-4BBB-9ED5-D0278440A6AE}" type="slidenum">
              <a:rPr lang="de-DE"/>
              <a:pPr>
                <a:defRPr/>
              </a:pPr>
              <a:t>‹Nr.›</a:t>
            </a:fld>
            <a:endParaRPr lang="de-D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7175" y="260350"/>
            <a:ext cx="8229600" cy="900113"/>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8763" y="1600200"/>
            <a:ext cx="4037012"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8175" y="1600200"/>
            <a:ext cx="4038600" cy="395287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8B7622B8-7086-4D24-AC62-E409AD46235F}" type="slidenum">
              <a:rPr lang="de-DE"/>
              <a:pPr>
                <a:defRPr/>
              </a:pPr>
              <a:t>‹Nr.›</a:t>
            </a:fld>
            <a:endParaRPr lang="de-D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0D03C74D-0F7F-4C6F-9E1D-BB816F96F64E}" type="slidenum">
              <a:rPr lang="de-DE"/>
              <a:pPr>
                <a:defRPr/>
              </a:pPr>
              <a:t>‹Nr.›</a:t>
            </a:fld>
            <a:endParaRPr lang="de-DE"/>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951AC90E-A847-48B7-A7D9-1618272F1E00}" type="slidenum">
              <a:rPr lang="de-DE"/>
              <a:pPr>
                <a:defRPr/>
              </a:pPr>
              <a:t>‹Nr.›</a:t>
            </a:fld>
            <a:endParaRPr lang="de-D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F441808A-B8F4-4B79-90DA-2B7ECB47D4AE}" type="slidenum">
              <a:rPr lang="de-DE"/>
              <a:pPr>
                <a:defRPr/>
              </a:pPr>
              <a:t>‹Nr.›</a:t>
            </a:fld>
            <a:endParaRPr lang="de-D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3068638"/>
            <a:ext cx="4038600" cy="260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3068638"/>
            <a:ext cx="4038600" cy="2606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1A4059EF-D056-4FD4-B977-8F969E654DBC}" type="slidenum">
              <a:rPr lang="de-DE"/>
              <a:pPr>
                <a:defRPr/>
              </a:pPr>
              <a:t>‹Nr.›</a:t>
            </a:fld>
            <a:endParaRPr lang="de-D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r>
              <a:rPr lang="de-DE"/>
              <a:t>PAGE </a:t>
            </a:r>
            <a:fld id="{55FB8CFA-C938-4336-A5EE-BB3A71BE1AD5}" type="slidenum">
              <a:rPr lang="de-DE"/>
              <a:pPr>
                <a:defRPr/>
              </a:pPr>
              <a:t>‹Nr.›</a:t>
            </a:fld>
            <a:endParaRPr lang="de-D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r>
              <a:rPr lang="de-DE"/>
              <a:t>PAGE </a:t>
            </a:r>
            <a:fld id="{37AB71B5-C205-4857-B09D-249EC3D74C13}" type="slidenum">
              <a:rPr lang="de-DE"/>
              <a:pPr>
                <a:defRPr/>
              </a:pPr>
              <a:t>‹Nr.›</a:t>
            </a:fld>
            <a:endParaRPr lang="de-D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de-DE"/>
              <a:t>PAGE </a:t>
            </a:r>
            <a:fld id="{5D219D97-3B76-4CAC-B53C-57FC21FAA010}" type="slidenum">
              <a:rPr lang="de-DE"/>
              <a:pPr>
                <a:defRPr/>
              </a:pPr>
              <a:t>‹Nr.›</a:t>
            </a:fld>
            <a:endParaRPr lang="de-DE"/>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B9D41225-3112-43F6-92E8-F6E02DDBD904}" type="slidenum">
              <a:rPr lang="de-DE"/>
              <a:pPr>
                <a:defRPr/>
              </a:pPr>
              <a:t>‹Nr.›</a:t>
            </a:fld>
            <a:endParaRPr lang="de-D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0C8FACBE-2775-4F1C-A25E-4E7D9411EF60}"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22"/>
          <p:cNvSpPr>
            <a:spLocks noGrp="1" noChangeArrowheads="1"/>
          </p:cNvSpPr>
          <p:nvPr>
            <p:ph type="sldNum" sz="quarter" idx="10"/>
          </p:nvPr>
        </p:nvSpPr>
        <p:spPr>
          <a:ln/>
        </p:spPr>
        <p:txBody>
          <a:bodyPr/>
          <a:lstStyle>
            <a:lvl1pPr>
              <a:defRPr/>
            </a:lvl1pPr>
          </a:lstStyle>
          <a:p>
            <a:pPr>
              <a:defRPr/>
            </a:pPr>
            <a:r>
              <a:rPr lang="de-DE"/>
              <a:t>PAGE </a:t>
            </a:r>
            <a:fld id="{700C50F1-6D87-4826-A525-80365DA43238}" type="slidenum">
              <a:rPr lang="de-DE"/>
              <a:pPr>
                <a:defRPr/>
              </a:pPr>
              <a:t>‹Nr.›</a:t>
            </a:fld>
            <a:endParaRPr lang="de-D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9796B7FC-37FA-4C79-BB99-3E6517830AF0}" type="slidenum">
              <a:rPr lang="de-DE"/>
              <a:pPr>
                <a:defRPr/>
              </a:pPr>
              <a:t>‹Nr.›</a:t>
            </a:fld>
            <a:endParaRPr lang="de-D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3025" y="1035050"/>
            <a:ext cx="2057400" cy="464026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1035050"/>
            <a:ext cx="6019800" cy="464026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8FD924F8-8AC7-4516-98B8-9B08B276DC88}" type="slidenum">
              <a:rPr lang="de-DE"/>
              <a:pPr>
                <a:defRPr/>
              </a:pPr>
              <a:t>‹Nr.›</a:t>
            </a:fld>
            <a:endParaRPr lang="de-DE"/>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28AD74D1-7F04-498D-A736-C0C4FE5C2D10}" type="slidenum">
              <a:rPr lang="de-DE"/>
              <a:pPr>
                <a:defRPr/>
              </a:pPr>
              <a:t>‹Nr.›</a:t>
            </a:fld>
            <a:endParaRPr lang="de-DE"/>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E8468BF8-2447-4F60-875E-779A9AC005DE}" type="slidenum">
              <a:rPr lang="de-DE"/>
              <a:pPr>
                <a:defRPr/>
              </a:pPr>
              <a:t>‹Nr.›</a:t>
            </a:fld>
            <a:endParaRPr lang="de-DE"/>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FBDD4C20-2F9D-41F3-93E4-F1422FE862F3}" type="slidenum">
              <a:rPr lang="de-DE"/>
              <a:pPr>
                <a:defRPr/>
              </a:pPr>
              <a:t>‹Nr.›</a:t>
            </a:fld>
            <a:endParaRPr lang="de-DE"/>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628775"/>
            <a:ext cx="4038600" cy="382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1628775"/>
            <a:ext cx="4038600" cy="3822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87CCEEB5-F1EB-4AEE-9C02-100EF68D684D}" type="slidenum">
              <a:rPr lang="de-DE"/>
              <a:pPr>
                <a:defRPr/>
              </a:pPr>
              <a:t>‹Nr.›</a:t>
            </a:fld>
            <a:endParaRPr lang="de-DE"/>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r>
              <a:rPr lang="de-DE"/>
              <a:t>PAGE </a:t>
            </a:r>
            <a:fld id="{F6E7B321-2790-43FA-BC42-47D501FB9BFE}" type="slidenum">
              <a:rPr lang="de-DE"/>
              <a:pPr>
                <a:defRPr/>
              </a:pPr>
              <a:t>‹Nr.›</a:t>
            </a:fld>
            <a:endParaRPr lang="de-D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r>
              <a:rPr lang="de-DE"/>
              <a:t>PAGE </a:t>
            </a:r>
            <a:fld id="{4879DFF5-F96C-44C7-8ABE-E567F3F6E769}" type="slidenum">
              <a:rPr lang="de-DE"/>
              <a:pPr>
                <a:defRPr/>
              </a:pPr>
              <a:t>‹Nr.›</a:t>
            </a:fld>
            <a:endParaRPr lang="de-DE"/>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de-DE"/>
              <a:t>PAGE </a:t>
            </a:r>
            <a:fld id="{2A2077E7-3C38-40BF-B85D-4895D25EC84D}" type="slidenum">
              <a:rPr lang="de-DE"/>
              <a:pPr>
                <a:defRPr/>
              </a:pPr>
              <a:t>‹Nr.›</a:t>
            </a:fld>
            <a:endParaRPr lang="de-D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5274FD5B-8F34-40D9-A6C7-039ED0ABB13A}"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22"/>
          <p:cNvSpPr>
            <a:spLocks noGrp="1" noChangeArrowheads="1"/>
          </p:cNvSpPr>
          <p:nvPr>
            <p:ph type="sldNum" sz="quarter" idx="10"/>
          </p:nvPr>
        </p:nvSpPr>
        <p:spPr>
          <a:ln/>
        </p:spPr>
        <p:txBody>
          <a:bodyPr/>
          <a:lstStyle>
            <a:lvl1pPr>
              <a:defRPr/>
            </a:lvl1pPr>
          </a:lstStyle>
          <a:p>
            <a:pPr>
              <a:defRPr/>
            </a:pPr>
            <a:r>
              <a:rPr lang="de-DE"/>
              <a:t>PAGE </a:t>
            </a:r>
            <a:fld id="{2F1D8D53-E931-47AA-B1BB-DB367266665E}" type="slidenum">
              <a:rPr lang="de-DE"/>
              <a:pPr>
                <a:defRPr/>
              </a:pPr>
              <a:t>‹Nr.›</a:t>
            </a:fld>
            <a:endParaRPr lang="de-D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DB0EC65D-5FD2-45BD-8D6B-F3DD4438998B}" type="slidenum">
              <a:rPr lang="de-DE"/>
              <a:pPr>
                <a:defRPr/>
              </a:pPr>
              <a:t>‹Nr.›</a:t>
            </a:fld>
            <a:endParaRPr lang="de-DE"/>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26FD66EA-21AE-4886-90B1-CFEC4962C467}" type="slidenum">
              <a:rPr lang="de-DE"/>
              <a:pPr>
                <a:defRPr/>
              </a:pPr>
              <a:t>‹Nr.›</a:t>
            </a:fld>
            <a:endParaRPr lang="de-D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7788" y="196850"/>
            <a:ext cx="2058987" cy="52546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196850"/>
            <a:ext cx="6024563" cy="52546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D18A13A3-1B29-4E56-9DEC-25B70045038F}" type="slidenum">
              <a:rPr lang="de-DE"/>
              <a:pPr>
                <a:defRPr/>
              </a:pPr>
              <a:t>‹Nr.›</a:t>
            </a:fld>
            <a:endParaRPr lang="de-D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DEBC097D-6CBE-48B8-A810-830DCF6A6A39}" type="slidenum">
              <a:rPr lang="de-DE"/>
              <a:pPr>
                <a:defRPr/>
              </a:pPr>
              <a:t>‹Nr.›</a:t>
            </a:fld>
            <a:endParaRPr lang="de-DE"/>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55D78714-7B75-4A5C-A031-9ED13B84463D}" type="slidenum">
              <a:rPr lang="de-DE"/>
              <a:pPr>
                <a:defRPr/>
              </a:pPr>
              <a:t>‹Nr.›</a:t>
            </a:fld>
            <a:endParaRPr lang="de-D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E3A83DE6-02BE-4BB4-8573-7640088DF843}" type="slidenum">
              <a:rPr lang="de-DE"/>
              <a:pPr>
                <a:defRPr/>
              </a:pPr>
              <a:t>‹Nr.›</a:t>
            </a:fld>
            <a:endParaRPr lang="de-D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3338513"/>
            <a:ext cx="3173413" cy="278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83013" y="3338513"/>
            <a:ext cx="3175000" cy="278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D1DEB16B-EA2D-4401-B2B5-287FD969733B}" type="slidenum">
              <a:rPr lang="de-DE"/>
              <a:pPr>
                <a:defRPr/>
              </a:pPr>
              <a:t>‹Nr.›</a:t>
            </a:fld>
            <a:endParaRPr lang="de-D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r>
              <a:rPr lang="de-DE"/>
              <a:t>PAGE </a:t>
            </a:r>
            <a:fld id="{CC138B8E-9475-4305-9E91-773493460831}" type="slidenum">
              <a:rPr lang="de-DE"/>
              <a:pPr>
                <a:defRPr/>
              </a:pPr>
              <a:t>‹Nr.›</a:t>
            </a:fld>
            <a:endParaRPr lang="de-D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r>
              <a:rPr lang="de-DE"/>
              <a:t>PAGE </a:t>
            </a:r>
            <a:fld id="{1B28602B-1A91-426D-85D8-424EDD095F4C}" type="slidenum">
              <a:rPr lang="de-DE"/>
              <a:pPr>
                <a:defRPr/>
              </a:pPr>
              <a:t>‹Nr.›</a:t>
            </a:fld>
            <a:endParaRPr lang="de-D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de-DE"/>
              <a:t>PAGE </a:t>
            </a:r>
            <a:fld id="{47E324D5-D678-424A-BD3F-1541D4F80D03}"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noChangeArrowheads="1"/>
          </p:cNvSpPr>
          <p:nvPr>
            <p:ph type="sldNum" sz="quarter" idx="10"/>
          </p:nvPr>
        </p:nvSpPr>
        <p:spPr>
          <a:ln/>
        </p:spPr>
        <p:txBody>
          <a:bodyPr/>
          <a:lstStyle>
            <a:lvl1pPr>
              <a:defRPr/>
            </a:lvl1pPr>
          </a:lstStyle>
          <a:p>
            <a:pPr>
              <a:defRPr/>
            </a:pPr>
            <a:r>
              <a:rPr lang="de-DE"/>
              <a:t>PAGE </a:t>
            </a:r>
            <a:fld id="{D291D199-E600-4915-89D4-E044EAEAEDE1}" type="slidenum">
              <a:rPr lang="de-DE"/>
              <a:pPr>
                <a:defRPr/>
              </a:pPr>
              <a:t>‹Nr.›</a:t>
            </a:fld>
            <a:endParaRPr lang="de-D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926858F6-6F2A-4A3B-A058-393FD459C33C}" type="slidenum">
              <a:rPr lang="de-DE"/>
              <a:pPr>
                <a:defRPr/>
              </a:pPr>
              <a:t>‹Nr.›</a:t>
            </a:fld>
            <a:endParaRPr lang="de-D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0BC0DCA9-F861-402D-9E46-1B96D4053BE6}" type="slidenum">
              <a:rPr lang="de-DE"/>
              <a:pPr>
                <a:defRPr/>
              </a:pPr>
              <a:t>‹Nr.›</a:t>
            </a:fld>
            <a:endParaRPr lang="de-D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7903AD4D-E698-4315-B854-9E663B3F3EE5}" type="slidenum">
              <a:rPr lang="de-DE"/>
              <a:pPr>
                <a:defRPr/>
              </a:pPr>
              <a:t>‹Nr.›</a:t>
            </a:fld>
            <a:endParaRPr lang="de-D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3025" y="1084263"/>
            <a:ext cx="2057400" cy="50419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1084263"/>
            <a:ext cx="6019800" cy="50419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64C71A94-016D-410F-AD99-4B8DAAE170CF}" type="slidenum">
              <a:rPr lang="de-DE"/>
              <a:pPr>
                <a:defRPr/>
              </a:pPr>
              <a:t>‹Nr.›</a:t>
            </a:fld>
            <a:endParaRPr lang="de-D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809E9E95-2B12-4ACA-BB3E-35FDDC8DFA08}" type="slidenum">
              <a:rPr lang="de-DE"/>
              <a:pPr>
                <a:defRPr/>
              </a:pPr>
              <a:t>‹Nr.›</a:t>
            </a:fld>
            <a:endParaRPr lang="de-D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2A7AFEB3-9C31-400B-90A1-ECF8FBEA294E}" type="slidenum">
              <a:rPr lang="de-DE"/>
              <a:pPr>
                <a:defRPr/>
              </a:pPr>
              <a:t>‹Nr.›</a:t>
            </a:fld>
            <a:endParaRPr lang="de-D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D11F2790-158C-4A06-9BFE-220A85B4487C}" type="slidenum">
              <a:rPr lang="de-DE"/>
              <a:pPr>
                <a:defRPr/>
              </a:pPr>
              <a:t>‹Nr.›</a:t>
            </a:fld>
            <a:endParaRPr lang="de-D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25082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3ADEF5CF-D3F7-4265-9227-20A7170FB7AE}" type="slidenum">
              <a:rPr lang="de-DE"/>
              <a:pPr>
                <a:defRPr/>
              </a:pPr>
              <a:t>‹Nr.›</a:t>
            </a:fld>
            <a:endParaRPr lang="de-D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6"/>
          <p:cNvSpPr>
            <a:spLocks noGrp="1" noChangeArrowheads="1"/>
          </p:cNvSpPr>
          <p:nvPr>
            <p:ph type="sldNum" sz="quarter" idx="10"/>
          </p:nvPr>
        </p:nvSpPr>
        <p:spPr>
          <a:ln/>
        </p:spPr>
        <p:txBody>
          <a:bodyPr/>
          <a:lstStyle>
            <a:lvl1pPr>
              <a:defRPr/>
            </a:lvl1pPr>
          </a:lstStyle>
          <a:p>
            <a:pPr>
              <a:defRPr/>
            </a:pPr>
            <a:r>
              <a:rPr lang="de-DE"/>
              <a:t>PAGE </a:t>
            </a:r>
            <a:fld id="{247A6C10-C3D7-4B4F-8FDD-4B570012EF40}" type="slidenum">
              <a:rPr lang="de-DE"/>
              <a:pPr>
                <a:defRPr/>
              </a:pPr>
              <a:t>‹Nr.›</a:t>
            </a:fld>
            <a:endParaRPr lang="de-D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6"/>
          <p:cNvSpPr>
            <a:spLocks noGrp="1" noChangeArrowheads="1"/>
          </p:cNvSpPr>
          <p:nvPr>
            <p:ph type="sldNum" sz="quarter" idx="10"/>
          </p:nvPr>
        </p:nvSpPr>
        <p:spPr>
          <a:ln/>
        </p:spPr>
        <p:txBody>
          <a:bodyPr/>
          <a:lstStyle>
            <a:lvl1pPr>
              <a:defRPr/>
            </a:lvl1pPr>
          </a:lstStyle>
          <a:p>
            <a:pPr>
              <a:defRPr/>
            </a:pPr>
            <a:r>
              <a:rPr lang="de-DE"/>
              <a:t>PAGE </a:t>
            </a:r>
            <a:fld id="{CEA166ED-61A4-4EF8-861C-9AAB459937DE}"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22"/>
          <p:cNvSpPr>
            <a:spLocks noGrp="1" noChangeArrowheads="1"/>
          </p:cNvSpPr>
          <p:nvPr>
            <p:ph type="sldNum" sz="quarter" idx="10"/>
          </p:nvPr>
        </p:nvSpPr>
        <p:spPr>
          <a:ln/>
        </p:spPr>
        <p:txBody>
          <a:bodyPr/>
          <a:lstStyle>
            <a:lvl1pPr>
              <a:defRPr/>
            </a:lvl1pPr>
          </a:lstStyle>
          <a:p>
            <a:pPr>
              <a:defRPr/>
            </a:pPr>
            <a:r>
              <a:rPr lang="de-DE"/>
              <a:t>PAGE </a:t>
            </a:r>
            <a:fld id="{3665FF30-E169-47F8-B643-8EA3FCD8EFDF}" type="slidenum">
              <a:rPr lang="de-DE"/>
              <a:pPr>
                <a:defRPr/>
              </a:pPr>
              <a:t>‹Nr.›</a:t>
            </a:fld>
            <a:endParaRPr lang="de-DE"/>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de-DE"/>
              <a:t>PAGE </a:t>
            </a:r>
            <a:fld id="{526ABB8C-DFF8-49CA-9208-F30974172BF6}" type="slidenum">
              <a:rPr lang="de-DE"/>
              <a:pPr>
                <a:defRPr/>
              </a:pPr>
              <a:t>‹Nr.›</a:t>
            </a:fld>
            <a:endParaRPr lang="de-D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21D3924B-794D-4D6B-BBC8-C57FB2FBDE8F}" type="slidenum">
              <a:rPr lang="de-DE"/>
              <a:pPr>
                <a:defRPr/>
              </a:pPr>
              <a:t>‹Nr.›</a:t>
            </a:fld>
            <a:endParaRPr lang="de-D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02A363DD-05C7-41E4-8A37-F324B86DAB4B}" type="slidenum">
              <a:rPr lang="de-DE"/>
              <a:pPr>
                <a:defRPr/>
              </a:pPr>
              <a:t>‹Nr.›</a:t>
            </a:fld>
            <a:endParaRPr lang="de-D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5BFD86BD-CDC8-4B73-8710-FB727CDA971D}" type="slidenum">
              <a:rPr lang="de-DE"/>
              <a:pPr>
                <a:defRPr/>
              </a:pPr>
              <a:t>‹Nr.›</a:t>
            </a:fld>
            <a:endParaRPr lang="de-D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423025" y="184150"/>
            <a:ext cx="2057400" cy="5942013"/>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250825" y="184150"/>
            <a:ext cx="6019800" cy="5942013"/>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6"/>
          <p:cNvSpPr>
            <a:spLocks noGrp="1" noChangeArrowheads="1"/>
          </p:cNvSpPr>
          <p:nvPr>
            <p:ph type="sldNum" sz="quarter" idx="10"/>
          </p:nvPr>
        </p:nvSpPr>
        <p:spPr>
          <a:ln/>
        </p:spPr>
        <p:txBody>
          <a:bodyPr/>
          <a:lstStyle>
            <a:lvl1pPr>
              <a:defRPr/>
            </a:lvl1pPr>
          </a:lstStyle>
          <a:p>
            <a:pPr>
              <a:defRPr/>
            </a:pPr>
            <a:r>
              <a:rPr lang="de-DE"/>
              <a:t>PAGE </a:t>
            </a:r>
            <a:fld id="{F17695CA-4D04-4F21-B0A3-A2567D924549}" type="slidenum">
              <a:rPr lang="de-DE"/>
              <a:pPr>
                <a:defRPr/>
              </a:pPr>
              <a:t>‹Nr.›</a:t>
            </a:fld>
            <a:endParaRPr lang="de-DE"/>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250825" y="184150"/>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250825"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441825"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6"/>
          <p:cNvSpPr>
            <a:spLocks noGrp="1" noChangeArrowheads="1"/>
          </p:cNvSpPr>
          <p:nvPr>
            <p:ph type="sldNum" sz="quarter" idx="10"/>
          </p:nvPr>
        </p:nvSpPr>
        <p:spPr>
          <a:ln/>
        </p:spPr>
        <p:txBody>
          <a:bodyPr/>
          <a:lstStyle>
            <a:lvl1pPr>
              <a:defRPr/>
            </a:lvl1pPr>
          </a:lstStyle>
          <a:p>
            <a:pPr>
              <a:defRPr/>
            </a:pPr>
            <a:r>
              <a:rPr lang="de-DE"/>
              <a:t>PAGE </a:t>
            </a:r>
            <a:fld id="{28E10EC0-FAB4-4EA0-ADB8-2D75AE812E89}" type="slidenum">
              <a:rPr lang="de-DE"/>
              <a:pPr>
                <a:defRPr/>
              </a:pPr>
              <a:t>‹Nr.›</a:t>
            </a:fld>
            <a:endParaRPr lang="de-DE"/>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B5FEC417-A10C-4194-B76B-85B24E65D029}" type="slidenum">
              <a:rPr lang="de-DE"/>
              <a:pPr>
                <a:defRPr/>
              </a:pPr>
              <a:t>‹Nr.›</a:t>
            </a:fld>
            <a:endParaRPr lang="de-DE"/>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60627046-A23B-41F4-9F92-BFA5B6AB5E20}" type="slidenum">
              <a:rPr lang="de-DE"/>
              <a:pPr>
                <a:defRPr/>
              </a:pPr>
              <a:t>‹Nr.›</a:t>
            </a:fld>
            <a:endParaRPr lang="de-DE"/>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7"/>
          <p:cNvSpPr>
            <a:spLocks noGrp="1" noChangeArrowheads="1"/>
          </p:cNvSpPr>
          <p:nvPr>
            <p:ph type="sldNum" sz="quarter" idx="10"/>
          </p:nvPr>
        </p:nvSpPr>
        <p:spPr>
          <a:ln/>
        </p:spPr>
        <p:txBody>
          <a:bodyPr/>
          <a:lstStyle>
            <a:lvl1pPr>
              <a:defRPr/>
            </a:lvl1pPr>
          </a:lstStyle>
          <a:p>
            <a:pPr>
              <a:defRPr/>
            </a:pPr>
            <a:r>
              <a:rPr lang="de-DE"/>
              <a:t>PAGE </a:t>
            </a:r>
            <a:fld id="{C2085CAD-1C53-4330-BE05-7F48C925ACB4}" type="slidenum">
              <a:rPr lang="de-DE"/>
              <a:pPr>
                <a:defRPr/>
              </a:pPr>
              <a:t>‹Nr.›</a:t>
            </a:fld>
            <a:endParaRPr lang="de-DE"/>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3338513"/>
            <a:ext cx="3173413" cy="278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3783013" y="3338513"/>
            <a:ext cx="3175000" cy="2787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7"/>
          <p:cNvSpPr>
            <a:spLocks noGrp="1" noChangeArrowheads="1"/>
          </p:cNvSpPr>
          <p:nvPr>
            <p:ph type="sldNum" sz="quarter" idx="10"/>
          </p:nvPr>
        </p:nvSpPr>
        <p:spPr>
          <a:ln/>
        </p:spPr>
        <p:txBody>
          <a:bodyPr/>
          <a:lstStyle>
            <a:lvl1pPr>
              <a:defRPr/>
            </a:lvl1pPr>
          </a:lstStyle>
          <a:p>
            <a:pPr>
              <a:defRPr/>
            </a:pPr>
            <a:r>
              <a:rPr lang="de-DE"/>
              <a:t>PAGE </a:t>
            </a:r>
            <a:fld id="{76DBCCCF-B4F1-4E09-ACEB-714AD1963EBA}"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theme" Target="../theme/theme10.xml"/><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image" Target="../media/image2.png"/><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image" Target="../media/image1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6.xml"/><Relationship Id="rId13" Type="http://schemas.openxmlformats.org/officeDocument/2006/relationships/image" Target="../media/image14.png"/><Relationship Id="rId3" Type="http://schemas.openxmlformats.org/officeDocument/2006/relationships/slideLayout" Target="../slideLayouts/slideLayout121.xml"/><Relationship Id="rId7" Type="http://schemas.openxmlformats.org/officeDocument/2006/relationships/slideLayout" Target="../slideLayouts/slideLayout125.xml"/><Relationship Id="rId12" Type="http://schemas.openxmlformats.org/officeDocument/2006/relationships/theme" Target="../theme/theme11.xml"/><Relationship Id="rId2" Type="http://schemas.openxmlformats.org/officeDocument/2006/relationships/slideLayout" Target="../slideLayouts/slideLayout120.xml"/><Relationship Id="rId1" Type="http://schemas.openxmlformats.org/officeDocument/2006/relationships/slideLayout" Target="../slideLayouts/slideLayout119.xml"/><Relationship Id="rId6" Type="http://schemas.openxmlformats.org/officeDocument/2006/relationships/slideLayout" Target="../slideLayouts/slideLayout124.xml"/><Relationship Id="rId11" Type="http://schemas.openxmlformats.org/officeDocument/2006/relationships/slideLayout" Target="../slideLayouts/slideLayout129.xml"/><Relationship Id="rId5" Type="http://schemas.openxmlformats.org/officeDocument/2006/relationships/slideLayout" Target="../slideLayouts/slideLayout123.xml"/><Relationship Id="rId10" Type="http://schemas.openxmlformats.org/officeDocument/2006/relationships/slideLayout" Target="../slideLayouts/slideLayout128.xml"/><Relationship Id="rId4" Type="http://schemas.openxmlformats.org/officeDocument/2006/relationships/slideLayout" Target="../slideLayouts/slideLayout122.xml"/><Relationship Id="rId9" Type="http://schemas.openxmlformats.org/officeDocument/2006/relationships/slideLayout" Target="../slideLayouts/slideLayout127.xml"/><Relationship Id="rId14" Type="http://schemas.openxmlformats.org/officeDocument/2006/relationships/image" Target="../media/image5.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6" Type="http://schemas.openxmlformats.org/officeDocument/2006/relationships/image" Target="../media/image2.png"/><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image" Target="../media/image15.png"/><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0.xml"/><Relationship Id="rId13" Type="http://schemas.openxmlformats.org/officeDocument/2006/relationships/image" Target="../media/image16.png"/><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theme" Target="../theme/theme13.xml"/><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slideLayout" Target="../slideLayouts/slideLayout153.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 Id="rId14" Type="http://schemas.openxmlformats.org/officeDocument/2006/relationships/image" Target="../media/image5.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1.xml"/><Relationship Id="rId13" Type="http://schemas.openxmlformats.org/officeDocument/2006/relationships/theme" Target="../theme/theme14.xml"/><Relationship Id="rId3" Type="http://schemas.openxmlformats.org/officeDocument/2006/relationships/slideLayout" Target="../slideLayouts/slideLayout156.xml"/><Relationship Id="rId7" Type="http://schemas.openxmlformats.org/officeDocument/2006/relationships/slideLayout" Target="../slideLayouts/slideLayout160.xml"/><Relationship Id="rId12" Type="http://schemas.openxmlformats.org/officeDocument/2006/relationships/slideLayout" Target="../slideLayouts/slideLayout165.xml"/><Relationship Id="rId2" Type="http://schemas.openxmlformats.org/officeDocument/2006/relationships/slideLayout" Target="../slideLayouts/slideLayout155.xml"/><Relationship Id="rId1" Type="http://schemas.openxmlformats.org/officeDocument/2006/relationships/slideLayout" Target="../slideLayouts/slideLayout154.xml"/><Relationship Id="rId6" Type="http://schemas.openxmlformats.org/officeDocument/2006/relationships/slideLayout" Target="../slideLayouts/slideLayout159.xml"/><Relationship Id="rId11" Type="http://schemas.openxmlformats.org/officeDocument/2006/relationships/slideLayout" Target="../slideLayouts/slideLayout164.xml"/><Relationship Id="rId5" Type="http://schemas.openxmlformats.org/officeDocument/2006/relationships/slideLayout" Target="../slideLayouts/slideLayout158.xml"/><Relationship Id="rId15" Type="http://schemas.openxmlformats.org/officeDocument/2006/relationships/image" Target="../media/image2.png"/><Relationship Id="rId10" Type="http://schemas.openxmlformats.org/officeDocument/2006/relationships/slideLayout" Target="../slideLayouts/slideLayout163.xml"/><Relationship Id="rId4" Type="http://schemas.openxmlformats.org/officeDocument/2006/relationships/slideLayout" Target="../slideLayouts/slideLayout157.xml"/><Relationship Id="rId9" Type="http://schemas.openxmlformats.org/officeDocument/2006/relationships/slideLayout" Target="../slideLayouts/slideLayout162.xml"/><Relationship Id="rId14" Type="http://schemas.openxmlformats.org/officeDocument/2006/relationships/image" Target="../media/image17.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3.xml"/><Relationship Id="rId13" Type="http://schemas.openxmlformats.org/officeDocument/2006/relationships/slideLayout" Target="../slideLayouts/slideLayout178.xml"/><Relationship Id="rId18" Type="http://schemas.openxmlformats.org/officeDocument/2006/relationships/theme" Target="../theme/theme15.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slideLayout" Target="../slideLayouts/slideLayout177.xml"/><Relationship Id="rId17" Type="http://schemas.openxmlformats.org/officeDocument/2006/relationships/slideLayout" Target="../slideLayouts/slideLayout182.xml"/><Relationship Id="rId2" Type="http://schemas.openxmlformats.org/officeDocument/2006/relationships/slideLayout" Target="../slideLayouts/slideLayout167.xml"/><Relationship Id="rId16" Type="http://schemas.openxmlformats.org/officeDocument/2006/relationships/slideLayout" Target="../slideLayouts/slideLayout181.xml"/><Relationship Id="rId20" Type="http://schemas.openxmlformats.org/officeDocument/2006/relationships/image" Target="../media/image2.png"/><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5" Type="http://schemas.openxmlformats.org/officeDocument/2006/relationships/slideLayout" Target="../slideLayouts/slideLayout180.xml"/><Relationship Id="rId10" Type="http://schemas.openxmlformats.org/officeDocument/2006/relationships/slideLayout" Target="../slideLayouts/slideLayout175.xml"/><Relationship Id="rId19" Type="http://schemas.openxmlformats.org/officeDocument/2006/relationships/image" Target="../media/image1.png"/><Relationship Id="rId4" Type="http://schemas.openxmlformats.org/officeDocument/2006/relationships/slideLayout" Target="../slideLayouts/slideLayout169.xml"/><Relationship Id="rId9" Type="http://schemas.openxmlformats.org/officeDocument/2006/relationships/slideLayout" Target="../slideLayouts/slideLayout174.xml"/><Relationship Id="rId14" Type="http://schemas.openxmlformats.org/officeDocument/2006/relationships/slideLayout" Target="../slideLayouts/slideLayout17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6.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image" Target="../media/image2.png"/><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8.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9.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10.png"/><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5.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2.pn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1.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2.pn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9.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7" descr="folien_footer"/>
          <p:cNvPicPr>
            <a:picLocks noChangeAspect="1" noChangeArrowheads="1"/>
          </p:cNvPicPr>
          <p:nvPr/>
        </p:nvPicPr>
        <p:blipFill>
          <a:blip r:embed="rId18" cstate="print"/>
          <a:srcRect/>
          <a:stretch>
            <a:fillRect/>
          </a:stretch>
        </p:blipFill>
        <p:spPr bwMode="auto">
          <a:xfrm>
            <a:off x="0" y="6626225"/>
            <a:ext cx="9156700" cy="2317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7175" y="260350"/>
            <a:ext cx="8229600"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TITELMASTERFORMAT</a:t>
            </a:r>
            <a:br>
              <a:rPr lang="de-DE" smtClean="0"/>
            </a:br>
            <a:r>
              <a:rPr lang="de-DE" smtClean="0"/>
              <a:t>Unterzeile manuell auf Seite umfärben</a:t>
            </a:r>
          </a:p>
        </p:txBody>
      </p:sp>
      <p:sp>
        <p:nvSpPr>
          <p:cNvPr id="1028" name="Rectangle 3"/>
          <p:cNvSpPr>
            <a:spLocks noGrp="1" noChangeArrowheads="1"/>
          </p:cNvSpPr>
          <p:nvPr>
            <p:ph type="body" idx="1"/>
          </p:nvPr>
        </p:nvSpPr>
        <p:spPr bwMode="auto">
          <a:xfrm>
            <a:off x="258763" y="1600200"/>
            <a:ext cx="8229600" cy="395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Die farbigen Sekundärfarben fungieren sowohl als Codierung (Navigation) innerhalb der Kommunikation als auch zur Auflockerung des gesamten visuellen Auftritts. </a:t>
            </a:r>
          </a:p>
          <a:p>
            <a:pPr lvl="1"/>
            <a:r>
              <a:rPr lang="de-DE" smtClean="0"/>
              <a:t>Mastertextformat bearbeiten</a:t>
            </a:r>
          </a:p>
          <a:p>
            <a:pPr lvl="1"/>
            <a:r>
              <a:rPr lang="de-DE" smtClean="0"/>
              <a:t>Als weitere Sekundärfarben ergänzen drei Grautöne Seriosität und Neutralität.</a:t>
            </a:r>
          </a:p>
          <a:p>
            <a:pPr lvl="1"/>
            <a:r>
              <a:rPr lang="de-DE" smtClean="0"/>
              <a:t>Die farbigen Sekundärfarben fungieren sowohl als Codierung (Navigation) innerhalb der Kommunikation als auch zur Auflockerung des gesamten visuellen Auftritts.</a:t>
            </a:r>
          </a:p>
          <a:p>
            <a:pPr lvl="2"/>
            <a:r>
              <a:rPr lang="de-DE" smtClean="0"/>
              <a:t>Punkt x</a:t>
            </a:r>
          </a:p>
          <a:p>
            <a:pPr lvl="2"/>
            <a:r>
              <a:rPr lang="de-DE" smtClean="0"/>
              <a:t>Punkt y</a:t>
            </a:r>
          </a:p>
        </p:txBody>
      </p:sp>
      <p:sp>
        <p:nvSpPr>
          <p:cNvPr id="4118" name="Rectangle 22"/>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03F78330-C01B-42E7-BE64-9334114B9377}" type="slidenum">
              <a:rPr lang="de-DE"/>
              <a:pPr>
                <a:defRPr/>
              </a:pPr>
              <a:t>‹Nr.›</a:t>
            </a:fld>
            <a:endParaRPr lang="de-DE"/>
          </a:p>
        </p:txBody>
      </p:sp>
      <p:pic>
        <p:nvPicPr>
          <p:cNvPr id="1030" name="Picture 25" descr="HG_LOGO_S_ENG_RGB"/>
          <p:cNvPicPr>
            <a:picLocks noChangeAspect="1" noChangeArrowheads="1"/>
          </p:cNvPicPr>
          <p:nvPr/>
        </p:nvPicPr>
        <p:blipFill>
          <a:blip r:embed="rId19" cstate="print"/>
          <a:srcRect/>
          <a:stretch>
            <a:fillRect/>
          </a:stretch>
        </p:blipFill>
        <p:spPr bwMode="auto">
          <a:xfrm>
            <a:off x="7375525" y="6000750"/>
            <a:ext cx="1433513" cy="633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843" r:id="rId1"/>
    <p:sldLayoutId id="2147492662" r:id="rId2"/>
    <p:sldLayoutId id="2147492663" r:id="rId3"/>
    <p:sldLayoutId id="2147492664" r:id="rId4"/>
    <p:sldLayoutId id="2147492665" r:id="rId5"/>
    <p:sldLayoutId id="2147492666" r:id="rId6"/>
    <p:sldLayoutId id="2147492667" r:id="rId7"/>
    <p:sldLayoutId id="2147492668" r:id="rId8"/>
    <p:sldLayoutId id="2147492669" r:id="rId9"/>
    <p:sldLayoutId id="2147492670" r:id="rId10"/>
    <p:sldLayoutId id="2147492671" r:id="rId11"/>
    <p:sldLayoutId id="2147492672" r:id="rId12"/>
    <p:sldLayoutId id="2147492673" r:id="rId13"/>
    <p:sldLayoutId id="2147492674" r:id="rId14"/>
    <p:sldLayoutId id="2147492675" r:id="rId15"/>
    <p:sldLayoutId id="2147492676" r:id="rId16"/>
  </p:sldLayoutIdLst>
  <p:hf hdr="0" ftr="0" dt="0"/>
  <p:txStyles>
    <p:titleStyle>
      <a:lvl1pPr algn="l" rtl="0" eaLnBrk="0" fontAlgn="base" hangingPunct="0">
        <a:lnSpc>
          <a:spcPts val="3200"/>
        </a:lnSpc>
        <a:spcBef>
          <a:spcPct val="0"/>
        </a:spcBef>
        <a:spcAft>
          <a:spcPct val="0"/>
        </a:spcAft>
        <a:defRPr sz="3000" b="1">
          <a:solidFill>
            <a:srgbClr val="00589C"/>
          </a:solidFill>
          <a:latin typeface="+mj-lt"/>
          <a:ea typeface="+mj-ea"/>
          <a:cs typeface="+mj-cs"/>
        </a:defRPr>
      </a:lvl1pPr>
      <a:lvl2pPr algn="l" rtl="0" eaLnBrk="0" fontAlgn="base" hangingPunct="0">
        <a:lnSpc>
          <a:spcPts val="3200"/>
        </a:lnSpc>
        <a:spcBef>
          <a:spcPct val="0"/>
        </a:spcBef>
        <a:spcAft>
          <a:spcPct val="0"/>
        </a:spcAft>
        <a:defRPr sz="3000" b="1">
          <a:solidFill>
            <a:srgbClr val="00589C"/>
          </a:solidFill>
          <a:latin typeface="Arial" pitchFamily="34" charset="0"/>
        </a:defRPr>
      </a:lvl2pPr>
      <a:lvl3pPr algn="l" rtl="0" eaLnBrk="0" fontAlgn="base" hangingPunct="0">
        <a:lnSpc>
          <a:spcPts val="3200"/>
        </a:lnSpc>
        <a:spcBef>
          <a:spcPct val="0"/>
        </a:spcBef>
        <a:spcAft>
          <a:spcPct val="0"/>
        </a:spcAft>
        <a:defRPr sz="3000" b="1">
          <a:solidFill>
            <a:srgbClr val="00589C"/>
          </a:solidFill>
          <a:latin typeface="Arial" pitchFamily="34" charset="0"/>
        </a:defRPr>
      </a:lvl3pPr>
      <a:lvl4pPr algn="l" rtl="0" eaLnBrk="0" fontAlgn="base" hangingPunct="0">
        <a:lnSpc>
          <a:spcPts val="3200"/>
        </a:lnSpc>
        <a:spcBef>
          <a:spcPct val="0"/>
        </a:spcBef>
        <a:spcAft>
          <a:spcPct val="0"/>
        </a:spcAft>
        <a:defRPr sz="3000" b="1">
          <a:solidFill>
            <a:srgbClr val="00589C"/>
          </a:solidFill>
          <a:latin typeface="Arial" pitchFamily="34" charset="0"/>
        </a:defRPr>
      </a:lvl4pPr>
      <a:lvl5pPr algn="l" rtl="0" eaLnBrk="0" fontAlgn="base" hangingPunct="0">
        <a:lnSpc>
          <a:spcPts val="3200"/>
        </a:lnSpc>
        <a:spcBef>
          <a:spcPct val="0"/>
        </a:spcBef>
        <a:spcAft>
          <a:spcPct val="0"/>
        </a:spcAft>
        <a:defRPr sz="3000" b="1">
          <a:solidFill>
            <a:srgbClr val="00589C"/>
          </a:solidFill>
          <a:latin typeface="Arial" pitchFamily="34" charset="0"/>
        </a:defRPr>
      </a:lvl5pPr>
      <a:lvl6pPr marL="457200" algn="l" rtl="0" fontAlgn="base">
        <a:lnSpc>
          <a:spcPts val="3200"/>
        </a:lnSpc>
        <a:spcBef>
          <a:spcPct val="0"/>
        </a:spcBef>
        <a:spcAft>
          <a:spcPct val="0"/>
        </a:spcAft>
        <a:defRPr sz="3000" b="1">
          <a:solidFill>
            <a:srgbClr val="00589C"/>
          </a:solidFill>
          <a:latin typeface="Arial" pitchFamily="34" charset="0"/>
        </a:defRPr>
      </a:lvl6pPr>
      <a:lvl7pPr marL="914400" algn="l" rtl="0" fontAlgn="base">
        <a:lnSpc>
          <a:spcPts val="3200"/>
        </a:lnSpc>
        <a:spcBef>
          <a:spcPct val="0"/>
        </a:spcBef>
        <a:spcAft>
          <a:spcPct val="0"/>
        </a:spcAft>
        <a:defRPr sz="3000" b="1">
          <a:solidFill>
            <a:srgbClr val="00589C"/>
          </a:solidFill>
          <a:latin typeface="Arial" pitchFamily="34" charset="0"/>
        </a:defRPr>
      </a:lvl7pPr>
      <a:lvl8pPr marL="1371600" algn="l" rtl="0" fontAlgn="base">
        <a:lnSpc>
          <a:spcPts val="3200"/>
        </a:lnSpc>
        <a:spcBef>
          <a:spcPct val="0"/>
        </a:spcBef>
        <a:spcAft>
          <a:spcPct val="0"/>
        </a:spcAft>
        <a:defRPr sz="3000" b="1">
          <a:solidFill>
            <a:srgbClr val="00589C"/>
          </a:solidFill>
          <a:latin typeface="Arial" pitchFamily="34" charset="0"/>
        </a:defRPr>
      </a:lvl8pPr>
      <a:lvl9pPr marL="1828800" algn="l" rtl="0" fontAlgn="base">
        <a:lnSpc>
          <a:spcPts val="3200"/>
        </a:lnSpc>
        <a:spcBef>
          <a:spcPct val="0"/>
        </a:spcBef>
        <a:spcAft>
          <a:spcPct val="0"/>
        </a:spcAft>
        <a:defRPr sz="3000" b="1">
          <a:solidFill>
            <a:srgbClr val="00589C"/>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tx1"/>
          </a:solidFill>
          <a:latin typeface="+mn-lt"/>
          <a:ea typeface="+mn-ea"/>
          <a:cs typeface="+mn-cs"/>
        </a:defRPr>
      </a:lvl1pPr>
      <a:lvl2pPr marL="444500" indent="-265113"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2pPr>
      <a:lvl3pPr marL="901700" indent="-277813"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3pPr>
      <a:lvl4pPr marL="2365375" indent="-381000" algn="l" rtl="0" eaLnBrk="0" fontAlgn="base" hangingPunct="0">
        <a:spcBef>
          <a:spcPct val="20000"/>
        </a:spcBef>
        <a:spcAft>
          <a:spcPct val="0"/>
        </a:spcAft>
        <a:buChar char="–"/>
        <a:defRPr sz="2000">
          <a:solidFill>
            <a:schemeClr val="tx1"/>
          </a:solidFill>
          <a:latin typeface="+mn-lt"/>
        </a:defRPr>
      </a:lvl4pPr>
      <a:lvl5pPr marL="2925763" indent="-381000" algn="l" rtl="0" eaLnBrk="0" fontAlgn="base" hangingPunct="0">
        <a:spcBef>
          <a:spcPct val="20000"/>
        </a:spcBef>
        <a:spcAft>
          <a:spcPct val="0"/>
        </a:spcAft>
        <a:buChar char="»"/>
        <a:defRPr sz="2000">
          <a:solidFill>
            <a:schemeClr val="tx1"/>
          </a:solidFill>
          <a:latin typeface="+mn-lt"/>
        </a:defRPr>
      </a:lvl5pPr>
      <a:lvl6pPr marL="3382963" indent="-381000" algn="l" rtl="0" fontAlgn="base">
        <a:spcBef>
          <a:spcPct val="20000"/>
        </a:spcBef>
        <a:spcAft>
          <a:spcPct val="0"/>
        </a:spcAft>
        <a:buChar char="»"/>
        <a:defRPr sz="2000">
          <a:solidFill>
            <a:schemeClr val="tx1"/>
          </a:solidFill>
          <a:latin typeface="+mn-lt"/>
        </a:defRPr>
      </a:lvl6pPr>
      <a:lvl7pPr marL="3840163" indent="-381000" algn="l" rtl="0" fontAlgn="base">
        <a:spcBef>
          <a:spcPct val="20000"/>
        </a:spcBef>
        <a:spcAft>
          <a:spcPct val="0"/>
        </a:spcAft>
        <a:buChar char="»"/>
        <a:defRPr sz="2000">
          <a:solidFill>
            <a:schemeClr val="tx1"/>
          </a:solidFill>
          <a:latin typeface="+mn-lt"/>
        </a:defRPr>
      </a:lvl7pPr>
      <a:lvl8pPr marL="4297363" indent="-381000" algn="l" rtl="0" fontAlgn="base">
        <a:spcBef>
          <a:spcPct val="20000"/>
        </a:spcBef>
        <a:spcAft>
          <a:spcPct val="0"/>
        </a:spcAft>
        <a:buChar char="»"/>
        <a:defRPr sz="2000">
          <a:solidFill>
            <a:schemeClr val="tx1"/>
          </a:solidFill>
          <a:latin typeface="+mn-lt"/>
        </a:defRPr>
      </a:lvl8pPr>
      <a:lvl9pPr marL="4754563" indent="-3810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7" descr="folien_footer_keytech"/>
          <p:cNvPicPr>
            <a:picLocks noChangeAspect="1" noChangeArrowheads="1"/>
          </p:cNvPicPr>
          <p:nvPr/>
        </p:nvPicPr>
        <p:blipFill>
          <a:blip r:embed="rId14" cstate="print"/>
          <a:srcRect/>
          <a:stretch>
            <a:fillRect/>
          </a:stretch>
        </p:blipFill>
        <p:spPr bwMode="auto">
          <a:xfrm>
            <a:off x="0" y="6626225"/>
            <a:ext cx="9156700" cy="231775"/>
          </a:xfrm>
          <a:prstGeom prst="rect">
            <a:avLst/>
          </a:prstGeom>
          <a:noFill/>
          <a:ln w="9525">
            <a:noFill/>
            <a:miter lim="800000"/>
            <a:headEnd/>
            <a:tailEnd/>
          </a:ln>
        </p:spPr>
      </p:pic>
      <p:sp>
        <p:nvSpPr>
          <p:cNvPr id="10243" name="Rectangle 4"/>
          <p:cNvSpPr>
            <a:spLocks noGrp="1" noChangeArrowheads="1"/>
          </p:cNvSpPr>
          <p:nvPr>
            <p:ph type="title"/>
          </p:nvPr>
        </p:nvSpPr>
        <p:spPr bwMode="auto">
          <a:xfrm>
            <a:off x="250825" y="2079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br>
              <a:rPr lang="de-DE" smtClean="0"/>
            </a:br>
            <a:r>
              <a:rPr lang="de-DE" smtClean="0"/>
              <a:t>Unterzeile manuell einfärben</a:t>
            </a:r>
          </a:p>
        </p:txBody>
      </p:sp>
      <p:sp>
        <p:nvSpPr>
          <p:cNvPr id="10244" name="Rectangle 5"/>
          <p:cNvSpPr>
            <a:spLocks noGrp="1" noChangeArrowheads="1"/>
          </p:cNvSpPr>
          <p:nvPr>
            <p:ph type="body" idx="1"/>
          </p:nvPr>
        </p:nvSpPr>
        <p:spPr bwMode="auto">
          <a:xfrm>
            <a:off x="250825"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Die farbigen Sekundärfarben fungieren sowohl als Codierung (Navigation) innerhalb der Kommunikation als auch zur Auflockerung des gesamten visuellen Auftritts. </a:t>
            </a:r>
          </a:p>
          <a:p>
            <a:pPr lvl="1"/>
            <a:r>
              <a:rPr lang="de-DE" smtClean="0"/>
              <a:t>Mastertextformat bearbeiten</a:t>
            </a:r>
          </a:p>
          <a:p>
            <a:pPr lvl="1"/>
            <a:r>
              <a:rPr lang="de-DE" smtClean="0"/>
              <a:t>Als weitere Sekundärfarben ergänzen drei Grautöne Seriosität und Neutralität.</a:t>
            </a:r>
          </a:p>
          <a:p>
            <a:pPr lvl="1"/>
            <a:r>
              <a:rPr lang="de-DE" smtClean="0"/>
              <a:t>Die farbigen Sekundärfarben fungieren sowohl als Codierung (Navigation) innerhalb der Kommunikation als auch zur Auflockerung des gesamten visuellen Auftritts.</a:t>
            </a:r>
          </a:p>
          <a:p>
            <a:pPr lvl="2"/>
            <a:r>
              <a:rPr lang="de-DE" smtClean="0"/>
              <a:t>Punkt x</a:t>
            </a:r>
          </a:p>
          <a:p>
            <a:pPr lvl="2"/>
            <a:r>
              <a:rPr lang="de-DE" smtClean="0"/>
              <a:t>Punkt y</a:t>
            </a:r>
          </a:p>
          <a:p>
            <a:pPr lvl="0"/>
            <a:endParaRPr lang="de-DE" smtClean="0"/>
          </a:p>
        </p:txBody>
      </p:sp>
      <p:sp>
        <p:nvSpPr>
          <p:cNvPr id="407558" name="Rectangle 6"/>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57A056B4-C025-4CF5-B091-239B60BADF91}" type="slidenum">
              <a:rPr lang="de-DE"/>
              <a:pPr>
                <a:defRPr/>
              </a:pPr>
              <a:t>‹Nr.›</a:t>
            </a:fld>
            <a:endParaRPr lang="de-DE"/>
          </a:p>
        </p:txBody>
      </p:sp>
      <p:pic>
        <p:nvPicPr>
          <p:cNvPr id="10246" name="Picture 10" descr="HG_LOGO_S_ENG_RGB"/>
          <p:cNvPicPr>
            <a:picLocks noChangeAspect="1" noChangeArrowheads="1"/>
          </p:cNvPicPr>
          <p:nvPr/>
        </p:nvPicPr>
        <p:blipFill>
          <a:blip r:embed="rId15" cstate="print"/>
          <a:srcRect/>
          <a:stretch>
            <a:fillRect/>
          </a:stretch>
        </p:blipFill>
        <p:spPr bwMode="auto">
          <a:xfrm>
            <a:off x="7375525" y="6000750"/>
            <a:ext cx="1433513" cy="633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768" r:id="rId1"/>
    <p:sldLayoutId id="2147492769" r:id="rId2"/>
    <p:sldLayoutId id="2147492770" r:id="rId3"/>
    <p:sldLayoutId id="2147492771" r:id="rId4"/>
    <p:sldLayoutId id="2147492772" r:id="rId5"/>
    <p:sldLayoutId id="2147492773" r:id="rId6"/>
    <p:sldLayoutId id="2147492774" r:id="rId7"/>
    <p:sldLayoutId id="2147492775" r:id="rId8"/>
    <p:sldLayoutId id="2147492776" r:id="rId9"/>
    <p:sldLayoutId id="2147492777" r:id="rId10"/>
    <p:sldLayoutId id="2147492778" r:id="rId11"/>
    <p:sldLayoutId id="2147492779" r:id="rId12"/>
  </p:sldLayoutIdLst>
  <p:hf hdr="0" ftr="0" dt="0"/>
  <p:txStyles>
    <p:titleStyle>
      <a:lvl1pPr algn="l" rtl="0" eaLnBrk="0" fontAlgn="base" hangingPunct="0">
        <a:lnSpc>
          <a:spcPts val="3200"/>
        </a:lnSpc>
        <a:spcBef>
          <a:spcPct val="0"/>
        </a:spcBef>
        <a:spcAft>
          <a:spcPct val="0"/>
        </a:spcAft>
        <a:defRPr sz="3000" b="1">
          <a:solidFill>
            <a:srgbClr val="00589C"/>
          </a:solidFill>
          <a:latin typeface="+mj-lt"/>
          <a:ea typeface="+mj-ea"/>
          <a:cs typeface="+mj-cs"/>
        </a:defRPr>
      </a:lvl1pPr>
      <a:lvl2pPr algn="l" rtl="0" eaLnBrk="0" fontAlgn="base" hangingPunct="0">
        <a:lnSpc>
          <a:spcPts val="3200"/>
        </a:lnSpc>
        <a:spcBef>
          <a:spcPct val="0"/>
        </a:spcBef>
        <a:spcAft>
          <a:spcPct val="0"/>
        </a:spcAft>
        <a:defRPr sz="3000" b="1">
          <a:solidFill>
            <a:srgbClr val="00589C"/>
          </a:solidFill>
          <a:latin typeface="Arial" pitchFamily="34" charset="0"/>
        </a:defRPr>
      </a:lvl2pPr>
      <a:lvl3pPr algn="l" rtl="0" eaLnBrk="0" fontAlgn="base" hangingPunct="0">
        <a:lnSpc>
          <a:spcPts val="3200"/>
        </a:lnSpc>
        <a:spcBef>
          <a:spcPct val="0"/>
        </a:spcBef>
        <a:spcAft>
          <a:spcPct val="0"/>
        </a:spcAft>
        <a:defRPr sz="3000" b="1">
          <a:solidFill>
            <a:srgbClr val="00589C"/>
          </a:solidFill>
          <a:latin typeface="Arial" pitchFamily="34" charset="0"/>
        </a:defRPr>
      </a:lvl3pPr>
      <a:lvl4pPr algn="l" rtl="0" eaLnBrk="0" fontAlgn="base" hangingPunct="0">
        <a:lnSpc>
          <a:spcPts val="3200"/>
        </a:lnSpc>
        <a:spcBef>
          <a:spcPct val="0"/>
        </a:spcBef>
        <a:spcAft>
          <a:spcPct val="0"/>
        </a:spcAft>
        <a:defRPr sz="3000" b="1">
          <a:solidFill>
            <a:srgbClr val="00589C"/>
          </a:solidFill>
          <a:latin typeface="Arial" pitchFamily="34" charset="0"/>
        </a:defRPr>
      </a:lvl4pPr>
      <a:lvl5pPr algn="l" rtl="0" eaLnBrk="0" fontAlgn="base" hangingPunct="0">
        <a:lnSpc>
          <a:spcPts val="3200"/>
        </a:lnSpc>
        <a:spcBef>
          <a:spcPct val="0"/>
        </a:spcBef>
        <a:spcAft>
          <a:spcPct val="0"/>
        </a:spcAft>
        <a:defRPr sz="3000" b="1">
          <a:solidFill>
            <a:srgbClr val="00589C"/>
          </a:solidFill>
          <a:latin typeface="Arial" pitchFamily="34" charset="0"/>
        </a:defRPr>
      </a:lvl5pPr>
      <a:lvl6pPr marL="457200" algn="l" rtl="0" fontAlgn="base">
        <a:lnSpc>
          <a:spcPts val="3200"/>
        </a:lnSpc>
        <a:spcBef>
          <a:spcPct val="0"/>
        </a:spcBef>
        <a:spcAft>
          <a:spcPct val="0"/>
        </a:spcAft>
        <a:defRPr sz="3000" b="1">
          <a:solidFill>
            <a:srgbClr val="00589C"/>
          </a:solidFill>
          <a:latin typeface="Arial" pitchFamily="34" charset="0"/>
        </a:defRPr>
      </a:lvl6pPr>
      <a:lvl7pPr marL="914400" algn="l" rtl="0" fontAlgn="base">
        <a:lnSpc>
          <a:spcPts val="3200"/>
        </a:lnSpc>
        <a:spcBef>
          <a:spcPct val="0"/>
        </a:spcBef>
        <a:spcAft>
          <a:spcPct val="0"/>
        </a:spcAft>
        <a:defRPr sz="3000" b="1">
          <a:solidFill>
            <a:srgbClr val="00589C"/>
          </a:solidFill>
          <a:latin typeface="Arial" pitchFamily="34" charset="0"/>
        </a:defRPr>
      </a:lvl7pPr>
      <a:lvl8pPr marL="1371600" algn="l" rtl="0" fontAlgn="base">
        <a:lnSpc>
          <a:spcPts val="3200"/>
        </a:lnSpc>
        <a:spcBef>
          <a:spcPct val="0"/>
        </a:spcBef>
        <a:spcAft>
          <a:spcPct val="0"/>
        </a:spcAft>
        <a:defRPr sz="3000" b="1">
          <a:solidFill>
            <a:srgbClr val="00589C"/>
          </a:solidFill>
          <a:latin typeface="Arial" pitchFamily="34" charset="0"/>
        </a:defRPr>
      </a:lvl8pPr>
      <a:lvl9pPr marL="1828800" algn="l" rtl="0" fontAlgn="base">
        <a:lnSpc>
          <a:spcPts val="3200"/>
        </a:lnSpc>
        <a:spcBef>
          <a:spcPct val="0"/>
        </a:spcBef>
        <a:spcAft>
          <a:spcPct val="0"/>
        </a:spcAft>
        <a:defRPr sz="3000" b="1">
          <a:solidFill>
            <a:srgbClr val="00589C"/>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tx1"/>
          </a:solidFill>
          <a:latin typeface="+mn-lt"/>
          <a:ea typeface="+mn-ea"/>
          <a:cs typeface="+mn-cs"/>
        </a:defRPr>
      </a:lvl1pPr>
      <a:lvl2pPr marL="820738" indent="-285750"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2pPr>
      <a:lvl3pPr marL="1228725" indent="-228600"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3pPr>
      <a:lvl4pPr marL="163671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4763"/>
            <a:ext cx="9144000" cy="6858001"/>
          </a:xfrm>
          <a:prstGeom prst="rect">
            <a:avLst/>
          </a:prstGeom>
          <a:solidFill>
            <a:srgbClr val="00589C"/>
          </a:solidFill>
          <a:ln w="9525" algn="ctr">
            <a:noFill/>
            <a:miter lim="800000"/>
            <a:headEnd/>
            <a:tailEnd/>
          </a:ln>
        </p:spPr>
        <p:txBody>
          <a:bodyPr wrap="none" anchor="ctr"/>
          <a:lstStyle/>
          <a:p>
            <a:pPr>
              <a:lnSpc>
                <a:spcPts val="2000"/>
              </a:lnSpc>
              <a:spcBef>
                <a:spcPct val="20000"/>
              </a:spcBef>
            </a:pPr>
            <a:endParaRPr lang="de-DE"/>
          </a:p>
        </p:txBody>
      </p:sp>
      <p:sp>
        <p:nvSpPr>
          <p:cNvPr id="11267" name="Rectangle 4"/>
          <p:cNvSpPr>
            <a:spLocks noGrp="1" noChangeArrowheads="1"/>
          </p:cNvSpPr>
          <p:nvPr>
            <p:ph type="title"/>
          </p:nvPr>
        </p:nvSpPr>
        <p:spPr bwMode="auto">
          <a:xfrm>
            <a:off x="250825" y="10715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p>
        </p:txBody>
      </p:sp>
      <p:sp>
        <p:nvSpPr>
          <p:cNvPr id="11268" name="Rectangle 5"/>
          <p:cNvSpPr>
            <a:spLocks noGrp="1" noChangeArrowheads="1"/>
          </p:cNvSpPr>
          <p:nvPr>
            <p:ph type="body" idx="1"/>
          </p:nvPr>
        </p:nvSpPr>
        <p:spPr bwMode="auto">
          <a:xfrm>
            <a:off x="457200" y="3338513"/>
            <a:ext cx="6500813" cy="278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1269" name="Picture 8" descr="trenner_footer_strukmat"/>
          <p:cNvPicPr>
            <a:picLocks noChangeAspect="1" noChangeArrowheads="1"/>
          </p:cNvPicPr>
          <p:nvPr/>
        </p:nvPicPr>
        <p:blipFill>
          <a:blip r:embed="rId13" cstate="print"/>
          <a:srcRect/>
          <a:stretch>
            <a:fillRect/>
          </a:stretch>
        </p:blipFill>
        <p:spPr bwMode="auto">
          <a:xfrm>
            <a:off x="0" y="6626225"/>
            <a:ext cx="9144000" cy="231775"/>
          </a:xfrm>
          <a:prstGeom prst="rect">
            <a:avLst/>
          </a:prstGeom>
          <a:noFill/>
          <a:ln w="9525">
            <a:noFill/>
            <a:miter lim="800000"/>
            <a:headEnd/>
            <a:tailEnd/>
          </a:ln>
        </p:spPr>
      </p:pic>
      <p:sp>
        <p:nvSpPr>
          <p:cNvPr id="474119" name="Rectangle 7"/>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879DA163-CB66-48CE-B961-17CAD3E466FF}" type="slidenum">
              <a:rPr lang="de-DE"/>
              <a:pPr>
                <a:defRPr/>
              </a:pPr>
              <a:t>‹Nr.›</a:t>
            </a:fld>
            <a:endParaRPr lang="de-DE"/>
          </a:p>
        </p:txBody>
      </p:sp>
      <p:pic>
        <p:nvPicPr>
          <p:cNvPr id="11271" name="Picture 11" descr="HG_LOGO_ENG_W"/>
          <p:cNvPicPr>
            <a:picLocks noChangeAspect="1" noChangeArrowheads="1"/>
          </p:cNvPicPr>
          <p:nvPr/>
        </p:nvPicPr>
        <p:blipFill>
          <a:blip r:embed="rId14" cstate="print"/>
          <a:srcRect/>
          <a:stretch>
            <a:fillRect/>
          </a:stretch>
        </p:blipFill>
        <p:spPr bwMode="auto">
          <a:xfrm>
            <a:off x="7388225" y="5930900"/>
            <a:ext cx="1414463" cy="588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780" r:id="rId1"/>
    <p:sldLayoutId id="2147492781" r:id="rId2"/>
    <p:sldLayoutId id="2147492782" r:id="rId3"/>
    <p:sldLayoutId id="2147492783" r:id="rId4"/>
    <p:sldLayoutId id="2147492784" r:id="rId5"/>
    <p:sldLayoutId id="2147492785" r:id="rId6"/>
    <p:sldLayoutId id="2147492786" r:id="rId7"/>
    <p:sldLayoutId id="2147492787" r:id="rId8"/>
    <p:sldLayoutId id="2147492788" r:id="rId9"/>
    <p:sldLayoutId id="2147492789" r:id="rId10"/>
    <p:sldLayoutId id="2147492790"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defRPr>
      </a:lvl2pPr>
      <a:lvl3pPr algn="l" rtl="0" eaLnBrk="0" fontAlgn="base" hangingPunct="0">
        <a:spcBef>
          <a:spcPct val="0"/>
        </a:spcBef>
        <a:spcAft>
          <a:spcPct val="0"/>
        </a:spcAft>
        <a:defRPr sz="4000">
          <a:solidFill>
            <a:schemeClr val="bg1"/>
          </a:solidFill>
          <a:latin typeface="Arial" pitchFamily="34" charset="0"/>
        </a:defRPr>
      </a:lvl3pPr>
      <a:lvl4pPr algn="l" rtl="0" eaLnBrk="0" fontAlgn="base" hangingPunct="0">
        <a:spcBef>
          <a:spcPct val="0"/>
        </a:spcBef>
        <a:spcAft>
          <a:spcPct val="0"/>
        </a:spcAft>
        <a:defRPr sz="4000">
          <a:solidFill>
            <a:schemeClr val="bg1"/>
          </a:solidFill>
          <a:latin typeface="Arial" pitchFamily="34" charset="0"/>
        </a:defRPr>
      </a:lvl4pPr>
      <a:lvl5pPr algn="l" rtl="0" eaLnBrk="0" fontAlgn="base" hangingPunct="0">
        <a:spcBef>
          <a:spcPct val="0"/>
        </a:spcBef>
        <a:spcAft>
          <a:spcPct val="0"/>
        </a:spcAft>
        <a:defRPr sz="4000">
          <a:solidFill>
            <a:schemeClr val="bg1"/>
          </a:solidFill>
          <a:latin typeface="Arial" pitchFamily="34"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bg1"/>
          </a:solidFill>
          <a:latin typeface="+mn-lt"/>
          <a:ea typeface="+mn-ea"/>
          <a:cs typeface="+mn-cs"/>
        </a:defRPr>
      </a:lvl1pPr>
      <a:lvl2pPr marL="742950" indent="-28575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2pPr>
      <a:lvl3pPr marL="11430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3pPr>
      <a:lvl4pPr marL="16002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4pPr>
      <a:lvl5pPr marL="20574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5pPr>
      <a:lvl6pPr marL="25146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6pPr>
      <a:lvl7pPr marL="29718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7pPr>
      <a:lvl8pPr marL="34290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8pPr>
      <a:lvl9pPr marL="38862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7" descr="folien_footer_strukmat"/>
          <p:cNvPicPr>
            <a:picLocks noChangeAspect="1" noChangeArrowheads="1"/>
          </p:cNvPicPr>
          <p:nvPr/>
        </p:nvPicPr>
        <p:blipFill>
          <a:blip r:embed="rId15" cstate="print"/>
          <a:srcRect/>
          <a:stretch>
            <a:fillRect/>
          </a:stretch>
        </p:blipFill>
        <p:spPr bwMode="auto">
          <a:xfrm>
            <a:off x="0" y="6626225"/>
            <a:ext cx="9144000" cy="231775"/>
          </a:xfrm>
          <a:prstGeom prst="rect">
            <a:avLst/>
          </a:prstGeom>
          <a:noFill/>
          <a:ln w="9525">
            <a:noFill/>
            <a:miter lim="800000"/>
            <a:headEnd/>
            <a:tailEnd/>
          </a:ln>
        </p:spPr>
      </p:pic>
      <p:sp>
        <p:nvSpPr>
          <p:cNvPr id="12291" name="Rectangle 4"/>
          <p:cNvSpPr>
            <a:spLocks noGrp="1" noChangeArrowheads="1"/>
          </p:cNvSpPr>
          <p:nvPr>
            <p:ph type="title"/>
          </p:nvPr>
        </p:nvSpPr>
        <p:spPr bwMode="auto">
          <a:xfrm>
            <a:off x="250825" y="200025"/>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br>
              <a:rPr lang="de-DE" smtClean="0"/>
            </a:br>
            <a:r>
              <a:rPr lang="de-DE" smtClean="0"/>
              <a:t>Unterzeile manuell einfärben</a:t>
            </a:r>
          </a:p>
        </p:txBody>
      </p:sp>
      <p:sp>
        <p:nvSpPr>
          <p:cNvPr id="12292" name="Rectangle 5"/>
          <p:cNvSpPr>
            <a:spLocks noGrp="1" noChangeArrowheads="1"/>
          </p:cNvSpPr>
          <p:nvPr>
            <p:ph type="body" idx="1"/>
          </p:nvPr>
        </p:nvSpPr>
        <p:spPr bwMode="auto">
          <a:xfrm>
            <a:off x="250825"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Die farbigen Sekundärfarben fungieren sowohl als Codierung (Navigation) innerhalb der Kommunikation als auch zur Auflockerung des gesamten visuellen Auftritts. </a:t>
            </a:r>
          </a:p>
          <a:p>
            <a:pPr lvl="1"/>
            <a:r>
              <a:rPr lang="de-DE" smtClean="0"/>
              <a:t>Mastertextformat bearbeiten</a:t>
            </a:r>
          </a:p>
          <a:p>
            <a:pPr lvl="1"/>
            <a:r>
              <a:rPr lang="de-DE" smtClean="0"/>
              <a:t>Als weitere Sekundärfarben ergänzen drei Grautöne Seriosität und Neutralität.</a:t>
            </a:r>
          </a:p>
          <a:p>
            <a:pPr lvl="1"/>
            <a:r>
              <a:rPr lang="de-DE" smtClean="0"/>
              <a:t>Die farbigen Sekundärfarben fungieren sowohl als Codierung (Navigation) innerhalb der Kommunikation als auch zur Auflockerung des gesamten visuellen Auftritts.</a:t>
            </a:r>
          </a:p>
          <a:p>
            <a:pPr lvl="2"/>
            <a:r>
              <a:rPr lang="de-DE" smtClean="0"/>
              <a:t>Punkt x</a:t>
            </a:r>
          </a:p>
          <a:p>
            <a:pPr lvl="2"/>
            <a:r>
              <a:rPr lang="de-DE" smtClean="0"/>
              <a:t>Punkt y</a:t>
            </a:r>
          </a:p>
          <a:p>
            <a:pPr lvl="0"/>
            <a:endParaRPr lang="de-DE" smtClean="0"/>
          </a:p>
        </p:txBody>
      </p:sp>
      <p:sp>
        <p:nvSpPr>
          <p:cNvPr id="481286" name="Rectangle 6"/>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1336F38D-5214-4CC3-8C12-200DF6AD0FBE}" type="slidenum">
              <a:rPr lang="de-DE"/>
              <a:pPr>
                <a:defRPr/>
              </a:pPr>
              <a:t>‹Nr.›</a:t>
            </a:fld>
            <a:endParaRPr lang="de-DE"/>
          </a:p>
        </p:txBody>
      </p:sp>
      <p:pic>
        <p:nvPicPr>
          <p:cNvPr id="12294" name="Picture 10" descr="HG_LOGO_S_ENG_RGB"/>
          <p:cNvPicPr>
            <a:picLocks noChangeAspect="1" noChangeArrowheads="1"/>
          </p:cNvPicPr>
          <p:nvPr/>
        </p:nvPicPr>
        <p:blipFill>
          <a:blip r:embed="rId16" cstate="print"/>
          <a:srcRect/>
          <a:stretch>
            <a:fillRect/>
          </a:stretch>
        </p:blipFill>
        <p:spPr bwMode="auto">
          <a:xfrm>
            <a:off x="7375525" y="6000750"/>
            <a:ext cx="1433513" cy="633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791" r:id="rId1"/>
    <p:sldLayoutId id="2147492792" r:id="rId2"/>
    <p:sldLayoutId id="2147492793" r:id="rId3"/>
    <p:sldLayoutId id="2147492794" r:id="rId4"/>
    <p:sldLayoutId id="2147492795" r:id="rId5"/>
    <p:sldLayoutId id="2147492796" r:id="rId6"/>
    <p:sldLayoutId id="2147492797" r:id="rId7"/>
    <p:sldLayoutId id="2147492798" r:id="rId8"/>
    <p:sldLayoutId id="2147492799" r:id="rId9"/>
    <p:sldLayoutId id="2147492800" r:id="rId10"/>
    <p:sldLayoutId id="2147492801" r:id="rId11"/>
    <p:sldLayoutId id="2147492802" r:id="rId12"/>
    <p:sldLayoutId id="2147492803" r:id="rId13"/>
  </p:sldLayoutIdLst>
  <p:hf hdr="0" ftr="0" dt="0"/>
  <p:txStyles>
    <p:titleStyle>
      <a:lvl1pPr algn="l" rtl="0" eaLnBrk="0" fontAlgn="base" hangingPunct="0">
        <a:lnSpc>
          <a:spcPts val="3200"/>
        </a:lnSpc>
        <a:spcBef>
          <a:spcPct val="0"/>
        </a:spcBef>
        <a:spcAft>
          <a:spcPct val="0"/>
        </a:spcAft>
        <a:defRPr sz="3000" b="1">
          <a:solidFill>
            <a:srgbClr val="00589C"/>
          </a:solidFill>
          <a:latin typeface="+mj-lt"/>
          <a:ea typeface="+mj-ea"/>
          <a:cs typeface="+mj-cs"/>
        </a:defRPr>
      </a:lvl1pPr>
      <a:lvl2pPr algn="l" rtl="0" eaLnBrk="0" fontAlgn="base" hangingPunct="0">
        <a:lnSpc>
          <a:spcPts val="3200"/>
        </a:lnSpc>
        <a:spcBef>
          <a:spcPct val="0"/>
        </a:spcBef>
        <a:spcAft>
          <a:spcPct val="0"/>
        </a:spcAft>
        <a:defRPr sz="3000" b="1">
          <a:solidFill>
            <a:srgbClr val="00589C"/>
          </a:solidFill>
          <a:latin typeface="Arial" pitchFamily="34" charset="0"/>
        </a:defRPr>
      </a:lvl2pPr>
      <a:lvl3pPr algn="l" rtl="0" eaLnBrk="0" fontAlgn="base" hangingPunct="0">
        <a:lnSpc>
          <a:spcPts val="3200"/>
        </a:lnSpc>
        <a:spcBef>
          <a:spcPct val="0"/>
        </a:spcBef>
        <a:spcAft>
          <a:spcPct val="0"/>
        </a:spcAft>
        <a:defRPr sz="3000" b="1">
          <a:solidFill>
            <a:srgbClr val="00589C"/>
          </a:solidFill>
          <a:latin typeface="Arial" pitchFamily="34" charset="0"/>
        </a:defRPr>
      </a:lvl3pPr>
      <a:lvl4pPr algn="l" rtl="0" eaLnBrk="0" fontAlgn="base" hangingPunct="0">
        <a:lnSpc>
          <a:spcPts val="3200"/>
        </a:lnSpc>
        <a:spcBef>
          <a:spcPct val="0"/>
        </a:spcBef>
        <a:spcAft>
          <a:spcPct val="0"/>
        </a:spcAft>
        <a:defRPr sz="3000" b="1">
          <a:solidFill>
            <a:srgbClr val="00589C"/>
          </a:solidFill>
          <a:latin typeface="Arial" pitchFamily="34" charset="0"/>
        </a:defRPr>
      </a:lvl4pPr>
      <a:lvl5pPr algn="l" rtl="0" eaLnBrk="0" fontAlgn="base" hangingPunct="0">
        <a:lnSpc>
          <a:spcPts val="3200"/>
        </a:lnSpc>
        <a:spcBef>
          <a:spcPct val="0"/>
        </a:spcBef>
        <a:spcAft>
          <a:spcPct val="0"/>
        </a:spcAft>
        <a:defRPr sz="3000" b="1">
          <a:solidFill>
            <a:srgbClr val="00589C"/>
          </a:solidFill>
          <a:latin typeface="Arial" pitchFamily="34" charset="0"/>
        </a:defRPr>
      </a:lvl5pPr>
      <a:lvl6pPr marL="457200" algn="l" rtl="0" fontAlgn="base">
        <a:lnSpc>
          <a:spcPts val="3200"/>
        </a:lnSpc>
        <a:spcBef>
          <a:spcPct val="0"/>
        </a:spcBef>
        <a:spcAft>
          <a:spcPct val="0"/>
        </a:spcAft>
        <a:defRPr sz="3000" b="1">
          <a:solidFill>
            <a:srgbClr val="00589C"/>
          </a:solidFill>
          <a:latin typeface="Arial" pitchFamily="34" charset="0"/>
        </a:defRPr>
      </a:lvl6pPr>
      <a:lvl7pPr marL="914400" algn="l" rtl="0" fontAlgn="base">
        <a:lnSpc>
          <a:spcPts val="3200"/>
        </a:lnSpc>
        <a:spcBef>
          <a:spcPct val="0"/>
        </a:spcBef>
        <a:spcAft>
          <a:spcPct val="0"/>
        </a:spcAft>
        <a:defRPr sz="3000" b="1">
          <a:solidFill>
            <a:srgbClr val="00589C"/>
          </a:solidFill>
          <a:latin typeface="Arial" pitchFamily="34" charset="0"/>
        </a:defRPr>
      </a:lvl7pPr>
      <a:lvl8pPr marL="1371600" algn="l" rtl="0" fontAlgn="base">
        <a:lnSpc>
          <a:spcPts val="3200"/>
        </a:lnSpc>
        <a:spcBef>
          <a:spcPct val="0"/>
        </a:spcBef>
        <a:spcAft>
          <a:spcPct val="0"/>
        </a:spcAft>
        <a:defRPr sz="3000" b="1">
          <a:solidFill>
            <a:srgbClr val="00589C"/>
          </a:solidFill>
          <a:latin typeface="Arial" pitchFamily="34" charset="0"/>
        </a:defRPr>
      </a:lvl8pPr>
      <a:lvl9pPr marL="1828800" algn="l" rtl="0" fontAlgn="base">
        <a:lnSpc>
          <a:spcPts val="3200"/>
        </a:lnSpc>
        <a:spcBef>
          <a:spcPct val="0"/>
        </a:spcBef>
        <a:spcAft>
          <a:spcPct val="0"/>
        </a:spcAft>
        <a:defRPr sz="3000" b="1">
          <a:solidFill>
            <a:srgbClr val="00589C"/>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tx1"/>
          </a:solidFill>
          <a:latin typeface="+mn-lt"/>
          <a:ea typeface="+mn-ea"/>
          <a:cs typeface="+mn-cs"/>
        </a:defRPr>
      </a:lvl1pPr>
      <a:lvl2pPr marL="820738" indent="-285750"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2pPr>
      <a:lvl3pPr marL="1228725" indent="-228600"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3pPr>
      <a:lvl4pPr marL="163671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4763"/>
            <a:ext cx="9144000" cy="6858001"/>
          </a:xfrm>
          <a:prstGeom prst="rect">
            <a:avLst/>
          </a:prstGeom>
          <a:solidFill>
            <a:srgbClr val="00589C"/>
          </a:solidFill>
          <a:ln w="9525" algn="ctr">
            <a:noFill/>
            <a:miter lim="800000"/>
            <a:headEnd/>
            <a:tailEnd/>
          </a:ln>
        </p:spPr>
        <p:txBody>
          <a:bodyPr wrap="none" anchor="ctr"/>
          <a:lstStyle/>
          <a:p>
            <a:pPr>
              <a:lnSpc>
                <a:spcPts val="2000"/>
              </a:lnSpc>
              <a:spcBef>
                <a:spcPct val="20000"/>
              </a:spcBef>
            </a:pPr>
            <a:endParaRPr lang="de-DE"/>
          </a:p>
        </p:txBody>
      </p:sp>
      <p:sp>
        <p:nvSpPr>
          <p:cNvPr id="13315" name="Rectangle 4"/>
          <p:cNvSpPr>
            <a:spLocks noGrp="1" noChangeArrowheads="1"/>
          </p:cNvSpPr>
          <p:nvPr>
            <p:ph type="title"/>
          </p:nvPr>
        </p:nvSpPr>
        <p:spPr bwMode="auto">
          <a:xfrm>
            <a:off x="250825" y="10715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p>
        </p:txBody>
      </p:sp>
      <p:sp>
        <p:nvSpPr>
          <p:cNvPr id="13316" name="Rectangle 5"/>
          <p:cNvSpPr>
            <a:spLocks noGrp="1" noChangeArrowheads="1"/>
          </p:cNvSpPr>
          <p:nvPr>
            <p:ph type="body" idx="1"/>
          </p:nvPr>
        </p:nvSpPr>
        <p:spPr bwMode="auto">
          <a:xfrm>
            <a:off x="457200" y="3338513"/>
            <a:ext cx="6500813" cy="278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13317" name="Picture 9" descr="trenner_footer_verkehr"/>
          <p:cNvPicPr>
            <a:picLocks noChangeAspect="1" noChangeArrowheads="1"/>
          </p:cNvPicPr>
          <p:nvPr/>
        </p:nvPicPr>
        <p:blipFill>
          <a:blip r:embed="rId13" cstate="print"/>
          <a:srcRect/>
          <a:stretch>
            <a:fillRect/>
          </a:stretch>
        </p:blipFill>
        <p:spPr bwMode="auto">
          <a:xfrm>
            <a:off x="0" y="6626225"/>
            <a:ext cx="9144000" cy="231775"/>
          </a:xfrm>
          <a:prstGeom prst="rect">
            <a:avLst/>
          </a:prstGeom>
          <a:noFill/>
          <a:ln w="9525">
            <a:noFill/>
            <a:miter lim="800000"/>
            <a:headEnd/>
            <a:tailEnd/>
          </a:ln>
        </p:spPr>
      </p:pic>
      <p:sp>
        <p:nvSpPr>
          <p:cNvPr id="502791" name="Rectangle 7"/>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18ED98EA-6CFB-47BC-927B-78BD24C0301F}" type="slidenum">
              <a:rPr lang="de-DE"/>
              <a:pPr>
                <a:defRPr/>
              </a:pPr>
              <a:t>‹Nr.›</a:t>
            </a:fld>
            <a:endParaRPr lang="de-DE"/>
          </a:p>
        </p:txBody>
      </p:sp>
      <p:pic>
        <p:nvPicPr>
          <p:cNvPr id="13319" name="Picture 12" descr="HG_LOGO_ENG_W"/>
          <p:cNvPicPr>
            <a:picLocks noChangeAspect="1" noChangeArrowheads="1"/>
          </p:cNvPicPr>
          <p:nvPr/>
        </p:nvPicPr>
        <p:blipFill>
          <a:blip r:embed="rId14" cstate="print"/>
          <a:srcRect/>
          <a:stretch>
            <a:fillRect/>
          </a:stretch>
        </p:blipFill>
        <p:spPr bwMode="auto">
          <a:xfrm>
            <a:off x="7388225" y="5930900"/>
            <a:ext cx="1414463" cy="588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804" r:id="rId1"/>
    <p:sldLayoutId id="2147492805" r:id="rId2"/>
    <p:sldLayoutId id="2147492806" r:id="rId3"/>
    <p:sldLayoutId id="2147492807" r:id="rId4"/>
    <p:sldLayoutId id="2147492808" r:id="rId5"/>
    <p:sldLayoutId id="2147492809" r:id="rId6"/>
    <p:sldLayoutId id="2147492810" r:id="rId7"/>
    <p:sldLayoutId id="2147492811" r:id="rId8"/>
    <p:sldLayoutId id="2147492812" r:id="rId9"/>
    <p:sldLayoutId id="2147492813" r:id="rId10"/>
    <p:sldLayoutId id="2147492814"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defRPr>
      </a:lvl2pPr>
      <a:lvl3pPr algn="l" rtl="0" eaLnBrk="0" fontAlgn="base" hangingPunct="0">
        <a:spcBef>
          <a:spcPct val="0"/>
        </a:spcBef>
        <a:spcAft>
          <a:spcPct val="0"/>
        </a:spcAft>
        <a:defRPr sz="4000">
          <a:solidFill>
            <a:schemeClr val="bg1"/>
          </a:solidFill>
          <a:latin typeface="Arial" pitchFamily="34" charset="0"/>
        </a:defRPr>
      </a:lvl3pPr>
      <a:lvl4pPr algn="l" rtl="0" eaLnBrk="0" fontAlgn="base" hangingPunct="0">
        <a:spcBef>
          <a:spcPct val="0"/>
        </a:spcBef>
        <a:spcAft>
          <a:spcPct val="0"/>
        </a:spcAft>
        <a:defRPr sz="4000">
          <a:solidFill>
            <a:schemeClr val="bg1"/>
          </a:solidFill>
          <a:latin typeface="Arial" pitchFamily="34" charset="0"/>
        </a:defRPr>
      </a:lvl4pPr>
      <a:lvl5pPr algn="l" rtl="0" eaLnBrk="0" fontAlgn="base" hangingPunct="0">
        <a:spcBef>
          <a:spcPct val="0"/>
        </a:spcBef>
        <a:spcAft>
          <a:spcPct val="0"/>
        </a:spcAft>
        <a:defRPr sz="4000">
          <a:solidFill>
            <a:schemeClr val="bg1"/>
          </a:solidFill>
          <a:latin typeface="Arial" pitchFamily="34"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bg1"/>
          </a:solidFill>
          <a:latin typeface="+mn-lt"/>
          <a:ea typeface="+mn-ea"/>
          <a:cs typeface="+mn-cs"/>
        </a:defRPr>
      </a:lvl1pPr>
      <a:lvl2pPr marL="742950" indent="-28575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2pPr>
      <a:lvl3pPr marL="11430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3pPr>
      <a:lvl4pPr marL="16002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4pPr>
      <a:lvl5pPr marL="20574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5pPr>
      <a:lvl6pPr marL="25146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6pPr>
      <a:lvl7pPr marL="29718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7pPr>
      <a:lvl8pPr marL="34290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8pPr>
      <a:lvl9pPr marL="38862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4338" name="Picture 7" descr="folien_footer_verkehr"/>
          <p:cNvPicPr>
            <a:picLocks noChangeAspect="1" noChangeArrowheads="1"/>
          </p:cNvPicPr>
          <p:nvPr/>
        </p:nvPicPr>
        <p:blipFill>
          <a:blip r:embed="rId14" cstate="print"/>
          <a:srcRect/>
          <a:stretch>
            <a:fillRect/>
          </a:stretch>
        </p:blipFill>
        <p:spPr bwMode="auto">
          <a:xfrm>
            <a:off x="0" y="6624638"/>
            <a:ext cx="9144000" cy="233362"/>
          </a:xfrm>
          <a:prstGeom prst="rect">
            <a:avLst/>
          </a:prstGeom>
          <a:noFill/>
          <a:ln w="9525">
            <a:noFill/>
            <a:miter lim="800000"/>
            <a:headEnd/>
            <a:tailEnd/>
          </a:ln>
        </p:spPr>
      </p:pic>
      <p:sp>
        <p:nvSpPr>
          <p:cNvPr id="14339" name="Rectangle 4"/>
          <p:cNvSpPr>
            <a:spLocks noGrp="1" noChangeArrowheads="1"/>
          </p:cNvSpPr>
          <p:nvPr>
            <p:ph type="title"/>
          </p:nvPr>
        </p:nvSpPr>
        <p:spPr bwMode="auto">
          <a:xfrm>
            <a:off x="250825" y="21431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br>
              <a:rPr lang="de-DE" smtClean="0"/>
            </a:br>
            <a:r>
              <a:rPr lang="de-DE" smtClean="0"/>
              <a:t>Unterzeile manuell einfärben</a:t>
            </a:r>
          </a:p>
        </p:txBody>
      </p:sp>
      <p:sp>
        <p:nvSpPr>
          <p:cNvPr id="14340" name="Rectangle 5"/>
          <p:cNvSpPr>
            <a:spLocks noGrp="1" noChangeArrowheads="1"/>
          </p:cNvSpPr>
          <p:nvPr>
            <p:ph type="body" idx="1"/>
          </p:nvPr>
        </p:nvSpPr>
        <p:spPr bwMode="auto">
          <a:xfrm>
            <a:off x="250825"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Die farbigen Sekundärfarben fungieren sowohl als Codierung (Navigation) innerhalb der Kommunikation als auch zur Auflockerung des gesamten visuellen Auftritts. </a:t>
            </a:r>
          </a:p>
          <a:p>
            <a:pPr lvl="1"/>
            <a:r>
              <a:rPr lang="de-DE" smtClean="0"/>
              <a:t>Mastertextformat bearbeiten</a:t>
            </a:r>
          </a:p>
          <a:p>
            <a:pPr lvl="1"/>
            <a:r>
              <a:rPr lang="de-DE" smtClean="0"/>
              <a:t>Als weitere Sekundärfarben ergänzen drei Grautöne Seriosität und Neutralität.</a:t>
            </a:r>
          </a:p>
          <a:p>
            <a:pPr lvl="1"/>
            <a:r>
              <a:rPr lang="de-DE" smtClean="0"/>
              <a:t>Die farbigen Sekundärfarben fungieren sowohl als Codierung (Navigation) innerhalb der Kommunikation als auch zur Auflockerung des gesamten visuellen Auftritts.</a:t>
            </a:r>
          </a:p>
          <a:p>
            <a:pPr lvl="2"/>
            <a:r>
              <a:rPr lang="de-DE" smtClean="0"/>
              <a:t>Punkt x</a:t>
            </a:r>
          </a:p>
          <a:p>
            <a:pPr lvl="2"/>
            <a:r>
              <a:rPr lang="de-DE" smtClean="0"/>
              <a:t>Punkt y</a:t>
            </a:r>
          </a:p>
          <a:p>
            <a:pPr lvl="0"/>
            <a:endParaRPr lang="de-DE" smtClean="0"/>
          </a:p>
        </p:txBody>
      </p:sp>
      <p:sp>
        <p:nvSpPr>
          <p:cNvPr id="514054" name="Rectangle 6"/>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EB639023-9DE3-4708-B265-3EF5227151D5}" type="slidenum">
              <a:rPr lang="de-DE"/>
              <a:pPr>
                <a:defRPr/>
              </a:pPr>
              <a:t>‹Nr.›</a:t>
            </a:fld>
            <a:endParaRPr lang="de-DE"/>
          </a:p>
        </p:txBody>
      </p:sp>
      <p:pic>
        <p:nvPicPr>
          <p:cNvPr id="14342" name="Picture 10" descr="HG_LOGO_S_ENG_RGB"/>
          <p:cNvPicPr>
            <a:picLocks noChangeAspect="1" noChangeArrowheads="1"/>
          </p:cNvPicPr>
          <p:nvPr/>
        </p:nvPicPr>
        <p:blipFill>
          <a:blip r:embed="rId15" cstate="print"/>
          <a:srcRect/>
          <a:stretch>
            <a:fillRect/>
          </a:stretch>
        </p:blipFill>
        <p:spPr bwMode="auto">
          <a:xfrm>
            <a:off x="7375525" y="6000750"/>
            <a:ext cx="1433513" cy="633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815" r:id="rId1"/>
    <p:sldLayoutId id="2147492816" r:id="rId2"/>
    <p:sldLayoutId id="2147492817" r:id="rId3"/>
    <p:sldLayoutId id="2147492818" r:id="rId4"/>
    <p:sldLayoutId id="2147492819" r:id="rId5"/>
    <p:sldLayoutId id="2147492820" r:id="rId6"/>
    <p:sldLayoutId id="2147492821" r:id="rId7"/>
    <p:sldLayoutId id="2147492822" r:id="rId8"/>
    <p:sldLayoutId id="2147492823" r:id="rId9"/>
    <p:sldLayoutId id="2147492824" r:id="rId10"/>
    <p:sldLayoutId id="2147492825" r:id="rId11"/>
    <p:sldLayoutId id="2147492826" r:id="rId12"/>
  </p:sldLayoutIdLst>
  <p:hf hdr="0" ftr="0" dt="0"/>
  <p:txStyles>
    <p:titleStyle>
      <a:lvl1pPr algn="l" rtl="0" eaLnBrk="0" fontAlgn="base" hangingPunct="0">
        <a:lnSpc>
          <a:spcPts val="3200"/>
        </a:lnSpc>
        <a:spcBef>
          <a:spcPct val="0"/>
        </a:spcBef>
        <a:spcAft>
          <a:spcPct val="0"/>
        </a:spcAft>
        <a:defRPr sz="3000" b="1">
          <a:solidFill>
            <a:srgbClr val="00589C"/>
          </a:solidFill>
          <a:latin typeface="+mj-lt"/>
          <a:ea typeface="+mj-ea"/>
          <a:cs typeface="+mj-cs"/>
        </a:defRPr>
      </a:lvl1pPr>
      <a:lvl2pPr algn="l" rtl="0" eaLnBrk="0" fontAlgn="base" hangingPunct="0">
        <a:lnSpc>
          <a:spcPts val="3200"/>
        </a:lnSpc>
        <a:spcBef>
          <a:spcPct val="0"/>
        </a:spcBef>
        <a:spcAft>
          <a:spcPct val="0"/>
        </a:spcAft>
        <a:defRPr sz="3000" b="1">
          <a:solidFill>
            <a:srgbClr val="00589C"/>
          </a:solidFill>
          <a:latin typeface="Arial" pitchFamily="34" charset="0"/>
        </a:defRPr>
      </a:lvl2pPr>
      <a:lvl3pPr algn="l" rtl="0" eaLnBrk="0" fontAlgn="base" hangingPunct="0">
        <a:lnSpc>
          <a:spcPts val="3200"/>
        </a:lnSpc>
        <a:spcBef>
          <a:spcPct val="0"/>
        </a:spcBef>
        <a:spcAft>
          <a:spcPct val="0"/>
        </a:spcAft>
        <a:defRPr sz="3000" b="1">
          <a:solidFill>
            <a:srgbClr val="00589C"/>
          </a:solidFill>
          <a:latin typeface="Arial" pitchFamily="34" charset="0"/>
        </a:defRPr>
      </a:lvl3pPr>
      <a:lvl4pPr algn="l" rtl="0" eaLnBrk="0" fontAlgn="base" hangingPunct="0">
        <a:lnSpc>
          <a:spcPts val="3200"/>
        </a:lnSpc>
        <a:spcBef>
          <a:spcPct val="0"/>
        </a:spcBef>
        <a:spcAft>
          <a:spcPct val="0"/>
        </a:spcAft>
        <a:defRPr sz="3000" b="1">
          <a:solidFill>
            <a:srgbClr val="00589C"/>
          </a:solidFill>
          <a:latin typeface="Arial" pitchFamily="34" charset="0"/>
        </a:defRPr>
      </a:lvl4pPr>
      <a:lvl5pPr algn="l" rtl="0" eaLnBrk="0" fontAlgn="base" hangingPunct="0">
        <a:lnSpc>
          <a:spcPts val="3200"/>
        </a:lnSpc>
        <a:spcBef>
          <a:spcPct val="0"/>
        </a:spcBef>
        <a:spcAft>
          <a:spcPct val="0"/>
        </a:spcAft>
        <a:defRPr sz="3000" b="1">
          <a:solidFill>
            <a:srgbClr val="00589C"/>
          </a:solidFill>
          <a:latin typeface="Arial" pitchFamily="34" charset="0"/>
        </a:defRPr>
      </a:lvl5pPr>
      <a:lvl6pPr marL="457200" algn="l" rtl="0" fontAlgn="base">
        <a:lnSpc>
          <a:spcPts val="3200"/>
        </a:lnSpc>
        <a:spcBef>
          <a:spcPct val="0"/>
        </a:spcBef>
        <a:spcAft>
          <a:spcPct val="0"/>
        </a:spcAft>
        <a:defRPr sz="3000" b="1">
          <a:solidFill>
            <a:srgbClr val="00589C"/>
          </a:solidFill>
          <a:latin typeface="Arial" pitchFamily="34" charset="0"/>
        </a:defRPr>
      </a:lvl6pPr>
      <a:lvl7pPr marL="914400" algn="l" rtl="0" fontAlgn="base">
        <a:lnSpc>
          <a:spcPts val="3200"/>
        </a:lnSpc>
        <a:spcBef>
          <a:spcPct val="0"/>
        </a:spcBef>
        <a:spcAft>
          <a:spcPct val="0"/>
        </a:spcAft>
        <a:defRPr sz="3000" b="1">
          <a:solidFill>
            <a:srgbClr val="00589C"/>
          </a:solidFill>
          <a:latin typeface="Arial" pitchFamily="34" charset="0"/>
        </a:defRPr>
      </a:lvl7pPr>
      <a:lvl8pPr marL="1371600" algn="l" rtl="0" fontAlgn="base">
        <a:lnSpc>
          <a:spcPts val="3200"/>
        </a:lnSpc>
        <a:spcBef>
          <a:spcPct val="0"/>
        </a:spcBef>
        <a:spcAft>
          <a:spcPct val="0"/>
        </a:spcAft>
        <a:defRPr sz="3000" b="1">
          <a:solidFill>
            <a:srgbClr val="00589C"/>
          </a:solidFill>
          <a:latin typeface="Arial" pitchFamily="34" charset="0"/>
        </a:defRPr>
      </a:lvl8pPr>
      <a:lvl9pPr marL="1828800" algn="l" rtl="0" fontAlgn="base">
        <a:lnSpc>
          <a:spcPts val="3200"/>
        </a:lnSpc>
        <a:spcBef>
          <a:spcPct val="0"/>
        </a:spcBef>
        <a:spcAft>
          <a:spcPct val="0"/>
        </a:spcAft>
        <a:defRPr sz="3000" b="1">
          <a:solidFill>
            <a:srgbClr val="00589C"/>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tx1"/>
          </a:solidFill>
          <a:latin typeface="+mn-lt"/>
          <a:ea typeface="+mn-ea"/>
          <a:cs typeface="+mn-cs"/>
        </a:defRPr>
      </a:lvl1pPr>
      <a:lvl2pPr marL="820738" indent="-285750"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2pPr>
      <a:lvl3pPr marL="1228725" indent="-228600"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3pPr>
      <a:lvl4pPr marL="163671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5362" name="Picture 17" descr="folien_footer"/>
          <p:cNvPicPr>
            <a:picLocks noChangeAspect="1" noChangeArrowheads="1"/>
          </p:cNvPicPr>
          <p:nvPr/>
        </p:nvPicPr>
        <p:blipFill>
          <a:blip r:embed="rId19" cstate="print"/>
          <a:srcRect/>
          <a:stretch>
            <a:fillRect/>
          </a:stretch>
        </p:blipFill>
        <p:spPr bwMode="auto">
          <a:xfrm>
            <a:off x="0" y="6626225"/>
            <a:ext cx="9156700" cy="231775"/>
          </a:xfrm>
          <a:prstGeom prst="rect">
            <a:avLst/>
          </a:prstGeom>
          <a:noFill/>
          <a:ln w="9525">
            <a:noFill/>
            <a:miter lim="800000"/>
            <a:headEnd/>
            <a:tailEnd/>
          </a:ln>
        </p:spPr>
      </p:pic>
      <p:sp>
        <p:nvSpPr>
          <p:cNvPr id="15363" name="Rectangle 2"/>
          <p:cNvSpPr>
            <a:spLocks noGrp="1" noChangeArrowheads="1"/>
          </p:cNvSpPr>
          <p:nvPr>
            <p:ph type="title"/>
          </p:nvPr>
        </p:nvSpPr>
        <p:spPr bwMode="auto">
          <a:xfrm>
            <a:off x="257175" y="260350"/>
            <a:ext cx="8229600"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TITELMASTERFORMAT</a:t>
            </a:r>
            <a:br>
              <a:rPr lang="de-DE" smtClean="0"/>
            </a:br>
            <a:r>
              <a:rPr lang="de-DE" smtClean="0"/>
              <a:t>Unterzeile manuell auf Seite umfärben</a:t>
            </a:r>
          </a:p>
        </p:txBody>
      </p:sp>
      <p:sp>
        <p:nvSpPr>
          <p:cNvPr id="15364" name="Rectangle 3"/>
          <p:cNvSpPr>
            <a:spLocks noGrp="1" noChangeArrowheads="1"/>
          </p:cNvSpPr>
          <p:nvPr>
            <p:ph type="body" idx="1"/>
          </p:nvPr>
        </p:nvSpPr>
        <p:spPr bwMode="auto">
          <a:xfrm>
            <a:off x="258763" y="1600200"/>
            <a:ext cx="8229600" cy="395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Die farbigen Sekundärfarben fungieren sowohl als Codierung (Navigation) innerhalb der Kommunikation als auch zur Auflockerung des gesamten visuellen Auftritts. </a:t>
            </a:r>
          </a:p>
          <a:p>
            <a:pPr lvl="1"/>
            <a:r>
              <a:rPr lang="de-DE" smtClean="0"/>
              <a:t>Mastertextformat bearbeiten</a:t>
            </a:r>
          </a:p>
          <a:p>
            <a:pPr lvl="1"/>
            <a:r>
              <a:rPr lang="de-DE" smtClean="0"/>
              <a:t>Als weitere Sekundärfarben ergänzen drei Grautöne Seriosität und Neutralität.</a:t>
            </a:r>
          </a:p>
          <a:p>
            <a:pPr lvl="1"/>
            <a:r>
              <a:rPr lang="de-DE" smtClean="0"/>
              <a:t>Die farbigen Sekundärfarben fungieren sowohl als Codierung (Navigation) innerhalb der Kommunikation als auch zur Auflockerung des gesamten visuellen Auftritts.</a:t>
            </a:r>
          </a:p>
          <a:p>
            <a:pPr lvl="2"/>
            <a:r>
              <a:rPr lang="de-DE" smtClean="0"/>
              <a:t>Punkt x</a:t>
            </a:r>
          </a:p>
          <a:p>
            <a:pPr lvl="2"/>
            <a:r>
              <a:rPr lang="de-DE" smtClean="0"/>
              <a:t>Punkt y</a:t>
            </a:r>
          </a:p>
        </p:txBody>
      </p:sp>
      <p:sp>
        <p:nvSpPr>
          <p:cNvPr id="4118" name="Rectangle 22"/>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rgbClr val="FFFFFF"/>
                </a:solidFill>
                <a:latin typeface="Arial" pitchFamily="34" charset="0"/>
              </a:defRPr>
            </a:lvl1pPr>
          </a:lstStyle>
          <a:p>
            <a:pPr>
              <a:defRPr/>
            </a:pPr>
            <a:r>
              <a:rPr lang="de-DE"/>
              <a:t>PAGE </a:t>
            </a:r>
            <a:fld id="{470AE8E4-00D6-4707-B95D-3F38CE95A3B1}" type="slidenum">
              <a:rPr lang="de-DE"/>
              <a:pPr>
                <a:defRPr/>
              </a:pPr>
              <a:t>‹Nr.›</a:t>
            </a:fld>
            <a:endParaRPr lang="de-DE"/>
          </a:p>
        </p:txBody>
      </p:sp>
      <p:pic>
        <p:nvPicPr>
          <p:cNvPr id="15366" name="Picture 25" descr="HG_LOGO_S_ENG_RGB"/>
          <p:cNvPicPr>
            <a:picLocks noChangeAspect="1" noChangeArrowheads="1"/>
          </p:cNvPicPr>
          <p:nvPr/>
        </p:nvPicPr>
        <p:blipFill>
          <a:blip r:embed="rId20" cstate="print"/>
          <a:srcRect/>
          <a:stretch>
            <a:fillRect/>
          </a:stretch>
        </p:blipFill>
        <p:spPr bwMode="auto">
          <a:xfrm>
            <a:off x="7375525" y="6000750"/>
            <a:ext cx="1433513" cy="633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844" r:id="rId1"/>
    <p:sldLayoutId id="2147492827" r:id="rId2"/>
    <p:sldLayoutId id="2147492828" r:id="rId3"/>
    <p:sldLayoutId id="2147492829" r:id="rId4"/>
    <p:sldLayoutId id="2147492830" r:id="rId5"/>
    <p:sldLayoutId id="2147492831" r:id="rId6"/>
    <p:sldLayoutId id="2147492832" r:id="rId7"/>
    <p:sldLayoutId id="2147492833" r:id="rId8"/>
    <p:sldLayoutId id="2147492834" r:id="rId9"/>
    <p:sldLayoutId id="2147492835" r:id="rId10"/>
    <p:sldLayoutId id="2147492836" r:id="rId11"/>
    <p:sldLayoutId id="2147492837" r:id="rId12"/>
    <p:sldLayoutId id="2147492838" r:id="rId13"/>
    <p:sldLayoutId id="2147492839" r:id="rId14"/>
    <p:sldLayoutId id="2147492840" r:id="rId15"/>
    <p:sldLayoutId id="2147492841" r:id="rId16"/>
    <p:sldLayoutId id="2147492842" r:id="rId17"/>
  </p:sldLayoutIdLst>
  <p:hf hdr="0" ftr="0" dt="0"/>
  <p:txStyles>
    <p:titleStyle>
      <a:lvl1pPr algn="l" rtl="0" eaLnBrk="0" fontAlgn="base" hangingPunct="0">
        <a:lnSpc>
          <a:spcPts val="3200"/>
        </a:lnSpc>
        <a:spcBef>
          <a:spcPct val="0"/>
        </a:spcBef>
        <a:spcAft>
          <a:spcPct val="0"/>
        </a:spcAft>
        <a:defRPr sz="3000" b="1">
          <a:solidFill>
            <a:srgbClr val="00589C"/>
          </a:solidFill>
          <a:latin typeface="+mj-lt"/>
          <a:ea typeface="+mj-ea"/>
          <a:cs typeface="+mj-cs"/>
        </a:defRPr>
      </a:lvl1pPr>
      <a:lvl2pPr algn="l" rtl="0" eaLnBrk="0" fontAlgn="base" hangingPunct="0">
        <a:lnSpc>
          <a:spcPts val="3200"/>
        </a:lnSpc>
        <a:spcBef>
          <a:spcPct val="0"/>
        </a:spcBef>
        <a:spcAft>
          <a:spcPct val="0"/>
        </a:spcAft>
        <a:defRPr sz="3000" b="1">
          <a:solidFill>
            <a:srgbClr val="00589C"/>
          </a:solidFill>
          <a:latin typeface="Arial" pitchFamily="34" charset="0"/>
        </a:defRPr>
      </a:lvl2pPr>
      <a:lvl3pPr algn="l" rtl="0" eaLnBrk="0" fontAlgn="base" hangingPunct="0">
        <a:lnSpc>
          <a:spcPts val="3200"/>
        </a:lnSpc>
        <a:spcBef>
          <a:spcPct val="0"/>
        </a:spcBef>
        <a:spcAft>
          <a:spcPct val="0"/>
        </a:spcAft>
        <a:defRPr sz="3000" b="1">
          <a:solidFill>
            <a:srgbClr val="00589C"/>
          </a:solidFill>
          <a:latin typeface="Arial" pitchFamily="34" charset="0"/>
        </a:defRPr>
      </a:lvl3pPr>
      <a:lvl4pPr algn="l" rtl="0" eaLnBrk="0" fontAlgn="base" hangingPunct="0">
        <a:lnSpc>
          <a:spcPts val="3200"/>
        </a:lnSpc>
        <a:spcBef>
          <a:spcPct val="0"/>
        </a:spcBef>
        <a:spcAft>
          <a:spcPct val="0"/>
        </a:spcAft>
        <a:defRPr sz="3000" b="1">
          <a:solidFill>
            <a:srgbClr val="00589C"/>
          </a:solidFill>
          <a:latin typeface="Arial" pitchFamily="34" charset="0"/>
        </a:defRPr>
      </a:lvl4pPr>
      <a:lvl5pPr algn="l" rtl="0" eaLnBrk="0" fontAlgn="base" hangingPunct="0">
        <a:lnSpc>
          <a:spcPts val="3200"/>
        </a:lnSpc>
        <a:spcBef>
          <a:spcPct val="0"/>
        </a:spcBef>
        <a:spcAft>
          <a:spcPct val="0"/>
        </a:spcAft>
        <a:defRPr sz="3000" b="1">
          <a:solidFill>
            <a:srgbClr val="00589C"/>
          </a:solidFill>
          <a:latin typeface="Arial" pitchFamily="34" charset="0"/>
        </a:defRPr>
      </a:lvl5pPr>
      <a:lvl6pPr marL="457200" algn="l" rtl="0" fontAlgn="base">
        <a:lnSpc>
          <a:spcPts val="3200"/>
        </a:lnSpc>
        <a:spcBef>
          <a:spcPct val="0"/>
        </a:spcBef>
        <a:spcAft>
          <a:spcPct val="0"/>
        </a:spcAft>
        <a:defRPr sz="3000" b="1">
          <a:solidFill>
            <a:srgbClr val="00589C"/>
          </a:solidFill>
          <a:latin typeface="Arial" pitchFamily="34" charset="0"/>
        </a:defRPr>
      </a:lvl6pPr>
      <a:lvl7pPr marL="914400" algn="l" rtl="0" fontAlgn="base">
        <a:lnSpc>
          <a:spcPts val="3200"/>
        </a:lnSpc>
        <a:spcBef>
          <a:spcPct val="0"/>
        </a:spcBef>
        <a:spcAft>
          <a:spcPct val="0"/>
        </a:spcAft>
        <a:defRPr sz="3000" b="1">
          <a:solidFill>
            <a:srgbClr val="00589C"/>
          </a:solidFill>
          <a:latin typeface="Arial" pitchFamily="34" charset="0"/>
        </a:defRPr>
      </a:lvl7pPr>
      <a:lvl8pPr marL="1371600" algn="l" rtl="0" fontAlgn="base">
        <a:lnSpc>
          <a:spcPts val="3200"/>
        </a:lnSpc>
        <a:spcBef>
          <a:spcPct val="0"/>
        </a:spcBef>
        <a:spcAft>
          <a:spcPct val="0"/>
        </a:spcAft>
        <a:defRPr sz="3000" b="1">
          <a:solidFill>
            <a:srgbClr val="00589C"/>
          </a:solidFill>
          <a:latin typeface="Arial" pitchFamily="34" charset="0"/>
        </a:defRPr>
      </a:lvl8pPr>
      <a:lvl9pPr marL="1828800" algn="l" rtl="0" fontAlgn="base">
        <a:lnSpc>
          <a:spcPts val="3200"/>
        </a:lnSpc>
        <a:spcBef>
          <a:spcPct val="0"/>
        </a:spcBef>
        <a:spcAft>
          <a:spcPct val="0"/>
        </a:spcAft>
        <a:defRPr sz="3000" b="1">
          <a:solidFill>
            <a:srgbClr val="00589C"/>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tx1"/>
          </a:solidFill>
          <a:latin typeface="+mn-lt"/>
          <a:ea typeface="+mn-ea"/>
          <a:cs typeface="+mn-cs"/>
        </a:defRPr>
      </a:lvl1pPr>
      <a:lvl2pPr marL="444500" indent="-265113"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2pPr>
      <a:lvl3pPr marL="901700" indent="-277813"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3pPr>
      <a:lvl4pPr marL="2365375" indent="-381000" algn="l" rtl="0" eaLnBrk="0" fontAlgn="base" hangingPunct="0">
        <a:spcBef>
          <a:spcPct val="20000"/>
        </a:spcBef>
        <a:spcAft>
          <a:spcPct val="0"/>
        </a:spcAft>
        <a:buChar char="–"/>
        <a:defRPr sz="2000">
          <a:solidFill>
            <a:schemeClr val="tx1"/>
          </a:solidFill>
          <a:latin typeface="+mn-lt"/>
        </a:defRPr>
      </a:lvl4pPr>
      <a:lvl5pPr marL="2925763" indent="-381000" algn="l" rtl="0" eaLnBrk="0" fontAlgn="base" hangingPunct="0">
        <a:spcBef>
          <a:spcPct val="20000"/>
        </a:spcBef>
        <a:spcAft>
          <a:spcPct val="0"/>
        </a:spcAft>
        <a:buChar char="»"/>
        <a:defRPr sz="2000">
          <a:solidFill>
            <a:schemeClr val="tx1"/>
          </a:solidFill>
          <a:latin typeface="+mn-lt"/>
        </a:defRPr>
      </a:lvl5pPr>
      <a:lvl6pPr marL="3382963" indent="-381000" algn="l" rtl="0" fontAlgn="base">
        <a:spcBef>
          <a:spcPct val="20000"/>
        </a:spcBef>
        <a:spcAft>
          <a:spcPct val="0"/>
        </a:spcAft>
        <a:buChar char="»"/>
        <a:defRPr sz="2000">
          <a:solidFill>
            <a:schemeClr val="tx1"/>
          </a:solidFill>
          <a:latin typeface="+mn-lt"/>
        </a:defRPr>
      </a:lvl6pPr>
      <a:lvl7pPr marL="3840163" indent="-381000" algn="l" rtl="0" fontAlgn="base">
        <a:spcBef>
          <a:spcPct val="20000"/>
        </a:spcBef>
        <a:spcAft>
          <a:spcPct val="0"/>
        </a:spcAft>
        <a:buChar char="»"/>
        <a:defRPr sz="2000">
          <a:solidFill>
            <a:schemeClr val="tx1"/>
          </a:solidFill>
          <a:latin typeface="+mn-lt"/>
        </a:defRPr>
      </a:lvl7pPr>
      <a:lvl8pPr marL="4297363" indent="-381000" algn="l" rtl="0" fontAlgn="base">
        <a:spcBef>
          <a:spcPct val="20000"/>
        </a:spcBef>
        <a:spcAft>
          <a:spcPct val="0"/>
        </a:spcAft>
        <a:buChar char="»"/>
        <a:defRPr sz="2000">
          <a:solidFill>
            <a:schemeClr val="tx1"/>
          </a:solidFill>
          <a:latin typeface="+mn-lt"/>
        </a:defRPr>
      </a:lvl8pPr>
      <a:lvl9pPr marL="4754563" indent="-3810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folien_footer"/>
          <p:cNvPicPr>
            <a:picLocks noChangeAspect="1" noChangeArrowheads="1"/>
          </p:cNvPicPr>
          <p:nvPr/>
        </p:nvPicPr>
        <p:blipFill>
          <a:blip r:embed="rId13" cstate="print"/>
          <a:srcRect/>
          <a:stretch>
            <a:fillRect/>
          </a:stretch>
        </p:blipFill>
        <p:spPr bwMode="auto">
          <a:xfrm>
            <a:off x="0" y="6626225"/>
            <a:ext cx="9156700" cy="231775"/>
          </a:xfrm>
          <a:prstGeom prst="rect">
            <a:avLst/>
          </a:prstGeom>
          <a:noFill/>
          <a:ln w="9525">
            <a:noFill/>
            <a:miter lim="800000"/>
            <a:headEnd/>
            <a:tailEnd/>
          </a:ln>
        </p:spPr>
      </p:pic>
      <p:sp>
        <p:nvSpPr>
          <p:cNvPr id="2051" name="Rectangle 3"/>
          <p:cNvSpPr>
            <a:spLocks noGrp="1" noChangeArrowheads="1"/>
          </p:cNvSpPr>
          <p:nvPr>
            <p:ph type="title"/>
          </p:nvPr>
        </p:nvSpPr>
        <p:spPr bwMode="auto">
          <a:xfrm>
            <a:off x="257175" y="260350"/>
            <a:ext cx="8229600"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TITELMASTERFORMAT</a:t>
            </a:r>
            <a:br>
              <a:rPr lang="de-DE" smtClean="0"/>
            </a:br>
            <a:r>
              <a:rPr lang="de-DE" smtClean="0"/>
              <a:t>Unterzeile manuell auf Seite umfärben</a:t>
            </a:r>
          </a:p>
        </p:txBody>
      </p:sp>
      <p:sp>
        <p:nvSpPr>
          <p:cNvPr id="2052" name="Rectangle 4"/>
          <p:cNvSpPr>
            <a:spLocks noGrp="1" noChangeArrowheads="1"/>
          </p:cNvSpPr>
          <p:nvPr>
            <p:ph type="body" idx="1"/>
          </p:nvPr>
        </p:nvSpPr>
        <p:spPr bwMode="auto">
          <a:xfrm>
            <a:off x="258763" y="1600200"/>
            <a:ext cx="8229600" cy="395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Die farbigen Sekundärfarben fungieren sowohl als Codierung (Navigation) innerhalb der Kommunikation als auch zur Auflockerung des gesamten visuellen Auftritts. </a:t>
            </a:r>
          </a:p>
          <a:p>
            <a:pPr lvl="1"/>
            <a:r>
              <a:rPr lang="de-DE" smtClean="0"/>
              <a:t>Mastertextformat bearbeiten</a:t>
            </a:r>
          </a:p>
          <a:p>
            <a:pPr lvl="1"/>
            <a:r>
              <a:rPr lang="de-DE" smtClean="0"/>
              <a:t>Als weitere Sekundärfarben ergänzen drei Grautöne Seriosität und Neutralität.</a:t>
            </a:r>
          </a:p>
          <a:p>
            <a:pPr lvl="1"/>
            <a:r>
              <a:rPr lang="de-DE" smtClean="0"/>
              <a:t>Die farbigen Sekundärfarben fungieren sowohl als Codierung (Navigation) innerhalb der Kommunikation als auch zur Auflockerung des gesamten visuellen Auftritts.</a:t>
            </a:r>
          </a:p>
          <a:p>
            <a:pPr lvl="2"/>
            <a:r>
              <a:rPr lang="de-DE" smtClean="0"/>
              <a:t>Punkt x</a:t>
            </a:r>
          </a:p>
          <a:p>
            <a:pPr lvl="2"/>
            <a:r>
              <a:rPr lang="de-DE" smtClean="0"/>
              <a:t>Punkt y</a:t>
            </a:r>
          </a:p>
        </p:txBody>
      </p:sp>
      <p:sp>
        <p:nvSpPr>
          <p:cNvPr id="829445" name="Rectangle 5"/>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A61AFD52-480A-48C7-8AB3-C4CA48409104}"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92678" r:id="rId1"/>
    <p:sldLayoutId id="2147492679" r:id="rId2"/>
    <p:sldLayoutId id="2147492680" r:id="rId3"/>
    <p:sldLayoutId id="2147492681" r:id="rId4"/>
    <p:sldLayoutId id="2147492682" r:id="rId5"/>
    <p:sldLayoutId id="2147492683" r:id="rId6"/>
    <p:sldLayoutId id="2147492684" r:id="rId7"/>
    <p:sldLayoutId id="2147492685" r:id="rId8"/>
    <p:sldLayoutId id="2147492686" r:id="rId9"/>
    <p:sldLayoutId id="2147492687" r:id="rId10"/>
    <p:sldLayoutId id="2147492688" r:id="rId11"/>
  </p:sldLayoutIdLst>
  <p:hf hdr="0" ftr="0" dt="0"/>
  <p:txStyles>
    <p:titleStyle>
      <a:lvl1pPr algn="l" rtl="0" eaLnBrk="0" fontAlgn="base" hangingPunct="0">
        <a:lnSpc>
          <a:spcPts val="3200"/>
        </a:lnSpc>
        <a:spcBef>
          <a:spcPct val="0"/>
        </a:spcBef>
        <a:spcAft>
          <a:spcPct val="0"/>
        </a:spcAft>
        <a:defRPr sz="3000" b="1">
          <a:solidFill>
            <a:srgbClr val="00589C"/>
          </a:solidFill>
          <a:latin typeface="+mj-lt"/>
          <a:ea typeface="+mj-ea"/>
          <a:cs typeface="+mj-cs"/>
        </a:defRPr>
      </a:lvl1pPr>
      <a:lvl2pPr algn="l" rtl="0" eaLnBrk="0" fontAlgn="base" hangingPunct="0">
        <a:lnSpc>
          <a:spcPts val="3200"/>
        </a:lnSpc>
        <a:spcBef>
          <a:spcPct val="0"/>
        </a:spcBef>
        <a:spcAft>
          <a:spcPct val="0"/>
        </a:spcAft>
        <a:defRPr sz="3000" b="1">
          <a:solidFill>
            <a:srgbClr val="00589C"/>
          </a:solidFill>
          <a:latin typeface="Arial" pitchFamily="34" charset="0"/>
        </a:defRPr>
      </a:lvl2pPr>
      <a:lvl3pPr algn="l" rtl="0" eaLnBrk="0" fontAlgn="base" hangingPunct="0">
        <a:lnSpc>
          <a:spcPts val="3200"/>
        </a:lnSpc>
        <a:spcBef>
          <a:spcPct val="0"/>
        </a:spcBef>
        <a:spcAft>
          <a:spcPct val="0"/>
        </a:spcAft>
        <a:defRPr sz="3000" b="1">
          <a:solidFill>
            <a:srgbClr val="00589C"/>
          </a:solidFill>
          <a:latin typeface="Arial" pitchFamily="34" charset="0"/>
        </a:defRPr>
      </a:lvl3pPr>
      <a:lvl4pPr algn="l" rtl="0" eaLnBrk="0" fontAlgn="base" hangingPunct="0">
        <a:lnSpc>
          <a:spcPts val="3200"/>
        </a:lnSpc>
        <a:spcBef>
          <a:spcPct val="0"/>
        </a:spcBef>
        <a:spcAft>
          <a:spcPct val="0"/>
        </a:spcAft>
        <a:defRPr sz="3000" b="1">
          <a:solidFill>
            <a:srgbClr val="00589C"/>
          </a:solidFill>
          <a:latin typeface="Arial" pitchFamily="34" charset="0"/>
        </a:defRPr>
      </a:lvl4pPr>
      <a:lvl5pPr algn="l" rtl="0" eaLnBrk="0" fontAlgn="base" hangingPunct="0">
        <a:lnSpc>
          <a:spcPts val="3200"/>
        </a:lnSpc>
        <a:spcBef>
          <a:spcPct val="0"/>
        </a:spcBef>
        <a:spcAft>
          <a:spcPct val="0"/>
        </a:spcAft>
        <a:defRPr sz="3000" b="1">
          <a:solidFill>
            <a:srgbClr val="00589C"/>
          </a:solidFill>
          <a:latin typeface="Arial" pitchFamily="34" charset="0"/>
        </a:defRPr>
      </a:lvl5pPr>
      <a:lvl6pPr marL="457200" algn="l" rtl="0" fontAlgn="base">
        <a:lnSpc>
          <a:spcPts val="3200"/>
        </a:lnSpc>
        <a:spcBef>
          <a:spcPct val="0"/>
        </a:spcBef>
        <a:spcAft>
          <a:spcPct val="0"/>
        </a:spcAft>
        <a:defRPr sz="3000" b="1">
          <a:solidFill>
            <a:srgbClr val="00589C"/>
          </a:solidFill>
          <a:latin typeface="Arial" pitchFamily="34" charset="0"/>
        </a:defRPr>
      </a:lvl6pPr>
      <a:lvl7pPr marL="914400" algn="l" rtl="0" fontAlgn="base">
        <a:lnSpc>
          <a:spcPts val="3200"/>
        </a:lnSpc>
        <a:spcBef>
          <a:spcPct val="0"/>
        </a:spcBef>
        <a:spcAft>
          <a:spcPct val="0"/>
        </a:spcAft>
        <a:defRPr sz="3000" b="1">
          <a:solidFill>
            <a:srgbClr val="00589C"/>
          </a:solidFill>
          <a:latin typeface="Arial" pitchFamily="34" charset="0"/>
        </a:defRPr>
      </a:lvl7pPr>
      <a:lvl8pPr marL="1371600" algn="l" rtl="0" fontAlgn="base">
        <a:lnSpc>
          <a:spcPts val="3200"/>
        </a:lnSpc>
        <a:spcBef>
          <a:spcPct val="0"/>
        </a:spcBef>
        <a:spcAft>
          <a:spcPct val="0"/>
        </a:spcAft>
        <a:defRPr sz="3000" b="1">
          <a:solidFill>
            <a:srgbClr val="00589C"/>
          </a:solidFill>
          <a:latin typeface="Arial" pitchFamily="34" charset="0"/>
        </a:defRPr>
      </a:lvl8pPr>
      <a:lvl9pPr marL="1828800" algn="l" rtl="0" fontAlgn="base">
        <a:lnSpc>
          <a:spcPts val="3200"/>
        </a:lnSpc>
        <a:spcBef>
          <a:spcPct val="0"/>
        </a:spcBef>
        <a:spcAft>
          <a:spcPct val="0"/>
        </a:spcAft>
        <a:defRPr sz="3000" b="1">
          <a:solidFill>
            <a:srgbClr val="00589C"/>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tx1"/>
          </a:solidFill>
          <a:latin typeface="+mn-lt"/>
          <a:ea typeface="+mn-ea"/>
          <a:cs typeface="+mn-cs"/>
        </a:defRPr>
      </a:lvl1pPr>
      <a:lvl2pPr marL="444500" indent="-265113"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2pPr>
      <a:lvl3pPr marL="901700" indent="-277813"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3pPr>
      <a:lvl4pPr marL="2365375" indent="-381000" algn="l" rtl="0" eaLnBrk="0" fontAlgn="base" hangingPunct="0">
        <a:spcBef>
          <a:spcPct val="20000"/>
        </a:spcBef>
        <a:spcAft>
          <a:spcPct val="0"/>
        </a:spcAft>
        <a:buChar char="–"/>
        <a:defRPr sz="2000">
          <a:solidFill>
            <a:schemeClr val="tx1"/>
          </a:solidFill>
          <a:latin typeface="+mn-lt"/>
        </a:defRPr>
      </a:lvl4pPr>
      <a:lvl5pPr marL="2925763" indent="-381000" algn="l" rtl="0" eaLnBrk="0" fontAlgn="base" hangingPunct="0">
        <a:spcBef>
          <a:spcPct val="20000"/>
        </a:spcBef>
        <a:spcAft>
          <a:spcPct val="0"/>
        </a:spcAft>
        <a:buChar char="»"/>
        <a:defRPr sz="2000">
          <a:solidFill>
            <a:schemeClr val="tx1"/>
          </a:solidFill>
          <a:latin typeface="+mn-lt"/>
        </a:defRPr>
      </a:lvl5pPr>
      <a:lvl6pPr marL="3382963" indent="-381000" algn="l" rtl="0" fontAlgn="base">
        <a:spcBef>
          <a:spcPct val="20000"/>
        </a:spcBef>
        <a:spcAft>
          <a:spcPct val="0"/>
        </a:spcAft>
        <a:buChar char="»"/>
        <a:defRPr sz="2000">
          <a:solidFill>
            <a:schemeClr val="tx1"/>
          </a:solidFill>
          <a:latin typeface="+mn-lt"/>
        </a:defRPr>
      </a:lvl6pPr>
      <a:lvl7pPr marL="3840163" indent="-381000" algn="l" rtl="0" fontAlgn="base">
        <a:spcBef>
          <a:spcPct val="20000"/>
        </a:spcBef>
        <a:spcAft>
          <a:spcPct val="0"/>
        </a:spcAft>
        <a:buChar char="»"/>
        <a:defRPr sz="2000">
          <a:solidFill>
            <a:schemeClr val="tx1"/>
          </a:solidFill>
          <a:latin typeface="+mn-lt"/>
        </a:defRPr>
      </a:lvl7pPr>
      <a:lvl8pPr marL="4297363" indent="-381000" algn="l" rtl="0" fontAlgn="base">
        <a:spcBef>
          <a:spcPct val="20000"/>
        </a:spcBef>
        <a:spcAft>
          <a:spcPct val="0"/>
        </a:spcAft>
        <a:buChar char="»"/>
        <a:defRPr sz="2000">
          <a:solidFill>
            <a:schemeClr val="tx1"/>
          </a:solidFill>
          <a:latin typeface="+mn-lt"/>
        </a:defRPr>
      </a:lvl8pPr>
      <a:lvl9pPr marL="4754563" indent="-3810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7"/>
          <p:cNvSpPr>
            <a:spLocks noChangeArrowheads="1"/>
          </p:cNvSpPr>
          <p:nvPr/>
        </p:nvSpPr>
        <p:spPr bwMode="auto">
          <a:xfrm>
            <a:off x="0" y="0"/>
            <a:ext cx="9144000" cy="6858000"/>
          </a:xfrm>
          <a:prstGeom prst="rect">
            <a:avLst/>
          </a:prstGeom>
          <a:solidFill>
            <a:srgbClr val="00589C"/>
          </a:solidFill>
          <a:ln w="9525" algn="ctr">
            <a:noFill/>
            <a:miter lim="800000"/>
            <a:headEnd/>
            <a:tailEnd/>
          </a:ln>
        </p:spPr>
        <p:txBody>
          <a:bodyPr wrap="none" anchor="ctr"/>
          <a:lstStyle/>
          <a:p>
            <a:pPr>
              <a:lnSpc>
                <a:spcPts val="2000"/>
              </a:lnSpc>
              <a:spcBef>
                <a:spcPct val="20000"/>
              </a:spcBef>
            </a:pPr>
            <a:endParaRPr lang="de-DE"/>
          </a:p>
        </p:txBody>
      </p:sp>
      <p:pic>
        <p:nvPicPr>
          <p:cNvPr id="3075" name="Picture 8" descr="trenner_footer_e_u"/>
          <p:cNvPicPr>
            <a:picLocks noChangeAspect="1" noChangeArrowheads="1"/>
          </p:cNvPicPr>
          <p:nvPr/>
        </p:nvPicPr>
        <p:blipFill>
          <a:blip r:embed="rId13" cstate="print"/>
          <a:srcRect/>
          <a:stretch>
            <a:fillRect/>
          </a:stretch>
        </p:blipFill>
        <p:spPr bwMode="auto">
          <a:xfrm>
            <a:off x="0" y="6626225"/>
            <a:ext cx="9144000" cy="231775"/>
          </a:xfrm>
          <a:prstGeom prst="rect">
            <a:avLst/>
          </a:prstGeom>
          <a:noFill/>
          <a:ln w="9525">
            <a:noFill/>
            <a:miter lim="800000"/>
            <a:headEnd/>
            <a:tailEnd/>
          </a:ln>
        </p:spPr>
      </p:pic>
      <p:sp>
        <p:nvSpPr>
          <p:cNvPr id="3076" name="Rectangle 2"/>
          <p:cNvSpPr>
            <a:spLocks noGrp="1" noChangeArrowheads="1"/>
          </p:cNvSpPr>
          <p:nvPr>
            <p:ph type="title"/>
          </p:nvPr>
        </p:nvSpPr>
        <p:spPr bwMode="auto">
          <a:xfrm>
            <a:off x="250825" y="10414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p>
        </p:txBody>
      </p:sp>
      <p:sp>
        <p:nvSpPr>
          <p:cNvPr id="3077" name="Rectangle 3"/>
          <p:cNvSpPr>
            <a:spLocks noGrp="1" noChangeArrowheads="1"/>
          </p:cNvSpPr>
          <p:nvPr>
            <p:ph type="body" idx="1"/>
          </p:nvPr>
        </p:nvSpPr>
        <p:spPr bwMode="auto">
          <a:xfrm>
            <a:off x="296863" y="3249613"/>
            <a:ext cx="8229600" cy="278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Die farbigen Sekundärfarben fungieren sowohl als Codierung (Navigation) innerhalb der Kommunikation als auch zur Auflockerung des gesamten visuellen Auftritts. </a:t>
            </a:r>
          </a:p>
          <a:p>
            <a:pPr lvl="1"/>
            <a:r>
              <a:rPr lang="de-DE" smtClean="0"/>
              <a:t>Mastertextformat bearbeiten</a:t>
            </a:r>
          </a:p>
          <a:p>
            <a:pPr lvl="1"/>
            <a:r>
              <a:rPr lang="de-DE" smtClean="0"/>
              <a:t>Als weitere Sekundärfarben ergänzen drei Grautöne Seriosität und Neutralität.</a:t>
            </a:r>
          </a:p>
          <a:p>
            <a:pPr lvl="1"/>
            <a:r>
              <a:rPr lang="de-DE" smtClean="0"/>
              <a:t>Die farbigen Sekundärfarben fungieren sowohl als Codierung (Navigation) innerhalb der Kommunikation als auch zur Auflockerung des gesamten visuellen Auftritts.</a:t>
            </a:r>
          </a:p>
          <a:p>
            <a:pPr lvl="2"/>
            <a:r>
              <a:rPr lang="de-DE" smtClean="0"/>
              <a:t>Punkt x</a:t>
            </a:r>
          </a:p>
          <a:p>
            <a:pPr lvl="2"/>
            <a:r>
              <a:rPr lang="de-DE" smtClean="0"/>
              <a:t>Punkt y</a:t>
            </a:r>
          </a:p>
          <a:p>
            <a:pPr lvl="0"/>
            <a:endParaRPr lang="de-DE" smtClean="0"/>
          </a:p>
        </p:txBody>
      </p:sp>
      <p:sp>
        <p:nvSpPr>
          <p:cNvPr id="300038" name="Rectangle 6"/>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13793263-63E4-4DF5-8605-C0CDAFF6E30A}" type="slidenum">
              <a:rPr lang="de-DE"/>
              <a:pPr>
                <a:defRPr/>
              </a:pPr>
              <a:t>‹Nr.›</a:t>
            </a:fld>
            <a:endParaRPr lang="de-DE"/>
          </a:p>
        </p:txBody>
      </p:sp>
      <p:pic>
        <p:nvPicPr>
          <p:cNvPr id="3079" name="Picture 12" descr="HG_LOGO_ENG_W"/>
          <p:cNvPicPr>
            <a:picLocks noChangeAspect="1" noChangeArrowheads="1"/>
          </p:cNvPicPr>
          <p:nvPr/>
        </p:nvPicPr>
        <p:blipFill>
          <a:blip r:embed="rId14" cstate="print"/>
          <a:srcRect/>
          <a:stretch>
            <a:fillRect/>
          </a:stretch>
        </p:blipFill>
        <p:spPr bwMode="auto">
          <a:xfrm>
            <a:off x="7388225" y="5930900"/>
            <a:ext cx="1414463" cy="588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689" r:id="rId1"/>
    <p:sldLayoutId id="2147492690" r:id="rId2"/>
    <p:sldLayoutId id="2147492691" r:id="rId3"/>
    <p:sldLayoutId id="2147492692" r:id="rId4"/>
    <p:sldLayoutId id="2147492693" r:id="rId5"/>
    <p:sldLayoutId id="2147492694" r:id="rId6"/>
    <p:sldLayoutId id="2147492695" r:id="rId7"/>
    <p:sldLayoutId id="2147492696" r:id="rId8"/>
    <p:sldLayoutId id="2147492697" r:id="rId9"/>
    <p:sldLayoutId id="2147492698" r:id="rId10"/>
    <p:sldLayoutId id="2147492699"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defRPr>
      </a:lvl2pPr>
      <a:lvl3pPr algn="l" rtl="0" eaLnBrk="0" fontAlgn="base" hangingPunct="0">
        <a:spcBef>
          <a:spcPct val="0"/>
        </a:spcBef>
        <a:spcAft>
          <a:spcPct val="0"/>
        </a:spcAft>
        <a:defRPr sz="4000">
          <a:solidFill>
            <a:schemeClr val="bg1"/>
          </a:solidFill>
          <a:latin typeface="Arial" pitchFamily="34" charset="0"/>
        </a:defRPr>
      </a:lvl3pPr>
      <a:lvl4pPr algn="l" rtl="0" eaLnBrk="0" fontAlgn="base" hangingPunct="0">
        <a:spcBef>
          <a:spcPct val="0"/>
        </a:spcBef>
        <a:spcAft>
          <a:spcPct val="0"/>
        </a:spcAft>
        <a:defRPr sz="4000">
          <a:solidFill>
            <a:schemeClr val="bg1"/>
          </a:solidFill>
          <a:latin typeface="Arial" pitchFamily="34" charset="0"/>
        </a:defRPr>
      </a:lvl4pPr>
      <a:lvl5pPr algn="l" rtl="0" eaLnBrk="0" fontAlgn="base" hangingPunct="0">
        <a:spcBef>
          <a:spcPct val="0"/>
        </a:spcBef>
        <a:spcAft>
          <a:spcPct val="0"/>
        </a:spcAft>
        <a:defRPr sz="4000">
          <a:solidFill>
            <a:schemeClr val="bg1"/>
          </a:solidFill>
          <a:latin typeface="Arial" pitchFamily="34"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lnSpc>
          <a:spcPts val="3000"/>
        </a:lnSpc>
        <a:spcBef>
          <a:spcPct val="20000"/>
        </a:spcBef>
        <a:spcAft>
          <a:spcPct val="20000"/>
        </a:spcAft>
        <a:defRPr sz="2600">
          <a:solidFill>
            <a:schemeClr val="bg1"/>
          </a:solidFill>
          <a:latin typeface="+mn-lt"/>
          <a:ea typeface="+mn-ea"/>
          <a:cs typeface="+mn-cs"/>
        </a:defRPr>
      </a:lvl1pPr>
      <a:lvl2pPr marL="742950" indent="-285750" algn="l" rtl="0" eaLnBrk="0" fontAlgn="base" hangingPunct="0">
        <a:lnSpc>
          <a:spcPts val="3000"/>
        </a:lnSpc>
        <a:spcBef>
          <a:spcPct val="20000"/>
        </a:spcBef>
        <a:spcAft>
          <a:spcPct val="20000"/>
        </a:spcAft>
        <a:buFont typeface="Wingdings" pitchFamily="2" charset="2"/>
        <a:buChar char="§"/>
        <a:defRPr sz="2600">
          <a:solidFill>
            <a:schemeClr val="bg1"/>
          </a:solidFill>
          <a:latin typeface="+mn-lt"/>
        </a:defRPr>
      </a:lvl2pPr>
      <a:lvl3pPr marL="1143000" indent="-228600" algn="l" rtl="0" eaLnBrk="0" fontAlgn="base" hangingPunct="0">
        <a:lnSpc>
          <a:spcPts val="3000"/>
        </a:lnSpc>
        <a:spcBef>
          <a:spcPct val="20000"/>
        </a:spcBef>
        <a:spcAft>
          <a:spcPct val="20000"/>
        </a:spcAft>
        <a:buFont typeface="Wingdings" pitchFamily="2" charset="2"/>
        <a:buChar char="§"/>
        <a:defRPr sz="2600">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8" descr="folien_footer_e_u"/>
          <p:cNvPicPr>
            <a:picLocks noChangeAspect="1" noChangeArrowheads="1"/>
          </p:cNvPicPr>
          <p:nvPr/>
        </p:nvPicPr>
        <p:blipFill>
          <a:blip r:embed="rId14" cstate="print"/>
          <a:srcRect/>
          <a:stretch>
            <a:fillRect/>
          </a:stretch>
        </p:blipFill>
        <p:spPr bwMode="auto">
          <a:xfrm>
            <a:off x="0" y="6624638"/>
            <a:ext cx="9169400" cy="233362"/>
          </a:xfrm>
          <a:prstGeom prst="rect">
            <a:avLst/>
          </a:prstGeom>
          <a:noFill/>
          <a:ln w="9525">
            <a:noFill/>
            <a:miter lim="800000"/>
            <a:headEnd/>
            <a:tailEnd/>
          </a:ln>
        </p:spPr>
      </p:pic>
      <p:sp>
        <p:nvSpPr>
          <p:cNvPr id="4099" name="Rectangle 3"/>
          <p:cNvSpPr>
            <a:spLocks noGrp="1" noChangeArrowheads="1"/>
          </p:cNvSpPr>
          <p:nvPr>
            <p:ph type="title"/>
          </p:nvPr>
        </p:nvSpPr>
        <p:spPr bwMode="auto">
          <a:xfrm>
            <a:off x="257175" y="260350"/>
            <a:ext cx="8229600" cy="900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TITELMASTERFORMAT</a:t>
            </a:r>
            <a:br>
              <a:rPr lang="de-DE" smtClean="0"/>
            </a:br>
            <a:r>
              <a:rPr lang="de-DE" smtClean="0"/>
              <a:t>Unterzeile manuell auf Seite umfärben</a:t>
            </a:r>
          </a:p>
        </p:txBody>
      </p:sp>
      <p:sp>
        <p:nvSpPr>
          <p:cNvPr id="4100" name="Rectangle 4"/>
          <p:cNvSpPr>
            <a:spLocks noGrp="1" noChangeArrowheads="1"/>
          </p:cNvSpPr>
          <p:nvPr>
            <p:ph type="body" idx="1"/>
          </p:nvPr>
        </p:nvSpPr>
        <p:spPr bwMode="auto">
          <a:xfrm>
            <a:off x="258763" y="1600200"/>
            <a:ext cx="8228012" cy="3952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Die farbigen Sekundärfarben fungieren sowohl als Codierung (Navigation) innerhalb der Kommunikation als auch zur Auflockerung des gesamten visuellen Auftritts. </a:t>
            </a:r>
          </a:p>
          <a:p>
            <a:pPr lvl="1"/>
            <a:r>
              <a:rPr lang="de-DE" smtClean="0"/>
              <a:t>Mastertextformat bearbeiten</a:t>
            </a:r>
          </a:p>
          <a:p>
            <a:pPr lvl="1"/>
            <a:r>
              <a:rPr lang="de-DE" smtClean="0"/>
              <a:t>Als weitere Sekundärfarben ergänzen drei Grautöne Seriosität und Neutralität.</a:t>
            </a:r>
          </a:p>
          <a:p>
            <a:pPr lvl="1"/>
            <a:r>
              <a:rPr lang="de-DE" smtClean="0"/>
              <a:t>Die farbigen Sekundärfarben fungieren sowohl als Codierung (Navigation) innerhalb der Kommunikation als auch zur Auflockerung des gesamten visuellen Auftritts.</a:t>
            </a:r>
          </a:p>
          <a:p>
            <a:pPr lvl="2"/>
            <a:r>
              <a:rPr lang="de-DE" smtClean="0"/>
              <a:t>Punkt x</a:t>
            </a:r>
          </a:p>
          <a:p>
            <a:pPr lvl="2"/>
            <a:r>
              <a:rPr lang="de-DE" smtClean="0"/>
              <a:t>Punkt y</a:t>
            </a:r>
          </a:p>
        </p:txBody>
      </p:sp>
      <p:sp>
        <p:nvSpPr>
          <p:cNvPr id="275462" name="Rectangle 6"/>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CF23656B-C9A4-47F1-A46E-29B0A5343751}" type="slidenum">
              <a:rPr lang="de-DE"/>
              <a:pPr>
                <a:defRPr/>
              </a:pPr>
              <a:t>‹Nr.›</a:t>
            </a:fld>
            <a:endParaRPr lang="de-DE"/>
          </a:p>
        </p:txBody>
      </p:sp>
      <p:pic>
        <p:nvPicPr>
          <p:cNvPr id="4102" name="Picture 11" descr="HG_LOGO_S_ENG_RGB"/>
          <p:cNvPicPr>
            <a:picLocks noChangeAspect="1" noChangeArrowheads="1"/>
          </p:cNvPicPr>
          <p:nvPr/>
        </p:nvPicPr>
        <p:blipFill>
          <a:blip r:embed="rId15" cstate="print"/>
          <a:srcRect/>
          <a:stretch>
            <a:fillRect/>
          </a:stretch>
        </p:blipFill>
        <p:spPr bwMode="auto">
          <a:xfrm>
            <a:off x="7375525" y="6000750"/>
            <a:ext cx="1433513" cy="633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700" r:id="rId1"/>
    <p:sldLayoutId id="2147492701" r:id="rId2"/>
    <p:sldLayoutId id="2147492702" r:id="rId3"/>
    <p:sldLayoutId id="2147492703" r:id="rId4"/>
    <p:sldLayoutId id="2147492704" r:id="rId5"/>
    <p:sldLayoutId id="2147492705" r:id="rId6"/>
    <p:sldLayoutId id="2147492706" r:id="rId7"/>
    <p:sldLayoutId id="2147492707" r:id="rId8"/>
    <p:sldLayoutId id="2147492708" r:id="rId9"/>
    <p:sldLayoutId id="2147492709" r:id="rId10"/>
    <p:sldLayoutId id="2147492710" r:id="rId11"/>
    <p:sldLayoutId id="2147492711" r:id="rId12"/>
  </p:sldLayoutIdLst>
  <p:hf hdr="0" ftr="0" dt="0"/>
  <p:txStyles>
    <p:titleStyle>
      <a:lvl1pPr algn="l" rtl="0" eaLnBrk="0" fontAlgn="base" hangingPunct="0">
        <a:lnSpc>
          <a:spcPts val="3200"/>
        </a:lnSpc>
        <a:spcBef>
          <a:spcPct val="0"/>
        </a:spcBef>
        <a:spcAft>
          <a:spcPct val="0"/>
        </a:spcAft>
        <a:defRPr sz="3000" b="1">
          <a:solidFill>
            <a:srgbClr val="00589C"/>
          </a:solidFill>
          <a:latin typeface="+mj-lt"/>
          <a:ea typeface="+mj-ea"/>
          <a:cs typeface="+mj-cs"/>
        </a:defRPr>
      </a:lvl1pPr>
      <a:lvl2pPr algn="l" rtl="0" eaLnBrk="0" fontAlgn="base" hangingPunct="0">
        <a:lnSpc>
          <a:spcPts val="3200"/>
        </a:lnSpc>
        <a:spcBef>
          <a:spcPct val="0"/>
        </a:spcBef>
        <a:spcAft>
          <a:spcPct val="0"/>
        </a:spcAft>
        <a:defRPr sz="3000" b="1">
          <a:solidFill>
            <a:srgbClr val="00589C"/>
          </a:solidFill>
          <a:latin typeface="Arial" pitchFamily="34" charset="0"/>
        </a:defRPr>
      </a:lvl2pPr>
      <a:lvl3pPr algn="l" rtl="0" eaLnBrk="0" fontAlgn="base" hangingPunct="0">
        <a:lnSpc>
          <a:spcPts val="3200"/>
        </a:lnSpc>
        <a:spcBef>
          <a:spcPct val="0"/>
        </a:spcBef>
        <a:spcAft>
          <a:spcPct val="0"/>
        </a:spcAft>
        <a:defRPr sz="3000" b="1">
          <a:solidFill>
            <a:srgbClr val="00589C"/>
          </a:solidFill>
          <a:latin typeface="Arial" pitchFamily="34" charset="0"/>
        </a:defRPr>
      </a:lvl3pPr>
      <a:lvl4pPr algn="l" rtl="0" eaLnBrk="0" fontAlgn="base" hangingPunct="0">
        <a:lnSpc>
          <a:spcPts val="3200"/>
        </a:lnSpc>
        <a:spcBef>
          <a:spcPct val="0"/>
        </a:spcBef>
        <a:spcAft>
          <a:spcPct val="0"/>
        </a:spcAft>
        <a:defRPr sz="3000" b="1">
          <a:solidFill>
            <a:srgbClr val="00589C"/>
          </a:solidFill>
          <a:latin typeface="Arial" pitchFamily="34" charset="0"/>
        </a:defRPr>
      </a:lvl4pPr>
      <a:lvl5pPr algn="l" rtl="0" eaLnBrk="0" fontAlgn="base" hangingPunct="0">
        <a:lnSpc>
          <a:spcPts val="3200"/>
        </a:lnSpc>
        <a:spcBef>
          <a:spcPct val="0"/>
        </a:spcBef>
        <a:spcAft>
          <a:spcPct val="0"/>
        </a:spcAft>
        <a:defRPr sz="3000" b="1">
          <a:solidFill>
            <a:srgbClr val="00589C"/>
          </a:solidFill>
          <a:latin typeface="Arial" pitchFamily="34" charset="0"/>
        </a:defRPr>
      </a:lvl5pPr>
      <a:lvl6pPr marL="457200" algn="l" rtl="0" fontAlgn="base">
        <a:lnSpc>
          <a:spcPts val="3200"/>
        </a:lnSpc>
        <a:spcBef>
          <a:spcPct val="0"/>
        </a:spcBef>
        <a:spcAft>
          <a:spcPct val="0"/>
        </a:spcAft>
        <a:defRPr sz="3000" b="1">
          <a:solidFill>
            <a:srgbClr val="00589C"/>
          </a:solidFill>
          <a:latin typeface="Arial" pitchFamily="34" charset="0"/>
        </a:defRPr>
      </a:lvl6pPr>
      <a:lvl7pPr marL="914400" algn="l" rtl="0" fontAlgn="base">
        <a:lnSpc>
          <a:spcPts val="3200"/>
        </a:lnSpc>
        <a:spcBef>
          <a:spcPct val="0"/>
        </a:spcBef>
        <a:spcAft>
          <a:spcPct val="0"/>
        </a:spcAft>
        <a:defRPr sz="3000" b="1">
          <a:solidFill>
            <a:srgbClr val="00589C"/>
          </a:solidFill>
          <a:latin typeface="Arial" pitchFamily="34" charset="0"/>
        </a:defRPr>
      </a:lvl7pPr>
      <a:lvl8pPr marL="1371600" algn="l" rtl="0" fontAlgn="base">
        <a:lnSpc>
          <a:spcPts val="3200"/>
        </a:lnSpc>
        <a:spcBef>
          <a:spcPct val="0"/>
        </a:spcBef>
        <a:spcAft>
          <a:spcPct val="0"/>
        </a:spcAft>
        <a:defRPr sz="3000" b="1">
          <a:solidFill>
            <a:srgbClr val="00589C"/>
          </a:solidFill>
          <a:latin typeface="Arial" pitchFamily="34" charset="0"/>
        </a:defRPr>
      </a:lvl8pPr>
      <a:lvl9pPr marL="1828800" algn="l" rtl="0" fontAlgn="base">
        <a:lnSpc>
          <a:spcPts val="3200"/>
        </a:lnSpc>
        <a:spcBef>
          <a:spcPct val="0"/>
        </a:spcBef>
        <a:spcAft>
          <a:spcPct val="0"/>
        </a:spcAft>
        <a:defRPr sz="3000" b="1">
          <a:solidFill>
            <a:srgbClr val="00589C"/>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tx1"/>
          </a:solidFill>
          <a:latin typeface="+mn-lt"/>
          <a:ea typeface="+mn-ea"/>
          <a:cs typeface="+mn-cs"/>
        </a:defRPr>
      </a:lvl1pPr>
      <a:lvl2pPr marL="444500" indent="-265113"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2pPr>
      <a:lvl3pPr marL="901700" indent="-277813"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3pPr>
      <a:lvl4pPr marL="2365375" indent="-381000" algn="l" rtl="0" eaLnBrk="0" fontAlgn="base" hangingPunct="0">
        <a:spcBef>
          <a:spcPct val="20000"/>
        </a:spcBef>
        <a:spcAft>
          <a:spcPct val="0"/>
        </a:spcAft>
        <a:buChar char="–"/>
        <a:defRPr sz="2000">
          <a:solidFill>
            <a:schemeClr val="tx1"/>
          </a:solidFill>
          <a:latin typeface="+mn-lt"/>
        </a:defRPr>
      </a:lvl4pPr>
      <a:lvl5pPr marL="2925763" indent="-381000" algn="l" rtl="0" eaLnBrk="0" fontAlgn="base" hangingPunct="0">
        <a:spcBef>
          <a:spcPct val="20000"/>
        </a:spcBef>
        <a:spcAft>
          <a:spcPct val="0"/>
        </a:spcAft>
        <a:buChar char="»"/>
        <a:defRPr sz="2000">
          <a:solidFill>
            <a:schemeClr val="tx1"/>
          </a:solidFill>
          <a:latin typeface="+mn-lt"/>
        </a:defRPr>
      </a:lvl5pPr>
      <a:lvl6pPr marL="3382963" indent="-381000" algn="l" rtl="0" fontAlgn="base">
        <a:spcBef>
          <a:spcPct val="20000"/>
        </a:spcBef>
        <a:spcAft>
          <a:spcPct val="0"/>
        </a:spcAft>
        <a:buChar char="»"/>
        <a:defRPr sz="2000">
          <a:solidFill>
            <a:schemeClr val="tx1"/>
          </a:solidFill>
          <a:latin typeface="+mn-lt"/>
        </a:defRPr>
      </a:lvl6pPr>
      <a:lvl7pPr marL="3840163" indent="-381000" algn="l" rtl="0" fontAlgn="base">
        <a:spcBef>
          <a:spcPct val="20000"/>
        </a:spcBef>
        <a:spcAft>
          <a:spcPct val="0"/>
        </a:spcAft>
        <a:buChar char="»"/>
        <a:defRPr sz="2000">
          <a:solidFill>
            <a:schemeClr val="tx1"/>
          </a:solidFill>
          <a:latin typeface="+mn-lt"/>
        </a:defRPr>
      </a:lvl7pPr>
      <a:lvl8pPr marL="4297363" indent="-381000" algn="l" rtl="0" fontAlgn="base">
        <a:spcBef>
          <a:spcPct val="20000"/>
        </a:spcBef>
        <a:spcAft>
          <a:spcPct val="0"/>
        </a:spcAft>
        <a:buChar char="»"/>
        <a:defRPr sz="2000">
          <a:solidFill>
            <a:schemeClr val="tx1"/>
          </a:solidFill>
          <a:latin typeface="+mn-lt"/>
        </a:defRPr>
      </a:lvl8pPr>
      <a:lvl9pPr marL="4754563" indent="-3810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7"/>
          <p:cNvSpPr>
            <a:spLocks noChangeArrowheads="1"/>
          </p:cNvSpPr>
          <p:nvPr/>
        </p:nvSpPr>
        <p:spPr bwMode="auto">
          <a:xfrm>
            <a:off x="0" y="0"/>
            <a:ext cx="9144000" cy="6858000"/>
          </a:xfrm>
          <a:prstGeom prst="rect">
            <a:avLst/>
          </a:prstGeom>
          <a:solidFill>
            <a:srgbClr val="00589C"/>
          </a:solidFill>
          <a:ln w="9525" algn="ctr">
            <a:noFill/>
            <a:miter lim="800000"/>
            <a:headEnd/>
            <a:tailEnd/>
          </a:ln>
        </p:spPr>
        <p:txBody>
          <a:bodyPr wrap="none" anchor="ctr"/>
          <a:lstStyle/>
          <a:p>
            <a:pPr>
              <a:lnSpc>
                <a:spcPts val="2000"/>
              </a:lnSpc>
              <a:spcBef>
                <a:spcPct val="20000"/>
              </a:spcBef>
            </a:pPr>
            <a:endParaRPr lang="de-DE"/>
          </a:p>
        </p:txBody>
      </p:sp>
      <p:pic>
        <p:nvPicPr>
          <p:cNvPr id="5123" name="Picture 9" descr="trenner_footer_energie"/>
          <p:cNvPicPr>
            <a:picLocks noChangeAspect="1" noChangeArrowheads="1"/>
          </p:cNvPicPr>
          <p:nvPr/>
        </p:nvPicPr>
        <p:blipFill>
          <a:blip r:embed="rId13" cstate="print"/>
          <a:srcRect/>
          <a:stretch>
            <a:fillRect/>
          </a:stretch>
        </p:blipFill>
        <p:spPr bwMode="auto">
          <a:xfrm>
            <a:off x="0" y="6637338"/>
            <a:ext cx="9161463" cy="233362"/>
          </a:xfrm>
          <a:prstGeom prst="rect">
            <a:avLst/>
          </a:prstGeom>
          <a:noFill/>
          <a:ln w="9525">
            <a:noFill/>
            <a:miter lim="800000"/>
            <a:headEnd/>
            <a:tailEnd/>
          </a:ln>
        </p:spPr>
      </p:pic>
      <p:sp>
        <p:nvSpPr>
          <p:cNvPr id="5124" name="Rectangle 2"/>
          <p:cNvSpPr>
            <a:spLocks noGrp="1" noChangeArrowheads="1"/>
          </p:cNvSpPr>
          <p:nvPr>
            <p:ph type="title"/>
          </p:nvPr>
        </p:nvSpPr>
        <p:spPr bwMode="auto">
          <a:xfrm>
            <a:off x="250825" y="10350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p>
        </p:txBody>
      </p:sp>
      <p:sp>
        <p:nvSpPr>
          <p:cNvPr id="5125" name="Rectangle 3"/>
          <p:cNvSpPr>
            <a:spLocks noGrp="1" noChangeArrowheads="1"/>
          </p:cNvSpPr>
          <p:nvPr>
            <p:ph type="body" idx="1"/>
          </p:nvPr>
        </p:nvSpPr>
        <p:spPr bwMode="auto">
          <a:xfrm>
            <a:off x="250825" y="3068638"/>
            <a:ext cx="8229600" cy="2606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Die farbigen Sekundärfarben fungieren sowohl als Codierung (Navigation) innerhalb der Kommunikation als auch zur Auflockerung des gesamten visuellen Auftritts. </a:t>
            </a:r>
          </a:p>
          <a:p>
            <a:pPr lvl="1"/>
            <a:r>
              <a:rPr lang="de-DE" smtClean="0"/>
              <a:t>Mastertextformat bearbeiten</a:t>
            </a:r>
          </a:p>
          <a:p>
            <a:pPr lvl="1"/>
            <a:r>
              <a:rPr lang="de-DE" smtClean="0"/>
              <a:t>Als weitere Sekundärfarben ergänzen drei Grautöne Seriosität und Neutralität.</a:t>
            </a:r>
          </a:p>
          <a:p>
            <a:pPr lvl="1"/>
            <a:r>
              <a:rPr lang="de-DE" smtClean="0"/>
              <a:t>Die farbigen Sekundärfarben fungieren sowohl als Codierung (Navigation) innerhalb der Kommunikation als auch zur Auflockerung des gesamten visuellen Auftritts.</a:t>
            </a:r>
          </a:p>
          <a:p>
            <a:pPr lvl="2"/>
            <a:r>
              <a:rPr lang="de-DE" smtClean="0"/>
              <a:t>Punkt x</a:t>
            </a:r>
          </a:p>
          <a:p>
            <a:pPr lvl="2"/>
            <a:r>
              <a:rPr lang="de-DE" smtClean="0"/>
              <a:t>Punkt y</a:t>
            </a:r>
          </a:p>
          <a:p>
            <a:pPr lvl="0"/>
            <a:endParaRPr lang="de-DE" smtClean="0"/>
          </a:p>
        </p:txBody>
      </p:sp>
      <p:sp>
        <p:nvSpPr>
          <p:cNvPr id="387078" name="Rectangle 6"/>
          <p:cNvSpPr>
            <a:spLocks noGrp="1" noChangeArrowheads="1"/>
          </p:cNvSpPr>
          <p:nvPr>
            <p:ph type="sldNum" sz="quarter" idx="4"/>
          </p:nvPr>
        </p:nvSpPr>
        <p:spPr bwMode="auto">
          <a:xfrm>
            <a:off x="222250" y="65976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57793562-5608-493F-B97D-178885508490}" type="slidenum">
              <a:rPr lang="de-DE"/>
              <a:pPr>
                <a:defRPr/>
              </a:pPr>
              <a:t>‹Nr.›</a:t>
            </a:fld>
            <a:endParaRPr lang="de-DE"/>
          </a:p>
        </p:txBody>
      </p:sp>
      <p:pic>
        <p:nvPicPr>
          <p:cNvPr id="5127" name="Picture 12" descr="HG_LOGO_ENG_W"/>
          <p:cNvPicPr>
            <a:picLocks noChangeAspect="1" noChangeArrowheads="1"/>
          </p:cNvPicPr>
          <p:nvPr/>
        </p:nvPicPr>
        <p:blipFill>
          <a:blip r:embed="rId14" cstate="print"/>
          <a:srcRect/>
          <a:stretch>
            <a:fillRect/>
          </a:stretch>
        </p:blipFill>
        <p:spPr bwMode="auto">
          <a:xfrm>
            <a:off x="7388225" y="5930900"/>
            <a:ext cx="1414463" cy="588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712" r:id="rId1"/>
    <p:sldLayoutId id="2147492713" r:id="rId2"/>
    <p:sldLayoutId id="2147492714" r:id="rId3"/>
    <p:sldLayoutId id="2147492715" r:id="rId4"/>
    <p:sldLayoutId id="2147492716" r:id="rId5"/>
    <p:sldLayoutId id="2147492717" r:id="rId6"/>
    <p:sldLayoutId id="2147492718" r:id="rId7"/>
    <p:sldLayoutId id="2147492719" r:id="rId8"/>
    <p:sldLayoutId id="2147492720" r:id="rId9"/>
    <p:sldLayoutId id="2147492721" r:id="rId10"/>
    <p:sldLayoutId id="2147492722"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defRPr>
      </a:lvl2pPr>
      <a:lvl3pPr algn="l" rtl="0" eaLnBrk="0" fontAlgn="base" hangingPunct="0">
        <a:spcBef>
          <a:spcPct val="0"/>
        </a:spcBef>
        <a:spcAft>
          <a:spcPct val="0"/>
        </a:spcAft>
        <a:defRPr sz="4000">
          <a:solidFill>
            <a:schemeClr val="bg1"/>
          </a:solidFill>
          <a:latin typeface="Arial" pitchFamily="34" charset="0"/>
        </a:defRPr>
      </a:lvl3pPr>
      <a:lvl4pPr algn="l" rtl="0" eaLnBrk="0" fontAlgn="base" hangingPunct="0">
        <a:spcBef>
          <a:spcPct val="0"/>
        </a:spcBef>
        <a:spcAft>
          <a:spcPct val="0"/>
        </a:spcAft>
        <a:defRPr sz="4000">
          <a:solidFill>
            <a:schemeClr val="bg1"/>
          </a:solidFill>
          <a:latin typeface="Arial" pitchFamily="34" charset="0"/>
        </a:defRPr>
      </a:lvl4pPr>
      <a:lvl5pPr algn="l" rtl="0" eaLnBrk="0" fontAlgn="base" hangingPunct="0">
        <a:spcBef>
          <a:spcPct val="0"/>
        </a:spcBef>
        <a:spcAft>
          <a:spcPct val="0"/>
        </a:spcAft>
        <a:defRPr sz="4000">
          <a:solidFill>
            <a:schemeClr val="bg1"/>
          </a:solidFill>
          <a:latin typeface="Arial" pitchFamily="34"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lnSpc>
          <a:spcPts val="3000"/>
        </a:lnSpc>
        <a:spcBef>
          <a:spcPct val="20000"/>
        </a:spcBef>
        <a:spcAft>
          <a:spcPct val="20000"/>
        </a:spcAft>
        <a:defRPr sz="2600">
          <a:solidFill>
            <a:schemeClr val="bg1"/>
          </a:solidFill>
          <a:latin typeface="+mn-lt"/>
          <a:ea typeface="+mn-ea"/>
          <a:cs typeface="+mn-cs"/>
        </a:defRPr>
      </a:lvl1pPr>
      <a:lvl2pPr marL="742950" indent="-285750" algn="l" rtl="0" eaLnBrk="0" fontAlgn="base" hangingPunct="0">
        <a:lnSpc>
          <a:spcPts val="3000"/>
        </a:lnSpc>
        <a:spcBef>
          <a:spcPct val="20000"/>
        </a:spcBef>
        <a:spcAft>
          <a:spcPct val="20000"/>
        </a:spcAft>
        <a:buFont typeface="Wingdings" pitchFamily="2" charset="2"/>
        <a:buChar char="§"/>
        <a:defRPr sz="2600">
          <a:solidFill>
            <a:schemeClr val="bg1"/>
          </a:solidFill>
          <a:latin typeface="+mn-lt"/>
        </a:defRPr>
      </a:lvl2pPr>
      <a:lvl3pPr marL="1143000" indent="-228600" algn="l" rtl="0" eaLnBrk="0" fontAlgn="base" hangingPunct="0">
        <a:lnSpc>
          <a:spcPts val="3000"/>
        </a:lnSpc>
        <a:spcBef>
          <a:spcPct val="20000"/>
        </a:spcBef>
        <a:spcAft>
          <a:spcPct val="20000"/>
        </a:spcAft>
        <a:buFont typeface="Wingdings" pitchFamily="2" charset="2"/>
        <a:buChar char="§"/>
        <a:defRPr sz="2600">
          <a:solidFill>
            <a:schemeClr val="bg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7" descr="folien_footer_energie"/>
          <p:cNvPicPr>
            <a:picLocks noChangeAspect="1" noChangeArrowheads="1"/>
          </p:cNvPicPr>
          <p:nvPr/>
        </p:nvPicPr>
        <p:blipFill>
          <a:blip r:embed="rId13" cstate="print"/>
          <a:srcRect/>
          <a:stretch>
            <a:fillRect/>
          </a:stretch>
        </p:blipFill>
        <p:spPr bwMode="auto">
          <a:xfrm>
            <a:off x="0" y="6626225"/>
            <a:ext cx="9144000" cy="231775"/>
          </a:xfrm>
          <a:prstGeom prst="rect">
            <a:avLst/>
          </a:prstGeom>
          <a:noFill/>
          <a:ln w="9525">
            <a:noFill/>
            <a:miter lim="800000"/>
            <a:headEnd/>
            <a:tailEnd/>
          </a:ln>
        </p:spPr>
      </p:pic>
      <p:sp>
        <p:nvSpPr>
          <p:cNvPr id="6147" name="Rectangle 2"/>
          <p:cNvSpPr>
            <a:spLocks noGrp="1" noChangeArrowheads="1"/>
          </p:cNvSpPr>
          <p:nvPr>
            <p:ph type="title"/>
          </p:nvPr>
        </p:nvSpPr>
        <p:spPr bwMode="auto">
          <a:xfrm>
            <a:off x="257175" y="1968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br>
              <a:rPr lang="de-DE" smtClean="0"/>
            </a:br>
            <a:r>
              <a:rPr lang="de-DE" smtClean="0"/>
              <a:t>Unterzeile manuell einfärben</a:t>
            </a:r>
          </a:p>
        </p:txBody>
      </p:sp>
      <p:sp>
        <p:nvSpPr>
          <p:cNvPr id="6148" name="Rectangle 3"/>
          <p:cNvSpPr>
            <a:spLocks noGrp="1" noChangeArrowheads="1"/>
          </p:cNvSpPr>
          <p:nvPr>
            <p:ph type="body" idx="1"/>
          </p:nvPr>
        </p:nvSpPr>
        <p:spPr bwMode="auto">
          <a:xfrm>
            <a:off x="250825" y="1628775"/>
            <a:ext cx="8229600" cy="38227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Die farbigen Sekundärfarben fungieren sowohl als Codierung (Navigation) innerhalb der Kommunikation als auch zur Auflockerung des gesamten visuellen Auftritts. </a:t>
            </a:r>
          </a:p>
          <a:p>
            <a:pPr lvl="1"/>
            <a:r>
              <a:rPr lang="de-DE" smtClean="0"/>
              <a:t>Mastertextformat bearbeiten</a:t>
            </a:r>
          </a:p>
          <a:p>
            <a:pPr lvl="1"/>
            <a:r>
              <a:rPr lang="de-DE" smtClean="0"/>
              <a:t>Als weitere Sekundärfarben ergänzen drei Grautöne Seriosität und Neutralität.</a:t>
            </a:r>
          </a:p>
          <a:p>
            <a:pPr lvl="1"/>
            <a:r>
              <a:rPr lang="de-DE" smtClean="0"/>
              <a:t>Die farbigen Sekundärfarben fungieren sowohl als Codierung (Navigation) innerhalb der Kommunikation als auch zur Auflockerung des gesamten visuellen Auftritts.</a:t>
            </a:r>
          </a:p>
          <a:p>
            <a:pPr lvl="2"/>
            <a:r>
              <a:rPr lang="de-DE" smtClean="0"/>
              <a:t>Punkt x</a:t>
            </a:r>
          </a:p>
          <a:p>
            <a:pPr lvl="2"/>
            <a:r>
              <a:rPr lang="de-DE" smtClean="0"/>
              <a:t>Punkt y</a:t>
            </a:r>
          </a:p>
          <a:p>
            <a:pPr lvl="0"/>
            <a:endParaRPr lang="de-DE" smtClean="0"/>
          </a:p>
        </p:txBody>
      </p:sp>
      <p:sp>
        <p:nvSpPr>
          <p:cNvPr id="390150" name="Rectangle 6"/>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CC0C8518-FD5A-43C7-8A3E-9BDFE51C99CA}" type="slidenum">
              <a:rPr lang="de-DE"/>
              <a:pPr>
                <a:defRPr/>
              </a:pPr>
              <a:t>‹Nr.›</a:t>
            </a:fld>
            <a:endParaRPr lang="de-DE"/>
          </a:p>
        </p:txBody>
      </p:sp>
      <p:pic>
        <p:nvPicPr>
          <p:cNvPr id="6150" name="Picture 11" descr="HG_LOGO_S_ENG_RGB"/>
          <p:cNvPicPr>
            <a:picLocks noChangeAspect="1" noChangeArrowheads="1"/>
          </p:cNvPicPr>
          <p:nvPr/>
        </p:nvPicPr>
        <p:blipFill>
          <a:blip r:embed="rId14" cstate="print"/>
          <a:srcRect/>
          <a:stretch>
            <a:fillRect/>
          </a:stretch>
        </p:blipFill>
        <p:spPr bwMode="auto">
          <a:xfrm>
            <a:off x="7375525" y="6000750"/>
            <a:ext cx="1433513" cy="633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723" r:id="rId1"/>
    <p:sldLayoutId id="2147492724" r:id="rId2"/>
    <p:sldLayoutId id="2147492725" r:id="rId3"/>
    <p:sldLayoutId id="2147492726" r:id="rId4"/>
    <p:sldLayoutId id="2147492727" r:id="rId5"/>
    <p:sldLayoutId id="2147492728" r:id="rId6"/>
    <p:sldLayoutId id="2147492729" r:id="rId7"/>
    <p:sldLayoutId id="2147492730" r:id="rId8"/>
    <p:sldLayoutId id="2147492731" r:id="rId9"/>
    <p:sldLayoutId id="2147492732" r:id="rId10"/>
    <p:sldLayoutId id="2147492733" r:id="rId11"/>
  </p:sldLayoutIdLst>
  <p:hf hdr="0" ftr="0" dt="0"/>
  <p:txStyles>
    <p:titleStyle>
      <a:lvl1pPr algn="l" rtl="0" eaLnBrk="0" fontAlgn="base" hangingPunct="0">
        <a:lnSpc>
          <a:spcPts val="3200"/>
        </a:lnSpc>
        <a:spcBef>
          <a:spcPct val="0"/>
        </a:spcBef>
        <a:spcAft>
          <a:spcPct val="0"/>
        </a:spcAft>
        <a:defRPr sz="3000" b="1">
          <a:solidFill>
            <a:srgbClr val="00589C"/>
          </a:solidFill>
          <a:latin typeface="+mj-lt"/>
          <a:ea typeface="+mj-ea"/>
          <a:cs typeface="+mj-cs"/>
        </a:defRPr>
      </a:lvl1pPr>
      <a:lvl2pPr algn="l" rtl="0" eaLnBrk="0" fontAlgn="base" hangingPunct="0">
        <a:lnSpc>
          <a:spcPts val="3200"/>
        </a:lnSpc>
        <a:spcBef>
          <a:spcPct val="0"/>
        </a:spcBef>
        <a:spcAft>
          <a:spcPct val="0"/>
        </a:spcAft>
        <a:defRPr sz="3000" b="1">
          <a:solidFill>
            <a:srgbClr val="00589C"/>
          </a:solidFill>
          <a:latin typeface="Arial" pitchFamily="34" charset="0"/>
        </a:defRPr>
      </a:lvl2pPr>
      <a:lvl3pPr algn="l" rtl="0" eaLnBrk="0" fontAlgn="base" hangingPunct="0">
        <a:lnSpc>
          <a:spcPts val="3200"/>
        </a:lnSpc>
        <a:spcBef>
          <a:spcPct val="0"/>
        </a:spcBef>
        <a:spcAft>
          <a:spcPct val="0"/>
        </a:spcAft>
        <a:defRPr sz="3000" b="1">
          <a:solidFill>
            <a:srgbClr val="00589C"/>
          </a:solidFill>
          <a:latin typeface="Arial" pitchFamily="34" charset="0"/>
        </a:defRPr>
      </a:lvl3pPr>
      <a:lvl4pPr algn="l" rtl="0" eaLnBrk="0" fontAlgn="base" hangingPunct="0">
        <a:lnSpc>
          <a:spcPts val="3200"/>
        </a:lnSpc>
        <a:spcBef>
          <a:spcPct val="0"/>
        </a:spcBef>
        <a:spcAft>
          <a:spcPct val="0"/>
        </a:spcAft>
        <a:defRPr sz="3000" b="1">
          <a:solidFill>
            <a:srgbClr val="00589C"/>
          </a:solidFill>
          <a:latin typeface="Arial" pitchFamily="34" charset="0"/>
        </a:defRPr>
      </a:lvl4pPr>
      <a:lvl5pPr algn="l" rtl="0" eaLnBrk="0" fontAlgn="base" hangingPunct="0">
        <a:lnSpc>
          <a:spcPts val="3200"/>
        </a:lnSpc>
        <a:spcBef>
          <a:spcPct val="0"/>
        </a:spcBef>
        <a:spcAft>
          <a:spcPct val="0"/>
        </a:spcAft>
        <a:defRPr sz="3000" b="1">
          <a:solidFill>
            <a:srgbClr val="00589C"/>
          </a:solidFill>
          <a:latin typeface="Arial" pitchFamily="34" charset="0"/>
        </a:defRPr>
      </a:lvl5pPr>
      <a:lvl6pPr marL="457200" algn="l" rtl="0" fontAlgn="base">
        <a:lnSpc>
          <a:spcPts val="3200"/>
        </a:lnSpc>
        <a:spcBef>
          <a:spcPct val="0"/>
        </a:spcBef>
        <a:spcAft>
          <a:spcPct val="0"/>
        </a:spcAft>
        <a:defRPr sz="3000" b="1">
          <a:solidFill>
            <a:srgbClr val="00589C"/>
          </a:solidFill>
          <a:latin typeface="Arial" pitchFamily="34" charset="0"/>
        </a:defRPr>
      </a:lvl6pPr>
      <a:lvl7pPr marL="914400" algn="l" rtl="0" fontAlgn="base">
        <a:lnSpc>
          <a:spcPts val="3200"/>
        </a:lnSpc>
        <a:spcBef>
          <a:spcPct val="0"/>
        </a:spcBef>
        <a:spcAft>
          <a:spcPct val="0"/>
        </a:spcAft>
        <a:defRPr sz="3000" b="1">
          <a:solidFill>
            <a:srgbClr val="00589C"/>
          </a:solidFill>
          <a:latin typeface="Arial" pitchFamily="34" charset="0"/>
        </a:defRPr>
      </a:lvl7pPr>
      <a:lvl8pPr marL="1371600" algn="l" rtl="0" fontAlgn="base">
        <a:lnSpc>
          <a:spcPts val="3200"/>
        </a:lnSpc>
        <a:spcBef>
          <a:spcPct val="0"/>
        </a:spcBef>
        <a:spcAft>
          <a:spcPct val="0"/>
        </a:spcAft>
        <a:defRPr sz="3000" b="1">
          <a:solidFill>
            <a:srgbClr val="00589C"/>
          </a:solidFill>
          <a:latin typeface="Arial" pitchFamily="34" charset="0"/>
        </a:defRPr>
      </a:lvl8pPr>
      <a:lvl9pPr marL="1828800" algn="l" rtl="0" fontAlgn="base">
        <a:lnSpc>
          <a:spcPts val="3200"/>
        </a:lnSpc>
        <a:spcBef>
          <a:spcPct val="0"/>
        </a:spcBef>
        <a:spcAft>
          <a:spcPct val="0"/>
        </a:spcAft>
        <a:defRPr sz="3000" b="1">
          <a:solidFill>
            <a:srgbClr val="00589C"/>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tx1"/>
          </a:solidFill>
          <a:latin typeface="+mn-lt"/>
          <a:ea typeface="+mn-ea"/>
          <a:cs typeface="+mn-cs"/>
        </a:defRPr>
      </a:lvl1pPr>
      <a:lvl2pPr marL="820738" indent="-285750"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2pPr>
      <a:lvl3pPr marL="1228725" indent="-228600"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3pPr>
      <a:lvl4pPr marL="163671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7"/>
          <p:cNvSpPr>
            <a:spLocks noChangeArrowheads="1"/>
          </p:cNvSpPr>
          <p:nvPr/>
        </p:nvSpPr>
        <p:spPr bwMode="auto">
          <a:xfrm>
            <a:off x="0" y="-4763"/>
            <a:ext cx="9144000" cy="6858001"/>
          </a:xfrm>
          <a:prstGeom prst="rect">
            <a:avLst/>
          </a:prstGeom>
          <a:solidFill>
            <a:srgbClr val="00589C"/>
          </a:solidFill>
          <a:ln w="9525" algn="ctr">
            <a:noFill/>
            <a:miter lim="800000"/>
            <a:headEnd/>
            <a:tailEnd/>
          </a:ln>
        </p:spPr>
        <p:txBody>
          <a:bodyPr wrap="none" anchor="ctr"/>
          <a:lstStyle/>
          <a:p>
            <a:pPr>
              <a:lnSpc>
                <a:spcPts val="2000"/>
              </a:lnSpc>
              <a:spcBef>
                <a:spcPct val="20000"/>
              </a:spcBef>
            </a:pPr>
            <a:endParaRPr lang="de-DE"/>
          </a:p>
        </p:txBody>
      </p:sp>
      <p:pic>
        <p:nvPicPr>
          <p:cNvPr id="7171" name="Picture 10" descr="trenner_footer_gesundheit"/>
          <p:cNvPicPr>
            <a:picLocks noChangeAspect="1" noChangeArrowheads="1"/>
          </p:cNvPicPr>
          <p:nvPr/>
        </p:nvPicPr>
        <p:blipFill>
          <a:blip r:embed="rId13" cstate="print"/>
          <a:srcRect/>
          <a:stretch>
            <a:fillRect/>
          </a:stretch>
        </p:blipFill>
        <p:spPr bwMode="auto">
          <a:xfrm>
            <a:off x="0" y="6626225"/>
            <a:ext cx="9144000" cy="231775"/>
          </a:xfrm>
          <a:prstGeom prst="rect">
            <a:avLst/>
          </a:prstGeom>
          <a:noFill/>
          <a:ln w="9525">
            <a:noFill/>
            <a:miter lim="800000"/>
            <a:headEnd/>
            <a:tailEnd/>
          </a:ln>
        </p:spPr>
      </p:pic>
      <p:sp>
        <p:nvSpPr>
          <p:cNvPr id="7172" name="Rectangle 2"/>
          <p:cNvSpPr>
            <a:spLocks noGrp="1" noChangeArrowheads="1"/>
          </p:cNvSpPr>
          <p:nvPr>
            <p:ph type="title"/>
          </p:nvPr>
        </p:nvSpPr>
        <p:spPr bwMode="auto">
          <a:xfrm>
            <a:off x="250825" y="10842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p>
        </p:txBody>
      </p:sp>
      <p:sp>
        <p:nvSpPr>
          <p:cNvPr id="7173" name="Rectangle 3"/>
          <p:cNvSpPr>
            <a:spLocks noGrp="1" noChangeArrowheads="1"/>
          </p:cNvSpPr>
          <p:nvPr>
            <p:ph type="body" idx="1"/>
          </p:nvPr>
        </p:nvSpPr>
        <p:spPr bwMode="auto">
          <a:xfrm>
            <a:off x="457200" y="3338513"/>
            <a:ext cx="6500813" cy="278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396294" name="Rectangle 6"/>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6D602938-DDB4-4C1A-A903-47F94E870149}" type="slidenum">
              <a:rPr lang="de-DE"/>
              <a:pPr>
                <a:defRPr/>
              </a:pPr>
              <a:t>‹Nr.›</a:t>
            </a:fld>
            <a:endParaRPr lang="de-DE"/>
          </a:p>
        </p:txBody>
      </p:sp>
      <p:pic>
        <p:nvPicPr>
          <p:cNvPr id="7175" name="Picture 13" descr="HG_LOGO_ENG_W"/>
          <p:cNvPicPr>
            <a:picLocks noChangeAspect="1" noChangeArrowheads="1"/>
          </p:cNvPicPr>
          <p:nvPr/>
        </p:nvPicPr>
        <p:blipFill>
          <a:blip r:embed="rId14" cstate="print"/>
          <a:srcRect/>
          <a:stretch>
            <a:fillRect/>
          </a:stretch>
        </p:blipFill>
        <p:spPr bwMode="auto">
          <a:xfrm>
            <a:off x="7388225" y="5930900"/>
            <a:ext cx="1414463" cy="588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734" r:id="rId1"/>
    <p:sldLayoutId id="2147492735" r:id="rId2"/>
    <p:sldLayoutId id="2147492736" r:id="rId3"/>
    <p:sldLayoutId id="2147492737" r:id="rId4"/>
    <p:sldLayoutId id="2147492738" r:id="rId5"/>
    <p:sldLayoutId id="2147492739" r:id="rId6"/>
    <p:sldLayoutId id="2147492740" r:id="rId7"/>
    <p:sldLayoutId id="2147492741" r:id="rId8"/>
    <p:sldLayoutId id="2147492742" r:id="rId9"/>
    <p:sldLayoutId id="2147492743" r:id="rId10"/>
    <p:sldLayoutId id="2147492744"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defRPr>
      </a:lvl2pPr>
      <a:lvl3pPr algn="l" rtl="0" eaLnBrk="0" fontAlgn="base" hangingPunct="0">
        <a:spcBef>
          <a:spcPct val="0"/>
        </a:spcBef>
        <a:spcAft>
          <a:spcPct val="0"/>
        </a:spcAft>
        <a:defRPr sz="4000">
          <a:solidFill>
            <a:schemeClr val="bg1"/>
          </a:solidFill>
          <a:latin typeface="Arial" pitchFamily="34" charset="0"/>
        </a:defRPr>
      </a:lvl3pPr>
      <a:lvl4pPr algn="l" rtl="0" eaLnBrk="0" fontAlgn="base" hangingPunct="0">
        <a:spcBef>
          <a:spcPct val="0"/>
        </a:spcBef>
        <a:spcAft>
          <a:spcPct val="0"/>
        </a:spcAft>
        <a:defRPr sz="4000">
          <a:solidFill>
            <a:schemeClr val="bg1"/>
          </a:solidFill>
          <a:latin typeface="Arial" pitchFamily="34" charset="0"/>
        </a:defRPr>
      </a:lvl4pPr>
      <a:lvl5pPr algn="l" rtl="0" eaLnBrk="0" fontAlgn="base" hangingPunct="0">
        <a:spcBef>
          <a:spcPct val="0"/>
        </a:spcBef>
        <a:spcAft>
          <a:spcPct val="0"/>
        </a:spcAft>
        <a:defRPr sz="4000">
          <a:solidFill>
            <a:schemeClr val="bg1"/>
          </a:solidFill>
          <a:latin typeface="Arial" pitchFamily="34"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bg1"/>
          </a:solidFill>
          <a:latin typeface="+mn-lt"/>
          <a:ea typeface="+mn-ea"/>
          <a:cs typeface="+mn-cs"/>
        </a:defRPr>
      </a:lvl1pPr>
      <a:lvl2pPr marL="742950" indent="-28575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2pPr>
      <a:lvl3pPr marL="11430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3pPr>
      <a:lvl4pPr marL="16002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4pPr>
      <a:lvl5pPr marL="20574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5pPr>
      <a:lvl6pPr marL="25146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6pPr>
      <a:lvl7pPr marL="29718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7pPr>
      <a:lvl8pPr marL="34290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8pPr>
      <a:lvl9pPr marL="38862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7" descr="folien_footer_gesundheit"/>
          <p:cNvPicPr>
            <a:picLocks noChangeAspect="1" noChangeArrowheads="1"/>
          </p:cNvPicPr>
          <p:nvPr/>
        </p:nvPicPr>
        <p:blipFill>
          <a:blip r:embed="rId14" cstate="print"/>
          <a:srcRect/>
          <a:stretch>
            <a:fillRect/>
          </a:stretch>
        </p:blipFill>
        <p:spPr bwMode="auto">
          <a:xfrm>
            <a:off x="0" y="6624638"/>
            <a:ext cx="9169400" cy="233362"/>
          </a:xfrm>
          <a:prstGeom prst="rect">
            <a:avLst/>
          </a:prstGeom>
          <a:noFill/>
          <a:ln w="9525">
            <a:noFill/>
            <a:miter lim="800000"/>
            <a:headEnd/>
            <a:tailEnd/>
          </a:ln>
        </p:spPr>
      </p:pic>
      <p:sp>
        <p:nvSpPr>
          <p:cNvPr id="8195" name="Rectangle 2"/>
          <p:cNvSpPr>
            <a:spLocks noGrp="1" noChangeArrowheads="1"/>
          </p:cNvSpPr>
          <p:nvPr>
            <p:ph type="title"/>
          </p:nvPr>
        </p:nvSpPr>
        <p:spPr bwMode="auto">
          <a:xfrm>
            <a:off x="250825" y="18415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br>
              <a:rPr lang="de-DE" smtClean="0"/>
            </a:br>
            <a:r>
              <a:rPr lang="de-DE" smtClean="0"/>
              <a:t>Unterzeile manuell einfärben</a:t>
            </a:r>
          </a:p>
        </p:txBody>
      </p:sp>
      <p:sp>
        <p:nvSpPr>
          <p:cNvPr id="8196" name="Rectangle 3"/>
          <p:cNvSpPr>
            <a:spLocks noGrp="1" noChangeArrowheads="1"/>
          </p:cNvSpPr>
          <p:nvPr>
            <p:ph type="body" idx="1"/>
          </p:nvPr>
        </p:nvSpPr>
        <p:spPr bwMode="auto">
          <a:xfrm>
            <a:off x="250825"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Die farbigen Sekundärfarben fungieren sowohl als Codierung (Navigation) innerhalb der Kommunikation als auch zur Auflockerung des gesamten visuellen Auftritts. </a:t>
            </a:r>
          </a:p>
          <a:p>
            <a:pPr lvl="1"/>
            <a:r>
              <a:rPr lang="de-DE" smtClean="0"/>
              <a:t>Mastertextformat bearbeiten</a:t>
            </a:r>
          </a:p>
          <a:p>
            <a:pPr lvl="1"/>
            <a:r>
              <a:rPr lang="de-DE" smtClean="0"/>
              <a:t>Als weitere Sekundärfarben ergänzen drei Grautöne Seriosität und Neutralität.</a:t>
            </a:r>
          </a:p>
          <a:p>
            <a:pPr lvl="1"/>
            <a:r>
              <a:rPr lang="de-DE" smtClean="0"/>
              <a:t>Die farbigen Sekundärfarben fungieren sowohl als Codierung (Navigation) innerhalb der Kommunikation als auch zur Auflockerung des gesamten visuellen Auftritts.</a:t>
            </a:r>
          </a:p>
          <a:p>
            <a:pPr lvl="2"/>
            <a:r>
              <a:rPr lang="de-DE" smtClean="0"/>
              <a:t>Punkt x</a:t>
            </a:r>
          </a:p>
          <a:p>
            <a:pPr lvl="2"/>
            <a:r>
              <a:rPr lang="de-DE" smtClean="0"/>
              <a:t>Punkt y</a:t>
            </a:r>
          </a:p>
          <a:p>
            <a:pPr lvl="0"/>
            <a:endParaRPr lang="de-DE" smtClean="0"/>
          </a:p>
        </p:txBody>
      </p:sp>
      <p:sp>
        <p:nvSpPr>
          <p:cNvPr id="397318" name="Rectangle 6"/>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8ED0AE46-ACC4-4AFC-8E5A-95B37BC1878B}" type="slidenum">
              <a:rPr lang="de-DE"/>
              <a:pPr>
                <a:defRPr/>
              </a:pPr>
              <a:t>‹Nr.›</a:t>
            </a:fld>
            <a:endParaRPr lang="de-DE"/>
          </a:p>
        </p:txBody>
      </p:sp>
      <p:pic>
        <p:nvPicPr>
          <p:cNvPr id="8198" name="Picture 11" descr="HG_LOGO_S_ENG_RGB"/>
          <p:cNvPicPr>
            <a:picLocks noChangeAspect="1" noChangeArrowheads="1"/>
          </p:cNvPicPr>
          <p:nvPr/>
        </p:nvPicPr>
        <p:blipFill>
          <a:blip r:embed="rId15" cstate="print"/>
          <a:srcRect/>
          <a:stretch>
            <a:fillRect/>
          </a:stretch>
        </p:blipFill>
        <p:spPr bwMode="auto">
          <a:xfrm>
            <a:off x="7375525" y="6000750"/>
            <a:ext cx="1433513" cy="633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745" r:id="rId1"/>
    <p:sldLayoutId id="2147492746" r:id="rId2"/>
    <p:sldLayoutId id="2147492747" r:id="rId3"/>
    <p:sldLayoutId id="2147492748" r:id="rId4"/>
    <p:sldLayoutId id="2147492749" r:id="rId5"/>
    <p:sldLayoutId id="2147492750" r:id="rId6"/>
    <p:sldLayoutId id="2147492751" r:id="rId7"/>
    <p:sldLayoutId id="2147492752" r:id="rId8"/>
    <p:sldLayoutId id="2147492753" r:id="rId9"/>
    <p:sldLayoutId id="2147492754" r:id="rId10"/>
    <p:sldLayoutId id="2147492755" r:id="rId11"/>
    <p:sldLayoutId id="2147492756" r:id="rId12"/>
  </p:sldLayoutIdLst>
  <p:hf hdr="0" ftr="0" dt="0"/>
  <p:txStyles>
    <p:titleStyle>
      <a:lvl1pPr algn="l" rtl="0" eaLnBrk="0" fontAlgn="base" hangingPunct="0">
        <a:lnSpc>
          <a:spcPts val="3200"/>
        </a:lnSpc>
        <a:spcBef>
          <a:spcPct val="0"/>
        </a:spcBef>
        <a:spcAft>
          <a:spcPct val="0"/>
        </a:spcAft>
        <a:defRPr sz="3000" b="1">
          <a:solidFill>
            <a:srgbClr val="00589C"/>
          </a:solidFill>
          <a:latin typeface="+mj-lt"/>
          <a:ea typeface="+mj-ea"/>
          <a:cs typeface="+mj-cs"/>
        </a:defRPr>
      </a:lvl1pPr>
      <a:lvl2pPr algn="l" rtl="0" eaLnBrk="0" fontAlgn="base" hangingPunct="0">
        <a:lnSpc>
          <a:spcPts val="3200"/>
        </a:lnSpc>
        <a:spcBef>
          <a:spcPct val="0"/>
        </a:spcBef>
        <a:spcAft>
          <a:spcPct val="0"/>
        </a:spcAft>
        <a:defRPr sz="3000" b="1">
          <a:solidFill>
            <a:srgbClr val="00589C"/>
          </a:solidFill>
          <a:latin typeface="Arial" pitchFamily="34" charset="0"/>
        </a:defRPr>
      </a:lvl2pPr>
      <a:lvl3pPr algn="l" rtl="0" eaLnBrk="0" fontAlgn="base" hangingPunct="0">
        <a:lnSpc>
          <a:spcPts val="3200"/>
        </a:lnSpc>
        <a:spcBef>
          <a:spcPct val="0"/>
        </a:spcBef>
        <a:spcAft>
          <a:spcPct val="0"/>
        </a:spcAft>
        <a:defRPr sz="3000" b="1">
          <a:solidFill>
            <a:srgbClr val="00589C"/>
          </a:solidFill>
          <a:latin typeface="Arial" pitchFamily="34" charset="0"/>
        </a:defRPr>
      </a:lvl3pPr>
      <a:lvl4pPr algn="l" rtl="0" eaLnBrk="0" fontAlgn="base" hangingPunct="0">
        <a:lnSpc>
          <a:spcPts val="3200"/>
        </a:lnSpc>
        <a:spcBef>
          <a:spcPct val="0"/>
        </a:spcBef>
        <a:spcAft>
          <a:spcPct val="0"/>
        </a:spcAft>
        <a:defRPr sz="3000" b="1">
          <a:solidFill>
            <a:srgbClr val="00589C"/>
          </a:solidFill>
          <a:latin typeface="Arial" pitchFamily="34" charset="0"/>
        </a:defRPr>
      </a:lvl4pPr>
      <a:lvl5pPr algn="l" rtl="0" eaLnBrk="0" fontAlgn="base" hangingPunct="0">
        <a:lnSpc>
          <a:spcPts val="3200"/>
        </a:lnSpc>
        <a:spcBef>
          <a:spcPct val="0"/>
        </a:spcBef>
        <a:spcAft>
          <a:spcPct val="0"/>
        </a:spcAft>
        <a:defRPr sz="3000" b="1">
          <a:solidFill>
            <a:srgbClr val="00589C"/>
          </a:solidFill>
          <a:latin typeface="Arial" pitchFamily="34" charset="0"/>
        </a:defRPr>
      </a:lvl5pPr>
      <a:lvl6pPr marL="457200" algn="l" rtl="0" fontAlgn="base">
        <a:lnSpc>
          <a:spcPts val="3200"/>
        </a:lnSpc>
        <a:spcBef>
          <a:spcPct val="0"/>
        </a:spcBef>
        <a:spcAft>
          <a:spcPct val="0"/>
        </a:spcAft>
        <a:defRPr sz="3000" b="1">
          <a:solidFill>
            <a:srgbClr val="00589C"/>
          </a:solidFill>
          <a:latin typeface="Arial" pitchFamily="34" charset="0"/>
        </a:defRPr>
      </a:lvl6pPr>
      <a:lvl7pPr marL="914400" algn="l" rtl="0" fontAlgn="base">
        <a:lnSpc>
          <a:spcPts val="3200"/>
        </a:lnSpc>
        <a:spcBef>
          <a:spcPct val="0"/>
        </a:spcBef>
        <a:spcAft>
          <a:spcPct val="0"/>
        </a:spcAft>
        <a:defRPr sz="3000" b="1">
          <a:solidFill>
            <a:srgbClr val="00589C"/>
          </a:solidFill>
          <a:latin typeface="Arial" pitchFamily="34" charset="0"/>
        </a:defRPr>
      </a:lvl7pPr>
      <a:lvl8pPr marL="1371600" algn="l" rtl="0" fontAlgn="base">
        <a:lnSpc>
          <a:spcPts val="3200"/>
        </a:lnSpc>
        <a:spcBef>
          <a:spcPct val="0"/>
        </a:spcBef>
        <a:spcAft>
          <a:spcPct val="0"/>
        </a:spcAft>
        <a:defRPr sz="3000" b="1">
          <a:solidFill>
            <a:srgbClr val="00589C"/>
          </a:solidFill>
          <a:latin typeface="Arial" pitchFamily="34" charset="0"/>
        </a:defRPr>
      </a:lvl8pPr>
      <a:lvl9pPr marL="1828800" algn="l" rtl="0" fontAlgn="base">
        <a:lnSpc>
          <a:spcPts val="3200"/>
        </a:lnSpc>
        <a:spcBef>
          <a:spcPct val="0"/>
        </a:spcBef>
        <a:spcAft>
          <a:spcPct val="0"/>
        </a:spcAft>
        <a:defRPr sz="3000" b="1">
          <a:solidFill>
            <a:srgbClr val="00589C"/>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tx1"/>
          </a:solidFill>
          <a:latin typeface="+mn-lt"/>
          <a:ea typeface="+mn-ea"/>
          <a:cs typeface="+mn-cs"/>
        </a:defRPr>
      </a:lvl1pPr>
      <a:lvl2pPr marL="820738" indent="-285750"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2pPr>
      <a:lvl3pPr marL="1228725" indent="-228600" algn="l" rtl="0" eaLnBrk="0" fontAlgn="base" hangingPunct="0">
        <a:lnSpc>
          <a:spcPts val="3000"/>
        </a:lnSpc>
        <a:spcBef>
          <a:spcPct val="20000"/>
        </a:spcBef>
        <a:spcAft>
          <a:spcPct val="20000"/>
        </a:spcAft>
        <a:buClr>
          <a:srgbClr val="00589C"/>
        </a:buClr>
        <a:buFont typeface="Wingdings" pitchFamily="2" charset="2"/>
        <a:buChar char="§"/>
        <a:defRPr sz="2600">
          <a:solidFill>
            <a:schemeClr val="tx1"/>
          </a:solidFill>
          <a:latin typeface="+mn-lt"/>
        </a:defRPr>
      </a:lvl3pPr>
      <a:lvl4pPr marL="1636713"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ChangeArrowheads="1"/>
          </p:cNvSpPr>
          <p:nvPr/>
        </p:nvSpPr>
        <p:spPr bwMode="auto">
          <a:xfrm>
            <a:off x="0" y="-4763"/>
            <a:ext cx="9144000" cy="6858001"/>
          </a:xfrm>
          <a:prstGeom prst="rect">
            <a:avLst/>
          </a:prstGeom>
          <a:solidFill>
            <a:srgbClr val="00589C"/>
          </a:solidFill>
          <a:ln w="9525" algn="ctr">
            <a:noFill/>
            <a:miter lim="800000"/>
            <a:headEnd/>
            <a:tailEnd/>
          </a:ln>
        </p:spPr>
        <p:txBody>
          <a:bodyPr wrap="none" anchor="ctr"/>
          <a:lstStyle/>
          <a:p>
            <a:pPr>
              <a:lnSpc>
                <a:spcPts val="2000"/>
              </a:lnSpc>
              <a:spcBef>
                <a:spcPct val="20000"/>
              </a:spcBef>
            </a:pPr>
            <a:endParaRPr lang="de-DE"/>
          </a:p>
        </p:txBody>
      </p:sp>
      <p:sp>
        <p:nvSpPr>
          <p:cNvPr id="9219" name="Rectangle 5"/>
          <p:cNvSpPr>
            <a:spLocks noGrp="1" noChangeArrowheads="1"/>
          </p:cNvSpPr>
          <p:nvPr>
            <p:ph type="title"/>
          </p:nvPr>
        </p:nvSpPr>
        <p:spPr bwMode="auto">
          <a:xfrm>
            <a:off x="250825" y="1071563"/>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a:t>
            </a:r>
          </a:p>
        </p:txBody>
      </p:sp>
      <p:sp>
        <p:nvSpPr>
          <p:cNvPr id="9220" name="Rectangle 6"/>
          <p:cNvSpPr>
            <a:spLocks noGrp="1" noChangeArrowheads="1"/>
          </p:cNvSpPr>
          <p:nvPr>
            <p:ph type="body" idx="1"/>
          </p:nvPr>
        </p:nvSpPr>
        <p:spPr bwMode="auto">
          <a:xfrm>
            <a:off x="457200" y="3338513"/>
            <a:ext cx="6500813" cy="2787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pic>
        <p:nvPicPr>
          <p:cNvPr id="9221" name="Picture 8" descr="trenner_footer_keytech"/>
          <p:cNvPicPr>
            <a:picLocks noChangeAspect="1" noChangeArrowheads="1"/>
          </p:cNvPicPr>
          <p:nvPr/>
        </p:nvPicPr>
        <p:blipFill>
          <a:blip r:embed="rId13" cstate="print"/>
          <a:srcRect/>
          <a:stretch>
            <a:fillRect/>
          </a:stretch>
        </p:blipFill>
        <p:spPr bwMode="auto">
          <a:xfrm>
            <a:off x="0" y="6626225"/>
            <a:ext cx="9144000" cy="231775"/>
          </a:xfrm>
          <a:prstGeom prst="rect">
            <a:avLst/>
          </a:prstGeom>
          <a:noFill/>
          <a:ln w="9525">
            <a:noFill/>
            <a:miter lim="800000"/>
            <a:headEnd/>
            <a:tailEnd/>
          </a:ln>
        </p:spPr>
      </p:pic>
      <p:sp>
        <p:nvSpPr>
          <p:cNvPr id="408583" name="Rectangle 7"/>
          <p:cNvSpPr>
            <a:spLocks noGrp="1" noChangeArrowheads="1"/>
          </p:cNvSpPr>
          <p:nvPr>
            <p:ph type="sldNum" sz="quarter" idx="4"/>
          </p:nvPr>
        </p:nvSpPr>
        <p:spPr bwMode="auto">
          <a:xfrm>
            <a:off x="222250" y="65786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defRPr sz="800">
                <a:solidFill>
                  <a:schemeClr val="bg1"/>
                </a:solidFill>
              </a:defRPr>
            </a:lvl1pPr>
          </a:lstStyle>
          <a:p>
            <a:pPr>
              <a:defRPr/>
            </a:pPr>
            <a:r>
              <a:rPr lang="de-DE"/>
              <a:t>PAGE </a:t>
            </a:r>
            <a:fld id="{F1D1798B-3B38-4CA7-A154-7762F6942ECD}" type="slidenum">
              <a:rPr lang="de-DE"/>
              <a:pPr>
                <a:defRPr/>
              </a:pPr>
              <a:t>‹Nr.›</a:t>
            </a:fld>
            <a:endParaRPr lang="de-DE"/>
          </a:p>
        </p:txBody>
      </p:sp>
      <p:pic>
        <p:nvPicPr>
          <p:cNvPr id="9223" name="Picture 11" descr="HG_LOGO_ENG_W"/>
          <p:cNvPicPr>
            <a:picLocks noChangeAspect="1" noChangeArrowheads="1"/>
          </p:cNvPicPr>
          <p:nvPr/>
        </p:nvPicPr>
        <p:blipFill>
          <a:blip r:embed="rId14" cstate="print"/>
          <a:srcRect/>
          <a:stretch>
            <a:fillRect/>
          </a:stretch>
        </p:blipFill>
        <p:spPr bwMode="auto">
          <a:xfrm>
            <a:off x="7388225" y="5930900"/>
            <a:ext cx="1414463" cy="588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92757" r:id="rId1"/>
    <p:sldLayoutId id="2147492758" r:id="rId2"/>
    <p:sldLayoutId id="2147492759" r:id="rId3"/>
    <p:sldLayoutId id="2147492760" r:id="rId4"/>
    <p:sldLayoutId id="2147492761" r:id="rId5"/>
    <p:sldLayoutId id="2147492762" r:id="rId6"/>
    <p:sldLayoutId id="2147492763" r:id="rId7"/>
    <p:sldLayoutId id="2147492764" r:id="rId8"/>
    <p:sldLayoutId id="2147492765" r:id="rId9"/>
    <p:sldLayoutId id="2147492766" r:id="rId10"/>
    <p:sldLayoutId id="2147492767" r:id="rId11"/>
  </p:sldLayoutIdLst>
  <p:hf hdr="0" ftr="0" dt="0"/>
  <p:txStyles>
    <p:titleStyle>
      <a:lvl1pPr algn="l" rtl="0" eaLnBrk="0" fontAlgn="base" hangingPunct="0">
        <a:spcBef>
          <a:spcPct val="0"/>
        </a:spcBef>
        <a:spcAft>
          <a:spcPct val="0"/>
        </a:spcAft>
        <a:defRPr sz="40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itchFamily="34" charset="0"/>
        </a:defRPr>
      </a:lvl2pPr>
      <a:lvl3pPr algn="l" rtl="0" eaLnBrk="0" fontAlgn="base" hangingPunct="0">
        <a:spcBef>
          <a:spcPct val="0"/>
        </a:spcBef>
        <a:spcAft>
          <a:spcPct val="0"/>
        </a:spcAft>
        <a:defRPr sz="4000">
          <a:solidFill>
            <a:schemeClr val="bg1"/>
          </a:solidFill>
          <a:latin typeface="Arial" pitchFamily="34" charset="0"/>
        </a:defRPr>
      </a:lvl3pPr>
      <a:lvl4pPr algn="l" rtl="0" eaLnBrk="0" fontAlgn="base" hangingPunct="0">
        <a:spcBef>
          <a:spcPct val="0"/>
        </a:spcBef>
        <a:spcAft>
          <a:spcPct val="0"/>
        </a:spcAft>
        <a:defRPr sz="4000">
          <a:solidFill>
            <a:schemeClr val="bg1"/>
          </a:solidFill>
          <a:latin typeface="Arial" pitchFamily="34" charset="0"/>
        </a:defRPr>
      </a:lvl4pPr>
      <a:lvl5pPr algn="l" rtl="0" eaLnBrk="0" fontAlgn="base" hangingPunct="0">
        <a:spcBef>
          <a:spcPct val="0"/>
        </a:spcBef>
        <a:spcAft>
          <a:spcPct val="0"/>
        </a:spcAft>
        <a:defRPr sz="4000">
          <a:solidFill>
            <a:schemeClr val="bg1"/>
          </a:solidFill>
          <a:latin typeface="Arial" pitchFamily="34"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lnSpc>
          <a:spcPts val="3000"/>
        </a:lnSpc>
        <a:spcBef>
          <a:spcPct val="20000"/>
        </a:spcBef>
        <a:spcAft>
          <a:spcPct val="20000"/>
        </a:spcAft>
        <a:buClr>
          <a:srgbClr val="00589C"/>
        </a:buClr>
        <a:buFont typeface="Wingdings" pitchFamily="2" charset="2"/>
        <a:defRPr sz="2600">
          <a:solidFill>
            <a:schemeClr val="bg1"/>
          </a:solidFill>
          <a:latin typeface="+mn-lt"/>
          <a:ea typeface="+mn-ea"/>
          <a:cs typeface="+mn-cs"/>
        </a:defRPr>
      </a:lvl1pPr>
      <a:lvl2pPr marL="742950" indent="-28575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2pPr>
      <a:lvl3pPr marL="11430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3pPr>
      <a:lvl4pPr marL="16002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4pPr>
      <a:lvl5pPr marL="2057400" indent="-228600" algn="l" rtl="0" eaLnBrk="0" fontAlgn="base" hangingPunct="0">
        <a:lnSpc>
          <a:spcPts val="3000"/>
        </a:lnSpc>
        <a:spcBef>
          <a:spcPct val="20000"/>
        </a:spcBef>
        <a:spcAft>
          <a:spcPct val="20000"/>
        </a:spcAft>
        <a:buClr>
          <a:schemeClr val="bg1"/>
        </a:buClr>
        <a:buFont typeface="Wingdings" pitchFamily="2" charset="2"/>
        <a:buChar char="§"/>
        <a:defRPr sz="2600">
          <a:solidFill>
            <a:schemeClr val="bg1"/>
          </a:solidFill>
          <a:latin typeface="+mn-lt"/>
        </a:defRPr>
      </a:lvl5pPr>
      <a:lvl6pPr marL="25146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6pPr>
      <a:lvl7pPr marL="29718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7pPr>
      <a:lvl8pPr marL="34290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8pPr>
      <a:lvl9pPr marL="3886200" indent="-228600" algn="l" rtl="0" fontAlgn="base">
        <a:lnSpc>
          <a:spcPts val="3000"/>
        </a:lnSpc>
        <a:spcBef>
          <a:spcPct val="20000"/>
        </a:spcBef>
        <a:spcAft>
          <a:spcPct val="20000"/>
        </a:spcAft>
        <a:buClr>
          <a:schemeClr val="bg1"/>
        </a:buClr>
        <a:buFont typeface="Wingdings" pitchFamily="2" charset="2"/>
        <a:buChar char="§"/>
        <a:defRPr sz="2600">
          <a:solidFill>
            <a:schemeClr val="bg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167.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5.xml"/><Relationship Id="rId1" Type="http://schemas.openxmlformats.org/officeDocument/2006/relationships/slideLayout" Target="../slideLayouts/slideLayout180.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6.xml"/><Relationship Id="rId1" Type="http://schemas.openxmlformats.org/officeDocument/2006/relationships/slideLayout" Target="../slideLayouts/slideLayout63.xml"/><Relationship Id="rId4" Type="http://schemas.openxmlformats.org/officeDocument/2006/relationships/image" Target="../media/image30.jpe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0.xml"/><Relationship Id="rId4"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95.xml"/><Relationship Id="rId5" Type="http://schemas.openxmlformats.org/officeDocument/2006/relationships/image" Target="../media/image35.jpeg"/><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xml"/><Relationship Id="rId1" Type="http://schemas.openxmlformats.org/officeDocument/2006/relationships/slideLayout" Target="../slideLayouts/slideLayout131.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1"/>
          </p:nvPr>
        </p:nvSpPr>
        <p:spPr>
          <a:noFill/>
        </p:spPr>
        <p:txBody>
          <a:bodyPr/>
          <a:lstStyle/>
          <a:p>
            <a:fld id="{09E0BD89-0395-4324-B61C-FF194348315A}" type="slidenum">
              <a:rPr lang="de-DE" smtClean="0"/>
              <a:pPr/>
              <a:t>1</a:t>
            </a:fld>
            <a:endParaRPr lang="de-DE" smtClean="0"/>
          </a:p>
        </p:txBody>
      </p:sp>
      <p:sp>
        <p:nvSpPr>
          <p:cNvPr id="18435" name="Rectangle 9"/>
          <p:cNvSpPr>
            <a:spLocks noGrp="1" noChangeArrowheads="1"/>
          </p:cNvSpPr>
          <p:nvPr>
            <p:ph type="dt" sz="quarter" idx="12"/>
          </p:nvPr>
        </p:nvSpPr>
        <p:spPr>
          <a:noFill/>
        </p:spPr>
        <p:txBody>
          <a:bodyPr/>
          <a:lstStyle/>
          <a:p>
            <a:r>
              <a:rPr lang="de-DE" dirty="0" err="1" smtClean="0"/>
              <a:t>Dubna</a:t>
            </a:r>
            <a:r>
              <a:rPr lang="de-DE" dirty="0" smtClean="0"/>
              <a:t>, </a:t>
            </a:r>
            <a:fld id="{B4C3C29E-C039-42E0-B210-8AA73E8EE812}" type="datetime1">
              <a:rPr lang="en-GB" smtClean="0"/>
              <a:pPr/>
              <a:t>07/12/2011</a:t>
            </a:fld>
            <a:endParaRPr lang="de-DE" dirty="0" smtClean="0"/>
          </a:p>
        </p:txBody>
      </p:sp>
      <p:sp>
        <p:nvSpPr>
          <p:cNvPr id="18436" name="Rectangle 2"/>
          <p:cNvSpPr>
            <a:spLocks noGrp="1" noChangeArrowheads="1"/>
          </p:cNvSpPr>
          <p:nvPr>
            <p:ph type="ctrTitle"/>
          </p:nvPr>
        </p:nvSpPr>
        <p:spPr>
          <a:xfrm>
            <a:off x="365125" y="5135563"/>
            <a:ext cx="8528050" cy="549275"/>
          </a:xfrm>
        </p:spPr>
        <p:txBody>
          <a:bodyPr/>
          <a:lstStyle/>
          <a:p>
            <a:pPr eaLnBrk="1" hangingPunct="1"/>
            <a:r>
              <a:rPr lang="de-DE" sz="2900" dirty="0" smtClean="0"/>
              <a:t>HELMHOLTZ ASSOCIATION</a:t>
            </a:r>
          </a:p>
        </p:txBody>
      </p:sp>
      <p:sp>
        <p:nvSpPr>
          <p:cNvPr id="18437" name="Rectangle 3"/>
          <p:cNvSpPr>
            <a:spLocks noGrp="1" noChangeArrowheads="1"/>
          </p:cNvSpPr>
          <p:nvPr>
            <p:ph type="subTitle" idx="1"/>
          </p:nvPr>
        </p:nvSpPr>
        <p:spPr>
          <a:xfrm>
            <a:off x="360363" y="5653089"/>
            <a:ext cx="7164387" cy="367702"/>
          </a:xfrm>
        </p:spPr>
        <p:txBody>
          <a:bodyPr/>
          <a:lstStyle/>
          <a:p>
            <a:pPr marL="0" indent="0" eaLnBrk="1" hangingPunct="1"/>
            <a:r>
              <a:rPr lang="de-DE" dirty="0" smtClean="0"/>
              <a:t>Dr. Martin Sandhop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96850" y="284163"/>
            <a:ext cx="8947150" cy="900112"/>
          </a:xfrm>
        </p:spPr>
        <p:txBody>
          <a:bodyPr/>
          <a:lstStyle/>
          <a:p>
            <a:pPr eaLnBrk="1" hangingPunct="1"/>
            <a:r>
              <a:rPr lang="de-DE" sz="2800" smtClean="0"/>
              <a:t>BROAD VARIETY OF STRATEGIC PARTNERSHIPS WITH UNIVERSITIES AND OTHERS</a:t>
            </a:r>
          </a:p>
        </p:txBody>
      </p:sp>
      <p:sp>
        <p:nvSpPr>
          <p:cNvPr id="40963" name="Rectangle 3"/>
          <p:cNvSpPr>
            <a:spLocks noGrp="1" noChangeArrowheads="1"/>
          </p:cNvSpPr>
          <p:nvPr>
            <p:ph idx="1"/>
          </p:nvPr>
        </p:nvSpPr>
        <p:spPr>
          <a:xfrm>
            <a:off x="2760663" y="1600200"/>
            <a:ext cx="5938837" cy="3952875"/>
          </a:xfrm>
        </p:spPr>
        <p:txBody>
          <a:bodyPr/>
          <a:lstStyle/>
          <a:p>
            <a:pPr marL="266700" indent="-266700" eaLnBrk="1" hangingPunct="1">
              <a:lnSpc>
                <a:spcPts val="2600"/>
              </a:lnSpc>
              <a:spcBef>
                <a:spcPct val="0"/>
              </a:spcBef>
              <a:buFont typeface="Wingdings" pitchFamily="2" charset="2"/>
              <a:buChar char="§"/>
            </a:pPr>
            <a:r>
              <a:rPr lang="en-GB" sz="2200" dirty="0" smtClean="0"/>
              <a:t>Participation</a:t>
            </a:r>
            <a:r>
              <a:rPr lang="de-DE" sz="2200" dirty="0" smtClean="0"/>
              <a:t> in </a:t>
            </a:r>
            <a:r>
              <a:rPr lang="en-GB" sz="2200" dirty="0" smtClean="0"/>
              <a:t>the excellence initiative</a:t>
            </a:r>
          </a:p>
          <a:p>
            <a:pPr marL="266700" indent="-266700" eaLnBrk="1" hangingPunct="1">
              <a:lnSpc>
                <a:spcPts val="2600"/>
              </a:lnSpc>
              <a:spcBef>
                <a:spcPct val="0"/>
              </a:spcBef>
              <a:buFont typeface="Wingdings" pitchFamily="2" charset="2"/>
              <a:buChar char="§"/>
            </a:pPr>
            <a:r>
              <a:rPr lang="en-GB" sz="2200" dirty="0" smtClean="0"/>
              <a:t>Close cooperation within JARA</a:t>
            </a:r>
          </a:p>
          <a:p>
            <a:pPr marL="266700" indent="-266700" eaLnBrk="1" hangingPunct="1">
              <a:lnSpc>
                <a:spcPts val="2600"/>
              </a:lnSpc>
              <a:spcBef>
                <a:spcPct val="0"/>
              </a:spcBef>
              <a:buFont typeface="Wingdings" pitchFamily="2" charset="2"/>
              <a:buChar char="§"/>
            </a:pPr>
            <a:r>
              <a:rPr lang="en-GB" sz="2200" dirty="0" smtClean="0"/>
              <a:t>Competence networks in translational research</a:t>
            </a:r>
          </a:p>
          <a:p>
            <a:pPr marL="266700" indent="-266700" eaLnBrk="1" hangingPunct="1">
              <a:lnSpc>
                <a:spcPts val="2600"/>
              </a:lnSpc>
              <a:spcBef>
                <a:spcPct val="0"/>
              </a:spcBef>
              <a:buFont typeface="Wingdings" pitchFamily="2" charset="2"/>
              <a:buChar char="§"/>
            </a:pPr>
            <a:r>
              <a:rPr lang="de-DE" sz="2200" dirty="0" smtClean="0"/>
              <a:t>First </a:t>
            </a:r>
            <a:r>
              <a:rPr lang="en-GB" sz="2200" dirty="0" smtClean="0"/>
              <a:t>merger</a:t>
            </a:r>
            <a:r>
              <a:rPr lang="de-DE" sz="2200" dirty="0" smtClean="0"/>
              <a:t> </a:t>
            </a:r>
            <a:r>
              <a:rPr lang="en-GB" sz="2200" dirty="0" smtClean="0"/>
              <a:t>of university and non-university research centres creates the KIT</a:t>
            </a:r>
          </a:p>
          <a:p>
            <a:pPr marL="266700" indent="-266700" eaLnBrk="1" hangingPunct="1">
              <a:lnSpc>
                <a:spcPts val="2800"/>
              </a:lnSpc>
              <a:spcBef>
                <a:spcPct val="0"/>
              </a:spcBef>
              <a:buFont typeface="Wingdings" pitchFamily="2" charset="2"/>
              <a:buChar char="§"/>
            </a:pPr>
            <a:r>
              <a:rPr lang="en-GB" sz="2200" dirty="0" smtClean="0"/>
              <a:t>Promoting joint initiatives through:</a:t>
            </a:r>
          </a:p>
          <a:p>
            <a:pPr marL="825500" lvl="2" indent="-266700" eaLnBrk="1" hangingPunct="1">
              <a:lnSpc>
                <a:spcPts val="2800"/>
              </a:lnSpc>
              <a:spcBef>
                <a:spcPct val="0"/>
              </a:spcBef>
            </a:pPr>
            <a:r>
              <a:rPr lang="en-GB" sz="2000" dirty="0" smtClean="0"/>
              <a:t>10 </a:t>
            </a:r>
            <a:r>
              <a:rPr lang="en-GB" sz="2000" b="1" dirty="0" smtClean="0"/>
              <a:t>Helmholtz Alliances</a:t>
            </a:r>
          </a:p>
          <a:p>
            <a:pPr marL="825500" lvl="2" indent="-266700" eaLnBrk="1" hangingPunct="1">
              <a:lnSpc>
                <a:spcPts val="2200"/>
              </a:lnSpc>
              <a:spcBef>
                <a:spcPct val="0"/>
              </a:spcBef>
            </a:pPr>
            <a:r>
              <a:rPr lang="en-GB" sz="2000" dirty="0" smtClean="0"/>
              <a:t>5 Helmholtz Institutes</a:t>
            </a:r>
          </a:p>
          <a:p>
            <a:pPr marL="825500" lvl="2" indent="-266700" eaLnBrk="1" hangingPunct="1">
              <a:lnSpc>
                <a:spcPts val="2200"/>
              </a:lnSpc>
              <a:spcBef>
                <a:spcPct val="0"/>
              </a:spcBef>
            </a:pPr>
            <a:r>
              <a:rPr lang="en-GB" sz="2000" dirty="0" smtClean="0"/>
              <a:t>99 Virtual Institutes </a:t>
            </a:r>
          </a:p>
          <a:p>
            <a:pPr marL="825500" lvl="2" indent="-266700" eaLnBrk="1" hangingPunct="1">
              <a:lnSpc>
                <a:spcPts val="2200"/>
              </a:lnSpc>
              <a:spcBef>
                <a:spcPct val="0"/>
              </a:spcBef>
            </a:pPr>
            <a:r>
              <a:rPr lang="en-GB" sz="2000" dirty="0" smtClean="0"/>
              <a:t>151 Helmholtz Young Investigators Groups</a:t>
            </a:r>
          </a:p>
          <a:p>
            <a:pPr marL="825500" lvl="2" indent="-266700" eaLnBrk="1" hangingPunct="1">
              <a:lnSpc>
                <a:spcPts val="2200"/>
              </a:lnSpc>
              <a:spcBef>
                <a:spcPct val="0"/>
              </a:spcBef>
            </a:pPr>
            <a:r>
              <a:rPr lang="en-GB" sz="2000" dirty="0" smtClean="0"/>
              <a:t>230 Joint Professorships</a:t>
            </a:r>
          </a:p>
        </p:txBody>
      </p:sp>
      <p:sp>
        <p:nvSpPr>
          <p:cNvPr id="40964" name="Foliennummernplatzhalter 5"/>
          <p:cNvSpPr>
            <a:spLocks noGrp="1"/>
          </p:cNvSpPr>
          <p:nvPr>
            <p:ph type="sldNum" sz="quarter" idx="10"/>
          </p:nvPr>
        </p:nvSpPr>
        <p:spPr>
          <a:noFill/>
        </p:spPr>
        <p:txBody>
          <a:bodyPr/>
          <a:lstStyle/>
          <a:p>
            <a:r>
              <a:rPr lang="de-DE" smtClean="0">
                <a:solidFill>
                  <a:schemeClr val="bg1"/>
                </a:solidFill>
              </a:rPr>
              <a:t>PAGE </a:t>
            </a:r>
            <a:fld id="{760E3E45-F9E6-4D86-9676-D1B2084472DE}" type="slidenum">
              <a:rPr lang="de-DE" smtClean="0">
                <a:solidFill>
                  <a:schemeClr val="bg1"/>
                </a:solidFill>
              </a:rPr>
              <a:pPr/>
              <a:t>10</a:t>
            </a:fld>
            <a:endParaRPr lang="de-DE" smtClean="0">
              <a:solidFill>
                <a:schemeClr val="bg1"/>
              </a:solidFill>
            </a:endParaRPr>
          </a:p>
        </p:txBody>
      </p:sp>
      <p:pic>
        <p:nvPicPr>
          <p:cNvPr id="40965" name="Grafik 7" descr="Haller_Stahl_Genomanalyse_HMGU_160609_02.JPG"/>
          <p:cNvPicPr>
            <a:picLocks noChangeAspect="1"/>
          </p:cNvPicPr>
          <p:nvPr/>
        </p:nvPicPr>
        <p:blipFill>
          <a:blip r:embed="rId3" cstate="print"/>
          <a:srcRect/>
          <a:stretch>
            <a:fillRect/>
          </a:stretch>
        </p:blipFill>
        <p:spPr bwMode="auto">
          <a:xfrm>
            <a:off x="317500" y="3609975"/>
            <a:ext cx="2274888" cy="1509713"/>
          </a:xfrm>
          <a:prstGeom prst="rect">
            <a:avLst/>
          </a:prstGeom>
          <a:noFill/>
          <a:ln w="9525">
            <a:noFill/>
            <a:miter lim="800000"/>
            <a:headEnd/>
            <a:tailEnd/>
          </a:ln>
        </p:spPr>
      </p:pic>
      <p:pic>
        <p:nvPicPr>
          <p:cNvPr id="40966" name="Grafik 8" descr="KIT_2010_098_Die_eigenen_Staerken_weiter_ausbauen.jpg"/>
          <p:cNvPicPr>
            <a:picLocks noChangeAspect="1"/>
          </p:cNvPicPr>
          <p:nvPr/>
        </p:nvPicPr>
        <p:blipFill>
          <a:blip r:embed="rId4" cstate="print"/>
          <a:srcRect/>
          <a:stretch>
            <a:fillRect/>
          </a:stretch>
        </p:blipFill>
        <p:spPr bwMode="auto">
          <a:xfrm>
            <a:off x="319088" y="1697038"/>
            <a:ext cx="2273300" cy="1514475"/>
          </a:xfrm>
          <a:prstGeom prst="rect">
            <a:avLst/>
          </a:prstGeom>
          <a:noFill/>
          <a:ln w="9525">
            <a:noFill/>
            <a:miter lim="800000"/>
            <a:headEnd/>
            <a:tailEnd/>
          </a:ln>
        </p:spPr>
      </p:pic>
      <p:sp>
        <p:nvSpPr>
          <p:cNvPr id="40967" name="Text Box 5"/>
          <p:cNvSpPr txBox="1">
            <a:spLocks noChangeArrowheads="1"/>
          </p:cNvSpPr>
          <p:nvPr/>
        </p:nvSpPr>
        <p:spPr bwMode="auto">
          <a:xfrm>
            <a:off x="0" y="3233738"/>
            <a:ext cx="2679700" cy="185737"/>
          </a:xfrm>
          <a:prstGeom prst="rect">
            <a:avLst/>
          </a:prstGeom>
          <a:noFill/>
          <a:ln w="9525" algn="ctr">
            <a:noFill/>
            <a:miter lim="800000"/>
            <a:headEnd/>
            <a:tailEnd/>
          </a:ln>
        </p:spPr>
        <p:txBody>
          <a:bodyPr>
            <a:spAutoFit/>
          </a:bodyPr>
          <a:lstStyle/>
          <a:p>
            <a:pPr indent="12700" algn="r">
              <a:lnSpc>
                <a:spcPct val="65000"/>
              </a:lnSpc>
              <a:spcBef>
                <a:spcPct val="20000"/>
              </a:spcBef>
            </a:pPr>
            <a:r>
              <a:rPr lang="de-DE" sz="900">
                <a:solidFill>
                  <a:schemeClr val="tx1"/>
                </a:solidFill>
              </a:rPr>
              <a:t>Karlsruhe Institute of Technology</a:t>
            </a:r>
          </a:p>
        </p:txBody>
      </p:sp>
      <p:sp>
        <p:nvSpPr>
          <p:cNvPr id="40968" name="Text Box 5"/>
          <p:cNvSpPr txBox="1">
            <a:spLocks noChangeArrowheads="1"/>
          </p:cNvSpPr>
          <p:nvPr/>
        </p:nvSpPr>
        <p:spPr bwMode="auto">
          <a:xfrm>
            <a:off x="-9525" y="5119688"/>
            <a:ext cx="2679700" cy="220662"/>
          </a:xfrm>
          <a:prstGeom prst="rect">
            <a:avLst/>
          </a:prstGeom>
          <a:noFill/>
          <a:ln w="9525" algn="ctr">
            <a:noFill/>
            <a:miter lim="800000"/>
            <a:headEnd/>
            <a:tailEnd/>
          </a:ln>
        </p:spPr>
        <p:txBody>
          <a:bodyPr>
            <a:spAutoFit/>
          </a:bodyPr>
          <a:lstStyle/>
          <a:p>
            <a:pPr indent="12700" algn="r">
              <a:lnSpc>
                <a:spcPts val="1000"/>
              </a:lnSpc>
              <a:spcBef>
                <a:spcPct val="20000"/>
              </a:spcBef>
            </a:pPr>
            <a:r>
              <a:rPr lang="de-DE" sz="900"/>
              <a:t>Helmholtz Zentrum München</a:t>
            </a:r>
            <a:endParaRPr lang="de-DE" sz="90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7175" y="260350"/>
            <a:ext cx="8591550" cy="900113"/>
          </a:xfrm>
        </p:spPr>
        <p:txBody>
          <a:bodyPr/>
          <a:lstStyle/>
          <a:p>
            <a:pPr eaLnBrk="1" hangingPunct="1"/>
            <a:r>
              <a:rPr lang="en-US" dirty="0" smtClean="0"/>
              <a:t>Helmholtz Russia Joint Research Groups</a:t>
            </a:r>
            <a:br>
              <a:rPr lang="en-US" dirty="0" smtClean="0"/>
            </a:br>
            <a:r>
              <a:rPr lang="en-US" dirty="0" smtClean="0"/>
              <a:t>(HRJRG)</a:t>
            </a:r>
            <a:endParaRPr lang="ru-RU" dirty="0" smtClean="0"/>
          </a:p>
        </p:txBody>
      </p:sp>
      <p:sp>
        <p:nvSpPr>
          <p:cNvPr id="45059" name="Rectangle 3"/>
          <p:cNvSpPr>
            <a:spLocks noGrp="1" noChangeArrowheads="1"/>
          </p:cNvSpPr>
          <p:nvPr>
            <p:ph type="body" idx="1"/>
          </p:nvPr>
        </p:nvSpPr>
        <p:spPr>
          <a:xfrm>
            <a:off x="506413" y="1628775"/>
            <a:ext cx="8229600" cy="2209800"/>
          </a:xfrm>
        </p:spPr>
        <p:txBody>
          <a:bodyPr/>
          <a:lstStyle/>
          <a:p>
            <a:pPr marL="0" indent="0" eaLnBrk="1" hangingPunct="1">
              <a:buFont typeface="Wingdings" pitchFamily="2" charset="2"/>
              <a:buChar char="§"/>
            </a:pPr>
            <a:r>
              <a:rPr lang="ru-RU" dirty="0" smtClean="0"/>
              <a:t>September 2006</a:t>
            </a:r>
            <a:r>
              <a:rPr lang="de-DE" dirty="0" smtClean="0"/>
              <a:t>:</a:t>
            </a:r>
            <a:r>
              <a:rPr lang="ru-RU" dirty="0" smtClean="0"/>
              <a:t> Russian Foundation for Basic Research and Helmholtz Association signed </a:t>
            </a:r>
            <a:r>
              <a:rPr lang="de-DE" dirty="0" err="1" smtClean="0"/>
              <a:t>the</a:t>
            </a:r>
            <a:r>
              <a:rPr lang="de-DE" dirty="0" smtClean="0"/>
              <a:t> </a:t>
            </a:r>
            <a:r>
              <a:rPr lang="de-DE" dirty="0" err="1" smtClean="0"/>
              <a:t>first</a:t>
            </a:r>
            <a:r>
              <a:rPr lang="de-DE" dirty="0" smtClean="0"/>
              <a:t> </a:t>
            </a:r>
            <a:r>
              <a:rPr lang="ru-RU" b="1" dirty="0" smtClean="0"/>
              <a:t>agreement over the joint funding</a:t>
            </a:r>
            <a:r>
              <a:rPr lang="ru-RU" dirty="0" smtClean="0"/>
              <a:t> of Helmholtz-Russia Joint Research Groups</a:t>
            </a:r>
            <a:endParaRPr lang="en-US" dirty="0" smtClean="0"/>
          </a:p>
          <a:p>
            <a:pPr marL="0" indent="0" eaLnBrk="1" hangingPunct="1"/>
            <a:endParaRPr lang="en-US" dirty="0" smtClean="0"/>
          </a:p>
          <a:p>
            <a:pPr marL="0" indent="0" eaLnBrk="1" hangingPunct="1">
              <a:buFont typeface="Wingdings" pitchFamily="2" charset="2"/>
              <a:buChar char="§"/>
            </a:pPr>
            <a:r>
              <a:rPr lang="de-DE" dirty="0" err="1" smtClean="0"/>
              <a:t>Funding</a:t>
            </a:r>
            <a:r>
              <a:rPr lang="de-DE" dirty="0" smtClean="0"/>
              <a:t> </a:t>
            </a:r>
            <a:r>
              <a:rPr lang="de-DE" dirty="0" err="1" smtClean="0"/>
              <a:t>scheme</a:t>
            </a:r>
            <a:r>
              <a:rPr lang="de-DE" dirty="0" smtClean="0"/>
              <a:t>: </a:t>
            </a:r>
            <a:r>
              <a:rPr lang="de-DE" dirty="0" err="1" smtClean="0"/>
              <a:t>three</a:t>
            </a:r>
            <a:r>
              <a:rPr lang="de-DE" dirty="0" smtClean="0"/>
              <a:t> </a:t>
            </a:r>
            <a:r>
              <a:rPr lang="de-DE" dirty="0" err="1" smtClean="0"/>
              <a:t>years</a:t>
            </a:r>
            <a:r>
              <a:rPr lang="de-DE" dirty="0" smtClean="0"/>
              <a:t>; </a:t>
            </a:r>
            <a:r>
              <a:rPr lang="de-DE" dirty="0" err="1" smtClean="0"/>
              <a:t>up</a:t>
            </a:r>
            <a:r>
              <a:rPr lang="de-DE" dirty="0" smtClean="0"/>
              <a:t> </a:t>
            </a:r>
            <a:r>
              <a:rPr lang="de-DE" dirty="0" err="1" smtClean="0"/>
              <a:t>to</a:t>
            </a:r>
            <a:r>
              <a:rPr lang="de-DE" dirty="0" smtClean="0"/>
              <a:t> 130,000 </a:t>
            </a:r>
            <a:r>
              <a:rPr lang="de-DE" dirty="0" err="1" smtClean="0"/>
              <a:t>euros</a:t>
            </a:r>
            <a:r>
              <a:rPr lang="de-DE" dirty="0" smtClean="0"/>
              <a:t> (Helmholtz </a:t>
            </a:r>
            <a:r>
              <a:rPr lang="de-DE" dirty="0" err="1" smtClean="0"/>
              <a:t>Association</a:t>
            </a:r>
            <a:r>
              <a:rPr lang="de-DE" dirty="0" smtClean="0"/>
              <a:t>) </a:t>
            </a:r>
            <a:r>
              <a:rPr lang="de-DE" dirty="0" err="1" smtClean="0"/>
              <a:t>and</a:t>
            </a:r>
            <a:r>
              <a:rPr lang="de-DE" dirty="0" smtClean="0"/>
              <a:t> 1 </a:t>
            </a:r>
            <a:r>
              <a:rPr lang="de-DE" dirty="0" err="1" smtClean="0"/>
              <a:t>million</a:t>
            </a:r>
            <a:r>
              <a:rPr lang="de-DE" dirty="0" smtClean="0"/>
              <a:t> </a:t>
            </a:r>
            <a:r>
              <a:rPr lang="de-DE" dirty="0" err="1" smtClean="0"/>
              <a:t>roubles</a:t>
            </a:r>
            <a:r>
              <a:rPr lang="de-DE" dirty="0" smtClean="0"/>
              <a:t> (RFBR) per </a:t>
            </a:r>
            <a:r>
              <a:rPr lang="de-DE" dirty="0" err="1" smtClean="0"/>
              <a:t>year</a:t>
            </a:r>
            <a:endParaRPr lang="en-US" dirty="0" smtClean="0"/>
          </a:p>
          <a:p>
            <a:pPr marL="0" indent="0" eaLnBrk="1" hangingPunct="1"/>
            <a:endParaRPr lang="en-US" dirty="0" smtClean="0"/>
          </a:p>
          <a:p>
            <a:pPr marL="0" indent="0" eaLnBrk="1" hangingPunct="1"/>
            <a:endParaRPr lang="en-US" dirty="0" smtClean="0"/>
          </a:p>
          <a:p>
            <a:pPr marL="0" indent="0" eaLnBrk="1" hangingPunct="1"/>
            <a:endParaRPr lang="en-US" dirty="0" smtClean="0"/>
          </a:p>
        </p:txBody>
      </p:sp>
      <p:sp>
        <p:nvSpPr>
          <p:cNvPr id="5" name="Foliennummernplatzhalter 4"/>
          <p:cNvSpPr>
            <a:spLocks noGrp="1"/>
          </p:cNvSpPr>
          <p:nvPr>
            <p:ph type="sldNum" sz="quarter" idx="10"/>
          </p:nvPr>
        </p:nvSpPr>
        <p:spPr/>
        <p:txBody>
          <a:bodyPr/>
          <a:lstStyle/>
          <a:p>
            <a:pPr>
              <a:defRPr/>
            </a:pPr>
            <a:r>
              <a:rPr lang="de-DE" smtClean="0"/>
              <a:t>PAGE </a:t>
            </a:r>
            <a:fld id="{4CEBF738-916A-4974-8C92-CE04DD142591}" type="slidenum">
              <a:rPr lang="de-DE" smtClean="0"/>
              <a:pPr>
                <a:defRPr/>
              </a:pPr>
              <a:t>11</a:t>
            </a:fld>
            <a:endParaRPr lang="de-DE"/>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Examples of HRJRGs (total 20 + 6)</a:t>
            </a:r>
            <a:endParaRPr lang="ru-RU" dirty="0" smtClean="0"/>
          </a:p>
        </p:txBody>
      </p:sp>
      <p:sp>
        <p:nvSpPr>
          <p:cNvPr id="49155" name="Text Box 3"/>
          <p:cNvSpPr>
            <a:spLocks noGrp="1" noChangeArrowheads="1"/>
          </p:cNvSpPr>
          <p:nvPr>
            <p:ph type="body" idx="1"/>
          </p:nvPr>
        </p:nvSpPr>
        <p:spPr>
          <a:xfrm>
            <a:off x="554038" y="990599"/>
            <a:ext cx="8229600" cy="4638675"/>
          </a:xfrm>
          <a:noFill/>
        </p:spPr>
        <p:txBody>
          <a:bodyPr/>
          <a:lstStyle/>
          <a:p>
            <a:pPr marL="0" indent="0">
              <a:lnSpc>
                <a:spcPct val="100000"/>
              </a:lnSpc>
              <a:spcBef>
                <a:spcPts val="0"/>
              </a:spcBef>
              <a:spcAft>
                <a:spcPts val="0"/>
              </a:spcAft>
            </a:pPr>
            <a:r>
              <a:rPr lang="en-US" sz="2000" b="1" dirty="0" smtClean="0"/>
              <a:t>HRJRG-016</a:t>
            </a:r>
            <a:endParaRPr lang="ru-RU" sz="2000" b="1" dirty="0" smtClean="0"/>
          </a:p>
          <a:p>
            <a:pPr marL="0" lvl="0" indent="0">
              <a:lnSpc>
                <a:spcPct val="100000"/>
              </a:lnSpc>
              <a:spcBef>
                <a:spcPts val="0"/>
              </a:spcBef>
              <a:spcAft>
                <a:spcPts val="0"/>
              </a:spcAft>
            </a:pPr>
            <a:r>
              <a:rPr lang="en-US" sz="2000" b="1" i="1" dirty="0" smtClean="0">
                <a:solidFill>
                  <a:schemeClr val="tx1"/>
                </a:solidFill>
                <a:latin typeface="+mn-lt"/>
                <a:ea typeface="+mn-ea"/>
                <a:cs typeface="+mn-cs"/>
              </a:rPr>
              <a:t>“Structural Aspects of Biocompatible </a:t>
            </a:r>
            <a:r>
              <a:rPr lang="en-US" sz="2000" b="1" i="1" dirty="0" err="1" smtClean="0">
                <a:solidFill>
                  <a:schemeClr val="tx1"/>
                </a:solidFill>
                <a:latin typeface="+mn-lt"/>
                <a:ea typeface="+mn-ea"/>
                <a:cs typeface="+mn-cs"/>
              </a:rPr>
              <a:t>Ferrofluids</a:t>
            </a:r>
            <a:r>
              <a:rPr lang="en-US" sz="2000" b="1" i="1" dirty="0" smtClean="0">
                <a:solidFill>
                  <a:schemeClr val="tx1"/>
                </a:solidFill>
                <a:latin typeface="+mn-lt"/>
                <a:ea typeface="+mn-ea"/>
                <a:cs typeface="+mn-cs"/>
              </a:rPr>
              <a:t> by Scattering Methods: Stabilization, Properties Control and Applications” </a:t>
            </a:r>
            <a:r>
              <a:rPr lang="en-US" sz="2000" dirty="0" smtClean="0"/>
              <a:t>(Helmholtz-</a:t>
            </a:r>
            <a:r>
              <a:rPr lang="en-US" sz="2000" dirty="0" err="1" smtClean="0"/>
              <a:t>Zentrum</a:t>
            </a:r>
            <a:r>
              <a:rPr lang="en-US" sz="2000" dirty="0" smtClean="0"/>
              <a:t> </a:t>
            </a:r>
            <a:r>
              <a:rPr lang="en-US" sz="2000" dirty="0" err="1" smtClean="0"/>
              <a:t>Geesthacht</a:t>
            </a:r>
            <a:r>
              <a:rPr lang="en-US" sz="2000" dirty="0" smtClean="0"/>
              <a:t> Centre for Material and Coastal Research; Joint Institute for Nuclear Research (</a:t>
            </a:r>
            <a:r>
              <a:rPr lang="en-US" sz="2000" dirty="0" err="1" smtClean="0"/>
              <a:t>Dubna</a:t>
            </a:r>
            <a:r>
              <a:rPr lang="en-US" sz="2000" dirty="0" smtClean="0"/>
              <a:t>); National Research Centre “</a:t>
            </a:r>
            <a:r>
              <a:rPr lang="en-US" sz="2000" dirty="0" err="1" smtClean="0"/>
              <a:t>Kurchatov</a:t>
            </a:r>
            <a:r>
              <a:rPr lang="en-US" sz="2000" dirty="0" smtClean="0"/>
              <a:t> Institute” (Moscow)</a:t>
            </a:r>
          </a:p>
          <a:p>
            <a:pPr marL="0" lvl="0" indent="0">
              <a:lnSpc>
                <a:spcPct val="100000"/>
              </a:lnSpc>
              <a:spcBef>
                <a:spcPts val="0"/>
              </a:spcBef>
              <a:spcAft>
                <a:spcPts val="0"/>
              </a:spcAft>
            </a:pPr>
            <a:endParaRPr lang="en-US" sz="2000" dirty="0" smtClean="0"/>
          </a:p>
          <a:p>
            <a:pPr marL="0" lvl="0" indent="0">
              <a:lnSpc>
                <a:spcPct val="100000"/>
              </a:lnSpc>
              <a:spcBef>
                <a:spcPts val="0"/>
              </a:spcBef>
              <a:spcAft>
                <a:spcPts val="0"/>
              </a:spcAft>
            </a:pPr>
            <a:endParaRPr lang="en-US" sz="2000" i="1" dirty="0" smtClean="0"/>
          </a:p>
          <a:p>
            <a:pPr marL="0" lvl="0" indent="0">
              <a:lnSpc>
                <a:spcPct val="100000"/>
              </a:lnSpc>
              <a:spcBef>
                <a:spcPts val="0"/>
              </a:spcBef>
              <a:spcAft>
                <a:spcPts val="0"/>
              </a:spcAft>
            </a:pPr>
            <a:r>
              <a:rPr lang="en-US" sz="2000" b="1" dirty="0" smtClean="0"/>
              <a:t>HRJRG-106</a:t>
            </a:r>
          </a:p>
          <a:p>
            <a:pPr marL="0" indent="0">
              <a:lnSpc>
                <a:spcPct val="100000"/>
              </a:lnSpc>
              <a:spcBef>
                <a:spcPts val="0"/>
              </a:spcBef>
              <a:spcAft>
                <a:spcPts val="0"/>
              </a:spcAft>
            </a:pPr>
            <a:r>
              <a:rPr lang="en-US" sz="2000" b="1" i="1" dirty="0" smtClean="0">
                <a:solidFill>
                  <a:schemeClr val="tx1"/>
                </a:solidFill>
                <a:latin typeface="+mn-lt"/>
                <a:ea typeface="+mn-ea"/>
                <a:cs typeface="+mn-cs"/>
              </a:rPr>
              <a:t>Development of a High Energy Electron Cooler for </a:t>
            </a:r>
            <a:r>
              <a:rPr lang="en-US" sz="2000" b="1" i="1" dirty="0" err="1" smtClean="0">
                <a:solidFill>
                  <a:schemeClr val="tx1"/>
                </a:solidFill>
                <a:latin typeface="+mn-lt"/>
                <a:ea typeface="+mn-ea"/>
                <a:cs typeface="+mn-cs"/>
              </a:rPr>
              <a:t>Hadron</a:t>
            </a:r>
            <a:r>
              <a:rPr lang="en-US" sz="2000" b="1" i="1" dirty="0" smtClean="0">
                <a:solidFill>
                  <a:schemeClr val="tx1"/>
                </a:solidFill>
                <a:latin typeface="+mn-lt"/>
                <a:ea typeface="+mn-ea"/>
                <a:cs typeface="+mn-cs"/>
              </a:rPr>
              <a:t> Physics Experiments at COSY and HESR</a:t>
            </a:r>
            <a:r>
              <a:rPr lang="en-US" sz="2000" dirty="0" smtClean="0">
                <a:solidFill>
                  <a:schemeClr val="tx1"/>
                </a:solidFill>
                <a:latin typeface="+mn-lt"/>
                <a:ea typeface="+mn-ea"/>
                <a:cs typeface="+mn-cs"/>
              </a:rPr>
              <a:t> </a:t>
            </a:r>
            <a:r>
              <a:rPr lang="en-US" sz="2000" dirty="0" smtClean="0"/>
              <a:t>by (</a:t>
            </a:r>
            <a:r>
              <a:rPr lang="en-US" sz="2000" dirty="0" err="1" smtClean="0"/>
              <a:t>Forschungszentrum</a:t>
            </a:r>
            <a:r>
              <a:rPr lang="en-US" sz="2000" dirty="0" smtClean="0"/>
              <a:t> </a:t>
            </a:r>
            <a:r>
              <a:rPr lang="en-US" sz="2000" dirty="0" err="1" smtClean="0"/>
              <a:t>Jülich</a:t>
            </a:r>
            <a:r>
              <a:rPr lang="en-US" sz="2000" dirty="0" smtClean="0"/>
              <a:t>; </a:t>
            </a:r>
            <a:r>
              <a:rPr lang="en-US" sz="2000" dirty="0" err="1" smtClean="0"/>
              <a:t>Budker</a:t>
            </a:r>
            <a:r>
              <a:rPr lang="en-US" sz="2000" dirty="0" smtClean="0"/>
              <a:t> Institute of Nuclear Physics (BINP), Siberian Branch of Russian Academy of Sciences (Novosibirsk); Joint Institute for Nuclear Research (JINR) (</a:t>
            </a:r>
            <a:r>
              <a:rPr lang="en-US" sz="2000" dirty="0" err="1" smtClean="0"/>
              <a:t>Dubna</a:t>
            </a:r>
            <a:r>
              <a:rPr lang="en-US" sz="2000" dirty="0" smtClean="0"/>
              <a:t>, Moscow Region)</a:t>
            </a:r>
          </a:p>
          <a:p>
            <a:pPr marL="0" lvl="0" indent="0">
              <a:lnSpc>
                <a:spcPct val="100000"/>
              </a:lnSpc>
              <a:spcBef>
                <a:spcPts val="0"/>
              </a:spcBef>
              <a:spcAft>
                <a:spcPts val="0"/>
              </a:spcAft>
            </a:pPr>
            <a:endParaRPr lang="en-US" sz="2000" dirty="0" smtClean="0"/>
          </a:p>
          <a:p>
            <a:pPr marL="0" lvl="0" indent="0">
              <a:lnSpc>
                <a:spcPct val="100000"/>
              </a:lnSpc>
              <a:spcBef>
                <a:spcPts val="0"/>
              </a:spcBef>
              <a:spcAft>
                <a:spcPts val="0"/>
              </a:spcAft>
            </a:pPr>
            <a:endParaRPr lang="en-US" sz="2000" dirty="0" smtClean="0"/>
          </a:p>
          <a:p>
            <a:pPr lvl="0"/>
            <a:endParaRPr lang="ru-RU" dirty="0" smtClean="0"/>
          </a:p>
          <a:p>
            <a:pPr marL="0" lvl="0" indent="12700" eaLnBrk="1" hangingPunct="1">
              <a:buFont typeface="Wingdings" pitchFamily="2" charset="2"/>
              <a:buChar char="§"/>
            </a:pPr>
            <a:endParaRPr lang="ru-RU" dirty="0" smtClean="0"/>
          </a:p>
          <a:p>
            <a:pPr marL="0" lvl="0" indent="12700" eaLnBrk="1" hangingPunct="1"/>
            <a:endParaRPr lang="en-US" dirty="0" smtClean="0"/>
          </a:p>
          <a:p>
            <a:pPr marL="0" lvl="0" indent="12700" eaLnBrk="1" hangingPunct="1"/>
            <a:endParaRPr lang="en-US" dirty="0" smtClean="0"/>
          </a:p>
          <a:p>
            <a:pPr marL="0" indent="12700" eaLnBrk="1" hangingPunct="1">
              <a:buFont typeface="Wingdings" pitchFamily="2" charset="2"/>
              <a:buChar char="§"/>
            </a:pPr>
            <a:endParaRPr lang="ru-RU" dirty="0" smtClean="0"/>
          </a:p>
        </p:txBody>
      </p:sp>
      <p:sp>
        <p:nvSpPr>
          <p:cNvPr id="4" name="Foliennummernplatzhalter 3"/>
          <p:cNvSpPr>
            <a:spLocks noGrp="1"/>
          </p:cNvSpPr>
          <p:nvPr>
            <p:ph type="sldNum" sz="quarter" idx="10"/>
          </p:nvPr>
        </p:nvSpPr>
        <p:spPr/>
        <p:txBody>
          <a:bodyPr/>
          <a:lstStyle/>
          <a:p>
            <a:pPr>
              <a:defRPr/>
            </a:pPr>
            <a:r>
              <a:rPr lang="de-DE" smtClean="0"/>
              <a:t>PAGE </a:t>
            </a:r>
            <a:fld id="{4CEBF738-916A-4974-8C92-CE04DD142591}" type="slidenum">
              <a:rPr lang="de-DE" smtClean="0"/>
              <a:pPr>
                <a:defRPr/>
              </a:pPr>
              <a:t>12</a:t>
            </a:fld>
            <a:endParaRPr lang="de-DE"/>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dirty="0" smtClean="0"/>
              <a:t>Examples of HRJRGs (total 20 + 6)</a:t>
            </a:r>
            <a:endParaRPr lang="ru-RU" dirty="0" smtClean="0"/>
          </a:p>
        </p:txBody>
      </p:sp>
      <p:sp>
        <p:nvSpPr>
          <p:cNvPr id="49155" name="Text Box 3"/>
          <p:cNvSpPr>
            <a:spLocks noGrp="1" noChangeArrowheads="1"/>
          </p:cNvSpPr>
          <p:nvPr>
            <p:ph type="body" idx="1"/>
          </p:nvPr>
        </p:nvSpPr>
        <p:spPr>
          <a:xfrm>
            <a:off x="554038" y="990599"/>
            <a:ext cx="8229600" cy="4638675"/>
          </a:xfrm>
          <a:noFill/>
        </p:spPr>
        <p:txBody>
          <a:bodyPr/>
          <a:lstStyle/>
          <a:p>
            <a:pPr marL="0" indent="0">
              <a:lnSpc>
                <a:spcPct val="100000"/>
              </a:lnSpc>
              <a:spcBef>
                <a:spcPts val="0"/>
              </a:spcBef>
              <a:spcAft>
                <a:spcPts val="0"/>
              </a:spcAft>
            </a:pPr>
            <a:r>
              <a:rPr lang="en-US" sz="2000" b="1" dirty="0" smtClean="0"/>
              <a:t>HRJRG-303:</a:t>
            </a:r>
            <a:endParaRPr lang="ru-RU" sz="2000" b="1" dirty="0" smtClean="0"/>
          </a:p>
          <a:p>
            <a:r>
              <a:rPr lang="en-US" sz="2000" b="1" dirty="0" smtClean="0">
                <a:solidFill>
                  <a:schemeClr val="tx1"/>
                </a:solidFill>
                <a:latin typeface="+mn-lt"/>
                <a:ea typeface="+mn-ea"/>
                <a:cs typeface="+mn-cs"/>
              </a:rPr>
              <a:t>Measurements of Gamma Rays and Charged Cosmic Rays in the </a:t>
            </a:r>
            <a:r>
              <a:rPr lang="en-US" sz="2000" b="1" dirty="0" err="1" smtClean="0">
                <a:solidFill>
                  <a:schemeClr val="tx1"/>
                </a:solidFill>
                <a:latin typeface="+mn-lt"/>
                <a:ea typeface="+mn-ea"/>
                <a:cs typeface="+mn-cs"/>
              </a:rPr>
              <a:t>Tunka</a:t>
            </a:r>
            <a:r>
              <a:rPr lang="en-US" sz="2000" b="1" dirty="0" smtClean="0">
                <a:solidFill>
                  <a:schemeClr val="tx1"/>
                </a:solidFill>
                <a:latin typeface="+mn-lt"/>
                <a:ea typeface="+mn-ea"/>
                <a:cs typeface="+mn-cs"/>
              </a:rPr>
              <a:t>-Valley in Siberia by Innovative New Technologies </a:t>
            </a:r>
            <a:endParaRPr lang="de-DE" sz="2000" dirty="0" smtClean="0">
              <a:solidFill>
                <a:schemeClr val="tx1"/>
              </a:solidFill>
              <a:latin typeface="+mn-lt"/>
              <a:ea typeface="+mn-ea"/>
              <a:cs typeface="+mn-cs"/>
            </a:endParaRPr>
          </a:p>
          <a:p>
            <a:r>
              <a:rPr lang="de-DE" sz="2000" dirty="0" smtClean="0">
                <a:solidFill>
                  <a:schemeClr val="tx1"/>
                </a:solidFill>
                <a:latin typeface="+mn-lt"/>
                <a:ea typeface="+mn-ea"/>
                <a:cs typeface="+mn-cs"/>
              </a:rPr>
              <a:t>German </a:t>
            </a:r>
            <a:r>
              <a:rPr lang="de-DE" sz="2000" dirty="0" err="1" smtClean="0">
                <a:solidFill>
                  <a:schemeClr val="tx1"/>
                </a:solidFill>
                <a:latin typeface="+mn-lt"/>
                <a:ea typeface="+mn-ea"/>
                <a:cs typeface="+mn-cs"/>
              </a:rPr>
              <a:t>partner</a:t>
            </a:r>
            <a:r>
              <a:rPr lang="de-DE" sz="2000" dirty="0" smtClean="0">
                <a:solidFill>
                  <a:schemeClr val="tx1"/>
                </a:solidFill>
                <a:latin typeface="+mn-lt"/>
                <a:ea typeface="+mn-ea"/>
                <a:cs typeface="+mn-cs"/>
              </a:rPr>
              <a:t>: Deutsches Elektronen Synchrotron (DESY), Dr. Ralf Wischnewski</a:t>
            </a:r>
          </a:p>
          <a:p>
            <a:r>
              <a:rPr lang="en-US" sz="2000" dirty="0" smtClean="0">
                <a:solidFill>
                  <a:schemeClr val="tx1"/>
                </a:solidFill>
                <a:latin typeface="+mn-lt"/>
                <a:ea typeface="+mn-ea"/>
                <a:cs typeface="+mn-cs"/>
              </a:rPr>
              <a:t>Russian partner: Institute for Nuclear Research of the Russian Academy of Sciences (Moscow), Dr. </a:t>
            </a:r>
            <a:r>
              <a:rPr lang="en-US" sz="2000" dirty="0" err="1" smtClean="0">
                <a:solidFill>
                  <a:schemeClr val="tx1"/>
                </a:solidFill>
                <a:latin typeface="+mn-lt"/>
                <a:ea typeface="+mn-ea"/>
                <a:cs typeface="+mn-cs"/>
              </a:rPr>
              <a:t>Grigory</a:t>
            </a:r>
            <a:r>
              <a:rPr lang="en-US" sz="2000" dirty="0" smtClean="0">
                <a:solidFill>
                  <a:schemeClr val="tx1"/>
                </a:solidFill>
                <a:latin typeface="+mn-lt"/>
                <a:ea typeface="+mn-ea"/>
                <a:cs typeface="+mn-cs"/>
              </a:rPr>
              <a:t> </a:t>
            </a:r>
            <a:r>
              <a:rPr lang="en-US" sz="2000" dirty="0" err="1" smtClean="0">
                <a:solidFill>
                  <a:schemeClr val="tx1"/>
                </a:solidFill>
                <a:latin typeface="+mn-lt"/>
                <a:ea typeface="+mn-ea"/>
                <a:cs typeface="+mn-cs"/>
              </a:rPr>
              <a:t>Rubtsov</a:t>
            </a:r>
            <a:r>
              <a:rPr lang="en-US" sz="2000" b="1" i="1" dirty="0" smtClean="0"/>
              <a:t>; </a:t>
            </a:r>
            <a:r>
              <a:rPr lang="en-US" sz="2000" dirty="0" err="1" smtClean="0"/>
              <a:t>Irkurtsk</a:t>
            </a:r>
            <a:r>
              <a:rPr lang="en-US" sz="2000" dirty="0" smtClean="0"/>
              <a:t> State University (Applied Physics Institute)</a:t>
            </a:r>
            <a:endParaRPr lang="ru-RU" dirty="0" smtClean="0"/>
          </a:p>
        </p:txBody>
      </p:sp>
      <p:sp>
        <p:nvSpPr>
          <p:cNvPr id="4" name="Foliennummernplatzhalter 3"/>
          <p:cNvSpPr>
            <a:spLocks noGrp="1"/>
          </p:cNvSpPr>
          <p:nvPr>
            <p:ph type="sldNum" sz="quarter" idx="10"/>
          </p:nvPr>
        </p:nvSpPr>
        <p:spPr/>
        <p:txBody>
          <a:bodyPr/>
          <a:lstStyle/>
          <a:p>
            <a:pPr>
              <a:defRPr/>
            </a:pPr>
            <a:r>
              <a:rPr lang="de-DE" smtClean="0"/>
              <a:t>PAGE </a:t>
            </a:r>
            <a:fld id="{4CEBF738-916A-4974-8C92-CE04DD142591}" type="slidenum">
              <a:rPr lang="de-DE" smtClean="0"/>
              <a:pPr>
                <a:defRPr/>
              </a:pPr>
              <a:t>13</a:t>
            </a:fld>
            <a:endParaRPr lang="de-DE"/>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sldNum" sz="quarter" idx="11"/>
          </p:nvPr>
        </p:nvSpPr>
        <p:spPr>
          <a:noFill/>
        </p:spPr>
        <p:txBody>
          <a:bodyPr/>
          <a:lstStyle/>
          <a:p>
            <a:fld id="{3FCD1E53-B032-4878-9922-826019FE5233}" type="slidenum">
              <a:rPr lang="de-DE" smtClean="0"/>
              <a:pPr/>
              <a:t>14</a:t>
            </a:fld>
            <a:endParaRPr lang="de-DE" smtClean="0"/>
          </a:p>
        </p:txBody>
      </p:sp>
      <p:sp>
        <p:nvSpPr>
          <p:cNvPr id="49155" name="Rectangle 9"/>
          <p:cNvSpPr>
            <a:spLocks noGrp="1" noChangeArrowheads="1"/>
          </p:cNvSpPr>
          <p:nvPr>
            <p:ph type="dt" sz="quarter" idx="12"/>
          </p:nvPr>
        </p:nvSpPr>
        <p:spPr>
          <a:noFill/>
        </p:spPr>
        <p:txBody>
          <a:bodyPr/>
          <a:lstStyle/>
          <a:p>
            <a:r>
              <a:rPr lang="de-DE" dirty="0" err="1" smtClean="0"/>
              <a:t>Dubna</a:t>
            </a:r>
            <a:r>
              <a:rPr lang="de-DE" dirty="0" smtClean="0"/>
              <a:t> </a:t>
            </a:r>
            <a:fld id="{04B43FA3-C88C-4BD6-B731-76CFB6CEAB73}" type="datetime1">
              <a:rPr lang="en-GB" smtClean="0"/>
              <a:pPr/>
              <a:t>07/12/2011</a:t>
            </a:fld>
            <a:endParaRPr lang="de-DE" dirty="0" smtClean="0"/>
          </a:p>
        </p:txBody>
      </p:sp>
      <p:sp>
        <p:nvSpPr>
          <p:cNvPr id="49156" name="Rectangle 2"/>
          <p:cNvSpPr>
            <a:spLocks noGrp="1" noChangeArrowheads="1"/>
          </p:cNvSpPr>
          <p:nvPr>
            <p:ph type="ctrTitle"/>
          </p:nvPr>
        </p:nvSpPr>
        <p:spPr>
          <a:xfrm>
            <a:off x="365125" y="5135563"/>
            <a:ext cx="8528050" cy="549275"/>
          </a:xfrm>
        </p:spPr>
        <p:txBody>
          <a:bodyPr/>
          <a:lstStyle/>
          <a:p>
            <a:pPr eaLnBrk="1" hangingPunct="1"/>
            <a:r>
              <a:rPr lang="de-DE" sz="2900" smtClean="0"/>
              <a:t>HELMHOLTZ ASSOCIATION</a:t>
            </a:r>
          </a:p>
        </p:txBody>
      </p:sp>
      <p:sp>
        <p:nvSpPr>
          <p:cNvPr id="49157" name="Rectangle 3"/>
          <p:cNvSpPr>
            <a:spLocks noGrp="1" noChangeArrowheads="1"/>
          </p:cNvSpPr>
          <p:nvPr>
            <p:ph type="subTitle" idx="1"/>
          </p:nvPr>
        </p:nvSpPr>
        <p:spPr>
          <a:xfrm>
            <a:off x="360363" y="5653088"/>
            <a:ext cx="7164387" cy="541337"/>
          </a:xfrm>
        </p:spPr>
        <p:txBody>
          <a:bodyPr/>
          <a:lstStyle/>
          <a:p>
            <a:pPr marL="0" indent="0" eaLnBrk="1" hangingPunct="1"/>
            <a:r>
              <a:rPr lang="de-DE" dirty="0" smtClean="0"/>
              <a:t>Dr. Martin Sandhop</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3"/>
          <p:cNvSpPr>
            <a:spLocks noGrp="1"/>
          </p:cNvSpPr>
          <p:nvPr>
            <p:ph type="sldNum" sz="quarter" idx="10"/>
          </p:nvPr>
        </p:nvSpPr>
        <p:spPr>
          <a:noFill/>
        </p:spPr>
        <p:txBody>
          <a:bodyPr/>
          <a:lstStyle/>
          <a:p>
            <a:r>
              <a:rPr lang="de-DE" smtClean="0"/>
              <a:t>PAGE </a:t>
            </a:r>
            <a:fld id="{FC4BEADD-4F69-43D7-AB4A-9DAD48513FB1}" type="slidenum">
              <a:rPr lang="de-DE" smtClean="0"/>
              <a:pPr/>
              <a:t>2</a:t>
            </a:fld>
            <a:endParaRPr lang="de-DE" smtClean="0"/>
          </a:p>
        </p:txBody>
      </p:sp>
      <p:sp>
        <p:nvSpPr>
          <p:cNvPr id="19459" name="Rectangle 2"/>
          <p:cNvSpPr>
            <a:spLocks noGrp="1" noChangeArrowheads="1"/>
          </p:cNvSpPr>
          <p:nvPr>
            <p:ph type="title"/>
          </p:nvPr>
        </p:nvSpPr>
        <p:spPr>
          <a:xfrm>
            <a:off x="204788" y="273050"/>
            <a:ext cx="8582025" cy="935038"/>
          </a:xfrm>
        </p:spPr>
        <p:txBody>
          <a:bodyPr/>
          <a:lstStyle/>
          <a:p>
            <a:pPr eaLnBrk="1" hangingPunct="1"/>
            <a:r>
              <a:rPr lang="en-GB" sz="2800" smtClean="0"/>
              <a:t>HELMHOLTZ MISSION</a:t>
            </a:r>
            <a:br>
              <a:rPr lang="en-GB" sz="2800" smtClean="0"/>
            </a:br>
            <a:r>
              <a:rPr lang="en-GB" sz="2800" b="0" smtClean="0"/>
              <a:t>Strategic Research for National Needs</a:t>
            </a:r>
            <a:r>
              <a:rPr lang="en-GB" smtClean="0"/>
              <a:t/>
            </a:r>
            <a:br>
              <a:rPr lang="en-GB" smtClean="0"/>
            </a:br>
            <a:endParaRPr lang="en-GB" smtClean="0"/>
          </a:p>
        </p:txBody>
      </p:sp>
      <p:sp>
        <p:nvSpPr>
          <p:cNvPr id="19460" name="Rectangle 3"/>
          <p:cNvSpPr>
            <a:spLocks noGrp="1" noChangeArrowheads="1"/>
          </p:cNvSpPr>
          <p:nvPr>
            <p:ph type="body" idx="1"/>
          </p:nvPr>
        </p:nvSpPr>
        <p:spPr>
          <a:xfrm>
            <a:off x="184150" y="1684338"/>
            <a:ext cx="8612188" cy="4421187"/>
          </a:xfrm>
        </p:spPr>
        <p:txBody>
          <a:bodyPr/>
          <a:lstStyle/>
          <a:p>
            <a:pPr marL="304800" indent="-304800" eaLnBrk="1" hangingPunct="1">
              <a:buFont typeface="Wingdings" pitchFamily="2" charset="2"/>
              <a:buChar char="§"/>
            </a:pPr>
            <a:r>
              <a:rPr lang="en-GB" b="1" dirty="0" smtClean="0"/>
              <a:t>Solving major challenges </a:t>
            </a:r>
            <a:r>
              <a:rPr lang="en-GB" dirty="0" smtClean="0"/>
              <a:t>with cutting-edge research </a:t>
            </a:r>
            <a:br>
              <a:rPr lang="en-GB" dirty="0" smtClean="0"/>
            </a:br>
            <a:endParaRPr lang="en-GB" b="1" dirty="0" smtClean="0"/>
          </a:p>
          <a:p>
            <a:pPr marL="304800" indent="-304800" eaLnBrk="1" hangingPunct="1">
              <a:buFont typeface="Wingdings" pitchFamily="2" charset="2"/>
              <a:buChar char="§"/>
            </a:pPr>
            <a:r>
              <a:rPr lang="en-GB" b="1" dirty="0" smtClean="0"/>
              <a:t>Think big, act big: </a:t>
            </a:r>
            <a:r>
              <a:rPr lang="en-GB" dirty="0" smtClean="0"/>
              <a:t>Developing and operating </a:t>
            </a:r>
            <a:r>
              <a:rPr lang="en-GB" b="1" dirty="0" smtClean="0"/>
              <a:t>complex infrastructure </a:t>
            </a:r>
            <a:r>
              <a:rPr lang="en-GB" dirty="0" smtClean="0"/>
              <a:t>and </a:t>
            </a:r>
            <a:r>
              <a:rPr lang="en-GB" b="1" dirty="0" smtClean="0"/>
              <a:t>large-scale facilities</a:t>
            </a:r>
            <a:r>
              <a:rPr lang="en-GB" dirty="0" smtClean="0"/>
              <a:t> for the national and international scientific community</a:t>
            </a:r>
            <a:br>
              <a:rPr lang="en-GB" dirty="0" smtClean="0"/>
            </a:br>
            <a:endParaRPr lang="en-GB" dirty="0" smtClean="0"/>
          </a:p>
          <a:p>
            <a:pPr marL="304800" indent="-304800" eaLnBrk="1" hangingPunct="1">
              <a:buFont typeface="Wingdings" pitchFamily="2" charset="2"/>
              <a:buChar char="§"/>
            </a:pPr>
            <a:r>
              <a:rPr lang="en-GB" b="1" dirty="0" smtClean="0"/>
              <a:t>Creating wealth </a:t>
            </a:r>
            <a:r>
              <a:rPr lang="en-GB" dirty="0" smtClean="0"/>
              <a:t>for society and industry through knowledge transformation and innovation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Foliennummernplatzhalter 5"/>
          <p:cNvSpPr>
            <a:spLocks noGrp="1"/>
          </p:cNvSpPr>
          <p:nvPr>
            <p:ph type="sldNum" sz="quarter" idx="10"/>
          </p:nvPr>
        </p:nvSpPr>
        <p:spPr>
          <a:noFill/>
        </p:spPr>
        <p:txBody>
          <a:bodyPr/>
          <a:lstStyle/>
          <a:p>
            <a:r>
              <a:rPr lang="de-DE" smtClean="0"/>
              <a:t>PAGE </a:t>
            </a:r>
            <a:fld id="{F1DEE0B1-1481-493C-A6EA-A891FE8361AE}" type="slidenum">
              <a:rPr lang="de-DE" smtClean="0"/>
              <a:pPr/>
              <a:t>3</a:t>
            </a:fld>
            <a:endParaRPr lang="de-DE" smtClean="0"/>
          </a:p>
        </p:txBody>
      </p:sp>
      <p:sp>
        <p:nvSpPr>
          <p:cNvPr id="22531" name="Rectangle 2"/>
          <p:cNvSpPr>
            <a:spLocks noGrp="1" noChangeArrowheads="1"/>
          </p:cNvSpPr>
          <p:nvPr>
            <p:ph type="title"/>
          </p:nvPr>
        </p:nvSpPr>
        <p:spPr>
          <a:xfrm>
            <a:off x="180975" y="260350"/>
            <a:ext cx="8229600" cy="900113"/>
          </a:xfrm>
        </p:spPr>
        <p:txBody>
          <a:bodyPr/>
          <a:lstStyle/>
          <a:p>
            <a:pPr eaLnBrk="1" hangingPunct="1"/>
            <a:r>
              <a:rPr lang="en-GB" smtClean="0"/>
              <a:t>HELMHOLTZ CENTRES </a:t>
            </a:r>
          </a:p>
        </p:txBody>
      </p:sp>
      <p:sp>
        <p:nvSpPr>
          <p:cNvPr id="22532" name="Rectangle 3"/>
          <p:cNvSpPr>
            <a:spLocks noGrp="1" noChangeArrowheads="1"/>
          </p:cNvSpPr>
          <p:nvPr>
            <p:ph type="body" sz="half" idx="1"/>
          </p:nvPr>
        </p:nvSpPr>
        <p:spPr>
          <a:xfrm>
            <a:off x="207963" y="801688"/>
            <a:ext cx="8353425" cy="5835650"/>
          </a:xfrm>
        </p:spPr>
        <p:txBody>
          <a:bodyPr/>
          <a:lstStyle/>
          <a:p>
            <a:pPr marL="177800" indent="-177800" eaLnBrk="1" hangingPunct="1">
              <a:lnSpc>
                <a:spcPts val="2200"/>
              </a:lnSpc>
              <a:spcBef>
                <a:spcPct val="0"/>
              </a:spcBef>
              <a:spcAft>
                <a:spcPct val="0"/>
              </a:spcAft>
              <a:buFont typeface="Wingdings" pitchFamily="2" charset="2"/>
              <a:buChar char="§"/>
            </a:pPr>
            <a:r>
              <a:rPr lang="de-DE" sz="1700" dirty="0" smtClean="0">
                <a:cs typeface="Arial" pitchFamily="34" charset="0"/>
              </a:rPr>
              <a:t>Alfred Wegener Institute </a:t>
            </a:r>
            <a:r>
              <a:rPr lang="de-DE" sz="1700" dirty="0" err="1" smtClean="0">
                <a:cs typeface="Arial" pitchFamily="34" charset="0"/>
              </a:rPr>
              <a:t>for</a:t>
            </a:r>
            <a:r>
              <a:rPr lang="de-DE" sz="1700" dirty="0" smtClean="0">
                <a:cs typeface="Arial" pitchFamily="34" charset="0"/>
              </a:rPr>
              <a:t> Polar </a:t>
            </a:r>
            <a:r>
              <a:rPr lang="de-DE" sz="1700" dirty="0" err="1" smtClean="0">
                <a:cs typeface="Arial" pitchFamily="34" charset="0"/>
              </a:rPr>
              <a:t>and</a:t>
            </a:r>
            <a:r>
              <a:rPr lang="de-DE" sz="1700" dirty="0" smtClean="0">
                <a:cs typeface="Arial" pitchFamily="34" charset="0"/>
              </a:rPr>
              <a:t> Marine Research (AWI)</a:t>
            </a:r>
          </a:p>
          <a:p>
            <a:pPr marL="177800" indent="-177800" eaLnBrk="1" hangingPunct="1">
              <a:lnSpc>
                <a:spcPts val="2200"/>
              </a:lnSpc>
              <a:spcBef>
                <a:spcPct val="0"/>
              </a:spcBef>
              <a:spcAft>
                <a:spcPct val="0"/>
              </a:spcAft>
              <a:buFont typeface="Wingdings" pitchFamily="2" charset="2"/>
              <a:buChar char="§"/>
            </a:pPr>
            <a:r>
              <a:rPr lang="de-DE" sz="1700" b="1" dirty="0" smtClean="0">
                <a:cs typeface="Arial" pitchFamily="34" charset="0"/>
              </a:rPr>
              <a:t>Deutsches Elektronen-Synchrotron DESY</a:t>
            </a:r>
          </a:p>
          <a:p>
            <a:pPr marL="177800" indent="-177800" eaLnBrk="1" hangingPunct="1">
              <a:lnSpc>
                <a:spcPts val="2200"/>
              </a:lnSpc>
              <a:spcBef>
                <a:spcPct val="0"/>
              </a:spcBef>
              <a:spcAft>
                <a:spcPct val="0"/>
              </a:spcAft>
              <a:buFont typeface="Wingdings" pitchFamily="2" charset="2"/>
              <a:buChar char="§"/>
            </a:pPr>
            <a:r>
              <a:rPr lang="de-DE" sz="1700" dirty="0" smtClean="0">
                <a:cs typeface="Arial" pitchFamily="34" charset="0"/>
              </a:rPr>
              <a:t>German </a:t>
            </a:r>
            <a:r>
              <a:rPr lang="de-DE" sz="1700" dirty="0" err="1" smtClean="0">
                <a:cs typeface="Arial" pitchFamily="34" charset="0"/>
              </a:rPr>
              <a:t>Cancer</a:t>
            </a:r>
            <a:r>
              <a:rPr lang="de-DE" sz="1700" dirty="0" smtClean="0">
                <a:cs typeface="Arial" pitchFamily="34" charset="0"/>
              </a:rPr>
              <a:t> Research Center (DKFZ)</a:t>
            </a:r>
          </a:p>
          <a:p>
            <a:pPr marL="177800" indent="-177800" eaLnBrk="1" hangingPunct="1">
              <a:lnSpc>
                <a:spcPts val="2200"/>
              </a:lnSpc>
              <a:spcBef>
                <a:spcPct val="0"/>
              </a:spcBef>
              <a:spcAft>
                <a:spcPct val="0"/>
              </a:spcAft>
              <a:buFont typeface="Wingdings" pitchFamily="2" charset="2"/>
              <a:buChar char="§"/>
            </a:pPr>
            <a:r>
              <a:rPr lang="de-DE" sz="1700" dirty="0" smtClean="0">
                <a:cs typeface="Arial" pitchFamily="34" charset="0"/>
              </a:rPr>
              <a:t>German </a:t>
            </a:r>
            <a:r>
              <a:rPr lang="de-DE" sz="1700" dirty="0" err="1" smtClean="0">
                <a:cs typeface="Arial" pitchFamily="34" charset="0"/>
              </a:rPr>
              <a:t>Centre</a:t>
            </a:r>
            <a:r>
              <a:rPr lang="de-DE" sz="1700" dirty="0" smtClean="0">
                <a:cs typeface="Arial" pitchFamily="34" charset="0"/>
              </a:rPr>
              <a:t> </a:t>
            </a:r>
            <a:r>
              <a:rPr lang="de-DE" sz="1700" dirty="0" err="1" smtClean="0">
                <a:cs typeface="Arial" pitchFamily="34" charset="0"/>
              </a:rPr>
              <a:t>for</a:t>
            </a:r>
            <a:r>
              <a:rPr lang="de-DE" sz="1700" dirty="0" smtClean="0">
                <a:cs typeface="Arial" pitchFamily="34" charset="0"/>
              </a:rPr>
              <a:t> Neurodegenerative </a:t>
            </a:r>
            <a:r>
              <a:rPr lang="de-DE" sz="1700" dirty="0" err="1" smtClean="0">
                <a:cs typeface="Arial" pitchFamily="34" charset="0"/>
              </a:rPr>
              <a:t>Diseases</a:t>
            </a:r>
            <a:r>
              <a:rPr lang="de-DE" sz="1700" dirty="0" smtClean="0">
                <a:cs typeface="Arial" pitchFamily="34" charset="0"/>
              </a:rPr>
              <a:t> (DZNE)</a:t>
            </a:r>
          </a:p>
          <a:p>
            <a:pPr marL="177800" indent="-177800" eaLnBrk="1" hangingPunct="1">
              <a:lnSpc>
                <a:spcPts val="2200"/>
              </a:lnSpc>
              <a:spcBef>
                <a:spcPct val="0"/>
              </a:spcBef>
              <a:spcAft>
                <a:spcPct val="0"/>
              </a:spcAft>
              <a:buFont typeface="Wingdings" pitchFamily="2" charset="2"/>
              <a:buChar char="§"/>
            </a:pPr>
            <a:r>
              <a:rPr lang="de-DE" sz="1700" dirty="0" smtClean="0">
                <a:cs typeface="Arial" pitchFamily="34" charset="0"/>
              </a:rPr>
              <a:t>German Aerospace Center (DLR)</a:t>
            </a:r>
          </a:p>
          <a:p>
            <a:pPr marL="177800" indent="-177800" eaLnBrk="1" hangingPunct="1">
              <a:lnSpc>
                <a:spcPts val="2200"/>
              </a:lnSpc>
              <a:spcBef>
                <a:spcPct val="0"/>
              </a:spcBef>
              <a:spcAft>
                <a:spcPct val="0"/>
              </a:spcAft>
              <a:buFont typeface="Wingdings" pitchFamily="2" charset="2"/>
              <a:buChar char="§"/>
            </a:pPr>
            <a:r>
              <a:rPr lang="de-DE" sz="1700" b="1" dirty="0" smtClean="0">
                <a:cs typeface="Arial" pitchFamily="34" charset="0"/>
              </a:rPr>
              <a:t>Forschungszentrum Jülich (FZJ)</a:t>
            </a:r>
          </a:p>
          <a:p>
            <a:pPr marL="177800" indent="-177800" eaLnBrk="1" hangingPunct="1">
              <a:lnSpc>
                <a:spcPts val="2200"/>
              </a:lnSpc>
              <a:spcBef>
                <a:spcPct val="0"/>
              </a:spcBef>
              <a:spcAft>
                <a:spcPct val="0"/>
              </a:spcAft>
              <a:buFont typeface="Wingdings" pitchFamily="2" charset="2"/>
              <a:buChar char="§"/>
            </a:pPr>
            <a:r>
              <a:rPr lang="de-DE" sz="1700" b="1" dirty="0" smtClean="0">
                <a:cs typeface="Arial" pitchFamily="34" charset="0"/>
              </a:rPr>
              <a:t>Karlsruhe Institute </a:t>
            </a:r>
            <a:r>
              <a:rPr lang="de-DE" sz="1700" b="1" dirty="0" err="1" smtClean="0">
                <a:cs typeface="Arial" pitchFamily="34" charset="0"/>
              </a:rPr>
              <a:t>of</a:t>
            </a:r>
            <a:r>
              <a:rPr lang="de-DE" sz="1700" b="1" dirty="0" smtClean="0">
                <a:cs typeface="Arial" pitchFamily="34" charset="0"/>
              </a:rPr>
              <a:t> Technology (KIT</a:t>
            </a:r>
            <a:r>
              <a:rPr lang="de-DE" sz="1700" dirty="0" smtClean="0">
                <a:cs typeface="Arial" pitchFamily="34" charset="0"/>
              </a:rPr>
              <a:t>) </a:t>
            </a:r>
          </a:p>
          <a:p>
            <a:pPr marL="177800" indent="-177800" eaLnBrk="1" hangingPunct="1">
              <a:lnSpc>
                <a:spcPts val="2200"/>
              </a:lnSpc>
              <a:spcBef>
                <a:spcPct val="0"/>
              </a:spcBef>
              <a:spcAft>
                <a:spcPct val="0"/>
              </a:spcAft>
              <a:buFont typeface="Wingdings" pitchFamily="2" charset="2"/>
              <a:buChar char="§"/>
            </a:pPr>
            <a:r>
              <a:rPr lang="de-DE" sz="1700" b="1" dirty="0" smtClean="0">
                <a:cs typeface="Arial" pitchFamily="34" charset="0"/>
              </a:rPr>
              <a:t>GSI Helmholtz </a:t>
            </a:r>
            <a:r>
              <a:rPr lang="de-DE" sz="1700" b="1" dirty="0" err="1" smtClean="0">
                <a:cs typeface="Arial" pitchFamily="34" charset="0"/>
              </a:rPr>
              <a:t>Centre</a:t>
            </a:r>
            <a:r>
              <a:rPr lang="de-DE" sz="1700" b="1" dirty="0" smtClean="0">
                <a:cs typeface="Arial" pitchFamily="34" charset="0"/>
              </a:rPr>
              <a:t> </a:t>
            </a:r>
            <a:r>
              <a:rPr lang="de-DE" sz="1700" b="1" dirty="0" err="1" smtClean="0">
                <a:cs typeface="Arial" pitchFamily="34" charset="0"/>
              </a:rPr>
              <a:t>for</a:t>
            </a:r>
            <a:r>
              <a:rPr lang="de-DE" sz="1700" b="1" dirty="0" smtClean="0">
                <a:cs typeface="Arial" pitchFamily="34" charset="0"/>
              </a:rPr>
              <a:t> Heavy Ion Research</a:t>
            </a:r>
          </a:p>
          <a:p>
            <a:pPr marL="177800" indent="-177800" eaLnBrk="1" hangingPunct="1">
              <a:lnSpc>
                <a:spcPts val="2200"/>
              </a:lnSpc>
              <a:spcBef>
                <a:spcPct val="0"/>
              </a:spcBef>
              <a:spcAft>
                <a:spcPct val="0"/>
              </a:spcAft>
              <a:buFont typeface="Wingdings" pitchFamily="2" charset="2"/>
              <a:buChar char="§"/>
            </a:pPr>
            <a:r>
              <a:rPr lang="de-DE" sz="1700" b="1" dirty="0" smtClean="0">
                <a:cs typeface="Arial" pitchFamily="34" charset="0"/>
              </a:rPr>
              <a:t>Helmholtz-Zentrum Berlin für Materialien und Energie (HZB)</a:t>
            </a:r>
          </a:p>
          <a:p>
            <a:pPr marL="177800" indent="-177800" eaLnBrk="1" hangingPunct="1">
              <a:lnSpc>
                <a:spcPts val="2200"/>
              </a:lnSpc>
              <a:spcBef>
                <a:spcPct val="0"/>
              </a:spcBef>
              <a:spcAft>
                <a:spcPct val="0"/>
              </a:spcAft>
              <a:buFont typeface="Wingdings" pitchFamily="2" charset="2"/>
              <a:buChar char="§"/>
            </a:pPr>
            <a:r>
              <a:rPr lang="de-DE" sz="1700" b="1" dirty="0" smtClean="0">
                <a:cs typeface="Arial" pitchFamily="34" charset="0"/>
              </a:rPr>
              <a:t>Helmholtz-Zentrum Dresden-</a:t>
            </a:r>
            <a:r>
              <a:rPr lang="de-DE" sz="1700" b="1" dirty="0" err="1" smtClean="0">
                <a:cs typeface="Arial" pitchFamily="34" charset="0"/>
              </a:rPr>
              <a:t>Rossendorf</a:t>
            </a:r>
            <a:r>
              <a:rPr lang="de-DE" sz="1700" b="1" dirty="0" smtClean="0">
                <a:cs typeface="Arial" pitchFamily="34" charset="0"/>
              </a:rPr>
              <a:t> (HZDR)</a:t>
            </a:r>
          </a:p>
          <a:p>
            <a:pPr marL="177800" indent="-177800" eaLnBrk="1" hangingPunct="1">
              <a:lnSpc>
                <a:spcPts val="2200"/>
              </a:lnSpc>
              <a:spcBef>
                <a:spcPct val="0"/>
              </a:spcBef>
              <a:spcAft>
                <a:spcPct val="0"/>
              </a:spcAft>
              <a:buFont typeface="Wingdings" pitchFamily="2" charset="2"/>
              <a:buChar char="§"/>
            </a:pPr>
            <a:r>
              <a:rPr lang="de-DE" sz="1700" dirty="0" smtClean="0">
                <a:cs typeface="Arial" pitchFamily="34" charset="0"/>
              </a:rPr>
              <a:t>Helmholtz </a:t>
            </a:r>
            <a:r>
              <a:rPr lang="de-DE" sz="1700" dirty="0" err="1" smtClean="0">
                <a:cs typeface="Arial" pitchFamily="34" charset="0"/>
              </a:rPr>
              <a:t>Centre</a:t>
            </a:r>
            <a:r>
              <a:rPr lang="de-DE" sz="1700" dirty="0" smtClean="0">
                <a:cs typeface="Arial" pitchFamily="34" charset="0"/>
              </a:rPr>
              <a:t> </a:t>
            </a:r>
            <a:r>
              <a:rPr lang="de-DE" sz="1700" dirty="0" err="1" smtClean="0">
                <a:cs typeface="Arial" pitchFamily="34" charset="0"/>
              </a:rPr>
              <a:t>for</a:t>
            </a:r>
            <a:r>
              <a:rPr lang="de-DE" sz="1700" dirty="0" smtClean="0">
                <a:cs typeface="Arial" pitchFamily="34" charset="0"/>
              </a:rPr>
              <a:t> Environmental Research - UFZ</a:t>
            </a:r>
          </a:p>
          <a:p>
            <a:pPr marL="177800" indent="-177800" eaLnBrk="1" hangingPunct="1">
              <a:lnSpc>
                <a:spcPts val="2200"/>
              </a:lnSpc>
              <a:spcBef>
                <a:spcPct val="0"/>
              </a:spcBef>
              <a:spcAft>
                <a:spcPct val="0"/>
              </a:spcAft>
              <a:buFont typeface="Wingdings" pitchFamily="2" charset="2"/>
              <a:buChar char="§"/>
            </a:pPr>
            <a:r>
              <a:rPr lang="de-DE" sz="1700" dirty="0" smtClean="0">
                <a:cs typeface="Arial" pitchFamily="34" charset="0"/>
              </a:rPr>
              <a:t>Helmholtz </a:t>
            </a:r>
            <a:r>
              <a:rPr lang="de-DE" sz="1700" dirty="0" err="1" smtClean="0">
                <a:cs typeface="Arial" pitchFamily="34" charset="0"/>
              </a:rPr>
              <a:t>Centre</a:t>
            </a:r>
            <a:r>
              <a:rPr lang="de-DE" sz="1700" dirty="0" smtClean="0">
                <a:cs typeface="Arial" pitchFamily="34" charset="0"/>
              </a:rPr>
              <a:t> </a:t>
            </a:r>
            <a:r>
              <a:rPr lang="de-DE" sz="1700" dirty="0" err="1" smtClean="0">
                <a:cs typeface="Arial" pitchFamily="34" charset="0"/>
              </a:rPr>
              <a:t>for</a:t>
            </a:r>
            <a:r>
              <a:rPr lang="de-DE" sz="1700" dirty="0" smtClean="0">
                <a:cs typeface="Arial" pitchFamily="34" charset="0"/>
              </a:rPr>
              <a:t> </a:t>
            </a:r>
            <a:r>
              <a:rPr lang="de-DE" sz="1700" dirty="0" err="1" smtClean="0">
                <a:cs typeface="Arial" pitchFamily="34" charset="0"/>
              </a:rPr>
              <a:t>Infection</a:t>
            </a:r>
            <a:r>
              <a:rPr lang="de-DE" sz="1700" dirty="0" smtClean="0">
                <a:cs typeface="Arial" pitchFamily="34" charset="0"/>
              </a:rPr>
              <a:t> Research (HZI)</a:t>
            </a:r>
          </a:p>
          <a:p>
            <a:pPr marL="177800" indent="-177800" eaLnBrk="1" hangingPunct="1">
              <a:lnSpc>
                <a:spcPts val="2200"/>
              </a:lnSpc>
              <a:spcBef>
                <a:spcPct val="0"/>
              </a:spcBef>
              <a:spcAft>
                <a:spcPct val="0"/>
              </a:spcAft>
              <a:buFont typeface="Wingdings" pitchFamily="2" charset="2"/>
              <a:buChar char="§"/>
            </a:pPr>
            <a:r>
              <a:rPr lang="de-DE" sz="1700" b="1" dirty="0" smtClean="0">
                <a:cs typeface="Arial" pitchFamily="34" charset="0"/>
              </a:rPr>
              <a:t>Helmholtz-Zentrum Geesthacht - </a:t>
            </a:r>
            <a:r>
              <a:rPr lang="en-US" sz="1700" b="1" dirty="0" smtClean="0">
                <a:cs typeface="Arial" pitchFamily="34" charset="0"/>
              </a:rPr>
              <a:t>Centre for Materials and Coastal Research (HZG)</a:t>
            </a:r>
            <a:endParaRPr lang="de-DE" sz="1700" b="1" dirty="0" smtClean="0">
              <a:cs typeface="Arial" pitchFamily="34" charset="0"/>
            </a:endParaRPr>
          </a:p>
          <a:p>
            <a:pPr marL="177800" indent="-177800" eaLnBrk="1" hangingPunct="1">
              <a:lnSpc>
                <a:spcPts val="2200"/>
              </a:lnSpc>
              <a:spcBef>
                <a:spcPct val="0"/>
              </a:spcBef>
              <a:spcAft>
                <a:spcPct val="0"/>
              </a:spcAft>
              <a:buFont typeface="Wingdings" pitchFamily="2" charset="2"/>
              <a:buChar char="§"/>
            </a:pPr>
            <a:r>
              <a:rPr lang="de-DE" sz="1700" dirty="0" smtClean="0"/>
              <a:t>Helmholtz Zentrum München - German Research Center </a:t>
            </a:r>
            <a:br>
              <a:rPr lang="de-DE" sz="1700" dirty="0" smtClean="0"/>
            </a:br>
            <a:r>
              <a:rPr lang="de-DE" sz="1700" dirty="0" err="1" smtClean="0"/>
              <a:t>for</a:t>
            </a:r>
            <a:r>
              <a:rPr lang="de-DE" sz="1700" dirty="0" smtClean="0"/>
              <a:t> Environmental </a:t>
            </a:r>
            <a:r>
              <a:rPr lang="de-DE" sz="1700" dirty="0" err="1" smtClean="0"/>
              <a:t>Health</a:t>
            </a:r>
            <a:r>
              <a:rPr lang="de-DE" sz="1700" dirty="0" smtClean="0"/>
              <a:t> (HMGU)</a:t>
            </a:r>
            <a:endParaRPr lang="de-DE" sz="1700" dirty="0" smtClean="0">
              <a:cs typeface="Arial" pitchFamily="34" charset="0"/>
            </a:endParaRPr>
          </a:p>
          <a:p>
            <a:pPr marL="177800" indent="-177800" eaLnBrk="1" hangingPunct="1">
              <a:lnSpc>
                <a:spcPts val="2200"/>
              </a:lnSpc>
              <a:spcBef>
                <a:spcPct val="0"/>
              </a:spcBef>
              <a:spcAft>
                <a:spcPct val="0"/>
              </a:spcAft>
              <a:buFont typeface="Wingdings" pitchFamily="2" charset="2"/>
              <a:buChar char="§"/>
            </a:pPr>
            <a:r>
              <a:rPr lang="de-DE" sz="1700" b="1" dirty="0" smtClean="0">
                <a:cs typeface="Arial" pitchFamily="34" charset="0"/>
              </a:rPr>
              <a:t>Helmholtz </a:t>
            </a:r>
            <a:r>
              <a:rPr lang="de-DE" sz="1700" b="1" dirty="0" err="1" smtClean="0">
                <a:cs typeface="Arial" pitchFamily="34" charset="0"/>
              </a:rPr>
              <a:t>Centre</a:t>
            </a:r>
            <a:r>
              <a:rPr lang="de-DE" sz="1700" b="1" dirty="0" smtClean="0">
                <a:cs typeface="Arial" pitchFamily="34" charset="0"/>
              </a:rPr>
              <a:t> Potsdam GFZ, German Research </a:t>
            </a:r>
            <a:r>
              <a:rPr lang="de-DE" sz="1700" b="1" dirty="0" err="1" smtClean="0">
                <a:cs typeface="Arial" pitchFamily="34" charset="0"/>
              </a:rPr>
              <a:t>Centre</a:t>
            </a:r>
            <a:r>
              <a:rPr lang="de-DE" sz="1700" b="1" dirty="0" smtClean="0">
                <a:cs typeface="Arial" pitchFamily="34" charset="0"/>
              </a:rPr>
              <a:t> </a:t>
            </a:r>
            <a:r>
              <a:rPr lang="de-DE" sz="1700" b="1" dirty="0" err="1" smtClean="0">
                <a:cs typeface="Arial" pitchFamily="34" charset="0"/>
              </a:rPr>
              <a:t>for</a:t>
            </a:r>
            <a:r>
              <a:rPr lang="de-DE" sz="1700" b="1" dirty="0" smtClean="0">
                <a:cs typeface="Arial" pitchFamily="34" charset="0"/>
              </a:rPr>
              <a:t> </a:t>
            </a:r>
            <a:r>
              <a:rPr lang="de-DE" sz="1700" b="1" dirty="0" err="1" smtClean="0">
                <a:cs typeface="Arial" pitchFamily="34" charset="0"/>
              </a:rPr>
              <a:t>Geosciences</a:t>
            </a:r>
            <a:endParaRPr lang="de-DE" sz="1700" b="1" dirty="0" smtClean="0">
              <a:cs typeface="Arial" pitchFamily="34" charset="0"/>
            </a:endParaRPr>
          </a:p>
          <a:p>
            <a:pPr marL="177800" indent="-177800" eaLnBrk="1" hangingPunct="1">
              <a:lnSpc>
                <a:spcPts val="2200"/>
              </a:lnSpc>
              <a:spcBef>
                <a:spcPct val="0"/>
              </a:spcBef>
              <a:spcAft>
                <a:spcPct val="0"/>
              </a:spcAft>
              <a:buFont typeface="Wingdings" pitchFamily="2" charset="2"/>
              <a:buChar char="§"/>
            </a:pPr>
            <a:r>
              <a:rPr lang="de-DE" sz="1700" dirty="0" smtClean="0">
                <a:cs typeface="Arial" pitchFamily="34" charset="0"/>
              </a:rPr>
              <a:t>Max </a:t>
            </a:r>
            <a:r>
              <a:rPr lang="de-DE" sz="1700" dirty="0" err="1" smtClean="0">
                <a:cs typeface="Arial" pitchFamily="34" charset="0"/>
              </a:rPr>
              <a:t>Delbrueck</a:t>
            </a:r>
            <a:r>
              <a:rPr lang="de-DE" sz="1700" dirty="0" smtClean="0">
                <a:cs typeface="Arial" pitchFamily="34" charset="0"/>
              </a:rPr>
              <a:t> Center </a:t>
            </a:r>
            <a:r>
              <a:rPr lang="de-DE" sz="1700" dirty="0" err="1" smtClean="0">
                <a:cs typeface="Arial" pitchFamily="34" charset="0"/>
              </a:rPr>
              <a:t>for</a:t>
            </a:r>
            <a:r>
              <a:rPr lang="de-DE" sz="1700" dirty="0" smtClean="0">
                <a:cs typeface="Arial" pitchFamily="34" charset="0"/>
              </a:rPr>
              <a:t> </a:t>
            </a:r>
            <a:r>
              <a:rPr lang="de-DE" sz="1700" dirty="0" err="1" smtClean="0">
                <a:cs typeface="Arial" pitchFamily="34" charset="0"/>
              </a:rPr>
              <a:t>Molecular</a:t>
            </a:r>
            <a:r>
              <a:rPr lang="de-DE" sz="1700" dirty="0" smtClean="0">
                <a:cs typeface="Arial" pitchFamily="34" charset="0"/>
              </a:rPr>
              <a:t> </a:t>
            </a:r>
            <a:r>
              <a:rPr lang="de-DE" sz="1700" dirty="0" err="1" smtClean="0">
                <a:cs typeface="Arial" pitchFamily="34" charset="0"/>
              </a:rPr>
              <a:t>Medicine</a:t>
            </a:r>
            <a:r>
              <a:rPr lang="de-DE" sz="1700" dirty="0" smtClean="0">
                <a:cs typeface="Arial" pitchFamily="34" charset="0"/>
              </a:rPr>
              <a:t> (MDC) Berlin-Buch</a:t>
            </a:r>
          </a:p>
          <a:p>
            <a:pPr marL="177800" indent="-177800" eaLnBrk="1" hangingPunct="1">
              <a:lnSpc>
                <a:spcPts val="2200"/>
              </a:lnSpc>
              <a:spcBef>
                <a:spcPct val="0"/>
              </a:spcBef>
              <a:spcAft>
                <a:spcPct val="0"/>
              </a:spcAft>
              <a:buFont typeface="Wingdings" pitchFamily="2" charset="2"/>
              <a:buChar char="§"/>
            </a:pPr>
            <a:r>
              <a:rPr lang="de-DE" sz="1700" dirty="0" smtClean="0">
                <a:cs typeface="Arial" pitchFamily="34" charset="0"/>
              </a:rPr>
              <a:t>Max Planck Institute </a:t>
            </a:r>
            <a:r>
              <a:rPr lang="de-DE" sz="1700" dirty="0" err="1" smtClean="0">
                <a:cs typeface="Arial" pitchFamily="34" charset="0"/>
              </a:rPr>
              <a:t>for</a:t>
            </a:r>
            <a:r>
              <a:rPr lang="de-DE" sz="1700" dirty="0" smtClean="0">
                <a:cs typeface="Arial" pitchFamily="34" charset="0"/>
              </a:rPr>
              <a:t> Plasma </a:t>
            </a:r>
            <a:r>
              <a:rPr lang="de-DE" sz="1700" dirty="0" err="1" smtClean="0">
                <a:cs typeface="Arial" pitchFamily="34" charset="0"/>
              </a:rPr>
              <a:t>Physics</a:t>
            </a:r>
            <a:r>
              <a:rPr lang="de-DE" sz="1700" dirty="0" smtClean="0">
                <a:cs typeface="Arial" pitchFamily="34" charset="0"/>
              </a:rPr>
              <a:t> (</a:t>
            </a:r>
            <a:r>
              <a:rPr lang="de-DE" sz="1700" dirty="0" err="1" smtClean="0">
                <a:cs typeface="Arial" pitchFamily="34" charset="0"/>
              </a:rPr>
              <a:t>associated</a:t>
            </a:r>
            <a:r>
              <a:rPr lang="de-DE" sz="1700" dirty="0" smtClean="0">
                <a:cs typeface="Arial" pitchFamily="34" charset="0"/>
              </a:rPr>
              <a:t>) (IPP)</a:t>
            </a:r>
          </a:p>
          <a:p>
            <a:pPr marL="177800" indent="-177800" eaLnBrk="1" hangingPunct="1">
              <a:lnSpc>
                <a:spcPts val="2200"/>
              </a:lnSpc>
              <a:spcBef>
                <a:spcPct val="0"/>
              </a:spcBef>
              <a:spcAft>
                <a:spcPct val="0"/>
              </a:spcAft>
              <a:buFont typeface="Wingdings" pitchFamily="2" charset="2"/>
              <a:buChar char="§"/>
            </a:pPr>
            <a:r>
              <a:rPr lang="de-DE" sz="1800" dirty="0" smtClean="0"/>
              <a:t>1.1.2012: Helmholtz </a:t>
            </a:r>
            <a:r>
              <a:rPr lang="de-DE" sz="1800" dirty="0" err="1" smtClean="0"/>
              <a:t>Centre</a:t>
            </a:r>
            <a:r>
              <a:rPr lang="de-DE" sz="1800" dirty="0" smtClean="0"/>
              <a:t> </a:t>
            </a:r>
            <a:r>
              <a:rPr lang="de-DE" sz="1800" dirty="0" err="1" smtClean="0"/>
              <a:t>for</a:t>
            </a:r>
            <a:r>
              <a:rPr lang="de-DE" sz="1800" dirty="0" smtClean="0"/>
              <a:t> </a:t>
            </a:r>
            <a:r>
              <a:rPr lang="de-DE" sz="1800" dirty="0" err="1" smtClean="0"/>
              <a:t>Ocean</a:t>
            </a:r>
            <a:r>
              <a:rPr lang="de-DE" sz="1800" dirty="0" smtClean="0"/>
              <a:t> Research – GEOMAR</a:t>
            </a:r>
          </a:p>
          <a:p>
            <a:pPr marL="177800" indent="-177800" eaLnBrk="1" hangingPunct="1">
              <a:lnSpc>
                <a:spcPts val="2200"/>
              </a:lnSpc>
              <a:spcBef>
                <a:spcPct val="0"/>
              </a:spcBef>
              <a:spcAft>
                <a:spcPct val="0"/>
              </a:spcAft>
              <a:buFont typeface="Wingdings" pitchFamily="2" charset="2"/>
              <a:buChar char="§"/>
            </a:pPr>
            <a:endParaRPr lang="de-DE" sz="1700" dirty="0" smtClean="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Grafik 9" descr="DLR_Solarthermisches_Turmkraftwerk_Plataforma_Solar_de_Almeria.jpg"/>
          <p:cNvPicPr>
            <a:picLocks noChangeAspect="1"/>
          </p:cNvPicPr>
          <p:nvPr/>
        </p:nvPicPr>
        <p:blipFill>
          <a:blip r:embed="rId3" cstate="print"/>
          <a:srcRect/>
          <a:stretch>
            <a:fillRect/>
          </a:stretch>
        </p:blipFill>
        <p:spPr bwMode="auto">
          <a:xfrm>
            <a:off x="-34925" y="3386138"/>
            <a:ext cx="5226050" cy="3471862"/>
          </a:xfrm>
          <a:prstGeom prst="rect">
            <a:avLst/>
          </a:prstGeom>
          <a:noFill/>
          <a:ln w="9525">
            <a:noFill/>
            <a:miter lim="800000"/>
            <a:headEnd/>
            <a:tailEnd/>
          </a:ln>
        </p:spPr>
      </p:pic>
      <p:sp>
        <p:nvSpPr>
          <p:cNvPr id="26627" name="Titel 1"/>
          <p:cNvSpPr>
            <a:spLocks noGrp="1"/>
          </p:cNvSpPr>
          <p:nvPr>
            <p:ph type="title"/>
          </p:nvPr>
        </p:nvSpPr>
        <p:spPr/>
        <p:txBody>
          <a:bodyPr/>
          <a:lstStyle/>
          <a:p>
            <a:endParaRPr lang="de-DE" smtClean="0"/>
          </a:p>
        </p:txBody>
      </p:sp>
      <p:sp>
        <p:nvSpPr>
          <p:cNvPr id="26628" name="Foliennummernplatzhalter 3"/>
          <p:cNvSpPr>
            <a:spLocks noGrp="1"/>
          </p:cNvSpPr>
          <p:nvPr>
            <p:ph type="sldNum" sz="quarter" idx="10"/>
          </p:nvPr>
        </p:nvSpPr>
        <p:spPr>
          <a:noFill/>
        </p:spPr>
        <p:txBody>
          <a:bodyPr/>
          <a:lstStyle/>
          <a:p>
            <a:r>
              <a:rPr lang="de-DE" smtClean="0"/>
              <a:t>PAGE </a:t>
            </a:r>
            <a:fld id="{0EAFB946-3C4A-470D-B33D-99253366D4D5}" type="slidenum">
              <a:rPr lang="de-DE" smtClean="0"/>
              <a:pPr/>
              <a:t>4</a:t>
            </a:fld>
            <a:endParaRPr lang="de-DE" smtClean="0"/>
          </a:p>
        </p:txBody>
      </p:sp>
      <p:pic>
        <p:nvPicPr>
          <p:cNvPr id="26629" name="Grafik 5" descr="juelich_heliostatfeld.jpg"/>
          <p:cNvPicPr>
            <a:picLocks noChangeAspect="1"/>
          </p:cNvPicPr>
          <p:nvPr/>
        </p:nvPicPr>
        <p:blipFill>
          <a:blip r:embed="rId4" cstate="print"/>
          <a:srcRect/>
          <a:stretch>
            <a:fillRect/>
          </a:stretch>
        </p:blipFill>
        <p:spPr bwMode="auto">
          <a:xfrm>
            <a:off x="3194050" y="0"/>
            <a:ext cx="5949950" cy="3409950"/>
          </a:xfrm>
          <a:prstGeom prst="rect">
            <a:avLst/>
          </a:prstGeom>
          <a:noFill/>
          <a:ln w="9525">
            <a:noFill/>
            <a:miter lim="800000"/>
            <a:headEnd/>
            <a:tailEnd/>
          </a:ln>
        </p:spPr>
      </p:pic>
      <p:pic>
        <p:nvPicPr>
          <p:cNvPr id="26630" name="Grafik 8" descr="DESY_Luftbild_Petra III_V1-1_neu2_1_aktuell.jpg"/>
          <p:cNvPicPr>
            <a:picLocks noChangeAspect="1"/>
          </p:cNvPicPr>
          <p:nvPr/>
        </p:nvPicPr>
        <p:blipFill>
          <a:blip r:embed="rId5" cstate="print"/>
          <a:srcRect/>
          <a:stretch>
            <a:fillRect/>
          </a:stretch>
        </p:blipFill>
        <p:spPr bwMode="auto">
          <a:xfrm>
            <a:off x="0" y="35625"/>
            <a:ext cx="4564063" cy="3422650"/>
          </a:xfrm>
          <a:prstGeom prst="rect">
            <a:avLst/>
          </a:prstGeom>
          <a:noFill/>
          <a:ln w="9525">
            <a:noFill/>
            <a:miter lim="800000"/>
            <a:headEnd/>
            <a:tailEnd/>
          </a:ln>
        </p:spPr>
      </p:pic>
      <p:pic>
        <p:nvPicPr>
          <p:cNvPr id="26631" name="Inhaltsplatzhalter 4" descr="HZB_BESSY II aerialview_1.jpg"/>
          <p:cNvPicPr>
            <a:picLocks noGrp="1" noChangeAspect="1"/>
          </p:cNvPicPr>
          <p:nvPr>
            <p:ph idx="1"/>
          </p:nvPr>
        </p:nvPicPr>
        <p:blipFill>
          <a:blip r:embed="rId6" cstate="print"/>
          <a:srcRect/>
          <a:stretch>
            <a:fillRect/>
          </a:stretch>
        </p:blipFill>
        <p:spPr>
          <a:xfrm>
            <a:off x="4572000" y="3409950"/>
            <a:ext cx="4572000" cy="344805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nummernplatzhalter 4"/>
          <p:cNvSpPr>
            <a:spLocks noGrp="1"/>
          </p:cNvSpPr>
          <p:nvPr>
            <p:ph type="sldNum" sz="quarter" idx="10"/>
          </p:nvPr>
        </p:nvSpPr>
        <p:spPr>
          <a:noFill/>
        </p:spPr>
        <p:txBody>
          <a:bodyPr/>
          <a:lstStyle/>
          <a:p>
            <a:r>
              <a:rPr lang="de-DE" smtClean="0"/>
              <a:t>PAGE </a:t>
            </a:r>
            <a:fld id="{17F06F54-4A17-43D9-9575-644A00BBEE8E}" type="slidenum">
              <a:rPr lang="de-DE" smtClean="0"/>
              <a:pPr/>
              <a:t>5</a:t>
            </a:fld>
            <a:endParaRPr lang="de-DE" smtClean="0"/>
          </a:p>
        </p:txBody>
      </p:sp>
      <p:sp>
        <p:nvSpPr>
          <p:cNvPr id="33795" name="Rectangle 2"/>
          <p:cNvSpPr>
            <a:spLocks noGrp="1" noChangeArrowheads="1"/>
          </p:cNvSpPr>
          <p:nvPr>
            <p:ph type="title"/>
          </p:nvPr>
        </p:nvSpPr>
        <p:spPr>
          <a:xfrm>
            <a:off x="193675" y="273050"/>
            <a:ext cx="8229600" cy="900113"/>
          </a:xfrm>
        </p:spPr>
        <p:txBody>
          <a:bodyPr/>
          <a:lstStyle/>
          <a:p>
            <a:pPr eaLnBrk="1" hangingPunct="1"/>
            <a:r>
              <a:rPr lang="en-GB" smtClean="0"/>
              <a:t>CUTTING-EDGE SCIENCE IN NETWORKS</a:t>
            </a:r>
            <a:br>
              <a:rPr lang="en-GB" smtClean="0"/>
            </a:br>
            <a:r>
              <a:rPr lang="en-GB" b="0" smtClean="0"/>
              <a:t>The Six Research Fields</a:t>
            </a:r>
            <a:r>
              <a:rPr lang="en-GB" smtClean="0"/>
              <a:t> </a:t>
            </a:r>
          </a:p>
        </p:txBody>
      </p:sp>
      <p:sp>
        <p:nvSpPr>
          <p:cNvPr id="33796" name="Rectangle 3"/>
          <p:cNvSpPr>
            <a:spLocks noGrp="1" noChangeArrowheads="1"/>
          </p:cNvSpPr>
          <p:nvPr>
            <p:ph type="body" sz="half" idx="1"/>
          </p:nvPr>
        </p:nvSpPr>
        <p:spPr>
          <a:xfrm>
            <a:off x="258763" y="1600200"/>
            <a:ext cx="4029075" cy="3952875"/>
          </a:xfrm>
        </p:spPr>
        <p:txBody>
          <a:bodyPr/>
          <a:lstStyle/>
          <a:p>
            <a:pPr marL="304800" indent="-304800" eaLnBrk="1" hangingPunct="1"/>
            <a:endParaRPr lang="en-GB" smtClean="0"/>
          </a:p>
          <a:p>
            <a:pPr marL="304800" indent="-304800" eaLnBrk="1" hangingPunct="1"/>
            <a:endParaRPr lang="en-GB" smtClean="0"/>
          </a:p>
        </p:txBody>
      </p:sp>
      <p:pic>
        <p:nvPicPr>
          <p:cNvPr id="33797" name="Picture 4"/>
          <p:cNvPicPr>
            <a:picLocks noChangeAspect="1" noChangeArrowheads="1"/>
          </p:cNvPicPr>
          <p:nvPr/>
        </p:nvPicPr>
        <p:blipFill>
          <a:blip r:embed="rId3" cstate="print"/>
          <a:srcRect/>
          <a:stretch>
            <a:fillRect/>
          </a:stretch>
        </p:blipFill>
        <p:spPr bwMode="auto">
          <a:xfrm>
            <a:off x="296863" y="1835150"/>
            <a:ext cx="942975" cy="520700"/>
          </a:xfrm>
          <a:prstGeom prst="rect">
            <a:avLst/>
          </a:prstGeom>
          <a:noFill/>
          <a:ln w="9525" algn="ctr">
            <a:noFill/>
            <a:miter lim="800000"/>
            <a:headEnd/>
            <a:tailEnd/>
          </a:ln>
        </p:spPr>
      </p:pic>
      <p:sp>
        <p:nvSpPr>
          <p:cNvPr id="33798" name="Text Box 5"/>
          <p:cNvSpPr txBox="1">
            <a:spLocks noChangeArrowheads="1"/>
          </p:cNvSpPr>
          <p:nvPr/>
        </p:nvSpPr>
        <p:spPr bwMode="auto">
          <a:xfrm>
            <a:off x="1333500" y="1878013"/>
            <a:ext cx="3248025" cy="2679700"/>
          </a:xfrm>
          <a:prstGeom prst="rect">
            <a:avLst/>
          </a:prstGeom>
          <a:noFill/>
          <a:ln w="9525" algn="ctr">
            <a:noFill/>
            <a:miter lim="800000"/>
            <a:headEnd/>
            <a:tailEnd/>
          </a:ln>
        </p:spPr>
        <p:txBody>
          <a:bodyPr wrap="none">
            <a:spAutoFit/>
          </a:bodyPr>
          <a:lstStyle/>
          <a:p>
            <a:pPr indent="12700">
              <a:lnSpc>
                <a:spcPts val="2000"/>
              </a:lnSpc>
              <a:spcBef>
                <a:spcPct val="20000"/>
              </a:spcBef>
            </a:pPr>
            <a:r>
              <a:rPr lang="en-GB" sz="2600" dirty="0">
                <a:solidFill>
                  <a:srgbClr val="000000"/>
                </a:solidFill>
              </a:rPr>
              <a:t>Energy</a:t>
            </a:r>
          </a:p>
          <a:p>
            <a:pPr indent="12700">
              <a:lnSpc>
                <a:spcPts val="2000"/>
              </a:lnSpc>
              <a:spcBef>
                <a:spcPct val="20000"/>
              </a:spcBef>
            </a:pPr>
            <a:endParaRPr lang="en-GB" sz="2600" dirty="0">
              <a:solidFill>
                <a:srgbClr val="000000"/>
              </a:solidFill>
            </a:endParaRPr>
          </a:p>
          <a:p>
            <a:pPr indent="12700">
              <a:lnSpc>
                <a:spcPts val="2000"/>
              </a:lnSpc>
              <a:spcBef>
                <a:spcPct val="20000"/>
              </a:spcBef>
            </a:pPr>
            <a:endParaRPr lang="en-GB" sz="2600" dirty="0">
              <a:solidFill>
                <a:srgbClr val="000000"/>
              </a:solidFill>
            </a:endParaRPr>
          </a:p>
          <a:p>
            <a:pPr indent="12700">
              <a:lnSpc>
                <a:spcPts val="2000"/>
              </a:lnSpc>
              <a:spcBef>
                <a:spcPct val="20000"/>
              </a:spcBef>
            </a:pPr>
            <a:r>
              <a:rPr lang="en-GB" sz="2600" dirty="0">
                <a:solidFill>
                  <a:srgbClr val="000000"/>
                </a:solidFill>
              </a:rPr>
              <a:t>Earth &amp; Environment</a:t>
            </a:r>
          </a:p>
          <a:p>
            <a:pPr indent="12700">
              <a:lnSpc>
                <a:spcPts val="2000"/>
              </a:lnSpc>
              <a:spcBef>
                <a:spcPct val="20000"/>
              </a:spcBef>
            </a:pPr>
            <a:endParaRPr lang="en-GB" sz="2600" dirty="0">
              <a:solidFill>
                <a:srgbClr val="000000"/>
              </a:solidFill>
            </a:endParaRPr>
          </a:p>
          <a:p>
            <a:pPr indent="12700">
              <a:lnSpc>
                <a:spcPts val="2000"/>
              </a:lnSpc>
              <a:spcBef>
                <a:spcPct val="20000"/>
              </a:spcBef>
            </a:pPr>
            <a:endParaRPr lang="en-GB" sz="2600" dirty="0">
              <a:solidFill>
                <a:srgbClr val="000000"/>
              </a:solidFill>
            </a:endParaRPr>
          </a:p>
          <a:p>
            <a:pPr indent="12700">
              <a:lnSpc>
                <a:spcPts val="2000"/>
              </a:lnSpc>
              <a:spcBef>
                <a:spcPct val="20000"/>
              </a:spcBef>
            </a:pPr>
            <a:r>
              <a:rPr lang="en-GB" sz="2600" dirty="0">
                <a:solidFill>
                  <a:srgbClr val="000000"/>
                </a:solidFill>
              </a:rPr>
              <a:t>Health</a:t>
            </a:r>
          </a:p>
          <a:p>
            <a:pPr indent="12700">
              <a:lnSpc>
                <a:spcPts val="2000"/>
              </a:lnSpc>
              <a:spcBef>
                <a:spcPct val="20000"/>
              </a:spcBef>
            </a:pPr>
            <a:endParaRPr lang="en-GB" sz="2600" dirty="0">
              <a:solidFill>
                <a:srgbClr val="000000"/>
              </a:solidFill>
            </a:endParaRPr>
          </a:p>
        </p:txBody>
      </p:sp>
      <p:pic>
        <p:nvPicPr>
          <p:cNvPr id="33799" name="Picture 7" descr="Die Neumayer-Station (Quelle: AWI)"/>
          <p:cNvPicPr>
            <a:picLocks noChangeAspect="1" noChangeArrowheads="1"/>
          </p:cNvPicPr>
          <p:nvPr/>
        </p:nvPicPr>
        <p:blipFill>
          <a:blip r:embed="rId4" cstate="print"/>
          <a:srcRect/>
          <a:stretch>
            <a:fillRect/>
          </a:stretch>
        </p:blipFill>
        <p:spPr bwMode="auto">
          <a:xfrm>
            <a:off x="296863" y="2725738"/>
            <a:ext cx="931862" cy="514350"/>
          </a:xfrm>
          <a:prstGeom prst="rect">
            <a:avLst/>
          </a:prstGeom>
          <a:noFill/>
          <a:ln w="9525">
            <a:noFill/>
            <a:miter lim="800000"/>
            <a:headEnd/>
            <a:tailEnd/>
          </a:ln>
        </p:spPr>
      </p:pic>
      <p:pic>
        <p:nvPicPr>
          <p:cNvPr id="33800" name="Picture 15" descr="Sichtbarer Anteil der Synchrotronstrahlung aus dem DORIS-Speicherring (Quelle: DESY)"/>
          <p:cNvPicPr>
            <a:picLocks noChangeAspect="1" noChangeArrowheads="1"/>
          </p:cNvPicPr>
          <p:nvPr/>
        </p:nvPicPr>
        <p:blipFill>
          <a:blip r:embed="rId5" cstate="print"/>
          <a:srcRect/>
          <a:stretch>
            <a:fillRect/>
          </a:stretch>
        </p:blipFill>
        <p:spPr bwMode="auto">
          <a:xfrm>
            <a:off x="4673600" y="2728913"/>
            <a:ext cx="949325" cy="523875"/>
          </a:xfrm>
          <a:prstGeom prst="rect">
            <a:avLst/>
          </a:prstGeom>
          <a:noFill/>
          <a:ln w="9525">
            <a:noFill/>
            <a:miter lim="800000"/>
            <a:headEnd/>
            <a:tailEnd/>
          </a:ln>
        </p:spPr>
      </p:pic>
      <p:pic>
        <p:nvPicPr>
          <p:cNvPr id="33801" name="Picture 17" descr="Internationale Raumstation ISS im Orbit (Quelle: DLR)"/>
          <p:cNvPicPr>
            <a:picLocks noChangeAspect="1" noChangeArrowheads="1"/>
          </p:cNvPicPr>
          <p:nvPr/>
        </p:nvPicPr>
        <p:blipFill>
          <a:blip r:embed="rId6" cstate="print"/>
          <a:srcRect/>
          <a:stretch>
            <a:fillRect/>
          </a:stretch>
        </p:blipFill>
        <p:spPr bwMode="auto">
          <a:xfrm>
            <a:off x="4673600" y="3654425"/>
            <a:ext cx="933450" cy="514350"/>
          </a:xfrm>
          <a:prstGeom prst="rect">
            <a:avLst/>
          </a:prstGeom>
          <a:noFill/>
          <a:ln w="9525">
            <a:noFill/>
            <a:miter lim="800000"/>
            <a:headEnd/>
            <a:tailEnd/>
          </a:ln>
        </p:spPr>
      </p:pic>
      <p:pic>
        <p:nvPicPr>
          <p:cNvPr id="33802" name="Picture 19" descr="Leistungsfähigere Computerchips (Quelle: FZJ)"/>
          <p:cNvPicPr>
            <a:picLocks noChangeAspect="1" noChangeArrowheads="1"/>
          </p:cNvPicPr>
          <p:nvPr/>
        </p:nvPicPr>
        <p:blipFill>
          <a:blip r:embed="rId7" cstate="print"/>
          <a:srcRect/>
          <a:stretch>
            <a:fillRect/>
          </a:stretch>
        </p:blipFill>
        <p:spPr bwMode="auto">
          <a:xfrm>
            <a:off x="4673600" y="1816100"/>
            <a:ext cx="931863" cy="514350"/>
          </a:xfrm>
          <a:prstGeom prst="rect">
            <a:avLst/>
          </a:prstGeom>
          <a:noFill/>
          <a:ln w="9525">
            <a:noFill/>
            <a:miter lim="800000"/>
            <a:headEnd/>
            <a:tailEnd/>
          </a:ln>
        </p:spPr>
      </p:pic>
      <p:pic>
        <p:nvPicPr>
          <p:cNvPr id="33803" name="Picture 21" descr="Nervenzelle unter dem Mikroskop"/>
          <p:cNvPicPr>
            <a:picLocks noChangeAspect="1" noChangeArrowheads="1"/>
          </p:cNvPicPr>
          <p:nvPr/>
        </p:nvPicPr>
        <p:blipFill>
          <a:blip r:embed="rId8" cstate="print"/>
          <a:srcRect/>
          <a:stretch>
            <a:fillRect/>
          </a:stretch>
        </p:blipFill>
        <p:spPr bwMode="auto">
          <a:xfrm>
            <a:off x="296863" y="3667125"/>
            <a:ext cx="931862" cy="514350"/>
          </a:xfrm>
          <a:prstGeom prst="rect">
            <a:avLst/>
          </a:prstGeom>
          <a:noFill/>
          <a:ln w="9525">
            <a:noFill/>
            <a:miter lim="800000"/>
            <a:headEnd/>
            <a:tailEnd/>
          </a:ln>
        </p:spPr>
      </p:pic>
      <p:sp>
        <p:nvSpPr>
          <p:cNvPr id="33804" name="Rectangle 23"/>
          <p:cNvSpPr>
            <a:spLocks noChangeArrowheads="1"/>
          </p:cNvSpPr>
          <p:nvPr/>
        </p:nvSpPr>
        <p:spPr bwMode="auto">
          <a:xfrm>
            <a:off x="1300163" y="1835150"/>
            <a:ext cx="90487" cy="522288"/>
          </a:xfrm>
          <a:prstGeom prst="rect">
            <a:avLst/>
          </a:prstGeom>
          <a:solidFill>
            <a:srgbClr val="E6AF11"/>
          </a:solidFill>
          <a:ln w="9525" algn="ctr">
            <a:noFill/>
            <a:miter lim="800000"/>
            <a:headEnd/>
            <a:tailEnd/>
          </a:ln>
        </p:spPr>
        <p:txBody>
          <a:bodyPr wrap="none" anchor="ctr"/>
          <a:lstStyle/>
          <a:p>
            <a:pPr>
              <a:lnSpc>
                <a:spcPts val="2000"/>
              </a:lnSpc>
              <a:spcBef>
                <a:spcPct val="20000"/>
              </a:spcBef>
            </a:pPr>
            <a:endParaRPr lang="de-DE"/>
          </a:p>
        </p:txBody>
      </p:sp>
      <p:sp>
        <p:nvSpPr>
          <p:cNvPr id="33805" name="Rectangle 24"/>
          <p:cNvSpPr>
            <a:spLocks noChangeArrowheads="1"/>
          </p:cNvSpPr>
          <p:nvPr/>
        </p:nvSpPr>
        <p:spPr bwMode="auto">
          <a:xfrm>
            <a:off x="1300163" y="2717800"/>
            <a:ext cx="90487" cy="522288"/>
          </a:xfrm>
          <a:prstGeom prst="rect">
            <a:avLst/>
          </a:prstGeom>
          <a:solidFill>
            <a:srgbClr val="144D28"/>
          </a:solidFill>
          <a:ln w="9525" algn="ctr">
            <a:noFill/>
            <a:miter lim="800000"/>
            <a:headEnd/>
            <a:tailEnd/>
          </a:ln>
        </p:spPr>
        <p:txBody>
          <a:bodyPr wrap="none" anchor="ctr"/>
          <a:lstStyle/>
          <a:p>
            <a:pPr>
              <a:lnSpc>
                <a:spcPts val="2000"/>
              </a:lnSpc>
              <a:spcBef>
                <a:spcPct val="20000"/>
              </a:spcBef>
            </a:pPr>
            <a:endParaRPr lang="de-DE"/>
          </a:p>
        </p:txBody>
      </p:sp>
      <p:sp>
        <p:nvSpPr>
          <p:cNvPr id="33806" name="Rectangle 25"/>
          <p:cNvSpPr>
            <a:spLocks noChangeArrowheads="1"/>
          </p:cNvSpPr>
          <p:nvPr/>
        </p:nvSpPr>
        <p:spPr bwMode="auto">
          <a:xfrm>
            <a:off x="1300163" y="3659188"/>
            <a:ext cx="90487" cy="522287"/>
          </a:xfrm>
          <a:prstGeom prst="rect">
            <a:avLst/>
          </a:prstGeom>
          <a:solidFill>
            <a:srgbClr val="D42D12"/>
          </a:solidFill>
          <a:ln w="9525" algn="ctr">
            <a:noFill/>
            <a:miter lim="800000"/>
            <a:headEnd/>
            <a:tailEnd/>
          </a:ln>
        </p:spPr>
        <p:txBody>
          <a:bodyPr wrap="none" anchor="ctr"/>
          <a:lstStyle/>
          <a:p>
            <a:pPr>
              <a:lnSpc>
                <a:spcPts val="2000"/>
              </a:lnSpc>
              <a:spcBef>
                <a:spcPct val="20000"/>
              </a:spcBef>
            </a:pPr>
            <a:endParaRPr lang="de-DE"/>
          </a:p>
        </p:txBody>
      </p:sp>
      <p:sp>
        <p:nvSpPr>
          <p:cNvPr id="33807" name="Rectangle 26"/>
          <p:cNvSpPr>
            <a:spLocks noChangeArrowheads="1"/>
          </p:cNvSpPr>
          <p:nvPr/>
        </p:nvSpPr>
        <p:spPr bwMode="auto">
          <a:xfrm>
            <a:off x="5681663" y="1808163"/>
            <a:ext cx="90487" cy="522287"/>
          </a:xfrm>
          <a:prstGeom prst="rect">
            <a:avLst/>
          </a:prstGeom>
          <a:solidFill>
            <a:srgbClr val="A9B509"/>
          </a:solidFill>
          <a:ln w="9525" algn="ctr">
            <a:noFill/>
            <a:miter lim="800000"/>
            <a:headEnd/>
            <a:tailEnd/>
          </a:ln>
        </p:spPr>
        <p:txBody>
          <a:bodyPr wrap="none" anchor="ctr"/>
          <a:lstStyle/>
          <a:p>
            <a:pPr>
              <a:lnSpc>
                <a:spcPts val="2000"/>
              </a:lnSpc>
              <a:spcBef>
                <a:spcPct val="20000"/>
              </a:spcBef>
            </a:pPr>
            <a:endParaRPr lang="de-DE"/>
          </a:p>
        </p:txBody>
      </p:sp>
      <p:sp>
        <p:nvSpPr>
          <p:cNvPr id="33808" name="Rectangle 28"/>
          <p:cNvSpPr>
            <a:spLocks noChangeArrowheads="1"/>
          </p:cNvSpPr>
          <p:nvPr/>
        </p:nvSpPr>
        <p:spPr bwMode="auto">
          <a:xfrm>
            <a:off x="5681663" y="2730500"/>
            <a:ext cx="90487" cy="522288"/>
          </a:xfrm>
          <a:prstGeom prst="rect">
            <a:avLst/>
          </a:prstGeom>
          <a:solidFill>
            <a:srgbClr val="CF6800"/>
          </a:solidFill>
          <a:ln w="9525" algn="ctr">
            <a:noFill/>
            <a:miter lim="800000"/>
            <a:headEnd/>
            <a:tailEnd/>
          </a:ln>
        </p:spPr>
        <p:txBody>
          <a:bodyPr wrap="none" anchor="ctr"/>
          <a:lstStyle/>
          <a:p>
            <a:pPr>
              <a:lnSpc>
                <a:spcPts val="2000"/>
              </a:lnSpc>
              <a:spcBef>
                <a:spcPct val="20000"/>
              </a:spcBef>
            </a:pPr>
            <a:endParaRPr lang="de-DE"/>
          </a:p>
        </p:txBody>
      </p:sp>
      <p:sp>
        <p:nvSpPr>
          <p:cNvPr id="33809" name="Rectangle 29"/>
          <p:cNvSpPr>
            <a:spLocks noChangeArrowheads="1"/>
          </p:cNvSpPr>
          <p:nvPr/>
        </p:nvSpPr>
        <p:spPr bwMode="auto">
          <a:xfrm>
            <a:off x="5681663" y="3644900"/>
            <a:ext cx="90487" cy="522288"/>
          </a:xfrm>
          <a:prstGeom prst="rect">
            <a:avLst/>
          </a:prstGeom>
          <a:solidFill>
            <a:srgbClr val="00A2E0"/>
          </a:solidFill>
          <a:ln w="9525" algn="ctr">
            <a:noFill/>
            <a:miter lim="800000"/>
            <a:headEnd/>
            <a:tailEnd/>
          </a:ln>
        </p:spPr>
        <p:txBody>
          <a:bodyPr wrap="none" anchor="ctr"/>
          <a:lstStyle/>
          <a:p>
            <a:pPr>
              <a:lnSpc>
                <a:spcPts val="2000"/>
              </a:lnSpc>
              <a:spcBef>
                <a:spcPct val="20000"/>
              </a:spcBef>
            </a:pPr>
            <a:endParaRPr lang="de-DE"/>
          </a:p>
        </p:txBody>
      </p:sp>
      <p:sp>
        <p:nvSpPr>
          <p:cNvPr id="33810" name="Text Box 33"/>
          <p:cNvSpPr txBox="1">
            <a:spLocks noChangeArrowheads="1"/>
          </p:cNvSpPr>
          <p:nvPr/>
        </p:nvSpPr>
        <p:spPr bwMode="auto">
          <a:xfrm>
            <a:off x="5729288" y="1889125"/>
            <a:ext cx="3094037" cy="2716213"/>
          </a:xfrm>
          <a:prstGeom prst="rect">
            <a:avLst/>
          </a:prstGeom>
          <a:noFill/>
          <a:ln w="9525" algn="ctr">
            <a:noFill/>
            <a:miter lim="800000"/>
            <a:headEnd/>
            <a:tailEnd/>
          </a:ln>
        </p:spPr>
        <p:txBody>
          <a:bodyPr wrap="none">
            <a:spAutoFit/>
          </a:bodyPr>
          <a:lstStyle/>
          <a:p>
            <a:pPr indent="12700">
              <a:lnSpc>
                <a:spcPts val="2000"/>
              </a:lnSpc>
              <a:spcBef>
                <a:spcPct val="20000"/>
              </a:spcBef>
            </a:pPr>
            <a:r>
              <a:rPr lang="en-GB" sz="2600">
                <a:solidFill>
                  <a:srgbClr val="000000"/>
                </a:solidFill>
              </a:rPr>
              <a:t>Key Technologies</a:t>
            </a:r>
          </a:p>
          <a:p>
            <a:pPr indent="12700">
              <a:lnSpc>
                <a:spcPts val="2000"/>
              </a:lnSpc>
              <a:spcBef>
                <a:spcPct val="20000"/>
              </a:spcBef>
            </a:pPr>
            <a:endParaRPr lang="en-GB" sz="2600">
              <a:solidFill>
                <a:srgbClr val="000000"/>
              </a:solidFill>
            </a:endParaRPr>
          </a:p>
          <a:p>
            <a:pPr indent="12700">
              <a:lnSpc>
                <a:spcPts val="2000"/>
              </a:lnSpc>
              <a:spcBef>
                <a:spcPct val="20000"/>
              </a:spcBef>
            </a:pPr>
            <a:endParaRPr lang="en-GB" sz="2600">
              <a:solidFill>
                <a:srgbClr val="000000"/>
              </a:solidFill>
            </a:endParaRPr>
          </a:p>
          <a:p>
            <a:pPr indent="12700">
              <a:lnSpc>
                <a:spcPts val="2000"/>
              </a:lnSpc>
              <a:spcBef>
                <a:spcPct val="20000"/>
              </a:spcBef>
            </a:pPr>
            <a:r>
              <a:rPr lang="en-GB" sz="2600">
                <a:solidFill>
                  <a:srgbClr val="000000"/>
                </a:solidFill>
              </a:rPr>
              <a:t>Structure of Matter</a:t>
            </a:r>
          </a:p>
          <a:p>
            <a:pPr indent="12700">
              <a:lnSpc>
                <a:spcPts val="2000"/>
              </a:lnSpc>
              <a:spcBef>
                <a:spcPct val="20000"/>
              </a:spcBef>
            </a:pPr>
            <a:endParaRPr lang="en-GB" sz="2600">
              <a:solidFill>
                <a:srgbClr val="000000"/>
              </a:solidFill>
            </a:endParaRPr>
          </a:p>
          <a:p>
            <a:pPr indent="12700">
              <a:lnSpc>
                <a:spcPts val="2000"/>
              </a:lnSpc>
              <a:spcBef>
                <a:spcPct val="20000"/>
              </a:spcBef>
            </a:pPr>
            <a:r>
              <a:rPr lang="en-GB" sz="2600">
                <a:solidFill>
                  <a:srgbClr val="000000"/>
                </a:solidFill>
              </a:rPr>
              <a:t>Aeronautics, Space</a:t>
            </a:r>
          </a:p>
          <a:p>
            <a:pPr indent="12700">
              <a:lnSpc>
                <a:spcPts val="2000"/>
              </a:lnSpc>
              <a:spcBef>
                <a:spcPct val="20000"/>
              </a:spcBef>
            </a:pPr>
            <a:r>
              <a:rPr lang="en-GB" sz="2600">
                <a:solidFill>
                  <a:srgbClr val="000000"/>
                </a:solidFill>
              </a:rPr>
              <a:t>and Transport</a:t>
            </a:r>
          </a:p>
          <a:p>
            <a:pPr indent="12700">
              <a:lnSpc>
                <a:spcPts val="2000"/>
              </a:lnSpc>
              <a:spcBef>
                <a:spcPct val="20000"/>
              </a:spcBef>
            </a:pPr>
            <a:endParaRPr lang="en-GB" sz="2600">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6850" y="354013"/>
            <a:ext cx="8229600" cy="1143000"/>
          </a:xfrm>
        </p:spPr>
        <p:txBody>
          <a:bodyPr/>
          <a:lstStyle/>
          <a:p>
            <a:pPr eaLnBrk="1" hangingPunct="1"/>
            <a:r>
              <a:rPr lang="en-US" smtClean="0"/>
              <a:t>RESEARCH FIELD ENERGY</a:t>
            </a:r>
            <a:br>
              <a:rPr lang="en-US" smtClean="0"/>
            </a:br>
            <a:r>
              <a:rPr lang="en-US" b="0" smtClean="0"/>
              <a:t>For Example: Reducing CO</a:t>
            </a:r>
            <a:r>
              <a:rPr lang="en-US" b="0" baseline="-25000" smtClean="0"/>
              <a:t>2 </a:t>
            </a:r>
            <a:r>
              <a:rPr lang="en-US" b="0" smtClean="0"/>
              <a:t>Emissions</a:t>
            </a:r>
            <a:r>
              <a:rPr lang="de-DE" b="0" smtClean="0"/>
              <a:t/>
            </a:r>
            <a:br>
              <a:rPr lang="de-DE" b="0" smtClean="0"/>
            </a:br>
            <a:endParaRPr lang="de-DE" b="0" smtClean="0"/>
          </a:p>
        </p:txBody>
      </p:sp>
      <p:sp>
        <p:nvSpPr>
          <p:cNvPr id="34819" name="Foliennummernplatzhalter 4"/>
          <p:cNvSpPr>
            <a:spLocks noGrp="1"/>
          </p:cNvSpPr>
          <p:nvPr>
            <p:ph type="sldNum" sz="quarter" idx="10"/>
          </p:nvPr>
        </p:nvSpPr>
        <p:spPr>
          <a:noFill/>
        </p:spPr>
        <p:txBody>
          <a:bodyPr/>
          <a:lstStyle/>
          <a:p>
            <a:r>
              <a:rPr lang="de-DE" smtClean="0"/>
              <a:t>PAGE </a:t>
            </a:r>
            <a:fld id="{2EDAE25E-F97F-4ED9-B5AA-E6CAFC215A75}" type="slidenum">
              <a:rPr lang="de-DE" smtClean="0"/>
              <a:pPr/>
              <a:t>6</a:t>
            </a:fld>
            <a:endParaRPr lang="de-DE" smtClean="0"/>
          </a:p>
        </p:txBody>
      </p:sp>
      <p:sp>
        <p:nvSpPr>
          <p:cNvPr id="34820" name="Rectangle 7"/>
          <p:cNvSpPr>
            <a:spLocks noChangeArrowheads="1"/>
          </p:cNvSpPr>
          <p:nvPr/>
        </p:nvSpPr>
        <p:spPr bwMode="auto">
          <a:xfrm>
            <a:off x="3219450" y="1652588"/>
            <a:ext cx="5410200" cy="4322762"/>
          </a:xfrm>
          <a:prstGeom prst="rect">
            <a:avLst/>
          </a:prstGeom>
          <a:noFill/>
          <a:ln w="9525">
            <a:noFill/>
            <a:miter lim="800000"/>
            <a:headEnd/>
            <a:tailEnd/>
          </a:ln>
        </p:spPr>
        <p:txBody>
          <a:bodyPr/>
          <a:lstStyle/>
          <a:p>
            <a:pPr marL="304800" indent="-304800">
              <a:lnSpc>
                <a:spcPts val="2600"/>
              </a:lnSpc>
              <a:spcBef>
                <a:spcPct val="20000"/>
              </a:spcBef>
              <a:spcAft>
                <a:spcPct val="20000"/>
              </a:spcAft>
              <a:buClr>
                <a:srgbClr val="00589C"/>
              </a:buClr>
              <a:buFont typeface="Wingdings" pitchFamily="2" charset="2"/>
              <a:buChar char="§"/>
            </a:pPr>
            <a:r>
              <a:rPr lang="en-US" sz="2600" dirty="0">
                <a:solidFill>
                  <a:schemeClr val="tx1"/>
                </a:solidFill>
              </a:rPr>
              <a:t>Solar-thermal power stations </a:t>
            </a:r>
          </a:p>
          <a:p>
            <a:pPr marL="304800" indent="-304800">
              <a:lnSpc>
                <a:spcPts val="2600"/>
              </a:lnSpc>
              <a:spcBef>
                <a:spcPct val="20000"/>
              </a:spcBef>
              <a:spcAft>
                <a:spcPct val="20000"/>
              </a:spcAft>
              <a:buClr>
                <a:srgbClr val="00589C"/>
              </a:buClr>
              <a:buFont typeface="Wingdings" pitchFamily="2" charset="2"/>
              <a:buChar char="§"/>
            </a:pPr>
            <a:r>
              <a:rPr lang="en-US" sz="2600" dirty="0" err="1">
                <a:solidFill>
                  <a:schemeClr val="tx1"/>
                </a:solidFill>
              </a:rPr>
              <a:t>Bioliq</a:t>
            </a:r>
            <a:r>
              <a:rPr lang="en-US" sz="2600" dirty="0">
                <a:solidFill>
                  <a:schemeClr val="tx1"/>
                </a:solidFill>
              </a:rPr>
              <a:t> pilot plant</a:t>
            </a:r>
          </a:p>
          <a:p>
            <a:pPr marL="304800" indent="-304800">
              <a:lnSpc>
                <a:spcPts val="2600"/>
              </a:lnSpc>
              <a:spcBef>
                <a:spcPct val="20000"/>
              </a:spcBef>
              <a:spcAft>
                <a:spcPct val="20000"/>
              </a:spcAft>
              <a:buClr>
                <a:srgbClr val="00589C"/>
              </a:buClr>
              <a:buFont typeface="Wingdings" pitchFamily="2" charset="2"/>
              <a:buChar char="§"/>
            </a:pPr>
            <a:r>
              <a:rPr lang="en-US" sz="2600" dirty="0">
                <a:solidFill>
                  <a:schemeClr val="tx1"/>
                </a:solidFill>
              </a:rPr>
              <a:t>Geothermal pilot plant</a:t>
            </a:r>
            <a:r>
              <a:rPr lang="en-US" sz="2200" dirty="0">
                <a:solidFill>
                  <a:schemeClr val="tx1"/>
                </a:solidFill>
              </a:rPr>
              <a:t> </a:t>
            </a:r>
            <a:endParaRPr lang="en-US" sz="2600" dirty="0">
              <a:solidFill>
                <a:schemeClr val="tx1"/>
              </a:solidFill>
            </a:endParaRPr>
          </a:p>
          <a:p>
            <a:pPr marL="304800" indent="-304800">
              <a:lnSpc>
                <a:spcPts val="2600"/>
              </a:lnSpc>
              <a:spcBef>
                <a:spcPct val="20000"/>
              </a:spcBef>
              <a:spcAft>
                <a:spcPct val="20000"/>
              </a:spcAft>
              <a:buClr>
                <a:srgbClr val="00589C"/>
              </a:buClr>
              <a:buFont typeface="Wingdings" pitchFamily="2" charset="2"/>
              <a:buChar char="§"/>
            </a:pPr>
            <a:r>
              <a:rPr lang="en-US" sz="2600" dirty="0">
                <a:solidFill>
                  <a:schemeClr val="tx1"/>
                </a:solidFill>
              </a:rPr>
              <a:t>CO</a:t>
            </a:r>
            <a:r>
              <a:rPr lang="en-US" sz="2600" baseline="-25000" dirty="0">
                <a:solidFill>
                  <a:schemeClr val="tx1"/>
                </a:solidFill>
              </a:rPr>
              <a:t>2</a:t>
            </a:r>
            <a:r>
              <a:rPr lang="en-US" sz="2600" dirty="0">
                <a:solidFill>
                  <a:schemeClr val="tx1"/>
                </a:solidFill>
              </a:rPr>
              <a:t> separation with membranes and CO</a:t>
            </a:r>
            <a:r>
              <a:rPr lang="en-US" sz="2600" baseline="-25000" dirty="0">
                <a:solidFill>
                  <a:schemeClr val="tx1"/>
                </a:solidFill>
              </a:rPr>
              <a:t>2 </a:t>
            </a:r>
            <a:r>
              <a:rPr lang="en-US" sz="2600" dirty="0">
                <a:solidFill>
                  <a:schemeClr val="tx1"/>
                </a:solidFill>
              </a:rPr>
              <a:t>sequestration</a:t>
            </a:r>
          </a:p>
          <a:p>
            <a:pPr marL="304800" indent="-304800">
              <a:lnSpc>
                <a:spcPts val="2600"/>
              </a:lnSpc>
              <a:spcBef>
                <a:spcPct val="20000"/>
              </a:spcBef>
              <a:spcAft>
                <a:spcPct val="20000"/>
              </a:spcAft>
              <a:buClr>
                <a:srgbClr val="00589C"/>
              </a:buClr>
              <a:buFont typeface="Wingdings" pitchFamily="2" charset="2"/>
              <a:buChar char="§"/>
            </a:pPr>
            <a:r>
              <a:rPr lang="en-US" sz="2600" dirty="0">
                <a:solidFill>
                  <a:schemeClr val="tx1"/>
                </a:solidFill>
              </a:rPr>
              <a:t>Nuclear fusion (ITER)</a:t>
            </a:r>
          </a:p>
        </p:txBody>
      </p:sp>
      <p:pic>
        <p:nvPicPr>
          <p:cNvPr id="34821" name="Grafik 6" descr="DLR_receiver_solhyco.jpg"/>
          <p:cNvPicPr>
            <a:picLocks noChangeAspect="1"/>
          </p:cNvPicPr>
          <p:nvPr/>
        </p:nvPicPr>
        <p:blipFill>
          <a:blip r:embed="rId3" cstate="print"/>
          <a:srcRect/>
          <a:stretch>
            <a:fillRect/>
          </a:stretch>
        </p:blipFill>
        <p:spPr bwMode="auto">
          <a:xfrm>
            <a:off x="284163" y="1697038"/>
            <a:ext cx="2578100" cy="1719262"/>
          </a:xfrm>
          <a:prstGeom prst="rect">
            <a:avLst/>
          </a:prstGeom>
          <a:noFill/>
          <a:ln w="9525">
            <a:noFill/>
            <a:miter lim="800000"/>
            <a:headEnd/>
            <a:tailEnd/>
          </a:ln>
        </p:spPr>
      </p:pic>
      <p:pic>
        <p:nvPicPr>
          <p:cNvPr id="34822" name="Grafik 6" descr="ASDEX_Upgrade_Garching_IPP.jpg"/>
          <p:cNvPicPr>
            <a:picLocks noChangeAspect="1"/>
          </p:cNvPicPr>
          <p:nvPr/>
        </p:nvPicPr>
        <p:blipFill>
          <a:blip r:embed="rId4" cstate="print"/>
          <a:srcRect/>
          <a:stretch>
            <a:fillRect/>
          </a:stretch>
        </p:blipFill>
        <p:spPr bwMode="auto">
          <a:xfrm>
            <a:off x="317500" y="3695700"/>
            <a:ext cx="2544763" cy="1701800"/>
          </a:xfrm>
          <a:prstGeom prst="rect">
            <a:avLst/>
          </a:prstGeom>
          <a:noFill/>
          <a:ln w="9525">
            <a:noFill/>
            <a:miter lim="800000"/>
            <a:headEnd/>
            <a:tailEnd/>
          </a:ln>
        </p:spPr>
      </p:pic>
      <p:sp>
        <p:nvSpPr>
          <p:cNvPr id="34823" name="Text Box 5"/>
          <p:cNvSpPr txBox="1">
            <a:spLocks noChangeArrowheads="1"/>
          </p:cNvSpPr>
          <p:nvPr/>
        </p:nvSpPr>
        <p:spPr bwMode="auto">
          <a:xfrm>
            <a:off x="271463" y="3417888"/>
            <a:ext cx="2679700" cy="185737"/>
          </a:xfrm>
          <a:prstGeom prst="rect">
            <a:avLst/>
          </a:prstGeom>
          <a:noFill/>
          <a:ln w="9525" algn="ctr">
            <a:noFill/>
            <a:miter lim="800000"/>
            <a:headEnd/>
            <a:tailEnd/>
          </a:ln>
        </p:spPr>
        <p:txBody>
          <a:bodyPr>
            <a:spAutoFit/>
          </a:bodyPr>
          <a:lstStyle/>
          <a:p>
            <a:pPr indent="12700" algn="r">
              <a:lnSpc>
                <a:spcPct val="65000"/>
              </a:lnSpc>
              <a:spcBef>
                <a:spcPct val="20000"/>
              </a:spcBef>
            </a:pPr>
            <a:r>
              <a:rPr lang="de-DE" sz="900">
                <a:solidFill>
                  <a:schemeClr val="tx1"/>
                </a:solidFill>
              </a:rPr>
              <a:t>SOLHYCO/DLR</a:t>
            </a:r>
          </a:p>
        </p:txBody>
      </p:sp>
      <p:sp>
        <p:nvSpPr>
          <p:cNvPr id="34824" name="Text Box 5"/>
          <p:cNvSpPr txBox="1">
            <a:spLocks noChangeArrowheads="1"/>
          </p:cNvSpPr>
          <p:nvPr/>
        </p:nvSpPr>
        <p:spPr bwMode="auto">
          <a:xfrm>
            <a:off x="282575" y="5410200"/>
            <a:ext cx="2679700" cy="185738"/>
          </a:xfrm>
          <a:prstGeom prst="rect">
            <a:avLst/>
          </a:prstGeom>
          <a:noFill/>
          <a:ln w="9525" algn="ctr">
            <a:noFill/>
            <a:miter lim="800000"/>
            <a:headEnd/>
            <a:tailEnd/>
          </a:ln>
        </p:spPr>
        <p:txBody>
          <a:bodyPr>
            <a:spAutoFit/>
          </a:bodyPr>
          <a:lstStyle/>
          <a:p>
            <a:pPr indent="12700" algn="r">
              <a:lnSpc>
                <a:spcPct val="65000"/>
              </a:lnSpc>
              <a:spcBef>
                <a:spcPct val="20000"/>
              </a:spcBef>
            </a:pPr>
            <a:r>
              <a:rPr lang="de-DE" sz="900">
                <a:solidFill>
                  <a:schemeClr val="tx1"/>
                </a:solidFill>
              </a:rPr>
              <a:t>ASDEX UPGRADE/IPP</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96850" y="681038"/>
            <a:ext cx="8229600" cy="900112"/>
          </a:xfrm>
        </p:spPr>
        <p:txBody>
          <a:bodyPr anchor="ctr"/>
          <a:lstStyle/>
          <a:p>
            <a:pPr eaLnBrk="1" hangingPunct="1"/>
            <a:r>
              <a:rPr lang="en-US" smtClean="0"/>
              <a:t>RESEARCH FIELD EARTH &amp; ENVIRONMENT</a:t>
            </a:r>
            <a:br>
              <a:rPr lang="en-US" smtClean="0"/>
            </a:br>
            <a:r>
              <a:rPr lang="en-US" b="0" smtClean="0"/>
              <a:t>For Example: Understanding Climate Change</a:t>
            </a:r>
            <a:br>
              <a:rPr lang="en-US" b="0" smtClean="0"/>
            </a:br>
            <a:endParaRPr lang="en-US" b="0" smtClean="0"/>
          </a:p>
        </p:txBody>
      </p:sp>
      <p:sp>
        <p:nvSpPr>
          <p:cNvPr id="35843" name="Foliennummernplatzhalter 4"/>
          <p:cNvSpPr>
            <a:spLocks noGrp="1"/>
          </p:cNvSpPr>
          <p:nvPr>
            <p:ph type="sldNum" sz="quarter" idx="10"/>
          </p:nvPr>
        </p:nvSpPr>
        <p:spPr>
          <a:noFill/>
        </p:spPr>
        <p:txBody>
          <a:bodyPr/>
          <a:lstStyle/>
          <a:p>
            <a:r>
              <a:rPr lang="de-DE" smtClean="0"/>
              <a:t>PAGE </a:t>
            </a:r>
            <a:fld id="{F1DD3D2C-CBF5-453A-8EA7-B1880962A5FC}" type="slidenum">
              <a:rPr lang="de-DE" smtClean="0"/>
              <a:pPr/>
              <a:t>7</a:t>
            </a:fld>
            <a:endParaRPr lang="de-DE" smtClean="0"/>
          </a:p>
        </p:txBody>
      </p:sp>
      <p:pic>
        <p:nvPicPr>
          <p:cNvPr id="35844" name="Picture 7" descr="Polarstern_Oerter_pre"/>
          <p:cNvPicPr>
            <a:picLocks noChangeAspect="1" noChangeArrowheads="1"/>
          </p:cNvPicPr>
          <p:nvPr/>
        </p:nvPicPr>
        <p:blipFill>
          <a:blip r:embed="rId3" cstate="print"/>
          <a:srcRect/>
          <a:stretch>
            <a:fillRect/>
          </a:stretch>
        </p:blipFill>
        <p:spPr bwMode="auto">
          <a:xfrm>
            <a:off x="317500" y="2033588"/>
            <a:ext cx="2544763" cy="1697037"/>
          </a:xfrm>
          <a:prstGeom prst="rect">
            <a:avLst/>
          </a:prstGeom>
          <a:noFill/>
          <a:ln w="9525">
            <a:noFill/>
            <a:miter lim="800000"/>
            <a:headEnd/>
            <a:tailEnd/>
          </a:ln>
        </p:spPr>
      </p:pic>
      <p:sp>
        <p:nvSpPr>
          <p:cNvPr id="35845" name="Text Box 8"/>
          <p:cNvSpPr txBox="1">
            <a:spLocks noChangeArrowheads="1"/>
          </p:cNvSpPr>
          <p:nvPr/>
        </p:nvSpPr>
        <p:spPr bwMode="auto">
          <a:xfrm>
            <a:off x="3219450" y="1933575"/>
            <a:ext cx="5411788" cy="3948113"/>
          </a:xfrm>
          <a:prstGeom prst="rect">
            <a:avLst/>
          </a:prstGeom>
          <a:noFill/>
          <a:ln w="9525" algn="ctr">
            <a:noFill/>
            <a:miter lim="800000"/>
            <a:headEnd/>
            <a:tailEnd/>
          </a:ln>
        </p:spPr>
        <p:txBody>
          <a:bodyPr>
            <a:spAutoFit/>
          </a:bodyPr>
          <a:lstStyle/>
          <a:p>
            <a:pPr marL="268288" indent="-268288">
              <a:lnSpc>
                <a:spcPts val="3200"/>
              </a:lnSpc>
              <a:spcBef>
                <a:spcPct val="50000"/>
              </a:spcBef>
              <a:buClr>
                <a:srgbClr val="00589C"/>
              </a:buClr>
              <a:buFont typeface="Wingdings" pitchFamily="2" charset="2"/>
              <a:buChar char="§"/>
            </a:pPr>
            <a:r>
              <a:rPr lang="en-US" sz="2600">
                <a:solidFill>
                  <a:schemeClr val="tx1"/>
                </a:solidFill>
              </a:rPr>
              <a:t>Polar research with the ice-breaker Polarstern and the Neumayer Station</a:t>
            </a:r>
          </a:p>
          <a:p>
            <a:pPr marL="268288" indent="-268288">
              <a:lnSpc>
                <a:spcPts val="3200"/>
              </a:lnSpc>
              <a:spcBef>
                <a:spcPct val="50000"/>
              </a:spcBef>
              <a:buClr>
                <a:srgbClr val="00589C"/>
              </a:buClr>
              <a:buFont typeface="Wingdings" pitchFamily="2" charset="2"/>
              <a:buChar char="§"/>
            </a:pPr>
            <a:r>
              <a:rPr lang="en-US" sz="2600">
                <a:solidFill>
                  <a:schemeClr val="tx1"/>
                </a:solidFill>
              </a:rPr>
              <a:t>Earth observation with satellites</a:t>
            </a:r>
          </a:p>
          <a:p>
            <a:pPr marL="268288" indent="-268288">
              <a:lnSpc>
                <a:spcPts val="3200"/>
              </a:lnSpc>
              <a:spcBef>
                <a:spcPct val="50000"/>
              </a:spcBef>
              <a:buClr>
                <a:srgbClr val="00589C"/>
              </a:buClr>
              <a:buFont typeface="Wingdings" pitchFamily="2" charset="2"/>
              <a:buChar char="§"/>
            </a:pPr>
            <a:r>
              <a:rPr lang="en-US" sz="2600">
                <a:solidFill>
                  <a:schemeClr val="tx1"/>
                </a:solidFill>
              </a:rPr>
              <a:t>Understanding atmospheric </a:t>
            </a:r>
            <a:br>
              <a:rPr lang="en-US" sz="2600">
                <a:solidFill>
                  <a:schemeClr val="tx1"/>
                </a:solidFill>
              </a:rPr>
            </a:br>
            <a:r>
              <a:rPr lang="en-US" sz="2600">
                <a:solidFill>
                  <a:schemeClr val="tx1"/>
                </a:solidFill>
              </a:rPr>
              <a:t>changes with the HALO aircraft</a:t>
            </a:r>
          </a:p>
          <a:p>
            <a:pPr marL="268288" indent="-268288">
              <a:lnSpc>
                <a:spcPts val="3200"/>
              </a:lnSpc>
              <a:spcBef>
                <a:spcPct val="50000"/>
              </a:spcBef>
              <a:buClr>
                <a:srgbClr val="00589C"/>
              </a:buClr>
              <a:buFont typeface="Wingdings" pitchFamily="2" charset="2"/>
              <a:buChar char="§"/>
            </a:pPr>
            <a:r>
              <a:rPr lang="en-US" sz="2600">
                <a:solidFill>
                  <a:schemeClr val="tx1"/>
                </a:solidFill>
              </a:rPr>
              <a:t>The climate initiative REKLIM and Regional Climate Offices </a:t>
            </a:r>
          </a:p>
        </p:txBody>
      </p:sp>
      <p:pic>
        <p:nvPicPr>
          <p:cNvPr id="35846" name="Picture 5"/>
          <p:cNvPicPr>
            <a:picLocks noChangeAspect="1" noChangeArrowheads="1"/>
          </p:cNvPicPr>
          <p:nvPr/>
        </p:nvPicPr>
        <p:blipFill>
          <a:blip r:embed="rId4" cstate="print"/>
          <a:srcRect/>
          <a:stretch>
            <a:fillRect/>
          </a:stretch>
        </p:blipFill>
        <p:spPr bwMode="auto">
          <a:xfrm>
            <a:off x="317500" y="4075113"/>
            <a:ext cx="2544763" cy="1562100"/>
          </a:xfrm>
          <a:prstGeom prst="rect">
            <a:avLst/>
          </a:prstGeom>
          <a:noFill/>
          <a:ln w="9525" algn="ctr">
            <a:noFill/>
            <a:miter lim="800000"/>
            <a:headEnd/>
            <a:tailEnd/>
          </a:ln>
        </p:spPr>
      </p:pic>
      <p:sp>
        <p:nvSpPr>
          <p:cNvPr id="35847" name="Text Box 5"/>
          <p:cNvSpPr txBox="1">
            <a:spLocks noChangeArrowheads="1"/>
          </p:cNvSpPr>
          <p:nvPr/>
        </p:nvSpPr>
        <p:spPr bwMode="auto">
          <a:xfrm>
            <a:off x="271463" y="3740150"/>
            <a:ext cx="2679700" cy="185738"/>
          </a:xfrm>
          <a:prstGeom prst="rect">
            <a:avLst/>
          </a:prstGeom>
          <a:noFill/>
          <a:ln w="9525" algn="ctr">
            <a:noFill/>
            <a:miter lim="800000"/>
            <a:headEnd/>
            <a:tailEnd/>
          </a:ln>
        </p:spPr>
        <p:txBody>
          <a:bodyPr>
            <a:spAutoFit/>
          </a:bodyPr>
          <a:lstStyle/>
          <a:p>
            <a:pPr indent="12700" algn="r">
              <a:lnSpc>
                <a:spcPct val="65000"/>
              </a:lnSpc>
              <a:spcBef>
                <a:spcPct val="20000"/>
              </a:spcBef>
            </a:pPr>
            <a:r>
              <a:rPr lang="de-DE" sz="900">
                <a:solidFill>
                  <a:schemeClr val="tx1"/>
                </a:solidFill>
              </a:rPr>
              <a:t>Polarstern/AWI</a:t>
            </a:r>
          </a:p>
        </p:txBody>
      </p:sp>
      <p:sp>
        <p:nvSpPr>
          <p:cNvPr id="35848" name="Text Box 5"/>
          <p:cNvSpPr txBox="1">
            <a:spLocks noChangeArrowheads="1"/>
          </p:cNvSpPr>
          <p:nvPr/>
        </p:nvSpPr>
        <p:spPr bwMode="auto">
          <a:xfrm>
            <a:off x="282575" y="5654675"/>
            <a:ext cx="2679700" cy="185738"/>
          </a:xfrm>
          <a:prstGeom prst="rect">
            <a:avLst/>
          </a:prstGeom>
          <a:noFill/>
          <a:ln w="9525" algn="ctr">
            <a:noFill/>
            <a:miter lim="800000"/>
            <a:headEnd/>
            <a:tailEnd/>
          </a:ln>
        </p:spPr>
        <p:txBody>
          <a:bodyPr>
            <a:spAutoFit/>
          </a:bodyPr>
          <a:lstStyle/>
          <a:p>
            <a:pPr indent="12700" algn="r">
              <a:lnSpc>
                <a:spcPct val="65000"/>
              </a:lnSpc>
              <a:spcBef>
                <a:spcPct val="20000"/>
              </a:spcBef>
            </a:pPr>
            <a:r>
              <a:rPr lang="de-DE" sz="900">
                <a:solidFill>
                  <a:schemeClr val="tx1"/>
                </a:solidFill>
              </a:rPr>
              <a:t>HALO/DLR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nummernplatzhalter 4"/>
          <p:cNvSpPr>
            <a:spLocks noGrp="1"/>
          </p:cNvSpPr>
          <p:nvPr>
            <p:ph type="sldNum" sz="quarter" idx="10"/>
          </p:nvPr>
        </p:nvSpPr>
        <p:spPr>
          <a:noFill/>
        </p:spPr>
        <p:txBody>
          <a:bodyPr/>
          <a:lstStyle/>
          <a:p>
            <a:r>
              <a:rPr lang="de-DE" smtClean="0"/>
              <a:t>PAGE </a:t>
            </a:r>
            <a:fld id="{0F403B0D-9FAC-448A-B1CA-053A3933C030}" type="slidenum">
              <a:rPr lang="de-DE" smtClean="0"/>
              <a:pPr/>
              <a:t>8</a:t>
            </a:fld>
            <a:endParaRPr lang="de-DE" smtClean="0"/>
          </a:p>
        </p:txBody>
      </p:sp>
      <p:sp>
        <p:nvSpPr>
          <p:cNvPr id="36867" name="Rectangle 2"/>
          <p:cNvSpPr>
            <a:spLocks noGrp="1" noChangeArrowheads="1"/>
          </p:cNvSpPr>
          <p:nvPr>
            <p:ph type="title"/>
          </p:nvPr>
        </p:nvSpPr>
        <p:spPr>
          <a:xfrm>
            <a:off x="190500" y="273050"/>
            <a:ext cx="8953500" cy="900113"/>
          </a:xfrm>
        </p:spPr>
        <p:txBody>
          <a:bodyPr/>
          <a:lstStyle/>
          <a:p>
            <a:pPr eaLnBrk="1" hangingPunct="1"/>
            <a:r>
              <a:rPr lang="de-DE" smtClean="0"/>
              <a:t>RESEARCH FIELD HEALTH</a:t>
            </a:r>
            <a:br>
              <a:rPr lang="de-DE" smtClean="0"/>
            </a:br>
            <a:r>
              <a:rPr lang="en-US" b="0" smtClean="0"/>
              <a:t>For Example: Combating Major Common Diseases</a:t>
            </a:r>
            <a:r>
              <a:rPr lang="de-DE" smtClean="0"/>
              <a:t> </a:t>
            </a:r>
          </a:p>
        </p:txBody>
      </p:sp>
      <p:sp>
        <p:nvSpPr>
          <p:cNvPr id="35844" name="Rectangle 6"/>
          <p:cNvSpPr>
            <a:spLocks noChangeArrowheads="1"/>
          </p:cNvSpPr>
          <p:nvPr/>
        </p:nvSpPr>
        <p:spPr bwMode="auto">
          <a:xfrm>
            <a:off x="3224213" y="1595438"/>
            <a:ext cx="5551487" cy="4722812"/>
          </a:xfrm>
          <a:prstGeom prst="rect">
            <a:avLst/>
          </a:prstGeom>
          <a:noFill/>
          <a:ln w="9525">
            <a:noFill/>
            <a:miter lim="800000"/>
            <a:headEnd/>
            <a:tailEnd/>
          </a:ln>
        </p:spPr>
        <p:txBody>
          <a:bodyPr/>
          <a:lstStyle/>
          <a:p>
            <a:pPr marL="304800" indent="-304800">
              <a:lnSpc>
                <a:spcPts val="2800"/>
              </a:lnSpc>
              <a:spcBef>
                <a:spcPct val="20000"/>
              </a:spcBef>
              <a:spcAft>
                <a:spcPct val="20000"/>
              </a:spcAft>
              <a:buClr>
                <a:srgbClr val="00589C"/>
              </a:buClr>
              <a:buFont typeface="Wingdings" pitchFamily="2" charset="2"/>
              <a:buChar char="§"/>
              <a:defRPr/>
            </a:pPr>
            <a:r>
              <a:rPr lang="en-US" sz="2200" dirty="0">
                <a:solidFill>
                  <a:schemeClr val="tx1"/>
                </a:solidFill>
              </a:rPr>
              <a:t>Disease prevention and personal risk assessment</a:t>
            </a:r>
          </a:p>
          <a:p>
            <a:pPr marL="304800" indent="-304800">
              <a:lnSpc>
                <a:spcPts val="2800"/>
              </a:lnSpc>
              <a:spcBef>
                <a:spcPct val="20000"/>
              </a:spcBef>
              <a:spcAft>
                <a:spcPct val="20000"/>
              </a:spcAft>
              <a:buClr>
                <a:srgbClr val="00589C"/>
              </a:buClr>
              <a:buFont typeface="Wingdings" pitchFamily="2" charset="2"/>
              <a:buChar char="§"/>
              <a:defRPr/>
            </a:pPr>
            <a:r>
              <a:rPr lang="en-US" sz="2200" dirty="0">
                <a:solidFill>
                  <a:schemeClr val="tx1"/>
                </a:solidFill>
              </a:rPr>
              <a:t>Translational research</a:t>
            </a:r>
          </a:p>
          <a:p>
            <a:pPr marL="762000" lvl="1" indent="-304800">
              <a:lnSpc>
                <a:spcPts val="2200"/>
              </a:lnSpc>
              <a:spcBef>
                <a:spcPct val="20000"/>
              </a:spcBef>
              <a:spcAft>
                <a:spcPct val="20000"/>
              </a:spcAft>
              <a:buClr>
                <a:srgbClr val="00589C"/>
              </a:buClr>
              <a:buFont typeface="Wingdings" pitchFamily="2" charset="2"/>
              <a:buChar char="§"/>
              <a:defRPr/>
            </a:pPr>
            <a:r>
              <a:rPr lang="en-US" sz="1800" dirty="0" err="1">
                <a:solidFill>
                  <a:schemeClr val="tx1"/>
                </a:solidFill>
              </a:rPr>
              <a:t>Nationales</a:t>
            </a:r>
            <a:r>
              <a:rPr lang="en-US" sz="1800" dirty="0">
                <a:solidFill>
                  <a:schemeClr val="tx1"/>
                </a:solidFill>
              </a:rPr>
              <a:t> </a:t>
            </a:r>
            <a:r>
              <a:rPr lang="en-US" sz="1800" dirty="0" err="1">
                <a:solidFill>
                  <a:schemeClr val="tx1"/>
                </a:solidFill>
              </a:rPr>
              <a:t>Zentrum</a:t>
            </a:r>
            <a:r>
              <a:rPr lang="en-US" sz="1800" dirty="0">
                <a:solidFill>
                  <a:schemeClr val="tx1"/>
                </a:solidFill>
              </a:rPr>
              <a:t> </a:t>
            </a:r>
            <a:r>
              <a:rPr lang="en-US" sz="1800" dirty="0" err="1">
                <a:solidFill>
                  <a:schemeClr val="tx1"/>
                </a:solidFill>
              </a:rPr>
              <a:t>für</a:t>
            </a:r>
            <a:r>
              <a:rPr lang="en-US" sz="1800" dirty="0">
                <a:solidFill>
                  <a:schemeClr val="tx1"/>
                </a:solidFill>
              </a:rPr>
              <a:t> </a:t>
            </a:r>
            <a:r>
              <a:rPr lang="en-US" sz="1800" dirty="0" err="1">
                <a:solidFill>
                  <a:schemeClr val="tx1"/>
                </a:solidFill>
              </a:rPr>
              <a:t>Tumorerkrankungen</a:t>
            </a:r>
            <a:r>
              <a:rPr lang="en-US" sz="1800" dirty="0">
                <a:solidFill>
                  <a:schemeClr val="tx1"/>
                </a:solidFill>
              </a:rPr>
              <a:t> (NCT) Heidelberg</a:t>
            </a:r>
          </a:p>
          <a:p>
            <a:pPr marL="762000" lvl="1" indent="-304800">
              <a:lnSpc>
                <a:spcPts val="2200"/>
              </a:lnSpc>
              <a:spcBef>
                <a:spcPct val="20000"/>
              </a:spcBef>
              <a:spcAft>
                <a:spcPct val="20000"/>
              </a:spcAft>
              <a:buClr>
                <a:srgbClr val="00589C"/>
              </a:buClr>
              <a:buFont typeface="Wingdings" pitchFamily="2" charset="2"/>
              <a:buChar char="§"/>
              <a:defRPr/>
            </a:pPr>
            <a:r>
              <a:rPr lang="en-US" sz="1800" dirty="0">
                <a:solidFill>
                  <a:schemeClr val="tx1"/>
                </a:solidFill>
              </a:rPr>
              <a:t>Experimental and Clinical Research Centre (ECRC), Berlin</a:t>
            </a:r>
          </a:p>
          <a:p>
            <a:pPr marL="762000" lvl="1" indent="-304800">
              <a:lnSpc>
                <a:spcPts val="2200"/>
              </a:lnSpc>
              <a:spcBef>
                <a:spcPct val="20000"/>
              </a:spcBef>
              <a:spcAft>
                <a:spcPct val="20000"/>
              </a:spcAft>
              <a:buClr>
                <a:srgbClr val="00589C"/>
              </a:buClr>
              <a:buFont typeface="Wingdings" pitchFamily="2" charset="2"/>
              <a:buChar char="§"/>
              <a:defRPr/>
            </a:pPr>
            <a:r>
              <a:rPr lang="en-US" sz="1800" dirty="0">
                <a:solidFill>
                  <a:schemeClr val="tx1"/>
                </a:solidFill>
              </a:rPr>
              <a:t>TWINCORE, </a:t>
            </a:r>
            <a:r>
              <a:rPr lang="en-US" sz="1800" dirty="0" err="1">
                <a:solidFill>
                  <a:schemeClr val="tx1"/>
                </a:solidFill>
              </a:rPr>
              <a:t>Braunschweig</a:t>
            </a:r>
            <a:endParaRPr lang="en-US" sz="1800" dirty="0">
              <a:solidFill>
                <a:schemeClr val="tx1"/>
              </a:solidFill>
            </a:endParaRPr>
          </a:p>
          <a:p>
            <a:pPr marL="304800" lvl="1" indent="-304800">
              <a:lnSpc>
                <a:spcPts val="2800"/>
              </a:lnSpc>
              <a:spcBef>
                <a:spcPct val="20000"/>
              </a:spcBef>
              <a:spcAft>
                <a:spcPct val="20000"/>
              </a:spcAft>
              <a:buClr>
                <a:srgbClr val="00589C"/>
              </a:buClr>
              <a:buFont typeface="Wingdings" pitchFamily="2" charset="2"/>
              <a:buChar char="§"/>
              <a:defRPr/>
            </a:pPr>
            <a:r>
              <a:rPr lang="en-US" sz="2200" dirty="0">
                <a:solidFill>
                  <a:schemeClr val="tx1"/>
                </a:solidFill>
              </a:rPr>
              <a:t>German </a:t>
            </a:r>
            <a:r>
              <a:rPr lang="en-US" sz="2200" dirty="0" err="1">
                <a:solidFill>
                  <a:schemeClr val="tx1"/>
                </a:solidFill>
              </a:rPr>
              <a:t>Centres</a:t>
            </a:r>
            <a:r>
              <a:rPr lang="en-US" sz="2200" dirty="0">
                <a:solidFill>
                  <a:schemeClr val="tx1"/>
                </a:solidFill>
              </a:rPr>
              <a:t> of Health Research</a:t>
            </a:r>
          </a:p>
          <a:p>
            <a:pPr marL="304800" lvl="1" indent="-304800">
              <a:lnSpc>
                <a:spcPts val="2800"/>
              </a:lnSpc>
              <a:spcBef>
                <a:spcPct val="20000"/>
              </a:spcBef>
              <a:spcAft>
                <a:spcPct val="20000"/>
              </a:spcAft>
              <a:buClr>
                <a:srgbClr val="00589C"/>
              </a:buClr>
              <a:buFont typeface="Wingdings" pitchFamily="2" charset="2"/>
              <a:buChar char="§"/>
              <a:defRPr/>
            </a:pPr>
            <a:r>
              <a:rPr lang="en-US" sz="2200" dirty="0">
                <a:solidFill>
                  <a:schemeClr val="tx1"/>
                </a:solidFill>
              </a:rPr>
              <a:t>Helmholtz Cohort</a:t>
            </a:r>
          </a:p>
          <a:p>
            <a:pPr marL="762000" lvl="1" indent="-304800">
              <a:lnSpc>
                <a:spcPts val="2200"/>
              </a:lnSpc>
              <a:spcBef>
                <a:spcPct val="20000"/>
              </a:spcBef>
              <a:spcAft>
                <a:spcPct val="20000"/>
              </a:spcAft>
              <a:buClr>
                <a:srgbClr val="00589C"/>
              </a:buClr>
              <a:buFont typeface="Wingdings" pitchFamily="2" charset="2"/>
              <a:buChar char="§"/>
              <a:defRPr/>
            </a:pPr>
            <a:endParaRPr lang="en-US" sz="1800" dirty="0">
              <a:solidFill>
                <a:schemeClr val="tx1"/>
              </a:solidFill>
            </a:endParaRPr>
          </a:p>
        </p:txBody>
      </p:sp>
      <p:grpSp>
        <p:nvGrpSpPr>
          <p:cNvPr id="36869" name="Gruppieren 11"/>
          <p:cNvGrpSpPr>
            <a:grpSpLocks/>
          </p:cNvGrpSpPr>
          <p:nvPr/>
        </p:nvGrpSpPr>
        <p:grpSpPr bwMode="auto">
          <a:xfrm>
            <a:off x="317500" y="1690688"/>
            <a:ext cx="2814638" cy="2246312"/>
            <a:chOff x="501348" y="1344058"/>
            <a:chExt cx="3475743" cy="2776250"/>
          </a:xfrm>
        </p:grpSpPr>
        <p:pic>
          <p:nvPicPr>
            <p:cNvPr id="36872" name="Picture 2"/>
            <p:cNvPicPr>
              <a:picLocks noChangeAspect="1" noChangeArrowheads="1"/>
            </p:cNvPicPr>
            <p:nvPr/>
          </p:nvPicPr>
          <p:blipFill>
            <a:blip r:embed="rId3" cstate="print"/>
            <a:srcRect/>
            <a:stretch>
              <a:fillRect/>
            </a:stretch>
          </p:blipFill>
          <p:spPr bwMode="auto">
            <a:xfrm>
              <a:off x="501348" y="1344058"/>
              <a:ext cx="3155950" cy="2588964"/>
            </a:xfrm>
            <a:prstGeom prst="rect">
              <a:avLst/>
            </a:prstGeom>
            <a:noFill/>
            <a:ln w="3175">
              <a:solidFill>
                <a:schemeClr val="tx1"/>
              </a:solidFill>
              <a:miter lim="800000"/>
              <a:headEnd/>
              <a:tailEnd/>
            </a:ln>
          </p:spPr>
        </p:pic>
        <p:sp>
          <p:nvSpPr>
            <p:cNvPr id="36873" name="Ellipse 9"/>
            <p:cNvSpPr>
              <a:spLocks noChangeArrowheads="1"/>
            </p:cNvSpPr>
            <p:nvPr/>
          </p:nvSpPr>
          <p:spPr bwMode="auto">
            <a:xfrm>
              <a:off x="3393195" y="3866929"/>
              <a:ext cx="506776" cy="253379"/>
            </a:xfrm>
            <a:prstGeom prst="ellipse">
              <a:avLst/>
            </a:prstGeom>
            <a:solidFill>
              <a:schemeClr val="bg1"/>
            </a:solidFill>
            <a:ln w="9525" algn="ctr">
              <a:noFill/>
              <a:round/>
              <a:headEnd/>
              <a:tailEnd/>
            </a:ln>
          </p:spPr>
          <p:txBody>
            <a:bodyPr/>
            <a:lstStyle/>
            <a:p>
              <a:pPr indent="12700">
                <a:lnSpc>
                  <a:spcPts val="2000"/>
                </a:lnSpc>
                <a:spcBef>
                  <a:spcPct val="20000"/>
                </a:spcBef>
              </a:pPr>
              <a:endParaRPr lang="de-DE"/>
            </a:p>
          </p:txBody>
        </p:sp>
        <p:pic>
          <p:nvPicPr>
            <p:cNvPr id="36874" name="Grafik 10" descr="lupe.png"/>
            <p:cNvPicPr>
              <a:picLocks noChangeAspect="1"/>
            </p:cNvPicPr>
            <p:nvPr/>
          </p:nvPicPr>
          <p:blipFill>
            <a:blip r:embed="rId4" cstate="print"/>
            <a:srcRect/>
            <a:stretch>
              <a:fillRect/>
            </a:stretch>
          </p:blipFill>
          <p:spPr bwMode="auto">
            <a:xfrm>
              <a:off x="1361819" y="1914465"/>
              <a:ext cx="2615272" cy="2139255"/>
            </a:xfrm>
            <a:prstGeom prst="rect">
              <a:avLst/>
            </a:prstGeom>
            <a:noFill/>
            <a:ln w="9525">
              <a:noFill/>
              <a:miter lim="800000"/>
              <a:headEnd/>
              <a:tailEnd/>
            </a:ln>
          </p:spPr>
        </p:pic>
      </p:grpSp>
      <p:pic>
        <p:nvPicPr>
          <p:cNvPr id="36870" name="Picture 6"/>
          <p:cNvPicPr>
            <a:picLocks noChangeAspect="1" noChangeArrowheads="1"/>
          </p:cNvPicPr>
          <p:nvPr/>
        </p:nvPicPr>
        <p:blipFill>
          <a:blip r:embed="rId5" cstate="print"/>
          <a:srcRect/>
          <a:stretch>
            <a:fillRect/>
          </a:stretch>
        </p:blipFill>
        <p:spPr bwMode="auto">
          <a:xfrm>
            <a:off x="317500" y="3959225"/>
            <a:ext cx="2544763" cy="2143125"/>
          </a:xfrm>
          <a:prstGeom prst="rect">
            <a:avLst/>
          </a:prstGeom>
          <a:noFill/>
          <a:ln w="9525">
            <a:noFill/>
            <a:miter lim="800000"/>
            <a:headEnd/>
            <a:tailEnd/>
          </a:ln>
        </p:spPr>
      </p:pic>
      <p:sp>
        <p:nvSpPr>
          <p:cNvPr id="36871" name="Text Box 5"/>
          <p:cNvSpPr txBox="1">
            <a:spLocks noChangeArrowheads="1"/>
          </p:cNvSpPr>
          <p:nvPr/>
        </p:nvSpPr>
        <p:spPr bwMode="auto">
          <a:xfrm>
            <a:off x="260350" y="6149975"/>
            <a:ext cx="2679700" cy="185738"/>
          </a:xfrm>
          <a:prstGeom prst="rect">
            <a:avLst/>
          </a:prstGeom>
          <a:noFill/>
          <a:ln w="9525" algn="ctr">
            <a:noFill/>
            <a:miter lim="800000"/>
            <a:headEnd/>
            <a:tailEnd/>
          </a:ln>
        </p:spPr>
        <p:txBody>
          <a:bodyPr>
            <a:spAutoFit/>
          </a:bodyPr>
          <a:lstStyle/>
          <a:p>
            <a:pPr indent="12700" algn="r">
              <a:lnSpc>
                <a:spcPct val="65000"/>
              </a:lnSpc>
              <a:spcBef>
                <a:spcPct val="20000"/>
              </a:spcBef>
            </a:pPr>
            <a:r>
              <a:rPr lang="de-DE" sz="900">
                <a:solidFill>
                  <a:schemeClr val="tx1"/>
                </a:solidFill>
              </a:rPr>
              <a:t>Nobel Laureat Prof. Harald zur Hausen/DKFZ</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84150" y="144463"/>
            <a:ext cx="8524875" cy="1143000"/>
          </a:xfrm>
        </p:spPr>
        <p:txBody>
          <a:bodyPr/>
          <a:lstStyle/>
          <a:p>
            <a:pPr eaLnBrk="1" hangingPunct="1"/>
            <a:r>
              <a:rPr lang="en-US" smtClean="0"/>
              <a:t>RESEARCH FIELD STRUCTURE OF MATTER</a:t>
            </a:r>
            <a:br>
              <a:rPr lang="en-US" smtClean="0"/>
            </a:br>
            <a:r>
              <a:rPr lang="en-US" b="0" smtClean="0"/>
              <a:t>For Example: Operating Large-scale Facilities</a:t>
            </a:r>
          </a:p>
        </p:txBody>
      </p:sp>
      <p:sp>
        <p:nvSpPr>
          <p:cNvPr id="38915" name="Foliennummernplatzhalter 4"/>
          <p:cNvSpPr>
            <a:spLocks noGrp="1"/>
          </p:cNvSpPr>
          <p:nvPr>
            <p:ph type="sldNum" sz="quarter" idx="10"/>
          </p:nvPr>
        </p:nvSpPr>
        <p:spPr>
          <a:noFill/>
        </p:spPr>
        <p:txBody>
          <a:bodyPr/>
          <a:lstStyle/>
          <a:p>
            <a:r>
              <a:rPr lang="de-DE" smtClean="0"/>
              <a:t>PAGE </a:t>
            </a:r>
            <a:fld id="{A0FE6A27-88A1-44D5-89A9-A5FDFEF6A55F}" type="slidenum">
              <a:rPr lang="de-DE" smtClean="0"/>
              <a:pPr/>
              <a:t>9</a:t>
            </a:fld>
            <a:endParaRPr lang="de-DE" smtClean="0"/>
          </a:p>
        </p:txBody>
      </p:sp>
      <p:sp>
        <p:nvSpPr>
          <p:cNvPr id="38916" name="Rectangle 4"/>
          <p:cNvSpPr>
            <a:spLocks noChangeArrowheads="1"/>
          </p:cNvSpPr>
          <p:nvPr/>
        </p:nvSpPr>
        <p:spPr bwMode="auto">
          <a:xfrm>
            <a:off x="3219450" y="1597025"/>
            <a:ext cx="5556250" cy="4546600"/>
          </a:xfrm>
          <a:prstGeom prst="rect">
            <a:avLst/>
          </a:prstGeom>
          <a:noFill/>
          <a:ln w="9525">
            <a:noFill/>
            <a:miter lim="800000"/>
            <a:headEnd/>
            <a:tailEnd/>
          </a:ln>
        </p:spPr>
        <p:txBody>
          <a:bodyPr/>
          <a:lstStyle/>
          <a:p>
            <a:pPr marL="304800" indent="-304800">
              <a:lnSpc>
                <a:spcPts val="3000"/>
              </a:lnSpc>
              <a:spcBef>
                <a:spcPct val="20000"/>
              </a:spcBef>
              <a:spcAft>
                <a:spcPct val="20000"/>
              </a:spcAft>
              <a:buClr>
                <a:srgbClr val="00589C"/>
              </a:buClr>
              <a:buFont typeface="Wingdings" pitchFamily="2" charset="2"/>
              <a:buChar char="§"/>
            </a:pPr>
            <a:r>
              <a:rPr lang="de-DE" sz="2600">
                <a:solidFill>
                  <a:schemeClr val="tx1"/>
                </a:solidFill>
              </a:rPr>
              <a:t>European XFEL: </a:t>
            </a:r>
            <a:br>
              <a:rPr lang="de-DE" sz="2600">
                <a:solidFill>
                  <a:schemeClr val="tx1"/>
                </a:solidFill>
              </a:rPr>
            </a:br>
            <a:r>
              <a:rPr lang="de-DE" sz="2600">
                <a:solidFill>
                  <a:schemeClr val="tx1"/>
                </a:solidFill>
              </a:rPr>
              <a:t>Films from the nanocosmos</a:t>
            </a:r>
          </a:p>
          <a:p>
            <a:pPr marL="304800" indent="-304800">
              <a:lnSpc>
                <a:spcPts val="3000"/>
              </a:lnSpc>
              <a:spcBef>
                <a:spcPct val="20000"/>
              </a:spcBef>
              <a:spcAft>
                <a:spcPct val="20000"/>
              </a:spcAft>
              <a:buClr>
                <a:srgbClr val="00589C"/>
              </a:buClr>
              <a:buFont typeface="Wingdings" pitchFamily="2" charset="2"/>
              <a:buChar char="§"/>
            </a:pPr>
            <a:r>
              <a:rPr lang="de-DE" sz="2600">
                <a:solidFill>
                  <a:schemeClr val="tx1"/>
                </a:solidFill>
              </a:rPr>
              <a:t>Pilot plant FLASH</a:t>
            </a:r>
          </a:p>
          <a:p>
            <a:pPr marL="304800" indent="-304800">
              <a:lnSpc>
                <a:spcPts val="3000"/>
              </a:lnSpc>
              <a:spcBef>
                <a:spcPct val="20000"/>
              </a:spcBef>
              <a:spcAft>
                <a:spcPct val="20000"/>
              </a:spcAft>
              <a:buClr>
                <a:srgbClr val="00589C"/>
              </a:buClr>
              <a:buFont typeface="Wingdings" pitchFamily="2" charset="2"/>
              <a:buChar char="§"/>
            </a:pPr>
            <a:r>
              <a:rPr lang="de-DE" sz="2600">
                <a:solidFill>
                  <a:schemeClr val="tx1"/>
                </a:solidFill>
              </a:rPr>
              <a:t>FAIR: Understanding the secrets of matter</a:t>
            </a:r>
          </a:p>
          <a:p>
            <a:pPr marL="304800" indent="-304800">
              <a:lnSpc>
                <a:spcPts val="3000"/>
              </a:lnSpc>
              <a:spcBef>
                <a:spcPct val="20000"/>
              </a:spcBef>
              <a:spcAft>
                <a:spcPct val="20000"/>
              </a:spcAft>
              <a:buClr>
                <a:srgbClr val="00589C"/>
              </a:buClr>
              <a:buFont typeface="Wingdings" pitchFamily="2" charset="2"/>
              <a:buChar char="§"/>
            </a:pPr>
            <a:r>
              <a:rPr lang="de-DE" sz="2600">
                <a:solidFill>
                  <a:schemeClr val="tx1"/>
                </a:solidFill>
              </a:rPr>
              <a:t>Large Hadron Collider (LHC) </a:t>
            </a:r>
            <a:br>
              <a:rPr lang="de-DE" sz="2600">
                <a:solidFill>
                  <a:schemeClr val="tx1"/>
                </a:solidFill>
              </a:rPr>
            </a:br>
            <a:r>
              <a:rPr lang="de-DE" sz="2600">
                <a:solidFill>
                  <a:schemeClr val="tx1"/>
                </a:solidFill>
              </a:rPr>
              <a:t>at CERN</a:t>
            </a:r>
          </a:p>
          <a:p>
            <a:pPr marL="304800" indent="-304800">
              <a:lnSpc>
                <a:spcPts val="3000"/>
              </a:lnSpc>
              <a:spcBef>
                <a:spcPct val="20000"/>
              </a:spcBef>
              <a:spcAft>
                <a:spcPct val="20000"/>
              </a:spcAft>
              <a:buClr>
                <a:srgbClr val="00589C"/>
              </a:buClr>
              <a:buFont typeface="Wingdings" pitchFamily="2" charset="2"/>
              <a:buChar char="§"/>
            </a:pPr>
            <a:r>
              <a:rPr lang="de-DE" sz="2600">
                <a:solidFill>
                  <a:schemeClr val="tx1"/>
                </a:solidFill>
              </a:rPr>
              <a:t>New Element 112 Copernicium</a:t>
            </a:r>
          </a:p>
          <a:p>
            <a:pPr marL="304800" indent="-304800">
              <a:lnSpc>
                <a:spcPts val="3000"/>
              </a:lnSpc>
              <a:spcBef>
                <a:spcPct val="20000"/>
              </a:spcBef>
              <a:spcAft>
                <a:spcPct val="20000"/>
              </a:spcAft>
              <a:buClr>
                <a:srgbClr val="00589C"/>
              </a:buClr>
              <a:buFont typeface="Wingdings" pitchFamily="2" charset="2"/>
              <a:buChar char="§"/>
            </a:pPr>
            <a:r>
              <a:rPr lang="de-DE" sz="2600">
                <a:solidFill>
                  <a:schemeClr val="tx1"/>
                </a:solidFill>
              </a:rPr>
              <a:t>Magnetic monopoles</a:t>
            </a:r>
          </a:p>
        </p:txBody>
      </p:sp>
      <p:pic>
        <p:nvPicPr>
          <p:cNvPr id="38917" name="Picture 2" descr="Favorit_gsi_Rc2847_10_02"/>
          <p:cNvPicPr>
            <a:picLocks noChangeAspect="1" noChangeArrowheads="1"/>
          </p:cNvPicPr>
          <p:nvPr/>
        </p:nvPicPr>
        <p:blipFill>
          <a:blip r:embed="rId3" cstate="print"/>
          <a:srcRect/>
          <a:stretch>
            <a:fillRect/>
          </a:stretch>
        </p:blipFill>
        <p:spPr bwMode="auto">
          <a:xfrm>
            <a:off x="317500" y="1697038"/>
            <a:ext cx="2536825" cy="1687512"/>
          </a:xfrm>
          <a:prstGeom prst="rect">
            <a:avLst/>
          </a:prstGeom>
          <a:noFill/>
          <a:ln w="9525">
            <a:noFill/>
            <a:miter lim="800000"/>
            <a:headEnd/>
            <a:tailEnd/>
          </a:ln>
        </p:spPr>
      </p:pic>
      <p:pic>
        <p:nvPicPr>
          <p:cNvPr id="38918" name="Picture 5" descr="D6624362"/>
          <p:cNvPicPr>
            <a:picLocks noChangeAspect="1" noChangeArrowheads="1"/>
          </p:cNvPicPr>
          <p:nvPr/>
        </p:nvPicPr>
        <p:blipFill>
          <a:blip r:embed="rId4" cstate="print"/>
          <a:srcRect/>
          <a:stretch>
            <a:fillRect/>
          </a:stretch>
        </p:blipFill>
        <p:spPr bwMode="auto">
          <a:xfrm>
            <a:off x="317500" y="3690938"/>
            <a:ext cx="2530475" cy="1687512"/>
          </a:xfrm>
          <a:prstGeom prst="rect">
            <a:avLst/>
          </a:prstGeom>
          <a:noFill/>
          <a:ln w="9525">
            <a:noFill/>
            <a:miter lim="800000"/>
            <a:headEnd/>
            <a:tailEnd/>
          </a:ln>
        </p:spPr>
      </p:pic>
      <p:sp>
        <p:nvSpPr>
          <p:cNvPr id="38919" name="Text Box 5"/>
          <p:cNvSpPr txBox="1">
            <a:spLocks noChangeArrowheads="1"/>
          </p:cNvSpPr>
          <p:nvPr/>
        </p:nvSpPr>
        <p:spPr bwMode="auto">
          <a:xfrm>
            <a:off x="260350" y="3427413"/>
            <a:ext cx="2679700" cy="185737"/>
          </a:xfrm>
          <a:prstGeom prst="rect">
            <a:avLst/>
          </a:prstGeom>
          <a:noFill/>
          <a:ln w="9525" algn="ctr">
            <a:noFill/>
            <a:miter lim="800000"/>
            <a:headEnd/>
            <a:tailEnd/>
          </a:ln>
        </p:spPr>
        <p:txBody>
          <a:bodyPr>
            <a:spAutoFit/>
          </a:bodyPr>
          <a:lstStyle/>
          <a:p>
            <a:pPr indent="12700" algn="r">
              <a:lnSpc>
                <a:spcPct val="65000"/>
              </a:lnSpc>
              <a:spcBef>
                <a:spcPct val="20000"/>
              </a:spcBef>
            </a:pPr>
            <a:r>
              <a:rPr lang="de-DE" sz="900">
                <a:solidFill>
                  <a:schemeClr val="tx1"/>
                </a:solidFill>
              </a:rPr>
              <a:t>HADES-Detektor/GSI</a:t>
            </a:r>
          </a:p>
        </p:txBody>
      </p:sp>
      <p:sp>
        <p:nvSpPr>
          <p:cNvPr id="38920" name="Text Box 5"/>
          <p:cNvSpPr txBox="1">
            <a:spLocks noChangeArrowheads="1"/>
          </p:cNvSpPr>
          <p:nvPr/>
        </p:nvSpPr>
        <p:spPr bwMode="auto">
          <a:xfrm>
            <a:off x="242888" y="5419725"/>
            <a:ext cx="2679700" cy="185738"/>
          </a:xfrm>
          <a:prstGeom prst="rect">
            <a:avLst/>
          </a:prstGeom>
          <a:noFill/>
          <a:ln w="9525" algn="ctr">
            <a:noFill/>
            <a:miter lim="800000"/>
            <a:headEnd/>
            <a:tailEnd/>
          </a:ln>
        </p:spPr>
        <p:txBody>
          <a:bodyPr>
            <a:spAutoFit/>
          </a:bodyPr>
          <a:lstStyle/>
          <a:p>
            <a:pPr indent="12700" algn="r">
              <a:lnSpc>
                <a:spcPct val="65000"/>
              </a:lnSpc>
              <a:spcBef>
                <a:spcPct val="20000"/>
              </a:spcBef>
            </a:pPr>
            <a:r>
              <a:rPr lang="de-DE" sz="900">
                <a:solidFill>
                  <a:schemeClr val="tx1"/>
                </a:solidFill>
              </a:rPr>
              <a:t>DESY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4C90C9"/>
        </a:solidFill>
        <a:ln w="9525">
          <a:noFill/>
          <a:miter lim="800000"/>
          <a:headEnd/>
          <a:tailEnd/>
        </a:ln>
      </a:spPr>
      <a:bodyPr wrap="none" anchor="ctr"/>
      <a:lstStyle>
        <a:defPP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Folie FB Schlüsseltechnologien">
  <a:themeElements>
    <a:clrScheme name="Folie FB Schlüsseltechnolog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lie FB Schlüsseltechnologi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Folie FB Schlüsseltechnolog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lie FB Schlüsseltechnologi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lie FB Schlüsseltechnologi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lie FB Schlüsseltechnologi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lie FB Schlüsseltechnologi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lie FB Schlüsseltechnologi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lie FB Schlüsseltechnologi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lie FB Schlüsseltechnologi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lie FB Schlüsseltechnologi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lie FB Schlüsseltechnologi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lie FB Schlüsseltechnologi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lie FB Schlüsseltechnologi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Trennfolie FB Struktur der Materie">
  <a:themeElements>
    <a:clrScheme name="Trennfolie FB Struktur der Mater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nnfolie FB Struktur der Mater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Trennfolie FB Struktur der Mater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ennfolie FB Struktur der Mater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ennfolie FB Struktur der Mater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ennfolie FB Struktur der Mater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ennfolie FB Struktur der Mater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ennfolie FB Struktur der Mater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ennfolie FB Struktur der Mater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ennfolie FB Struktur der Mater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ennfolie FB Struktur der Mater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ennfolie FB Struktur der Mater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ennfolie FB Struktur der Mater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ennfolie FB Struktur der Mater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Folie FB Schlüsseltechnologien">
  <a:themeElements>
    <a:clrScheme name="1_Folie FB Schlüsseltechnolog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Folie FB Schlüsseltechnologi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1_Folie FB Schlüsseltechnolog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Folie FB Schlüsseltechnologi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Folie FB Schlüsseltechnologi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Folie FB Schlüsseltechnologi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Folie FB Schlüsseltechnologi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Folie FB Schlüsseltechnologi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Folie FB Schlüsseltechnologi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Folie FB Schlüsseltechnologi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Folie FB Schlüsseltechnologi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Folie FB Schlüsseltechnologi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Folie FB Schlüsseltechnologi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Folie FB Schlüsseltechnologi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Trennfolie FB Verkehr und Weltraum">
  <a:themeElements>
    <a:clrScheme name="Trennfolie FB Verkehr und Weltra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nnfolie FB Verkehr und Weltraum">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Trennfolie FB Verkehr und Weltra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ennfolie FB Verkehr und Weltra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ennfolie FB Verkehr und Weltra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ennfolie FB Verkehr und Weltra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ennfolie FB Verkehr und Weltra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ennfolie FB Verkehr und Weltra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ennfolie FB Verkehr und Weltra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ennfolie FB Verkehr und Weltra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ennfolie FB Verkehr und Weltra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ennfolie FB Verkehr und Weltra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ennfolie FB Verkehr und Weltra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ennfolie FB Verkehr und Weltra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Folie FB Verkehr und Weltraum">
  <a:themeElements>
    <a:clrScheme name="Folie FB Verkehr und Weltra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lie FB Verkehr und Weltraum">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Folie FB Verkehr und Weltra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lie FB Verkehr und Weltra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lie FB Verkehr und Weltra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lie FB Verkehr und Weltra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lie FB Verkehr und Weltra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lie FB Verkehr und Weltra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lie FB Verkehr und Weltra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lie FB Verkehr und Weltra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lie FB Verkehr und Weltra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lie FB Verkehr und Weltra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lie FB Verkehr und Weltra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lie FB Verkehr und Weltra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Benutzerdefiniertes Design">
  <a:themeElements>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4C90C9"/>
        </a:solidFill>
        <a:ln w="9525">
          <a:noFill/>
          <a:miter lim="800000"/>
          <a:headEnd/>
          <a:tailEnd/>
        </a:ln>
      </a:spPr>
      <a:bodyPr wrap="none" anchor="ctr"/>
      <a:lstStyle>
        <a:defPPr>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enutzerdefiniertes Design">
  <a:themeElements>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Benutzerdefiniertes 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1_Benutzerdefiniertes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enutzerdefiniertes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enutzerdefiniertes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enutzerdefiniertes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enutzerdefiniertes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enutzerdefiniertes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enutzerdefiniertes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enutzerdefiniertes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enutzerdefiniertes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enutzerdefiniertes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enutzerdefiniertes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enutzerdefiniertes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renner FB Erde und Umwelt">
  <a:themeElements>
    <a:clrScheme name="Trenner FB Erde und Umwe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nner FB Erde und Umwel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Trenner FB Erde und Umwe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enner FB Erde und Umwe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enner FB Erde und Umwe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enner FB Erde und Umwe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enner FB Erde und Umwe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enner FB Erde und Umwe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enner FB Erde und Umwe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enner FB Erde und Umwe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enner FB Erde und Umwe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enner FB Erde und Umwe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enner FB Erde und Umwe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enner FB Erde und Umwe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olienmaster Erde Umwelt">
  <a:themeElements>
    <a:clrScheme name="Folienmaster Erde Umwe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lienmaster Erde Umwel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Folienmaster Erde Umwe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lienmaster Erde Umwel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lienmaster Erde Umwel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lienmaster Erde Umwel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lienmaster Erde Umwel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lienmaster Erde Umwel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lienmaster Erde Umwel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lienmaster Erde Umwel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lienmaster Erde Umwel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lienmaster Erde Umwel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lienmaster Erde Umwel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lienmaster Erde Umwel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renner FB Energie">
  <a:themeElements>
    <a:clrScheme name="Trenner FB Energ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nner FB Energ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Trenner FB Energ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enner FB Energ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enner FB Energ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enner FB Energ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enner FB Energ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enner FB Energ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enner FB Energ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enner FB Energ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enner FB Energ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enner FB Energ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enner FB Energ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enner FB Energ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Folie FB Energie">
  <a:themeElements>
    <a:clrScheme name="Folie FB Energ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lie FB Energie">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Folie FB Energ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lie FB Energ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lie FB Energ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lie FB Energ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lie FB Energ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lie FB Energ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lie FB Energi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lie FB Energ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lie FB Energ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lie FB Energ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lie FB Energ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lie FB Energ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rennfolie FB Gesundheit">
  <a:themeElements>
    <a:clrScheme name="Trennfolie FB Gesundhe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nnfolie FB Gesundhei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Trennfolie FB Gesundhe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ennfolie FB Gesundhe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ennfolie FB Gesundhe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ennfolie FB Gesundhe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ennfolie FB Gesundhe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ennfolie FB Gesundhe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ennfolie FB Gesundhe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ennfolie FB Gesundhe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ennfolie FB Gesundhe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ennfolie FB Gesundhe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ennfolie FB Gesundhe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ennfolie FB Gesundhe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Folie FB Gesundheit">
  <a:themeElements>
    <a:clrScheme name="Folie FB Gesundhe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olie FB Gesundhei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Folie FB Gesundhei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olie FB Gesundhei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olie FB Gesundhei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olie FB Gesundhei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olie FB Gesundhei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olie FB Gesundhei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olie FB Gesundhei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olie FB Gesundhei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olie FB Gesundhei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olie FB Gesundhei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olie FB Gesundhei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olie FB Gesundhei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Trennfolie FB Schlüsseltechnologien">
  <a:themeElements>
    <a:clrScheme name="Trennfolie FB Schlüsseltechnolog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ennfolie FB Schlüsseltechnologie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12700" algn="l" defTabSz="914400" rtl="0" eaLnBrk="1" fontAlgn="base" latinLnBrk="0" hangingPunct="1">
          <a:lnSpc>
            <a:spcPts val="2000"/>
          </a:lnSpc>
          <a:spcBef>
            <a:spcPct val="20000"/>
          </a:spcBef>
          <a:spcAft>
            <a:spcPct val="0"/>
          </a:spcAft>
          <a:buClrTx/>
          <a:buSzTx/>
          <a:buFontTx/>
          <a:buNone/>
          <a:tabLst/>
          <a:defRPr kumimoji="0" lang="de-DE" sz="2400" b="0" i="0" u="none" strike="noStrike" cap="none" normalizeH="0" baseline="0" smtClean="0">
            <a:ln>
              <a:noFill/>
            </a:ln>
            <a:solidFill>
              <a:srgbClr val="515151"/>
            </a:solidFill>
            <a:effectLst/>
            <a:latin typeface="Arial" pitchFamily="34" charset="0"/>
          </a:defRPr>
        </a:defPPr>
      </a:lstStyle>
    </a:lnDef>
  </a:objectDefaults>
  <a:extraClrSchemeLst>
    <a:extraClrScheme>
      <a:clrScheme name="Trennfolie FB Schlüsseltechnologi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ennfolie FB Schlüsseltechnologi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ennfolie FB Schlüsseltechnologi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ennfolie FB Schlüsseltechnologi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ennfolie FB Schlüsseltechnologi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ennfolie FB Schlüsseltechnologi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ennfolie FB Schlüsseltechnologi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ennfolie FB Schlüsseltechnologi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ennfolie FB Schlüsseltechnologi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ennfolie FB Schlüsseltechnologi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ennfolie FB Schlüsseltechnologi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ennfolie FB Schlüsseltechnologi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1680</Words>
  <Application>Microsoft Office PowerPoint</Application>
  <PresentationFormat>Bildschirmpräsentation (4:3)</PresentationFormat>
  <Paragraphs>215</Paragraphs>
  <Slides>14</Slides>
  <Notes>14</Notes>
  <HiddenSlides>0</HiddenSlides>
  <MMClips>0</MMClips>
  <ScaleCrop>false</ScaleCrop>
  <HeadingPairs>
    <vt:vector size="4" baseType="variant">
      <vt:variant>
        <vt:lpstr>Design</vt:lpstr>
      </vt:variant>
      <vt:variant>
        <vt:i4>15</vt:i4>
      </vt:variant>
      <vt:variant>
        <vt:lpstr>Folientitel</vt:lpstr>
      </vt:variant>
      <vt:variant>
        <vt:i4>14</vt:i4>
      </vt:variant>
    </vt:vector>
  </HeadingPairs>
  <TitlesOfParts>
    <vt:vector size="29" baseType="lpstr">
      <vt:lpstr>Benutzerdefiniertes Design</vt:lpstr>
      <vt:lpstr>1_Benutzerdefiniertes Design</vt:lpstr>
      <vt:lpstr>Trenner FB Erde und Umwelt</vt:lpstr>
      <vt:lpstr>Folienmaster Erde Umwelt</vt:lpstr>
      <vt:lpstr>Trenner FB Energie</vt:lpstr>
      <vt:lpstr>Folie FB Energie</vt:lpstr>
      <vt:lpstr>Trennfolie FB Gesundheit</vt:lpstr>
      <vt:lpstr>Folie FB Gesundheit</vt:lpstr>
      <vt:lpstr>Trennfolie FB Schlüsseltechnologien</vt:lpstr>
      <vt:lpstr>Folie FB Schlüsseltechnologien</vt:lpstr>
      <vt:lpstr>Trennfolie FB Struktur der Materie</vt:lpstr>
      <vt:lpstr>1_Folie FB Schlüsseltechnologien</vt:lpstr>
      <vt:lpstr>Trennfolie FB Verkehr und Weltraum</vt:lpstr>
      <vt:lpstr>Folie FB Verkehr und Weltraum</vt:lpstr>
      <vt:lpstr>2_Benutzerdefiniertes Design</vt:lpstr>
      <vt:lpstr>HELMHOLTZ ASSOCIATION</vt:lpstr>
      <vt:lpstr>HELMHOLTZ MISSION Strategic Research for National Needs </vt:lpstr>
      <vt:lpstr>HELMHOLTZ CENTRES </vt:lpstr>
      <vt:lpstr>Folie 4</vt:lpstr>
      <vt:lpstr>CUTTING-EDGE SCIENCE IN NETWORKS The Six Research Fields </vt:lpstr>
      <vt:lpstr>RESEARCH FIELD ENERGY For Example: Reducing CO2 Emissions </vt:lpstr>
      <vt:lpstr>RESEARCH FIELD EARTH &amp; ENVIRONMENT For Example: Understanding Climate Change </vt:lpstr>
      <vt:lpstr>RESEARCH FIELD HEALTH For Example: Combating Major Common Diseases </vt:lpstr>
      <vt:lpstr>RESEARCH FIELD STRUCTURE OF MATTER For Example: Operating Large-scale Facilities</vt:lpstr>
      <vt:lpstr>BROAD VARIETY OF STRATEGIC PARTNERSHIPS WITH UNIVERSITIES AND OTHERS</vt:lpstr>
      <vt:lpstr>Helmholtz Russia Joint Research Groups (HRJRG)</vt:lpstr>
      <vt:lpstr>Examples of HRJRGs (total 20 + 6)</vt:lpstr>
      <vt:lpstr>Examples of HRJRGs (total 20 + 6)</vt:lpstr>
      <vt:lpstr>HELMHOLTZ ASSOCIATION</vt:lpstr>
    </vt:vector>
  </TitlesOfParts>
  <Company>HGF BONN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christine bleibtreu</dc:creator>
  <cp:lastModifiedBy>Sandhop, Martin</cp:lastModifiedBy>
  <cp:revision>1710</cp:revision>
  <dcterms:created xsi:type="dcterms:W3CDTF">2006-03-03T09:51:24Z</dcterms:created>
  <dcterms:modified xsi:type="dcterms:W3CDTF">2011-12-07T07:53:59Z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prache">
    <vt:bool>true</vt:bool>
  </property>
</Properties>
</file>