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8" r:id="rId6"/>
    <p:sldId id="266" r:id="rId7"/>
    <p:sldId id="272" r:id="rId8"/>
    <p:sldId id="267" r:id="rId9"/>
    <p:sldId id="265" r:id="rId10"/>
    <p:sldId id="257" r:id="rId11"/>
    <p:sldId id="262" r:id="rId12"/>
    <p:sldId id="269" r:id="rId13"/>
    <p:sldId id="260" r:id="rId14"/>
    <p:sldId id="261" r:id="rId15"/>
    <p:sldId id="274" r:id="rId16"/>
    <p:sldId id="270" r:id="rId17"/>
    <p:sldId id="275" r:id="rId18"/>
    <p:sldId id="276" r:id="rId19"/>
    <p:sldId id="277" r:id="rId20"/>
    <p:sldId id="271" r:id="rId21"/>
    <p:sldId id="273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2B2B"/>
    <a:srgbClr val="AB2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2536AD-FF59-CD40-D2FD-9109E2B5C751}" v="19" dt="2025-10-21T09:24:22.343"/>
    <p1510:client id="{AD60D559-DADC-68AB-5DAA-6022D402AF84}" v="1917" dt="2025-10-22T16:37:38.287"/>
    <p1510:client id="{D13EC0E0-6577-6989-AC9C-94AF2DD2A319}" v="8" dt="2025-10-22T14:06:03.6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04"/>
    <p:restoredTop sz="94493"/>
  </p:normalViewPr>
  <p:slideViewPr>
    <p:cSldViewPr snapToGrid="0" snapToObjects="1" showGuides="1">
      <p:cViewPr varScale="1">
        <p:scale>
          <a:sx n="147" d="100"/>
          <a:sy n="147" d="100"/>
        </p:scale>
        <p:origin x="123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vester, Oliver (DLSLtd,RAL,CEO)" userId="S::oliver.silvester@diamond.ac.uk::a64745cd-319c-4991-b3f4-d7438ff51867" providerId="AD" clId="Web-{73FDAABD-7328-E71A-D276-CF5D803DA150}"/>
    <pc:docChg chg="addSld delSld modSld">
      <pc:chgData name="Silvester, Oliver (DLSLtd,RAL,CEO)" userId="S::oliver.silvester@diamond.ac.uk::a64745cd-319c-4991-b3f4-d7438ff51867" providerId="AD" clId="Web-{73FDAABD-7328-E71A-D276-CF5D803DA150}" dt="2025-10-17T12:20:52.834" v="2410" actId="20577"/>
      <pc:docMkLst>
        <pc:docMk/>
      </pc:docMkLst>
      <pc:sldChg chg="addSp delSp modSp">
        <pc:chgData name="Silvester, Oliver (DLSLtd,RAL,CEO)" userId="S::oliver.silvester@diamond.ac.uk::a64745cd-319c-4991-b3f4-d7438ff51867" providerId="AD" clId="Web-{73FDAABD-7328-E71A-D276-CF5D803DA150}" dt="2025-10-16T15:59:26.459" v="1931" actId="1076"/>
        <pc:sldMkLst>
          <pc:docMk/>
          <pc:sldMk cId="4117219478" sldId="257"/>
        </pc:sldMkLst>
        <pc:spChg chg="mod">
          <ac:chgData name="Silvester, Oliver (DLSLtd,RAL,CEO)" userId="S::oliver.silvester@diamond.ac.uk::a64745cd-319c-4991-b3f4-d7438ff51867" providerId="AD" clId="Web-{73FDAABD-7328-E71A-D276-CF5D803DA150}" dt="2025-10-16T15:59:21.505" v="1930" actId="1076"/>
          <ac:spMkLst>
            <pc:docMk/>
            <pc:sldMk cId="4117219478" sldId="257"/>
            <ac:spMk id="2" creationId="{2C351BE1-67E4-FC4E-A6AA-C2BB346F9D99}"/>
          </ac:spMkLst>
        </pc:spChg>
        <pc:picChg chg="add mod modCrop">
          <ac:chgData name="Silvester, Oliver (DLSLtd,RAL,CEO)" userId="S::oliver.silvester@diamond.ac.uk::a64745cd-319c-4991-b3f4-d7438ff51867" providerId="AD" clId="Web-{73FDAABD-7328-E71A-D276-CF5D803DA150}" dt="2025-10-16T15:59:26.459" v="1931" actId="1076"/>
          <ac:picMkLst>
            <pc:docMk/>
            <pc:sldMk cId="4117219478" sldId="257"/>
            <ac:picMk id="7" creationId="{FEE4E6B7-24DB-E236-47D5-412DE6BDA100}"/>
          </ac:picMkLst>
        </pc:picChg>
      </pc:sldChg>
      <pc:sldChg chg="addSp delSp modSp">
        <pc:chgData name="Silvester, Oliver (DLSLtd,RAL,CEO)" userId="S::oliver.silvester@diamond.ac.uk::a64745cd-319c-4991-b3f4-d7438ff51867" providerId="AD" clId="Web-{73FDAABD-7328-E71A-D276-CF5D803DA150}" dt="2025-10-17T09:44:21.362" v="2371" actId="1076"/>
        <pc:sldMkLst>
          <pc:docMk/>
          <pc:sldMk cId="545624186" sldId="258"/>
        </pc:sldMkLst>
        <pc:spChg chg="mod">
          <ac:chgData name="Silvester, Oliver (DLSLtd,RAL,CEO)" userId="S::oliver.silvester@diamond.ac.uk::a64745cd-319c-4991-b3f4-d7438ff51867" providerId="AD" clId="Web-{73FDAABD-7328-E71A-D276-CF5D803DA150}" dt="2025-10-17T09:44:15.784" v="2370"/>
          <ac:spMkLst>
            <pc:docMk/>
            <pc:sldMk cId="545624186" sldId="258"/>
            <ac:spMk id="2" creationId="{9C28EA62-F047-92FC-9F7C-AA337D5D5377}"/>
          </ac:spMkLst>
        </pc:spChg>
        <pc:graphicFrameChg chg="add mod">
          <ac:chgData name="Silvester, Oliver (DLSLtd,RAL,CEO)" userId="S::oliver.silvester@diamond.ac.uk::a64745cd-319c-4991-b3f4-d7438ff51867" providerId="AD" clId="Web-{73FDAABD-7328-E71A-D276-CF5D803DA150}" dt="2025-10-17T09:44:21.362" v="2371" actId="1076"/>
          <ac:graphicFrameMkLst>
            <pc:docMk/>
            <pc:sldMk cId="545624186" sldId="258"/>
            <ac:graphicFrameMk id="6" creationId="{6B754D16-2931-F899-DD09-A4DC28696BF8}"/>
          </ac:graphicFrameMkLst>
        </pc:graphicFrameChg>
      </pc:sldChg>
      <pc:sldChg chg="addSp delSp modSp mod modClrScheme chgLayout">
        <pc:chgData name="Silvester, Oliver (DLSLtd,RAL,CEO)" userId="S::oliver.silvester@diamond.ac.uk::a64745cd-319c-4991-b3f4-d7438ff51867" providerId="AD" clId="Web-{73FDAABD-7328-E71A-D276-CF5D803DA150}" dt="2025-10-17T09:49:12.704" v="2380" actId="1076"/>
        <pc:sldMkLst>
          <pc:docMk/>
          <pc:sldMk cId="3164977910" sldId="260"/>
        </pc:sldMkLst>
        <pc:spChg chg="mod">
          <ac:chgData name="Silvester, Oliver (DLSLtd,RAL,CEO)" userId="S::oliver.silvester@diamond.ac.uk::a64745cd-319c-4991-b3f4-d7438ff51867" providerId="AD" clId="Web-{73FDAABD-7328-E71A-D276-CF5D803DA150}" dt="2025-10-17T09:49:12.704" v="2380" actId="1076"/>
          <ac:spMkLst>
            <pc:docMk/>
            <pc:sldMk cId="3164977910" sldId="260"/>
            <ac:spMk id="2" creationId="{79A69E3B-1AFB-7898-39B0-ADCDE174D832}"/>
          </ac:spMkLst>
        </pc:spChg>
        <pc:graphicFrameChg chg="add mod modGraphic">
          <ac:chgData name="Silvester, Oliver (DLSLtd,RAL,CEO)" userId="S::oliver.silvester@diamond.ac.uk::a64745cd-319c-4991-b3f4-d7438ff51867" providerId="AD" clId="Web-{73FDAABD-7328-E71A-D276-CF5D803DA150}" dt="2025-10-17T09:49:07.969" v="2379"/>
          <ac:graphicFrameMkLst>
            <pc:docMk/>
            <pc:sldMk cId="3164977910" sldId="260"/>
            <ac:graphicFrameMk id="11" creationId="{4B3DABBC-BCD4-02A4-3655-66918F030627}"/>
          </ac:graphicFrameMkLst>
        </pc:graphicFrameChg>
      </pc:sldChg>
      <pc:sldChg chg="addSp modSp">
        <pc:chgData name="Silvester, Oliver (DLSLtd,RAL,CEO)" userId="S::oliver.silvester@diamond.ac.uk::a64745cd-319c-4991-b3f4-d7438ff51867" providerId="AD" clId="Web-{73FDAABD-7328-E71A-D276-CF5D803DA150}" dt="2025-10-16T14:59:13.990" v="1873" actId="1076"/>
        <pc:sldMkLst>
          <pc:docMk/>
          <pc:sldMk cId="2518329238" sldId="261"/>
        </pc:sldMkLst>
        <pc:spChg chg="mod">
          <ac:chgData name="Silvester, Oliver (DLSLtd,RAL,CEO)" userId="S::oliver.silvester@diamond.ac.uk::a64745cd-319c-4991-b3f4-d7438ff51867" providerId="AD" clId="Web-{73FDAABD-7328-E71A-D276-CF5D803DA150}" dt="2025-10-16T14:59:13.990" v="1873" actId="1076"/>
          <ac:spMkLst>
            <pc:docMk/>
            <pc:sldMk cId="2518329238" sldId="261"/>
            <ac:spMk id="2" creationId="{30B5B0F7-5E3D-1151-85A0-F6DD48FCDA5F}"/>
          </ac:spMkLst>
        </pc:spChg>
        <pc:spChg chg="mod">
          <ac:chgData name="Silvester, Oliver (DLSLtd,RAL,CEO)" userId="S::oliver.silvester@diamond.ac.uk::a64745cd-319c-4991-b3f4-d7438ff51867" providerId="AD" clId="Web-{73FDAABD-7328-E71A-D276-CF5D803DA150}" dt="2025-10-16T14:59:09.536" v="1872" actId="20577"/>
          <ac:spMkLst>
            <pc:docMk/>
            <pc:sldMk cId="2518329238" sldId="261"/>
            <ac:spMk id="3" creationId="{E3560C02-F295-1A47-1DBF-616BC59E59A9}"/>
          </ac:spMkLst>
        </pc:spChg>
        <pc:graphicFrameChg chg="add mod modGraphic">
          <ac:chgData name="Silvester, Oliver (DLSLtd,RAL,CEO)" userId="S::oliver.silvester@diamond.ac.uk::a64745cd-319c-4991-b3f4-d7438ff51867" providerId="AD" clId="Web-{73FDAABD-7328-E71A-D276-CF5D803DA150}" dt="2025-10-16T14:56:55.886" v="1867"/>
          <ac:graphicFrameMkLst>
            <pc:docMk/>
            <pc:sldMk cId="2518329238" sldId="261"/>
            <ac:graphicFrameMk id="4" creationId="{15619759-308E-182F-2A12-D61F92B741DF}"/>
          </ac:graphicFrameMkLst>
        </pc:graphicFrameChg>
      </pc:sldChg>
      <pc:sldChg chg="addSp delSp modSp">
        <pc:chgData name="Silvester, Oliver (DLSLtd,RAL,CEO)" userId="S::oliver.silvester@diamond.ac.uk::a64745cd-319c-4991-b3f4-d7438ff51867" providerId="AD" clId="Web-{73FDAABD-7328-E71A-D276-CF5D803DA150}" dt="2025-10-17T09:42:35.298" v="2364" actId="1076"/>
        <pc:sldMkLst>
          <pc:docMk/>
          <pc:sldMk cId="583637332" sldId="262"/>
        </pc:sldMkLst>
        <pc:spChg chg="mod">
          <ac:chgData name="Silvester, Oliver (DLSLtd,RAL,CEO)" userId="S::oliver.silvester@diamond.ac.uk::a64745cd-319c-4991-b3f4-d7438ff51867" providerId="AD" clId="Web-{73FDAABD-7328-E71A-D276-CF5D803DA150}" dt="2025-10-17T09:42:35.298" v="2364" actId="1076"/>
          <ac:spMkLst>
            <pc:docMk/>
            <pc:sldMk cId="583637332" sldId="262"/>
            <ac:spMk id="2" creationId="{FFE3C036-B3E4-2367-B8B9-43D87D3B4D9A}"/>
          </ac:spMkLst>
        </pc:spChg>
        <pc:spChg chg="add mod">
          <ac:chgData name="Silvester, Oliver (DLSLtd,RAL,CEO)" userId="S::oliver.silvester@diamond.ac.uk::a64745cd-319c-4991-b3f4-d7438ff51867" providerId="AD" clId="Web-{73FDAABD-7328-E71A-D276-CF5D803DA150}" dt="2025-10-17T09:42:29.782" v="2360" actId="1076"/>
          <ac:spMkLst>
            <pc:docMk/>
            <pc:sldMk cId="583637332" sldId="262"/>
            <ac:spMk id="11" creationId="{50370E6E-90D2-AEAC-E351-6D2E79D04951}"/>
          </ac:spMkLst>
        </pc:spChg>
        <pc:spChg chg="add mod">
          <ac:chgData name="Silvester, Oliver (DLSLtd,RAL,CEO)" userId="S::oliver.silvester@diamond.ac.uk::a64745cd-319c-4991-b3f4-d7438ff51867" providerId="AD" clId="Web-{73FDAABD-7328-E71A-D276-CF5D803DA150}" dt="2025-10-17T09:42:32.595" v="2363" actId="1076"/>
          <ac:spMkLst>
            <pc:docMk/>
            <pc:sldMk cId="583637332" sldId="262"/>
            <ac:spMk id="12" creationId="{E69716A7-215B-9DCD-BE18-57F8019CC9FB}"/>
          </ac:spMkLst>
        </pc:spChg>
        <pc:spChg chg="add mod">
          <ac:chgData name="Silvester, Oliver (DLSLtd,RAL,CEO)" userId="S::oliver.silvester@diamond.ac.uk::a64745cd-319c-4991-b3f4-d7438ff51867" providerId="AD" clId="Web-{73FDAABD-7328-E71A-D276-CF5D803DA150}" dt="2025-10-17T09:42:27.642" v="2358" actId="1076"/>
          <ac:spMkLst>
            <pc:docMk/>
            <pc:sldMk cId="583637332" sldId="262"/>
            <ac:spMk id="13" creationId="{AD380DAA-19B4-45F3-8888-45BFCCC641F3}"/>
          </ac:spMkLst>
        </pc:spChg>
        <pc:spChg chg="add mod">
          <ac:chgData name="Silvester, Oliver (DLSLtd,RAL,CEO)" userId="S::oliver.silvester@diamond.ac.uk::a64745cd-319c-4991-b3f4-d7438ff51867" providerId="AD" clId="Web-{73FDAABD-7328-E71A-D276-CF5D803DA150}" dt="2025-10-17T09:42:00.391" v="2338" actId="1076"/>
          <ac:spMkLst>
            <pc:docMk/>
            <pc:sldMk cId="583637332" sldId="262"/>
            <ac:spMk id="14" creationId="{3CD93DA8-CD70-8F60-EAF7-C9EF0197BD2A}"/>
          </ac:spMkLst>
        </pc:spChg>
        <pc:spChg chg="add mod">
          <ac:chgData name="Silvester, Oliver (DLSLtd,RAL,CEO)" userId="S::oliver.silvester@diamond.ac.uk::a64745cd-319c-4991-b3f4-d7438ff51867" providerId="AD" clId="Web-{73FDAABD-7328-E71A-D276-CF5D803DA150}" dt="2025-10-17T09:41:50.657" v="2333" actId="1076"/>
          <ac:spMkLst>
            <pc:docMk/>
            <pc:sldMk cId="583637332" sldId="262"/>
            <ac:spMk id="15" creationId="{2BCD0C73-A45A-B9D8-6895-2D0A5722C8E3}"/>
          </ac:spMkLst>
        </pc:spChg>
        <pc:spChg chg="add mod">
          <ac:chgData name="Silvester, Oliver (DLSLtd,RAL,CEO)" userId="S::oliver.silvester@diamond.ac.uk::a64745cd-319c-4991-b3f4-d7438ff51867" providerId="AD" clId="Web-{73FDAABD-7328-E71A-D276-CF5D803DA150}" dt="2025-10-17T09:42:31.657" v="2362" actId="1076"/>
          <ac:spMkLst>
            <pc:docMk/>
            <pc:sldMk cId="583637332" sldId="262"/>
            <ac:spMk id="16" creationId="{82889A10-3F1D-5205-2A3B-D040A1C33D3D}"/>
          </ac:spMkLst>
        </pc:spChg>
        <pc:spChg chg="add mod">
          <ac:chgData name="Silvester, Oliver (DLSLtd,RAL,CEO)" userId="S::oliver.silvester@diamond.ac.uk::a64745cd-319c-4991-b3f4-d7438ff51867" providerId="AD" clId="Web-{73FDAABD-7328-E71A-D276-CF5D803DA150}" dt="2025-10-17T09:42:28.907" v="2359" actId="1076"/>
          <ac:spMkLst>
            <pc:docMk/>
            <pc:sldMk cId="583637332" sldId="262"/>
            <ac:spMk id="17" creationId="{CC0103E9-C61D-F48C-EB1E-BD96637E389D}"/>
          </ac:spMkLst>
        </pc:spChg>
      </pc:sldChg>
      <pc:sldChg chg="modSp">
        <pc:chgData name="Silvester, Oliver (DLSLtd,RAL,CEO)" userId="S::oliver.silvester@diamond.ac.uk::a64745cd-319c-4991-b3f4-d7438ff51867" providerId="AD" clId="Web-{73FDAABD-7328-E71A-D276-CF5D803DA150}" dt="2025-10-16T15:59:47.367" v="1932" actId="20577"/>
        <pc:sldMkLst>
          <pc:docMk/>
          <pc:sldMk cId="3462259053" sldId="265"/>
        </pc:sldMkLst>
        <pc:spChg chg="mod">
          <ac:chgData name="Silvester, Oliver (DLSLtd,RAL,CEO)" userId="S::oliver.silvester@diamond.ac.uk::a64745cd-319c-4991-b3f4-d7438ff51867" providerId="AD" clId="Web-{73FDAABD-7328-E71A-D276-CF5D803DA150}" dt="2025-10-16T15:59:47.367" v="1932" actId="20577"/>
          <ac:spMkLst>
            <pc:docMk/>
            <pc:sldMk cId="3462259053" sldId="265"/>
            <ac:spMk id="2" creationId="{2B7A13F5-88FB-D349-A9B2-0B8B6052C7F1}"/>
          </ac:spMkLst>
        </pc:spChg>
      </pc:sldChg>
      <pc:sldChg chg="addSp delSp modSp">
        <pc:chgData name="Silvester, Oliver (DLSLtd,RAL,CEO)" userId="S::oliver.silvester@diamond.ac.uk::a64745cd-319c-4991-b3f4-d7438ff51867" providerId="AD" clId="Web-{73FDAABD-7328-E71A-D276-CF5D803DA150}" dt="2025-10-17T09:44:27.066" v="2372"/>
        <pc:sldMkLst>
          <pc:docMk/>
          <pc:sldMk cId="2617919363" sldId="266"/>
        </pc:sldMkLst>
        <pc:spChg chg="mod">
          <ac:chgData name="Silvester, Oliver (DLSLtd,RAL,CEO)" userId="S::oliver.silvester@diamond.ac.uk::a64745cd-319c-4991-b3f4-d7438ff51867" providerId="AD" clId="Web-{73FDAABD-7328-E71A-D276-CF5D803DA150}" dt="2025-10-17T09:44:27.066" v="2372"/>
          <ac:spMkLst>
            <pc:docMk/>
            <pc:sldMk cId="2617919363" sldId="266"/>
            <ac:spMk id="2" creationId="{A1D60411-4E76-D7B0-3FDC-0F2C38272821}"/>
          </ac:spMkLst>
        </pc:spChg>
        <pc:graphicFrameChg chg="add">
          <ac:chgData name="Silvester, Oliver (DLSLtd,RAL,CEO)" userId="S::oliver.silvester@diamond.ac.uk::a64745cd-319c-4991-b3f4-d7438ff51867" providerId="AD" clId="Web-{73FDAABD-7328-E71A-D276-CF5D803DA150}" dt="2025-10-17T09:44:27.066" v="2372"/>
          <ac:graphicFrameMkLst>
            <pc:docMk/>
            <pc:sldMk cId="2617919363" sldId="266"/>
            <ac:graphicFrameMk id="5" creationId="{20426743-176B-0B61-0999-59BC12D6BC03}"/>
          </ac:graphicFrameMkLst>
        </pc:graphicFrameChg>
      </pc:sldChg>
      <pc:sldChg chg="addSp delSp modSp">
        <pc:chgData name="Silvester, Oliver (DLSLtd,RAL,CEO)" userId="S::oliver.silvester@diamond.ac.uk::a64745cd-319c-4991-b3f4-d7438ff51867" providerId="AD" clId="Web-{73FDAABD-7328-E71A-D276-CF5D803DA150}" dt="2025-10-16T15:44:02.488" v="1906" actId="1076"/>
        <pc:sldMkLst>
          <pc:docMk/>
          <pc:sldMk cId="1369707054" sldId="269"/>
        </pc:sldMkLst>
        <pc:picChg chg="add mod modCrop">
          <ac:chgData name="Silvester, Oliver (DLSLtd,RAL,CEO)" userId="S::oliver.silvester@diamond.ac.uk::a64745cd-319c-4991-b3f4-d7438ff51867" providerId="AD" clId="Web-{73FDAABD-7328-E71A-D276-CF5D803DA150}" dt="2025-10-16T15:44:02.488" v="1906" actId="1076"/>
          <ac:picMkLst>
            <pc:docMk/>
            <pc:sldMk cId="1369707054" sldId="269"/>
            <ac:picMk id="7" creationId="{4CEF2663-9910-0F28-771A-B7357B605DDE}"/>
          </ac:picMkLst>
        </pc:picChg>
      </pc:sldChg>
      <pc:sldChg chg="addSp delSp modSp">
        <pc:chgData name="Silvester, Oliver (DLSLtd,RAL,CEO)" userId="S::oliver.silvester@diamond.ac.uk::a64745cd-319c-4991-b3f4-d7438ff51867" providerId="AD" clId="Web-{73FDAABD-7328-E71A-D276-CF5D803DA150}" dt="2025-10-17T10:08:09.609" v="2384" actId="1076"/>
        <pc:sldMkLst>
          <pc:docMk/>
          <pc:sldMk cId="2000746233" sldId="270"/>
        </pc:sldMkLst>
        <pc:spChg chg="mod">
          <ac:chgData name="Silvester, Oliver (DLSLtd,RAL,CEO)" userId="S::oliver.silvester@diamond.ac.uk::a64745cd-319c-4991-b3f4-d7438ff51867" providerId="AD" clId="Web-{73FDAABD-7328-E71A-D276-CF5D803DA150}" dt="2025-10-17T09:50:27.210" v="2382" actId="1076"/>
          <ac:spMkLst>
            <pc:docMk/>
            <pc:sldMk cId="2000746233" sldId="270"/>
            <ac:spMk id="2" creationId="{E1677A70-1EB1-B5B8-AFB5-3B2065EC30A2}"/>
          </ac:spMkLst>
        </pc:spChg>
        <pc:graphicFrameChg chg="add mod">
          <ac:chgData name="Silvester, Oliver (DLSLtd,RAL,CEO)" userId="S::oliver.silvester@diamond.ac.uk::a64745cd-319c-4991-b3f4-d7438ff51867" providerId="AD" clId="Web-{73FDAABD-7328-E71A-D276-CF5D803DA150}" dt="2025-10-17T10:08:09.609" v="2384" actId="1076"/>
          <ac:graphicFrameMkLst>
            <pc:docMk/>
            <pc:sldMk cId="2000746233" sldId="270"/>
            <ac:graphicFrameMk id="7" creationId="{A2365014-A39F-1A7E-FA1C-8C5C181F5A7F}"/>
          </ac:graphicFrameMkLst>
        </pc:graphicFrameChg>
      </pc:sldChg>
      <pc:sldChg chg="modSp">
        <pc:chgData name="Silvester, Oliver (DLSLtd,RAL,CEO)" userId="S::oliver.silvester@diamond.ac.uk::a64745cd-319c-4991-b3f4-d7438ff51867" providerId="AD" clId="Web-{73FDAABD-7328-E71A-D276-CF5D803DA150}" dt="2025-10-16T16:16:39.376" v="2054" actId="20577"/>
        <pc:sldMkLst>
          <pc:docMk/>
          <pc:sldMk cId="2489215325" sldId="271"/>
        </pc:sldMkLst>
        <pc:spChg chg="mod">
          <ac:chgData name="Silvester, Oliver (DLSLtd,RAL,CEO)" userId="S::oliver.silvester@diamond.ac.uk::a64745cd-319c-4991-b3f4-d7438ff51867" providerId="AD" clId="Web-{73FDAABD-7328-E71A-D276-CF5D803DA150}" dt="2025-10-16T16:16:39.376" v="2054" actId="20577"/>
          <ac:spMkLst>
            <pc:docMk/>
            <pc:sldMk cId="2489215325" sldId="271"/>
            <ac:spMk id="4" creationId="{64F8629B-1ACF-CCE5-FBAE-B18A90DAC75E}"/>
          </ac:spMkLst>
        </pc:spChg>
      </pc:sldChg>
      <pc:sldChg chg="addSp delSp modSp new">
        <pc:chgData name="Silvester, Oliver (DLSLtd,RAL,CEO)" userId="S::oliver.silvester@diamond.ac.uk::a64745cd-319c-4991-b3f4-d7438ff51867" providerId="AD" clId="Web-{73FDAABD-7328-E71A-D276-CF5D803DA150}" dt="2025-10-16T16:05:10.182" v="1939"/>
        <pc:sldMkLst>
          <pc:docMk/>
          <pc:sldMk cId="595955405" sldId="272"/>
        </pc:sldMkLst>
        <pc:spChg chg="add mod">
          <ac:chgData name="Silvester, Oliver (DLSLtd,RAL,CEO)" userId="S::oliver.silvester@diamond.ac.uk::a64745cd-319c-4991-b3f4-d7438ff51867" providerId="AD" clId="Web-{73FDAABD-7328-E71A-D276-CF5D803DA150}" dt="2025-10-16T16:05:10.182" v="1939"/>
          <ac:spMkLst>
            <pc:docMk/>
            <pc:sldMk cId="595955405" sldId="272"/>
            <ac:spMk id="6" creationId="{02410F61-1E89-BB7D-849D-F71E9893043C}"/>
          </ac:spMkLst>
        </pc:spChg>
        <pc:picChg chg="add mod">
          <ac:chgData name="Silvester, Oliver (DLSLtd,RAL,CEO)" userId="S::oliver.silvester@diamond.ac.uk::a64745cd-319c-4991-b3f4-d7438ff51867" providerId="AD" clId="Web-{73FDAABD-7328-E71A-D276-CF5D803DA150}" dt="2025-10-16T16:04:54.306" v="1938"/>
          <ac:picMkLst>
            <pc:docMk/>
            <pc:sldMk cId="595955405" sldId="272"/>
            <ac:picMk id="4" creationId="{F6616AB0-9797-FD1E-1450-F6D524813E66}"/>
          </ac:picMkLst>
        </pc:picChg>
      </pc:sldChg>
      <pc:sldChg chg="modSp new">
        <pc:chgData name="Silvester, Oliver (DLSLtd,RAL,CEO)" userId="S::oliver.silvester@diamond.ac.uk::a64745cd-319c-4991-b3f4-d7438ff51867" providerId="AD" clId="Web-{73FDAABD-7328-E71A-D276-CF5D803DA150}" dt="2025-10-16T16:10:27.878" v="1977" actId="20577"/>
        <pc:sldMkLst>
          <pc:docMk/>
          <pc:sldMk cId="2362735131" sldId="273"/>
        </pc:sldMkLst>
        <pc:spChg chg="mod">
          <ac:chgData name="Silvester, Oliver (DLSLtd,RAL,CEO)" userId="S::oliver.silvester@diamond.ac.uk::a64745cd-319c-4991-b3f4-d7438ff51867" providerId="AD" clId="Web-{73FDAABD-7328-E71A-D276-CF5D803DA150}" dt="2025-10-16T16:10:27.878" v="1977" actId="20577"/>
          <ac:spMkLst>
            <pc:docMk/>
            <pc:sldMk cId="2362735131" sldId="273"/>
            <ac:spMk id="3" creationId="{EB41F0B6-321F-6C6A-CF1E-079234270379}"/>
          </ac:spMkLst>
        </pc:spChg>
      </pc:sldChg>
      <pc:sldChg chg="modSp new">
        <pc:chgData name="Silvester, Oliver (DLSLtd,RAL,CEO)" userId="S::oliver.silvester@diamond.ac.uk::a64745cd-319c-4991-b3f4-d7438ff51867" providerId="AD" clId="Web-{73FDAABD-7328-E71A-D276-CF5D803DA150}" dt="2025-10-17T12:20:52.834" v="2410" actId="20577"/>
        <pc:sldMkLst>
          <pc:docMk/>
          <pc:sldMk cId="2498609440" sldId="274"/>
        </pc:sldMkLst>
        <pc:spChg chg="mod">
          <ac:chgData name="Silvester, Oliver (DLSLtd,RAL,CEO)" userId="S::oliver.silvester@diamond.ac.uk::a64745cd-319c-4991-b3f4-d7438ff51867" providerId="AD" clId="Web-{73FDAABD-7328-E71A-D276-CF5D803DA150}" dt="2025-10-17T12:20:25.255" v="2399" actId="1076"/>
          <ac:spMkLst>
            <pc:docMk/>
            <pc:sldMk cId="2498609440" sldId="274"/>
            <ac:spMk id="2" creationId="{421ADE6E-30FC-393B-3BAB-24579EC73DD9}"/>
          </ac:spMkLst>
        </pc:spChg>
        <pc:spChg chg="mod">
          <ac:chgData name="Silvester, Oliver (DLSLtd,RAL,CEO)" userId="S::oliver.silvester@diamond.ac.uk::a64745cd-319c-4991-b3f4-d7438ff51867" providerId="AD" clId="Web-{73FDAABD-7328-E71A-D276-CF5D803DA150}" dt="2025-10-17T12:20:52.834" v="2410" actId="20577"/>
          <ac:spMkLst>
            <pc:docMk/>
            <pc:sldMk cId="2498609440" sldId="274"/>
            <ac:spMk id="3" creationId="{9428C1D3-E12A-E0CC-3894-8FDE063F46DB}"/>
          </ac:spMkLst>
        </pc:spChg>
      </pc:sldChg>
      <pc:sldChg chg="modSp new">
        <pc:chgData name="Silvester, Oliver (DLSLtd,RAL,CEO)" userId="S::oliver.silvester@diamond.ac.uk::a64745cd-319c-4991-b3f4-d7438ff51867" providerId="AD" clId="Web-{73FDAABD-7328-E71A-D276-CF5D803DA150}" dt="2025-10-17T09:50:38.148" v="2383" actId="14100"/>
        <pc:sldMkLst>
          <pc:docMk/>
          <pc:sldMk cId="3079274225" sldId="275"/>
        </pc:sldMkLst>
        <pc:spChg chg="mod">
          <ac:chgData name="Silvester, Oliver (DLSLtd,RAL,CEO)" userId="S::oliver.silvester@diamond.ac.uk::a64745cd-319c-4991-b3f4-d7438ff51867" providerId="AD" clId="Web-{73FDAABD-7328-E71A-D276-CF5D803DA150}" dt="2025-10-17T09:50:38.148" v="2383" actId="14100"/>
          <ac:spMkLst>
            <pc:docMk/>
            <pc:sldMk cId="3079274225" sldId="275"/>
            <ac:spMk id="2" creationId="{86B1DEB3-358B-3456-6E14-843EC26AFA12}"/>
          </ac:spMkLst>
        </pc:spChg>
        <pc:spChg chg="mod">
          <ac:chgData name="Silvester, Oliver (DLSLtd,RAL,CEO)" userId="S::oliver.silvester@diamond.ac.uk::a64745cd-319c-4991-b3f4-d7438ff51867" providerId="AD" clId="Web-{73FDAABD-7328-E71A-D276-CF5D803DA150}" dt="2025-10-16T16:16:32.095" v="2052" actId="20577"/>
          <ac:spMkLst>
            <pc:docMk/>
            <pc:sldMk cId="3079274225" sldId="275"/>
            <ac:spMk id="3" creationId="{72DB1FF2-55CC-12C9-92BB-BDE2F4382016}"/>
          </ac:spMkLst>
        </pc:spChg>
      </pc:sldChg>
    </pc:docChg>
  </pc:docChgLst>
  <pc:docChgLst>
    <pc:chgData name="Silvester, Oliver (DLSLtd,RAL,CEO)" userId="S::oliver.silvester@diamond.ac.uk::a64745cd-319c-4991-b3f4-d7438ff51867" providerId="AD" clId="Web-{7DB2E7A0-58F2-3E13-0660-82C2E0002C27}"/>
    <pc:docChg chg="addSld modSld">
      <pc:chgData name="Silvester, Oliver (DLSLtd,RAL,CEO)" userId="S::oliver.silvester@diamond.ac.uk::a64745cd-319c-4991-b3f4-d7438ff51867" providerId="AD" clId="Web-{7DB2E7A0-58F2-3E13-0660-82C2E0002C27}" dt="2025-10-14T09:21:35.987" v="63" actId="20577"/>
      <pc:docMkLst>
        <pc:docMk/>
      </pc:docMkLst>
      <pc:sldChg chg="modSp">
        <pc:chgData name="Silvester, Oliver (DLSLtd,RAL,CEO)" userId="S::oliver.silvester@diamond.ac.uk::a64745cd-319c-4991-b3f4-d7438ff51867" providerId="AD" clId="Web-{7DB2E7A0-58F2-3E13-0660-82C2E0002C27}" dt="2025-10-14T09:16:51.677" v="8" actId="20577"/>
        <pc:sldMkLst>
          <pc:docMk/>
          <pc:sldMk cId="4224234611" sldId="256"/>
        </pc:sldMkLst>
        <pc:spChg chg="mod">
          <ac:chgData name="Silvester, Oliver (DLSLtd,RAL,CEO)" userId="S::oliver.silvester@diamond.ac.uk::a64745cd-319c-4991-b3f4-d7438ff51867" providerId="AD" clId="Web-{7DB2E7A0-58F2-3E13-0660-82C2E0002C27}" dt="2025-10-14T09:16:41.801" v="1" actId="20577"/>
          <ac:spMkLst>
            <pc:docMk/>
            <pc:sldMk cId="4224234611" sldId="256"/>
            <ac:spMk id="2" creationId="{9BBCDEAB-5EDE-3F4A-B867-E9BA3387A0C8}"/>
          </ac:spMkLst>
        </pc:spChg>
        <pc:spChg chg="mod">
          <ac:chgData name="Silvester, Oliver (DLSLtd,RAL,CEO)" userId="S::oliver.silvester@diamond.ac.uk::a64745cd-319c-4991-b3f4-d7438ff51867" providerId="AD" clId="Web-{7DB2E7A0-58F2-3E13-0660-82C2E0002C27}" dt="2025-10-14T09:16:51.677" v="8" actId="20577"/>
          <ac:spMkLst>
            <pc:docMk/>
            <pc:sldMk cId="4224234611" sldId="256"/>
            <ac:spMk id="3" creationId="{A3B66AF9-FAED-DF4C-BCE7-798B1DD08EAD}"/>
          </ac:spMkLst>
        </pc:spChg>
      </pc:sldChg>
      <pc:sldChg chg="modSp">
        <pc:chgData name="Silvester, Oliver (DLSLtd,RAL,CEO)" userId="S::oliver.silvester@diamond.ac.uk::a64745cd-319c-4991-b3f4-d7438ff51867" providerId="AD" clId="Web-{7DB2E7A0-58F2-3E13-0660-82C2E0002C27}" dt="2025-10-14T09:20:52.516" v="49" actId="20577"/>
        <pc:sldMkLst>
          <pc:docMk/>
          <pc:sldMk cId="4117219478" sldId="257"/>
        </pc:sldMkLst>
        <pc:spChg chg="mod">
          <ac:chgData name="Silvester, Oliver (DLSLtd,RAL,CEO)" userId="S::oliver.silvester@diamond.ac.uk::a64745cd-319c-4991-b3f4-d7438ff51867" providerId="AD" clId="Web-{7DB2E7A0-58F2-3E13-0660-82C2E0002C27}" dt="2025-10-14T09:20:52.516" v="49" actId="20577"/>
          <ac:spMkLst>
            <pc:docMk/>
            <pc:sldMk cId="4117219478" sldId="257"/>
            <ac:spMk id="2" creationId="{2C351BE1-67E4-FC4E-A6AA-C2BB346F9D99}"/>
          </ac:spMkLst>
        </pc:spChg>
      </pc:sldChg>
      <pc:sldChg chg="modSp new">
        <pc:chgData name="Silvester, Oliver (DLSLtd,RAL,CEO)" userId="S::oliver.silvester@diamond.ac.uk::a64745cd-319c-4991-b3f4-d7438ff51867" providerId="AD" clId="Web-{7DB2E7A0-58F2-3E13-0660-82C2E0002C27}" dt="2025-10-14T09:19:42.076" v="15" actId="20577"/>
        <pc:sldMkLst>
          <pc:docMk/>
          <pc:sldMk cId="545624186" sldId="258"/>
        </pc:sldMkLst>
        <pc:spChg chg="mod">
          <ac:chgData name="Silvester, Oliver (DLSLtd,RAL,CEO)" userId="S::oliver.silvester@diamond.ac.uk::a64745cd-319c-4991-b3f4-d7438ff51867" providerId="AD" clId="Web-{7DB2E7A0-58F2-3E13-0660-82C2E0002C27}" dt="2025-10-14T09:19:42.076" v="15" actId="20577"/>
          <ac:spMkLst>
            <pc:docMk/>
            <pc:sldMk cId="545624186" sldId="258"/>
            <ac:spMk id="2" creationId="{9C28EA62-F047-92FC-9F7C-AA337D5D5377}"/>
          </ac:spMkLst>
        </pc:spChg>
      </pc:sldChg>
      <pc:sldChg chg="modSp new">
        <pc:chgData name="Silvester, Oliver (DLSLtd,RAL,CEO)" userId="S::oliver.silvester@diamond.ac.uk::a64745cd-319c-4991-b3f4-d7438ff51867" providerId="AD" clId="Web-{7DB2E7A0-58F2-3E13-0660-82C2E0002C27}" dt="2025-10-14T09:20:13.452" v="30" actId="20577"/>
        <pc:sldMkLst>
          <pc:docMk/>
          <pc:sldMk cId="3164977910" sldId="260"/>
        </pc:sldMkLst>
        <pc:spChg chg="mod">
          <ac:chgData name="Silvester, Oliver (DLSLtd,RAL,CEO)" userId="S::oliver.silvester@diamond.ac.uk::a64745cd-319c-4991-b3f4-d7438ff51867" providerId="AD" clId="Web-{7DB2E7A0-58F2-3E13-0660-82C2E0002C27}" dt="2025-10-14T09:20:13.452" v="30" actId="20577"/>
          <ac:spMkLst>
            <pc:docMk/>
            <pc:sldMk cId="3164977910" sldId="260"/>
            <ac:spMk id="2" creationId="{79A69E3B-1AFB-7898-39B0-ADCDE174D832}"/>
          </ac:spMkLst>
        </pc:spChg>
      </pc:sldChg>
      <pc:sldChg chg="modSp new">
        <pc:chgData name="Silvester, Oliver (DLSLtd,RAL,CEO)" userId="S::oliver.silvester@diamond.ac.uk::a64745cd-319c-4991-b3f4-d7438ff51867" providerId="AD" clId="Web-{7DB2E7A0-58F2-3E13-0660-82C2E0002C27}" dt="2025-10-14T09:20:18.437" v="45" actId="20577"/>
        <pc:sldMkLst>
          <pc:docMk/>
          <pc:sldMk cId="2518329238" sldId="261"/>
        </pc:sldMkLst>
        <pc:spChg chg="mod">
          <ac:chgData name="Silvester, Oliver (DLSLtd,RAL,CEO)" userId="S::oliver.silvester@diamond.ac.uk::a64745cd-319c-4991-b3f4-d7438ff51867" providerId="AD" clId="Web-{7DB2E7A0-58F2-3E13-0660-82C2E0002C27}" dt="2025-10-14T09:20:18.437" v="45" actId="20577"/>
          <ac:spMkLst>
            <pc:docMk/>
            <pc:sldMk cId="2518329238" sldId="261"/>
            <ac:spMk id="2" creationId="{30B5B0F7-5E3D-1151-85A0-F6DD48FCDA5F}"/>
          </ac:spMkLst>
        </pc:spChg>
      </pc:sldChg>
      <pc:sldChg chg="modSp new">
        <pc:chgData name="Silvester, Oliver (DLSLtd,RAL,CEO)" userId="S::oliver.silvester@diamond.ac.uk::a64745cd-319c-4991-b3f4-d7438ff51867" providerId="AD" clId="Web-{7DB2E7A0-58F2-3E13-0660-82C2E0002C27}" dt="2025-10-14T09:21:35.987" v="63" actId="20577"/>
        <pc:sldMkLst>
          <pc:docMk/>
          <pc:sldMk cId="583637332" sldId="262"/>
        </pc:sldMkLst>
        <pc:spChg chg="mod">
          <ac:chgData name="Silvester, Oliver (DLSLtd,RAL,CEO)" userId="S::oliver.silvester@diamond.ac.uk::a64745cd-319c-4991-b3f4-d7438ff51867" providerId="AD" clId="Web-{7DB2E7A0-58F2-3E13-0660-82C2E0002C27}" dt="2025-10-14T09:21:35.987" v="63" actId="20577"/>
          <ac:spMkLst>
            <pc:docMk/>
            <pc:sldMk cId="583637332" sldId="262"/>
            <ac:spMk id="2" creationId="{FFE3C036-B3E4-2367-B8B9-43D87D3B4D9A}"/>
          </ac:spMkLst>
        </pc:spChg>
      </pc:sldChg>
    </pc:docChg>
  </pc:docChgLst>
  <pc:docChgLst>
    <pc:chgData name="Silvester, Oliver (DLSLtd,RAL,CEO)" userId="S::oliver.silvester@diamond.ac.uk::a64745cd-319c-4991-b3f4-d7438ff51867" providerId="AD" clId="Web-{432536AD-FF59-CD40-D2FD-9109E2B5C751}"/>
    <pc:docChg chg="addSld delSld modSld">
      <pc:chgData name="Silvester, Oliver (DLSLtd,RAL,CEO)" userId="S::oliver.silvester@diamond.ac.uk::a64745cd-319c-4991-b3f4-d7438ff51867" providerId="AD" clId="Web-{432536AD-FF59-CD40-D2FD-9109E2B5C751}" dt="2025-10-21T09:24:22.343" v="17"/>
      <pc:docMkLst>
        <pc:docMk/>
      </pc:docMkLst>
      <pc:sldChg chg="addSp delSp modSp new del">
        <pc:chgData name="Silvester, Oliver (DLSLtd,RAL,CEO)" userId="S::oliver.silvester@diamond.ac.uk::a64745cd-319c-4991-b3f4-d7438ff51867" providerId="AD" clId="Web-{432536AD-FF59-CD40-D2FD-9109E2B5C751}" dt="2025-10-21T09:24:22.343" v="17"/>
        <pc:sldMkLst>
          <pc:docMk/>
          <pc:sldMk cId="2465887780" sldId="276"/>
        </pc:sldMkLst>
        <pc:spChg chg="del">
          <ac:chgData name="Silvester, Oliver (DLSLtd,RAL,CEO)" userId="S::oliver.silvester@diamond.ac.uk::a64745cd-319c-4991-b3f4-d7438ff51867" providerId="AD" clId="Web-{432536AD-FF59-CD40-D2FD-9109E2B5C751}" dt="2025-10-21T09:22:58.154" v="11"/>
          <ac:spMkLst>
            <pc:docMk/>
            <pc:sldMk cId="2465887780" sldId="276"/>
            <ac:spMk id="3" creationId="{56B636DD-E3C8-8187-F99F-8BED4A2E6C04}"/>
          </ac:spMkLst>
        </pc:spChg>
        <pc:spChg chg="add mod">
          <ac:chgData name="Silvester, Oliver (DLSLtd,RAL,CEO)" userId="S::oliver.silvester@diamond.ac.uk::a64745cd-319c-4991-b3f4-d7438ff51867" providerId="AD" clId="Web-{432536AD-FF59-CD40-D2FD-9109E2B5C751}" dt="2025-10-21T09:24:21.436" v="16"/>
          <ac:spMkLst>
            <pc:docMk/>
            <pc:sldMk cId="2465887780" sldId="276"/>
            <ac:spMk id="6" creationId="{62978024-D970-AA88-687C-8E30B155A534}"/>
          </ac:spMkLst>
        </pc:spChg>
        <pc:picChg chg="add del mod ord modCrop">
          <ac:chgData name="Silvester, Oliver (DLSLtd,RAL,CEO)" userId="S::oliver.silvester@diamond.ac.uk::a64745cd-319c-4991-b3f4-d7438ff51867" providerId="AD" clId="Web-{432536AD-FF59-CD40-D2FD-9109E2B5C751}" dt="2025-10-21T09:24:21.436" v="16"/>
          <ac:picMkLst>
            <pc:docMk/>
            <pc:sldMk cId="2465887780" sldId="276"/>
            <ac:picMk id="4" creationId="{23320BE4-F3B2-E1E3-531A-A61334F60A2C}"/>
          </ac:picMkLst>
        </pc:picChg>
      </pc:sldChg>
    </pc:docChg>
  </pc:docChgLst>
  <pc:docChgLst>
    <pc:chgData name="Silvester, Oliver (DLSLtd,RAL,CEO)" userId="S::oliver.silvester@diamond.ac.uk::a64745cd-319c-4991-b3f4-d7438ff51867" providerId="AD" clId="Web-{DFB2662D-3CF8-BCB3-FCCF-87CC679DFCD8}"/>
    <pc:docChg chg="addSld delSld modSld sldOrd">
      <pc:chgData name="Silvester, Oliver (DLSLtd,RAL,CEO)" userId="S::oliver.silvester@diamond.ac.uk::a64745cd-319c-4991-b3f4-d7438ff51867" providerId="AD" clId="Web-{DFB2662D-3CF8-BCB3-FCCF-87CC679DFCD8}" dt="2025-10-16T10:49:55.051" v="3282" actId="20577"/>
      <pc:docMkLst>
        <pc:docMk/>
      </pc:docMkLst>
      <pc:sldChg chg="modSp">
        <pc:chgData name="Silvester, Oliver (DLSLtd,RAL,CEO)" userId="S::oliver.silvester@diamond.ac.uk::a64745cd-319c-4991-b3f4-d7438ff51867" providerId="AD" clId="Web-{DFB2662D-3CF8-BCB3-FCCF-87CC679DFCD8}" dt="2025-10-15T15:24:21.268" v="885" actId="20577"/>
        <pc:sldMkLst>
          <pc:docMk/>
          <pc:sldMk cId="4224234611" sldId="256"/>
        </pc:sldMkLst>
        <pc:spChg chg="mod">
          <ac:chgData name="Silvester, Oliver (DLSLtd,RAL,CEO)" userId="S::oliver.silvester@diamond.ac.uk::a64745cd-319c-4991-b3f4-d7438ff51867" providerId="AD" clId="Web-{DFB2662D-3CF8-BCB3-FCCF-87CC679DFCD8}" dt="2025-10-15T15:24:21.268" v="885" actId="20577"/>
          <ac:spMkLst>
            <pc:docMk/>
            <pc:sldMk cId="4224234611" sldId="256"/>
            <ac:spMk id="2" creationId="{9BBCDEAB-5EDE-3F4A-B867-E9BA3387A0C8}"/>
          </ac:spMkLst>
        </pc:spChg>
      </pc:sldChg>
      <pc:sldChg chg="modSp">
        <pc:chgData name="Silvester, Oliver (DLSLtd,RAL,CEO)" userId="S::oliver.silvester@diamond.ac.uk::a64745cd-319c-4991-b3f4-d7438ff51867" providerId="AD" clId="Web-{DFB2662D-3CF8-BCB3-FCCF-87CC679DFCD8}" dt="2025-10-16T10:11:08.351" v="2056" actId="20577"/>
        <pc:sldMkLst>
          <pc:docMk/>
          <pc:sldMk cId="4117219478" sldId="257"/>
        </pc:sldMkLst>
        <pc:spChg chg="mod">
          <ac:chgData name="Silvester, Oliver (DLSLtd,RAL,CEO)" userId="S::oliver.silvester@diamond.ac.uk::a64745cd-319c-4991-b3f4-d7438ff51867" providerId="AD" clId="Web-{DFB2662D-3CF8-BCB3-FCCF-87CC679DFCD8}" dt="2025-10-16T10:03:44.481" v="1746" actId="1076"/>
          <ac:spMkLst>
            <pc:docMk/>
            <pc:sldMk cId="4117219478" sldId="257"/>
            <ac:spMk id="2" creationId="{2C351BE1-67E4-FC4E-A6AA-C2BB346F9D99}"/>
          </ac:spMkLst>
        </pc:spChg>
      </pc:sldChg>
      <pc:sldChg chg="modSp">
        <pc:chgData name="Silvester, Oliver (DLSLtd,RAL,CEO)" userId="S::oliver.silvester@diamond.ac.uk::a64745cd-319c-4991-b3f4-d7438ff51867" providerId="AD" clId="Web-{DFB2662D-3CF8-BCB3-FCCF-87CC679DFCD8}" dt="2025-10-15T16:22:57.603" v="1438" actId="20577"/>
        <pc:sldMkLst>
          <pc:docMk/>
          <pc:sldMk cId="545624186" sldId="258"/>
        </pc:sldMkLst>
        <pc:spChg chg="mod">
          <ac:chgData name="Silvester, Oliver (DLSLtd,RAL,CEO)" userId="S::oliver.silvester@diamond.ac.uk::a64745cd-319c-4991-b3f4-d7438ff51867" providerId="AD" clId="Web-{DFB2662D-3CF8-BCB3-FCCF-87CC679DFCD8}" dt="2025-10-15T15:52:21.872" v="978" actId="20577"/>
          <ac:spMkLst>
            <pc:docMk/>
            <pc:sldMk cId="545624186" sldId="258"/>
            <ac:spMk id="2" creationId="{9C28EA62-F047-92FC-9F7C-AA337D5D5377}"/>
          </ac:spMkLst>
        </pc:spChg>
      </pc:sldChg>
      <pc:sldChg chg="modSp ord">
        <pc:chgData name="Silvester, Oliver (DLSLtd,RAL,CEO)" userId="S::oliver.silvester@diamond.ac.uk::a64745cd-319c-4991-b3f4-d7438ff51867" providerId="AD" clId="Web-{DFB2662D-3CF8-BCB3-FCCF-87CC679DFCD8}" dt="2025-10-16T10:32:47.613" v="2659" actId="20577"/>
        <pc:sldMkLst>
          <pc:docMk/>
          <pc:sldMk cId="3164977910" sldId="260"/>
        </pc:sldMkLst>
        <pc:spChg chg="mod">
          <ac:chgData name="Silvester, Oliver (DLSLtd,RAL,CEO)" userId="S::oliver.silvester@diamond.ac.uk::a64745cd-319c-4991-b3f4-d7438ff51867" providerId="AD" clId="Web-{DFB2662D-3CF8-BCB3-FCCF-87CC679DFCD8}" dt="2025-10-16T10:29:55.998" v="2367" actId="1076"/>
          <ac:spMkLst>
            <pc:docMk/>
            <pc:sldMk cId="3164977910" sldId="260"/>
            <ac:spMk id="2" creationId="{79A69E3B-1AFB-7898-39B0-ADCDE174D832}"/>
          </ac:spMkLst>
        </pc:spChg>
      </pc:sldChg>
      <pc:sldChg chg="modSp ord">
        <pc:chgData name="Silvester, Oliver (DLSLtd,RAL,CEO)" userId="S::oliver.silvester@diamond.ac.uk::a64745cd-319c-4991-b3f4-d7438ff51867" providerId="AD" clId="Web-{DFB2662D-3CF8-BCB3-FCCF-87CC679DFCD8}" dt="2025-10-16T10:38:49.864" v="2930" actId="20577"/>
        <pc:sldMkLst>
          <pc:docMk/>
          <pc:sldMk cId="583637332" sldId="262"/>
        </pc:sldMkLst>
        <pc:spChg chg="mod">
          <ac:chgData name="Silvester, Oliver (DLSLtd,RAL,CEO)" userId="S::oliver.silvester@diamond.ac.uk::a64745cd-319c-4991-b3f4-d7438ff51867" providerId="AD" clId="Web-{DFB2662D-3CF8-BCB3-FCCF-87CC679DFCD8}" dt="2025-10-16T10:24:20.680" v="2172" actId="20577"/>
          <ac:spMkLst>
            <pc:docMk/>
            <pc:sldMk cId="583637332" sldId="262"/>
            <ac:spMk id="2" creationId="{FFE3C036-B3E4-2367-B8B9-43D87D3B4D9A}"/>
          </ac:spMkLst>
        </pc:spChg>
      </pc:sldChg>
      <pc:sldChg chg="addSp delSp modSp new">
        <pc:chgData name="Silvester, Oliver (DLSLtd,RAL,CEO)" userId="S::oliver.silvester@diamond.ac.uk::a64745cd-319c-4991-b3f4-d7438ff51867" providerId="AD" clId="Web-{DFB2662D-3CF8-BCB3-FCCF-87CC679DFCD8}" dt="2025-10-16T09:38:57.488" v="1737" actId="1076"/>
        <pc:sldMkLst>
          <pc:docMk/>
          <pc:sldMk cId="3462259053" sldId="265"/>
        </pc:sldMkLst>
        <pc:spChg chg="mod">
          <ac:chgData name="Silvester, Oliver (DLSLtd,RAL,CEO)" userId="S::oliver.silvester@diamond.ac.uk::a64745cd-319c-4991-b3f4-d7438ff51867" providerId="AD" clId="Web-{DFB2662D-3CF8-BCB3-FCCF-87CC679DFCD8}" dt="2025-10-16T09:38:50.503" v="1735" actId="1076"/>
          <ac:spMkLst>
            <pc:docMk/>
            <pc:sldMk cId="3462259053" sldId="265"/>
            <ac:spMk id="2" creationId="{2B7A13F5-88FB-D349-A9B2-0B8B6052C7F1}"/>
          </ac:spMkLst>
        </pc:spChg>
        <pc:graphicFrameChg chg="add mod">
          <ac:chgData name="Silvester, Oliver (DLSLtd,RAL,CEO)" userId="S::oliver.silvester@diamond.ac.uk::a64745cd-319c-4991-b3f4-d7438ff51867" providerId="AD" clId="Web-{DFB2662D-3CF8-BCB3-FCCF-87CC679DFCD8}" dt="2025-10-16T09:38:57.488" v="1737" actId="1076"/>
          <ac:graphicFrameMkLst>
            <pc:docMk/>
            <pc:sldMk cId="3462259053" sldId="265"/>
            <ac:graphicFrameMk id="4" creationId="{A2C2118E-F2DD-4991-E57E-5645E1C1339A}"/>
          </ac:graphicFrameMkLst>
        </pc:graphicFrameChg>
      </pc:sldChg>
      <pc:sldChg chg="modSp new">
        <pc:chgData name="Silvester, Oliver (DLSLtd,RAL,CEO)" userId="S::oliver.silvester@diamond.ac.uk::a64745cd-319c-4991-b3f4-d7438ff51867" providerId="AD" clId="Web-{DFB2662D-3CF8-BCB3-FCCF-87CC679DFCD8}" dt="2025-10-16T09:14:06.502" v="1684" actId="1076"/>
        <pc:sldMkLst>
          <pc:docMk/>
          <pc:sldMk cId="2617919363" sldId="266"/>
        </pc:sldMkLst>
        <pc:spChg chg="mod">
          <ac:chgData name="Silvester, Oliver (DLSLtd,RAL,CEO)" userId="S::oliver.silvester@diamond.ac.uk::a64745cd-319c-4991-b3f4-d7438ff51867" providerId="AD" clId="Web-{DFB2662D-3CF8-BCB3-FCCF-87CC679DFCD8}" dt="2025-10-15T16:15:13.394" v="1156" actId="20577"/>
          <ac:spMkLst>
            <pc:docMk/>
            <pc:sldMk cId="2617919363" sldId="266"/>
            <ac:spMk id="2" creationId="{A1D60411-4E76-D7B0-3FDC-0F2C38272821}"/>
          </ac:spMkLst>
        </pc:spChg>
      </pc:sldChg>
      <pc:sldChg chg="addSp delSp modSp new">
        <pc:chgData name="Silvester, Oliver (DLSLtd,RAL,CEO)" userId="S::oliver.silvester@diamond.ac.uk::a64745cd-319c-4991-b3f4-d7438ff51867" providerId="AD" clId="Web-{DFB2662D-3CF8-BCB3-FCCF-87CC679DFCD8}" dt="2025-10-16T09:14:09.268" v="1685" actId="1076"/>
        <pc:sldMkLst>
          <pc:docMk/>
          <pc:sldMk cId="3342372349" sldId="267"/>
        </pc:sldMkLst>
        <pc:spChg chg="add mod">
          <ac:chgData name="Silvester, Oliver (DLSLtd,RAL,CEO)" userId="S::oliver.silvester@diamond.ac.uk::a64745cd-319c-4991-b3f4-d7438ff51867" providerId="AD" clId="Web-{DFB2662D-3CF8-BCB3-FCCF-87CC679DFCD8}" dt="2025-10-16T09:13:54.453" v="1683" actId="1076"/>
          <ac:spMkLst>
            <pc:docMk/>
            <pc:sldMk cId="3342372349" sldId="267"/>
            <ac:spMk id="6" creationId="{A9ECBF69-0978-CC2B-19D1-146D8D139308}"/>
          </ac:spMkLst>
        </pc:spChg>
        <pc:picChg chg="add mod">
          <ac:chgData name="Silvester, Oliver (DLSLtd,RAL,CEO)" userId="S::oliver.silvester@diamond.ac.uk::a64745cd-319c-4991-b3f4-d7438ff51867" providerId="AD" clId="Web-{DFB2662D-3CF8-BCB3-FCCF-87CC679DFCD8}" dt="2025-10-16T09:14:09.268" v="1685" actId="1076"/>
          <ac:picMkLst>
            <pc:docMk/>
            <pc:sldMk cId="3342372349" sldId="267"/>
            <ac:picMk id="4" creationId="{DDF14FF2-5133-CE14-F3A7-3E2CF4019757}"/>
          </ac:picMkLst>
        </pc:picChg>
      </pc:sldChg>
      <pc:sldChg chg="addSp delSp modSp new">
        <pc:chgData name="Silvester, Oliver (DLSLtd,RAL,CEO)" userId="S::oliver.silvester@diamond.ac.uk::a64745cd-319c-4991-b3f4-d7438ff51867" providerId="AD" clId="Web-{DFB2662D-3CF8-BCB3-FCCF-87CC679DFCD8}" dt="2025-10-16T10:46:17.950" v="3019" actId="20577"/>
        <pc:sldMkLst>
          <pc:docMk/>
          <pc:sldMk cId="1369707054" sldId="269"/>
        </pc:sldMkLst>
      </pc:sldChg>
      <pc:sldChg chg="modSp new">
        <pc:chgData name="Silvester, Oliver (DLSLtd,RAL,CEO)" userId="S::oliver.silvester@diamond.ac.uk::a64745cd-319c-4991-b3f4-d7438ff51867" providerId="AD" clId="Web-{DFB2662D-3CF8-BCB3-FCCF-87CC679DFCD8}" dt="2025-10-16T10:49:55.051" v="3282" actId="20577"/>
        <pc:sldMkLst>
          <pc:docMk/>
          <pc:sldMk cId="2000746233" sldId="270"/>
        </pc:sldMkLst>
        <pc:spChg chg="mod">
          <ac:chgData name="Silvester, Oliver (DLSLtd,RAL,CEO)" userId="S::oliver.silvester@diamond.ac.uk::a64745cd-319c-4991-b3f4-d7438ff51867" providerId="AD" clId="Web-{DFB2662D-3CF8-BCB3-FCCF-87CC679DFCD8}" dt="2025-10-16T10:46:53.936" v="3029" actId="1076"/>
          <ac:spMkLst>
            <pc:docMk/>
            <pc:sldMk cId="2000746233" sldId="270"/>
            <ac:spMk id="2" creationId="{E1677A70-1EB1-B5B8-AFB5-3B2065EC30A2}"/>
          </ac:spMkLst>
        </pc:spChg>
      </pc:sldChg>
      <pc:sldChg chg="addSp delSp modSp new">
        <pc:chgData name="Silvester, Oliver (DLSLtd,RAL,CEO)" userId="S::oliver.silvester@diamond.ac.uk::a64745cd-319c-4991-b3f4-d7438ff51867" providerId="AD" clId="Web-{DFB2662D-3CF8-BCB3-FCCF-87CC679DFCD8}" dt="2025-10-16T10:48:54.503" v="3201" actId="20577"/>
        <pc:sldMkLst>
          <pc:docMk/>
          <pc:sldMk cId="2489215325" sldId="271"/>
        </pc:sldMkLst>
        <pc:spChg chg="mod">
          <ac:chgData name="Silvester, Oliver (DLSLtd,RAL,CEO)" userId="S::oliver.silvester@diamond.ac.uk::a64745cd-319c-4991-b3f4-d7438ff51867" providerId="AD" clId="Web-{DFB2662D-3CF8-BCB3-FCCF-87CC679DFCD8}" dt="2025-10-16T10:48:54.503" v="3201" actId="20577"/>
          <ac:spMkLst>
            <pc:docMk/>
            <pc:sldMk cId="2489215325" sldId="271"/>
            <ac:spMk id="3" creationId="{0B4016B8-398C-70E9-5E0B-FA265F448C1B}"/>
          </ac:spMkLst>
        </pc:spChg>
        <pc:spChg chg="add mod">
          <ac:chgData name="Silvester, Oliver (DLSLtd,RAL,CEO)" userId="S::oliver.silvester@diamond.ac.uk::a64745cd-319c-4991-b3f4-d7438ff51867" providerId="AD" clId="Web-{DFB2662D-3CF8-BCB3-FCCF-87CC679DFCD8}" dt="2025-10-16T10:47:29.813" v="3083" actId="14100"/>
          <ac:spMkLst>
            <pc:docMk/>
            <pc:sldMk cId="2489215325" sldId="271"/>
            <ac:spMk id="4" creationId="{64F8629B-1ACF-CCE5-FBAE-B18A90DAC75E}"/>
          </ac:spMkLst>
        </pc:spChg>
      </pc:sldChg>
    </pc:docChg>
  </pc:docChgLst>
  <pc:docChgLst>
    <pc:chgData name="Silvester, Oliver (DLSLtd,RAL,CEO)" userId="S::oliver.silvester@diamond.ac.uk::a64745cd-319c-4991-b3f4-d7438ff51867" providerId="AD" clId="Web-{D13EC0E0-6577-6989-AC9C-94AF2DD2A319}"/>
    <pc:docChg chg="delSld modSld">
      <pc:chgData name="Silvester, Oliver (DLSLtd,RAL,CEO)" userId="S::oliver.silvester@diamond.ac.uk::a64745cd-319c-4991-b3f4-d7438ff51867" providerId="AD" clId="Web-{D13EC0E0-6577-6989-AC9C-94AF2DD2A319}" dt="2025-10-22T14:06:03.682" v="7"/>
      <pc:docMkLst>
        <pc:docMk/>
      </pc:docMkLst>
      <pc:sldChg chg="del">
        <pc:chgData name="Silvester, Oliver (DLSLtd,RAL,CEO)" userId="S::oliver.silvester@diamond.ac.uk::a64745cd-319c-4991-b3f4-d7438ff51867" providerId="AD" clId="Web-{D13EC0E0-6577-6989-AC9C-94AF2DD2A319}" dt="2025-10-22T14:06:03.682" v="7"/>
        <pc:sldMkLst>
          <pc:docMk/>
          <pc:sldMk cId="1212780726" sldId="263"/>
        </pc:sldMkLst>
      </pc:sldChg>
      <pc:sldChg chg="modSp">
        <pc:chgData name="Silvester, Oliver (DLSLtd,RAL,CEO)" userId="S::oliver.silvester@diamond.ac.uk::a64745cd-319c-4991-b3f4-d7438ff51867" providerId="AD" clId="Web-{D13EC0E0-6577-6989-AC9C-94AF2DD2A319}" dt="2025-10-22T12:29:33.978" v="6" actId="20577"/>
        <pc:sldMkLst>
          <pc:docMk/>
          <pc:sldMk cId="2498609440" sldId="274"/>
        </pc:sldMkLst>
        <pc:spChg chg="mod">
          <ac:chgData name="Silvester, Oliver (DLSLtd,RAL,CEO)" userId="S::oliver.silvester@diamond.ac.uk::a64745cd-319c-4991-b3f4-d7438ff51867" providerId="AD" clId="Web-{D13EC0E0-6577-6989-AC9C-94AF2DD2A319}" dt="2025-10-22T12:29:33.978" v="6" actId="20577"/>
          <ac:spMkLst>
            <pc:docMk/>
            <pc:sldMk cId="2498609440" sldId="274"/>
            <ac:spMk id="3" creationId="{9428C1D3-E12A-E0CC-3894-8FDE063F46DB}"/>
          </ac:spMkLst>
        </pc:spChg>
      </pc:sldChg>
    </pc:docChg>
  </pc:docChgLst>
  <pc:docChgLst>
    <pc:chgData name="Silvester, Oliver (DLSLtd,RAL,CEO)" userId="S::oliver.silvester@diamond.ac.uk::a64745cd-319c-4991-b3f4-d7438ff51867" providerId="AD" clId="Web-{AD60D559-DADC-68AB-5DAA-6022D402AF84}"/>
    <pc:docChg chg="addSld delSld modSld sldOrd">
      <pc:chgData name="Silvester, Oliver (DLSLtd,RAL,CEO)" userId="S::oliver.silvester@diamond.ac.uk::a64745cd-319c-4991-b3f4-d7438ff51867" providerId="AD" clId="Web-{AD60D559-DADC-68AB-5DAA-6022D402AF84}" dt="2025-10-22T16:42:14.018" v="1903" actId="20577"/>
      <pc:docMkLst>
        <pc:docMk/>
      </pc:docMkLst>
      <pc:sldChg chg="modSp">
        <pc:chgData name="Silvester, Oliver (DLSLtd,RAL,CEO)" userId="S::oliver.silvester@diamond.ac.uk::a64745cd-319c-4991-b3f4-d7438ff51867" providerId="AD" clId="Web-{AD60D559-DADC-68AB-5DAA-6022D402AF84}" dt="2025-10-22T16:38:02.444" v="1896" actId="20577"/>
        <pc:sldMkLst>
          <pc:docMk/>
          <pc:sldMk cId="545624186" sldId="258"/>
        </pc:sldMkLst>
        <pc:graphicFrameChg chg="modGraphic">
          <ac:chgData name="Silvester, Oliver (DLSLtd,RAL,CEO)" userId="S::oliver.silvester@diamond.ac.uk::a64745cd-319c-4991-b3f4-d7438ff51867" providerId="AD" clId="Web-{AD60D559-DADC-68AB-5DAA-6022D402AF84}" dt="2025-10-22T16:38:02.444" v="1896" actId="20577"/>
          <ac:graphicFrameMkLst>
            <pc:docMk/>
            <pc:sldMk cId="545624186" sldId="258"/>
            <ac:graphicFrameMk id="6" creationId="{6B754D16-2931-F899-DD09-A4DC28696BF8}"/>
          </ac:graphicFrameMkLst>
        </pc:graphicFrameChg>
      </pc:sldChg>
      <pc:sldChg chg="modSp">
        <pc:chgData name="Silvester, Oliver (DLSLtd,RAL,CEO)" userId="S::oliver.silvester@diamond.ac.uk::a64745cd-319c-4991-b3f4-d7438ff51867" providerId="AD" clId="Web-{AD60D559-DADC-68AB-5DAA-6022D402AF84}" dt="2025-10-22T15:09:20.474" v="1" actId="1076"/>
        <pc:sldMkLst>
          <pc:docMk/>
          <pc:sldMk cId="3164977910" sldId="260"/>
        </pc:sldMkLst>
        <pc:graphicFrameChg chg="mod">
          <ac:chgData name="Silvester, Oliver (DLSLtd,RAL,CEO)" userId="S::oliver.silvester@diamond.ac.uk::a64745cd-319c-4991-b3f4-d7438ff51867" providerId="AD" clId="Web-{AD60D559-DADC-68AB-5DAA-6022D402AF84}" dt="2025-10-22T15:09:20.474" v="1" actId="1076"/>
          <ac:graphicFrameMkLst>
            <pc:docMk/>
            <pc:sldMk cId="3164977910" sldId="260"/>
            <ac:graphicFrameMk id="11" creationId="{4B3DABBC-BCD4-02A4-3655-66918F030627}"/>
          </ac:graphicFrameMkLst>
        </pc:graphicFrameChg>
      </pc:sldChg>
      <pc:sldChg chg="modSp ord">
        <pc:chgData name="Silvester, Oliver (DLSLtd,RAL,CEO)" userId="S::oliver.silvester@diamond.ac.uk::a64745cd-319c-4991-b3f4-d7438ff51867" providerId="AD" clId="Web-{AD60D559-DADC-68AB-5DAA-6022D402AF84}" dt="2025-10-22T16:37:36.647" v="1894" actId="20577"/>
        <pc:sldMkLst>
          <pc:docMk/>
          <pc:sldMk cId="2000746233" sldId="270"/>
        </pc:sldMkLst>
        <pc:spChg chg="mod">
          <ac:chgData name="Silvester, Oliver (DLSLtd,RAL,CEO)" userId="S::oliver.silvester@diamond.ac.uk::a64745cd-319c-4991-b3f4-d7438ff51867" providerId="AD" clId="Web-{AD60D559-DADC-68AB-5DAA-6022D402AF84}" dt="2025-10-22T16:37:36.647" v="1894" actId="20577"/>
          <ac:spMkLst>
            <pc:docMk/>
            <pc:sldMk cId="2000746233" sldId="270"/>
            <ac:spMk id="2" creationId="{E1677A70-1EB1-B5B8-AFB5-3B2065EC30A2}"/>
          </ac:spMkLst>
        </pc:spChg>
        <pc:graphicFrameChg chg="mod">
          <ac:chgData name="Silvester, Oliver (DLSLtd,RAL,CEO)" userId="S::oliver.silvester@diamond.ac.uk::a64745cd-319c-4991-b3f4-d7438ff51867" providerId="AD" clId="Web-{AD60D559-DADC-68AB-5DAA-6022D402AF84}" dt="2025-10-22T14:21:50.643" v="0" actId="1076"/>
          <ac:graphicFrameMkLst>
            <pc:docMk/>
            <pc:sldMk cId="2000746233" sldId="270"/>
            <ac:graphicFrameMk id="7" creationId="{A2365014-A39F-1A7E-FA1C-8C5C181F5A7F}"/>
          </ac:graphicFrameMkLst>
        </pc:graphicFrameChg>
      </pc:sldChg>
      <pc:sldChg chg="addSp delSp modSp mod ord modClrScheme chgLayout">
        <pc:chgData name="Silvester, Oliver (DLSLtd,RAL,CEO)" userId="S::oliver.silvester@diamond.ac.uk::a64745cd-319c-4991-b3f4-d7438ff51867" providerId="AD" clId="Web-{AD60D559-DADC-68AB-5DAA-6022D402AF84}" dt="2025-10-22T16:35:37.236" v="1876"/>
        <pc:sldMkLst>
          <pc:docMk/>
          <pc:sldMk cId="2489215325" sldId="271"/>
        </pc:sldMkLst>
        <pc:spChg chg="add del mod ord">
          <ac:chgData name="Silvester, Oliver (DLSLtd,RAL,CEO)" userId="S::oliver.silvester@diamond.ac.uk::a64745cd-319c-4991-b3f4-d7438ff51867" providerId="AD" clId="Web-{AD60D559-DADC-68AB-5DAA-6022D402AF84}" dt="2025-10-22T16:06:09.224" v="1242" actId="14100"/>
          <ac:spMkLst>
            <pc:docMk/>
            <pc:sldMk cId="2489215325" sldId="271"/>
            <ac:spMk id="3" creationId="{0B4016B8-398C-70E9-5E0B-FA265F448C1B}"/>
          </ac:spMkLst>
        </pc:spChg>
        <pc:spChg chg="mod">
          <ac:chgData name="Silvester, Oliver (DLSLtd,RAL,CEO)" userId="S::oliver.silvester@diamond.ac.uk::a64745cd-319c-4991-b3f4-d7438ff51867" providerId="AD" clId="Web-{AD60D559-DADC-68AB-5DAA-6022D402AF84}" dt="2025-10-22T16:05:27.860" v="1235"/>
          <ac:spMkLst>
            <pc:docMk/>
            <pc:sldMk cId="2489215325" sldId="271"/>
            <ac:spMk id="4" creationId="{64F8629B-1ACF-CCE5-FBAE-B18A90DAC75E}"/>
          </ac:spMkLst>
        </pc:spChg>
        <pc:spChg chg="add del mod">
          <ac:chgData name="Silvester, Oliver (DLSLtd,RAL,CEO)" userId="S::oliver.silvester@diamond.ac.uk::a64745cd-319c-4991-b3f4-d7438ff51867" providerId="AD" clId="Web-{AD60D559-DADC-68AB-5DAA-6022D402AF84}" dt="2025-10-22T16:05:27.860" v="1235"/>
          <ac:spMkLst>
            <pc:docMk/>
            <pc:sldMk cId="2489215325" sldId="271"/>
            <ac:spMk id="9" creationId="{2D256CF6-190D-6D27-2BAB-7F004500D710}"/>
          </ac:spMkLst>
        </pc:spChg>
        <pc:spChg chg="add del mod">
          <ac:chgData name="Silvester, Oliver (DLSLtd,RAL,CEO)" userId="S::oliver.silvester@diamond.ac.uk::a64745cd-319c-4991-b3f4-d7438ff51867" providerId="AD" clId="Web-{AD60D559-DADC-68AB-5DAA-6022D402AF84}" dt="2025-10-22T16:05:13.010" v="1226"/>
          <ac:spMkLst>
            <pc:docMk/>
            <pc:sldMk cId="2489215325" sldId="271"/>
            <ac:spMk id="13" creationId="{0B4016B8-398C-70E9-5E0B-FA265F448C1B}"/>
          </ac:spMkLst>
        </pc:spChg>
        <pc:graphicFrameChg chg="add del mod">
          <ac:chgData name="Silvester, Oliver (DLSLtd,RAL,CEO)" userId="S::oliver.silvester@diamond.ac.uk::a64745cd-319c-4991-b3f4-d7438ff51867" providerId="AD" clId="Web-{AD60D559-DADC-68AB-5DAA-6022D402AF84}" dt="2025-10-22T16:05:06.914" v="1224"/>
          <ac:graphicFrameMkLst>
            <pc:docMk/>
            <pc:sldMk cId="2489215325" sldId="271"/>
            <ac:graphicFrameMk id="11" creationId="{B69F3179-EC2E-F430-24B2-234E15892303}"/>
          </ac:graphicFrameMkLst>
        </pc:graphicFrameChg>
        <pc:graphicFrameChg chg="add del mod modGraphic">
          <ac:chgData name="Silvester, Oliver (DLSLtd,RAL,CEO)" userId="S::oliver.silvester@diamond.ac.uk::a64745cd-319c-4991-b3f4-d7438ff51867" providerId="AD" clId="Web-{AD60D559-DADC-68AB-5DAA-6022D402AF84}" dt="2025-10-22T16:05:24.297" v="1234"/>
          <ac:graphicFrameMkLst>
            <pc:docMk/>
            <pc:sldMk cId="2489215325" sldId="271"/>
            <ac:graphicFrameMk id="15" creationId="{B69F3179-EC2E-F430-24B2-234E15892303}"/>
          </ac:graphicFrameMkLst>
        </pc:graphicFrameChg>
        <pc:graphicFrameChg chg="add mod">
          <ac:chgData name="Silvester, Oliver (DLSLtd,RAL,CEO)" userId="S::oliver.silvester@diamond.ac.uk::a64745cd-319c-4991-b3f4-d7438ff51867" providerId="AD" clId="Web-{AD60D559-DADC-68AB-5DAA-6022D402AF84}" dt="2025-10-22T16:06:13.177" v="1244" actId="1076"/>
          <ac:graphicFrameMkLst>
            <pc:docMk/>
            <pc:sldMk cId="2489215325" sldId="271"/>
            <ac:graphicFrameMk id="80" creationId="{606D70CE-C782-02BD-0174-90855D8FC39B}"/>
          </ac:graphicFrameMkLst>
        </pc:graphicFrameChg>
      </pc:sldChg>
      <pc:sldChg chg="addSp delSp modSp ord">
        <pc:chgData name="Silvester, Oliver (DLSLtd,RAL,CEO)" userId="S::oliver.silvester@diamond.ac.uk::a64745cd-319c-4991-b3f4-d7438ff51867" providerId="AD" clId="Web-{AD60D559-DADC-68AB-5DAA-6022D402AF84}" dt="2025-10-22T16:35:37.236" v="1875"/>
        <pc:sldMkLst>
          <pc:docMk/>
          <pc:sldMk cId="2362735131" sldId="273"/>
        </pc:sldMkLst>
        <pc:spChg chg="mod">
          <ac:chgData name="Silvester, Oliver (DLSLtd,RAL,CEO)" userId="S::oliver.silvester@diamond.ac.uk::a64745cd-319c-4991-b3f4-d7438ff51867" providerId="AD" clId="Web-{AD60D559-DADC-68AB-5DAA-6022D402AF84}" dt="2025-10-22T16:16:34.084" v="1554" actId="20577"/>
          <ac:spMkLst>
            <pc:docMk/>
            <pc:sldMk cId="2362735131" sldId="273"/>
            <ac:spMk id="2" creationId="{44DC2761-1A11-34C4-C03F-61DF06B9DE6D}"/>
          </ac:spMkLst>
        </pc:spChg>
        <pc:spChg chg="mod">
          <ac:chgData name="Silvester, Oliver (DLSLtd,RAL,CEO)" userId="S::oliver.silvester@diamond.ac.uk::a64745cd-319c-4991-b3f4-d7438ff51867" providerId="AD" clId="Web-{AD60D559-DADC-68AB-5DAA-6022D402AF84}" dt="2025-10-22T16:25:38.508" v="1572" actId="20577"/>
          <ac:spMkLst>
            <pc:docMk/>
            <pc:sldMk cId="2362735131" sldId="273"/>
            <ac:spMk id="3" creationId="{EB41F0B6-321F-6C6A-CF1E-079234270379}"/>
          </ac:spMkLst>
        </pc:spChg>
        <pc:picChg chg="add del mod">
          <ac:chgData name="Silvester, Oliver (DLSLtd,RAL,CEO)" userId="S::oliver.silvester@diamond.ac.uk::a64745cd-319c-4991-b3f4-d7438ff51867" providerId="AD" clId="Web-{AD60D559-DADC-68AB-5DAA-6022D402AF84}" dt="2025-10-22T16:24:32.727" v="1561"/>
          <ac:picMkLst>
            <pc:docMk/>
            <pc:sldMk cId="2362735131" sldId="273"/>
            <ac:picMk id="4" creationId="{34834C49-85AD-40D5-D797-EE4C20D0CEF2}"/>
          </ac:picMkLst>
        </pc:picChg>
        <pc:picChg chg="add del mod">
          <ac:chgData name="Silvester, Oliver (DLSLtd,RAL,CEO)" userId="S::oliver.silvester@diamond.ac.uk::a64745cd-319c-4991-b3f4-d7438ff51867" providerId="AD" clId="Web-{AD60D559-DADC-68AB-5DAA-6022D402AF84}" dt="2025-10-22T16:28:29.197" v="1662"/>
          <ac:picMkLst>
            <pc:docMk/>
            <pc:sldMk cId="2362735131" sldId="273"/>
            <ac:picMk id="5" creationId="{13AD2F54-E5AB-D573-CBB6-310A398F8969}"/>
          </ac:picMkLst>
        </pc:picChg>
        <pc:picChg chg="add mod">
          <ac:chgData name="Silvester, Oliver (DLSLtd,RAL,CEO)" userId="S::oliver.silvester@diamond.ac.uk::a64745cd-319c-4991-b3f4-d7438ff51867" providerId="AD" clId="Web-{AD60D559-DADC-68AB-5DAA-6022D402AF84}" dt="2025-10-22T16:28:35.150" v="1666" actId="1076"/>
          <ac:picMkLst>
            <pc:docMk/>
            <pc:sldMk cId="2362735131" sldId="273"/>
            <ac:picMk id="6" creationId="{30B47AA3-3D2C-5D12-54E0-90B835557DE6}"/>
          </ac:picMkLst>
        </pc:picChg>
      </pc:sldChg>
      <pc:sldChg chg="addSp delSp modSp mod ord modClrScheme chgLayout">
        <pc:chgData name="Silvester, Oliver (DLSLtd,RAL,CEO)" userId="S::oliver.silvester@diamond.ac.uk::a64745cd-319c-4991-b3f4-d7438ff51867" providerId="AD" clId="Web-{AD60D559-DADC-68AB-5DAA-6022D402AF84}" dt="2025-10-22T16:42:14.018" v="1903" actId="20577"/>
        <pc:sldMkLst>
          <pc:docMk/>
          <pc:sldMk cId="3079274225" sldId="275"/>
        </pc:sldMkLst>
        <pc:spChg chg="mod">
          <ac:chgData name="Silvester, Oliver (DLSLtd,RAL,CEO)" userId="S::oliver.silvester@diamond.ac.uk::a64745cd-319c-4991-b3f4-d7438ff51867" providerId="AD" clId="Web-{AD60D559-DADC-68AB-5DAA-6022D402AF84}" dt="2025-10-22T15:31:14.370" v="370"/>
          <ac:spMkLst>
            <pc:docMk/>
            <pc:sldMk cId="3079274225" sldId="275"/>
            <ac:spMk id="2" creationId="{86B1DEB3-358B-3456-6E14-843EC26AFA12}"/>
          </ac:spMkLst>
        </pc:spChg>
        <pc:spChg chg="add del mod">
          <ac:chgData name="Silvester, Oliver (DLSLtd,RAL,CEO)" userId="S::oliver.silvester@diamond.ac.uk::a64745cd-319c-4991-b3f4-d7438ff51867" providerId="AD" clId="Web-{AD60D559-DADC-68AB-5DAA-6022D402AF84}" dt="2025-10-22T15:38:38.894" v="621" actId="20577"/>
          <ac:spMkLst>
            <pc:docMk/>
            <pc:sldMk cId="3079274225" sldId="275"/>
            <ac:spMk id="3" creationId="{72DB1FF2-55CC-12C9-92BB-BDE2F4382016}"/>
          </ac:spMkLst>
        </pc:spChg>
        <pc:spChg chg="add del mod">
          <ac:chgData name="Silvester, Oliver (DLSLtd,RAL,CEO)" userId="S::oliver.silvester@diamond.ac.uk::a64745cd-319c-4991-b3f4-d7438ff51867" providerId="AD" clId="Web-{AD60D559-DADC-68AB-5DAA-6022D402AF84}" dt="2025-10-22T15:28:39.429" v="331"/>
          <ac:spMkLst>
            <pc:docMk/>
            <pc:sldMk cId="3079274225" sldId="275"/>
            <ac:spMk id="8" creationId="{117E842C-EA45-738C-2497-8FEF230E3BF9}"/>
          </ac:spMkLst>
        </pc:spChg>
        <pc:spChg chg="add del mod">
          <ac:chgData name="Silvester, Oliver (DLSLtd,RAL,CEO)" userId="S::oliver.silvester@diamond.ac.uk::a64745cd-319c-4991-b3f4-d7438ff51867" providerId="AD" clId="Web-{AD60D559-DADC-68AB-5DAA-6022D402AF84}" dt="2025-10-22T15:29:19.539" v="337"/>
          <ac:spMkLst>
            <pc:docMk/>
            <pc:sldMk cId="3079274225" sldId="275"/>
            <ac:spMk id="9" creationId="{86DBA952-A18C-5514-DEFF-4280D8F315BF}"/>
          </ac:spMkLst>
        </pc:spChg>
        <pc:spChg chg="add del mod">
          <ac:chgData name="Silvester, Oliver (DLSLtd,RAL,CEO)" userId="S::oliver.silvester@diamond.ac.uk::a64745cd-319c-4991-b3f4-d7438ff51867" providerId="AD" clId="Web-{AD60D559-DADC-68AB-5DAA-6022D402AF84}" dt="2025-10-22T15:28:44.117" v="333"/>
          <ac:spMkLst>
            <pc:docMk/>
            <pc:sldMk cId="3079274225" sldId="275"/>
            <ac:spMk id="10" creationId="{3D7FDBF9-D591-1378-1327-0C461D5F3369}"/>
          </ac:spMkLst>
        </pc:spChg>
        <pc:spChg chg="add del mod">
          <ac:chgData name="Silvester, Oliver (DLSLtd,RAL,CEO)" userId="S::oliver.silvester@diamond.ac.uk::a64745cd-319c-4991-b3f4-d7438ff51867" providerId="AD" clId="Web-{AD60D559-DADC-68AB-5DAA-6022D402AF84}" dt="2025-10-22T15:30:51.291" v="355"/>
          <ac:spMkLst>
            <pc:docMk/>
            <pc:sldMk cId="3079274225" sldId="275"/>
            <ac:spMk id="12" creationId="{D70B4127-39A3-7CC4-BB01-73CE6F1D4E8B}"/>
          </ac:spMkLst>
        </pc:spChg>
        <pc:spChg chg="add del mod">
          <ac:chgData name="Silvester, Oliver (DLSLtd,RAL,CEO)" userId="S::oliver.silvester@diamond.ac.uk::a64745cd-319c-4991-b3f4-d7438ff51867" providerId="AD" clId="Web-{AD60D559-DADC-68AB-5DAA-6022D402AF84}" dt="2025-10-22T15:31:02.057" v="361"/>
          <ac:spMkLst>
            <pc:docMk/>
            <pc:sldMk cId="3079274225" sldId="275"/>
            <ac:spMk id="129" creationId="{E44214A5-F335-ECD2-A91E-01DFABED6439}"/>
          </ac:spMkLst>
        </pc:spChg>
        <pc:graphicFrameChg chg="add del">
          <ac:chgData name="Silvester, Oliver (DLSLtd,RAL,CEO)" userId="S::oliver.silvester@diamond.ac.uk::a64745cd-319c-4991-b3f4-d7438ff51867" providerId="AD" clId="Web-{AD60D559-DADC-68AB-5DAA-6022D402AF84}" dt="2025-10-22T15:29:14.102" v="335"/>
          <ac:graphicFrameMkLst>
            <pc:docMk/>
            <pc:sldMk cId="3079274225" sldId="275"/>
            <ac:graphicFrameMk id="5" creationId="{91A5D3BD-2823-7F4E-3519-AADD986DB14A}"/>
          </ac:graphicFrameMkLst>
        </pc:graphicFrameChg>
        <pc:graphicFrameChg chg="add del">
          <ac:chgData name="Silvester, Oliver (DLSLtd,RAL,CEO)" userId="S::oliver.silvester@diamond.ac.uk::a64745cd-319c-4991-b3f4-d7438ff51867" providerId="AD" clId="Web-{AD60D559-DADC-68AB-5DAA-6022D402AF84}" dt="2025-10-22T15:30:41.385" v="353"/>
          <ac:graphicFrameMkLst>
            <pc:docMk/>
            <pc:sldMk cId="3079274225" sldId="275"/>
            <ac:graphicFrameMk id="6" creationId="{1C2ADB6A-FBA2-6834-4EC9-D00AF3395159}"/>
          </ac:graphicFrameMkLst>
        </pc:graphicFrameChg>
        <pc:graphicFrameChg chg="add del mod">
          <ac:chgData name="Silvester, Oliver (DLSLtd,RAL,CEO)" userId="S::oliver.silvester@diamond.ac.uk::a64745cd-319c-4991-b3f4-d7438ff51867" providerId="AD" clId="Web-{AD60D559-DADC-68AB-5DAA-6022D402AF84}" dt="2025-10-22T15:29:19.539" v="337"/>
          <ac:graphicFrameMkLst>
            <pc:docMk/>
            <pc:sldMk cId="3079274225" sldId="275"/>
            <ac:graphicFrameMk id="7" creationId="{BB60760F-0C56-E6F0-C520-8E184F4967C0}"/>
          </ac:graphicFrameMkLst>
        </pc:graphicFrameChg>
        <pc:graphicFrameChg chg="add del">
          <ac:chgData name="Silvester, Oliver (DLSLtd,RAL,CEO)" userId="S::oliver.silvester@diamond.ac.uk::a64745cd-319c-4991-b3f4-d7438ff51867" providerId="AD" clId="Web-{AD60D559-DADC-68AB-5DAA-6022D402AF84}" dt="2025-10-22T15:29:27.930" v="341"/>
          <ac:graphicFrameMkLst>
            <pc:docMk/>
            <pc:sldMk cId="3079274225" sldId="275"/>
            <ac:graphicFrameMk id="11" creationId="{91A5D3BD-2823-7F4E-3519-AADD986DB14A}"/>
          </ac:graphicFrameMkLst>
        </pc:graphicFrameChg>
        <pc:graphicFrameChg chg="add del mod">
          <ac:chgData name="Silvester, Oliver (DLSLtd,RAL,CEO)" userId="S::oliver.silvester@diamond.ac.uk::a64745cd-319c-4991-b3f4-d7438ff51867" providerId="AD" clId="Web-{AD60D559-DADC-68AB-5DAA-6022D402AF84}" dt="2025-10-22T15:30:51.291" v="355"/>
          <ac:graphicFrameMkLst>
            <pc:docMk/>
            <pc:sldMk cId="3079274225" sldId="275"/>
            <ac:graphicFrameMk id="13" creationId="{3122B9A8-E4C8-C616-8873-900C857F141C}"/>
          </ac:graphicFrameMkLst>
        </pc:graphicFrameChg>
        <pc:graphicFrameChg chg="add del modGraphic">
          <ac:chgData name="Silvester, Oliver (DLSLtd,RAL,CEO)" userId="S::oliver.silvester@diamond.ac.uk::a64745cd-319c-4991-b3f4-d7438ff51867" providerId="AD" clId="Web-{AD60D559-DADC-68AB-5DAA-6022D402AF84}" dt="2025-10-22T15:31:14.370" v="370"/>
          <ac:graphicFrameMkLst>
            <pc:docMk/>
            <pc:sldMk cId="3079274225" sldId="275"/>
            <ac:graphicFrameMk id="15" creationId="{1C2ADB6A-FBA2-6834-4EC9-D00AF3395159}"/>
          </ac:graphicFrameMkLst>
        </pc:graphicFrameChg>
        <pc:graphicFrameChg chg="add del">
          <ac:chgData name="Silvester, Oliver (DLSLtd,RAL,CEO)" userId="S::oliver.silvester@diamond.ac.uk::a64745cd-319c-4991-b3f4-d7438ff51867" providerId="AD" clId="Web-{AD60D559-DADC-68AB-5DAA-6022D402AF84}" dt="2025-10-22T15:32:36.965" v="388"/>
          <ac:graphicFrameMkLst>
            <pc:docMk/>
            <pc:sldMk cId="3079274225" sldId="275"/>
            <ac:graphicFrameMk id="221" creationId="{CF4F6828-87A0-75DA-4AB7-107CC7A809FF}"/>
          </ac:graphicFrameMkLst>
        </pc:graphicFrameChg>
        <pc:graphicFrameChg chg="add del mod modGraphic">
          <ac:chgData name="Silvester, Oliver (DLSLtd,RAL,CEO)" userId="S::oliver.silvester@diamond.ac.uk::a64745cd-319c-4991-b3f4-d7438ff51867" providerId="AD" clId="Web-{AD60D559-DADC-68AB-5DAA-6022D402AF84}" dt="2025-10-22T15:33:27.059" v="395"/>
          <ac:graphicFrameMkLst>
            <pc:docMk/>
            <pc:sldMk cId="3079274225" sldId="275"/>
            <ac:graphicFrameMk id="230" creationId="{1A017EB1-2E02-247D-6E36-9D1EB35E30C1}"/>
          </ac:graphicFrameMkLst>
        </pc:graphicFrameChg>
        <pc:graphicFrameChg chg="add mod modGraphic">
          <ac:chgData name="Silvester, Oliver (DLSLtd,RAL,CEO)" userId="S::oliver.silvester@diamond.ac.uk::a64745cd-319c-4991-b3f4-d7438ff51867" providerId="AD" clId="Web-{AD60D559-DADC-68AB-5DAA-6022D402AF84}" dt="2025-10-22T16:42:14.018" v="1903" actId="20577"/>
          <ac:graphicFrameMkLst>
            <pc:docMk/>
            <pc:sldMk cId="3079274225" sldId="275"/>
            <ac:graphicFrameMk id="239" creationId="{243752D5-6B1C-5F4D-E66F-60CD0C7FE396}"/>
          </ac:graphicFrameMkLst>
        </pc:graphicFrameChg>
      </pc:sldChg>
      <pc:sldChg chg="addSp delSp modSp new ord">
        <pc:chgData name="Silvester, Oliver (DLSLtd,RAL,CEO)" userId="S::oliver.silvester@diamond.ac.uk::a64745cd-319c-4991-b3f4-d7438ff51867" providerId="AD" clId="Web-{AD60D559-DADC-68AB-5DAA-6022D402AF84}" dt="2025-10-22T16:35:37.236" v="1878"/>
        <pc:sldMkLst>
          <pc:docMk/>
          <pc:sldMk cId="3304520383" sldId="276"/>
        </pc:sldMkLst>
        <pc:spChg chg="mod">
          <ac:chgData name="Silvester, Oliver (DLSLtd,RAL,CEO)" userId="S::oliver.silvester@diamond.ac.uk::a64745cd-319c-4991-b3f4-d7438ff51867" providerId="AD" clId="Web-{AD60D559-DADC-68AB-5DAA-6022D402AF84}" dt="2025-10-22T15:49:51.886" v="656" actId="20577"/>
          <ac:spMkLst>
            <pc:docMk/>
            <pc:sldMk cId="3304520383" sldId="276"/>
            <ac:spMk id="2" creationId="{EC48EC37-C988-8D02-6239-D3148B16292A}"/>
          </ac:spMkLst>
        </pc:spChg>
        <pc:spChg chg="del">
          <ac:chgData name="Silvester, Oliver (DLSLtd,RAL,CEO)" userId="S::oliver.silvester@diamond.ac.uk::a64745cd-319c-4991-b3f4-d7438ff51867" providerId="AD" clId="Web-{AD60D559-DADC-68AB-5DAA-6022D402AF84}" dt="2025-10-22T15:48:46.776" v="647"/>
          <ac:spMkLst>
            <pc:docMk/>
            <pc:sldMk cId="3304520383" sldId="276"/>
            <ac:spMk id="3" creationId="{B895C881-2008-9F83-F187-36B0E98885DC}"/>
          </ac:spMkLst>
        </pc:spChg>
        <pc:spChg chg="add del mod">
          <ac:chgData name="Silvester, Oliver (DLSLtd,RAL,CEO)" userId="S::oliver.silvester@diamond.ac.uk::a64745cd-319c-4991-b3f4-d7438ff51867" providerId="AD" clId="Web-{AD60D559-DADC-68AB-5DAA-6022D402AF84}" dt="2025-10-22T15:48:50.042" v="651"/>
          <ac:spMkLst>
            <pc:docMk/>
            <pc:sldMk cId="3304520383" sldId="276"/>
            <ac:spMk id="4" creationId="{83E3A1AB-FB7E-BE76-4D74-E8087B177426}"/>
          </ac:spMkLst>
        </pc:spChg>
        <pc:spChg chg="add mod">
          <ac:chgData name="Silvester, Oliver (DLSLtd,RAL,CEO)" userId="S::oliver.silvester@diamond.ac.uk::a64745cd-319c-4991-b3f4-d7438ff51867" providerId="AD" clId="Web-{AD60D559-DADC-68AB-5DAA-6022D402AF84}" dt="2025-10-22T15:55:22.188" v="924" actId="20577"/>
          <ac:spMkLst>
            <pc:docMk/>
            <pc:sldMk cId="3304520383" sldId="276"/>
            <ac:spMk id="5" creationId="{57CDF788-4322-7C78-6C7F-3ED2A00F5494}"/>
          </ac:spMkLst>
        </pc:spChg>
        <pc:picChg chg="add mod modCrop">
          <ac:chgData name="Silvester, Oliver (DLSLtd,RAL,CEO)" userId="S::oliver.silvester@diamond.ac.uk::a64745cd-319c-4991-b3f4-d7438ff51867" providerId="AD" clId="Web-{AD60D559-DADC-68AB-5DAA-6022D402AF84}" dt="2025-10-22T15:55:01.422" v="880" actId="1076"/>
          <ac:picMkLst>
            <pc:docMk/>
            <pc:sldMk cId="3304520383" sldId="276"/>
            <ac:picMk id="6" creationId="{525E69AD-EFF3-B70A-0B50-A4C1CFD5DE8A}"/>
          </ac:picMkLst>
        </pc:picChg>
      </pc:sldChg>
      <pc:sldChg chg="addSp modSp new ord">
        <pc:chgData name="Silvester, Oliver (DLSLtd,RAL,CEO)" userId="S::oliver.silvester@diamond.ac.uk::a64745cd-319c-4991-b3f4-d7438ff51867" providerId="AD" clId="Web-{AD60D559-DADC-68AB-5DAA-6022D402AF84}" dt="2025-10-22T16:35:37.236" v="1877"/>
        <pc:sldMkLst>
          <pc:docMk/>
          <pc:sldMk cId="323023483" sldId="277"/>
        </pc:sldMkLst>
        <pc:spChg chg="mod">
          <ac:chgData name="Silvester, Oliver (DLSLtd,RAL,CEO)" userId="S::oliver.silvester@diamond.ac.uk::a64745cd-319c-4991-b3f4-d7438ff51867" providerId="AD" clId="Web-{AD60D559-DADC-68AB-5DAA-6022D402AF84}" dt="2025-10-22T15:55:31.627" v="928" actId="1076"/>
          <ac:spMkLst>
            <pc:docMk/>
            <pc:sldMk cId="323023483" sldId="277"/>
            <ac:spMk id="2" creationId="{E158FE49-627D-F713-D577-32569B7E45FE}"/>
          </ac:spMkLst>
        </pc:spChg>
        <pc:spChg chg="mod">
          <ac:chgData name="Silvester, Oliver (DLSLtd,RAL,CEO)" userId="S::oliver.silvester@diamond.ac.uk::a64745cd-319c-4991-b3f4-d7438ff51867" providerId="AD" clId="Web-{AD60D559-DADC-68AB-5DAA-6022D402AF84}" dt="2025-10-22T15:58:05.152" v="1006" actId="14100"/>
          <ac:spMkLst>
            <pc:docMk/>
            <pc:sldMk cId="323023483" sldId="277"/>
            <ac:spMk id="3" creationId="{DF6D684C-82A3-2AA5-BEDC-50EAE6E03A6A}"/>
          </ac:spMkLst>
        </pc:spChg>
        <pc:spChg chg="add mod">
          <ac:chgData name="Silvester, Oliver (DLSLtd,RAL,CEO)" userId="S::oliver.silvester@diamond.ac.uk::a64745cd-319c-4991-b3f4-d7438ff51867" providerId="AD" clId="Web-{AD60D559-DADC-68AB-5DAA-6022D402AF84}" dt="2025-10-22T15:59:45.906" v="1070" actId="20577"/>
          <ac:spMkLst>
            <pc:docMk/>
            <pc:sldMk cId="323023483" sldId="277"/>
            <ac:spMk id="6" creationId="{EC7AC033-1774-16BC-0346-B1DFFB8D7883}"/>
          </ac:spMkLst>
        </pc:spChg>
        <pc:picChg chg="add mod">
          <ac:chgData name="Silvester, Oliver (DLSLtd,RAL,CEO)" userId="S::oliver.silvester@diamond.ac.uk::a64745cd-319c-4991-b3f4-d7438ff51867" providerId="AD" clId="Web-{AD60D559-DADC-68AB-5DAA-6022D402AF84}" dt="2025-10-22T15:59:51.875" v="1073" actId="1076"/>
          <ac:picMkLst>
            <pc:docMk/>
            <pc:sldMk cId="323023483" sldId="277"/>
            <ac:picMk id="4" creationId="{005AE32B-B4E0-AD4D-23E1-AC43FB9A52C0}"/>
          </ac:picMkLst>
        </pc:picChg>
      </pc:sldChg>
      <pc:sldChg chg="addSp delSp modSp new del">
        <pc:chgData name="Silvester, Oliver (DLSLtd,RAL,CEO)" userId="S::oliver.silvester@diamond.ac.uk::a64745cd-319c-4991-b3f4-d7438ff51867" providerId="AD" clId="Web-{AD60D559-DADC-68AB-5DAA-6022D402AF84}" dt="2025-10-22T16:06:15.099" v="1245"/>
        <pc:sldMkLst>
          <pc:docMk/>
          <pc:sldMk cId="1432862188" sldId="278"/>
        </pc:sldMkLst>
        <pc:spChg chg="del">
          <ac:chgData name="Silvester, Oliver (DLSLtd,RAL,CEO)" userId="S::oliver.silvester@diamond.ac.uk::a64745cd-319c-4991-b3f4-d7438ff51867" providerId="AD" clId="Web-{AD60D559-DADC-68AB-5DAA-6022D402AF84}" dt="2025-10-22T16:05:59.520" v="1240"/>
          <ac:spMkLst>
            <pc:docMk/>
            <pc:sldMk cId="1432862188" sldId="278"/>
            <ac:spMk id="2" creationId="{D7C81896-0EC1-5627-32D5-BB9429B5B6E8}"/>
          </ac:spMkLst>
        </pc:spChg>
        <pc:spChg chg="del mod">
          <ac:chgData name="Silvester, Oliver (DLSLtd,RAL,CEO)" userId="S::oliver.silvester@diamond.ac.uk::a64745cd-319c-4991-b3f4-d7438ff51867" providerId="AD" clId="Web-{AD60D559-DADC-68AB-5DAA-6022D402AF84}" dt="2025-10-22T16:05:59.520" v="1240"/>
          <ac:spMkLst>
            <pc:docMk/>
            <pc:sldMk cId="1432862188" sldId="278"/>
            <ac:spMk id="3" creationId="{1AD0D99F-9324-4FAD-E048-4FBC4A88290E}"/>
          </ac:spMkLst>
        </pc:spChg>
        <pc:spChg chg="add">
          <ac:chgData name="Silvester, Oliver (DLSLtd,RAL,CEO)" userId="S::oliver.silvester@diamond.ac.uk::a64745cd-319c-4991-b3f4-d7438ff51867" providerId="AD" clId="Web-{AD60D559-DADC-68AB-5DAA-6022D402AF84}" dt="2025-10-22T16:05:59.520" v="1240"/>
          <ac:spMkLst>
            <pc:docMk/>
            <pc:sldMk cId="1432862188" sldId="278"/>
            <ac:spMk id="9" creationId="{FF581865-68AA-B004-0097-7DAD71361B40}"/>
          </ac:spMkLst>
        </pc:spChg>
        <pc:graphicFrameChg chg="add">
          <ac:chgData name="Silvester, Oliver (DLSLtd,RAL,CEO)" userId="S::oliver.silvester@diamond.ac.uk::a64745cd-319c-4991-b3f4-d7438ff51867" providerId="AD" clId="Web-{AD60D559-DADC-68AB-5DAA-6022D402AF84}" dt="2025-10-22T16:05:59.520" v="1240"/>
          <ac:graphicFrameMkLst>
            <pc:docMk/>
            <pc:sldMk cId="1432862188" sldId="278"/>
            <ac:graphicFrameMk id="5" creationId="{6C700F8B-EDCC-A254-D3AB-AD73FDAF0ABA}"/>
          </ac:graphicFrameMkLst>
        </pc:graphicFrameChg>
      </pc:sldChg>
      <pc:sldChg chg="addSp delSp modSp add ord replId">
        <pc:chgData name="Silvester, Oliver (DLSLtd,RAL,CEO)" userId="S::oliver.silvester@diamond.ac.uk::a64745cd-319c-4991-b3f4-d7438ff51867" providerId="AD" clId="Web-{AD60D559-DADC-68AB-5DAA-6022D402AF84}" dt="2025-10-22T16:35:37.236" v="1874"/>
        <pc:sldMkLst>
          <pc:docMk/>
          <pc:sldMk cId="2166529195" sldId="278"/>
        </pc:sldMkLst>
        <pc:spChg chg="mod">
          <ac:chgData name="Silvester, Oliver (DLSLtd,RAL,CEO)" userId="S::oliver.silvester@diamond.ac.uk::a64745cd-319c-4991-b3f4-d7438ff51867" providerId="AD" clId="Web-{AD60D559-DADC-68AB-5DAA-6022D402AF84}" dt="2025-10-22T16:32:25.272" v="1873" actId="20577"/>
          <ac:spMkLst>
            <pc:docMk/>
            <pc:sldMk cId="2166529195" sldId="278"/>
            <ac:spMk id="3" creationId="{A95AD31A-7A5F-246E-638B-B5DE312A3341}"/>
          </ac:spMkLst>
        </pc:spChg>
        <pc:picChg chg="add del mod">
          <ac:chgData name="Silvester, Oliver (DLSLtd,RAL,CEO)" userId="S::oliver.silvester@diamond.ac.uk::a64745cd-319c-4991-b3f4-d7438ff51867" providerId="AD" clId="Web-{AD60D559-DADC-68AB-5DAA-6022D402AF84}" dt="2025-10-22T16:29:29.713" v="1668"/>
          <ac:picMkLst>
            <pc:docMk/>
            <pc:sldMk cId="2166529195" sldId="278"/>
            <ac:picMk id="4" creationId="{2EE64CD8-F15D-D4FF-A5BF-7F8FA7D5F6CD}"/>
          </ac:picMkLst>
        </pc:picChg>
        <pc:picChg chg="del">
          <ac:chgData name="Silvester, Oliver (DLSLtd,RAL,CEO)" userId="S::oliver.silvester@diamond.ac.uk::a64745cd-319c-4991-b3f4-d7438ff51867" providerId="AD" clId="Web-{AD60D559-DADC-68AB-5DAA-6022D402AF84}" dt="2025-10-22T16:25:45.930" v="1574"/>
          <ac:picMkLst>
            <pc:docMk/>
            <pc:sldMk cId="2166529195" sldId="278"/>
            <ac:picMk id="5" creationId="{71F58A87-E170-C016-CCC2-88C8FCB6DF49}"/>
          </ac:picMkLst>
        </pc:picChg>
        <pc:picChg chg="add mod">
          <ac:chgData name="Silvester, Oliver (DLSLtd,RAL,CEO)" userId="S::oliver.silvester@diamond.ac.uk::a64745cd-319c-4991-b3f4-d7438ff51867" providerId="AD" clId="Web-{AD60D559-DADC-68AB-5DAA-6022D402AF84}" dt="2025-10-22T16:29:34.682" v="1671" actId="14100"/>
          <ac:picMkLst>
            <pc:docMk/>
            <pc:sldMk cId="2166529195" sldId="278"/>
            <ac:picMk id="6" creationId="{7B0D049E-47A6-6E30-ED26-D388467E21AA}"/>
          </ac:picMkLst>
        </pc:picChg>
      </pc:sldChg>
      <pc:sldChg chg="new del">
        <pc:chgData name="Silvester, Oliver (DLSLtd,RAL,CEO)" userId="S::oliver.silvester@diamond.ac.uk::a64745cd-319c-4991-b3f4-d7438ff51867" providerId="AD" clId="Web-{AD60D559-DADC-68AB-5DAA-6022D402AF84}" dt="2025-10-22T16:36:01.597" v="1882"/>
        <pc:sldMkLst>
          <pc:docMk/>
          <pc:sldMk cId="982185524" sldId="27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lsltd-my.sharepoint.com/personal/dominic_oram_diamond_ac_uk/Documents/Cycle%20Tim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/>
              <a:t>Cycl</a:t>
            </a:r>
            <a:r>
              <a:rPr lang="en-GB" sz="1600" baseline="0"/>
              <a:t>e Time per Sample (Ignoring Exposure) </a:t>
            </a:r>
            <a:endParaRPr lang="en-GB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GDA</c:v>
                </c:pt>
                <c:pt idx="1">
                  <c:v>Hyperion (Single Pin)</c:v>
                </c:pt>
                <c:pt idx="2">
                  <c:v>Hyperion (Multipin with Zebra)</c:v>
                </c:pt>
                <c:pt idx="3">
                  <c:v>Hyperion (Multipin with Panda)</c:v>
                </c:pt>
                <c:pt idx="4">
                  <c:v>K04 Requirements</c:v>
                </c:pt>
              </c:strCache>
            </c:strRef>
          </c:cat>
          <c:val>
            <c:numRef>
              <c:f>Sheet1!$B$2:$B$6</c:f>
            </c:numRef>
          </c:val>
          <c:extLst>
            <c:ext xmlns:c16="http://schemas.microsoft.com/office/drawing/2014/chart" uri="{C3380CC4-5D6E-409C-BE32-E72D297353CC}">
              <c16:uniqueId val="{00000000-A3EB-4E63-8F7D-2FDBC5A9E54C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GDA</c:v>
                </c:pt>
                <c:pt idx="1">
                  <c:v>Hyperion (Single Pin)</c:v>
                </c:pt>
                <c:pt idx="2">
                  <c:v>Hyperion (Multipin with Zebra)</c:v>
                </c:pt>
                <c:pt idx="3">
                  <c:v>Hyperion (Multipin with Panda)</c:v>
                </c:pt>
                <c:pt idx="4">
                  <c:v>K04 Requirements</c:v>
                </c:pt>
              </c:strCache>
            </c:strRef>
          </c:cat>
          <c:val>
            <c:numRef>
              <c:f>Sheet1!$C$2:$C$6</c:f>
            </c:numRef>
          </c:val>
          <c:extLst>
            <c:ext xmlns:c16="http://schemas.microsoft.com/office/drawing/2014/chart" uri="{C3380CC4-5D6E-409C-BE32-E72D297353CC}">
              <c16:uniqueId val="{00000001-A3EB-4E63-8F7D-2FDBC5A9E54C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GDA</c:v>
                </c:pt>
                <c:pt idx="1">
                  <c:v>Hyperion (Single Pin)</c:v>
                </c:pt>
                <c:pt idx="2">
                  <c:v>Hyperion (Multipin with Zebra)</c:v>
                </c:pt>
                <c:pt idx="3">
                  <c:v>Hyperion (Multipin with Panda)</c:v>
                </c:pt>
                <c:pt idx="4">
                  <c:v>K04 Requirements</c:v>
                </c:pt>
              </c:strCache>
            </c:strRef>
          </c:cat>
          <c:val>
            <c:numRef>
              <c:f>Sheet1!$D$2:$D$6</c:f>
            </c:numRef>
          </c:val>
          <c:extLst>
            <c:ext xmlns:c16="http://schemas.microsoft.com/office/drawing/2014/chart" uri="{C3380CC4-5D6E-409C-BE32-E72D297353CC}">
              <c16:uniqueId val="{00000002-A3EB-4E63-8F7D-2FDBC5A9E54C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GDA</c:v>
                </c:pt>
                <c:pt idx="1">
                  <c:v>Hyperion (Single Pin)</c:v>
                </c:pt>
                <c:pt idx="2">
                  <c:v>Hyperion (Multipin with Zebra)</c:v>
                </c:pt>
                <c:pt idx="3">
                  <c:v>Hyperion (Multipin with Panda)</c:v>
                </c:pt>
                <c:pt idx="4">
                  <c:v>K04 Requirements</c:v>
                </c:pt>
              </c:strCache>
            </c:strRef>
          </c:cat>
          <c:val>
            <c:numRef>
              <c:f>Sheet1!$E$2:$E$6</c:f>
            </c:numRef>
          </c:val>
          <c:extLst>
            <c:ext xmlns:c16="http://schemas.microsoft.com/office/drawing/2014/chart" uri="{C3380CC4-5D6E-409C-BE32-E72D297353CC}">
              <c16:uniqueId val="{00000003-A3EB-4E63-8F7D-2FDBC5A9E54C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GDA</c:v>
                </c:pt>
                <c:pt idx="1">
                  <c:v>Hyperion (Single Pin)</c:v>
                </c:pt>
                <c:pt idx="2">
                  <c:v>Hyperion (Multipin with Zebra)</c:v>
                </c:pt>
                <c:pt idx="3">
                  <c:v>Hyperion (Multipin with Panda)</c:v>
                </c:pt>
                <c:pt idx="4">
                  <c:v>K04 Requirements</c:v>
                </c:pt>
              </c:strCache>
            </c:strRef>
          </c:cat>
          <c:val>
            <c:numRef>
              <c:f>Sheet1!$F$2:$F$6</c:f>
            </c:numRef>
          </c:val>
          <c:extLst>
            <c:ext xmlns:c16="http://schemas.microsoft.com/office/drawing/2014/chart" uri="{C3380CC4-5D6E-409C-BE32-E72D297353CC}">
              <c16:uniqueId val="{00000004-A3EB-4E63-8F7D-2FDBC5A9E54C}"/>
            </c:ext>
          </c:extLst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GDA</c:v>
                </c:pt>
                <c:pt idx="1">
                  <c:v>Hyperion (Single Pin)</c:v>
                </c:pt>
                <c:pt idx="2">
                  <c:v>Hyperion (Multipin with Zebra)</c:v>
                </c:pt>
                <c:pt idx="3">
                  <c:v>Hyperion (Multipin with Panda)</c:v>
                </c:pt>
                <c:pt idx="4">
                  <c:v>K04 Requirements</c:v>
                </c:pt>
              </c:strCache>
            </c:strRef>
          </c:cat>
          <c:val>
            <c:numRef>
              <c:f>Sheet1!$G$2:$G$6</c:f>
            </c:numRef>
          </c:val>
          <c:extLst>
            <c:ext xmlns:c16="http://schemas.microsoft.com/office/drawing/2014/chart" uri="{C3380CC4-5D6E-409C-BE32-E72D297353CC}">
              <c16:uniqueId val="{00000005-A3EB-4E63-8F7D-2FDBC5A9E54C}"/>
            </c:ext>
          </c:extLst>
        </c:ser>
        <c:ser>
          <c:idx val="6"/>
          <c:order val="6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GDA</c:v>
                </c:pt>
                <c:pt idx="1">
                  <c:v>Hyperion (Single Pin)</c:v>
                </c:pt>
                <c:pt idx="2">
                  <c:v>Hyperion (Multipin with Zebra)</c:v>
                </c:pt>
                <c:pt idx="3">
                  <c:v>Hyperion (Multipin with Panda)</c:v>
                </c:pt>
                <c:pt idx="4">
                  <c:v>K04 Requirements</c:v>
                </c:pt>
              </c:strCache>
            </c:strRef>
          </c:cat>
          <c:val>
            <c:numRef>
              <c:f>Sheet1!$H$2:$H$6</c:f>
              <c:numCache>
                <c:formatCode>General</c:formatCode>
                <c:ptCount val="5"/>
                <c:pt idx="0">
                  <c:v>120</c:v>
                </c:pt>
                <c:pt idx="1">
                  <c:v>70</c:v>
                </c:pt>
                <c:pt idx="2">
                  <c:v>20</c:v>
                </c:pt>
                <c:pt idx="3">
                  <c:v>14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3EB-4E63-8F7D-2FDBC5A9E5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0326264"/>
        <c:axId val="750326624"/>
      </c:barChart>
      <c:catAx>
        <c:axId val="750326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0326624"/>
        <c:crosses val="autoZero"/>
        <c:auto val="1"/>
        <c:lblAlgn val="ctr"/>
        <c:lblOffset val="100"/>
        <c:noMultiLvlLbl val="0"/>
      </c:catAx>
      <c:valAx>
        <c:axId val="750326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0326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84D0DD-CB1B-4DDB-8C53-9E8B9D8AAB9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4E4BF2D-9390-4F8D-8871-6ECA4A35F538}">
      <dgm:prSet/>
      <dgm:spPr/>
      <dgm:t>
        <a:bodyPr/>
        <a:lstStyle/>
        <a:p>
          <a:r>
            <a:rPr lang="en-GB" dirty="0"/>
            <a:t>K04, one of Diamond-II's flagship beamlines, aims to collect from 10,000 protein crystal samples per day via unattended data collection (UDC)</a:t>
          </a:r>
          <a:endParaRPr lang="en-US" dirty="0"/>
        </a:p>
      </dgm:t>
    </dgm:pt>
    <dgm:pt modelId="{1D1ACD16-A0C8-4F0F-9264-3D5887E453A8}" type="parTrans" cxnId="{F57249D3-F05C-4D64-9680-7529BC6861ED}">
      <dgm:prSet/>
      <dgm:spPr/>
      <dgm:t>
        <a:bodyPr/>
        <a:lstStyle/>
        <a:p>
          <a:endParaRPr lang="en-US"/>
        </a:p>
      </dgm:t>
    </dgm:pt>
    <dgm:pt modelId="{E4E0A702-FA2B-4E60-B78B-080E6CAB36CA}" type="sibTrans" cxnId="{F57249D3-F05C-4D64-9680-7529BC6861ED}">
      <dgm:prSet/>
      <dgm:spPr/>
      <dgm:t>
        <a:bodyPr/>
        <a:lstStyle/>
        <a:p>
          <a:endParaRPr lang="en-US"/>
        </a:p>
      </dgm:t>
    </dgm:pt>
    <dgm:pt modelId="{3F343013-B28C-44BF-86AB-1511C884B8D4}">
      <dgm:prSet/>
      <dgm:spPr/>
      <dgm:t>
        <a:bodyPr/>
        <a:lstStyle/>
        <a:p>
          <a:r>
            <a:rPr lang="en-GB" dirty="0"/>
            <a:t>This throughput requires a major upgrade in both the software and hardware</a:t>
          </a:r>
          <a:endParaRPr lang="en-US" dirty="0"/>
        </a:p>
      </dgm:t>
    </dgm:pt>
    <dgm:pt modelId="{DD076F90-AB4E-4A13-A126-5C29F9A78702}" type="parTrans" cxnId="{477DEBCE-3F93-45DF-B4A1-AABA3958C28F}">
      <dgm:prSet/>
      <dgm:spPr/>
      <dgm:t>
        <a:bodyPr/>
        <a:lstStyle/>
        <a:p>
          <a:endParaRPr lang="en-US"/>
        </a:p>
      </dgm:t>
    </dgm:pt>
    <dgm:pt modelId="{898674E2-EB30-44FB-A4F3-993C59717328}" type="sibTrans" cxnId="{477DEBCE-3F93-45DF-B4A1-AABA3958C28F}">
      <dgm:prSet/>
      <dgm:spPr/>
      <dgm:t>
        <a:bodyPr/>
        <a:lstStyle/>
        <a:p>
          <a:endParaRPr lang="en-US"/>
        </a:p>
      </dgm:t>
    </dgm:pt>
    <dgm:pt modelId="{8F367DCB-E139-47E1-953E-D3C089D052E6}">
      <dgm:prSet/>
      <dgm:spPr/>
      <dgm:t>
        <a:bodyPr/>
        <a:lstStyle/>
        <a:p>
          <a:r>
            <a:rPr lang="en-GB" dirty="0"/>
            <a:t>Hyperion is the Bluesky-based data acquisition software to orchestrate UDC in a way which maximises throughput</a:t>
          </a:r>
          <a:endParaRPr lang="en-US" dirty="0"/>
        </a:p>
      </dgm:t>
    </dgm:pt>
    <dgm:pt modelId="{1A314968-9D07-4E93-B477-CEBCA921DE6D}" type="parTrans" cxnId="{DA8D76BA-7F3C-40D5-AE62-44EFF6D82096}">
      <dgm:prSet/>
      <dgm:spPr/>
      <dgm:t>
        <a:bodyPr/>
        <a:lstStyle/>
        <a:p>
          <a:endParaRPr lang="en-US"/>
        </a:p>
      </dgm:t>
    </dgm:pt>
    <dgm:pt modelId="{C3733A31-E9B5-4CE2-B772-59A0F78D68EF}" type="sibTrans" cxnId="{DA8D76BA-7F3C-40D5-AE62-44EFF6D82096}">
      <dgm:prSet/>
      <dgm:spPr/>
      <dgm:t>
        <a:bodyPr/>
        <a:lstStyle/>
        <a:p>
          <a:endParaRPr lang="en-US"/>
        </a:p>
      </dgm:t>
    </dgm:pt>
    <dgm:pt modelId="{DBF0D9F7-F758-451B-9403-43C51455E8DA}">
      <dgm:prSet/>
      <dgm:spPr/>
      <dgm:t>
        <a:bodyPr/>
        <a:lstStyle/>
        <a:p>
          <a:r>
            <a:rPr lang="en-GB" dirty="0"/>
            <a:t>Ongoing project for the last 4 years, with an average of 3 developers</a:t>
          </a:r>
          <a:endParaRPr lang="en-US" dirty="0"/>
        </a:p>
      </dgm:t>
    </dgm:pt>
    <dgm:pt modelId="{17D6FBA7-7961-4E12-AF14-1EF972F9FE6D}" type="parTrans" cxnId="{192A7188-5FDD-4065-BE87-BD02AE739A4B}">
      <dgm:prSet/>
      <dgm:spPr/>
      <dgm:t>
        <a:bodyPr/>
        <a:lstStyle/>
        <a:p>
          <a:endParaRPr lang="en-US"/>
        </a:p>
      </dgm:t>
    </dgm:pt>
    <dgm:pt modelId="{55ABCE8B-A3C1-4B72-AEC6-255629368601}" type="sibTrans" cxnId="{192A7188-5FDD-4065-BE87-BD02AE739A4B}">
      <dgm:prSet/>
      <dgm:spPr/>
      <dgm:t>
        <a:bodyPr/>
        <a:lstStyle/>
        <a:p>
          <a:endParaRPr lang="en-US"/>
        </a:p>
      </dgm:t>
    </dgm:pt>
    <dgm:pt modelId="{2E8AA59D-1708-4C23-BFCD-28A4939B0DCD}" type="pres">
      <dgm:prSet presAssocID="{7084D0DD-CB1B-4DDB-8C53-9E8B9D8AAB9E}" presName="root" presStyleCnt="0">
        <dgm:presLayoutVars>
          <dgm:dir/>
          <dgm:resizeHandles val="exact"/>
        </dgm:presLayoutVars>
      </dgm:prSet>
      <dgm:spPr/>
    </dgm:pt>
    <dgm:pt modelId="{72CED6B6-EE5F-45A7-9B68-13719C07B532}" type="pres">
      <dgm:prSet presAssocID="{C4E4BF2D-9390-4F8D-8871-6ECA4A35F538}" presName="compNode" presStyleCnt="0"/>
      <dgm:spPr/>
    </dgm:pt>
    <dgm:pt modelId="{A1D9F03B-8335-40E7-AA73-DA9E56CFF752}" type="pres">
      <dgm:prSet presAssocID="{C4E4BF2D-9390-4F8D-8871-6ECA4A35F538}" presName="bgRect" presStyleLbl="bgShp" presStyleIdx="0" presStyleCnt="4"/>
      <dgm:spPr/>
    </dgm:pt>
    <dgm:pt modelId="{223F6E33-88FB-4179-80F9-AF0A3D2144D8}" type="pres">
      <dgm:prSet presAssocID="{C4E4BF2D-9390-4F8D-8871-6ECA4A35F53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ng"/>
        </a:ext>
      </dgm:extLst>
    </dgm:pt>
    <dgm:pt modelId="{E58EC1E4-F343-4E68-AB49-37EDA6E7E637}" type="pres">
      <dgm:prSet presAssocID="{C4E4BF2D-9390-4F8D-8871-6ECA4A35F538}" presName="spaceRect" presStyleCnt="0"/>
      <dgm:spPr/>
    </dgm:pt>
    <dgm:pt modelId="{2E828816-E33C-40E7-AFBF-A2167357AAC6}" type="pres">
      <dgm:prSet presAssocID="{C4E4BF2D-9390-4F8D-8871-6ECA4A35F538}" presName="parTx" presStyleLbl="revTx" presStyleIdx="0" presStyleCnt="4">
        <dgm:presLayoutVars>
          <dgm:chMax val="0"/>
          <dgm:chPref val="0"/>
        </dgm:presLayoutVars>
      </dgm:prSet>
      <dgm:spPr/>
    </dgm:pt>
    <dgm:pt modelId="{C4371FE5-B954-454E-B756-8D6EDEAAFA89}" type="pres">
      <dgm:prSet presAssocID="{E4E0A702-FA2B-4E60-B78B-080E6CAB36CA}" presName="sibTrans" presStyleCnt="0"/>
      <dgm:spPr/>
    </dgm:pt>
    <dgm:pt modelId="{351DA55B-A7B8-4E24-A47E-4776C57774B7}" type="pres">
      <dgm:prSet presAssocID="{3F343013-B28C-44BF-86AB-1511C884B8D4}" presName="compNode" presStyleCnt="0"/>
      <dgm:spPr/>
    </dgm:pt>
    <dgm:pt modelId="{70E241E2-D8A9-417D-B861-7FDAC94F3B7B}" type="pres">
      <dgm:prSet presAssocID="{3F343013-B28C-44BF-86AB-1511C884B8D4}" presName="bgRect" presStyleLbl="bgShp" presStyleIdx="1" presStyleCnt="4"/>
      <dgm:spPr/>
    </dgm:pt>
    <dgm:pt modelId="{E568ED9D-05DF-47E4-A53C-8D6B56A70836}" type="pres">
      <dgm:prSet presAssocID="{3F343013-B28C-44BF-86AB-1511C884B8D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E4BBEFB0-9321-48A3-8E7F-0C14B2C76737}" type="pres">
      <dgm:prSet presAssocID="{3F343013-B28C-44BF-86AB-1511C884B8D4}" presName="spaceRect" presStyleCnt="0"/>
      <dgm:spPr/>
    </dgm:pt>
    <dgm:pt modelId="{6C8D0169-6AD4-4EFB-B7AE-89E35480EDE9}" type="pres">
      <dgm:prSet presAssocID="{3F343013-B28C-44BF-86AB-1511C884B8D4}" presName="parTx" presStyleLbl="revTx" presStyleIdx="1" presStyleCnt="4">
        <dgm:presLayoutVars>
          <dgm:chMax val="0"/>
          <dgm:chPref val="0"/>
        </dgm:presLayoutVars>
      </dgm:prSet>
      <dgm:spPr/>
    </dgm:pt>
    <dgm:pt modelId="{DC9839E2-D851-4419-87E1-9374BED40721}" type="pres">
      <dgm:prSet presAssocID="{898674E2-EB30-44FB-A4F3-993C59717328}" presName="sibTrans" presStyleCnt="0"/>
      <dgm:spPr/>
    </dgm:pt>
    <dgm:pt modelId="{7EAEDADC-F0D2-4CB1-9906-860258463189}" type="pres">
      <dgm:prSet presAssocID="{8F367DCB-E139-47E1-953E-D3C089D052E6}" presName="compNode" presStyleCnt="0"/>
      <dgm:spPr/>
    </dgm:pt>
    <dgm:pt modelId="{276AE29C-A131-41F2-925E-5CE400A1A3C3}" type="pres">
      <dgm:prSet presAssocID="{8F367DCB-E139-47E1-953E-D3C089D052E6}" presName="bgRect" presStyleLbl="bgShp" presStyleIdx="2" presStyleCnt="4"/>
      <dgm:spPr/>
    </dgm:pt>
    <dgm:pt modelId="{BA98B247-E0D6-4F71-8005-8AC310B2A621}" type="pres">
      <dgm:prSet presAssocID="{8F367DCB-E139-47E1-953E-D3C089D052E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EF711CB5-41DB-46D3-83FD-D34A91E61246}" type="pres">
      <dgm:prSet presAssocID="{8F367DCB-E139-47E1-953E-D3C089D052E6}" presName="spaceRect" presStyleCnt="0"/>
      <dgm:spPr/>
    </dgm:pt>
    <dgm:pt modelId="{2B9EDCAE-19F9-4D3C-966D-FF1ECDB774A0}" type="pres">
      <dgm:prSet presAssocID="{8F367DCB-E139-47E1-953E-D3C089D052E6}" presName="parTx" presStyleLbl="revTx" presStyleIdx="2" presStyleCnt="4">
        <dgm:presLayoutVars>
          <dgm:chMax val="0"/>
          <dgm:chPref val="0"/>
        </dgm:presLayoutVars>
      </dgm:prSet>
      <dgm:spPr/>
    </dgm:pt>
    <dgm:pt modelId="{3ABFCAA8-744E-4610-AD99-128BAC3A455F}" type="pres">
      <dgm:prSet presAssocID="{C3733A31-E9B5-4CE2-B772-59A0F78D68EF}" presName="sibTrans" presStyleCnt="0"/>
      <dgm:spPr/>
    </dgm:pt>
    <dgm:pt modelId="{6630CCD3-5976-49D0-BA23-2892828B9972}" type="pres">
      <dgm:prSet presAssocID="{DBF0D9F7-F758-451B-9403-43C51455E8DA}" presName="compNode" presStyleCnt="0"/>
      <dgm:spPr/>
    </dgm:pt>
    <dgm:pt modelId="{7A5EB5F8-318C-415D-A82C-B9A3CC6558CD}" type="pres">
      <dgm:prSet presAssocID="{DBF0D9F7-F758-451B-9403-43C51455E8DA}" presName="bgRect" presStyleLbl="bgShp" presStyleIdx="3" presStyleCnt="4"/>
      <dgm:spPr/>
    </dgm:pt>
    <dgm:pt modelId="{534D5B8B-ED70-4561-92CC-6A8FE0683FB0}" type="pres">
      <dgm:prSet presAssocID="{DBF0D9F7-F758-451B-9403-43C51455E8D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ximise"/>
        </a:ext>
      </dgm:extLst>
    </dgm:pt>
    <dgm:pt modelId="{E4FBC8CA-D5A7-4935-9998-A81D079AD2E2}" type="pres">
      <dgm:prSet presAssocID="{DBF0D9F7-F758-451B-9403-43C51455E8DA}" presName="spaceRect" presStyleCnt="0"/>
      <dgm:spPr/>
    </dgm:pt>
    <dgm:pt modelId="{FB21D1EC-4EE8-432C-A053-5AE37E464829}" type="pres">
      <dgm:prSet presAssocID="{DBF0D9F7-F758-451B-9403-43C51455E8D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631D215-243E-4F8C-93C0-1699124F1A16}" type="presOf" srcId="{8F367DCB-E139-47E1-953E-D3C089D052E6}" destId="{2B9EDCAE-19F9-4D3C-966D-FF1ECDB774A0}" srcOrd="0" destOrd="0" presId="urn:microsoft.com/office/officeart/2018/2/layout/IconVerticalSolidList"/>
    <dgm:cxn modelId="{192A7188-5FDD-4065-BE87-BD02AE739A4B}" srcId="{7084D0DD-CB1B-4DDB-8C53-9E8B9D8AAB9E}" destId="{DBF0D9F7-F758-451B-9403-43C51455E8DA}" srcOrd="3" destOrd="0" parTransId="{17D6FBA7-7961-4E12-AF14-1EF972F9FE6D}" sibTransId="{55ABCE8B-A3C1-4B72-AEC6-255629368601}"/>
    <dgm:cxn modelId="{D179DC91-413F-4B33-A06D-AB69F3CC759C}" type="presOf" srcId="{7084D0DD-CB1B-4DDB-8C53-9E8B9D8AAB9E}" destId="{2E8AA59D-1708-4C23-BFCD-28A4939B0DCD}" srcOrd="0" destOrd="0" presId="urn:microsoft.com/office/officeart/2018/2/layout/IconVerticalSolidList"/>
    <dgm:cxn modelId="{DA8D76BA-7F3C-40D5-AE62-44EFF6D82096}" srcId="{7084D0DD-CB1B-4DDB-8C53-9E8B9D8AAB9E}" destId="{8F367DCB-E139-47E1-953E-D3C089D052E6}" srcOrd="2" destOrd="0" parTransId="{1A314968-9D07-4E93-B477-CEBCA921DE6D}" sibTransId="{C3733A31-E9B5-4CE2-B772-59A0F78D68EF}"/>
    <dgm:cxn modelId="{477DEBCE-3F93-45DF-B4A1-AABA3958C28F}" srcId="{7084D0DD-CB1B-4DDB-8C53-9E8B9D8AAB9E}" destId="{3F343013-B28C-44BF-86AB-1511C884B8D4}" srcOrd="1" destOrd="0" parTransId="{DD076F90-AB4E-4A13-A126-5C29F9A78702}" sibTransId="{898674E2-EB30-44FB-A4F3-993C59717328}"/>
    <dgm:cxn modelId="{F57249D3-F05C-4D64-9680-7529BC6861ED}" srcId="{7084D0DD-CB1B-4DDB-8C53-9E8B9D8AAB9E}" destId="{C4E4BF2D-9390-4F8D-8871-6ECA4A35F538}" srcOrd="0" destOrd="0" parTransId="{1D1ACD16-A0C8-4F0F-9264-3D5887E453A8}" sibTransId="{E4E0A702-FA2B-4E60-B78B-080E6CAB36CA}"/>
    <dgm:cxn modelId="{F06F2FE6-5228-45A8-BF06-D4133FD5D62A}" type="presOf" srcId="{3F343013-B28C-44BF-86AB-1511C884B8D4}" destId="{6C8D0169-6AD4-4EFB-B7AE-89E35480EDE9}" srcOrd="0" destOrd="0" presId="urn:microsoft.com/office/officeart/2018/2/layout/IconVerticalSolidList"/>
    <dgm:cxn modelId="{7E24B3EA-C71E-4202-8DEB-97239844E9A3}" type="presOf" srcId="{C4E4BF2D-9390-4F8D-8871-6ECA4A35F538}" destId="{2E828816-E33C-40E7-AFBF-A2167357AAC6}" srcOrd="0" destOrd="0" presId="urn:microsoft.com/office/officeart/2018/2/layout/IconVerticalSolidList"/>
    <dgm:cxn modelId="{7F6E47FC-91FB-463E-9B60-7408801A51A7}" type="presOf" srcId="{DBF0D9F7-F758-451B-9403-43C51455E8DA}" destId="{FB21D1EC-4EE8-432C-A053-5AE37E464829}" srcOrd="0" destOrd="0" presId="urn:microsoft.com/office/officeart/2018/2/layout/IconVerticalSolidList"/>
    <dgm:cxn modelId="{D676F60F-463E-4DAB-A75C-18A72D390135}" type="presParOf" srcId="{2E8AA59D-1708-4C23-BFCD-28A4939B0DCD}" destId="{72CED6B6-EE5F-45A7-9B68-13719C07B532}" srcOrd="0" destOrd="0" presId="urn:microsoft.com/office/officeart/2018/2/layout/IconVerticalSolidList"/>
    <dgm:cxn modelId="{C68372B9-DCB8-402F-8BFF-E4BD31D4A226}" type="presParOf" srcId="{72CED6B6-EE5F-45A7-9B68-13719C07B532}" destId="{A1D9F03B-8335-40E7-AA73-DA9E56CFF752}" srcOrd="0" destOrd="0" presId="urn:microsoft.com/office/officeart/2018/2/layout/IconVerticalSolidList"/>
    <dgm:cxn modelId="{E49EAFBC-22B8-4336-A476-9BC3CFFBC64E}" type="presParOf" srcId="{72CED6B6-EE5F-45A7-9B68-13719C07B532}" destId="{223F6E33-88FB-4179-80F9-AF0A3D2144D8}" srcOrd="1" destOrd="0" presId="urn:microsoft.com/office/officeart/2018/2/layout/IconVerticalSolidList"/>
    <dgm:cxn modelId="{D891E98B-4165-4564-9FC2-70202548FB54}" type="presParOf" srcId="{72CED6B6-EE5F-45A7-9B68-13719C07B532}" destId="{E58EC1E4-F343-4E68-AB49-37EDA6E7E637}" srcOrd="2" destOrd="0" presId="urn:microsoft.com/office/officeart/2018/2/layout/IconVerticalSolidList"/>
    <dgm:cxn modelId="{89DD4510-6EEE-40A0-B86A-638C871E02DC}" type="presParOf" srcId="{72CED6B6-EE5F-45A7-9B68-13719C07B532}" destId="{2E828816-E33C-40E7-AFBF-A2167357AAC6}" srcOrd="3" destOrd="0" presId="urn:microsoft.com/office/officeart/2018/2/layout/IconVerticalSolidList"/>
    <dgm:cxn modelId="{DB4258C3-337D-4744-BEF4-9F99708BA798}" type="presParOf" srcId="{2E8AA59D-1708-4C23-BFCD-28A4939B0DCD}" destId="{C4371FE5-B954-454E-B756-8D6EDEAAFA89}" srcOrd="1" destOrd="0" presId="urn:microsoft.com/office/officeart/2018/2/layout/IconVerticalSolidList"/>
    <dgm:cxn modelId="{06ECE43F-CDEC-450C-BBA7-15D0BE3CEBED}" type="presParOf" srcId="{2E8AA59D-1708-4C23-BFCD-28A4939B0DCD}" destId="{351DA55B-A7B8-4E24-A47E-4776C57774B7}" srcOrd="2" destOrd="0" presId="urn:microsoft.com/office/officeart/2018/2/layout/IconVerticalSolidList"/>
    <dgm:cxn modelId="{5F62B57D-0CA1-4D10-80E1-653C6FCF4A02}" type="presParOf" srcId="{351DA55B-A7B8-4E24-A47E-4776C57774B7}" destId="{70E241E2-D8A9-417D-B861-7FDAC94F3B7B}" srcOrd="0" destOrd="0" presId="urn:microsoft.com/office/officeart/2018/2/layout/IconVerticalSolidList"/>
    <dgm:cxn modelId="{50B7629F-0DBA-47F8-906C-53EB07205563}" type="presParOf" srcId="{351DA55B-A7B8-4E24-A47E-4776C57774B7}" destId="{E568ED9D-05DF-47E4-A53C-8D6B56A70836}" srcOrd="1" destOrd="0" presId="urn:microsoft.com/office/officeart/2018/2/layout/IconVerticalSolidList"/>
    <dgm:cxn modelId="{D09403CA-F827-4D17-B0E2-19002DF4892A}" type="presParOf" srcId="{351DA55B-A7B8-4E24-A47E-4776C57774B7}" destId="{E4BBEFB0-9321-48A3-8E7F-0C14B2C76737}" srcOrd="2" destOrd="0" presId="urn:microsoft.com/office/officeart/2018/2/layout/IconVerticalSolidList"/>
    <dgm:cxn modelId="{0406039B-9CD4-4D52-81F9-0AD46F295521}" type="presParOf" srcId="{351DA55B-A7B8-4E24-A47E-4776C57774B7}" destId="{6C8D0169-6AD4-4EFB-B7AE-89E35480EDE9}" srcOrd="3" destOrd="0" presId="urn:microsoft.com/office/officeart/2018/2/layout/IconVerticalSolidList"/>
    <dgm:cxn modelId="{7C52C155-885D-4FFF-9CA0-A11D7C976E4C}" type="presParOf" srcId="{2E8AA59D-1708-4C23-BFCD-28A4939B0DCD}" destId="{DC9839E2-D851-4419-87E1-9374BED40721}" srcOrd="3" destOrd="0" presId="urn:microsoft.com/office/officeart/2018/2/layout/IconVerticalSolidList"/>
    <dgm:cxn modelId="{E19E5743-60B0-45C5-AA2B-4E4F9329CD2C}" type="presParOf" srcId="{2E8AA59D-1708-4C23-BFCD-28A4939B0DCD}" destId="{7EAEDADC-F0D2-4CB1-9906-860258463189}" srcOrd="4" destOrd="0" presId="urn:microsoft.com/office/officeart/2018/2/layout/IconVerticalSolidList"/>
    <dgm:cxn modelId="{7B262EAD-76FA-4344-9A46-52E0CC5487BE}" type="presParOf" srcId="{7EAEDADC-F0D2-4CB1-9906-860258463189}" destId="{276AE29C-A131-41F2-925E-5CE400A1A3C3}" srcOrd="0" destOrd="0" presId="urn:microsoft.com/office/officeart/2018/2/layout/IconVerticalSolidList"/>
    <dgm:cxn modelId="{55F107E7-64AA-46FA-86BD-77362813C9AC}" type="presParOf" srcId="{7EAEDADC-F0D2-4CB1-9906-860258463189}" destId="{BA98B247-E0D6-4F71-8005-8AC310B2A621}" srcOrd="1" destOrd="0" presId="urn:microsoft.com/office/officeart/2018/2/layout/IconVerticalSolidList"/>
    <dgm:cxn modelId="{F3575B2D-35DC-4870-8CBE-F242048FCEA9}" type="presParOf" srcId="{7EAEDADC-F0D2-4CB1-9906-860258463189}" destId="{EF711CB5-41DB-46D3-83FD-D34A91E61246}" srcOrd="2" destOrd="0" presId="urn:microsoft.com/office/officeart/2018/2/layout/IconVerticalSolidList"/>
    <dgm:cxn modelId="{AF61AA01-43E8-4DCF-8553-CD9D3A67019E}" type="presParOf" srcId="{7EAEDADC-F0D2-4CB1-9906-860258463189}" destId="{2B9EDCAE-19F9-4D3C-966D-FF1ECDB774A0}" srcOrd="3" destOrd="0" presId="urn:microsoft.com/office/officeart/2018/2/layout/IconVerticalSolidList"/>
    <dgm:cxn modelId="{A94D6009-2D36-4307-9840-22A156AC895C}" type="presParOf" srcId="{2E8AA59D-1708-4C23-BFCD-28A4939B0DCD}" destId="{3ABFCAA8-744E-4610-AD99-128BAC3A455F}" srcOrd="5" destOrd="0" presId="urn:microsoft.com/office/officeart/2018/2/layout/IconVerticalSolidList"/>
    <dgm:cxn modelId="{C2DC2F3F-22AF-4559-8D95-8E5A6A8997A1}" type="presParOf" srcId="{2E8AA59D-1708-4C23-BFCD-28A4939B0DCD}" destId="{6630CCD3-5976-49D0-BA23-2892828B9972}" srcOrd="6" destOrd="0" presId="urn:microsoft.com/office/officeart/2018/2/layout/IconVerticalSolidList"/>
    <dgm:cxn modelId="{F596A3B2-20D0-459B-BE3A-C585E84E1B0A}" type="presParOf" srcId="{6630CCD3-5976-49D0-BA23-2892828B9972}" destId="{7A5EB5F8-318C-415D-A82C-B9A3CC6558CD}" srcOrd="0" destOrd="0" presId="urn:microsoft.com/office/officeart/2018/2/layout/IconVerticalSolidList"/>
    <dgm:cxn modelId="{C19833B8-017A-4ED3-95B4-B57C1E36923F}" type="presParOf" srcId="{6630CCD3-5976-49D0-BA23-2892828B9972}" destId="{534D5B8B-ED70-4561-92CC-6A8FE0683FB0}" srcOrd="1" destOrd="0" presId="urn:microsoft.com/office/officeart/2018/2/layout/IconVerticalSolidList"/>
    <dgm:cxn modelId="{2011D830-A396-4195-BE3D-C961DCB537EA}" type="presParOf" srcId="{6630CCD3-5976-49D0-BA23-2892828B9972}" destId="{E4FBC8CA-D5A7-4935-9998-A81D079AD2E2}" srcOrd="2" destOrd="0" presId="urn:microsoft.com/office/officeart/2018/2/layout/IconVerticalSolidList"/>
    <dgm:cxn modelId="{11DFCFB8-DC89-4294-A47E-0CBD0A60CF8E}" type="presParOf" srcId="{6630CCD3-5976-49D0-BA23-2892828B9972}" destId="{FB21D1EC-4EE8-432C-A053-5AE37E46482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D18BA5-A89F-48C8-8849-AEC1F431B845}" type="doc">
      <dgm:prSet loTypeId="urn:microsoft.com/office/officeart/2005/8/layout/vProcess5" loCatId="process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FE268596-C298-4738-88FA-2FADCBA80FA8}">
      <dgm:prSet/>
      <dgm:spPr/>
      <dgm:t>
        <a:bodyPr/>
        <a:lstStyle/>
        <a:p>
          <a:r>
            <a:rPr lang="en-GB"/>
            <a:t>Predecessor acquisition software GDA is now impossible to maintain to a high quality.</a:t>
          </a:r>
          <a:endParaRPr lang="en-US"/>
        </a:p>
      </dgm:t>
    </dgm:pt>
    <dgm:pt modelId="{3F8A8A0B-F876-4475-9B47-4737C5A1F1F9}" type="parTrans" cxnId="{5E263D9C-FDDD-4E7D-B173-87A1F70F4B94}">
      <dgm:prSet/>
      <dgm:spPr/>
      <dgm:t>
        <a:bodyPr/>
        <a:lstStyle/>
        <a:p>
          <a:endParaRPr lang="en-US"/>
        </a:p>
      </dgm:t>
    </dgm:pt>
    <dgm:pt modelId="{CACA41BD-961D-4A6A-AF1C-686A3707B003}" type="sibTrans" cxnId="{5E263D9C-FDDD-4E7D-B173-87A1F70F4B94}">
      <dgm:prSet/>
      <dgm:spPr/>
      <dgm:t>
        <a:bodyPr/>
        <a:lstStyle/>
        <a:p>
          <a:endParaRPr lang="en-US"/>
        </a:p>
      </dgm:t>
    </dgm:pt>
    <dgm:pt modelId="{3F99A987-CCF7-4815-9E2B-A324CA6CED35}">
      <dgm:prSet/>
      <dgm:spPr/>
      <dgm:t>
        <a:bodyPr/>
        <a:lstStyle/>
        <a:p>
          <a:r>
            <a:rPr lang="en-GB"/>
            <a:t>To maximise throughput, we need to make heavy use of asynchronous device operations and flyscanning – easy with ophyd-async.</a:t>
          </a:r>
          <a:endParaRPr lang="en-US"/>
        </a:p>
      </dgm:t>
    </dgm:pt>
    <dgm:pt modelId="{9190C467-9711-4117-80CD-F4942C4BA4B4}" type="parTrans" cxnId="{11C9B0B8-5F87-4BA1-A2C7-A444416D79BD}">
      <dgm:prSet/>
      <dgm:spPr/>
      <dgm:t>
        <a:bodyPr/>
        <a:lstStyle/>
        <a:p>
          <a:endParaRPr lang="en-US"/>
        </a:p>
      </dgm:t>
    </dgm:pt>
    <dgm:pt modelId="{55FB09CB-6246-488F-BAEB-38AB4A359DAE}" type="sibTrans" cxnId="{11C9B0B8-5F87-4BA1-A2C7-A444416D79BD}">
      <dgm:prSet/>
      <dgm:spPr/>
      <dgm:t>
        <a:bodyPr/>
        <a:lstStyle/>
        <a:p>
          <a:endParaRPr lang="en-US"/>
        </a:p>
      </dgm:t>
    </dgm:pt>
    <dgm:pt modelId="{AD3626D3-0195-4CAE-8652-083335BCAAA8}">
      <dgm:prSet/>
      <dgm:spPr/>
      <dgm:t>
        <a:bodyPr/>
        <a:lstStyle/>
        <a:p>
          <a:r>
            <a:rPr lang="en-GB"/>
            <a:t>Can easily be integrated with other acquisition services.</a:t>
          </a:r>
          <a:endParaRPr lang="en-US"/>
        </a:p>
      </dgm:t>
    </dgm:pt>
    <dgm:pt modelId="{C6FFC4A4-4886-4D9C-B1DF-75E1C2655A2B}" type="parTrans" cxnId="{FACAF104-39DF-4E87-800C-0368B4F02AB8}">
      <dgm:prSet/>
      <dgm:spPr/>
      <dgm:t>
        <a:bodyPr/>
        <a:lstStyle/>
        <a:p>
          <a:endParaRPr lang="en-US"/>
        </a:p>
      </dgm:t>
    </dgm:pt>
    <dgm:pt modelId="{FB7ECF61-2F2C-437A-B5D9-6EAF7DD2ED48}" type="sibTrans" cxnId="{FACAF104-39DF-4E87-800C-0368B4F02AB8}">
      <dgm:prSet/>
      <dgm:spPr/>
      <dgm:t>
        <a:bodyPr/>
        <a:lstStyle/>
        <a:p>
          <a:endParaRPr lang="en-US"/>
        </a:p>
      </dgm:t>
    </dgm:pt>
    <dgm:pt modelId="{994EC439-0782-4D97-9116-C4A6F4B1C63F}">
      <dgm:prSet/>
      <dgm:spPr/>
      <dgm:t>
        <a:bodyPr/>
        <a:lstStyle/>
        <a:p>
          <a:r>
            <a:rPr lang="en-GB"/>
            <a:t>There's now a very active international community of Bluesky developers.</a:t>
          </a:r>
          <a:endParaRPr lang="en-US"/>
        </a:p>
      </dgm:t>
    </dgm:pt>
    <dgm:pt modelId="{F70B6A4A-2D02-4D83-A322-BF123FC898A5}" type="parTrans" cxnId="{9DDD09A4-241C-4B93-85AF-3EB90D9B99F2}">
      <dgm:prSet/>
      <dgm:spPr/>
      <dgm:t>
        <a:bodyPr/>
        <a:lstStyle/>
        <a:p>
          <a:endParaRPr lang="en-US"/>
        </a:p>
      </dgm:t>
    </dgm:pt>
    <dgm:pt modelId="{4C5A314E-8968-4962-9C59-31F4755E44ED}" type="sibTrans" cxnId="{9DDD09A4-241C-4B93-85AF-3EB90D9B99F2}">
      <dgm:prSet/>
      <dgm:spPr/>
      <dgm:t>
        <a:bodyPr/>
        <a:lstStyle/>
        <a:p>
          <a:endParaRPr lang="en-US"/>
        </a:p>
      </dgm:t>
    </dgm:pt>
    <dgm:pt modelId="{252FF6D4-BC8F-4A1D-9FF2-1F050065E20F}" type="pres">
      <dgm:prSet presAssocID="{0BD18BA5-A89F-48C8-8849-AEC1F431B845}" presName="outerComposite" presStyleCnt="0">
        <dgm:presLayoutVars>
          <dgm:chMax val="5"/>
          <dgm:dir/>
          <dgm:resizeHandles val="exact"/>
        </dgm:presLayoutVars>
      </dgm:prSet>
      <dgm:spPr/>
    </dgm:pt>
    <dgm:pt modelId="{C1872576-F418-4B2A-A1E9-B4D82D271647}" type="pres">
      <dgm:prSet presAssocID="{0BD18BA5-A89F-48C8-8849-AEC1F431B845}" presName="dummyMaxCanvas" presStyleCnt="0">
        <dgm:presLayoutVars/>
      </dgm:prSet>
      <dgm:spPr/>
    </dgm:pt>
    <dgm:pt modelId="{722842D5-E9EC-45B2-AC95-222822A7ADAE}" type="pres">
      <dgm:prSet presAssocID="{0BD18BA5-A89F-48C8-8849-AEC1F431B845}" presName="FourNodes_1" presStyleLbl="node1" presStyleIdx="0" presStyleCnt="4">
        <dgm:presLayoutVars>
          <dgm:bulletEnabled val="1"/>
        </dgm:presLayoutVars>
      </dgm:prSet>
      <dgm:spPr/>
    </dgm:pt>
    <dgm:pt modelId="{B64CE1E2-0C7A-4DBB-B8AB-B49219387BF0}" type="pres">
      <dgm:prSet presAssocID="{0BD18BA5-A89F-48C8-8849-AEC1F431B845}" presName="FourNodes_2" presStyleLbl="node1" presStyleIdx="1" presStyleCnt="4">
        <dgm:presLayoutVars>
          <dgm:bulletEnabled val="1"/>
        </dgm:presLayoutVars>
      </dgm:prSet>
      <dgm:spPr/>
    </dgm:pt>
    <dgm:pt modelId="{178EAF8F-ED6F-4812-A963-3A3837267D35}" type="pres">
      <dgm:prSet presAssocID="{0BD18BA5-A89F-48C8-8849-AEC1F431B845}" presName="FourNodes_3" presStyleLbl="node1" presStyleIdx="2" presStyleCnt="4">
        <dgm:presLayoutVars>
          <dgm:bulletEnabled val="1"/>
        </dgm:presLayoutVars>
      </dgm:prSet>
      <dgm:spPr/>
    </dgm:pt>
    <dgm:pt modelId="{105BB44A-6D80-45B0-83AC-D59F06DBFD6E}" type="pres">
      <dgm:prSet presAssocID="{0BD18BA5-A89F-48C8-8849-AEC1F431B845}" presName="FourNodes_4" presStyleLbl="node1" presStyleIdx="3" presStyleCnt="4">
        <dgm:presLayoutVars>
          <dgm:bulletEnabled val="1"/>
        </dgm:presLayoutVars>
      </dgm:prSet>
      <dgm:spPr/>
    </dgm:pt>
    <dgm:pt modelId="{C7CF7CF1-BC2A-4668-9F64-1BA9B02E30AA}" type="pres">
      <dgm:prSet presAssocID="{0BD18BA5-A89F-48C8-8849-AEC1F431B845}" presName="FourConn_1-2" presStyleLbl="fgAccFollowNode1" presStyleIdx="0" presStyleCnt="3">
        <dgm:presLayoutVars>
          <dgm:bulletEnabled val="1"/>
        </dgm:presLayoutVars>
      </dgm:prSet>
      <dgm:spPr/>
    </dgm:pt>
    <dgm:pt modelId="{A85F39FA-DCD0-4CF4-98C6-91CE2756CEA7}" type="pres">
      <dgm:prSet presAssocID="{0BD18BA5-A89F-48C8-8849-AEC1F431B845}" presName="FourConn_2-3" presStyleLbl="fgAccFollowNode1" presStyleIdx="1" presStyleCnt="3">
        <dgm:presLayoutVars>
          <dgm:bulletEnabled val="1"/>
        </dgm:presLayoutVars>
      </dgm:prSet>
      <dgm:spPr/>
    </dgm:pt>
    <dgm:pt modelId="{3587C3FE-9FFA-4B83-BB98-6B36EA682FF2}" type="pres">
      <dgm:prSet presAssocID="{0BD18BA5-A89F-48C8-8849-AEC1F431B845}" presName="FourConn_3-4" presStyleLbl="fgAccFollowNode1" presStyleIdx="2" presStyleCnt="3">
        <dgm:presLayoutVars>
          <dgm:bulletEnabled val="1"/>
        </dgm:presLayoutVars>
      </dgm:prSet>
      <dgm:spPr/>
    </dgm:pt>
    <dgm:pt modelId="{50D98D6D-C67F-4019-914E-678D8A23BE7F}" type="pres">
      <dgm:prSet presAssocID="{0BD18BA5-A89F-48C8-8849-AEC1F431B845}" presName="FourNodes_1_text" presStyleLbl="node1" presStyleIdx="3" presStyleCnt="4">
        <dgm:presLayoutVars>
          <dgm:bulletEnabled val="1"/>
        </dgm:presLayoutVars>
      </dgm:prSet>
      <dgm:spPr/>
    </dgm:pt>
    <dgm:pt modelId="{948BE778-010B-4BE5-9921-00B092218AAE}" type="pres">
      <dgm:prSet presAssocID="{0BD18BA5-A89F-48C8-8849-AEC1F431B845}" presName="FourNodes_2_text" presStyleLbl="node1" presStyleIdx="3" presStyleCnt="4">
        <dgm:presLayoutVars>
          <dgm:bulletEnabled val="1"/>
        </dgm:presLayoutVars>
      </dgm:prSet>
      <dgm:spPr/>
    </dgm:pt>
    <dgm:pt modelId="{E74D1452-56B1-4520-9885-6177F2B0B43D}" type="pres">
      <dgm:prSet presAssocID="{0BD18BA5-A89F-48C8-8849-AEC1F431B845}" presName="FourNodes_3_text" presStyleLbl="node1" presStyleIdx="3" presStyleCnt="4">
        <dgm:presLayoutVars>
          <dgm:bulletEnabled val="1"/>
        </dgm:presLayoutVars>
      </dgm:prSet>
      <dgm:spPr/>
    </dgm:pt>
    <dgm:pt modelId="{B5346008-38BC-4D60-B3D1-BD43B68C86BC}" type="pres">
      <dgm:prSet presAssocID="{0BD18BA5-A89F-48C8-8849-AEC1F431B845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A5538100-97C7-44F5-A429-624F6FF341F0}" type="presOf" srcId="{AD3626D3-0195-4CAE-8652-083335BCAAA8}" destId="{E74D1452-56B1-4520-9885-6177F2B0B43D}" srcOrd="1" destOrd="0" presId="urn:microsoft.com/office/officeart/2005/8/layout/vProcess5"/>
    <dgm:cxn modelId="{FACAF104-39DF-4E87-800C-0368B4F02AB8}" srcId="{0BD18BA5-A89F-48C8-8849-AEC1F431B845}" destId="{AD3626D3-0195-4CAE-8652-083335BCAAA8}" srcOrd="2" destOrd="0" parTransId="{C6FFC4A4-4886-4D9C-B1DF-75E1C2655A2B}" sibTransId="{FB7ECF61-2F2C-437A-B5D9-6EAF7DD2ED48}"/>
    <dgm:cxn modelId="{A0F8FB05-71A0-4D45-9493-ED72A0840EA9}" type="presOf" srcId="{994EC439-0782-4D97-9116-C4A6F4B1C63F}" destId="{105BB44A-6D80-45B0-83AC-D59F06DBFD6E}" srcOrd="0" destOrd="0" presId="urn:microsoft.com/office/officeart/2005/8/layout/vProcess5"/>
    <dgm:cxn modelId="{A91AA508-618B-49C5-9BC2-B2448236AF84}" type="presOf" srcId="{3F99A987-CCF7-4815-9E2B-A324CA6CED35}" destId="{948BE778-010B-4BE5-9921-00B092218AAE}" srcOrd="1" destOrd="0" presId="urn:microsoft.com/office/officeart/2005/8/layout/vProcess5"/>
    <dgm:cxn modelId="{8F3A2A15-3164-4F97-B2FC-D7BF2914438B}" type="presOf" srcId="{55FB09CB-6246-488F-BAEB-38AB4A359DAE}" destId="{A85F39FA-DCD0-4CF4-98C6-91CE2756CEA7}" srcOrd="0" destOrd="0" presId="urn:microsoft.com/office/officeart/2005/8/layout/vProcess5"/>
    <dgm:cxn modelId="{4254771B-7ED9-472C-8E58-0F64904AB03F}" type="presOf" srcId="{AD3626D3-0195-4CAE-8652-083335BCAAA8}" destId="{178EAF8F-ED6F-4812-A963-3A3837267D35}" srcOrd="0" destOrd="0" presId="urn:microsoft.com/office/officeart/2005/8/layout/vProcess5"/>
    <dgm:cxn modelId="{C06E1429-E89B-4479-8B13-FE54412FA8A2}" type="presOf" srcId="{994EC439-0782-4D97-9116-C4A6F4B1C63F}" destId="{B5346008-38BC-4D60-B3D1-BD43B68C86BC}" srcOrd="1" destOrd="0" presId="urn:microsoft.com/office/officeart/2005/8/layout/vProcess5"/>
    <dgm:cxn modelId="{B0E6393B-BD54-461D-AE2B-4BBA2A2594BD}" type="presOf" srcId="{FB7ECF61-2F2C-437A-B5D9-6EAF7DD2ED48}" destId="{3587C3FE-9FFA-4B83-BB98-6B36EA682FF2}" srcOrd="0" destOrd="0" presId="urn:microsoft.com/office/officeart/2005/8/layout/vProcess5"/>
    <dgm:cxn modelId="{8F1CEA56-89F7-4D75-B394-EF3FF502BDB2}" type="presOf" srcId="{FE268596-C298-4738-88FA-2FADCBA80FA8}" destId="{50D98D6D-C67F-4019-914E-678D8A23BE7F}" srcOrd="1" destOrd="0" presId="urn:microsoft.com/office/officeart/2005/8/layout/vProcess5"/>
    <dgm:cxn modelId="{5E263D9C-FDDD-4E7D-B173-87A1F70F4B94}" srcId="{0BD18BA5-A89F-48C8-8849-AEC1F431B845}" destId="{FE268596-C298-4738-88FA-2FADCBA80FA8}" srcOrd="0" destOrd="0" parTransId="{3F8A8A0B-F876-4475-9B47-4737C5A1F1F9}" sibTransId="{CACA41BD-961D-4A6A-AF1C-686A3707B003}"/>
    <dgm:cxn modelId="{25339B9C-13C6-4BD4-AA0A-E5C426ED3706}" type="presOf" srcId="{FE268596-C298-4738-88FA-2FADCBA80FA8}" destId="{722842D5-E9EC-45B2-AC95-222822A7ADAE}" srcOrd="0" destOrd="0" presId="urn:microsoft.com/office/officeart/2005/8/layout/vProcess5"/>
    <dgm:cxn modelId="{9DDD09A4-241C-4B93-85AF-3EB90D9B99F2}" srcId="{0BD18BA5-A89F-48C8-8849-AEC1F431B845}" destId="{994EC439-0782-4D97-9116-C4A6F4B1C63F}" srcOrd="3" destOrd="0" parTransId="{F70B6A4A-2D02-4D83-A322-BF123FC898A5}" sibTransId="{4C5A314E-8968-4962-9C59-31F4755E44ED}"/>
    <dgm:cxn modelId="{8BF4F1AC-4FEB-430F-8946-9DC195BED237}" type="presOf" srcId="{0BD18BA5-A89F-48C8-8849-AEC1F431B845}" destId="{252FF6D4-BC8F-4A1D-9FF2-1F050065E20F}" srcOrd="0" destOrd="0" presId="urn:microsoft.com/office/officeart/2005/8/layout/vProcess5"/>
    <dgm:cxn modelId="{11C9B0B8-5F87-4BA1-A2C7-A444416D79BD}" srcId="{0BD18BA5-A89F-48C8-8849-AEC1F431B845}" destId="{3F99A987-CCF7-4815-9E2B-A324CA6CED35}" srcOrd="1" destOrd="0" parTransId="{9190C467-9711-4117-80CD-F4942C4BA4B4}" sibTransId="{55FB09CB-6246-488F-BAEB-38AB4A359DAE}"/>
    <dgm:cxn modelId="{9CBAA5BE-D7CA-4AEB-B549-2A3533097867}" type="presOf" srcId="{CACA41BD-961D-4A6A-AF1C-686A3707B003}" destId="{C7CF7CF1-BC2A-4668-9F64-1BA9B02E30AA}" srcOrd="0" destOrd="0" presId="urn:microsoft.com/office/officeart/2005/8/layout/vProcess5"/>
    <dgm:cxn modelId="{B073C1E2-2AFA-486C-85C3-3594C7965365}" type="presOf" srcId="{3F99A987-CCF7-4815-9E2B-A324CA6CED35}" destId="{B64CE1E2-0C7A-4DBB-B8AB-B49219387BF0}" srcOrd="0" destOrd="0" presId="urn:microsoft.com/office/officeart/2005/8/layout/vProcess5"/>
    <dgm:cxn modelId="{C75F331D-7E0E-41A1-A43B-C5DBF2F2D458}" type="presParOf" srcId="{252FF6D4-BC8F-4A1D-9FF2-1F050065E20F}" destId="{C1872576-F418-4B2A-A1E9-B4D82D271647}" srcOrd="0" destOrd="0" presId="urn:microsoft.com/office/officeart/2005/8/layout/vProcess5"/>
    <dgm:cxn modelId="{E7DF269A-27E2-4473-A6F0-AB3AB6486CEE}" type="presParOf" srcId="{252FF6D4-BC8F-4A1D-9FF2-1F050065E20F}" destId="{722842D5-E9EC-45B2-AC95-222822A7ADAE}" srcOrd="1" destOrd="0" presId="urn:microsoft.com/office/officeart/2005/8/layout/vProcess5"/>
    <dgm:cxn modelId="{222BD11B-7F51-49AC-B8A8-6831A9F2D517}" type="presParOf" srcId="{252FF6D4-BC8F-4A1D-9FF2-1F050065E20F}" destId="{B64CE1E2-0C7A-4DBB-B8AB-B49219387BF0}" srcOrd="2" destOrd="0" presId="urn:microsoft.com/office/officeart/2005/8/layout/vProcess5"/>
    <dgm:cxn modelId="{1E5DA8CA-B87B-4F69-9F5F-9A82D118A251}" type="presParOf" srcId="{252FF6D4-BC8F-4A1D-9FF2-1F050065E20F}" destId="{178EAF8F-ED6F-4812-A963-3A3837267D35}" srcOrd="3" destOrd="0" presId="urn:microsoft.com/office/officeart/2005/8/layout/vProcess5"/>
    <dgm:cxn modelId="{47CE5D90-5FEA-449C-91E2-4552B0A7A1D4}" type="presParOf" srcId="{252FF6D4-BC8F-4A1D-9FF2-1F050065E20F}" destId="{105BB44A-6D80-45B0-83AC-D59F06DBFD6E}" srcOrd="4" destOrd="0" presId="urn:microsoft.com/office/officeart/2005/8/layout/vProcess5"/>
    <dgm:cxn modelId="{B0D1E88D-59BB-4403-A442-5D6722E0C9DC}" type="presParOf" srcId="{252FF6D4-BC8F-4A1D-9FF2-1F050065E20F}" destId="{C7CF7CF1-BC2A-4668-9F64-1BA9B02E30AA}" srcOrd="5" destOrd="0" presId="urn:microsoft.com/office/officeart/2005/8/layout/vProcess5"/>
    <dgm:cxn modelId="{BDD22773-4B85-42F0-9961-D1E062768BC8}" type="presParOf" srcId="{252FF6D4-BC8F-4A1D-9FF2-1F050065E20F}" destId="{A85F39FA-DCD0-4CF4-98C6-91CE2756CEA7}" srcOrd="6" destOrd="0" presId="urn:microsoft.com/office/officeart/2005/8/layout/vProcess5"/>
    <dgm:cxn modelId="{316201C5-DE48-4A97-9241-42B72D0CAF6A}" type="presParOf" srcId="{252FF6D4-BC8F-4A1D-9FF2-1F050065E20F}" destId="{3587C3FE-9FFA-4B83-BB98-6B36EA682FF2}" srcOrd="7" destOrd="0" presId="urn:microsoft.com/office/officeart/2005/8/layout/vProcess5"/>
    <dgm:cxn modelId="{96A63817-FB5D-48C6-A62B-C30E9BB7A3B0}" type="presParOf" srcId="{252FF6D4-BC8F-4A1D-9FF2-1F050065E20F}" destId="{50D98D6D-C67F-4019-914E-678D8A23BE7F}" srcOrd="8" destOrd="0" presId="urn:microsoft.com/office/officeart/2005/8/layout/vProcess5"/>
    <dgm:cxn modelId="{219E792F-477C-46F3-8E02-3B374E294720}" type="presParOf" srcId="{252FF6D4-BC8F-4A1D-9FF2-1F050065E20F}" destId="{948BE778-010B-4BE5-9921-00B092218AAE}" srcOrd="9" destOrd="0" presId="urn:microsoft.com/office/officeart/2005/8/layout/vProcess5"/>
    <dgm:cxn modelId="{F5E5E572-3A3F-482F-8597-F0EF183B6F29}" type="presParOf" srcId="{252FF6D4-BC8F-4A1D-9FF2-1F050065E20F}" destId="{E74D1452-56B1-4520-9885-6177F2B0B43D}" srcOrd="10" destOrd="0" presId="urn:microsoft.com/office/officeart/2005/8/layout/vProcess5"/>
    <dgm:cxn modelId="{8DA497CF-0813-44B8-8450-A2588BBF6A38}" type="presParOf" srcId="{252FF6D4-BC8F-4A1D-9FF2-1F050065E20F}" destId="{B5346008-38BC-4D60-B3D1-BD43B68C86B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E44C51-1E9D-49EE-9526-81250A33B2A4}" type="doc">
      <dgm:prSet loTypeId="urn:microsoft.com/office/officeart/2016/7/layout/LinearBlockProcessNumbered" loCatId="process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E3443C5B-88CF-4EAC-8C08-F93AE01EE92D}">
      <dgm:prSet/>
      <dgm:spPr/>
      <dgm:t>
        <a:bodyPr/>
        <a:lstStyle/>
        <a:p>
          <a:r>
            <a:rPr lang="en-GB"/>
            <a:t>A decision was made to prioritise Hyperion at the expense of other beamlines</a:t>
          </a:r>
          <a:endParaRPr lang="en-US"/>
        </a:p>
      </dgm:t>
    </dgm:pt>
    <dgm:pt modelId="{FE1CCE6D-0DC4-4B11-BE0A-56A4F9D104D3}" type="parTrans" cxnId="{1344DE66-93C4-4724-8D5D-ED1B9FB86DEA}">
      <dgm:prSet/>
      <dgm:spPr/>
      <dgm:t>
        <a:bodyPr/>
        <a:lstStyle/>
        <a:p>
          <a:endParaRPr lang="en-US"/>
        </a:p>
      </dgm:t>
    </dgm:pt>
    <dgm:pt modelId="{0D4B3889-5383-438C-8F00-0B6CDE21A673}" type="sibTrans" cxnId="{1344DE66-93C4-4724-8D5D-ED1B9FB86DEA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CD6F7798-DB77-4AC3-BCBF-0A36028C7B20}">
      <dgm:prSet/>
      <dgm:spPr/>
      <dgm:t>
        <a:bodyPr/>
        <a:lstStyle/>
        <a:p>
          <a:r>
            <a:rPr lang="en-GB"/>
            <a:t>A focussed team working closely together with minimal context-switching is very efficient</a:t>
          </a:r>
          <a:endParaRPr lang="en-US"/>
        </a:p>
      </dgm:t>
    </dgm:pt>
    <dgm:pt modelId="{9D16D2D2-91B7-4B8B-B45D-E1119F2A4DFE}" type="parTrans" cxnId="{4F1DEB9D-0590-4E3B-9155-52585A87C56F}">
      <dgm:prSet/>
      <dgm:spPr/>
      <dgm:t>
        <a:bodyPr/>
        <a:lstStyle/>
        <a:p>
          <a:endParaRPr lang="en-US"/>
        </a:p>
      </dgm:t>
    </dgm:pt>
    <dgm:pt modelId="{0CB75FDA-F594-4788-BC43-3E903E3514EB}" type="sibTrans" cxnId="{4F1DEB9D-0590-4E3B-9155-52585A87C56F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3937172F-6CF7-4678-8028-C55494FDF05F}">
      <dgm:prSet/>
      <dgm:spPr/>
      <dgm:t>
        <a:bodyPr/>
        <a:lstStyle/>
        <a:p>
          <a:r>
            <a:rPr lang="en-GB"/>
            <a:t>Workload simplified by the nature of the UDC loop: Same experiment every time, no users, no GUIs, no manual interaction with experiments to consider.</a:t>
          </a:r>
          <a:endParaRPr lang="en-US"/>
        </a:p>
      </dgm:t>
    </dgm:pt>
    <dgm:pt modelId="{D0B5F782-1514-44C5-80D2-7D17295802E3}" type="parTrans" cxnId="{3C2D08E6-B494-4CFF-B9C4-4C74105D66FE}">
      <dgm:prSet/>
      <dgm:spPr/>
      <dgm:t>
        <a:bodyPr/>
        <a:lstStyle/>
        <a:p>
          <a:endParaRPr lang="en-US"/>
        </a:p>
      </dgm:t>
    </dgm:pt>
    <dgm:pt modelId="{EB2D5C64-371B-4AC2-AA3C-431971C64EA2}" type="sibTrans" cxnId="{3C2D08E6-B494-4CFF-B9C4-4C74105D66FE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38284F4A-4961-443F-9670-4C655E86FAD8}" type="pres">
      <dgm:prSet presAssocID="{65E44C51-1E9D-49EE-9526-81250A33B2A4}" presName="Name0" presStyleCnt="0">
        <dgm:presLayoutVars>
          <dgm:animLvl val="lvl"/>
          <dgm:resizeHandles val="exact"/>
        </dgm:presLayoutVars>
      </dgm:prSet>
      <dgm:spPr/>
    </dgm:pt>
    <dgm:pt modelId="{AAAA0E62-6C65-4AA3-A982-03B7FB968F95}" type="pres">
      <dgm:prSet presAssocID="{E3443C5B-88CF-4EAC-8C08-F93AE01EE92D}" presName="compositeNode" presStyleCnt="0">
        <dgm:presLayoutVars>
          <dgm:bulletEnabled val="1"/>
        </dgm:presLayoutVars>
      </dgm:prSet>
      <dgm:spPr/>
    </dgm:pt>
    <dgm:pt modelId="{DB53183E-80D7-4679-9ADD-E01A5462E42D}" type="pres">
      <dgm:prSet presAssocID="{E3443C5B-88CF-4EAC-8C08-F93AE01EE92D}" presName="bgRect" presStyleLbl="alignNode1" presStyleIdx="0" presStyleCnt="3"/>
      <dgm:spPr/>
    </dgm:pt>
    <dgm:pt modelId="{F913CAFE-29C9-4E41-85C6-9AD328BD4651}" type="pres">
      <dgm:prSet presAssocID="{0D4B3889-5383-438C-8F00-0B6CDE21A673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78D306B6-D113-4F2E-89D5-E6B3A71EFC6D}" type="pres">
      <dgm:prSet presAssocID="{E3443C5B-88CF-4EAC-8C08-F93AE01EE92D}" presName="nodeRect" presStyleLbl="alignNode1" presStyleIdx="0" presStyleCnt="3">
        <dgm:presLayoutVars>
          <dgm:bulletEnabled val="1"/>
        </dgm:presLayoutVars>
      </dgm:prSet>
      <dgm:spPr/>
    </dgm:pt>
    <dgm:pt modelId="{45D4E1EF-9B42-4B02-AB1E-B99535BACB08}" type="pres">
      <dgm:prSet presAssocID="{0D4B3889-5383-438C-8F00-0B6CDE21A673}" presName="sibTrans" presStyleCnt="0"/>
      <dgm:spPr/>
    </dgm:pt>
    <dgm:pt modelId="{2A686A16-D472-478E-A596-FFB1D9DCE844}" type="pres">
      <dgm:prSet presAssocID="{CD6F7798-DB77-4AC3-BCBF-0A36028C7B20}" presName="compositeNode" presStyleCnt="0">
        <dgm:presLayoutVars>
          <dgm:bulletEnabled val="1"/>
        </dgm:presLayoutVars>
      </dgm:prSet>
      <dgm:spPr/>
    </dgm:pt>
    <dgm:pt modelId="{956968F9-C00B-4D9A-A37A-904BD3989A84}" type="pres">
      <dgm:prSet presAssocID="{CD6F7798-DB77-4AC3-BCBF-0A36028C7B20}" presName="bgRect" presStyleLbl="alignNode1" presStyleIdx="1" presStyleCnt="3"/>
      <dgm:spPr/>
    </dgm:pt>
    <dgm:pt modelId="{CDC56870-F500-4E04-8874-6598D3E12F11}" type="pres">
      <dgm:prSet presAssocID="{0CB75FDA-F594-4788-BC43-3E903E3514EB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370ED0D9-9D87-45B7-8CD3-87F93834735C}" type="pres">
      <dgm:prSet presAssocID="{CD6F7798-DB77-4AC3-BCBF-0A36028C7B20}" presName="nodeRect" presStyleLbl="alignNode1" presStyleIdx="1" presStyleCnt="3">
        <dgm:presLayoutVars>
          <dgm:bulletEnabled val="1"/>
        </dgm:presLayoutVars>
      </dgm:prSet>
      <dgm:spPr/>
    </dgm:pt>
    <dgm:pt modelId="{5C34DD2C-C705-400C-9DB1-A358220F3D6C}" type="pres">
      <dgm:prSet presAssocID="{0CB75FDA-F594-4788-BC43-3E903E3514EB}" presName="sibTrans" presStyleCnt="0"/>
      <dgm:spPr/>
    </dgm:pt>
    <dgm:pt modelId="{4E2C049F-3F2E-4143-BEDF-26EF3FC67148}" type="pres">
      <dgm:prSet presAssocID="{3937172F-6CF7-4678-8028-C55494FDF05F}" presName="compositeNode" presStyleCnt="0">
        <dgm:presLayoutVars>
          <dgm:bulletEnabled val="1"/>
        </dgm:presLayoutVars>
      </dgm:prSet>
      <dgm:spPr/>
    </dgm:pt>
    <dgm:pt modelId="{11ED56ED-0499-4F66-B6FC-A6D821F05F1D}" type="pres">
      <dgm:prSet presAssocID="{3937172F-6CF7-4678-8028-C55494FDF05F}" presName="bgRect" presStyleLbl="alignNode1" presStyleIdx="2" presStyleCnt="3"/>
      <dgm:spPr/>
    </dgm:pt>
    <dgm:pt modelId="{592E25D8-2C09-4E04-AFB8-1B625EDC7E1C}" type="pres">
      <dgm:prSet presAssocID="{EB2D5C64-371B-4AC2-AA3C-431971C64EA2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66AF0A5D-5E25-4D87-8407-D662EF99283A}" type="pres">
      <dgm:prSet presAssocID="{3937172F-6CF7-4678-8028-C55494FDF05F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059B1427-9EB4-4B07-B664-2730E98FB630}" type="presOf" srcId="{0D4B3889-5383-438C-8F00-0B6CDE21A673}" destId="{F913CAFE-29C9-4E41-85C6-9AD328BD4651}" srcOrd="0" destOrd="0" presId="urn:microsoft.com/office/officeart/2016/7/layout/LinearBlockProcessNumbered"/>
    <dgm:cxn modelId="{25329B31-220D-4602-AB8D-4AF6B909AF64}" type="presOf" srcId="{3937172F-6CF7-4678-8028-C55494FDF05F}" destId="{11ED56ED-0499-4F66-B6FC-A6D821F05F1D}" srcOrd="0" destOrd="0" presId="urn:microsoft.com/office/officeart/2016/7/layout/LinearBlockProcessNumbered"/>
    <dgm:cxn modelId="{1344DE66-93C4-4724-8D5D-ED1B9FB86DEA}" srcId="{65E44C51-1E9D-49EE-9526-81250A33B2A4}" destId="{E3443C5B-88CF-4EAC-8C08-F93AE01EE92D}" srcOrd="0" destOrd="0" parTransId="{FE1CCE6D-0DC4-4B11-BE0A-56A4F9D104D3}" sibTransId="{0D4B3889-5383-438C-8F00-0B6CDE21A673}"/>
    <dgm:cxn modelId="{8A7FAF47-2124-4E5F-9A07-94BC237FE129}" type="presOf" srcId="{E3443C5B-88CF-4EAC-8C08-F93AE01EE92D}" destId="{DB53183E-80D7-4679-9ADD-E01A5462E42D}" srcOrd="0" destOrd="0" presId="urn:microsoft.com/office/officeart/2016/7/layout/LinearBlockProcessNumbered"/>
    <dgm:cxn modelId="{E638946A-A35A-4543-91A5-4E21FD4ED212}" type="presOf" srcId="{0CB75FDA-F594-4788-BC43-3E903E3514EB}" destId="{CDC56870-F500-4E04-8874-6598D3E12F11}" srcOrd="0" destOrd="0" presId="urn:microsoft.com/office/officeart/2016/7/layout/LinearBlockProcessNumbered"/>
    <dgm:cxn modelId="{169F029D-9207-4C08-BB99-D60B31EDB41A}" type="presOf" srcId="{3937172F-6CF7-4678-8028-C55494FDF05F}" destId="{66AF0A5D-5E25-4D87-8407-D662EF99283A}" srcOrd="1" destOrd="0" presId="urn:microsoft.com/office/officeart/2016/7/layout/LinearBlockProcessNumbered"/>
    <dgm:cxn modelId="{E4FC089D-B024-49C7-B875-1705D0D53EDE}" type="presOf" srcId="{E3443C5B-88CF-4EAC-8C08-F93AE01EE92D}" destId="{78D306B6-D113-4F2E-89D5-E6B3A71EFC6D}" srcOrd="1" destOrd="0" presId="urn:microsoft.com/office/officeart/2016/7/layout/LinearBlockProcessNumbered"/>
    <dgm:cxn modelId="{4F1DEB9D-0590-4E3B-9155-52585A87C56F}" srcId="{65E44C51-1E9D-49EE-9526-81250A33B2A4}" destId="{CD6F7798-DB77-4AC3-BCBF-0A36028C7B20}" srcOrd="1" destOrd="0" parTransId="{9D16D2D2-91B7-4B8B-B45D-E1119F2A4DFE}" sibTransId="{0CB75FDA-F594-4788-BC43-3E903E3514EB}"/>
    <dgm:cxn modelId="{0760A0B4-FDFB-4476-8E75-7CDBE4A8FEBD}" type="presOf" srcId="{65E44C51-1E9D-49EE-9526-81250A33B2A4}" destId="{38284F4A-4961-443F-9670-4C655E86FAD8}" srcOrd="0" destOrd="0" presId="urn:microsoft.com/office/officeart/2016/7/layout/LinearBlockProcessNumbered"/>
    <dgm:cxn modelId="{AEA32FB9-83EF-43AF-996A-B3434C8B2BB2}" type="presOf" srcId="{CD6F7798-DB77-4AC3-BCBF-0A36028C7B20}" destId="{956968F9-C00B-4D9A-A37A-904BD3989A84}" srcOrd="0" destOrd="0" presId="urn:microsoft.com/office/officeart/2016/7/layout/LinearBlockProcessNumbered"/>
    <dgm:cxn modelId="{7DF1DCBD-2159-49E9-9905-11FC6E4A905E}" type="presOf" srcId="{EB2D5C64-371B-4AC2-AA3C-431971C64EA2}" destId="{592E25D8-2C09-4E04-AFB8-1B625EDC7E1C}" srcOrd="0" destOrd="0" presId="urn:microsoft.com/office/officeart/2016/7/layout/LinearBlockProcessNumbered"/>
    <dgm:cxn modelId="{3C2D08E6-B494-4CFF-B9C4-4C74105D66FE}" srcId="{65E44C51-1E9D-49EE-9526-81250A33B2A4}" destId="{3937172F-6CF7-4678-8028-C55494FDF05F}" srcOrd="2" destOrd="0" parTransId="{D0B5F782-1514-44C5-80D2-7D17295802E3}" sibTransId="{EB2D5C64-371B-4AC2-AA3C-431971C64EA2}"/>
    <dgm:cxn modelId="{7A76F4FD-C0FC-4807-81D2-B52477E9D500}" type="presOf" srcId="{CD6F7798-DB77-4AC3-BCBF-0A36028C7B20}" destId="{370ED0D9-9D87-45B7-8CD3-87F93834735C}" srcOrd="1" destOrd="0" presId="urn:microsoft.com/office/officeart/2016/7/layout/LinearBlockProcessNumbered"/>
    <dgm:cxn modelId="{2440A19F-10B5-45D0-9AB4-6994B781AB60}" type="presParOf" srcId="{38284F4A-4961-443F-9670-4C655E86FAD8}" destId="{AAAA0E62-6C65-4AA3-A982-03B7FB968F95}" srcOrd="0" destOrd="0" presId="urn:microsoft.com/office/officeart/2016/7/layout/LinearBlockProcessNumbered"/>
    <dgm:cxn modelId="{16D5F212-9801-4E08-909E-1812BE4A6719}" type="presParOf" srcId="{AAAA0E62-6C65-4AA3-A982-03B7FB968F95}" destId="{DB53183E-80D7-4679-9ADD-E01A5462E42D}" srcOrd="0" destOrd="0" presId="urn:microsoft.com/office/officeart/2016/7/layout/LinearBlockProcessNumbered"/>
    <dgm:cxn modelId="{F08C934F-B73C-4642-AB65-2FC0175151A9}" type="presParOf" srcId="{AAAA0E62-6C65-4AA3-A982-03B7FB968F95}" destId="{F913CAFE-29C9-4E41-85C6-9AD328BD4651}" srcOrd="1" destOrd="0" presId="urn:microsoft.com/office/officeart/2016/7/layout/LinearBlockProcessNumbered"/>
    <dgm:cxn modelId="{300FFF74-85E4-47B8-B64A-AA79B8ACD3B0}" type="presParOf" srcId="{AAAA0E62-6C65-4AA3-A982-03B7FB968F95}" destId="{78D306B6-D113-4F2E-89D5-E6B3A71EFC6D}" srcOrd="2" destOrd="0" presId="urn:microsoft.com/office/officeart/2016/7/layout/LinearBlockProcessNumbered"/>
    <dgm:cxn modelId="{9E2B2833-2892-40D1-AAFC-B513F831BFA5}" type="presParOf" srcId="{38284F4A-4961-443F-9670-4C655E86FAD8}" destId="{45D4E1EF-9B42-4B02-AB1E-B99535BACB08}" srcOrd="1" destOrd="0" presId="urn:microsoft.com/office/officeart/2016/7/layout/LinearBlockProcessNumbered"/>
    <dgm:cxn modelId="{7A20B2EB-9B0B-4C59-9BB5-8D9634E994CF}" type="presParOf" srcId="{38284F4A-4961-443F-9670-4C655E86FAD8}" destId="{2A686A16-D472-478E-A596-FFB1D9DCE844}" srcOrd="2" destOrd="0" presId="urn:microsoft.com/office/officeart/2016/7/layout/LinearBlockProcessNumbered"/>
    <dgm:cxn modelId="{4BA852A6-C81D-4012-B5E3-82B06FE5A203}" type="presParOf" srcId="{2A686A16-D472-478E-A596-FFB1D9DCE844}" destId="{956968F9-C00B-4D9A-A37A-904BD3989A84}" srcOrd="0" destOrd="0" presId="urn:microsoft.com/office/officeart/2016/7/layout/LinearBlockProcessNumbered"/>
    <dgm:cxn modelId="{793F28CF-DC1D-4303-9923-FA229B688E79}" type="presParOf" srcId="{2A686A16-D472-478E-A596-FFB1D9DCE844}" destId="{CDC56870-F500-4E04-8874-6598D3E12F11}" srcOrd="1" destOrd="0" presId="urn:microsoft.com/office/officeart/2016/7/layout/LinearBlockProcessNumbered"/>
    <dgm:cxn modelId="{E294D190-164E-424B-858C-2CD37D42872F}" type="presParOf" srcId="{2A686A16-D472-478E-A596-FFB1D9DCE844}" destId="{370ED0D9-9D87-45B7-8CD3-87F93834735C}" srcOrd="2" destOrd="0" presId="urn:microsoft.com/office/officeart/2016/7/layout/LinearBlockProcessNumbered"/>
    <dgm:cxn modelId="{BA5C1EFB-8936-44A4-984D-37400D0205C5}" type="presParOf" srcId="{38284F4A-4961-443F-9670-4C655E86FAD8}" destId="{5C34DD2C-C705-400C-9DB1-A358220F3D6C}" srcOrd="3" destOrd="0" presId="urn:microsoft.com/office/officeart/2016/7/layout/LinearBlockProcessNumbered"/>
    <dgm:cxn modelId="{BA16E1D4-B960-48D5-9ED2-B8CB2257A036}" type="presParOf" srcId="{38284F4A-4961-443F-9670-4C655E86FAD8}" destId="{4E2C049F-3F2E-4143-BEDF-26EF3FC67148}" srcOrd="4" destOrd="0" presId="urn:microsoft.com/office/officeart/2016/7/layout/LinearBlockProcessNumbered"/>
    <dgm:cxn modelId="{39DFCBDB-290B-41E5-9D01-ED490D635D75}" type="presParOf" srcId="{4E2C049F-3F2E-4143-BEDF-26EF3FC67148}" destId="{11ED56ED-0499-4F66-B6FC-A6D821F05F1D}" srcOrd="0" destOrd="0" presId="urn:microsoft.com/office/officeart/2016/7/layout/LinearBlockProcessNumbered"/>
    <dgm:cxn modelId="{00FEBB5D-81A4-46FE-9192-2DD5C9216BAB}" type="presParOf" srcId="{4E2C049F-3F2E-4143-BEDF-26EF3FC67148}" destId="{592E25D8-2C09-4E04-AFB8-1B625EDC7E1C}" srcOrd="1" destOrd="0" presId="urn:microsoft.com/office/officeart/2016/7/layout/LinearBlockProcessNumbered"/>
    <dgm:cxn modelId="{C1CD7B3B-283C-41B5-807F-EFFB8D7E9B46}" type="presParOf" srcId="{4E2C049F-3F2E-4143-BEDF-26EF3FC67148}" destId="{66AF0A5D-5E25-4D87-8407-D662EF99283A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31E969-866F-421D-945C-5141A870F3E6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514D246-AE2C-46DF-A447-4588DF6861FB}">
      <dgm:prSet/>
      <dgm:spPr/>
      <dgm:t>
        <a:bodyPr/>
        <a:lstStyle/>
        <a:p>
          <a:pPr>
            <a:defRPr cap="all"/>
          </a:pPr>
          <a:r>
            <a:rPr lang="en-GB" b="1"/>
            <a:t>Typed Python</a:t>
          </a:r>
          <a:endParaRPr lang="en-US"/>
        </a:p>
      </dgm:t>
    </dgm:pt>
    <dgm:pt modelId="{1637E475-76A7-4FBD-BF32-580FFB70D871}" type="parTrans" cxnId="{56571A19-21BC-4895-A6C4-3D04D8B93EF5}">
      <dgm:prSet/>
      <dgm:spPr/>
      <dgm:t>
        <a:bodyPr/>
        <a:lstStyle/>
        <a:p>
          <a:endParaRPr lang="en-US"/>
        </a:p>
      </dgm:t>
    </dgm:pt>
    <dgm:pt modelId="{6E7BAB5E-BCB7-4021-BAB4-BD1591FA0D51}" type="sibTrans" cxnId="{56571A19-21BC-4895-A6C4-3D04D8B93EF5}">
      <dgm:prSet/>
      <dgm:spPr/>
      <dgm:t>
        <a:bodyPr/>
        <a:lstStyle/>
        <a:p>
          <a:endParaRPr lang="en-US"/>
        </a:p>
      </dgm:t>
    </dgm:pt>
    <dgm:pt modelId="{E4B5FE4F-20C7-4691-A964-E781124B0A45}">
      <dgm:prSet/>
      <dgm:spPr/>
      <dgm:t>
        <a:bodyPr/>
        <a:lstStyle/>
        <a:p>
          <a:pPr>
            <a:defRPr cap="all"/>
          </a:pPr>
          <a:r>
            <a:rPr lang="en-GB" b="1"/>
            <a:t>High unit test coverage</a:t>
          </a:r>
          <a:endParaRPr lang="en-US"/>
        </a:p>
      </dgm:t>
    </dgm:pt>
    <dgm:pt modelId="{971BFAE0-6415-4D38-97E9-80BDBC71580A}" type="parTrans" cxnId="{AA025441-66A1-46DB-8F62-D2A78B10D1FB}">
      <dgm:prSet/>
      <dgm:spPr/>
      <dgm:t>
        <a:bodyPr/>
        <a:lstStyle/>
        <a:p>
          <a:endParaRPr lang="en-US"/>
        </a:p>
      </dgm:t>
    </dgm:pt>
    <dgm:pt modelId="{889C5C69-E9EB-46BF-86DC-D098676A5918}" type="sibTrans" cxnId="{AA025441-66A1-46DB-8F62-D2A78B10D1FB}">
      <dgm:prSet/>
      <dgm:spPr/>
      <dgm:t>
        <a:bodyPr/>
        <a:lstStyle/>
        <a:p>
          <a:endParaRPr lang="en-US"/>
        </a:p>
      </dgm:t>
    </dgm:pt>
    <dgm:pt modelId="{C5E808F3-4697-40A9-BB03-D4E300E7980A}">
      <dgm:prSet/>
      <dgm:spPr/>
      <dgm:t>
        <a:bodyPr/>
        <a:lstStyle/>
        <a:p>
          <a:pPr>
            <a:defRPr cap="all"/>
          </a:pPr>
          <a:r>
            <a:rPr lang="en-GB" b="1"/>
            <a:t>System tests</a:t>
          </a:r>
          <a:endParaRPr lang="en-US"/>
        </a:p>
      </dgm:t>
    </dgm:pt>
    <dgm:pt modelId="{6690DB2C-3F52-4D22-B9BE-43F3FD162C2D}" type="parTrans" cxnId="{5A9347AC-F696-48AA-A023-CE9BE398BBEA}">
      <dgm:prSet/>
      <dgm:spPr/>
      <dgm:t>
        <a:bodyPr/>
        <a:lstStyle/>
        <a:p>
          <a:endParaRPr lang="en-US"/>
        </a:p>
      </dgm:t>
    </dgm:pt>
    <dgm:pt modelId="{9B531286-6895-4175-9CF1-22F7FDD879FD}" type="sibTrans" cxnId="{5A9347AC-F696-48AA-A023-CE9BE398BBEA}">
      <dgm:prSet/>
      <dgm:spPr/>
      <dgm:t>
        <a:bodyPr/>
        <a:lstStyle/>
        <a:p>
          <a:endParaRPr lang="en-US"/>
        </a:p>
      </dgm:t>
    </dgm:pt>
    <dgm:pt modelId="{DBF33873-8BFF-4C7C-94CB-D04265FBB92B}">
      <dgm:prSet/>
      <dgm:spPr/>
      <dgm:t>
        <a:bodyPr/>
        <a:lstStyle/>
        <a:p>
          <a:pPr>
            <a:defRPr cap="all"/>
          </a:pPr>
          <a:r>
            <a:rPr lang="en-GB" b="1"/>
            <a:t>Aim for frequent deployments</a:t>
          </a:r>
          <a:endParaRPr lang="en-US"/>
        </a:p>
      </dgm:t>
    </dgm:pt>
    <dgm:pt modelId="{1B528A7F-6856-44B6-9AAD-C3AD7B2019E9}" type="parTrans" cxnId="{1403EBE6-55CB-4881-A53B-E7A5F4A2231C}">
      <dgm:prSet/>
      <dgm:spPr/>
      <dgm:t>
        <a:bodyPr/>
        <a:lstStyle/>
        <a:p>
          <a:endParaRPr lang="en-US"/>
        </a:p>
      </dgm:t>
    </dgm:pt>
    <dgm:pt modelId="{1863CD68-2FA4-4B74-9A5B-582BBA418A9E}" type="sibTrans" cxnId="{1403EBE6-55CB-4881-A53B-E7A5F4A2231C}">
      <dgm:prSet/>
      <dgm:spPr/>
      <dgm:t>
        <a:bodyPr/>
        <a:lstStyle/>
        <a:p>
          <a:endParaRPr lang="en-US"/>
        </a:p>
      </dgm:t>
    </dgm:pt>
    <dgm:pt modelId="{C98A2553-6CB5-47FD-AEA3-E8A9B41F664E}" type="pres">
      <dgm:prSet presAssocID="{2031E969-866F-421D-945C-5141A870F3E6}" presName="root" presStyleCnt="0">
        <dgm:presLayoutVars>
          <dgm:dir/>
          <dgm:resizeHandles val="exact"/>
        </dgm:presLayoutVars>
      </dgm:prSet>
      <dgm:spPr/>
    </dgm:pt>
    <dgm:pt modelId="{8C35FE87-BAD4-4D9E-BF0B-91FAFCD2B36A}" type="pres">
      <dgm:prSet presAssocID="{3514D246-AE2C-46DF-A447-4588DF6861FB}" presName="compNode" presStyleCnt="0"/>
      <dgm:spPr/>
    </dgm:pt>
    <dgm:pt modelId="{1DF7D0D2-6604-4129-958A-92E99916390B}" type="pres">
      <dgm:prSet presAssocID="{3514D246-AE2C-46DF-A447-4588DF6861FB}" presName="iconBgRect" presStyleLbl="bgShp" presStyleIdx="0" presStyleCnt="4"/>
      <dgm:spPr/>
    </dgm:pt>
    <dgm:pt modelId="{439059E4-BA3B-40BF-9896-F6C79E65BA57}" type="pres">
      <dgm:prSet presAssocID="{3514D246-AE2C-46DF-A447-4588DF6861F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9CC1731A-9603-45AC-B9CB-82A0E6EBF68C}" type="pres">
      <dgm:prSet presAssocID="{3514D246-AE2C-46DF-A447-4588DF6861FB}" presName="spaceRect" presStyleCnt="0"/>
      <dgm:spPr/>
    </dgm:pt>
    <dgm:pt modelId="{7EBBE812-5C0D-4A5E-AFFF-997D7810E165}" type="pres">
      <dgm:prSet presAssocID="{3514D246-AE2C-46DF-A447-4588DF6861FB}" presName="textRect" presStyleLbl="revTx" presStyleIdx="0" presStyleCnt="4">
        <dgm:presLayoutVars>
          <dgm:chMax val="1"/>
          <dgm:chPref val="1"/>
        </dgm:presLayoutVars>
      </dgm:prSet>
      <dgm:spPr/>
    </dgm:pt>
    <dgm:pt modelId="{E1108651-A40B-4D69-878A-8E9F38E0B7C3}" type="pres">
      <dgm:prSet presAssocID="{6E7BAB5E-BCB7-4021-BAB4-BD1591FA0D51}" presName="sibTrans" presStyleCnt="0"/>
      <dgm:spPr/>
    </dgm:pt>
    <dgm:pt modelId="{FBCFC629-E6E9-4B4F-AF9A-18B5170971E5}" type="pres">
      <dgm:prSet presAssocID="{E4B5FE4F-20C7-4691-A964-E781124B0A45}" presName="compNode" presStyleCnt="0"/>
      <dgm:spPr/>
    </dgm:pt>
    <dgm:pt modelId="{3201642B-E0A1-4779-BCD5-CEDA0A6DB991}" type="pres">
      <dgm:prSet presAssocID="{E4B5FE4F-20C7-4691-A964-E781124B0A45}" presName="iconBgRect" presStyleLbl="bgShp" presStyleIdx="1" presStyleCnt="4"/>
      <dgm:spPr/>
    </dgm:pt>
    <dgm:pt modelId="{B0B4CDA8-FCBD-4C7C-868C-FEB68404B113}" type="pres">
      <dgm:prSet presAssocID="{E4B5FE4F-20C7-4691-A964-E781124B0A4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AFE84396-AC1F-4FFB-90C0-275FEAFD39D4}" type="pres">
      <dgm:prSet presAssocID="{E4B5FE4F-20C7-4691-A964-E781124B0A45}" presName="spaceRect" presStyleCnt="0"/>
      <dgm:spPr/>
    </dgm:pt>
    <dgm:pt modelId="{864D5DC3-F5F8-44A2-B57A-C6357CFA639F}" type="pres">
      <dgm:prSet presAssocID="{E4B5FE4F-20C7-4691-A964-E781124B0A45}" presName="textRect" presStyleLbl="revTx" presStyleIdx="1" presStyleCnt="4">
        <dgm:presLayoutVars>
          <dgm:chMax val="1"/>
          <dgm:chPref val="1"/>
        </dgm:presLayoutVars>
      </dgm:prSet>
      <dgm:spPr/>
    </dgm:pt>
    <dgm:pt modelId="{64AD1A5E-935F-4E3F-B963-61D0D487BA03}" type="pres">
      <dgm:prSet presAssocID="{889C5C69-E9EB-46BF-86DC-D098676A5918}" presName="sibTrans" presStyleCnt="0"/>
      <dgm:spPr/>
    </dgm:pt>
    <dgm:pt modelId="{B80446F3-9F25-4CB8-A15D-0DB01B192AA3}" type="pres">
      <dgm:prSet presAssocID="{C5E808F3-4697-40A9-BB03-D4E300E7980A}" presName="compNode" presStyleCnt="0"/>
      <dgm:spPr/>
    </dgm:pt>
    <dgm:pt modelId="{2FF5E44F-03AE-4254-8E2E-64D440242645}" type="pres">
      <dgm:prSet presAssocID="{C5E808F3-4697-40A9-BB03-D4E300E7980A}" presName="iconBgRect" presStyleLbl="bgShp" presStyleIdx="2" presStyleCnt="4"/>
      <dgm:spPr/>
    </dgm:pt>
    <dgm:pt modelId="{6DACCE02-83F6-45F4-8EA0-9E20E7B3DF8F}" type="pres">
      <dgm:prSet presAssocID="{C5E808F3-4697-40A9-BB03-D4E300E7980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F16C835C-5480-4693-85F7-FF4FF2CB1B6E}" type="pres">
      <dgm:prSet presAssocID="{C5E808F3-4697-40A9-BB03-D4E300E7980A}" presName="spaceRect" presStyleCnt="0"/>
      <dgm:spPr/>
    </dgm:pt>
    <dgm:pt modelId="{54BED9DD-C7E0-4599-B893-983E3E7D682E}" type="pres">
      <dgm:prSet presAssocID="{C5E808F3-4697-40A9-BB03-D4E300E7980A}" presName="textRect" presStyleLbl="revTx" presStyleIdx="2" presStyleCnt="4">
        <dgm:presLayoutVars>
          <dgm:chMax val="1"/>
          <dgm:chPref val="1"/>
        </dgm:presLayoutVars>
      </dgm:prSet>
      <dgm:spPr/>
    </dgm:pt>
    <dgm:pt modelId="{2D8B95AF-2C91-489D-A9C5-255CA0FF705C}" type="pres">
      <dgm:prSet presAssocID="{9B531286-6895-4175-9CF1-22F7FDD879FD}" presName="sibTrans" presStyleCnt="0"/>
      <dgm:spPr/>
    </dgm:pt>
    <dgm:pt modelId="{7E250790-854E-4E7A-A171-9EE8E3C21FC7}" type="pres">
      <dgm:prSet presAssocID="{DBF33873-8BFF-4C7C-94CB-D04265FBB92B}" presName="compNode" presStyleCnt="0"/>
      <dgm:spPr/>
    </dgm:pt>
    <dgm:pt modelId="{17F3FC23-CFD5-483B-8CC5-9558EB001065}" type="pres">
      <dgm:prSet presAssocID="{DBF33873-8BFF-4C7C-94CB-D04265FBB92B}" presName="iconBgRect" presStyleLbl="bgShp" presStyleIdx="3" presStyleCnt="4"/>
      <dgm:spPr/>
    </dgm:pt>
    <dgm:pt modelId="{2C274A3D-19AE-4075-9B0F-578C51D2A87A}" type="pres">
      <dgm:prSet presAssocID="{DBF33873-8BFF-4C7C-94CB-D04265FBB92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051A6262-FA11-4FCF-B7AA-574F1BF43BCF}" type="pres">
      <dgm:prSet presAssocID="{DBF33873-8BFF-4C7C-94CB-D04265FBB92B}" presName="spaceRect" presStyleCnt="0"/>
      <dgm:spPr/>
    </dgm:pt>
    <dgm:pt modelId="{AF5DF10C-6357-4011-A114-BCD2143EC17B}" type="pres">
      <dgm:prSet presAssocID="{DBF33873-8BFF-4C7C-94CB-D04265FBB92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FE58106-0F80-479B-BED4-EF653A661EFC}" type="presOf" srcId="{C5E808F3-4697-40A9-BB03-D4E300E7980A}" destId="{54BED9DD-C7E0-4599-B893-983E3E7D682E}" srcOrd="0" destOrd="0" presId="urn:microsoft.com/office/officeart/2018/5/layout/IconCircleLabelList"/>
    <dgm:cxn modelId="{56571A19-21BC-4895-A6C4-3D04D8B93EF5}" srcId="{2031E969-866F-421D-945C-5141A870F3E6}" destId="{3514D246-AE2C-46DF-A447-4588DF6861FB}" srcOrd="0" destOrd="0" parTransId="{1637E475-76A7-4FBD-BF32-580FFB70D871}" sibTransId="{6E7BAB5E-BCB7-4021-BAB4-BD1591FA0D51}"/>
    <dgm:cxn modelId="{AA025441-66A1-46DB-8F62-D2A78B10D1FB}" srcId="{2031E969-866F-421D-945C-5141A870F3E6}" destId="{E4B5FE4F-20C7-4691-A964-E781124B0A45}" srcOrd="1" destOrd="0" parTransId="{971BFAE0-6415-4D38-97E9-80BDBC71580A}" sibTransId="{889C5C69-E9EB-46BF-86DC-D098676A5918}"/>
    <dgm:cxn modelId="{72449856-6FBF-43C5-B74A-DC3D71C77123}" type="presOf" srcId="{2031E969-866F-421D-945C-5141A870F3E6}" destId="{C98A2553-6CB5-47FD-AEA3-E8A9B41F664E}" srcOrd="0" destOrd="0" presId="urn:microsoft.com/office/officeart/2018/5/layout/IconCircleLabelList"/>
    <dgm:cxn modelId="{B2D1198E-35A4-49C7-9855-D4A942C23049}" type="presOf" srcId="{E4B5FE4F-20C7-4691-A964-E781124B0A45}" destId="{864D5DC3-F5F8-44A2-B57A-C6357CFA639F}" srcOrd="0" destOrd="0" presId="urn:microsoft.com/office/officeart/2018/5/layout/IconCircleLabelList"/>
    <dgm:cxn modelId="{5A9347AC-F696-48AA-A023-CE9BE398BBEA}" srcId="{2031E969-866F-421D-945C-5141A870F3E6}" destId="{C5E808F3-4697-40A9-BB03-D4E300E7980A}" srcOrd="2" destOrd="0" parTransId="{6690DB2C-3F52-4D22-B9BE-43F3FD162C2D}" sibTransId="{9B531286-6895-4175-9CF1-22F7FDD879FD}"/>
    <dgm:cxn modelId="{B72EB8AC-97AE-4190-B19A-0696D3FC1A40}" type="presOf" srcId="{3514D246-AE2C-46DF-A447-4588DF6861FB}" destId="{7EBBE812-5C0D-4A5E-AFFF-997D7810E165}" srcOrd="0" destOrd="0" presId="urn:microsoft.com/office/officeart/2018/5/layout/IconCircleLabelList"/>
    <dgm:cxn modelId="{A522B3DD-8DFA-420E-AE86-984AE639513F}" type="presOf" srcId="{DBF33873-8BFF-4C7C-94CB-D04265FBB92B}" destId="{AF5DF10C-6357-4011-A114-BCD2143EC17B}" srcOrd="0" destOrd="0" presId="urn:microsoft.com/office/officeart/2018/5/layout/IconCircleLabelList"/>
    <dgm:cxn modelId="{1403EBE6-55CB-4881-A53B-E7A5F4A2231C}" srcId="{2031E969-866F-421D-945C-5141A870F3E6}" destId="{DBF33873-8BFF-4C7C-94CB-D04265FBB92B}" srcOrd="3" destOrd="0" parTransId="{1B528A7F-6856-44B6-9AAD-C3AD7B2019E9}" sibTransId="{1863CD68-2FA4-4B74-9A5B-582BBA418A9E}"/>
    <dgm:cxn modelId="{48EE795B-F89D-4814-A2D7-9DAE7BE075DC}" type="presParOf" srcId="{C98A2553-6CB5-47FD-AEA3-E8A9B41F664E}" destId="{8C35FE87-BAD4-4D9E-BF0B-91FAFCD2B36A}" srcOrd="0" destOrd="0" presId="urn:microsoft.com/office/officeart/2018/5/layout/IconCircleLabelList"/>
    <dgm:cxn modelId="{5A534D1C-5BB7-47AC-960E-C2CBDBC83146}" type="presParOf" srcId="{8C35FE87-BAD4-4D9E-BF0B-91FAFCD2B36A}" destId="{1DF7D0D2-6604-4129-958A-92E99916390B}" srcOrd="0" destOrd="0" presId="urn:microsoft.com/office/officeart/2018/5/layout/IconCircleLabelList"/>
    <dgm:cxn modelId="{8CC2C545-7FAA-4C30-B2AB-72FDC0927B04}" type="presParOf" srcId="{8C35FE87-BAD4-4D9E-BF0B-91FAFCD2B36A}" destId="{439059E4-BA3B-40BF-9896-F6C79E65BA57}" srcOrd="1" destOrd="0" presId="urn:microsoft.com/office/officeart/2018/5/layout/IconCircleLabelList"/>
    <dgm:cxn modelId="{855ED65C-9257-4583-9226-8D70B11FF682}" type="presParOf" srcId="{8C35FE87-BAD4-4D9E-BF0B-91FAFCD2B36A}" destId="{9CC1731A-9603-45AC-B9CB-82A0E6EBF68C}" srcOrd="2" destOrd="0" presId="urn:microsoft.com/office/officeart/2018/5/layout/IconCircleLabelList"/>
    <dgm:cxn modelId="{98581835-4CAA-4E41-9979-A0636F859DE3}" type="presParOf" srcId="{8C35FE87-BAD4-4D9E-BF0B-91FAFCD2B36A}" destId="{7EBBE812-5C0D-4A5E-AFFF-997D7810E165}" srcOrd="3" destOrd="0" presId="urn:microsoft.com/office/officeart/2018/5/layout/IconCircleLabelList"/>
    <dgm:cxn modelId="{F80652A3-D33E-450A-A2B2-EBED5B78FFEC}" type="presParOf" srcId="{C98A2553-6CB5-47FD-AEA3-E8A9B41F664E}" destId="{E1108651-A40B-4D69-878A-8E9F38E0B7C3}" srcOrd="1" destOrd="0" presId="urn:microsoft.com/office/officeart/2018/5/layout/IconCircleLabelList"/>
    <dgm:cxn modelId="{EBC784CB-C6D1-4D8D-8D25-AEB850448C27}" type="presParOf" srcId="{C98A2553-6CB5-47FD-AEA3-E8A9B41F664E}" destId="{FBCFC629-E6E9-4B4F-AF9A-18B5170971E5}" srcOrd="2" destOrd="0" presId="urn:microsoft.com/office/officeart/2018/5/layout/IconCircleLabelList"/>
    <dgm:cxn modelId="{6BFB3F91-C848-4B4C-814F-10C00EDC0DDF}" type="presParOf" srcId="{FBCFC629-E6E9-4B4F-AF9A-18B5170971E5}" destId="{3201642B-E0A1-4779-BCD5-CEDA0A6DB991}" srcOrd="0" destOrd="0" presId="urn:microsoft.com/office/officeart/2018/5/layout/IconCircleLabelList"/>
    <dgm:cxn modelId="{558DF654-A1AB-49D5-A5CE-4D0E6B2D5649}" type="presParOf" srcId="{FBCFC629-E6E9-4B4F-AF9A-18B5170971E5}" destId="{B0B4CDA8-FCBD-4C7C-868C-FEB68404B113}" srcOrd="1" destOrd="0" presId="urn:microsoft.com/office/officeart/2018/5/layout/IconCircleLabelList"/>
    <dgm:cxn modelId="{04AB7590-5546-454F-9BAC-C695DE9C0509}" type="presParOf" srcId="{FBCFC629-E6E9-4B4F-AF9A-18B5170971E5}" destId="{AFE84396-AC1F-4FFB-90C0-275FEAFD39D4}" srcOrd="2" destOrd="0" presId="urn:microsoft.com/office/officeart/2018/5/layout/IconCircleLabelList"/>
    <dgm:cxn modelId="{162364A1-3FFE-4178-A044-C30FDC56467E}" type="presParOf" srcId="{FBCFC629-E6E9-4B4F-AF9A-18B5170971E5}" destId="{864D5DC3-F5F8-44A2-B57A-C6357CFA639F}" srcOrd="3" destOrd="0" presId="urn:microsoft.com/office/officeart/2018/5/layout/IconCircleLabelList"/>
    <dgm:cxn modelId="{72A89295-4B2B-4586-ADEE-D1797A7AE4E5}" type="presParOf" srcId="{C98A2553-6CB5-47FD-AEA3-E8A9B41F664E}" destId="{64AD1A5E-935F-4E3F-B963-61D0D487BA03}" srcOrd="3" destOrd="0" presId="urn:microsoft.com/office/officeart/2018/5/layout/IconCircleLabelList"/>
    <dgm:cxn modelId="{F86F9F49-8F6D-497C-88BD-186AC8692E03}" type="presParOf" srcId="{C98A2553-6CB5-47FD-AEA3-E8A9B41F664E}" destId="{B80446F3-9F25-4CB8-A15D-0DB01B192AA3}" srcOrd="4" destOrd="0" presId="urn:microsoft.com/office/officeart/2018/5/layout/IconCircleLabelList"/>
    <dgm:cxn modelId="{0DD49474-E6AF-4B93-9A2B-16AACEAC892C}" type="presParOf" srcId="{B80446F3-9F25-4CB8-A15D-0DB01B192AA3}" destId="{2FF5E44F-03AE-4254-8E2E-64D440242645}" srcOrd="0" destOrd="0" presId="urn:microsoft.com/office/officeart/2018/5/layout/IconCircleLabelList"/>
    <dgm:cxn modelId="{00B52A8A-11F8-4B1A-A5F8-2F2213184CB5}" type="presParOf" srcId="{B80446F3-9F25-4CB8-A15D-0DB01B192AA3}" destId="{6DACCE02-83F6-45F4-8EA0-9E20E7B3DF8F}" srcOrd="1" destOrd="0" presId="urn:microsoft.com/office/officeart/2018/5/layout/IconCircleLabelList"/>
    <dgm:cxn modelId="{70B92111-24C5-4083-A7DF-2FF046FF00BB}" type="presParOf" srcId="{B80446F3-9F25-4CB8-A15D-0DB01B192AA3}" destId="{F16C835C-5480-4693-85F7-FF4FF2CB1B6E}" srcOrd="2" destOrd="0" presId="urn:microsoft.com/office/officeart/2018/5/layout/IconCircleLabelList"/>
    <dgm:cxn modelId="{BF906FA7-483D-4421-B07E-301F10C8F7F2}" type="presParOf" srcId="{B80446F3-9F25-4CB8-A15D-0DB01B192AA3}" destId="{54BED9DD-C7E0-4599-B893-983E3E7D682E}" srcOrd="3" destOrd="0" presId="urn:microsoft.com/office/officeart/2018/5/layout/IconCircleLabelList"/>
    <dgm:cxn modelId="{2BCC3807-8F30-49CC-9CD8-DCA21D4241DB}" type="presParOf" srcId="{C98A2553-6CB5-47FD-AEA3-E8A9B41F664E}" destId="{2D8B95AF-2C91-489D-A9C5-255CA0FF705C}" srcOrd="5" destOrd="0" presId="urn:microsoft.com/office/officeart/2018/5/layout/IconCircleLabelList"/>
    <dgm:cxn modelId="{B1197090-B89D-44DB-8F33-8473456A3E78}" type="presParOf" srcId="{C98A2553-6CB5-47FD-AEA3-E8A9B41F664E}" destId="{7E250790-854E-4E7A-A171-9EE8E3C21FC7}" srcOrd="6" destOrd="0" presId="urn:microsoft.com/office/officeart/2018/5/layout/IconCircleLabelList"/>
    <dgm:cxn modelId="{744600B9-1FE7-426B-8202-2F3632F6C906}" type="presParOf" srcId="{7E250790-854E-4E7A-A171-9EE8E3C21FC7}" destId="{17F3FC23-CFD5-483B-8CC5-9558EB001065}" srcOrd="0" destOrd="0" presId="urn:microsoft.com/office/officeart/2018/5/layout/IconCircleLabelList"/>
    <dgm:cxn modelId="{E1776CD4-D80B-4C7F-B262-4CC734372591}" type="presParOf" srcId="{7E250790-854E-4E7A-A171-9EE8E3C21FC7}" destId="{2C274A3D-19AE-4075-9B0F-578C51D2A87A}" srcOrd="1" destOrd="0" presId="urn:microsoft.com/office/officeart/2018/5/layout/IconCircleLabelList"/>
    <dgm:cxn modelId="{18B8FDC2-9ED6-40B1-9E9F-F184EB6CCD11}" type="presParOf" srcId="{7E250790-854E-4E7A-A171-9EE8E3C21FC7}" destId="{051A6262-FA11-4FCF-B7AA-574F1BF43BCF}" srcOrd="2" destOrd="0" presId="urn:microsoft.com/office/officeart/2018/5/layout/IconCircleLabelList"/>
    <dgm:cxn modelId="{DC16204F-074B-497A-A919-D5612B069546}" type="presParOf" srcId="{7E250790-854E-4E7A-A171-9EE8E3C21FC7}" destId="{AF5DF10C-6357-4011-A114-BCD2143EC17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0F54FD-023B-48C4-B52F-BCA06085CD2D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AC5DADA7-70E5-4DAA-8098-1942BD4F1429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Standardized EPICS interface for that device</a:t>
          </a:r>
          <a:endParaRPr lang="en-US" dirty="0"/>
        </a:p>
      </dgm:t>
    </dgm:pt>
    <dgm:pt modelId="{6217AEBD-85C9-47E3-AD6D-90FD7430D75F}" type="parTrans" cxnId="{BBEC3431-6CC5-45D8-BDE2-EFA9EE328E91}">
      <dgm:prSet/>
      <dgm:spPr/>
    </dgm:pt>
    <dgm:pt modelId="{FD0F8306-DCE9-40D4-BE61-B23D4844FC0D}" type="sibTrans" cxnId="{BBEC3431-6CC5-45D8-BDE2-EFA9EE328E91}">
      <dgm:prSet/>
      <dgm:spPr/>
      <dgm:t>
        <a:bodyPr/>
        <a:lstStyle/>
        <a:p>
          <a:endParaRPr lang="en-US"/>
        </a:p>
      </dgm:t>
    </dgm:pt>
    <dgm:pt modelId="{43F8BA98-BD26-410F-BC6B-32F61AE40EBB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Base level ophyd device including only its fundamental features</a:t>
          </a:r>
          <a:endParaRPr lang="en-US" dirty="0"/>
        </a:p>
      </dgm:t>
    </dgm:pt>
    <dgm:pt modelId="{AE3FD036-A41E-4A39-9458-6728AC3A12E3}" type="parTrans" cxnId="{5B67DCC1-631A-4F9A-8E27-88D9F160C7E7}">
      <dgm:prSet/>
      <dgm:spPr/>
    </dgm:pt>
    <dgm:pt modelId="{53AFE42C-ADEE-42B4-849B-D69E1524E9BF}" type="sibTrans" cxnId="{5B67DCC1-631A-4F9A-8E27-88D9F160C7E7}">
      <dgm:prSet/>
      <dgm:spPr/>
      <dgm:t>
        <a:bodyPr/>
        <a:lstStyle/>
        <a:p>
          <a:endParaRPr lang="en-US"/>
        </a:p>
      </dgm:t>
    </dgm:pt>
    <dgm:pt modelId="{FF431A9D-50BA-4ED4-B235-2FFB12318DB9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Device usable for all beamlines. Make variations using base device + beamline-specific components</a:t>
          </a:r>
          <a:endParaRPr lang="en-US" dirty="0"/>
        </a:p>
      </dgm:t>
    </dgm:pt>
    <dgm:pt modelId="{1801BB54-B4F3-4569-97F5-384CD3350484}" type="parTrans" cxnId="{31326F39-9712-49A3-B587-D08B78CA86D6}">
      <dgm:prSet/>
      <dgm:spPr/>
    </dgm:pt>
    <dgm:pt modelId="{DB715E6C-F6F5-4613-9549-B0931A9CF818}" type="sibTrans" cxnId="{31326F39-9712-49A3-B587-D08B78CA86D6}">
      <dgm:prSet/>
      <dgm:spPr/>
    </dgm:pt>
    <dgm:pt modelId="{9E8116B1-B3E8-46A7-9669-B0FFDEF51DCC}" type="pres">
      <dgm:prSet presAssocID="{DC0F54FD-023B-48C4-B52F-BCA06085CD2D}" presName="Name0" presStyleCnt="0">
        <dgm:presLayoutVars>
          <dgm:dir/>
          <dgm:resizeHandles val="exact"/>
        </dgm:presLayoutVars>
      </dgm:prSet>
      <dgm:spPr/>
    </dgm:pt>
    <dgm:pt modelId="{372DC1F4-E6A0-4D1F-AB47-169680D2D664}" type="pres">
      <dgm:prSet presAssocID="{DC0F54FD-023B-48C4-B52F-BCA06085CD2D}" presName="vNodes" presStyleCnt="0"/>
      <dgm:spPr/>
    </dgm:pt>
    <dgm:pt modelId="{9EF9A030-DDA7-4DC4-9535-466D452A4A8F}" type="pres">
      <dgm:prSet presAssocID="{AC5DADA7-70E5-4DAA-8098-1942BD4F1429}" presName="node" presStyleLbl="node1" presStyleIdx="0" presStyleCnt="3">
        <dgm:presLayoutVars>
          <dgm:bulletEnabled val="1"/>
        </dgm:presLayoutVars>
      </dgm:prSet>
      <dgm:spPr/>
    </dgm:pt>
    <dgm:pt modelId="{672254C4-2CE5-41C6-9486-FBF4141C0772}" type="pres">
      <dgm:prSet presAssocID="{FD0F8306-DCE9-40D4-BE61-B23D4844FC0D}" presName="spacerT" presStyleCnt="0"/>
      <dgm:spPr/>
    </dgm:pt>
    <dgm:pt modelId="{33F0FD52-8A3A-4ACA-A935-E70440823E10}" type="pres">
      <dgm:prSet presAssocID="{FD0F8306-DCE9-40D4-BE61-B23D4844FC0D}" presName="sibTrans" presStyleLbl="sibTrans2D1" presStyleIdx="0" presStyleCnt="2"/>
      <dgm:spPr/>
    </dgm:pt>
    <dgm:pt modelId="{9EF0EC4B-1427-47FC-9D0A-50209DA72DBF}" type="pres">
      <dgm:prSet presAssocID="{FD0F8306-DCE9-40D4-BE61-B23D4844FC0D}" presName="spacerB" presStyleCnt="0"/>
      <dgm:spPr/>
    </dgm:pt>
    <dgm:pt modelId="{AA0119D5-7878-49F5-B20C-A7ECDEC9EBBD}" type="pres">
      <dgm:prSet presAssocID="{43F8BA98-BD26-410F-BC6B-32F61AE40EBB}" presName="node" presStyleLbl="node1" presStyleIdx="1" presStyleCnt="3">
        <dgm:presLayoutVars>
          <dgm:bulletEnabled val="1"/>
        </dgm:presLayoutVars>
      </dgm:prSet>
      <dgm:spPr/>
    </dgm:pt>
    <dgm:pt modelId="{912C6C3E-E242-49C9-B089-523190E9FD81}" type="pres">
      <dgm:prSet presAssocID="{DC0F54FD-023B-48C4-B52F-BCA06085CD2D}" presName="sibTransLast" presStyleLbl="sibTrans2D1" presStyleIdx="1" presStyleCnt="2"/>
      <dgm:spPr/>
    </dgm:pt>
    <dgm:pt modelId="{3990315E-BD0B-4860-802B-BD6CE4F8E561}" type="pres">
      <dgm:prSet presAssocID="{DC0F54FD-023B-48C4-B52F-BCA06085CD2D}" presName="connectorText" presStyleLbl="sibTrans2D1" presStyleIdx="1" presStyleCnt="2"/>
      <dgm:spPr/>
    </dgm:pt>
    <dgm:pt modelId="{8E727580-E129-4430-A36F-4CD8F4BC121C}" type="pres">
      <dgm:prSet presAssocID="{DC0F54FD-023B-48C4-B52F-BCA06085CD2D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C0B5A92A-B2B2-4DCB-BFEA-7BF028A5A6B6}" type="presOf" srcId="{FF431A9D-50BA-4ED4-B235-2FFB12318DB9}" destId="{8E727580-E129-4430-A36F-4CD8F4BC121C}" srcOrd="0" destOrd="0" presId="urn:microsoft.com/office/officeart/2005/8/layout/equation2"/>
    <dgm:cxn modelId="{BBEC3431-6CC5-45D8-BDE2-EFA9EE328E91}" srcId="{DC0F54FD-023B-48C4-B52F-BCA06085CD2D}" destId="{AC5DADA7-70E5-4DAA-8098-1942BD4F1429}" srcOrd="0" destOrd="0" parTransId="{6217AEBD-85C9-47E3-AD6D-90FD7430D75F}" sibTransId="{FD0F8306-DCE9-40D4-BE61-B23D4844FC0D}"/>
    <dgm:cxn modelId="{31326F39-9712-49A3-B587-D08B78CA86D6}" srcId="{DC0F54FD-023B-48C4-B52F-BCA06085CD2D}" destId="{FF431A9D-50BA-4ED4-B235-2FFB12318DB9}" srcOrd="2" destOrd="0" parTransId="{1801BB54-B4F3-4569-97F5-384CD3350484}" sibTransId="{DB715E6C-F6F5-4613-9549-B0931A9CF818}"/>
    <dgm:cxn modelId="{7700773A-8F4A-49A6-9184-3482174F7DBE}" type="presOf" srcId="{FD0F8306-DCE9-40D4-BE61-B23D4844FC0D}" destId="{33F0FD52-8A3A-4ACA-A935-E70440823E10}" srcOrd="0" destOrd="0" presId="urn:microsoft.com/office/officeart/2005/8/layout/equation2"/>
    <dgm:cxn modelId="{1DB9D282-CD84-4232-ABE7-D6A746B4EC4D}" type="presOf" srcId="{AC5DADA7-70E5-4DAA-8098-1942BD4F1429}" destId="{9EF9A030-DDA7-4DC4-9535-466D452A4A8F}" srcOrd="0" destOrd="0" presId="urn:microsoft.com/office/officeart/2005/8/layout/equation2"/>
    <dgm:cxn modelId="{71132387-95A7-430D-925C-0CB9A3CB7E41}" type="presOf" srcId="{43F8BA98-BD26-410F-BC6B-32F61AE40EBB}" destId="{AA0119D5-7878-49F5-B20C-A7ECDEC9EBBD}" srcOrd="0" destOrd="0" presId="urn:microsoft.com/office/officeart/2005/8/layout/equation2"/>
    <dgm:cxn modelId="{96D5668F-DA4F-43E1-A1DA-C6C2B268D14D}" type="presOf" srcId="{53AFE42C-ADEE-42B4-849B-D69E1524E9BF}" destId="{912C6C3E-E242-49C9-B089-523190E9FD81}" srcOrd="0" destOrd="0" presId="urn:microsoft.com/office/officeart/2005/8/layout/equation2"/>
    <dgm:cxn modelId="{5B67DCC1-631A-4F9A-8E27-88D9F160C7E7}" srcId="{DC0F54FD-023B-48C4-B52F-BCA06085CD2D}" destId="{43F8BA98-BD26-410F-BC6B-32F61AE40EBB}" srcOrd="1" destOrd="0" parTransId="{AE3FD036-A41E-4A39-9458-6728AC3A12E3}" sibTransId="{53AFE42C-ADEE-42B4-849B-D69E1524E9BF}"/>
    <dgm:cxn modelId="{B27A94DA-6E5F-45A8-A539-C5E2135D703D}" type="presOf" srcId="{DC0F54FD-023B-48C4-B52F-BCA06085CD2D}" destId="{9E8116B1-B3E8-46A7-9669-B0FFDEF51DCC}" srcOrd="0" destOrd="0" presId="urn:microsoft.com/office/officeart/2005/8/layout/equation2"/>
    <dgm:cxn modelId="{ECEAC9E2-92CD-4116-B312-0372D8FE6B45}" type="presOf" srcId="{53AFE42C-ADEE-42B4-849B-D69E1524E9BF}" destId="{3990315E-BD0B-4860-802B-BD6CE4F8E561}" srcOrd="1" destOrd="0" presId="urn:microsoft.com/office/officeart/2005/8/layout/equation2"/>
    <dgm:cxn modelId="{CEA238A6-B495-4B83-80F4-A7FE36DB201E}" type="presParOf" srcId="{9E8116B1-B3E8-46A7-9669-B0FFDEF51DCC}" destId="{372DC1F4-E6A0-4D1F-AB47-169680D2D664}" srcOrd="0" destOrd="0" presId="urn:microsoft.com/office/officeart/2005/8/layout/equation2"/>
    <dgm:cxn modelId="{85D39CCA-DBC6-4F22-9B07-3E74D3AD2221}" type="presParOf" srcId="{372DC1F4-E6A0-4D1F-AB47-169680D2D664}" destId="{9EF9A030-DDA7-4DC4-9535-466D452A4A8F}" srcOrd="0" destOrd="0" presId="urn:microsoft.com/office/officeart/2005/8/layout/equation2"/>
    <dgm:cxn modelId="{027016E8-5C50-48CF-BE51-5F21A9DCAAC4}" type="presParOf" srcId="{372DC1F4-E6A0-4D1F-AB47-169680D2D664}" destId="{672254C4-2CE5-41C6-9486-FBF4141C0772}" srcOrd="1" destOrd="0" presId="urn:microsoft.com/office/officeart/2005/8/layout/equation2"/>
    <dgm:cxn modelId="{5EDEACDA-6695-42DD-B685-985246A8EFDF}" type="presParOf" srcId="{372DC1F4-E6A0-4D1F-AB47-169680D2D664}" destId="{33F0FD52-8A3A-4ACA-A935-E70440823E10}" srcOrd="2" destOrd="0" presId="urn:microsoft.com/office/officeart/2005/8/layout/equation2"/>
    <dgm:cxn modelId="{8854DC51-C6EA-4B15-9265-271FC4810F11}" type="presParOf" srcId="{372DC1F4-E6A0-4D1F-AB47-169680D2D664}" destId="{9EF0EC4B-1427-47FC-9D0A-50209DA72DBF}" srcOrd="3" destOrd="0" presId="urn:microsoft.com/office/officeart/2005/8/layout/equation2"/>
    <dgm:cxn modelId="{3A205893-A9A0-4F2B-BE38-FF949870A763}" type="presParOf" srcId="{372DC1F4-E6A0-4D1F-AB47-169680D2D664}" destId="{AA0119D5-7878-49F5-B20C-A7ECDEC9EBBD}" srcOrd="4" destOrd="0" presId="urn:microsoft.com/office/officeart/2005/8/layout/equation2"/>
    <dgm:cxn modelId="{F0E5B936-56BF-406F-8D12-6875102962B6}" type="presParOf" srcId="{9E8116B1-B3E8-46A7-9669-B0FFDEF51DCC}" destId="{912C6C3E-E242-49C9-B089-523190E9FD81}" srcOrd="1" destOrd="0" presId="urn:microsoft.com/office/officeart/2005/8/layout/equation2"/>
    <dgm:cxn modelId="{9CDA29C5-EA1E-4F70-9734-CBD038AA6DD4}" type="presParOf" srcId="{912C6C3E-E242-49C9-B089-523190E9FD81}" destId="{3990315E-BD0B-4860-802B-BD6CE4F8E561}" srcOrd="0" destOrd="0" presId="urn:microsoft.com/office/officeart/2005/8/layout/equation2"/>
    <dgm:cxn modelId="{2EB18D81-2EF9-4AF5-8E5B-F49F8CCF2C78}" type="presParOf" srcId="{9E8116B1-B3E8-46A7-9669-B0FFDEF51DCC}" destId="{8E727580-E129-4430-A36F-4CD8F4BC121C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0B3952-F0C0-4FBD-A913-6D4EAD305EEA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19A10AEC-C40B-4248-8CA5-DB79248B6C81}">
      <dgm:prSet/>
      <dgm:spPr/>
      <dgm:t>
        <a:bodyPr/>
        <a:lstStyle/>
        <a:p>
          <a:r>
            <a:rPr lang="en-GB"/>
            <a:t>Steps to sharing a plan across beamlines:</a:t>
          </a:r>
          <a:endParaRPr lang="en-US"/>
        </a:p>
      </dgm:t>
    </dgm:pt>
    <dgm:pt modelId="{E4D3DCC2-BCB7-4D57-AA75-0717A6A225F1}" type="parTrans" cxnId="{4C6043E7-6895-4D88-BE61-0EC6D1F98F8E}">
      <dgm:prSet/>
      <dgm:spPr/>
      <dgm:t>
        <a:bodyPr/>
        <a:lstStyle/>
        <a:p>
          <a:endParaRPr lang="en-US"/>
        </a:p>
      </dgm:t>
    </dgm:pt>
    <dgm:pt modelId="{855DA6D9-36F5-4A07-9B05-802C42AFD77B}" type="sibTrans" cxnId="{4C6043E7-6895-4D88-BE61-0EC6D1F98F8E}">
      <dgm:prSet/>
      <dgm:spPr/>
      <dgm:t>
        <a:bodyPr/>
        <a:lstStyle/>
        <a:p>
          <a:endParaRPr lang="en-US"/>
        </a:p>
      </dgm:t>
    </dgm:pt>
    <dgm:pt modelId="{6AB9D2E7-82B3-4F6B-B394-9272CFC93E90}">
      <dgm:prSet/>
      <dgm:spPr/>
      <dgm:t>
        <a:bodyPr/>
        <a:lstStyle/>
        <a:p>
          <a:r>
            <a:rPr lang="en-GB"/>
            <a:t>Identify the fundamentals of the overall plan</a:t>
          </a:r>
          <a:endParaRPr lang="en-US"/>
        </a:p>
      </dgm:t>
    </dgm:pt>
    <dgm:pt modelId="{A8198110-E568-49E9-A165-733B3C3B42E4}" type="parTrans" cxnId="{DEB72371-88F8-48CA-B0F2-A55DBC5C0133}">
      <dgm:prSet/>
      <dgm:spPr/>
      <dgm:t>
        <a:bodyPr/>
        <a:lstStyle/>
        <a:p>
          <a:endParaRPr lang="en-US"/>
        </a:p>
      </dgm:t>
    </dgm:pt>
    <dgm:pt modelId="{7DA0CB71-7748-4F18-A649-428AB106C1CD}" type="sibTrans" cxnId="{DEB72371-88F8-48CA-B0F2-A55DBC5C0133}">
      <dgm:prSet/>
      <dgm:spPr/>
      <dgm:t>
        <a:bodyPr/>
        <a:lstStyle/>
        <a:p>
          <a:endParaRPr lang="en-US"/>
        </a:p>
      </dgm:t>
    </dgm:pt>
    <dgm:pt modelId="{8E838D55-C600-4A6A-B74D-A07F179FC7E6}">
      <dgm:prSet/>
      <dgm:spPr/>
      <dgm:t>
        <a:bodyPr/>
        <a:lstStyle/>
        <a:p>
          <a:r>
            <a:rPr lang="en-GB"/>
            <a:t>Identify possible plan differences between beamlines</a:t>
          </a:r>
          <a:endParaRPr lang="en-US"/>
        </a:p>
      </dgm:t>
    </dgm:pt>
    <dgm:pt modelId="{85C57DEF-26A0-43C2-BD40-43C8DF8847F3}" type="parTrans" cxnId="{C57CEA16-35D7-47DF-95B1-52BDC85679B7}">
      <dgm:prSet/>
      <dgm:spPr/>
      <dgm:t>
        <a:bodyPr/>
        <a:lstStyle/>
        <a:p>
          <a:endParaRPr lang="en-US"/>
        </a:p>
      </dgm:t>
    </dgm:pt>
    <dgm:pt modelId="{6C0EFC46-ED76-4034-A9A8-A4A1920D6FF3}" type="sibTrans" cxnId="{C57CEA16-35D7-47DF-95B1-52BDC85679B7}">
      <dgm:prSet/>
      <dgm:spPr/>
      <dgm:t>
        <a:bodyPr/>
        <a:lstStyle/>
        <a:p>
          <a:endParaRPr lang="en-US"/>
        </a:p>
      </dgm:t>
    </dgm:pt>
    <dgm:pt modelId="{72F11CF7-A4F8-4BE1-93C5-AA5A25849A61}">
      <dgm:prSet/>
      <dgm:spPr/>
      <dgm:t>
        <a:bodyPr/>
        <a:lstStyle/>
        <a:p>
          <a:r>
            <a:rPr lang="en-GB"/>
            <a:t>Where devices differ, use protocols for required types</a:t>
          </a:r>
          <a:endParaRPr lang="en-US"/>
        </a:p>
      </dgm:t>
    </dgm:pt>
    <dgm:pt modelId="{7FD6FA46-E1AE-4613-A44B-A0EFE4758A95}" type="parTrans" cxnId="{3F607579-9554-4559-AEFF-7A44D429CD79}">
      <dgm:prSet/>
      <dgm:spPr/>
      <dgm:t>
        <a:bodyPr/>
        <a:lstStyle/>
        <a:p>
          <a:endParaRPr lang="en-US"/>
        </a:p>
      </dgm:t>
    </dgm:pt>
    <dgm:pt modelId="{F1729808-2836-44F2-88C9-4014B8CF5AFD}" type="sibTrans" cxnId="{3F607579-9554-4559-AEFF-7A44D429CD79}">
      <dgm:prSet/>
      <dgm:spPr/>
      <dgm:t>
        <a:bodyPr/>
        <a:lstStyle/>
        <a:p>
          <a:endParaRPr lang="en-US"/>
        </a:p>
      </dgm:t>
    </dgm:pt>
    <dgm:pt modelId="{CCCB1C76-16AA-4FD4-B69C-46FC08AEDBF3}" type="pres">
      <dgm:prSet presAssocID="{700B3952-F0C0-4FBD-A913-6D4EAD305EEA}" presName="vert0" presStyleCnt="0">
        <dgm:presLayoutVars>
          <dgm:dir/>
          <dgm:animOne val="branch"/>
          <dgm:animLvl val="lvl"/>
        </dgm:presLayoutVars>
      </dgm:prSet>
      <dgm:spPr/>
    </dgm:pt>
    <dgm:pt modelId="{CC64D407-49FA-4133-BC2B-A5D300DDBBB7}" type="pres">
      <dgm:prSet presAssocID="{19A10AEC-C40B-4248-8CA5-DB79248B6C81}" presName="thickLine" presStyleLbl="alignNode1" presStyleIdx="0" presStyleCnt="1"/>
      <dgm:spPr/>
    </dgm:pt>
    <dgm:pt modelId="{50BD18E9-92DC-4341-A923-623DA7816C3A}" type="pres">
      <dgm:prSet presAssocID="{19A10AEC-C40B-4248-8CA5-DB79248B6C81}" presName="horz1" presStyleCnt="0"/>
      <dgm:spPr/>
    </dgm:pt>
    <dgm:pt modelId="{3135B7C4-D06E-4181-86A0-79AB9EDB0DBE}" type="pres">
      <dgm:prSet presAssocID="{19A10AEC-C40B-4248-8CA5-DB79248B6C81}" presName="tx1" presStyleLbl="revTx" presStyleIdx="0" presStyleCnt="4"/>
      <dgm:spPr/>
    </dgm:pt>
    <dgm:pt modelId="{33D0B691-5210-4BB5-9D59-A963A40475BD}" type="pres">
      <dgm:prSet presAssocID="{19A10AEC-C40B-4248-8CA5-DB79248B6C81}" presName="vert1" presStyleCnt="0"/>
      <dgm:spPr/>
    </dgm:pt>
    <dgm:pt modelId="{D1C18D5A-D5B4-45C4-AE5E-B408EFB3663D}" type="pres">
      <dgm:prSet presAssocID="{6AB9D2E7-82B3-4F6B-B394-9272CFC93E90}" presName="vertSpace2a" presStyleCnt="0"/>
      <dgm:spPr/>
    </dgm:pt>
    <dgm:pt modelId="{8E997338-9BA3-47A7-BBE8-FBEE331365C3}" type="pres">
      <dgm:prSet presAssocID="{6AB9D2E7-82B3-4F6B-B394-9272CFC93E90}" presName="horz2" presStyleCnt="0"/>
      <dgm:spPr/>
    </dgm:pt>
    <dgm:pt modelId="{00690FCF-72D6-4B1C-ABBB-0D164A2519EA}" type="pres">
      <dgm:prSet presAssocID="{6AB9D2E7-82B3-4F6B-B394-9272CFC93E90}" presName="horzSpace2" presStyleCnt="0"/>
      <dgm:spPr/>
    </dgm:pt>
    <dgm:pt modelId="{E2AFE615-B5F2-44F1-B594-23291E134A95}" type="pres">
      <dgm:prSet presAssocID="{6AB9D2E7-82B3-4F6B-B394-9272CFC93E90}" presName="tx2" presStyleLbl="revTx" presStyleIdx="1" presStyleCnt="4"/>
      <dgm:spPr/>
    </dgm:pt>
    <dgm:pt modelId="{EB1569D0-2B98-4486-B915-96767E812E83}" type="pres">
      <dgm:prSet presAssocID="{6AB9D2E7-82B3-4F6B-B394-9272CFC93E90}" presName="vert2" presStyleCnt="0"/>
      <dgm:spPr/>
    </dgm:pt>
    <dgm:pt modelId="{3737FF72-1519-4104-BDCD-AA3891F2549F}" type="pres">
      <dgm:prSet presAssocID="{6AB9D2E7-82B3-4F6B-B394-9272CFC93E90}" presName="thinLine2b" presStyleLbl="callout" presStyleIdx="0" presStyleCnt="3"/>
      <dgm:spPr/>
    </dgm:pt>
    <dgm:pt modelId="{E80EE983-8BD1-49F7-A023-144A377B9699}" type="pres">
      <dgm:prSet presAssocID="{6AB9D2E7-82B3-4F6B-B394-9272CFC93E90}" presName="vertSpace2b" presStyleCnt="0"/>
      <dgm:spPr/>
    </dgm:pt>
    <dgm:pt modelId="{FB4E43A1-5872-4858-A325-AEC13C69ECAE}" type="pres">
      <dgm:prSet presAssocID="{8E838D55-C600-4A6A-B74D-A07F179FC7E6}" presName="horz2" presStyleCnt="0"/>
      <dgm:spPr/>
    </dgm:pt>
    <dgm:pt modelId="{9EFB77AD-3054-4B8E-BDE3-36C6D52AC57B}" type="pres">
      <dgm:prSet presAssocID="{8E838D55-C600-4A6A-B74D-A07F179FC7E6}" presName="horzSpace2" presStyleCnt="0"/>
      <dgm:spPr/>
    </dgm:pt>
    <dgm:pt modelId="{46085AB0-AB37-48C4-8550-DBC9AA172277}" type="pres">
      <dgm:prSet presAssocID="{8E838D55-C600-4A6A-B74D-A07F179FC7E6}" presName="tx2" presStyleLbl="revTx" presStyleIdx="2" presStyleCnt="4"/>
      <dgm:spPr/>
    </dgm:pt>
    <dgm:pt modelId="{0BB89B6C-48B4-484C-8A95-2DACD9498594}" type="pres">
      <dgm:prSet presAssocID="{8E838D55-C600-4A6A-B74D-A07F179FC7E6}" presName="vert2" presStyleCnt="0"/>
      <dgm:spPr/>
    </dgm:pt>
    <dgm:pt modelId="{89E6E057-3992-43D6-8BFE-0B73292C76D3}" type="pres">
      <dgm:prSet presAssocID="{8E838D55-C600-4A6A-B74D-A07F179FC7E6}" presName="thinLine2b" presStyleLbl="callout" presStyleIdx="1" presStyleCnt="3"/>
      <dgm:spPr/>
    </dgm:pt>
    <dgm:pt modelId="{CE551224-EC2E-4146-B41F-0EFFB9C8C49D}" type="pres">
      <dgm:prSet presAssocID="{8E838D55-C600-4A6A-B74D-A07F179FC7E6}" presName="vertSpace2b" presStyleCnt="0"/>
      <dgm:spPr/>
    </dgm:pt>
    <dgm:pt modelId="{17FFD1C5-BEB7-44AE-BD2D-C71C255D13E4}" type="pres">
      <dgm:prSet presAssocID="{72F11CF7-A4F8-4BE1-93C5-AA5A25849A61}" presName="horz2" presStyleCnt="0"/>
      <dgm:spPr/>
    </dgm:pt>
    <dgm:pt modelId="{0EF967A6-6D5D-4E3F-B3A9-AE4463EA3D30}" type="pres">
      <dgm:prSet presAssocID="{72F11CF7-A4F8-4BE1-93C5-AA5A25849A61}" presName="horzSpace2" presStyleCnt="0"/>
      <dgm:spPr/>
    </dgm:pt>
    <dgm:pt modelId="{134A1AC0-9317-4E5F-91DA-F5E36934871A}" type="pres">
      <dgm:prSet presAssocID="{72F11CF7-A4F8-4BE1-93C5-AA5A25849A61}" presName="tx2" presStyleLbl="revTx" presStyleIdx="3" presStyleCnt="4"/>
      <dgm:spPr/>
    </dgm:pt>
    <dgm:pt modelId="{8E5974F3-ACA8-46E5-AA21-D05CD16C62F1}" type="pres">
      <dgm:prSet presAssocID="{72F11CF7-A4F8-4BE1-93C5-AA5A25849A61}" presName="vert2" presStyleCnt="0"/>
      <dgm:spPr/>
    </dgm:pt>
    <dgm:pt modelId="{A71C9592-CDF8-47AF-9B0C-F2966C2482E0}" type="pres">
      <dgm:prSet presAssocID="{72F11CF7-A4F8-4BE1-93C5-AA5A25849A61}" presName="thinLine2b" presStyleLbl="callout" presStyleIdx="2" presStyleCnt="3"/>
      <dgm:spPr/>
    </dgm:pt>
    <dgm:pt modelId="{693C55E2-B489-43E1-9403-C57DE5875D07}" type="pres">
      <dgm:prSet presAssocID="{72F11CF7-A4F8-4BE1-93C5-AA5A25849A61}" presName="vertSpace2b" presStyleCnt="0"/>
      <dgm:spPr/>
    </dgm:pt>
  </dgm:ptLst>
  <dgm:cxnLst>
    <dgm:cxn modelId="{C57CEA16-35D7-47DF-95B1-52BDC85679B7}" srcId="{19A10AEC-C40B-4248-8CA5-DB79248B6C81}" destId="{8E838D55-C600-4A6A-B74D-A07F179FC7E6}" srcOrd="1" destOrd="0" parTransId="{85C57DEF-26A0-43C2-BD40-43C8DF8847F3}" sibTransId="{6C0EFC46-ED76-4034-A9A8-A4A1920D6FF3}"/>
    <dgm:cxn modelId="{13EDBF39-E6DF-4571-BBEB-A16F6477BABB}" type="presOf" srcId="{8E838D55-C600-4A6A-B74D-A07F179FC7E6}" destId="{46085AB0-AB37-48C4-8550-DBC9AA172277}" srcOrd="0" destOrd="0" presId="urn:microsoft.com/office/officeart/2008/layout/LinedList"/>
    <dgm:cxn modelId="{02EB9C6A-3A26-4963-977A-BA381C584A6C}" type="presOf" srcId="{6AB9D2E7-82B3-4F6B-B394-9272CFC93E90}" destId="{E2AFE615-B5F2-44F1-B594-23291E134A95}" srcOrd="0" destOrd="0" presId="urn:microsoft.com/office/officeart/2008/layout/LinedList"/>
    <dgm:cxn modelId="{DEB72371-88F8-48CA-B0F2-A55DBC5C0133}" srcId="{19A10AEC-C40B-4248-8CA5-DB79248B6C81}" destId="{6AB9D2E7-82B3-4F6B-B394-9272CFC93E90}" srcOrd="0" destOrd="0" parTransId="{A8198110-E568-49E9-A165-733B3C3B42E4}" sibTransId="{7DA0CB71-7748-4F18-A649-428AB106C1CD}"/>
    <dgm:cxn modelId="{3F607579-9554-4559-AEFF-7A44D429CD79}" srcId="{19A10AEC-C40B-4248-8CA5-DB79248B6C81}" destId="{72F11CF7-A4F8-4BE1-93C5-AA5A25849A61}" srcOrd="2" destOrd="0" parTransId="{7FD6FA46-E1AE-4613-A44B-A0EFE4758A95}" sibTransId="{F1729808-2836-44F2-88C9-4014B8CF5AFD}"/>
    <dgm:cxn modelId="{56774792-1321-47E9-A274-A39AC5B514CA}" type="presOf" srcId="{72F11CF7-A4F8-4BE1-93C5-AA5A25849A61}" destId="{134A1AC0-9317-4E5F-91DA-F5E36934871A}" srcOrd="0" destOrd="0" presId="urn:microsoft.com/office/officeart/2008/layout/LinedList"/>
    <dgm:cxn modelId="{149579E4-4F9C-44B2-B18C-B1E093E6B89F}" type="presOf" srcId="{19A10AEC-C40B-4248-8CA5-DB79248B6C81}" destId="{3135B7C4-D06E-4181-86A0-79AB9EDB0DBE}" srcOrd="0" destOrd="0" presId="urn:microsoft.com/office/officeart/2008/layout/LinedList"/>
    <dgm:cxn modelId="{4C6043E7-6895-4D88-BE61-0EC6D1F98F8E}" srcId="{700B3952-F0C0-4FBD-A913-6D4EAD305EEA}" destId="{19A10AEC-C40B-4248-8CA5-DB79248B6C81}" srcOrd="0" destOrd="0" parTransId="{E4D3DCC2-BCB7-4D57-AA75-0717A6A225F1}" sibTransId="{855DA6D9-36F5-4A07-9B05-802C42AFD77B}"/>
    <dgm:cxn modelId="{AD76B9FC-0E36-4B59-BF14-31404759E69C}" type="presOf" srcId="{700B3952-F0C0-4FBD-A913-6D4EAD305EEA}" destId="{CCCB1C76-16AA-4FD4-B69C-46FC08AEDBF3}" srcOrd="0" destOrd="0" presId="urn:microsoft.com/office/officeart/2008/layout/LinedList"/>
    <dgm:cxn modelId="{3F578074-AFE0-4B36-9F24-A4D333FEC3DA}" type="presParOf" srcId="{CCCB1C76-16AA-4FD4-B69C-46FC08AEDBF3}" destId="{CC64D407-49FA-4133-BC2B-A5D300DDBBB7}" srcOrd="0" destOrd="0" presId="urn:microsoft.com/office/officeart/2008/layout/LinedList"/>
    <dgm:cxn modelId="{D86A394A-E3F6-413A-B627-BA74636BE37A}" type="presParOf" srcId="{CCCB1C76-16AA-4FD4-B69C-46FC08AEDBF3}" destId="{50BD18E9-92DC-4341-A923-623DA7816C3A}" srcOrd="1" destOrd="0" presId="urn:microsoft.com/office/officeart/2008/layout/LinedList"/>
    <dgm:cxn modelId="{B8DB5A1C-DF2A-4DB0-8903-4278C664D07B}" type="presParOf" srcId="{50BD18E9-92DC-4341-A923-623DA7816C3A}" destId="{3135B7C4-D06E-4181-86A0-79AB9EDB0DBE}" srcOrd="0" destOrd="0" presId="urn:microsoft.com/office/officeart/2008/layout/LinedList"/>
    <dgm:cxn modelId="{18EC643C-F382-44DA-9B48-1721FDA9C984}" type="presParOf" srcId="{50BD18E9-92DC-4341-A923-623DA7816C3A}" destId="{33D0B691-5210-4BB5-9D59-A963A40475BD}" srcOrd="1" destOrd="0" presId="urn:microsoft.com/office/officeart/2008/layout/LinedList"/>
    <dgm:cxn modelId="{4CD5E1DF-3F8E-4294-801E-E5C4C15E4438}" type="presParOf" srcId="{33D0B691-5210-4BB5-9D59-A963A40475BD}" destId="{D1C18D5A-D5B4-45C4-AE5E-B408EFB3663D}" srcOrd="0" destOrd="0" presId="urn:microsoft.com/office/officeart/2008/layout/LinedList"/>
    <dgm:cxn modelId="{512E0A16-5626-4E4B-B7FC-C9F9EE91CB6A}" type="presParOf" srcId="{33D0B691-5210-4BB5-9D59-A963A40475BD}" destId="{8E997338-9BA3-47A7-BBE8-FBEE331365C3}" srcOrd="1" destOrd="0" presId="urn:microsoft.com/office/officeart/2008/layout/LinedList"/>
    <dgm:cxn modelId="{A6018ECB-886C-486D-9C7C-53E20ACEFB46}" type="presParOf" srcId="{8E997338-9BA3-47A7-BBE8-FBEE331365C3}" destId="{00690FCF-72D6-4B1C-ABBB-0D164A2519EA}" srcOrd="0" destOrd="0" presId="urn:microsoft.com/office/officeart/2008/layout/LinedList"/>
    <dgm:cxn modelId="{2D710E65-0B16-43FA-A814-A6BA840816F4}" type="presParOf" srcId="{8E997338-9BA3-47A7-BBE8-FBEE331365C3}" destId="{E2AFE615-B5F2-44F1-B594-23291E134A95}" srcOrd="1" destOrd="0" presId="urn:microsoft.com/office/officeart/2008/layout/LinedList"/>
    <dgm:cxn modelId="{B6A46E6D-F96C-448D-9BE4-ECD4612A614E}" type="presParOf" srcId="{8E997338-9BA3-47A7-BBE8-FBEE331365C3}" destId="{EB1569D0-2B98-4486-B915-96767E812E83}" srcOrd="2" destOrd="0" presId="urn:microsoft.com/office/officeart/2008/layout/LinedList"/>
    <dgm:cxn modelId="{137484F5-8FA0-471B-9869-45CA95D2DE80}" type="presParOf" srcId="{33D0B691-5210-4BB5-9D59-A963A40475BD}" destId="{3737FF72-1519-4104-BDCD-AA3891F2549F}" srcOrd="2" destOrd="0" presId="urn:microsoft.com/office/officeart/2008/layout/LinedList"/>
    <dgm:cxn modelId="{C4324BBD-0A82-4FF6-B9C4-AC615C239457}" type="presParOf" srcId="{33D0B691-5210-4BB5-9D59-A963A40475BD}" destId="{E80EE983-8BD1-49F7-A023-144A377B9699}" srcOrd="3" destOrd="0" presId="urn:microsoft.com/office/officeart/2008/layout/LinedList"/>
    <dgm:cxn modelId="{A9F18460-282B-4781-9D05-2C9D3CB21BA9}" type="presParOf" srcId="{33D0B691-5210-4BB5-9D59-A963A40475BD}" destId="{FB4E43A1-5872-4858-A325-AEC13C69ECAE}" srcOrd="4" destOrd="0" presId="urn:microsoft.com/office/officeart/2008/layout/LinedList"/>
    <dgm:cxn modelId="{048982C8-67A6-43F7-ABDF-DEA2618F8ED6}" type="presParOf" srcId="{FB4E43A1-5872-4858-A325-AEC13C69ECAE}" destId="{9EFB77AD-3054-4B8E-BDE3-36C6D52AC57B}" srcOrd="0" destOrd="0" presId="urn:microsoft.com/office/officeart/2008/layout/LinedList"/>
    <dgm:cxn modelId="{428B4785-6DF0-4675-916B-C5F9DDE60CFA}" type="presParOf" srcId="{FB4E43A1-5872-4858-A325-AEC13C69ECAE}" destId="{46085AB0-AB37-48C4-8550-DBC9AA172277}" srcOrd="1" destOrd="0" presId="urn:microsoft.com/office/officeart/2008/layout/LinedList"/>
    <dgm:cxn modelId="{63D0B907-27A2-489F-B779-F9EA3E12F8A2}" type="presParOf" srcId="{FB4E43A1-5872-4858-A325-AEC13C69ECAE}" destId="{0BB89B6C-48B4-484C-8A95-2DACD9498594}" srcOrd="2" destOrd="0" presId="urn:microsoft.com/office/officeart/2008/layout/LinedList"/>
    <dgm:cxn modelId="{6EF65A8E-DCD5-4E99-A0B1-D11A628B5398}" type="presParOf" srcId="{33D0B691-5210-4BB5-9D59-A963A40475BD}" destId="{89E6E057-3992-43D6-8BFE-0B73292C76D3}" srcOrd="5" destOrd="0" presId="urn:microsoft.com/office/officeart/2008/layout/LinedList"/>
    <dgm:cxn modelId="{2E2B3057-79C5-465E-903D-3E7F604794F0}" type="presParOf" srcId="{33D0B691-5210-4BB5-9D59-A963A40475BD}" destId="{CE551224-EC2E-4146-B41F-0EFFB9C8C49D}" srcOrd="6" destOrd="0" presId="urn:microsoft.com/office/officeart/2008/layout/LinedList"/>
    <dgm:cxn modelId="{B66CE7C0-F7E0-45F3-BF08-8A4AB4D62C19}" type="presParOf" srcId="{33D0B691-5210-4BB5-9D59-A963A40475BD}" destId="{17FFD1C5-BEB7-44AE-BD2D-C71C255D13E4}" srcOrd="7" destOrd="0" presId="urn:microsoft.com/office/officeart/2008/layout/LinedList"/>
    <dgm:cxn modelId="{D9515073-F065-483C-A1D5-262389DDE074}" type="presParOf" srcId="{17FFD1C5-BEB7-44AE-BD2D-C71C255D13E4}" destId="{0EF967A6-6D5D-4E3F-B3A9-AE4463EA3D30}" srcOrd="0" destOrd="0" presId="urn:microsoft.com/office/officeart/2008/layout/LinedList"/>
    <dgm:cxn modelId="{CB047265-28CB-4125-88CE-5A0B83493344}" type="presParOf" srcId="{17FFD1C5-BEB7-44AE-BD2D-C71C255D13E4}" destId="{134A1AC0-9317-4E5F-91DA-F5E36934871A}" srcOrd="1" destOrd="0" presId="urn:microsoft.com/office/officeart/2008/layout/LinedList"/>
    <dgm:cxn modelId="{D0F6F1FA-9D67-4D12-BCA3-3DAE4533C607}" type="presParOf" srcId="{17FFD1C5-BEB7-44AE-BD2D-C71C255D13E4}" destId="{8E5974F3-ACA8-46E5-AA21-D05CD16C62F1}" srcOrd="2" destOrd="0" presId="urn:microsoft.com/office/officeart/2008/layout/LinedList"/>
    <dgm:cxn modelId="{BAE56CAE-0D54-42D2-BBE6-354B72274692}" type="presParOf" srcId="{33D0B691-5210-4BB5-9D59-A963A40475BD}" destId="{A71C9592-CDF8-47AF-9B0C-F2966C2482E0}" srcOrd="8" destOrd="0" presId="urn:microsoft.com/office/officeart/2008/layout/LinedList"/>
    <dgm:cxn modelId="{9D71AFA7-3D9E-4212-88E3-3665D445B90C}" type="presParOf" srcId="{33D0B691-5210-4BB5-9D59-A963A40475BD}" destId="{693C55E2-B489-43E1-9403-C57DE5875D0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9F03B-8335-40E7-AA73-DA9E56CFF752}">
      <dsp:nvSpPr>
        <dsp:cNvPr id="0" name=""/>
        <dsp:cNvSpPr/>
      </dsp:nvSpPr>
      <dsp:spPr>
        <a:xfrm>
          <a:off x="0" y="1603"/>
          <a:ext cx="10515600" cy="8125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3F6E33-88FB-4179-80F9-AF0A3D2144D8}">
      <dsp:nvSpPr>
        <dsp:cNvPr id="0" name=""/>
        <dsp:cNvSpPr/>
      </dsp:nvSpPr>
      <dsp:spPr>
        <a:xfrm>
          <a:off x="245785" y="184418"/>
          <a:ext cx="446881" cy="4468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828816-E33C-40E7-AFBF-A2167357AAC6}">
      <dsp:nvSpPr>
        <dsp:cNvPr id="0" name=""/>
        <dsp:cNvSpPr/>
      </dsp:nvSpPr>
      <dsp:spPr>
        <a:xfrm>
          <a:off x="938452" y="1603"/>
          <a:ext cx="9577147" cy="812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991" tIns="85991" rIns="85991" bIns="8599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K04, one of Diamond-II's flagship beamlines, aims to collect from 10,000 protein crystal samples per day via unattended data collection (UDC)</a:t>
          </a:r>
          <a:endParaRPr lang="en-US" sz="2200" kern="1200" dirty="0"/>
        </a:p>
      </dsp:txBody>
      <dsp:txXfrm>
        <a:off x="938452" y="1603"/>
        <a:ext cx="9577147" cy="812512"/>
      </dsp:txXfrm>
    </dsp:sp>
    <dsp:sp modelId="{70E241E2-D8A9-417D-B861-7FDAC94F3B7B}">
      <dsp:nvSpPr>
        <dsp:cNvPr id="0" name=""/>
        <dsp:cNvSpPr/>
      </dsp:nvSpPr>
      <dsp:spPr>
        <a:xfrm>
          <a:off x="0" y="1017243"/>
          <a:ext cx="10515600" cy="8125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68ED9D-05DF-47E4-A53C-8D6B56A70836}">
      <dsp:nvSpPr>
        <dsp:cNvPr id="0" name=""/>
        <dsp:cNvSpPr/>
      </dsp:nvSpPr>
      <dsp:spPr>
        <a:xfrm>
          <a:off x="245785" y="1200059"/>
          <a:ext cx="446881" cy="4468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8D0169-6AD4-4EFB-B7AE-89E35480EDE9}">
      <dsp:nvSpPr>
        <dsp:cNvPr id="0" name=""/>
        <dsp:cNvSpPr/>
      </dsp:nvSpPr>
      <dsp:spPr>
        <a:xfrm>
          <a:off x="938452" y="1017243"/>
          <a:ext cx="9577147" cy="812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991" tIns="85991" rIns="85991" bIns="8599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This throughput requires a major upgrade in both the software and hardware</a:t>
          </a:r>
          <a:endParaRPr lang="en-US" sz="2200" kern="1200" dirty="0"/>
        </a:p>
      </dsp:txBody>
      <dsp:txXfrm>
        <a:off x="938452" y="1017243"/>
        <a:ext cx="9577147" cy="812512"/>
      </dsp:txXfrm>
    </dsp:sp>
    <dsp:sp modelId="{276AE29C-A131-41F2-925E-5CE400A1A3C3}">
      <dsp:nvSpPr>
        <dsp:cNvPr id="0" name=""/>
        <dsp:cNvSpPr/>
      </dsp:nvSpPr>
      <dsp:spPr>
        <a:xfrm>
          <a:off x="0" y="2032884"/>
          <a:ext cx="10515600" cy="8125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98B247-E0D6-4F71-8005-8AC310B2A621}">
      <dsp:nvSpPr>
        <dsp:cNvPr id="0" name=""/>
        <dsp:cNvSpPr/>
      </dsp:nvSpPr>
      <dsp:spPr>
        <a:xfrm>
          <a:off x="245785" y="2215699"/>
          <a:ext cx="446881" cy="4468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9EDCAE-19F9-4D3C-966D-FF1ECDB774A0}">
      <dsp:nvSpPr>
        <dsp:cNvPr id="0" name=""/>
        <dsp:cNvSpPr/>
      </dsp:nvSpPr>
      <dsp:spPr>
        <a:xfrm>
          <a:off x="938452" y="2032884"/>
          <a:ext cx="9577147" cy="812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991" tIns="85991" rIns="85991" bIns="8599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Hyperion is the Bluesky-based data acquisition software to orchestrate UDC in a way which maximises throughput</a:t>
          </a:r>
          <a:endParaRPr lang="en-US" sz="2200" kern="1200" dirty="0"/>
        </a:p>
      </dsp:txBody>
      <dsp:txXfrm>
        <a:off x="938452" y="2032884"/>
        <a:ext cx="9577147" cy="812512"/>
      </dsp:txXfrm>
    </dsp:sp>
    <dsp:sp modelId="{7A5EB5F8-318C-415D-A82C-B9A3CC6558CD}">
      <dsp:nvSpPr>
        <dsp:cNvPr id="0" name=""/>
        <dsp:cNvSpPr/>
      </dsp:nvSpPr>
      <dsp:spPr>
        <a:xfrm>
          <a:off x="0" y="3048525"/>
          <a:ext cx="10515600" cy="8125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4D5B8B-ED70-4561-92CC-6A8FE0683FB0}">
      <dsp:nvSpPr>
        <dsp:cNvPr id="0" name=""/>
        <dsp:cNvSpPr/>
      </dsp:nvSpPr>
      <dsp:spPr>
        <a:xfrm>
          <a:off x="245785" y="3231340"/>
          <a:ext cx="446881" cy="44688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21D1EC-4EE8-432C-A053-5AE37E464829}">
      <dsp:nvSpPr>
        <dsp:cNvPr id="0" name=""/>
        <dsp:cNvSpPr/>
      </dsp:nvSpPr>
      <dsp:spPr>
        <a:xfrm>
          <a:off x="938452" y="3048525"/>
          <a:ext cx="9577147" cy="812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991" tIns="85991" rIns="85991" bIns="8599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Ongoing project for the last 4 years, with an average of 3 developers</a:t>
          </a:r>
          <a:endParaRPr lang="en-US" sz="2200" kern="1200" dirty="0"/>
        </a:p>
      </dsp:txBody>
      <dsp:txXfrm>
        <a:off x="938452" y="3048525"/>
        <a:ext cx="9577147" cy="8125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842D5-E9EC-45B2-AC95-222822A7ADAE}">
      <dsp:nvSpPr>
        <dsp:cNvPr id="0" name=""/>
        <dsp:cNvSpPr/>
      </dsp:nvSpPr>
      <dsp:spPr>
        <a:xfrm>
          <a:off x="0" y="0"/>
          <a:ext cx="8412480" cy="8497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Predecessor acquisition software GDA is now impossible to maintain to a high quality.</a:t>
          </a:r>
          <a:endParaRPr lang="en-US" sz="1900" kern="1200"/>
        </a:p>
      </dsp:txBody>
      <dsp:txXfrm>
        <a:off x="24889" y="24889"/>
        <a:ext cx="7423693" cy="800003"/>
      </dsp:txXfrm>
    </dsp:sp>
    <dsp:sp modelId="{B64CE1E2-0C7A-4DBB-B8AB-B49219387BF0}">
      <dsp:nvSpPr>
        <dsp:cNvPr id="0" name=""/>
        <dsp:cNvSpPr/>
      </dsp:nvSpPr>
      <dsp:spPr>
        <a:xfrm>
          <a:off x="704545" y="1004286"/>
          <a:ext cx="8412480" cy="8497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To maximise throughput, we need to make heavy use of asynchronous device operations and flyscanning – easy with ophyd-async.</a:t>
          </a:r>
          <a:endParaRPr lang="en-US" sz="1900" kern="1200"/>
        </a:p>
      </dsp:txBody>
      <dsp:txXfrm>
        <a:off x="729434" y="1029175"/>
        <a:ext cx="7105799" cy="800003"/>
      </dsp:txXfrm>
    </dsp:sp>
    <dsp:sp modelId="{178EAF8F-ED6F-4812-A963-3A3837267D35}">
      <dsp:nvSpPr>
        <dsp:cNvPr id="0" name=""/>
        <dsp:cNvSpPr/>
      </dsp:nvSpPr>
      <dsp:spPr>
        <a:xfrm>
          <a:off x="1398574" y="2008573"/>
          <a:ext cx="8412480" cy="8497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Can easily be integrated with other acquisition services.</a:t>
          </a:r>
          <a:endParaRPr lang="en-US" sz="1900" kern="1200"/>
        </a:p>
      </dsp:txBody>
      <dsp:txXfrm>
        <a:off x="1423463" y="2033462"/>
        <a:ext cx="7116314" cy="800003"/>
      </dsp:txXfrm>
    </dsp:sp>
    <dsp:sp modelId="{105BB44A-6D80-45B0-83AC-D59F06DBFD6E}">
      <dsp:nvSpPr>
        <dsp:cNvPr id="0" name=""/>
        <dsp:cNvSpPr/>
      </dsp:nvSpPr>
      <dsp:spPr>
        <a:xfrm>
          <a:off x="2103119" y="3012859"/>
          <a:ext cx="8412480" cy="8497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There's now a very active international community of Bluesky developers.</a:t>
          </a:r>
          <a:endParaRPr lang="en-US" sz="1900" kern="1200"/>
        </a:p>
      </dsp:txBody>
      <dsp:txXfrm>
        <a:off x="2128008" y="3037748"/>
        <a:ext cx="7105799" cy="800003"/>
      </dsp:txXfrm>
    </dsp:sp>
    <dsp:sp modelId="{C7CF7CF1-BC2A-4668-9F64-1BA9B02E30AA}">
      <dsp:nvSpPr>
        <dsp:cNvPr id="0" name=""/>
        <dsp:cNvSpPr/>
      </dsp:nvSpPr>
      <dsp:spPr>
        <a:xfrm>
          <a:off x="7860122" y="650855"/>
          <a:ext cx="552357" cy="5523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7984402" y="650855"/>
        <a:ext cx="303797" cy="415649"/>
      </dsp:txXfrm>
    </dsp:sp>
    <dsp:sp modelId="{A85F39FA-DCD0-4CF4-98C6-91CE2756CEA7}">
      <dsp:nvSpPr>
        <dsp:cNvPr id="0" name=""/>
        <dsp:cNvSpPr/>
      </dsp:nvSpPr>
      <dsp:spPr>
        <a:xfrm>
          <a:off x="8564667" y="1655141"/>
          <a:ext cx="552357" cy="5523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8688947" y="1655141"/>
        <a:ext cx="303797" cy="415649"/>
      </dsp:txXfrm>
    </dsp:sp>
    <dsp:sp modelId="{3587C3FE-9FFA-4B83-BB98-6B36EA682FF2}">
      <dsp:nvSpPr>
        <dsp:cNvPr id="0" name=""/>
        <dsp:cNvSpPr/>
      </dsp:nvSpPr>
      <dsp:spPr>
        <a:xfrm>
          <a:off x="9258697" y="2659428"/>
          <a:ext cx="552357" cy="5523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9382977" y="2659428"/>
        <a:ext cx="303797" cy="4156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3183E-80D7-4679-9ADD-E01A5462E42D}">
      <dsp:nvSpPr>
        <dsp:cNvPr id="0" name=""/>
        <dsp:cNvSpPr/>
      </dsp:nvSpPr>
      <dsp:spPr>
        <a:xfrm>
          <a:off x="821" y="0"/>
          <a:ext cx="3327201" cy="386264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A decision was made to prioritise Hyperion at the expense of other beamlines</a:t>
          </a:r>
          <a:endParaRPr lang="en-US" sz="2000" kern="1200"/>
        </a:p>
      </dsp:txBody>
      <dsp:txXfrm>
        <a:off x="821" y="1545056"/>
        <a:ext cx="3327201" cy="2317584"/>
      </dsp:txXfrm>
    </dsp:sp>
    <dsp:sp modelId="{F913CAFE-29C9-4E41-85C6-9AD328BD4651}">
      <dsp:nvSpPr>
        <dsp:cNvPr id="0" name=""/>
        <dsp:cNvSpPr/>
      </dsp:nvSpPr>
      <dsp:spPr>
        <a:xfrm>
          <a:off x="821" y="0"/>
          <a:ext cx="3327201" cy="154505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821" y="0"/>
        <a:ext cx="3327201" cy="1545056"/>
      </dsp:txXfrm>
    </dsp:sp>
    <dsp:sp modelId="{956968F9-C00B-4D9A-A37A-904BD3989A84}">
      <dsp:nvSpPr>
        <dsp:cNvPr id="0" name=""/>
        <dsp:cNvSpPr/>
      </dsp:nvSpPr>
      <dsp:spPr>
        <a:xfrm>
          <a:off x="3594199" y="0"/>
          <a:ext cx="3327201" cy="386264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A focussed team working closely together with minimal context-switching is very efficient</a:t>
          </a:r>
          <a:endParaRPr lang="en-US" sz="2000" kern="1200"/>
        </a:p>
      </dsp:txBody>
      <dsp:txXfrm>
        <a:off x="3594199" y="1545056"/>
        <a:ext cx="3327201" cy="2317584"/>
      </dsp:txXfrm>
    </dsp:sp>
    <dsp:sp modelId="{CDC56870-F500-4E04-8874-6598D3E12F11}">
      <dsp:nvSpPr>
        <dsp:cNvPr id="0" name=""/>
        <dsp:cNvSpPr/>
      </dsp:nvSpPr>
      <dsp:spPr>
        <a:xfrm>
          <a:off x="3594199" y="0"/>
          <a:ext cx="3327201" cy="154505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594199" y="0"/>
        <a:ext cx="3327201" cy="1545056"/>
      </dsp:txXfrm>
    </dsp:sp>
    <dsp:sp modelId="{11ED56ED-0499-4F66-B6FC-A6D821F05F1D}">
      <dsp:nvSpPr>
        <dsp:cNvPr id="0" name=""/>
        <dsp:cNvSpPr/>
      </dsp:nvSpPr>
      <dsp:spPr>
        <a:xfrm>
          <a:off x="7187576" y="0"/>
          <a:ext cx="3327201" cy="386264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Workload simplified by the nature of the UDC loop: Same experiment every time, no users, no GUIs, no manual interaction with experiments to consider.</a:t>
          </a:r>
          <a:endParaRPr lang="en-US" sz="2000" kern="1200"/>
        </a:p>
      </dsp:txBody>
      <dsp:txXfrm>
        <a:off x="7187576" y="1545056"/>
        <a:ext cx="3327201" cy="2317584"/>
      </dsp:txXfrm>
    </dsp:sp>
    <dsp:sp modelId="{592E25D8-2C09-4E04-AFB8-1B625EDC7E1C}">
      <dsp:nvSpPr>
        <dsp:cNvPr id="0" name=""/>
        <dsp:cNvSpPr/>
      </dsp:nvSpPr>
      <dsp:spPr>
        <a:xfrm>
          <a:off x="7187576" y="0"/>
          <a:ext cx="3327201" cy="154505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7187576" y="0"/>
        <a:ext cx="3327201" cy="15450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7D0D2-6604-4129-958A-92E99916390B}">
      <dsp:nvSpPr>
        <dsp:cNvPr id="0" name=""/>
        <dsp:cNvSpPr/>
      </dsp:nvSpPr>
      <dsp:spPr>
        <a:xfrm>
          <a:off x="973190" y="742375"/>
          <a:ext cx="1264141" cy="126414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9059E4-BA3B-40BF-9896-F6C79E65BA57}">
      <dsp:nvSpPr>
        <dsp:cNvPr id="0" name=""/>
        <dsp:cNvSpPr/>
      </dsp:nvSpPr>
      <dsp:spPr>
        <a:xfrm>
          <a:off x="1242597" y="1011782"/>
          <a:ext cx="725326" cy="725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BBE812-5C0D-4A5E-AFFF-997D7810E165}">
      <dsp:nvSpPr>
        <dsp:cNvPr id="0" name=""/>
        <dsp:cNvSpPr/>
      </dsp:nvSpPr>
      <dsp:spPr>
        <a:xfrm>
          <a:off x="569079" y="2400265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900" b="1" kern="1200"/>
            <a:t>Typed Python</a:t>
          </a:r>
          <a:endParaRPr lang="en-US" sz="1900" kern="1200"/>
        </a:p>
      </dsp:txBody>
      <dsp:txXfrm>
        <a:off x="569079" y="2400265"/>
        <a:ext cx="2072362" cy="720000"/>
      </dsp:txXfrm>
    </dsp:sp>
    <dsp:sp modelId="{3201642B-E0A1-4779-BCD5-CEDA0A6DB991}">
      <dsp:nvSpPr>
        <dsp:cNvPr id="0" name=""/>
        <dsp:cNvSpPr/>
      </dsp:nvSpPr>
      <dsp:spPr>
        <a:xfrm>
          <a:off x="3408216" y="742375"/>
          <a:ext cx="1264141" cy="126414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B4CDA8-FCBD-4C7C-868C-FEB68404B113}">
      <dsp:nvSpPr>
        <dsp:cNvPr id="0" name=""/>
        <dsp:cNvSpPr/>
      </dsp:nvSpPr>
      <dsp:spPr>
        <a:xfrm>
          <a:off x="3677623" y="1011782"/>
          <a:ext cx="725326" cy="725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4D5DC3-F5F8-44A2-B57A-C6357CFA639F}">
      <dsp:nvSpPr>
        <dsp:cNvPr id="0" name=""/>
        <dsp:cNvSpPr/>
      </dsp:nvSpPr>
      <dsp:spPr>
        <a:xfrm>
          <a:off x="3004105" y="2400265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900" b="1" kern="1200"/>
            <a:t>High unit test coverage</a:t>
          </a:r>
          <a:endParaRPr lang="en-US" sz="1900" kern="1200"/>
        </a:p>
      </dsp:txBody>
      <dsp:txXfrm>
        <a:off x="3004105" y="2400265"/>
        <a:ext cx="2072362" cy="720000"/>
      </dsp:txXfrm>
    </dsp:sp>
    <dsp:sp modelId="{2FF5E44F-03AE-4254-8E2E-64D440242645}">
      <dsp:nvSpPr>
        <dsp:cNvPr id="0" name=""/>
        <dsp:cNvSpPr/>
      </dsp:nvSpPr>
      <dsp:spPr>
        <a:xfrm>
          <a:off x="5843242" y="742375"/>
          <a:ext cx="1264141" cy="126414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ACCE02-83F6-45F4-8EA0-9E20E7B3DF8F}">
      <dsp:nvSpPr>
        <dsp:cNvPr id="0" name=""/>
        <dsp:cNvSpPr/>
      </dsp:nvSpPr>
      <dsp:spPr>
        <a:xfrm>
          <a:off x="6112649" y="1011782"/>
          <a:ext cx="725326" cy="725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BED9DD-C7E0-4599-B893-983E3E7D682E}">
      <dsp:nvSpPr>
        <dsp:cNvPr id="0" name=""/>
        <dsp:cNvSpPr/>
      </dsp:nvSpPr>
      <dsp:spPr>
        <a:xfrm>
          <a:off x="5439131" y="2400265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900" b="1" kern="1200"/>
            <a:t>System tests</a:t>
          </a:r>
          <a:endParaRPr lang="en-US" sz="1900" kern="1200"/>
        </a:p>
      </dsp:txBody>
      <dsp:txXfrm>
        <a:off x="5439131" y="2400265"/>
        <a:ext cx="2072362" cy="720000"/>
      </dsp:txXfrm>
    </dsp:sp>
    <dsp:sp modelId="{17F3FC23-CFD5-483B-8CC5-9558EB001065}">
      <dsp:nvSpPr>
        <dsp:cNvPr id="0" name=""/>
        <dsp:cNvSpPr/>
      </dsp:nvSpPr>
      <dsp:spPr>
        <a:xfrm>
          <a:off x="8278268" y="742375"/>
          <a:ext cx="1264141" cy="126414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74A3D-19AE-4075-9B0F-578C51D2A87A}">
      <dsp:nvSpPr>
        <dsp:cNvPr id="0" name=""/>
        <dsp:cNvSpPr/>
      </dsp:nvSpPr>
      <dsp:spPr>
        <a:xfrm>
          <a:off x="8547675" y="1011782"/>
          <a:ext cx="725326" cy="725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5DF10C-6357-4011-A114-BCD2143EC17B}">
      <dsp:nvSpPr>
        <dsp:cNvPr id="0" name=""/>
        <dsp:cNvSpPr/>
      </dsp:nvSpPr>
      <dsp:spPr>
        <a:xfrm>
          <a:off x="7874157" y="2400265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900" b="1" kern="1200"/>
            <a:t>Aim for frequent deployments</a:t>
          </a:r>
          <a:endParaRPr lang="en-US" sz="1900" kern="1200"/>
        </a:p>
      </dsp:txBody>
      <dsp:txXfrm>
        <a:off x="7874157" y="2400265"/>
        <a:ext cx="2072362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F9A030-DDA7-4DC4-9535-466D452A4A8F}">
      <dsp:nvSpPr>
        <dsp:cNvPr id="0" name=""/>
        <dsp:cNvSpPr/>
      </dsp:nvSpPr>
      <dsp:spPr>
        <a:xfrm>
          <a:off x="195221" y="124"/>
          <a:ext cx="1767548" cy="17675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 Light" panose="020F0302020204030204"/>
            </a:rPr>
            <a:t>Standardized EPICS interface for that device</a:t>
          </a:r>
          <a:endParaRPr lang="en-US" sz="1500" kern="1200" dirty="0"/>
        </a:p>
      </dsp:txBody>
      <dsp:txXfrm>
        <a:off x="454072" y="258975"/>
        <a:ext cx="1249846" cy="1249846"/>
      </dsp:txXfrm>
    </dsp:sp>
    <dsp:sp modelId="{33F0FD52-8A3A-4ACA-A935-E70440823E10}">
      <dsp:nvSpPr>
        <dsp:cNvPr id="0" name=""/>
        <dsp:cNvSpPr/>
      </dsp:nvSpPr>
      <dsp:spPr>
        <a:xfrm>
          <a:off x="566406" y="1911197"/>
          <a:ext cx="1025178" cy="1025178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702293" y="2303225"/>
        <a:ext cx="753404" cy="241122"/>
      </dsp:txXfrm>
    </dsp:sp>
    <dsp:sp modelId="{AA0119D5-7878-49F5-B20C-A7ECDEC9EBBD}">
      <dsp:nvSpPr>
        <dsp:cNvPr id="0" name=""/>
        <dsp:cNvSpPr/>
      </dsp:nvSpPr>
      <dsp:spPr>
        <a:xfrm>
          <a:off x="195221" y="3079900"/>
          <a:ext cx="1767548" cy="17675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 Light" panose="020F0302020204030204"/>
            </a:rPr>
            <a:t>Base level ophyd device including only its fundamental features</a:t>
          </a:r>
          <a:endParaRPr lang="en-US" sz="1500" kern="1200" dirty="0"/>
        </a:p>
      </dsp:txBody>
      <dsp:txXfrm>
        <a:off x="454072" y="3338751"/>
        <a:ext cx="1249846" cy="1249846"/>
      </dsp:txXfrm>
    </dsp:sp>
    <dsp:sp modelId="{912C6C3E-E242-49C9-B089-523190E9FD81}">
      <dsp:nvSpPr>
        <dsp:cNvPr id="0" name=""/>
        <dsp:cNvSpPr/>
      </dsp:nvSpPr>
      <dsp:spPr>
        <a:xfrm>
          <a:off x="2227902" y="2095022"/>
          <a:ext cx="562080" cy="6575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227902" y="2226528"/>
        <a:ext cx="393456" cy="394516"/>
      </dsp:txXfrm>
    </dsp:sp>
    <dsp:sp modelId="{8E727580-E129-4430-A36F-4CD8F4BC121C}">
      <dsp:nvSpPr>
        <dsp:cNvPr id="0" name=""/>
        <dsp:cNvSpPr/>
      </dsp:nvSpPr>
      <dsp:spPr>
        <a:xfrm>
          <a:off x="3023299" y="656238"/>
          <a:ext cx="3535096" cy="35350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 Light" panose="020F0302020204030204"/>
            </a:rPr>
            <a:t>Device usable for all beamlines. Make variations using base device + beamline-specific components</a:t>
          </a:r>
          <a:endParaRPr lang="en-US" sz="2400" kern="1200" dirty="0"/>
        </a:p>
      </dsp:txBody>
      <dsp:txXfrm>
        <a:off x="3541002" y="1173941"/>
        <a:ext cx="2499690" cy="24996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4D407-49FA-4133-BC2B-A5D300DDBBB7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35B7C4-D06E-4181-86A0-79AB9EDB0DBE}">
      <dsp:nvSpPr>
        <dsp:cNvPr id="0" name=""/>
        <dsp:cNvSpPr/>
      </dsp:nvSpPr>
      <dsp:spPr>
        <a:xfrm>
          <a:off x="0" y="0"/>
          <a:ext cx="2103120" cy="3862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Steps to sharing a plan across beamlines:</a:t>
          </a:r>
          <a:endParaRPr lang="en-US" sz="3200" kern="1200"/>
        </a:p>
      </dsp:txBody>
      <dsp:txXfrm>
        <a:off x="0" y="0"/>
        <a:ext cx="2103120" cy="3862641"/>
      </dsp:txXfrm>
    </dsp:sp>
    <dsp:sp modelId="{E2AFE615-B5F2-44F1-B594-23291E134A95}">
      <dsp:nvSpPr>
        <dsp:cNvPr id="0" name=""/>
        <dsp:cNvSpPr/>
      </dsp:nvSpPr>
      <dsp:spPr>
        <a:xfrm>
          <a:off x="2260854" y="60353"/>
          <a:ext cx="8254746" cy="1207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Identify the fundamentals of the overall plan</a:t>
          </a:r>
          <a:endParaRPr lang="en-US" sz="3300" kern="1200"/>
        </a:p>
      </dsp:txBody>
      <dsp:txXfrm>
        <a:off x="2260854" y="60353"/>
        <a:ext cx="8254746" cy="1207075"/>
      </dsp:txXfrm>
    </dsp:sp>
    <dsp:sp modelId="{3737FF72-1519-4104-BDCD-AA3891F2549F}">
      <dsp:nvSpPr>
        <dsp:cNvPr id="0" name=""/>
        <dsp:cNvSpPr/>
      </dsp:nvSpPr>
      <dsp:spPr>
        <a:xfrm>
          <a:off x="2103120" y="1267429"/>
          <a:ext cx="84124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085AB0-AB37-48C4-8550-DBC9AA172277}">
      <dsp:nvSpPr>
        <dsp:cNvPr id="0" name=""/>
        <dsp:cNvSpPr/>
      </dsp:nvSpPr>
      <dsp:spPr>
        <a:xfrm>
          <a:off x="2260854" y="1327782"/>
          <a:ext cx="8254746" cy="1207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Identify possible plan differences between beamlines</a:t>
          </a:r>
          <a:endParaRPr lang="en-US" sz="3300" kern="1200"/>
        </a:p>
      </dsp:txBody>
      <dsp:txXfrm>
        <a:off x="2260854" y="1327782"/>
        <a:ext cx="8254746" cy="1207075"/>
      </dsp:txXfrm>
    </dsp:sp>
    <dsp:sp modelId="{89E6E057-3992-43D6-8BFE-0B73292C76D3}">
      <dsp:nvSpPr>
        <dsp:cNvPr id="0" name=""/>
        <dsp:cNvSpPr/>
      </dsp:nvSpPr>
      <dsp:spPr>
        <a:xfrm>
          <a:off x="2103120" y="2534858"/>
          <a:ext cx="84124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4A1AC0-9317-4E5F-91DA-F5E36934871A}">
      <dsp:nvSpPr>
        <dsp:cNvPr id="0" name=""/>
        <dsp:cNvSpPr/>
      </dsp:nvSpPr>
      <dsp:spPr>
        <a:xfrm>
          <a:off x="2260854" y="2595211"/>
          <a:ext cx="8254746" cy="1207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Where devices differ, use protocols for required types</a:t>
          </a:r>
          <a:endParaRPr lang="en-US" sz="3300" kern="1200"/>
        </a:p>
      </dsp:txBody>
      <dsp:txXfrm>
        <a:off x="2260854" y="2595211"/>
        <a:ext cx="8254746" cy="1207075"/>
      </dsp:txXfrm>
    </dsp:sp>
    <dsp:sp modelId="{A71C9592-CDF8-47AF-9B0C-F2966C2482E0}">
      <dsp:nvSpPr>
        <dsp:cNvPr id="0" name=""/>
        <dsp:cNvSpPr/>
      </dsp:nvSpPr>
      <dsp:spPr>
        <a:xfrm>
          <a:off x="2103120" y="3802287"/>
          <a:ext cx="84124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DF816-2DB5-B04D-AFDC-7D7221D03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3ED69C-B46E-744D-A2F6-07B8C1DB1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043A9-ED52-4140-AAFF-E5F0DE8CF4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63B7C9-B1B1-F643-A656-7C6253ED3C25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614E3-D9C4-F840-B8DE-C7C7F6335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31E73-4A4E-9F45-B8BC-0521C2E78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80611" y="6356350"/>
            <a:ext cx="533400" cy="365125"/>
          </a:xfrm>
          <a:prstGeom prst="rect">
            <a:avLst/>
          </a:prstGeom>
        </p:spPr>
        <p:txBody>
          <a:bodyPr/>
          <a:lstStyle/>
          <a:p>
            <a:fld id="{76BFFB71-6365-C148-BC0F-BE43D6BEA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56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5D449-85CE-A643-BD8A-3C9F561E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FE246A-710A-394A-B1E8-B4AE5D04E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00464-2C57-3A49-8595-E4A47B0E16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63B7C9-B1B1-F643-A656-7C6253ED3C25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7956-5F0B-CC4B-9459-9852FF4A6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92098-3CC0-1440-B0FF-FCB82156F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FFB71-6365-C148-BC0F-BE43D6BEA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70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66D7BC-C089-0348-AF5E-2BCFBF75FB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54CB95-A0DC-5249-9332-A61DB5004C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DDCAA-2D5F-1845-8DFE-E080CDA77D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63B7C9-B1B1-F643-A656-7C6253ED3C25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F55E3-CC1A-9E4D-89C3-F165F24F4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6231C-B30A-3E46-A3E5-9A912CAA2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FFB71-6365-C148-BC0F-BE43D6BEA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57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12714-6769-B04D-924D-DECC0D11A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8743"/>
            <a:ext cx="10515600" cy="92194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28450-388A-724D-B552-2E0FA63B8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4321"/>
            <a:ext cx="10515600" cy="38626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F271A-BC2C-E949-935E-2DC55B2DB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63B7C9-B1B1-F643-A656-7C6253ED3C25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24DC4-FE46-B542-9F91-DDF9BCCE0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7EF82-B5DB-EB4F-ABAD-0FF0FEAC9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6076" y="6356350"/>
            <a:ext cx="1205039" cy="365125"/>
          </a:xfrm>
          <a:prstGeom prst="rect">
            <a:avLst/>
          </a:prstGeom>
        </p:spPr>
        <p:txBody>
          <a:bodyPr/>
          <a:lstStyle/>
          <a:p>
            <a:fld id="{76BFFB71-6365-C148-BC0F-BE43D6BEA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5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D5AB3-2B3F-6746-A13A-DA32A3181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B5B767-0224-0D4C-B8D1-BC33A1EAD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4D8AF-BAED-5142-93DD-04554D9BA1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63B7C9-B1B1-F643-A656-7C6253ED3C25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87B89-5C9F-6F4D-A417-E9AF2CE0C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E4650-51D0-2743-ABE4-C63E20EF8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73708" y="6356350"/>
            <a:ext cx="1269775" cy="365125"/>
          </a:xfrm>
          <a:prstGeom prst="rect">
            <a:avLst/>
          </a:prstGeom>
        </p:spPr>
        <p:txBody>
          <a:bodyPr/>
          <a:lstStyle/>
          <a:p>
            <a:fld id="{76BFFB71-6365-C148-BC0F-BE43D6BEA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6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B1DC7-B812-5F49-9535-ABA711FE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2C4FD-8616-8D46-9EAC-9307237F4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00D269-0332-8D47-9E6F-D68D1BE1D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65E75-5D1D-5B4E-A305-498BCB3A6B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63B7C9-B1B1-F643-A656-7C6253ED3C25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BA065-7CC0-FA4B-86FC-AEEEAC5E6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567AFA-8583-F64F-8F5C-E23BCE5D3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5156" y="6356350"/>
            <a:ext cx="1294051" cy="365125"/>
          </a:xfrm>
          <a:prstGeom prst="rect">
            <a:avLst/>
          </a:prstGeom>
        </p:spPr>
        <p:txBody>
          <a:bodyPr/>
          <a:lstStyle/>
          <a:p>
            <a:fld id="{76BFFB71-6365-C148-BC0F-BE43D6BEA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2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F3708-054F-AB4F-9F51-6DCB5FA1C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AF39C-35D9-F545-B562-9F695A6A3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A969AC-D58E-A840-B467-5E8E8C350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1511E9-E52D-FC4F-8331-7BD22FEC78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BE3162-5577-6F4D-B81F-EE1BC781D5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EFAC2B-0275-A341-A31C-B52A23316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63B7C9-B1B1-F643-A656-7C6253ED3C25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6E2889-08D7-A346-A6F2-1DF3BA4AF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DC874E-E66C-C048-B5CC-4DAA7B3D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FFB71-6365-C148-BC0F-BE43D6BEA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00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284E7-30C8-884D-9ECA-B9540F5A9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74EAAF-AEC8-B04F-BD8D-00318D7E3A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63B7C9-B1B1-F643-A656-7C6253ED3C25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3A8343-04FE-2441-AFA4-0D256CCC8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66D387-48ED-2340-B95E-57C7EDD03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FFB71-6365-C148-BC0F-BE43D6BEA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07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53E7A9-7480-EF4F-AF9A-31DDB9106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63B7C9-B1B1-F643-A656-7C6253ED3C25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354300-BFB3-1E49-8A65-991931C9B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8ECCC-6301-2243-B572-4ACAAC41F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FFB71-6365-C148-BC0F-BE43D6BEA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2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0FD83-8979-454D-8590-54BA6E07F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538DB-017A-094E-AED3-A39D7D151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F321D6-6FEC-6446-8367-CB0E29C32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CEF5B6-E3E8-8C47-B700-9876CA5C65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63B7C9-B1B1-F643-A656-7C6253ED3C25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329BA-30BC-5045-9AF0-67EE1581B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6A977A-F116-0446-A0F9-E7212A456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FFB71-6365-C148-BC0F-BE43D6BEA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33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D7BD2-D93E-3F45-B55F-E586DB4AD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0238FA-0AD8-0C45-A2E9-374EB2EB83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A5D55A-EEB6-7C46-A5E7-DB36927FD4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E292E5-5D6E-6144-BB12-DB582FDDBC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63B7C9-B1B1-F643-A656-7C6253ED3C25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24C93F-FF66-5649-935D-29246C491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872C55-C9FD-044C-95BA-EDD03FA8C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FFB71-6365-C148-BC0F-BE43D6BEA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5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21A996-C564-2F48-B10B-0DE774CA5B5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343A3-D52F-FA4A-93AB-648A28D760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60692" y="6323982"/>
            <a:ext cx="1022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3B7C9-B1B1-F643-A656-7C6253ED3C25}" type="datetimeFigureOut">
              <a:rPr lang="en-US" smtClean="0"/>
              <a:t>10/22/2025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39C80-1745-DE4B-B589-C3AAD994D8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3982"/>
            <a:ext cx="2475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BC112-6943-DC4A-992D-63F82881F1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0217" y="6323982"/>
            <a:ext cx="7599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FFB71-6365-C148-BC0F-BE43D6BEA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4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40AAA3-322C-C94F-940E-B68FC7542D37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445D83-86CF-0D43-9DBF-2760A9BC5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3B66AF9-FAED-DF4C-BCE7-798B1DD08E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Ollie Silvester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BCDEAB-5EDE-3F4A-B867-E9BA3387A0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br>
              <a:rPr lang="en-US" b="1" dirty="0">
                <a:latin typeface="Abadi"/>
                <a:ea typeface="+mj-lt"/>
                <a:cs typeface="+mj-lt"/>
              </a:rPr>
            </a:b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adi"/>
                <a:ea typeface="+mj-lt"/>
                <a:cs typeface="+mj-lt"/>
              </a:rPr>
              <a:t>Running an ultra-high throughput MX beamline entirely through Bluesky</a:t>
            </a:r>
          </a:p>
        </p:txBody>
      </p:sp>
    </p:spTree>
    <p:extLst>
      <p:ext uri="{BB962C8B-B14F-4D97-AF65-F5344CB8AC3E}">
        <p14:creationId xmlns:p14="http://schemas.microsoft.com/office/powerpoint/2010/main" val="422423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69E3B-1AFB-7898-39B0-ADCDE174D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253" y="247375"/>
            <a:ext cx="10515600" cy="921945"/>
          </a:xfrm>
        </p:spPr>
        <p:txBody>
          <a:bodyPr lIns="91440" tIns="45720" rIns="91440" bIns="45720">
            <a:normAutofit/>
          </a:bodyPr>
          <a:lstStyle/>
          <a:p>
            <a:r>
              <a:rPr lang="en-GB" b="1"/>
              <a:t>What made Hyperion successful?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4B3DABBC-BCD4-02A4-3655-66918F0306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5917994"/>
              </p:ext>
            </p:extLst>
          </p:nvPr>
        </p:nvGraphicFramePr>
        <p:xfrm>
          <a:off x="838200" y="1716296"/>
          <a:ext cx="10515600" cy="3862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4977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B0F7-5E3D-1151-85A0-F6DD48FCD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905" y="136629"/>
            <a:ext cx="10515600" cy="921945"/>
          </a:xfrm>
        </p:spPr>
        <p:txBody>
          <a:bodyPr lIns="91440" tIns="45720" rIns="91440" bIns="45720" anchor="t"/>
          <a:lstStyle/>
          <a:p>
            <a:r>
              <a:rPr lang="en-GB" b="1" dirty="0">
                <a:ea typeface="Calibri Light"/>
                <a:cs typeface="Calibri Light"/>
              </a:rPr>
              <a:t>Takeaway advice for Bluesky projects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60C02-F295-1A47-1DBF-616BC59E5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9246" y="1058754"/>
            <a:ext cx="10515600" cy="474586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GB" sz="2400" dirty="0">
                <a:ea typeface="Calibri"/>
                <a:cs typeface="Calibri"/>
              </a:rPr>
              <a:t>Sacrifice short-term development speed for long term benefits!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5619759-308E-182F-2A12-D61F92B741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769709"/>
              </p:ext>
            </p:extLst>
          </p:nvPr>
        </p:nvGraphicFramePr>
        <p:xfrm>
          <a:off x="493567" y="1714499"/>
          <a:ext cx="11314389" cy="4276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463">
                  <a:extLst>
                    <a:ext uri="{9D8B030D-6E8A-4147-A177-3AD203B41FA5}">
                      <a16:colId xmlns:a16="http://schemas.microsoft.com/office/drawing/2014/main" val="2181326386"/>
                    </a:ext>
                  </a:extLst>
                </a:gridCol>
                <a:gridCol w="3771463">
                  <a:extLst>
                    <a:ext uri="{9D8B030D-6E8A-4147-A177-3AD203B41FA5}">
                      <a16:colId xmlns:a16="http://schemas.microsoft.com/office/drawing/2014/main" val="1112187867"/>
                    </a:ext>
                  </a:extLst>
                </a:gridCol>
                <a:gridCol w="3771463">
                  <a:extLst>
                    <a:ext uri="{9D8B030D-6E8A-4147-A177-3AD203B41FA5}">
                      <a16:colId xmlns:a16="http://schemas.microsoft.com/office/drawing/2014/main" val="1159151067"/>
                    </a:ext>
                  </a:extLst>
                </a:gridCol>
              </a:tblGrid>
              <a:tr h="462351">
                <a:tc>
                  <a:txBody>
                    <a:bodyPr/>
                    <a:lstStyle/>
                    <a:p>
                      <a:r>
                        <a:rPr lang="en-GB" dirty="0"/>
                        <a:t>What 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Benefit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177055"/>
                  </a:ext>
                </a:extLst>
              </a:tr>
              <a:tr h="1374214">
                <a:tc>
                  <a:txBody>
                    <a:bodyPr/>
                    <a:lstStyle/>
                    <a:p>
                      <a:r>
                        <a:rPr lang="en-GB" dirty="0"/>
                        <a:t>Regular deployments, high unit test coverage, strictly typed Python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Development is slowed down in the short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Higher quality software, more maintainable and readable. Significantly fewer beamtime-costing bugs. Faster development long term.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769493"/>
                  </a:ext>
                </a:extLst>
              </a:tr>
              <a:tr h="1374214">
                <a:tc>
                  <a:txBody>
                    <a:bodyPr/>
                    <a:lstStyle/>
                    <a:p>
                      <a:r>
                        <a:rPr lang="en-GB" dirty="0"/>
                        <a:t>Have an agile project team whose members spend most of their time on the sprint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Work on other projects is halted outside existing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Higher quality software, no overreliance on a single person, overall more efficient software long term.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946260"/>
                  </a:ext>
                </a:extLst>
              </a:tr>
              <a:tr h="1065978">
                <a:tc>
                  <a:txBody>
                    <a:bodyPr/>
                    <a:lstStyle/>
                    <a:p>
                      <a:r>
                        <a:rPr lang="en-GB" dirty="0"/>
                        <a:t>Make your code useable by other beamlines/facilities where appropriate.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Takes time to generalise and standardise bits of code with no immediate benefit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Communal benefit for all Bluesky projects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079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329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ADE6E-30FC-393B-3BAB-24579EC73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405" y="136629"/>
            <a:ext cx="10515600" cy="921945"/>
          </a:xfrm>
        </p:spPr>
        <p:txBody>
          <a:bodyPr lIns="91440" tIns="45720" rIns="91440" bIns="45720" anchor="t"/>
          <a:lstStyle/>
          <a:p>
            <a:r>
              <a:rPr lang="en-GB" dirty="0">
                <a:ea typeface="Calibri Light"/>
                <a:cs typeface="Calibri Light"/>
              </a:rPr>
              <a:t>Acknowledgements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8C1D3-E12A-E0CC-3894-8FDE063F4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1690866"/>
            <a:ext cx="10515600" cy="3862641"/>
          </a:xfrm>
        </p:spPr>
        <p:txBody>
          <a:bodyPr lIns="91440" tIns="45720" rIns="91440" bIns="45720" anchor="t"/>
          <a:lstStyle/>
          <a:p>
            <a:r>
              <a:rPr lang="en-GB" dirty="0">
                <a:ea typeface="Calibri"/>
                <a:cs typeface="Calibri"/>
              </a:rPr>
              <a:t>Dominic Oram</a:t>
            </a:r>
          </a:p>
          <a:p>
            <a:r>
              <a:rPr lang="en-GB" dirty="0">
                <a:ea typeface="Calibri"/>
                <a:cs typeface="Calibri"/>
              </a:rPr>
              <a:t>Robert Tuck</a:t>
            </a:r>
          </a:p>
          <a:p>
            <a:r>
              <a:rPr lang="en-GB" dirty="0">
                <a:ea typeface="Calibri"/>
                <a:cs typeface="Calibri"/>
              </a:rPr>
              <a:t>David Perl</a:t>
            </a:r>
          </a:p>
          <a:p>
            <a:r>
              <a:rPr lang="en-GB" dirty="0">
                <a:ea typeface="Calibri"/>
                <a:cs typeface="Calibri"/>
              </a:rPr>
              <a:t>Neil Paterson</a:t>
            </a:r>
          </a:p>
          <a:p>
            <a:r>
              <a:rPr lang="en-GB" dirty="0">
                <a:ea typeface="Calibri"/>
                <a:cs typeface="Calibri"/>
              </a:rPr>
              <a:t>All Bluesky contributors!</a:t>
            </a:r>
          </a:p>
        </p:txBody>
      </p:sp>
    </p:spTree>
    <p:extLst>
      <p:ext uri="{BB962C8B-B14F-4D97-AF65-F5344CB8AC3E}">
        <p14:creationId xmlns:p14="http://schemas.microsoft.com/office/powerpoint/2010/main" val="2498609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77A70-1EB1-B5B8-AFB5-3B2065EC3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365" y="273608"/>
            <a:ext cx="10515600" cy="92194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GB" b="1" dirty="0"/>
              <a:t>Aside: Bluesky/Python</a:t>
            </a:r>
            <a:r>
              <a:rPr lang="en-GB" b="1" i="0" u="none" strike="noStrike" baseline="0" dirty="0"/>
              <a:t> standards at DLS</a:t>
            </a:r>
            <a:endParaRPr lang="en-GB" b="1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2365014-A39F-1A7E-FA1C-8C5C181F5A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0200903"/>
              </p:ext>
            </p:extLst>
          </p:nvPr>
        </p:nvGraphicFramePr>
        <p:xfrm>
          <a:off x="558478" y="1812156"/>
          <a:ext cx="10515600" cy="3862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0746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1DEB3-358B-3456-6E14-843EC26AF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93" y="194891"/>
            <a:ext cx="11738810" cy="921945"/>
          </a:xfrm>
        </p:spPr>
        <p:txBody>
          <a:bodyPr lIns="91440" tIns="45720" rIns="91440" bIns="45720" anchor="t"/>
          <a:lstStyle/>
          <a:p>
            <a:r>
              <a:rPr lang="en-GB" b="1" dirty="0">
                <a:ea typeface="Calibri Light"/>
                <a:cs typeface="Calibri Light"/>
              </a:rPr>
              <a:t>Bluesky standards at DLS: Device standardisation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B1FF2-55CC-12C9-92BB-BDE2F4382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770" y="1118271"/>
            <a:ext cx="11204531" cy="4923653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GB" b="1" dirty="0">
                <a:ea typeface="Calibri"/>
                <a:cs typeface="Calibri"/>
              </a:rPr>
              <a:t>More DLS beamlines adopting Bluesky -&gt; more effort to avoid code duplication in both devices and plans</a:t>
            </a:r>
            <a:endParaRPr lang="en-US" b="1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GB" dirty="0">
              <a:ea typeface="Calibri"/>
              <a:cs typeface="Calibri"/>
            </a:endParaRPr>
          </a:p>
          <a:p>
            <a:pPr marL="0" indent="0">
              <a:buNone/>
            </a:pPr>
            <a:endParaRPr lang="en-GB" dirty="0">
              <a:ea typeface="Calibri"/>
              <a:cs typeface="Calibri"/>
            </a:endParaRPr>
          </a:p>
          <a:p>
            <a:pPr marL="0" indent="0">
              <a:buNone/>
            </a:pPr>
            <a:endParaRPr lang="en-GB" dirty="0">
              <a:ea typeface="Calibri"/>
              <a:cs typeface="Calibri"/>
            </a:endParaRPr>
          </a:p>
          <a:p>
            <a:pPr marL="0" indent="0">
              <a:buNone/>
            </a:pPr>
            <a:endParaRPr lang="en-GB" dirty="0">
              <a:ea typeface="Calibri"/>
              <a:cs typeface="Calibri"/>
            </a:endParaRPr>
          </a:p>
          <a:p>
            <a:pPr>
              <a:buFont typeface="Calibri" panose="020B0604020202020204" pitchFamily="34" charset="0"/>
              <a:buChar char="-"/>
            </a:pPr>
            <a:endParaRPr lang="en-GB" dirty="0">
              <a:ea typeface="Calibri"/>
              <a:cs typeface="Calibri"/>
            </a:endParaRPr>
          </a:p>
        </p:txBody>
      </p:sp>
      <p:graphicFrame>
        <p:nvGraphicFramePr>
          <p:cNvPr id="239" name="Diagram 238">
            <a:extLst>
              <a:ext uri="{FF2B5EF4-FFF2-40B4-BE49-F238E27FC236}">
                <a16:creationId xmlns:a16="http://schemas.microsoft.com/office/drawing/2014/main" id="{243752D5-6B1C-5F4D-E66F-60CD0C7FE3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7777353"/>
              </p:ext>
            </p:extLst>
          </p:nvPr>
        </p:nvGraphicFramePr>
        <p:xfrm>
          <a:off x="2275563" y="1934224"/>
          <a:ext cx="6753618" cy="4847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9274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8EC37-C988-8D02-6239-D3148B162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1" y="142442"/>
            <a:ext cx="10515600" cy="921945"/>
          </a:xfrm>
        </p:spPr>
        <p:txBody>
          <a:bodyPr lIns="91440" tIns="45720" rIns="91440" bIns="45720" anchor="t"/>
          <a:lstStyle/>
          <a:p>
            <a:r>
              <a:rPr lang="en-US" dirty="0">
                <a:ea typeface="Calibri Light"/>
                <a:cs typeface="Calibri Light"/>
              </a:rPr>
              <a:t>Simplified example: DCM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CDF788-4322-7C78-6C7F-3ED2A00F5494}"/>
              </a:ext>
            </a:extLst>
          </p:cNvPr>
          <p:cNvSpPr txBox="1"/>
          <p:nvPr/>
        </p:nvSpPr>
        <p:spPr>
          <a:xfrm>
            <a:off x="229643" y="1033397"/>
            <a:ext cx="10793260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Calibri"/>
              <a:buChar char="-"/>
            </a:pPr>
            <a:r>
              <a:rPr lang="en-GB" sz="2800" dirty="0">
                <a:ea typeface="Calibri" panose="020F0502020204030204"/>
                <a:cs typeface="Calibri" panose="020F0502020204030204"/>
              </a:rPr>
              <a:t>A DCM rarely looks exactly the same on multiple beamlines, but they do all have a settable energy and two crystals.</a:t>
            </a:r>
          </a:p>
          <a:p>
            <a:pPr marL="457200" indent="-457200">
              <a:buFont typeface="Calibri"/>
              <a:buChar char="-"/>
            </a:pPr>
            <a:r>
              <a:rPr lang="en-GB" sz="2800" dirty="0">
                <a:ea typeface="Calibri" panose="020F0502020204030204"/>
                <a:cs typeface="Calibri" panose="020F0502020204030204"/>
              </a:rPr>
              <a:t>Most Bluesky plans only use the DCM to set energy, so can use the simple base class</a:t>
            </a:r>
          </a:p>
        </p:txBody>
      </p:sp>
      <p:pic>
        <p:nvPicPr>
          <p:cNvPr id="6" name="Picture 5" descr="A screen shot of a computer program&#10;&#10;AI-generated content may be incorrect.">
            <a:extLst>
              <a:ext uri="{FF2B5EF4-FFF2-40B4-BE49-F238E27FC236}">
                <a16:creationId xmlns:a16="http://schemas.microsoft.com/office/drawing/2014/main" id="{525E69AD-EFF3-B70A-0B50-A4C1CFD5DE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09" b="27465"/>
          <a:stretch>
            <a:fillRect/>
          </a:stretch>
        </p:blipFill>
        <p:spPr>
          <a:xfrm>
            <a:off x="512590" y="2920390"/>
            <a:ext cx="9621954" cy="322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20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8FE49-627D-F713-D577-32569B7E4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03" y="-2903"/>
            <a:ext cx="10515600" cy="921945"/>
          </a:xfrm>
        </p:spPr>
        <p:txBody>
          <a:bodyPr lIns="91440" tIns="45720" rIns="91440" bIns="45720" anchor="t"/>
          <a:lstStyle/>
          <a:p>
            <a:r>
              <a:rPr lang="en-US" dirty="0">
                <a:ea typeface="Calibri Light"/>
                <a:cs typeface="Calibri Light"/>
              </a:rPr>
              <a:t>Simplified example: DCM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D684C-82A3-2AA5-BEDC-50EAE6E03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487" y="1040842"/>
            <a:ext cx="10515600" cy="564121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Plans which require more logic can build another DCM using this base</a:t>
            </a:r>
          </a:p>
        </p:txBody>
      </p:sp>
      <p:pic>
        <p:nvPicPr>
          <p:cNvPr id="4" name="Picture 3" descr="A screen shot of a computer program&#10;&#10;AI-generated content may be incorrect.">
            <a:extLst>
              <a:ext uri="{FF2B5EF4-FFF2-40B4-BE49-F238E27FC236}">
                <a16:creationId xmlns:a16="http://schemas.microsoft.com/office/drawing/2014/main" id="{005AE32B-B4E0-AD4D-23E1-AC43FB9A5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047" y="1955105"/>
            <a:ext cx="7727906" cy="234236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7AC033-1774-16BC-0346-B1DFFB8D7883}"/>
              </a:ext>
            </a:extLst>
          </p:cNvPr>
          <p:cNvSpPr txBox="1">
            <a:spLocks/>
          </p:cNvSpPr>
          <p:nvPr/>
        </p:nvSpPr>
        <p:spPr>
          <a:xfrm>
            <a:off x="531313" y="4930173"/>
            <a:ext cx="10515600" cy="56412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Wide inheritance &gt;&gt; flat inheritance</a:t>
            </a:r>
          </a:p>
        </p:txBody>
      </p:sp>
    </p:spTree>
    <p:extLst>
      <p:ext uri="{BB962C8B-B14F-4D97-AF65-F5344CB8AC3E}">
        <p14:creationId xmlns:p14="http://schemas.microsoft.com/office/powerpoint/2010/main" val="323023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016B8-398C-70E9-5E0B-FA265F448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488" y="1013780"/>
            <a:ext cx="11371545" cy="104003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GB" b="1" dirty="0">
                <a:ea typeface="Calibri"/>
                <a:cs typeface="Calibri"/>
              </a:rPr>
              <a:t>We have also made an effort to share plans across beamlines using composition</a:t>
            </a:r>
          </a:p>
          <a:p>
            <a:pPr>
              <a:buAutoNum type="arabicPeriod"/>
            </a:pPr>
            <a:endParaRPr lang="en-GB" dirty="0">
              <a:ea typeface="Calibri"/>
              <a:cs typeface="Calibri"/>
            </a:endParaRPr>
          </a:p>
          <a:p>
            <a:pPr marL="0" indent="0">
              <a:buNone/>
            </a:pPr>
            <a:endParaRPr lang="en-GB" dirty="0"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F8629B-1ACF-CCE5-FBAE-B18A90DAC75E}"/>
              </a:ext>
            </a:extLst>
          </p:cNvPr>
          <p:cNvSpPr txBox="1"/>
          <p:nvPr/>
        </p:nvSpPr>
        <p:spPr>
          <a:xfrm>
            <a:off x="301037" y="117593"/>
            <a:ext cx="1114777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400" b="1" dirty="0">
                <a:latin typeface="Calibri Light"/>
                <a:ea typeface="Calibri Light"/>
                <a:cs typeface="Calibri Light"/>
              </a:rPr>
              <a:t>Bluesky standards at DLS: Plan composition</a:t>
            </a:r>
            <a:endParaRPr lang="en-GB" b="1" dirty="0">
              <a:ea typeface="Calibri"/>
              <a:cs typeface="Calibri"/>
            </a:endParaRPr>
          </a:p>
        </p:txBody>
      </p:sp>
      <p:graphicFrame>
        <p:nvGraphicFramePr>
          <p:cNvPr id="80" name="Content Placeholder 2">
            <a:extLst>
              <a:ext uri="{FF2B5EF4-FFF2-40B4-BE49-F238E27FC236}">
                <a16:creationId xmlns:a16="http://schemas.microsoft.com/office/drawing/2014/main" id="{606D70CE-C782-02BD-0174-90855D8FC3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3553365"/>
              </p:ext>
            </p:extLst>
          </p:nvPr>
        </p:nvGraphicFramePr>
        <p:xfrm>
          <a:off x="702501" y="2241253"/>
          <a:ext cx="10515600" cy="3862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9215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C2761-1A11-34C4-C03F-61DF06B9D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633"/>
            <a:ext cx="10515600" cy="921945"/>
          </a:xfrm>
        </p:spPr>
        <p:txBody>
          <a:bodyPr lIns="91440" tIns="45720" rIns="91440" bIns="45720" anchor="t"/>
          <a:lstStyle/>
          <a:p>
            <a:r>
              <a:rPr lang="en-GB" dirty="0">
                <a:ea typeface="Calibri Light"/>
                <a:cs typeface="Calibri Light"/>
              </a:rPr>
              <a:t>(Very) Simplified example: Xray centring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1F0B6-321F-6C6A-CF1E-079234270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0924"/>
            <a:ext cx="10515600" cy="4896038"/>
          </a:xfrm>
        </p:spPr>
        <p:txBody>
          <a:bodyPr lIns="91440" tIns="45720" rIns="91440" bIns="45720" anchor="t"/>
          <a:lstStyle/>
          <a:p>
            <a:pPr marL="514350" indent="-514350">
              <a:buAutoNum type="arabicPeriod"/>
            </a:pPr>
            <a:r>
              <a:rPr lang="en-GB" sz="2000" dirty="0">
                <a:ea typeface="Calibri"/>
                <a:cs typeface="Calibri"/>
              </a:rPr>
              <a:t>Plan fundamentals: Setup sample environment, setup triggering, arm detector + trigger motion script, wait for results</a:t>
            </a:r>
          </a:p>
          <a:p>
            <a:pPr marL="514350" indent="-514350">
              <a:buAutoNum type="arabicPeriod"/>
            </a:pPr>
            <a:r>
              <a:rPr lang="en-GB" sz="2000" dirty="0">
                <a:ea typeface="Calibri"/>
                <a:cs typeface="Calibri"/>
              </a:rPr>
              <a:t>Plan differences: Implementations of some of the above, as well as optional features, experiment parameters, and lots more...</a:t>
            </a:r>
          </a:p>
          <a:p>
            <a:pPr marL="0" indent="0">
              <a:buNone/>
            </a:pPr>
            <a:endParaRPr lang="en-GB" dirty="0">
              <a:ea typeface="Calibri"/>
              <a:cs typeface="Calibri"/>
            </a:endParaRPr>
          </a:p>
        </p:txBody>
      </p:sp>
      <p:pic>
        <p:nvPicPr>
          <p:cNvPr id="6" name="Picture 5" descr="A screen shot of a computer program&#10;&#10;AI-generated content may be incorrect.">
            <a:extLst>
              <a:ext uri="{FF2B5EF4-FFF2-40B4-BE49-F238E27FC236}">
                <a16:creationId xmlns:a16="http://schemas.microsoft.com/office/drawing/2014/main" id="{30B47AA3-3D2C-5D12-54E0-90B835557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208" y="2653626"/>
            <a:ext cx="6028542" cy="369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35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49DDF-953C-EC00-C82A-D0034A0BA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E2316-DC28-CEE5-60CD-79414AD72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633"/>
            <a:ext cx="10515600" cy="921945"/>
          </a:xfrm>
        </p:spPr>
        <p:txBody>
          <a:bodyPr lIns="91440" tIns="45720" rIns="91440" bIns="45720" anchor="t"/>
          <a:lstStyle/>
          <a:p>
            <a:r>
              <a:rPr lang="en-GB" dirty="0">
                <a:ea typeface="Calibri Light"/>
                <a:cs typeface="Calibri Light"/>
              </a:rPr>
              <a:t>(Very) Simplified example: Xray centring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AD31A-7A5F-246E-638B-B5DE312A3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0924"/>
            <a:ext cx="10515600" cy="489603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GB" sz="2400" dirty="0">
                <a:ea typeface="Calibri"/>
                <a:cs typeface="Calibri"/>
              </a:rPr>
              <a:t>To get a beamline specific implementation we now just need to construct the beamline-specific bits.</a:t>
            </a:r>
          </a:p>
          <a:p>
            <a:pPr marL="0" indent="0">
              <a:buNone/>
            </a:pPr>
            <a:endParaRPr lang="en-GB" sz="24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GB" sz="24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GB" sz="24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GB" sz="24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GB" sz="24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GB" sz="24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2400" dirty="0">
                <a:ea typeface="Calibri"/>
                <a:cs typeface="Calibri"/>
              </a:rPr>
              <a:t>One preprocessor example is to verify the undulator gap just before a run begins, in-case it has been affected by a beam dump.</a:t>
            </a:r>
          </a:p>
          <a:p>
            <a:pPr marL="0" indent="0">
              <a:buNone/>
            </a:pPr>
            <a:endParaRPr lang="en-GB" dirty="0">
              <a:ea typeface="Calibri"/>
              <a:cs typeface="Calibri"/>
            </a:endParaRPr>
          </a:p>
        </p:txBody>
      </p:sp>
      <p:pic>
        <p:nvPicPr>
          <p:cNvPr id="6" name="Picture 5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7B0D049E-47A6-6E30-ED26-D388467E2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22" y="2204908"/>
            <a:ext cx="6242267" cy="213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29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8EA62-F047-92FC-9F7C-AA337D5D5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8743"/>
            <a:ext cx="10515600" cy="921945"/>
          </a:xfrm>
        </p:spPr>
        <p:txBody>
          <a:bodyPr lIns="91440" tIns="45720" rIns="91440" bIns="45720">
            <a:normAutofit/>
          </a:bodyPr>
          <a:lstStyle/>
          <a:p>
            <a:r>
              <a:rPr lang="en-GB" b="1"/>
              <a:t>Introduction to Hyperion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B754D16-2931-F899-DD09-A4DC28696B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5013256"/>
              </p:ext>
            </p:extLst>
          </p:nvPr>
        </p:nvGraphicFramePr>
        <p:xfrm>
          <a:off x="838200" y="2073689"/>
          <a:ext cx="10515600" cy="3862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5624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60411-4E76-D7B0-3FDC-0F2C3827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8743"/>
            <a:ext cx="10515600" cy="921945"/>
          </a:xfrm>
        </p:spPr>
        <p:txBody>
          <a:bodyPr lIns="91440" tIns="45720" rIns="91440" bIns="45720">
            <a:normAutofit/>
          </a:bodyPr>
          <a:lstStyle/>
          <a:p>
            <a:r>
              <a:rPr lang="en-GB" b="1"/>
              <a:t>Why move to Bluesky?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0426743-176B-0B61-0999-59BC12D6BC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8069714"/>
              </p:ext>
            </p:extLst>
          </p:nvPr>
        </p:nvGraphicFramePr>
        <p:xfrm>
          <a:off x="838200" y="2314321"/>
          <a:ext cx="10515600" cy="3862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7919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process&#10;&#10;AI-generated content may be incorrect.">
            <a:extLst>
              <a:ext uri="{FF2B5EF4-FFF2-40B4-BE49-F238E27FC236}">
                <a16:creationId xmlns:a16="http://schemas.microsoft.com/office/drawing/2014/main" id="{F6616AB0-9797-FD1E-1450-F6D524813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" y="1933575"/>
            <a:ext cx="11134725" cy="29908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2410F61-1E89-BB7D-849D-F71E98930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2493"/>
            <a:ext cx="10515600" cy="921945"/>
          </a:xfrm>
        </p:spPr>
        <p:txBody>
          <a:bodyPr lIns="91440" tIns="45720" rIns="91440" bIns="45720" anchor="t"/>
          <a:lstStyle/>
          <a:p>
            <a:r>
              <a:rPr lang="en-GB" dirty="0">
                <a:ea typeface="Calibri Light"/>
                <a:cs typeface="Calibri Light"/>
              </a:rPr>
              <a:t>The UDC loop</a:t>
            </a:r>
          </a:p>
        </p:txBody>
      </p:sp>
    </p:spTree>
    <p:extLst>
      <p:ext uri="{BB962C8B-B14F-4D97-AF65-F5344CB8AC3E}">
        <p14:creationId xmlns:p14="http://schemas.microsoft.com/office/powerpoint/2010/main" val="595955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rry image of a row of lights&#10;&#10;AI-generated content may be incorrect.">
            <a:extLst>
              <a:ext uri="{FF2B5EF4-FFF2-40B4-BE49-F238E27FC236}">
                <a16:creationId xmlns:a16="http://schemas.microsoft.com/office/drawing/2014/main" id="{DDF14FF2-5133-CE14-F3A7-3E2CF4019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134" y="335908"/>
            <a:ext cx="9028698" cy="320691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9ECBF69-0978-CC2B-19D1-146D8D139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9756" y="4073506"/>
            <a:ext cx="10515600" cy="226338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GB" dirty="0">
                <a:ea typeface="Calibri"/>
                <a:cs typeface="Calibri"/>
              </a:rPr>
              <a:t>XRC results from a pin with with 4 samples</a:t>
            </a:r>
          </a:p>
        </p:txBody>
      </p:sp>
    </p:spTree>
    <p:extLst>
      <p:ext uri="{BB962C8B-B14F-4D97-AF65-F5344CB8AC3E}">
        <p14:creationId xmlns:p14="http://schemas.microsoft.com/office/powerpoint/2010/main" val="3342372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A13F5-88FB-D349-A9B2-0B8B6052C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41" y="84675"/>
            <a:ext cx="10515600" cy="921945"/>
          </a:xfrm>
        </p:spPr>
        <p:txBody>
          <a:bodyPr lIns="91440" tIns="45720" rIns="91440" bIns="45720" anchor="t"/>
          <a:lstStyle/>
          <a:p>
            <a:r>
              <a:rPr lang="en-GB" b="1" dirty="0">
                <a:ea typeface="Calibri Light"/>
                <a:cs typeface="Calibri Light"/>
              </a:rPr>
              <a:t>Hyperion: Current state</a:t>
            </a:r>
            <a:endParaRPr lang="en-GB" b="1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2C2118E-F2DD-4991-E57E-5645E1C133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1292066"/>
              </p:ext>
            </p:extLst>
          </p:nvPr>
        </p:nvGraphicFramePr>
        <p:xfrm>
          <a:off x="440531" y="823102"/>
          <a:ext cx="10908255" cy="5205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2259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51BE1-67E4-FC4E-A6AA-C2BB346F9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281" y="-807"/>
            <a:ext cx="5934193" cy="921945"/>
          </a:xfrm>
        </p:spPr>
        <p:txBody>
          <a:bodyPr lIns="91440" tIns="45720" rIns="91440" bIns="45720" anchor="t"/>
          <a:lstStyle/>
          <a:p>
            <a:r>
              <a:rPr lang="en-US" b="1" dirty="0">
                <a:ea typeface="Calibri Light"/>
                <a:cs typeface="Calibri Light"/>
              </a:rPr>
              <a:t>Development approach</a:t>
            </a:r>
            <a:endParaRPr lang="en-US" dirty="0"/>
          </a:p>
        </p:txBody>
      </p:sp>
      <p:pic>
        <p:nvPicPr>
          <p:cNvPr id="7" name="Picture 6" descr="A diagram of a project&#10;&#10;AI-generated content may be incorrect.">
            <a:extLst>
              <a:ext uri="{FF2B5EF4-FFF2-40B4-BE49-F238E27FC236}">
                <a16:creationId xmlns:a16="http://schemas.microsoft.com/office/drawing/2014/main" id="{FEE4E6B7-24DB-E236-47D5-412DE6BDA1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591" b="21345"/>
          <a:stretch>
            <a:fillRect/>
          </a:stretch>
        </p:blipFill>
        <p:spPr>
          <a:xfrm>
            <a:off x="-4457" y="1403684"/>
            <a:ext cx="12192000" cy="405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19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3C036-B3E4-2367-B8B9-43D87D3B4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7" y="223114"/>
            <a:ext cx="10515600" cy="921945"/>
          </a:xfrm>
        </p:spPr>
        <p:txBody>
          <a:bodyPr lIns="91440" tIns="45720" rIns="91440" bIns="45720" anchor="t"/>
          <a:lstStyle/>
          <a:p>
            <a:r>
              <a:rPr lang="en-GB" b="1" dirty="0">
                <a:ea typeface="Calibri Light"/>
                <a:cs typeface="Calibri Light"/>
              </a:rPr>
              <a:t>Using Bluesky for Hyperion</a:t>
            </a:r>
            <a:endParaRPr lang="en-GB" b="1">
              <a:ea typeface="Calibri Light"/>
              <a:cs typeface="Calibri Light"/>
            </a:endParaRP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50370E6E-90D2-AEAC-E351-6D2E79D04951}"/>
              </a:ext>
            </a:extLst>
          </p:cNvPr>
          <p:cNvSpPr/>
          <p:nvPr/>
        </p:nvSpPr>
        <p:spPr>
          <a:xfrm>
            <a:off x="5118484" y="1294801"/>
            <a:ext cx="2401453" cy="1869508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ea typeface="Calibri"/>
                <a:cs typeface="Calibri"/>
              </a:rPr>
              <a:t>Emerging Bluesky standards at DLS</a:t>
            </a: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E69716A7-215B-9DCD-BE18-57F8019CC9FB}"/>
              </a:ext>
            </a:extLst>
          </p:cNvPr>
          <p:cNvSpPr/>
          <p:nvPr/>
        </p:nvSpPr>
        <p:spPr>
          <a:xfrm>
            <a:off x="5965151" y="4728505"/>
            <a:ext cx="1808787" cy="1493212"/>
          </a:xfrm>
          <a:prstGeom prst="hexagon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dirty="0">
                <a:ea typeface="Calibri"/>
                <a:cs typeface="Calibri"/>
              </a:rPr>
              <a:t>No GUI required!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AD380DAA-19B4-45F3-8888-45BFCCC641F3}"/>
              </a:ext>
            </a:extLst>
          </p:cNvPr>
          <p:cNvSpPr/>
          <p:nvPr/>
        </p:nvSpPr>
        <p:spPr>
          <a:xfrm>
            <a:off x="9314188" y="4013543"/>
            <a:ext cx="2410861" cy="1991803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dirty="0">
                <a:ea typeface="Calibri"/>
                <a:cs typeface="Calibri"/>
              </a:rPr>
              <a:t>No users -&gt; no live interaction with </a:t>
            </a:r>
            <a:r>
              <a:rPr lang="en-GB" b="1" dirty="0" err="1">
                <a:ea typeface="Calibri"/>
                <a:cs typeface="Calibri"/>
              </a:rPr>
              <a:t>RunEngine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3CD93DA8-CD70-8F60-EAF7-C9EF0197BD2A}"/>
              </a:ext>
            </a:extLst>
          </p:cNvPr>
          <p:cNvSpPr/>
          <p:nvPr/>
        </p:nvSpPr>
        <p:spPr>
          <a:xfrm>
            <a:off x="289142" y="4008961"/>
            <a:ext cx="2561380" cy="2198766"/>
          </a:xfrm>
          <a:prstGeom prst="hexagon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dirty="0">
                <a:ea typeface="Calibri"/>
                <a:cs typeface="Calibri"/>
              </a:rPr>
              <a:t>Wide adoption of Bluesky across facilities - joint effort</a:t>
            </a:r>
            <a:endParaRPr lang="en-US" dirty="0"/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2BCD0C73-A45A-B9D8-6895-2D0A5722C8E3}"/>
              </a:ext>
            </a:extLst>
          </p:cNvPr>
          <p:cNvSpPr/>
          <p:nvPr/>
        </p:nvSpPr>
        <p:spPr>
          <a:xfrm>
            <a:off x="669028" y="1140942"/>
            <a:ext cx="2805972" cy="2170544"/>
          </a:xfrm>
          <a:prstGeom prst="hexagon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dirty="0">
                <a:ea typeface="Calibri"/>
                <a:cs typeface="Calibri"/>
              </a:rPr>
              <a:t>Modern Python ecosystem &gt;&gt; old DAQ software with </a:t>
            </a:r>
            <a:r>
              <a:rPr lang="en-GB" b="1" dirty="0" err="1">
                <a:ea typeface="Calibri"/>
                <a:cs typeface="Calibri"/>
              </a:rPr>
              <a:t>Jython</a:t>
            </a:r>
            <a:r>
              <a:rPr lang="en-GB" b="1" dirty="0">
                <a:ea typeface="Calibri"/>
                <a:cs typeface="Calibri"/>
              </a:rPr>
              <a:t> </a:t>
            </a:r>
            <a:endParaRPr lang="en-US" dirty="0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82889A10-3F1D-5205-2A3B-D040A1C33D3D}"/>
              </a:ext>
            </a:extLst>
          </p:cNvPr>
          <p:cNvSpPr/>
          <p:nvPr/>
        </p:nvSpPr>
        <p:spPr>
          <a:xfrm>
            <a:off x="3274634" y="3251543"/>
            <a:ext cx="2260342" cy="1869507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dirty="0">
                <a:ea typeface="Calibri"/>
                <a:cs typeface="Calibri"/>
              </a:rPr>
              <a:t>Heavy use of generators confusing to non-developers</a:t>
            </a:r>
            <a:endParaRPr lang="en-US" dirty="0"/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CC0103E9-C61D-F48C-EB1E-BD96637E389D}"/>
              </a:ext>
            </a:extLst>
          </p:cNvPr>
          <p:cNvSpPr/>
          <p:nvPr/>
        </p:nvSpPr>
        <p:spPr>
          <a:xfrm>
            <a:off x="7959522" y="1520578"/>
            <a:ext cx="2420268" cy="2123508"/>
          </a:xfrm>
          <a:prstGeom prst="hexagon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dirty="0">
                <a:ea typeface="Calibri"/>
                <a:cs typeface="Calibri"/>
              </a:rPr>
              <a:t>Need lots of asynchronous code - easy with </a:t>
            </a:r>
            <a:r>
              <a:rPr lang="en-GB" b="1" dirty="0" err="1">
                <a:ea typeface="Calibri"/>
                <a:cs typeface="Calibri"/>
              </a:rPr>
              <a:t>ophyd</a:t>
            </a:r>
            <a:r>
              <a:rPr lang="en-GB" b="1" dirty="0">
                <a:ea typeface="Calibri"/>
                <a:cs typeface="Calibri"/>
              </a:rPr>
              <a:t>-async</a:t>
            </a:r>
          </a:p>
        </p:txBody>
      </p:sp>
    </p:spTree>
    <p:extLst>
      <p:ext uri="{BB962C8B-B14F-4D97-AF65-F5344CB8AC3E}">
        <p14:creationId xmlns:p14="http://schemas.microsoft.com/office/powerpoint/2010/main" val="583637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iagram of a diagram&#10;&#10;AI-generated content may be incorrect.">
            <a:extLst>
              <a:ext uri="{FF2B5EF4-FFF2-40B4-BE49-F238E27FC236}">
                <a16:creationId xmlns:a16="http://schemas.microsoft.com/office/drawing/2014/main" id="{4CEF2663-9910-0F28-771A-B7357B605D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4" b="13566"/>
          <a:stretch>
            <a:fillRect/>
          </a:stretch>
        </p:blipFill>
        <p:spPr>
          <a:xfrm>
            <a:off x="828424" y="338889"/>
            <a:ext cx="10274477" cy="521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07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B1C5550902A345814A1D0A8DE490C8" ma:contentTypeVersion="19" ma:contentTypeDescription="Crée un document." ma:contentTypeScope="" ma:versionID="134b72034f67404bf477d87f22dab684">
  <xsd:schema xmlns:xsd="http://www.w3.org/2001/XMLSchema" xmlns:xs="http://www.w3.org/2001/XMLSchema" xmlns:p="http://schemas.microsoft.com/office/2006/metadata/properties" xmlns:ns2="b27aca67-d924-4688-b1c4-ec978c541228" xmlns:ns3="9c9ea966-a634-4411-b641-e42787c7e0ce" xmlns:ns4="5c0669a9-1f0e-4bf0-b923-4ef2d9164cd6" targetNamespace="http://schemas.microsoft.com/office/2006/metadata/properties" ma:root="true" ma:fieldsID="1eaef7cc187aa0b30000ff2381d9b20f" ns2:_="" ns3:_="" ns4:_="">
    <xsd:import namespace="b27aca67-d924-4688-b1c4-ec978c541228"/>
    <xsd:import namespace="9c9ea966-a634-4411-b641-e42787c7e0ce"/>
    <xsd:import namespace="5c0669a9-1f0e-4bf0-b923-4ef2d9164c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Shared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Author0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7aca67-d924-4688-b1c4-ec978c5412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Shared" ma:index="13" nillable="true" ma:displayName="Shared" ma:list="UserInfo" ma:SearchPeopleOnly="false" ma:SharePointGroup="0" ma:internalName="Shared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Author0" ma:index="21" nillable="true" ma:displayName="Author" ma:format="Dropdown" ma:internalName="Author0">
      <xsd:simpleType>
        <xsd:restriction base="dms:Text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Balises d’images" ma:readOnly="false" ma:fieldId="{5cf76f15-5ced-4ddc-b409-7134ff3c332f}" ma:taxonomyMulti="true" ma:sspId="337dacbd-2312-46d0-8090-5db071459b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9ea966-a634-4411-b641-e42787c7e0c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0669a9-1f0e-4bf0-b923-4ef2d9164cd6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ca6b6c90-b597-49f7-9ba8-d8700145351b}" ma:internalName="TaxCatchAll" ma:showField="CatchAllData" ma:web="9c9ea966-a634-4411-b641-e42787c7e0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27aca67-d924-4688-b1c4-ec978c541228">
      <Terms xmlns="http://schemas.microsoft.com/office/infopath/2007/PartnerControls"/>
    </lcf76f155ced4ddcb4097134ff3c332f>
    <Shared xmlns="b27aca67-d924-4688-b1c4-ec978c541228">
      <UserInfo>
        <DisplayName/>
        <AccountId xsi:nil="true"/>
        <AccountType/>
      </UserInfo>
    </Shared>
    <Author0 xmlns="b27aca67-d924-4688-b1c4-ec978c541228" xsi:nil="true"/>
    <TaxCatchAll xmlns="5c0669a9-1f0e-4bf0-b923-4ef2d9164cd6" xsi:nil="true"/>
  </documentManagement>
</p:properties>
</file>

<file path=customXml/itemProps1.xml><?xml version="1.0" encoding="utf-8"?>
<ds:datastoreItem xmlns:ds="http://schemas.openxmlformats.org/officeDocument/2006/customXml" ds:itemID="{B2DDC638-D2BB-49EE-AB0A-0DCE116D6C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7aca67-d924-4688-b1c4-ec978c541228"/>
    <ds:schemaRef ds:uri="9c9ea966-a634-4411-b641-e42787c7e0ce"/>
    <ds:schemaRef ds:uri="5c0669a9-1f0e-4bf0-b923-4ef2d9164c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33B464-CD40-4580-8527-61D5D07465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726E69-192C-450A-9A4A-432029457447}">
  <ds:schemaRefs>
    <ds:schemaRef ds:uri="http://schemas.microsoft.com/office/2006/metadata/properties"/>
    <ds:schemaRef ds:uri="http://schemas.microsoft.com/office/infopath/2007/PartnerControls"/>
    <ds:schemaRef ds:uri="b27aca67-d924-4688-b1c4-ec978c541228"/>
    <ds:schemaRef ds:uri="5c0669a9-1f0e-4bf0-b923-4ef2d9164cd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9</Words>
  <Application>Microsoft Office PowerPoint</Application>
  <PresentationFormat>Widescreen</PresentationFormat>
  <Paragraphs>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Running an ultra-high throughput MX beamline entirely through Bluesky</vt:lpstr>
      <vt:lpstr>Introduction to Hyperion</vt:lpstr>
      <vt:lpstr>Why move to Bluesky?</vt:lpstr>
      <vt:lpstr>The UDC loop</vt:lpstr>
      <vt:lpstr>PowerPoint Presentation</vt:lpstr>
      <vt:lpstr>Hyperion: Current state</vt:lpstr>
      <vt:lpstr>Development approach</vt:lpstr>
      <vt:lpstr>Using Bluesky for Hyperion</vt:lpstr>
      <vt:lpstr>PowerPoint Presentation</vt:lpstr>
      <vt:lpstr>What made Hyperion successful?</vt:lpstr>
      <vt:lpstr>Takeaway advice for Bluesky projects</vt:lpstr>
      <vt:lpstr>Acknowledgements</vt:lpstr>
      <vt:lpstr>Aside: Bluesky/Python standards at DLS</vt:lpstr>
      <vt:lpstr>Bluesky standards at DLS: Device standardisation</vt:lpstr>
      <vt:lpstr>Simplified example: DCM</vt:lpstr>
      <vt:lpstr>Simplified example: DCM</vt:lpstr>
      <vt:lpstr>PowerPoint Presentation</vt:lpstr>
      <vt:lpstr>(Very) Simplified example: Xray centring plan</vt:lpstr>
      <vt:lpstr>(Very) Simplified example: Xray centring 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Chris Matthews</dc:creator>
  <cp:lastModifiedBy>Chris Matthews</cp:lastModifiedBy>
  <cp:revision>1278</cp:revision>
  <dcterms:created xsi:type="dcterms:W3CDTF">2021-07-05T11:23:29Z</dcterms:created>
  <dcterms:modified xsi:type="dcterms:W3CDTF">2025-10-22T16:42:15Z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0x0101001DB1C5550902A345814A1D0A8DE490C8</vt:lpwstr>
  </property>
</Properties>
</file>