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321" r:id="rId2"/>
    <p:sldId id="375" r:id="rId3"/>
    <p:sldId id="376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 userDrawn="1">
          <p15:clr>
            <a:srgbClr val="A4A3A4"/>
          </p15:clr>
        </p15:guide>
        <p15:guide id="2" pos="3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3B0FD"/>
    <a:srgbClr val="C250F3"/>
    <a:srgbClr val="1C9DD4"/>
    <a:srgbClr val="F07210"/>
    <a:srgbClr val="113061"/>
    <a:srgbClr val="69388B"/>
    <a:srgbClr val="004A7C"/>
    <a:srgbClr val="274164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54" autoAdjust="0"/>
    <p:restoredTop sz="94660"/>
  </p:normalViewPr>
  <p:slideViewPr>
    <p:cSldViewPr showGuides="1">
      <p:cViewPr varScale="1">
        <p:scale>
          <a:sx n="120" d="100"/>
          <a:sy n="120" d="100"/>
        </p:scale>
        <p:origin x="856" y="176"/>
      </p:cViewPr>
      <p:guideLst>
        <p:guide orient="horz" pos="2976"/>
        <p:guide pos="3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5388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04.07.25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04.07.25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rgbClr val="1130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rgbClr val="1C9DD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>
                <a:solidFill>
                  <a:srgbClr val="11306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7" name="Grafik 6" descr="Logo DESY">
            <a:extLst>
              <a:ext uri="{FF2B5EF4-FFF2-40B4-BE49-F238E27FC236}">
                <a16:creationId xmlns:a16="http://schemas.microsoft.com/office/drawing/2014/main" id="{9251EDA7-E8BC-427B-9A22-FCE4997DE3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595D571-1481-471A-9007-B1465716A0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204148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1C9DD4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1450FDE-064D-400A-B412-5CF3E1B7A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R Hinzmann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1C9DD4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B6CCFA2B-C89B-467F-BEA3-65422DEB305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66A7778-5B9E-4F88-967E-0C434F50E13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32EC3F1-20E1-4F9B-8359-7CDF58440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R Hinzmann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813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1C9DD4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08F6AE73-43EE-4385-B938-E688DB2373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3" y="1449389"/>
            <a:ext cx="3708400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0A6CDC79-9D60-410E-8CF3-D09E58DCAB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4" y="4005263"/>
            <a:ext cx="3708400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4543C0-FDBE-44E7-8C13-E53EF6C2D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R Hinzmann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1C9DD4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630FA6-AEEC-4606-99B5-44DA464ED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R Hinzmann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1C9DD4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9C11B1A-3CA1-4824-B49C-6EA80862B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R Hinzmann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1C9DD4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376A21-AFC0-4D47-BD0D-2823AB138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R Hinzmann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1C9DD4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B7457-8697-4CBF-A7BB-92F9C4E8F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R Hinzmann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D4C7B24-AEBB-473C-B23C-C97F0B9D1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R Hinzmann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CA5B5D3-514B-46E4-8995-43141C1F3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2194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rgbClr val="1130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rgbClr val="69388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>
                <a:solidFill>
                  <a:srgbClr val="11306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8" name="Grafik 7" descr="Logo DESY">
            <a:extLst>
              <a:ext uri="{FF2B5EF4-FFF2-40B4-BE49-F238E27FC236}">
                <a16:creationId xmlns:a16="http://schemas.microsoft.com/office/drawing/2014/main" id="{71632797-0353-43E3-980D-B9312BD4F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9984B46-8A80-443A-9E20-B4857DBB75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204148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rgbClr val="1C9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rgbClr val="1C9DD4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9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1C9DD4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855AF4C-EDBE-4075-844F-861F08E69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620168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R Hinzmann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1C9DD4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CCAF716-028C-49FD-82CA-B48950304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R Hinzmann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1C9DD4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D944F52-16F9-4110-9B1F-530E2CF1D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R Hinzmann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1C9DD4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73FBD5-7EAF-4224-87F9-4E150E335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R Hinzmann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rgbClr val="1C9DD4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>
            <a:lvl1pPr>
              <a:defRPr>
                <a:solidFill>
                  <a:srgbClr val="113061"/>
                </a:solidFill>
              </a:defRPr>
            </a:lvl1pPr>
            <a:lvl2pPr>
              <a:defRPr>
                <a:solidFill>
                  <a:srgbClr val="113061"/>
                </a:solidFill>
              </a:defRPr>
            </a:lvl2pPr>
            <a:lvl3pPr>
              <a:defRPr>
                <a:solidFill>
                  <a:srgbClr val="113061"/>
                </a:solidFill>
              </a:defRPr>
            </a:lvl3pPr>
            <a:lvl4pPr>
              <a:defRPr>
                <a:solidFill>
                  <a:srgbClr val="113061"/>
                </a:solidFill>
              </a:defRPr>
            </a:lvl4pPr>
            <a:lvl5pPr>
              <a:defRPr>
                <a:solidFill>
                  <a:srgbClr val="11306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F54EA2C-6BFD-4F46-A867-54F63C71C5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902DDDE-DB60-4F79-B3B6-DE84ACF391A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F11AB6F-91B4-4556-9F4D-DC0D7E674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R Hinzmann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00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472" y="6580800"/>
            <a:ext cx="9397043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rgbClr val="113061"/>
                </a:solidFill>
              </a:defRPr>
            </a:lvl1pPr>
          </a:lstStyle>
          <a:p>
            <a:r>
              <a:rPr lang="de-DE"/>
              <a:t>R Hinzmann</a:t>
            </a:r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>
                <a:solidFill>
                  <a:srgbClr val="113061"/>
                </a:solidFill>
              </a:rPr>
              <a:t>Page </a:t>
            </a:r>
            <a:fld id="{0427E4B2-AC28-443E-BE04-5CD55098A90B}" type="slidenum">
              <a:rPr lang="de-DE" sz="1000" b="1" smtClean="0">
                <a:solidFill>
                  <a:srgbClr val="113061"/>
                </a:solidFill>
              </a:rPr>
              <a:pPr algn="r"/>
              <a:t>‹#›</a:t>
            </a:fld>
            <a:endParaRPr lang="de-DE" sz="1000" b="1" dirty="0">
              <a:solidFill>
                <a:srgbClr val="11306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5DE0E11-AEA9-4BEB-BAF7-FCC19372D3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5" b="24773"/>
          <a:stretch/>
        </p:blipFill>
        <p:spPr>
          <a:xfrm>
            <a:off x="244957" y="6424954"/>
            <a:ext cx="500551" cy="314305"/>
          </a:xfrm>
          <a:prstGeom prst="rect">
            <a:avLst/>
          </a:prstGeom>
        </p:spPr>
      </p:pic>
      <p:pic>
        <p:nvPicPr>
          <p:cNvPr id="1026" name="Picture 2" descr="altes und modernisiertes DESY-Logo">
            <a:extLst>
              <a:ext uri="{FF2B5EF4-FFF2-40B4-BE49-F238E27FC236}">
                <a16:creationId xmlns:a16="http://schemas.microsoft.com/office/drawing/2014/main" id="{8628A054-E3C5-0891-39C3-BD72F0D805C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1"/>
          <a:stretch/>
        </p:blipFill>
        <p:spPr bwMode="auto">
          <a:xfrm>
            <a:off x="754573" y="6416676"/>
            <a:ext cx="378439" cy="37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rgbClr val="11306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rgbClr val="11306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rgbClr val="11306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rgbClr val="11306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rgbClr val="1130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XWqliIjsGoUPmsNu8q-8Zmu-p2W5ze5CT1OeDmJMFEg/edit?usp=sharing" TargetMode="External"/><Relationship Id="rId2" Type="http://schemas.openxmlformats.org/officeDocument/2006/relationships/hyperlink" Target="https://indico.ess.eu/event/3731/overview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B0EE6-E3FC-1725-7089-FC46C8651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769" y="682857"/>
            <a:ext cx="11814545" cy="991157"/>
          </a:xfrm>
        </p:spPr>
        <p:txBody>
          <a:bodyPr/>
          <a:lstStyle/>
          <a:p>
            <a:r>
              <a:rPr lang="en-DE" sz="5400" dirty="0"/>
              <a:t>Highlights from</a:t>
            </a:r>
            <a:br>
              <a:rPr lang="en-DE" sz="5400" dirty="0"/>
            </a:br>
            <a:r>
              <a:rPr lang="en-DE" sz="5400" dirty="0"/>
              <a:t>SciCatCON2025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27DDC-2208-80F3-EF97-5D169F128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057" y="2478368"/>
            <a:ext cx="11376025" cy="456747"/>
          </a:xfrm>
        </p:spPr>
        <p:txBody>
          <a:bodyPr/>
          <a:lstStyle/>
          <a:p>
            <a:r>
              <a:rPr lang="en-DE" dirty="0"/>
              <a:t>DTU, Lyngby, Denmark 24.06. – 26.06.2025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A486A-A4B5-DB60-8C88-28C6082B11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090" y="4952980"/>
            <a:ext cx="11369549" cy="1564468"/>
          </a:xfrm>
        </p:spPr>
        <p:txBody>
          <a:bodyPr/>
          <a:lstStyle/>
          <a:p>
            <a:r>
              <a:rPr lang="en-DE" dirty="0"/>
              <a:t>Regina Hinzmann</a:t>
            </a:r>
          </a:p>
          <a:p>
            <a:r>
              <a:rPr lang="en-DE" b="1" dirty="0"/>
              <a:t>SCT 2025-07-07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CC9C80-A1C6-FD04-CE29-59010D34F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" r="20325" b="12127"/>
          <a:stretch>
            <a:fillRect/>
          </a:stretch>
        </p:blipFill>
        <p:spPr>
          <a:xfrm>
            <a:off x="5735960" y="222466"/>
            <a:ext cx="6192688" cy="4968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2CBFDB-766D-7745-1D36-7A8ACA1BD5AB}"/>
              </a:ext>
            </a:extLst>
          </p:cNvPr>
          <p:cNvSpPr txBox="1"/>
          <p:nvPr/>
        </p:nvSpPr>
        <p:spPr>
          <a:xfrm>
            <a:off x="5735960" y="4783703"/>
            <a:ext cx="5224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600" dirty="0">
                <a:solidFill>
                  <a:schemeClr val="bg1"/>
                </a:solidFill>
              </a:rPr>
              <a:t>Thank You, Max and ESS, for hosting SciCatCON2025!</a:t>
            </a:r>
          </a:p>
        </p:txBody>
      </p:sp>
    </p:spTree>
    <p:extLst>
      <p:ext uri="{BB962C8B-B14F-4D97-AF65-F5344CB8AC3E}">
        <p14:creationId xmlns:p14="http://schemas.microsoft.com/office/powerpoint/2010/main" val="160066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EA712-CC9D-4AC9-9B68-DC36B7F15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SciCatCON2025 – Annual face2face meeting of SciCat collaboration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2EEA4-3193-214E-9526-858678C620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99656" y="855139"/>
            <a:ext cx="11376025" cy="379252"/>
          </a:xfrm>
        </p:spPr>
        <p:txBody>
          <a:bodyPr/>
          <a:lstStyle/>
          <a:p>
            <a:r>
              <a:rPr lang="en-DE" dirty="0"/>
              <a:t>DTU, north of Copenhagen hosted by 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72062-F4F0-CF6A-6626-6AD70F5B4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800"/>
            <a:ext cx="5616575" cy="4629238"/>
          </a:xfrm>
        </p:spPr>
        <p:txBody>
          <a:bodyPr/>
          <a:lstStyle/>
          <a:p>
            <a:pPr marL="0" indent="0">
              <a:buNone/>
            </a:pPr>
            <a:r>
              <a:rPr lang="en-DE" dirty="0"/>
              <a:t>Programme: </a:t>
            </a:r>
            <a:r>
              <a:rPr lang="en-GB" dirty="0">
                <a:hlinkClick r:id="rId2"/>
              </a:rPr>
              <a:t>https://indico.ess.eu/event/3731/overview</a:t>
            </a:r>
            <a:endParaRPr lang="en-GB" dirty="0"/>
          </a:p>
          <a:p>
            <a:pPr lvl="1"/>
            <a:r>
              <a:rPr lang="en-DE" dirty="0"/>
              <a:t>Overview of latest developments</a:t>
            </a:r>
          </a:p>
          <a:p>
            <a:pPr lvl="1"/>
            <a:r>
              <a:rPr lang="en-DE" dirty="0"/>
              <a:t>11 facility updates (3 by DAPHNE LSFs)</a:t>
            </a:r>
          </a:p>
          <a:p>
            <a:pPr lvl="1"/>
            <a:r>
              <a:rPr lang="en-DE" dirty="0"/>
              <a:t>2 hands on sessions with goal: definition of next years roadmap.</a:t>
            </a:r>
          </a:p>
          <a:p>
            <a:pPr lvl="1"/>
            <a:r>
              <a:rPr lang="en-DE" dirty="0"/>
              <a:t>Keynote and user feedback talks</a:t>
            </a:r>
          </a:p>
          <a:p>
            <a:pPr marL="0" indent="0">
              <a:buNone/>
            </a:pPr>
            <a:r>
              <a:rPr lang="en-DE" dirty="0"/>
              <a:t>Main results :</a:t>
            </a:r>
          </a:p>
          <a:p>
            <a:pPr>
              <a:buFont typeface="+mj-lt"/>
              <a:buAutoNum type="arabicPeriod"/>
            </a:pPr>
            <a:r>
              <a:rPr lang="en-DE" dirty="0"/>
              <a:t>DAPHNE contribution to SciCat lead to many beneficial code improvments on project level.</a:t>
            </a:r>
          </a:p>
          <a:p>
            <a:pPr>
              <a:buFont typeface="+mj-lt"/>
              <a:buAutoNum type="arabicPeriod"/>
            </a:pPr>
            <a:r>
              <a:rPr lang="en-DE" b="1" dirty="0"/>
              <a:t>Governance of SciCat</a:t>
            </a:r>
            <a:r>
              <a:rPr lang="en-DE" dirty="0"/>
              <a:t>: Collaboration has grown, need organisational structure to manage development and ensure continuity.</a:t>
            </a:r>
          </a:p>
          <a:p>
            <a:pPr>
              <a:buFont typeface="+mj-lt"/>
              <a:buAutoNum type="arabicPeriod"/>
            </a:pPr>
            <a:endParaRPr lang="en-DE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B5332-E168-482D-4679-DEE1D67E5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652447"/>
            <a:ext cx="9469051" cy="115194"/>
          </a:xfrm>
        </p:spPr>
        <p:txBody>
          <a:bodyPr/>
          <a:lstStyle/>
          <a:p>
            <a:r>
              <a:rPr lang="de-DE" dirty="0"/>
              <a:t>R Hinzmann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45B731-3D55-7106-AE8E-65C80C882A9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904312" y="2549863"/>
            <a:ext cx="3096628" cy="2664296"/>
          </a:xfrm>
        </p:spPr>
        <p:txBody>
          <a:bodyPr/>
          <a:lstStyle/>
          <a:p>
            <a:pPr marL="0" indent="0">
              <a:buNone/>
            </a:pPr>
            <a:r>
              <a:rPr lang="en-DE" dirty="0"/>
              <a:t>9. Permissions manag</a:t>
            </a:r>
            <a:r>
              <a:rPr lang="en-GB" dirty="0"/>
              <a:t>e</a:t>
            </a:r>
            <a:r>
              <a:rPr lang="en-DE" dirty="0"/>
              <a:t>ment</a:t>
            </a:r>
          </a:p>
          <a:p>
            <a:pPr marL="0" indent="0">
              <a:buNone/>
            </a:pPr>
            <a:r>
              <a:rPr lang="en-DE" dirty="0"/>
              <a:t>10. Selection (former: cart)</a:t>
            </a:r>
          </a:p>
          <a:p>
            <a:pPr marL="0" indent="0">
              <a:buNone/>
            </a:pPr>
            <a:r>
              <a:rPr lang="en-DE" dirty="0"/>
              <a:t>11. Actions</a:t>
            </a:r>
          </a:p>
          <a:p>
            <a:pPr marL="0" indent="0">
              <a:buNone/>
            </a:pPr>
            <a:r>
              <a:rPr lang="en-DE" dirty="0"/>
              <a:t>12. History sub system (PR)</a:t>
            </a:r>
          </a:p>
          <a:p>
            <a:pPr marL="0" indent="0">
              <a:buNone/>
            </a:pPr>
            <a:r>
              <a:rPr lang="en-DE" dirty="0"/>
              <a:t>13. Performance</a:t>
            </a:r>
          </a:p>
          <a:p>
            <a:pPr marL="0" indent="0">
              <a:buNone/>
            </a:pPr>
            <a:r>
              <a:rPr lang="en-DE" dirty="0"/>
              <a:t>14. Security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CD871D7-E91C-1031-ADA8-9CC499EE8ECF}"/>
              </a:ext>
            </a:extLst>
          </p:cNvPr>
          <p:cNvSpPr txBox="1">
            <a:spLocks/>
          </p:cNvSpPr>
          <p:nvPr/>
        </p:nvSpPr>
        <p:spPr>
          <a:xfrm>
            <a:off x="6095999" y="1505985"/>
            <a:ext cx="4644516" cy="47520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rgbClr val="11306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1306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1306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1306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130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DE" dirty="0"/>
              <a:t>hands-on/brainstorming sessions covered several topics, notes on </a:t>
            </a:r>
            <a:r>
              <a:rPr lang="en-DE" dirty="0">
                <a:hlinkClick r:id="rId3"/>
              </a:rPr>
              <a:t>Google Doc</a:t>
            </a:r>
            <a:r>
              <a:rPr lang="en-DE" dirty="0"/>
              <a:t>:</a:t>
            </a:r>
          </a:p>
          <a:p>
            <a:pPr marL="0" indent="0">
              <a:buNone/>
            </a:pPr>
            <a:r>
              <a:rPr lang="en-DE" dirty="0"/>
              <a:t>0. </a:t>
            </a:r>
            <a:r>
              <a:rPr lang="en-DE" u="sng" dirty="0"/>
              <a:t>Project governance</a:t>
            </a:r>
          </a:p>
          <a:p>
            <a:pPr>
              <a:buFont typeface="+mj-lt"/>
              <a:buAutoNum type="arabicPeriod"/>
            </a:pPr>
            <a:r>
              <a:rPr lang="en-DE" u="sng" dirty="0">
                <a:solidFill>
                  <a:srgbClr val="63B0FD"/>
                </a:solidFill>
              </a:rPr>
              <a:t>Mono repo</a:t>
            </a:r>
          </a:p>
          <a:p>
            <a:pPr>
              <a:buFont typeface="+mj-lt"/>
              <a:buAutoNum type="arabicPeriod"/>
            </a:pPr>
            <a:r>
              <a:rPr lang="en-DE" dirty="0"/>
              <a:t>Dataset lifecycle</a:t>
            </a:r>
          </a:p>
          <a:p>
            <a:pPr>
              <a:buFont typeface="+mj-lt"/>
              <a:buAutoNum type="arabicPeriod"/>
            </a:pPr>
            <a:r>
              <a:rPr lang="en-DE" u="sng" dirty="0"/>
              <a:t>UI/IX efforts </a:t>
            </a:r>
          </a:p>
          <a:p>
            <a:pPr>
              <a:buFont typeface="+mj-lt"/>
              <a:buAutoNum type="arabicPeriod"/>
            </a:pPr>
            <a:r>
              <a:rPr lang="en-DE" dirty="0"/>
              <a:t>data ingestion</a:t>
            </a:r>
          </a:p>
          <a:p>
            <a:pPr>
              <a:buFont typeface="+mj-lt"/>
              <a:buAutoNum type="arabicPeriod"/>
            </a:pPr>
            <a:r>
              <a:rPr lang="en-DE" dirty="0"/>
              <a:t>API v3 vs API v4</a:t>
            </a:r>
          </a:p>
          <a:p>
            <a:pPr>
              <a:buFont typeface="+mj-lt"/>
              <a:buAutoNum type="arabicPeriod"/>
            </a:pPr>
            <a:r>
              <a:rPr lang="en-DE" u="sng" dirty="0"/>
              <a:t>Documentation</a:t>
            </a:r>
          </a:p>
          <a:p>
            <a:pPr>
              <a:buFont typeface="+mj-lt"/>
              <a:buAutoNum type="arabicPeriod"/>
            </a:pPr>
            <a:r>
              <a:rPr lang="en-DE" dirty="0"/>
              <a:t>Published data workflow</a:t>
            </a:r>
          </a:p>
          <a:p>
            <a:pPr>
              <a:buFont typeface="+mj-lt"/>
              <a:buAutoNum type="arabicPeriod"/>
            </a:pPr>
            <a:r>
              <a:rPr lang="en-DE" dirty="0"/>
              <a:t>Customized dataset detailed view</a:t>
            </a:r>
          </a:p>
        </p:txBody>
      </p:sp>
    </p:spTree>
    <p:extLst>
      <p:ext uri="{BB962C8B-B14F-4D97-AF65-F5344CB8AC3E}">
        <p14:creationId xmlns:p14="http://schemas.microsoft.com/office/powerpoint/2010/main" val="166987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A586E-E88B-3357-1567-BE334C098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EAB1600-A77E-AA64-6E95-3F7BB522C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"/>
          <a:stretch>
            <a:fillRect/>
          </a:stretch>
        </p:blipFill>
        <p:spPr>
          <a:xfrm>
            <a:off x="7104112" y="819421"/>
            <a:ext cx="3849576" cy="19138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126D0E-EBAA-F6C3-7433-C8B79F59A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SciCatCON2025 – Annual face2face meeting of SciCat collaboration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CEE0D-5155-44E1-43AF-A7629344A0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99656" y="855139"/>
            <a:ext cx="11376025" cy="379252"/>
          </a:xfrm>
        </p:spPr>
        <p:txBody>
          <a:bodyPr/>
          <a:lstStyle/>
          <a:p>
            <a:r>
              <a:rPr lang="en-DE" dirty="0"/>
              <a:t>The PSI case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BFBAF9-60FB-B9BA-962B-A4696E88E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353863"/>
            <a:ext cx="5616575" cy="46292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SciCat@PSI</a:t>
            </a:r>
            <a:r>
              <a:rPr lang="en-US" b="1" dirty="0"/>
              <a:t> </a:t>
            </a:r>
            <a:r>
              <a:rPr lang="en-US" dirty="0"/>
              <a:t>(from Carlos and Spencer’s talk/conversations)</a:t>
            </a:r>
          </a:p>
          <a:p>
            <a:r>
              <a:rPr lang="en-US" dirty="0"/>
              <a:t>They produce 29 PB of data and use a single </a:t>
            </a:r>
            <a:r>
              <a:rPr lang="en-US" dirty="0" err="1"/>
              <a:t>SciCat</a:t>
            </a:r>
            <a:r>
              <a:rPr lang="en-US" dirty="0"/>
              <a:t> instance for management.</a:t>
            </a:r>
          </a:p>
          <a:p>
            <a:r>
              <a:rPr lang="en-US" dirty="0"/>
              <a:t>You login when you want to work with embargoed data.</a:t>
            </a:r>
          </a:p>
          <a:p>
            <a:r>
              <a:rPr lang="en-US" dirty="0"/>
              <a:t>After embargo period is over a job launches an automated switch to “</a:t>
            </a:r>
            <a:r>
              <a:rPr lang="en-US" dirty="0" err="1"/>
              <a:t>isPublic</a:t>
            </a:r>
            <a:r>
              <a:rPr lang="en-US" dirty="0"/>
              <a:t>=true”.</a:t>
            </a:r>
          </a:p>
          <a:p>
            <a:r>
              <a:rPr lang="en-US" dirty="0"/>
              <a:t>User can mint DOIs through dataset selection.</a:t>
            </a:r>
          </a:p>
          <a:p>
            <a:r>
              <a:rPr lang="en-US" dirty="0"/>
              <a:t>Ingestion happens differently for beamlines, in some cases live in some after data-taking so users make sure to have some curative steps</a:t>
            </a:r>
            <a:r>
              <a:rPr lang="en-DE" dirty="0"/>
              <a:t> </a:t>
            </a:r>
            <a:r>
              <a:rPr lang="en-DE" b="1" dirty="0">
                <a:latin typeface="Courier New" panose="02070309020205020404" pitchFamily="49" charset="0"/>
                <a:cs typeface="Courier New" panose="02070309020205020404" pitchFamily="49" charset="0"/>
              </a:rPr>
              <a:t>discovery.psi.ch </a:t>
            </a:r>
            <a:r>
              <a:rPr lang="en-DE" dirty="0"/>
              <a:t>and </a:t>
            </a:r>
            <a:r>
              <a:rPr lang="en-DE" b="1" dirty="0">
                <a:latin typeface="Courier New" panose="02070309020205020404" pitchFamily="49" charset="0"/>
                <a:cs typeface="Courier New" panose="02070309020205020404" pitchFamily="49" charset="0"/>
              </a:rPr>
              <a:t>doi.psi.ch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A0BD5-B2DB-3770-9747-A3FEBCFE4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71464" y="6652447"/>
            <a:ext cx="9469051" cy="115194"/>
          </a:xfrm>
        </p:spPr>
        <p:txBody>
          <a:bodyPr/>
          <a:lstStyle/>
          <a:p>
            <a:r>
              <a:rPr lang="de-DE" dirty="0"/>
              <a:t>R Hinzmann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EC05D2-DC54-BBC3-6B5E-46A9B30B2BA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75905" y="2487160"/>
            <a:ext cx="5689201" cy="3203700"/>
          </a:xfrm>
        </p:spPr>
        <p:txBody>
          <a:bodyPr/>
          <a:lstStyle/>
          <a:p>
            <a:pPr marL="0" indent="0">
              <a:buNone/>
            </a:pPr>
            <a:r>
              <a:rPr lang="en-DE" dirty="0"/>
              <a:t>SOLEIL</a:t>
            </a:r>
          </a:p>
          <a:p>
            <a:r>
              <a:rPr lang="en-DE" dirty="0"/>
              <a:t>They have a data policy but their challenge is to make the user at the beamline use SciCat.</a:t>
            </a:r>
          </a:p>
          <a:p>
            <a:r>
              <a:rPr lang="en-DE" dirty="0"/>
              <a:t>Their interest is in the data to be taken, are currently in preparation/upgrade phase.</a:t>
            </a:r>
          </a:p>
          <a:p>
            <a:pPr marL="0" indent="0">
              <a:buNone/>
            </a:pPr>
            <a:r>
              <a:rPr lang="en-DE" dirty="0"/>
              <a:t>MaxIV</a:t>
            </a:r>
          </a:p>
          <a:p>
            <a:r>
              <a:rPr lang="en-DE" dirty="0"/>
              <a:t>Use SciCat for each beamline in production</a:t>
            </a:r>
          </a:p>
          <a:p>
            <a:r>
              <a:rPr lang="en-DE" dirty="0"/>
              <a:t>Get many user complaints</a:t>
            </a:r>
          </a:p>
          <a:p>
            <a:pPr marL="0" indent="0">
              <a:buNone/>
            </a:pPr>
            <a:r>
              <a:rPr lang="en-DE" dirty="0"/>
              <a:t>ALS</a:t>
            </a:r>
          </a:p>
          <a:p>
            <a:r>
              <a:rPr lang="en-DE" dirty="0"/>
              <a:t>P</a:t>
            </a:r>
            <a:r>
              <a:rPr lang="en-DE"/>
              <a:t>lan </a:t>
            </a:r>
            <a:r>
              <a:rPr lang="en-DE" dirty="0"/>
              <a:t>1 PB</a:t>
            </a:r>
            <a:r>
              <a:rPr lang="en-DE"/>
              <a:t>/day…</a:t>
            </a:r>
            <a:endParaRPr lang="en-DE" dirty="0"/>
          </a:p>
          <a:p>
            <a:pPr marL="0" indent="0">
              <a:buNone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434119440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de_2022" id="{D1174442-6C47-B240-B971-BC0F8067D7F6}" vid="{91FF50A0-7A87-324D-8056-6AC468309704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DESY_PowerPoint_16x9_de_2022</Template>
  <TotalTime>38032</TotalTime>
  <Words>365</Words>
  <Application>Microsoft Macintosh PowerPoint</Application>
  <PresentationFormat>Widescreen</PresentationFormat>
  <Paragraphs>49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Courier New</vt:lpstr>
      <vt:lpstr>DESY</vt:lpstr>
      <vt:lpstr>Highlights from SciCatCON2025</vt:lpstr>
      <vt:lpstr>SciCatCON2025 – Annual face2face meeting of SciCat collaboration</vt:lpstr>
      <vt:lpstr>SciCatCON2025 – Annual face2face meeting of SciCat collaboration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 Titel</dc:title>
  <dc:creator>Amelung, Lisa</dc:creator>
  <cp:lastModifiedBy>Regina</cp:lastModifiedBy>
  <cp:revision>652</cp:revision>
  <dcterms:created xsi:type="dcterms:W3CDTF">2022-08-16T08:05:15Z</dcterms:created>
  <dcterms:modified xsi:type="dcterms:W3CDTF">2025-07-04T13:54:13Z</dcterms:modified>
</cp:coreProperties>
</file>