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3" r:id="rId2"/>
  </p:sldIdLst>
  <p:sldSz cx="30275213" cy="42803763"/>
  <p:notesSz cx="10233025" cy="14662150"/>
  <p:defaultTextStyle>
    <a:defPPr>
      <a:defRPr lang="de-DE"/>
    </a:defPPr>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10656">
          <p15:clr>
            <a:srgbClr val="A4A3A4"/>
          </p15:clr>
        </p15:guide>
        <p15:guide id="2" orient="horz" pos="24048">
          <p15:clr>
            <a:srgbClr val="A4A3A4"/>
          </p15:clr>
        </p15:guide>
        <p15:guide id="3" orient="horz" pos="17376">
          <p15:clr>
            <a:srgbClr val="A4A3A4"/>
          </p15:clr>
        </p15:guide>
        <p15:guide id="4" orient="horz" pos="24648">
          <p15:clr>
            <a:srgbClr val="A4A3A4"/>
          </p15:clr>
        </p15:guide>
        <p15:guide id="5" pos="9535">
          <p15:clr>
            <a:srgbClr val="A4A3A4"/>
          </p15:clr>
        </p15:guide>
        <p15:guide id="6" pos="1165">
          <p15:clr>
            <a:srgbClr val="A4A3A4"/>
          </p15:clr>
        </p15:guide>
        <p15:guide id="7" pos="5323">
          <p15:clr>
            <a:srgbClr val="A4A3A4"/>
          </p15:clr>
        </p15:guide>
        <p15:guide id="8" pos="13713">
          <p15:clr>
            <a:srgbClr val="A4A3A4"/>
          </p15:clr>
        </p15:guide>
        <p15:guide id="9" pos="178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DEF3"/>
    <a:srgbClr val="B7D9F3"/>
    <a:srgbClr val="CC0000"/>
    <a:srgbClr val="BAE2EF"/>
    <a:srgbClr val="B9E2EE"/>
    <a:srgbClr val="BCE1F4"/>
    <a:srgbClr val="F28E00"/>
    <a:srgbClr val="00A6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p:restoredTop sz="94660"/>
  </p:normalViewPr>
  <p:slideViewPr>
    <p:cSldViewPr snapToGrid="0">
      <p:cViewPr varScale="1">
        <p:scale>
          <a:sx n="23" d="100"/>
          <a:sy n="23" d="100"/>
        </p:scale>
        <p:origin x="-2808" y="-106"/>
      </p:cViewPr>
      <p:guideLst>
        <p:guide orient="horz" pos="10656"/>
        <p:guide orient="horz" pos="24048"/>
        <p:guide orient="horz" pos="17376"/>
        <p:guide orient="horz" pos="24648"/>
        <p:guide pos="9535"/>
        <p:guide pos="1165"/>
        <p:guide pos="5323"/>
        <p:guide pos="13713"/>
        <p:guide pos="1788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4435475"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178" tIns="16088" rIns="32178" bIns="16088" numCol="1" anchor="t" anchorCtr="0" compatLnSpc="1">
            <a:prstTxWarp prst="textNoShape">
              <a:avLst/>
            </a:prstTxWarp>
          </a:bodyPr>
          <a:lstStyle>
            <a:lvl1pPr defTabSz="323850">
              <a:defRPr sz="400">
                <a:latin typeface="Times" pitchFamily="18" charset="0"/>
              </a:defRPr>
            </a:lvl1pPr>
          </a:lstStyle>
          <a:p>
            <a:endParaRPr lang="de-DE"/>
          </a:p>
        </p:txBody>
      </p:sp>
      <p:sp>
        <p:nvSpPr>
          <p:cNvPr id="16387" name="Rectangle 3"/>
          <p:cNvSpPr>
            <a:spLocks noGrp="1" noChangeArrowheads="1"/>
          </p:cNvSpPr>
          <p:nvPr>
            <p:ph type="dt" sz="quarter" idx="1"/>
          </p:nvPr>
        </p:nvSpPr>
        <p:spPr bwMode="auto">
          <a:xfrm>
            <a:off x="5795963" y="0"/>
            <a:ext cx="4433887"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178" tIns="16088" rIns="32178" bIns="16088" numCol="1" anchor="t" anchorCtr="0" compatLnSpc="1">
            <a:prstTxWarp prst="textNoShape">
              <a:avLst/>
            </a:prstTxWarp>
          </a:bodyPr>
          <a:lstStyle>
            <a:lvl1pPr algn="r" defTabSz="323850">
              <a:defRPr sz="400">
                <a:latin typeface="Times" pitchFamily="18" charset="0"/>
              </a:defRPr>
            </a:lvl1pPr>
          </a:lstStyle>
          <a:p>
            <a:endParaRPr lang="de-DE"/>
          </a:p>
        </p:txBody>
      </p:sp>
      <p:sp>
        <p:nvSpPr>
          <p:cNvPr id="16388" name="Rectangle 4"/>
          <p:cNvSpPr>
            <a:spLocks noGrp="1" noChangeArrowheads="1"/>
          </p:cNvSpPr>
          <p:nvPr>
            <p:ph type="ftr" sz="quarter" idx="2"/>
          </p:nvPr>
        </p:nvSpPr>
        <p:spPr bwMode="auto">
          <a:xfrm>
            <a:off x="0" y="13923963"/>
            <a:ext cx="4435475" cy="73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178" tIns="16088" rIns="32178" bIns="16088" numCol="1" anchor="b" anchorCtr="0" compatLnSpc="1">
            <a:prstTxWarp prst="textNoShape">
              <a:avLst/>
            </a:prstTxWarp>
          </a:bodyPr>
          <a:lstStyle>
            <a:lvl1pPr defTabSz="323850">
              <a:defRPr sz="400">
                <a:latin typeface="Times" pitchFamily="18" charset="0"/>
              </a:defRPr>
            </a:lvl1pPr>
          </a:lstStyle>
          <a:p>
            <a:endParaRPr lang="de-DE"/>
          </a:p>
        </p:txBody>
      </p:sp>
      <p:sp>
        <p:nvSpPr>
          <p:cNvPr id="16389" name="Rectangle 5"/>
          <p:cNvSpPr>
            <a:spLocks noGrp="1" noChangeArrowheads="1"/>
          </p:cNvSpPr>
          <p:nvPr>
            <p:ph type="sldNum" sz="quarter" idx="3"/>
          </p:nvPr>
        </p:nvSpPr>
        <p:spPr bwMode="auto">
          <a:xfrm>
            <a:off x="5795963" y="13923963"/>
            <a:ext cx="4433887" cy="73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178" tIns="16088" rIns="32178" bIns="16088" numCol="1" anchor="b" anchorCtr="0" compatLnSpc="1">
            <a:prstTxWarp prst="textNoShape">
              <a:avLst/>
            </a:prstTxWarp>
          </a:bodyPr>
          <a:lstStyle>
            <a:lvl1pPr algn="r" defTabSz="323850">
              <a:defRPr sz="400">
                <a:latin typeface="Times" pitchFamily="18" charset="0"/>
              </a:defRPr>
            </a:lvl1pPr>
          </a:lstStyle>
          <a:p>
            <a:fld id="{5E1FA552-D81E-47F3-8F86-EB30D3F867F2}" type="slidenum">
              <a:rPr lang="de-DE"/>
              <a:pPr/>
              <a:t>‹Nr.›</a:t>
            </a:fld>
            <a:endParaRPr lang="de-DE"/>
          </a:p>
        </p:txBody>
      </p:sp>
    </p:spTree>
    <p:extLst>
      <p:ext uri="{BB962C8B-B14F-4D97-AF65-F5344CB8AC3E}">
        <p14:creationId xmlns:p14="http://schemas.microsoft.com/office/powerpoint/2010/main" val="335989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4435475"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178" tIns="16088" rIns="32178" bIns="16088" numCol="1" anchor="t" anchorCtr="0" compatLnSpc="1">
            <a:prstTxWarp prst="textNoShape">
              <a:avLst/>
            </a:prstTxWarp>
          </a:bodyPr>
          <a:lstStyle>
            <a:lvl1pPr defTabSz="323850">
              <a:defRPr sz="400">
                <a:latin typeface="Times" pitchFamily="18" charset="0"/>
              </a:defRPr>
            </a:lvl1pPr>
          </a:lstStyle>
          <a:p>
            <a:endParaRPr lang="de-DE"/>
          </a:p>
        </p:txBody>
      </p:sp>
      <p:sp>
        <p:nvSpPr>
          <p:cNvPr id="17411" name="Rectangle 3"/>
          <p:cNvSpPr>
            <a:spLocks noGrp="1" noChangeArrowheads="1"/>
          </p:cNvSpPr>
          <p:nvPr>
            <p:ph type="dt" idx="1"/>
          </p:nvPr>
        </p:nvSpPr>
        <p:spPr bwMode="auto">
          <a:xfrm>
            <a:off x="5795963" y="0"/>
            <a:ext cx="4433887"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178" tIns="16088" rIns="32178" bIns="16088" numCol="1" anchor="t" anchorCtr="0" compatLnSpc="1">
            <a:prstTxWarp prst="textNoShape">
              <a:avLst/>
            </a:prstTxWarp>
          </a:bodyPr>
          <a:lstStyle>
            <a:lvl1pPr algn="r" defTabSz="323850">
              <a:defRPr sz="400">
                <a:latin typeface="Times" pitchFamily="18" charset="0"/>
              </a:defRPr>
            </a:lvl1pPr>
          </a:lstStyle>
          <a:p>
            <a:endParaRPr lang="de-DE"/>
          </a:p>
        </p:txBody>
      </p:sp>
      <p:sp>
        <p:nvSpPr>
          <p:cNvPr id="17412" name="Rectangle 4"/>
          <p:cNvSpPr>
            <a:spLocks noGrp="1" noRot="1" noChangeAspect="1" noChangeArrowheads="1" noTextEdit="1"/>
          </p:cNvSpPr>
          <p:nvPr>
            <p:ph type="sldImg" idx="2"/>
          </p:nvPr>
        </p:nvSpPr>
        <p:spPr bwMode="auto">
          <a:xfrm>
            <a:off x="3175000" y="1101725"/>
            <a:ext cx="3886200" cy="54943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1023938" y="6964363"/>
            <a:ext cx="8185150" cy="659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178" tIns="16088" rIns="32178" bIns="16088"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17414" name="Rectangle 6"/>
          <p:cNvSpPr>
            <a:spLocks noGrp="1" noChangeArrowheads="1"/>
          </p:cNvSpPr>
          <p:nvPr>
            <p:ph type="ftr" sz="quarter" idx="4"/>
          </p:nvPr>
        </p:nvSpPr>
        <p:spPr bwMode="auto">
          <a:xfrm>
            <a:off x="0" y="13923963"/>
            <a:ext cx="4435475" cy="73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178" tIns="16088" rIns="32178" bIns="16088" numCol="1" anchor="b" anchorCtr="0" compatLnSpc="1">
            <a:prstTxWarp prst="textNoShape">
              <a:avLst/>
            </a:prstTxWarp>
          </a:bodyPr>
          <a:lstStyle>
            <a:lvl1pPr defTabSz="323850">
              <a:defRPr sz="400">
                <a:latin typeface="Times" pitchFamily="18" charset="0"/>
              </a:defRPr>
            </a:lvl1pPr>
          </a:lstStyle>
          <a:p>
            <a:endParaRPr lang="de-DE"/>
          </a:p>
        </p:txBody>
      </p:sp>
      <p:sp>
        <p:nvSpPr>
          <p:cNvPr id="17415" name="Rectangle 7"/>
          <p:cNvSpPr>
            <a:spLocks noGrp="1" noChangeArrowheads="1"/>
          </p:cNvSpPr>
          <p:nvPr>
            <p:ph type="sldNum" sz="quarter" idx="5"/>
          </p:nvPr>
        </p:nvSpPr>
        <p:spPr bwMode="auto">
          <a:xfrm>
            <a:off x="5795963" y="13923963"/>
            <a:ext cx="4433887" cy="73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178" tIns="16088" rIns="32178" bIns="16088" numCol="1" anchor="b" anchorCtr="0" compatLnSpc="1">
            <a:prstTxWarp prst="textNoShape">
              <a:avLst/>
            </a:prstTxWarp>
          </a:bodyPr>
          <a:lstStyle>
            <a:lvl1pPr algn="r" defTabSz="323850">
              <a:defRPr sz="400">
                <a:latin typeface="Times" pitchFamily="18" charset="0"/>
              </a:defRPr>
            </a:lvl1pPr>
          </a:lstStyle>
          <a:p>
            <a:fld id="{2AAB6949-9A42-41ED-BCB9-E6EC2FC55128}" type="slidenum">
              <a:rPr lang="de-DE"/>
              <a:pPr/>
              <a:t>‹Nr.›</a:t>
            </a:fld>
            <a:endParaRPr lang="de-DE"/>
          </a:p>
        </p:txBody>
      </p:sp>
    </p:spTree>
    <p:extLst>
      <p:ext uri="{BB962C8B-B14F-4D97-AF65-F5344CB8AC3E}">
        <p14:creationId xmlns:p14="http://schemas.microsoft.com/office/powerpoint/2010/main" val="42028830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8" charset="0"/>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C4802F-6AF3-41E1-BE25-D959AB9BB71D}" type="slidenum">
              <a:rPr lang="de-DE"/>
              <a:pPr/>
              <a:t>1</a:t>
            </a:fld>
            <a:endParaRPr lang="de-DE"/>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2270125" y="13296900"/>
            <a:ext cx="25734963" cy="9175750"/>
          </a:xfrm>
          <a:prstGeom prst="rect">
            <a:avLst/>
          </a:prstGeo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4541838" y="24255413"/>
            <a:ext cx="21191537" cy="10939462"/>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3803528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1514475" y="1714500"/>
            <a:ext cx="27246263" cy="7134225"/>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514475" y="9986963"/>
            <a:ext cx="27246263" cy="28249562"/>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066268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21950363" y="1714500"/>
            <a:ext cx="6810375" cy="365220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514475" y="1714500"/>
            <a:ext cx="20283488" cy="36522025"/>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27864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514475" y="1714500"/>
            <a:ext cx="27246263" cy="7134225"/>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a:xfrm>
            <a:off x="1514475" y="9986963"/>
            <a:ext cx="27246263" cy="28249562"/>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605999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90775" y="27505025"/>
            <a:ext cx="25734963" cy="8501063"/>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2390775" y="18141950"/>
            <a:ext cx="25734963" cy="93630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p14="http://schemas.microsoft.com/office/powerpoint/2010/main" val="90267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514475" y="1714500"/>
            <a:ext cx="27246263" cy="7134225"/>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514475" y="9986963"/>
            <a:ext cx="13546138" cy="2824956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15213013" y="9986963"/>
            <a:ext cx="13547725" cy="2824956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84999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1514475" y="1714500"/>
            <a:ext cx="27246263" cy="7134225"/>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1514475" y="9580563"/>
            <a:ext cx="13376275" cy="3994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1514475" y="13574713"/>
            <a:ext cx="13376275" cy="2466181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15379700" y="9580563"/>
            <a:ext cx="13381038" cy="3994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15379700" y="13574713"/>
            <a:ext cx="13381038" cy="2466181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251676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1514475" y="1714500"/>
            <a:ext cx="27246263" cy="7134225"/>
          </a:xfrm>
          <a:prstGeom prst="rect">
            <a:avLst/>
          </a:prstGeom>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778745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64795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514475" y="1704975"/>
            <a:ext cx="9959975" cy="725170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11836400" y="1704975"/>
            <a:ext cx="16924338" cy="365315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1514475" y="8956675"/>
            <a:ext cx="9959975" cy="292798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2468512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934075" y="29962475"/>
            <a:ext cx="18165763" cy="35369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5934075" y="3824288"/>
            <a:ext cx="18165763" cy="256825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5934075" y="33499425"/>
            <a:ext cx="18165763" cy="5024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3089784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7" name="Rectangle 73"/>
          <p:cNvSpPr>
            <a:spLocks noChangeArrowheads="1"/>
          </p:cNvSpPr>
          <p:nvPr/>
        </p:nvSpPr>
        <p:spPr bwMode="auto">
          <a:xfrm>
            <a:off x="1835150" y="6192838"/>
            <a:ext cx="26563638" cy="31980187"/>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pic>
        <p:nvPicPr>
          <p:cNvPr id="1121" name="Picture 97"/>
          <p:cNvPicPr>
            <a:picLocks noChangeAspect="1" noChangeArrowheads="1"/>
          </p:cNvPicPr>
          <p:nvPr/>
        </p:nvPicPr>
        <p:blipFill>
          <a:blip r:embed="rId13">
            <a:extLst>
              <a:ext uri="{28A0092B-C50C-407E-A947-70E740481C1C}">
                <a14:useLocalDpi xmlns:a14="http://schemas.microsoft.com/office/drawing/2010/main" val="0"/>
              </a:ext>
            </a:extLst>
          </a:blip>
          <a:stretch>
            <a:fillRect/>
          </a:stretch>
        </p:blipFill>
        <p:spPr bwMode="auto">
          <a:xfrm>
            <a:off x="24711025" y="1743075"/>
            <a:ext cx="3689350" cy="368935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175125" rtl="0" eaLnBrk="1" fontAlgn="base" hangingPunct="1">
        <a:lnSpc>
          <a:spcPct val="70000"/>
        </a:lnSpc>
        <a:spcBef>
          <a:spcPct val="0"/>
        </a:spcBef>
        <a:spcAft>
          <a:spcPct val="0"/>
        </a:spcAft>
        <a:defRPr sz="15000">
          <a:solidFill>
            <a:srgbClr val="0093D3"/>
          </a:solidFill>
          <a:latin typeface="+mj-lt"/>
          <a:ea typeface="+mj-ea"/>
          <a:cs typeface="+mj-cs"/>
        </a:defRPr>
      </a:lvl1pPr>
      <a:lvl2pPr algn="l" defTabSz="4175125" rtl="0" eaLnBrk="1" fontAlgn="base" hangingPunct="1">
        <a:lnSpc>
          <a:spcPct val="70000"/>
        </a:lnSpc>
        <a:spcBef>
          <a:spcPct val="0"/>
        </a:spcBef>
        <a:spcAft>
          <a:spcPct val="0"/>
        </a:spcAft>
        <a:defRPr sz="15000">
          <a:solidFill>
            <a:srgbClr val="0093D3"/>
          </a:solidFill>
          <a:latin typeface="Arial Black" pitchFamily="34" charset="0"/>
        </a:defRPr>
      </a:lvl2pPr>
      <a:lvl3pPr algn="l" defTabSz="4175125" rtl="0" eaLnBrk="1" fontAlgn="base" hangingPunct="1">
        <a:lnSpc>
          <a:spcPct val="70000"/>
        </a:lnSpc>
        <a:spcBef>
          <a:spcPct val="0"/>
        </a:spcBef>
        <a:spcAft>
          <a:spcPct val="0"/>
        </a:spcAft>
        <a:defRPr sz="15000">
          <a:solidFill>
            <a:srgbClr val="0093D3"/>
          </a:solidFill>
          <a:latin typeface="Arial Black" pitchFamily="34" charset="0"/>
        </a:defRPr>
      </a:lvl3pPr>
      <a:lvl4pPr algn="l" defTabSz="4175125" rtl="0" eaLnBrk="1" fontAlgn="base" hangingPunct="1">
        <a:lnSpc>
          <a:spcPct val="70000"/>
        </a:lnSpc>
        <a:spcBef>
          <a:spcPct val="0"/>
        </a:spcBef>
        <a:spcAft>
          <a:spcPct val="0"/>
        </a:spcAft>
        <a:defRPr sz="15000">
          <a:solidFill>
            <a:srgbClr val="0093D3"/>
          </a:solidFill>
          <a:latin typeface="Arial Black" pitchFamily="34" charset="0"/>
        </a:defRPr>
      </a:lvl4pPr>
      <a:lvl5pPr algn="l" defTabSz="4175125" rtl="0" eaLnBrk="1" fontAlgn="base" hangingPunct="1">
        <a:lnSpc>
          <a:spcPct val="70000"/>
        </a:lnSpc>
        <a:spcBef>
          <a:spcPct val="0"/>
        </a:spcBef>
        <a:spcAft>
          <a:spcPct val="0"/>
        </a:spcAft>
        <a:defRPr sz="15000">
          <a:solidFill>
            <a:srgbClr val="0093D3"/>
          </a:solidFill>
          <a:latin typeface="Arial Black" pitchFamily="34" charset="0"/>
        </a:defRPr>
      </a:lvl5pPr>
      <a:lvl6pPr marL="457200" algn="l" defTabSz="4175125" rtl="0" eaLnBrk="1" fontAlgn="base" hangingPunct="1">
        <a:lnSpc>
          <a:spcPct val="70000"/>
        </a:lnSpc>
        <a:spcBef>
          <a:spcPct val="0"/>
        </a:spcBef>
        <a:spcAft>
          <a:spcPct val="0"/>
        </a:spcAft>
        <a:defRPr sz="15000">
          <a:solidFill>
            <a:srgbClr val="0093D3"/>
          </a:solidFill>
          <a:latin typeface="Arial Black" pitchFamily="34" charset="0"/>
        </a:defRPr>
      </a:lvl6pPr>
      <a:lvl7pPr marL="914400" algn="l" defTabSz="4175125" rtl="0" eaLnBrk="1" fontAlgn="base" hangingPunct="1">
        <a:lnSpc>
          <a:spcPct val="70000"/>
        </a:lnSpc>
        <a:spcBef>
          <a:spcPct val="0"/>
        </a:spcBef>
        <a:spcAft>
          <a:spcPct val="0"/>
        </a:spcAft>
        <a:defRPr sz="15000">
          <a:solidFill>
            <a:srgbClr val="0093D3"/>
          </a:solidFill>
          <a:latin typeface="Arial Black" pitchFamily="34" charset="0"/>
        </a:defRPr>
      </a:lvl7pPr>
      <a:lvl8pPr marL="1371600" algn="l" defTabSz="4175125" rtl="0" eaLnBrk="1" fontAlgn="base" hangingPunct="1">
        <a:lnSpc>
          <a:spcPct val="70000"/>
        </a:lnSpc>
        <a:spcBef>
          <a:spcPct val="0"/>
        </a:spcBef>
        <a:spcAft>
          <a:spcPct val="0"/>
        </a:spcAft>
        <a:defRPr sz="15000">
          <a:solidFill>
            <a:srgbClr val="0093D3"/>
          </a:solidFill>
          <a:latin typeface="Arial Black" pitchFamily="34" charset="0"/>
        </a:defRPr>
      </a:lvl8pPr>
      <a:lvl9pPr marL="1828800" algn="l" defTabSz="4175125" rtl="0" eaLnBrk="1" fontAlgn="base" hangingPunct="1">
        <a:lnSpc>
          <a:spcPct val="70000"/>
        </a:lnSpc>
        <a:spcBef>
          <a:spcPct val="0"/>
        </a:spcBef>
        <a:spcAft>
          <a:spcPct val="0"/>
        </a:spcAft>
        <a:defRPr sz="15000">
          <a:solidFill>
            <a:srgbClr val="0093D3"/>
          </a:solidFill>
          <a:latin typeface="Arial Black" pitchFamily="34" charset="0"/>
        </a:defRPr>
      </a:lvl9pPr>
    </p:titleStyle>
    <p:bodyStyle>
      <a:lvl1pPr marL="1565275" indent="-1565275" algn="l" defTabSz="4175125" rtl="0" eaLnBrk="1" fontAlgn="base" hangingPunct="1">
        <a:spcBef>
          <a:spcPct val="20000"/>
        </a:spcBef>
        <a:spcAft>
          <a:spcPct val="0"/>
        </a:spcAft>
        <a:buChar char="•"/>
        <a:defRPr sz="14600">
          <a:solidFill>
            <a:schemeClr val="tx1"/>
          </a:solidFill>
          <a:latin typeface="+mn-lt"/>
          <a:ea typeface="+mn-ea"/>
          <a:cs typeface="+mn-cs"/>
        </a:defRPr>
      </a:lvl1pPr>
      <a:lvl2pPr marL="3392488" indent="-1304925" algn="l" defTabSz="4175125" rtl="0" eaLnBrk="1" fontAlgn="base" hangingPunct="1">
        <a:spcBef>
          <a:spcPct val="20000"/>
        </a:spcBef>
        <a:spcAft>
          <a:spcPct val="0"/>
        </a:spcAft>
        <a:buChar char="–"/>
        <a:defRPr sz="12800">
          <a:solidFill>
            <a:schemeClr val="tx1"/>
          </a:solidFill>
          <a:latin typeface="+mn-lt"/>
        </a:defRPr>
      </a:lvl2pPr>
      <a:lvl3pPr marL="5219700" indent="-1044575" algn="l" defTabSz="4175125" rtl="0" eaLnBrk="1" fontAlgn="base" hangingPunct="1">
        <a:spcBef>
          <a:spcPct val="20000"/>
        </a:spcBef>
        <a:spcAft>
          <a:spcPct val="0"/>
        </a:spcAft>
        <a:buChar char="•"/>
        <a:defRPr sz="11000">
          <a:solidFill>
            <a:schemeClr val="tx1"/>
          </a:solidFill>
          <a:latin typeface="+mn-lt"/>
        </a:defRPr>
      </a:lvl3pPr>
      <a:lvl4pPr marL="7307263" indent="-1042988" algn="l" defTabSz="4175125" rtl="0" eaLnBrk="1" fontAlgn="base" hangingPunct="1">
        <a:spcBef>
          <a:spcPct val="20000"/>
        </a:spcBef>
        <a:spcAft>
          <a:spcPct val="0"/>
        </a:spcAft>
        <a:buChar char="–"/>
        <a:defRPr sz="9100">
          <a:solidFill>
            <a:schemeClr val="tx1"/>
          </a:solidFill>
          <a:latin typeface="+mn-lt"/>
        </a:defRPr>
      </a:lvl4pPr>
      <a:lvl5pPr marL="9396413" indent="-1044575" algn="l" defTabSz="4175125" rtl="0" eaLnBrk="1" fontAlgn="base" hangingPunct="1">
        <a:spcBef>
          <a:spcPct val="20000"/>
        </a:spcBef>
        <a:spcAft>
          <a:spcPct val="0"/>
        </a:spcAft>
        <a:buChar char="»"/>
        <a:defRPr sz="9100">
          <a:solidFill>
            <a:schemeClr val="tx1"/>
          </a:solidFill>
          <a:latin typeface="+mn-lt"/>
        </a:defRPr>
      </a:lvl5pPr>
      <a:lvl6pPr marL="9853613" indent="-1044575" algn="l" defTabSz="4175125" rtl="0" eaLnBrk="1" fontAlgn="base" hangingPunct="1">
        <a:spcBef>
          <a:spcPct val="20000"/>
        </a:spcBef>
        <a:spcAft>
          <a:spcPct val="0"/>
        </a:spcAft>
        <a:buChar char="»"/>
        <a:defRPr sz="9100">
          <a:solidFill>
            <a:schemeClr val="tx1"/>
          </a:solidFill>
          <a:latin typeface="+mn-lt"/>
        </a:defRPr>
      </a:lvl6pPr>
      <a:lvl7pPr marL="10310813" indent="-1044575" algn="l" defTabSz="4175125" rtl="0" eaLnBrk="1" fontAlgn="base" hangingPunct="1">
        <a:spcBef>
          <a:spcPct val="20000"/>
        </a:spcBef>
        <a:spcAft>
          <a:spcPct val="0"/>
        </a:spcAft>
        <a:buChar char="»"/>
        <a:defRPr sz="9100">
          <a:solidFill>
            <a:schemeClr val="tx1"/>
          </a:solidFill>
          <a:latin typeface="+mn-lt"/>
        </a:defRPr>
      </a:lvl7pPr>
      <a:lvl8pPr marL="10768013" indent="-1044575" algn="l" defTabSz="4175125" rtl="0" eaLnBrk="1" fontAlgn="base" hangingPunct="1">
        <a:spcBef>
          <a:spcPct val="20000"/>
        </a:spcBef>
        <a:spcAft>
          <a:spcPct val="0"/>
        </a:spcAft>
        <a:buChar char="»"/>
        <a:defRPr sz="9100">
          <a:solidFill>
            <a:schemeClr val="tx1"/>
          </a:solidFill>
          <a:latin typeface="+mn-lt"/>
        </a:defRPr>
      </a:lvl8pPr>
      <a:lvl9pPr marL="11225213" indent="-1044575" algn="l" defTabSz="4175125" rtl="0" eaLnBrk="1" fontAlgn="base" hangingPunct="1">
        <a:spcBef>
          <a:spcPct val="20000"/>
        </a:spcBef>
        <a:spcAft>
          <a:spcPct val="0"/>
        </a:spcAft>
        <a:buChar char="»"/>
        <a:defRPr sz="91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11" name="Line 75"/>
          <p:cNvSpPr>
            <a:spLocks noChangeShapeType="1"/>
          </p:cNvSpPr>
          <p:nvPr/>
        </p:nvSpPr>
        <p:spPr bwMode="auto">
          <a:xfrm flipV="1">
            <a:off x="15125700" y="6253163"/>
            <a:ext cx="0" cy="106521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415" name="Rectangle 79"/>
          <p:cNvSpPr>
            <a:spLocks noChangeArrowheads="1"/>
          </p:cNvSpPr>
          <p:nvPr/>
        </p:nvSpPr>
        <p:spPr bwMode="auto">
          <a:xfrm>
            <a:off x="1404938" y="3952875"/>
            <a:ext cx="20378737" cy="208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588" tIns="208794" rIns="417588" bIns="208794"/>
          <a:lstStyle/>
          <a:p>
            <a:pPr eaLnBrk="1" hangingPunct="1">
              <a:lnSpc>
                <a:spcPct val="90000"/>
              </a:lnSpc>
            </a:pPr>
            <a:r>
              <a:rPr lang="de-DE" sz="4000" b="1">
                <a:solidFill>
                  <a:srgbClr val="F28E00"/>
                </a:solidFill>
              </a:rPr>
              <a:t>Subheadline, Arial bold, mind. 30pt, max. 2-zeilig, DESY-orange, Subheadline, Arial bold, mind. 30pt, max. 2-zeilig, DESY-orange </a:t>
            </a:r>
          </a:p>
        </p:txBody>
      </p:sp>
      <p:sp>
        <p:nvSpPr>
          <p:cNvPr id="14419" name="Rectangle 83"/>
          <p:cNvSpPr>
            <a:spLocks noChangeArrowheads="1"/>
          </p:cNvSpPr>
          <p:nvPr/>
        </p:nvSpPr>
        <p:spPr bwMode="auto">
          <a:xfrm>
            <a:off x="1620838" y="6329363"/>
            <a:ext cx="7011987" cy="189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588" tIns="208794" rIns="417588" bIns="208794"/>
          <a:lstStyle/>
          <a:p>
            <a:pPr eaLnBrk="1" hangingPunct="1">
              <a:lnSpc>
                <a:spcPct val="90000"/>
              </a:lnSpc>
            </a:pPr>
            <a:r>
              <a:rPr lang="de-DE" sz="4000" b="1">
                <a:solidFill>
                  <a:srgbClr val="00A6EB"/>
                </a:solidFill>
              </a:rPr>
              <a:t>Headline, DESY-cyan, max. 2-zeilig</a:t>
            </a:r>
          </a:p>
        </p:txBody>
      </p:sp>
      <p:sp>
        <p:nvSpPr>
          <p:cNvPr id="14505" name="Line 169"/>
          <p:cNvSpPr>
            <a:spLocks noChangeShapeType="1"/>
          </p:cNvSpPr>
          <p:nvPr/>
        </p:nvSpPr>
        <p:spPr bwMode="auto">
          <a:xfrm flipV="1">
            <a:off x="8437563" y="6196013"/>
            <a:ext cx="0" cy="213772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525" name="Rectangle 189"/>
          <p:cNvSpPr>
            <a:spLocks noChangeArrowheads="1"/>
          </p:cNvSpPr>
          <p:nvPr/>
        </p:nvSpPr>
        <p:spPr bwMode="auto">
          <a:xfrm>
            <a:off x="21561425" y="27760613"/>
            <a:ext cx="6837363" cy="153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588" tIns="208794" rIns="417588" bIns="208794"/>
          <a:lstStyle/>
          <a:p>
            <a:pPr eaLnBrk="1" hangingPunct="1">
              <a:lnSpc>
                <a:spcPct val="90000"/>
              </a:lnSpc>
            </a:pPr>
            <a:r>
              <a:rPr lang="de-DE" sz="4000" b="1">
                <a:solidFill>
                  <a:srgbClr val="00A6EB"/>
                </a:solidFill>
              </a:rPr>
              <a:t>Headline, DESY-cyan, </a:t>
            </a:r>
            <a:br>
              <a:rPr lang="de-DE" sz="4000" b="1">
                <a:solidFill>
                  <a:srgbClr val="00A6EB"/>
                </a:solidFill>
              </a:rPr>
            </a:br>
            <a:r>
              <a:rPr lang="de-DE" sz="4000" b="1">
                <a:solidFill>
                  <a:srgbClr val="00A6EB"/>
                </a:solidFill>
              </a:rPr>
              <a:t>max. 2-zeilig</a:t>
            </a:r>
          </a:p>
        </p:txBody>
      </p:sp>
      <p:sp>
        <p:nvSpPr>
          <p:cNvPr id="14527" name="Rectangle 191"/>
          <p:cNvSpPr>
            <a:spLocks noChangeArrowheads="1"/>
          </p:cNvSpPr>
          <p:nvPr/>
        </p:nvSpPr>
        <p:spPr bwMode="auto">
          <a:xfrm>
            <a:off x="1625600" y="27732038"/>
            <a:ext cx="11749088" cy="1331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588" tIns="208794" rIns="417588" bIns="208794"/>
          <a:lstStyle/>
          <a:p>
            <a:pPr eaLnBrk="1" hangingPunct="1">
              <a:lnSpc>
                <a:spcPct val="90000"/>
              </a:lnSpc>
            </a:pPr>
            <a:r>
              <a:rPr lang="de-DE" sz="4000" b="1">
                <a:solidFill>
                  <a:srgbClr val="00A6EB"/>
                </a:solidFill>
              </a:rPr>
              <a:t>Headline, Arial bold, mind. 30pt, DESY-cyan, </a:t>
            </a:r>
            <a:br>
              <a:rPr lang="de-DE" sz="4000" b="1">
                <a:solidFill>
                  <a:srgbClr val="00A6EB"/>
                </a:solidFill>
              </a:rPr>
            </a:br>
            <a:r>
              <a:rPr lang="de-DE" sz="4000" b="1">
                <a:solidFill>
                  <a:srgbClr val="00A6EB"/>
                </a:solidFill>
              </a:rPr>
              <a:t>max. 2-zeilig </a:t>
            </a:r>
          </a:p>
        </p:txBody>
      </p:sp>
      <p:sp>
        <p:nvSpPr>
          <p:cNvPr id="14535" name="Rectangle 199"/>
          <p:cNvSpPr>
            <a:spLocks noChangeArrowheads="1"/>
          </p:cNvSpPr>
          <p:nvPr/>
        </p:nvSpPr>
        <p:spPr bwMode="auto">
          <a:xfrm>
            <a:off x="8278813" y="6324600"/>
            <a:ext cx="6559550" cy="190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588" tIns="208794" rIns="417588" bIns="208794"/>
          <a:lstStyle/>
          <a:p>
            <a:pPr eaLnBrk="1" hangingPunct="1">
              <a:lnSpc>
                <a:spcPct val="90000"/>
              </a:lnSpc>
            </a:pPr>
            <a:r>
              <a:rPr lang="de-DE" sz="4000" b="1">
                <a:solidFill>
                  <a:srgbClr val="00A6EB"/>
                </a:solidFill>
              </a:rPr>
              <a:t>Headline, DESY-cyan, max. 2-zeilig</a:t>
            </a:r>
          </a:p>
        </p:txBody>
      </p:sp>
      <p:sp>
        <p:nvSpPr>
          <p:cNvPr id="14536" name="Rectangle 200"/>
          <p:cNvSpPr>
            <a:spLocks noChangeArrowheads="1"/>
          </p:cNvSpPr>
          <p:nvPr/>
        </p:nvSpPr>
        <p:spPr bwMode="auto">
          <a:xfrm>
            <a:off x="1630363" y="18853150"/>
            <a:ext cx="6831012" cy="761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588" tIns="208794" rIns="417588" bIns="208794"/>
          <a:lstStyle/>
          <a:p>
            <a:pPr eaLnBrk="1" hangingPunct="1"/>
            <a:r>
              <a:rPr lang="en-US" sz="1600">
                <a:solidFill>
                  <a:srgbClr val="000000"/>
                </a:solidFill>
                <a:cs typeface="Times New Roman" pitchFamily="18" charset="0"/>
              </a:rPr>
              <a:t>Fließtext Arial regular, mindestens 16pt, Zeilenabstand Standard</a:t>
            </a:r>
            <a:br>
              <a:rPr lang="en-US" sz="1600">
                <a:solidFill>
                  <a:srgbClr val="000000"/>
                </a:solidFill>
                <a:cs typeface="Times New Roman" pitchFamily="18" charset="0"/>
              </a:rPr>
            </a:br>
            <a:r>
              <a:rPr lang="en-US" sz="1600">
                <a:solidFill>
                  <a:srgbClr val="000000"/>
                </a:solidFill>
                <a:cs typeface="Times New Roman" pitchFamily="18" charset="0"/>
              </a:rPr>
              <a:t/>
            </a:r>
            <a:br>
              <a:rPr lang="en-US" sz="1600">
                <a:solidFill>
                  <a:srgbClr val="000000"/>
                </a:solidFill>
                <a:cs typeface="Times New Roman" pitchFamily="18" charset="0"/>
              </a:rPr>
            </a:br>
            <a:r>
              <a:rPr lang="en-US" sz="1600">
                <a:solidFill>
                  <a:srgbClr val="000000"/>
                </a:solidFill>
                <a:cs typeface="Times New Roman" pitchFamily="18" charset="0"/>
              </a:rPr>
              <a:t>Dies ist ein Fließtext. Der Dokumentationsbereich wird von einer Linie eingerahmt, Farbe schwarz, Linienstärke 0,75pt. Die Fläche kann in weitere Einzelbereiche eingeteilt werden, mögliche Positionen siehe Hilfslinien. Hierfür stehen drei unterschiedlich lange vertikale Linien sowie vier horizontale Linien zur Auswahl, die </a:t>
            </a:r>
            <a:r>
              <a:rPr lang="de-DE" sz="1600">
                <a:solidFill>
                  <a:srgbClr val="000000"/>
                </a:solidFill>
                <a:cs typeface="Times New Roman" pitchFamily="18" charset="0"/>
              </a:rPr>
              <a:t>verschiebbar</a:t>
            </a:r>
            <a:r>
              <a:rPr lang="en-US" sz="1600">
                <a:solidFill>
                  <a:srgbClr val="000000"/>
                </a:solidFill>
                <a:cs typeface="Times New Roman" pitchFamily="18" charset="0"/>
              </a:rPr>
              <a:t> sind, Position siehe Hilfslinien.</a:t>
            </a:r>
            <a:br>
              <a:rPr lang="en-US" sz="1600">
                <a:solidFill>
                  <a:srgbClr val="000000"/>
                </a:solidFill>
                <a:cs typeface="Times New Roman" pitchFamily="18" charset="0"/>
              </a:rPr>
            </a:br>
            <a:r>
              <a:rPr lang="en-US" sz="1600">
                <a:solidFill>
                  <a:srgbClr val="000000"/>
                </a:solidFill>
                <a:cs typeface="Times New Roman" pitchFamily="18" charset="0"/>
              </a:rPr>
              <a:t/>
            </a:r>
            <a:br>
              <a:rPr lang="en-US" sz="1600">
                <a:solidFill>
                  <a:srgbClr val="000000"/>
                </a:solidFill>
                <a:cs typeface="Times New Roman" pitchFamily="18" charset="0"/>
              </a:rPr>
            </a:br>
            <a:r>
              <a:rPr lang="en-US" sz="1600">
                <a:solidFill>
                  <a:srgbClr val="000000"/>
                </a:solidFill>
                <a:cs typeface="Times New Roman" pitchFamily="18" charset="0"/>
              </a:rPr>
              <a:t> </a:t>
            </a:r>
            <a:r>
              <a:rPr lang="en-US" sz="1600" b="1">
                <a:solidFill>
                  <a:srgbClr val="000000"/>
                </a:solidFill>
                <a:cs typeface="Times New Roman" pitchFamily="18" charset="0"/>
              </a:rPr>
              <a:t>&gt;</a:t>
            </a:r>
            <a:r>
              <a:rPr lang="en-US" sz="1600">
                <a:solidFill>
                  <a:srgbClr val="000000"/>
                </a:solidFill>
                <a:cs typeface="Times New Roman" pitchFamily="18" charset="0"/>
              </a:rPr>
              <a:t> </a:t>
            </a:r>
            <a:r>
              <a:rPr lang="de-DE" sz="1600">
                <a:solidFill>
                  <a:srgbClr val="000000"/>
                </a:solidFill>
              </a:rPr>
              <a:t>Dies ist eine Aufzählung  </a:t>
            </a:r>
            <a:r>
              <a:rPr lang="de-DE" sz="1600" b="1">
                <a:solidFill>
                  <a:srgbClr val="000000"/>
                </a:solidFill>
              </a:rPr>
              <a:t/>
            </a:r>
            <a:br>
              <a:rPr lang="de-DE" sz="1600" b="1">
                <a:solidFill>
                  <a:srgbClr val="000000"/>
                </a:solidFill>
              </a:rPr>
            </a:br>
            <a:r>
              <a:rPr lang="de-DE" sz="1600" b="1">
                <a:solidFill>
                  <a:srgbClr val="000000"/>
                </a:solidFill>
              </a:rPr>
              <a:t> &gt;</a:t>
            </a:r>
            <a:r>
              <a:rPr lang="de-DE" sz="1600">
                <a:solidFill>
                  <a:srgbClr val="000000"/>
                </a:solidFill>
              </a:rPr>
              <a:t> Dies ist eine Aufzählung  </a:t>
            </a:r>
            <a:br>
              <a:rPr lang="de-DE" sz="1600">
                <a:solidFill>
                  <a:srgbClr val="000000"/>
                </a:solidFill>
              </a:rPr>
            </a:br>
            <a:r>
              <a:rPr lang="de-DE" sz="1600">
                <a:solidFill>
                  <a:srgbClr val="000000"/>
                </a:solidFill>
              </a:rPr>
              <a:t> </a:t>
            </a:r>
            <a:r>
              <a:rPr lang="de-DE" sz="1600" b="1">
                <a:solidFill>
                  <a:srgbClr val="000000"/>
                </a:solidFill>
              </a:rPr>
              <a:t>&gt;</a:t>
            </a:r>
            <a:r>
              <a:rPr lang="de-DE" sz="1600">
                <a:solidFill>
                  <a:srgbClr val="000000"/>
                </a:solidFill>
              </a:rPr>
              <a:t> Dies ist eine Aufzählung</a:t>
            </a:r>
            <a:br>
              <a:rPr lang="de-DE" sz="1600">
                <a:solidFill>
                  <a:srgbClr val="000000"/>
                </a:solidFill>
              </a:rPr>
            </a:br>
            <a:r>
              <a:rPr lang="de-DE" sz="1600">
                <a:solidFill>
                  <a:srgbClr val="000000"/>
                </a:solidFill>
              </a:rPr>
              <a:t> </a:t>
            </a:r>
            <a:r>
              <a:rPr lang="de-DE" sz="1600" b="1">
                <a:solidFill>
                  <a:srgbClr val="000000"/>
                </a:solidFill>
              </a:rPr>
              <a:t>&gt;</a:t>
            </a:r>
            <a:r>
              <a:rPr lang="de-DE" sz="1600">
                <a:solidFill>
                  <a:srgbClr val="000000"/>
                </a:solidFill>
              </a:rPr>
              <a:t> Dies ist eine Aufzählung  </a:t>
            </a:r>
            <a:br>
              <a:rPr lang="de-DE" sz="1600">
                <a:solidFill>
                  <a:srgbClr val="000000"/>
                </a:solidFill>
              </a:rPr>
            </a:br>
            <a:r>
              <a:rPr lang="de-DE" sz="1600">
                <a:solidFill>
                  <a:srgbClr val="000000"/>
                </a:solidFill>
              </a:rPr>
              <a:t> </a:t>
            </a:r>
            <a:r>
              <a:rPr lang="de-DE" sz="1600" b="1">
                <a:solidFill>
                  <a:srgbClr val="000000"/>
                </a:solidFill>
              </a:rPr>
              <a:t>&gt;</a:t>
            </a:r>
            <a:r>
              <a:rPr lang="de-DE" sz="1600">
                <a:solidFill>
                  <a:srgbClr val="000000"/>
                </a:solidFill>
              </a:rPr>
              <a:t> Dies ist eine Aufzählung</a:t>
            </a:r>
            <a:br>
              <a:rPr lang="de-DE" sz="1600">
                <a:solidFill>
                  <a:srgbClr val="000000"/>
                </a:solidFill>
              </a:rPr>
            </a:br>
            <a:r>
              <a:rPr lang="de-DE" sz="1600">
                <a:solidFill>
                  <a:srgbClr val="000000"/>
                </a:solidFill>
              </a:rPr>
              <a:t/>
            </a:r>
            <a:br>
              <a:rPr lang="de-DE" sz="1600">
                <a:solidFill>
                  <a:srgbClr val="000000"/>
                </a:solidFill>
              </a:rPr>
            </a:br>
            <a:r>
              <a:rPr lang="de-DE" sz="1600">
                <a:solidFill>
                  <a:srgbClr val="000000"/>
                </a:solidFill>
              </a:rPr>
              <a:t>Accum in vulput velese ese vel iniat ate faccum aciduis nullam nisit lorer in vulla facinci ex etummod dunt praesto odipsum atie exeratet wis dolore doloreet lorercin ute doloreet luptatumsan vel doluptat. Ut vulputet, velese magniamet numsan ut wismodignisl ute deliqua tumsan el utpat el ut dit amconse ctetumm olorercidui te commy </a:t>
            </a:r>
            <a:br>
              <a:rPr lang="de-DE" sz="1600">
                <a:solidFill>
                  <a:srgbClr val="000000"/>
                </a:solidFill>
              </a:rPr>
            </a:br>
            <a:r>
              <a:rPr lang="de-DE" sz="1600">
                <a:solidFill>
                  <a:srgbClr val="000000"/>
                </a:solidFill>
              </a:rPr>
              <a:t/>
            </a:r>
            <a:br>
              <a:rPr lang="de-DE" sz="1600">
                <a:solidFill>
                  <a:srgbClr val="000000"/>
                </a:solidFill>
              </a:rPr>
            </a:br>
            <a:r>
              <a:rPr lang="de-DE" sz="1600">
                <a:solidFill>
                  <a:srgbClr val="000000"/>
                </a:solidFill>
              </a:rPr>
              <a:t>Nullamet la am quat. Ed enim delit, veliquat, quam, verat, venisi bla am, consendigna con ute te ea facip er si.</a:t>
            </a:r>
            <a:br>
              <a:rPr lang="de-DE" sz="1600">
                <a:solidFill>
                  <a:srgbClr val="000000"/>
                </a:solidFill>
              </a:rPr>
            </a:br>
            <a:r>
              <a:rPr lang="de-DE" sz="1600">
                <a:solidFill>
                  <a:srgbClr val="000000"/>
                </a:solidFill>
              </a:rPr>
              <a:t>Henis nonsed dio duisl ipit ip ero del ulput landreriure tate doloboreet ut accum dolum do elissi.</a:t>
            </a:r>
            <a:br>
              <a:rPr lang="de-DE" sz="1600">
                <a:solidFill>
                  <a:srgbClr val="000000"/>
                </a:solidFill>
              </a:rPr>
            </a:br>
            <a:r>
              <a:rPr lang="de-DE" sz="1600">
                <a:solidFill>
                  <a:srgbClr val="000000"/>
                </a:solidFill>
              </a:rPr>
              <a:t/>
            </a:r>
            <a:br>
              <a:rPr lang="de-DE" sz="1600">
                <a:solidFill>
                  <a:srgbClr val="000000"/>
                </a:solidFill>
              </a:rPr>
            </a:br>
            <a:r>
              <a:rPr lang="de-DE" sz="1600">
                <a:solidFill>
                  <a:srgbClr val="000000"/>
                </a:solidFill>
              </a:rPr>
              <a:t>Accum in vulput velese ese vel iniat ate faccum aciduis nullam nisit lorer in vulla facinci ex etummod dunt praesto odipsum atie exeratet wis dolore doloreet lorercin ute doloreet luptatumsan vel doluptat. Ut vulputet, velese magniamet numsan ut wismodignisl ute deliqua tumsan el utpat el ut dit amconse ctetumm olorercidu.</a:t>
            </a:r>
          </a:p>
        </p:txBody>
      </p:sp>
      <p:sp>
        <p:nvSpPr>
          <p:cNvPr id="14538" name="Rectangle 202"/>
          <p:cNvSpPr>
            <a:spLocks noChangeArrowheads="1"/>
          </p:cNvSpPr>
          <p:nvPr/>
        </p:nvSpPr>
        <p:spPr bwMode="auto">
          <a:xfrm>
            <a:off x="21586825" y="29151263"/>
            <a:ext cx="6811963" cy="788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588" tIns="208794" rIns="417588" bIns="208794"/>
          <a:lstStyle/>
          <a:p>
            <a:pPr eaLnBrk="1" hangingPunct="1"/>
            <a:r>
              <a:rPr lang="en-US" sz="1600">
                <a:solidFill>
                  <a:srgbClr val="000000"/>
                </a:solidFill>
                <a:cs typeface="Times New Roman" pitchFamily="18" charset="0"/>
              </a:rPr>
              <a:t>Fließtext Arial regular, mindestens 16pt, Zeilenabstand Standard</a:t>
            </a:r>
            <a:br>
              <a:rPr lang="en-US" sz="1600">
                <a:solidFill>
                  <a:srgbClr val="000000"/>
                </a:solidFill>
                <a:cs typeface="Times New Roman" pitchFamily="18" charset="0"/>
              </a:rPr>
            </a:br>
            <a:r>
              <a:rPr lang="en-US" sz="1600">
                <a:solidFill>
                  <a:srgbClr val="000000"/>
                </a:solidFill>
                <a:cs typeface="Times New Roman" pitchFamily="18" charset="0"/>
              </a:rPr>
              <a:t/>
            </a:r>
            <a:br>
              <a:rPr lang="en-US" sz="1600">
                <a:solidFill>
                  <a:srgbClr val="000000"/>
                </a:solidFill>
                <a:cs typeface="Times New Roman" pitchFamily="18" charset="0"/>
              </a:rPr>
            </a:br>
            <a:r>
              <a:rPr lang="en-US" sz="1600">
                <a:solidFill>
                  <a:srgbClr val="000000"/>
                </a:solidFill>
                <a:cs typeface="Times New Roman" pitchFamily="18" charset="0"/>
              </a:rPr>
              <a:t>Dies ist ein Fließtext. Der Dokumentationsbereich wird von einer Linie eingerahmt, Farbe schwarz, Linienstärke 0,75pt. Die Fläche kann in weitere Einzelbereiche eingeteilt werden, mögliche Positionen siehe Hilfslinien. Hierfür stehen drei unterschiedlich lange vertikale Linien sowie vier horizontale Linien zur Auswahl, die </a:t>
            </a:r>
            <a:r>
              <a:rPr lang="de-DE" sz="1600">
                <a:solidFill>
                  <a:srgbClr val="000000"/>
                </a:solidFill>
                <a:cs typeface="Times New Roman" pitchFamily="18" charset="0"/>
              </a:rPr>
              <a:t>verschiebbar</a:t>
            </a:r>
            <a:r>
              <a:rPr lang="en-US" sz="1600">
                <a:solidFill>
                  <a:srgbClr val="000000"/>
                </a:solidFill>
                <a:cs typeface="Times New Roman" pitchFamily="18" charset="0"/>
              </a:rPr>
              <a:t> sind, Position siehe Hilfslinien.</a:t>
            </a:r>
            <a:br>
              <a:rPr lang="en-US" sz="1600">
                <a:solidFill>
                  <a:srgbClr val="000000"/>
                </a:solidFill>
                <a:cs typeface="Times New Roman" pitchFamily="18" charset="0"/>
              </a:rPr>
            </a:br>
            <a:r>
              <a:rPr lang="en-US" sz="1600">
                <a:solidFill>
                  <a:srgbClr val="000000"/>
                </a:solidFill>
                <a:cs typeface="Times New Roman" pitchFamily="18" charset="0"/>
              </a:rPr>
              <a:t> </a:t>
            </a:r>
            <a:br>
              <a:rPr lang="en-US" sz="1600">
                <a:solidFill>
                  <a:srgbClr val="000000"/>
                </a:solidFill>
                <a:cs typeface="Times New Roman" pitchFamily="18" charset="0"/>
              </a:rPr>
            </a:br>
            <a:r>
              <a:rPr lang="de-DE" sz="1600">
                <a:solidFill>
                  <a:srgbClr val="000000"/>
                </a:solidFill>
              </a:rPr>
              <a:t>Rilismodignim ipisit amconsendre et nulluptat iureet dolut ut praestrud dolorti smodit wis nit amcore molobore. </a:t>
            </a:r>
            <a:br>
              <a:rPr lang="de-DE" sz="1600">
                <a:solidFill>
                  <a:srgbClr val="000000"/>
                </a:solidFill>
              </a:rPr>
            </a:br>
            <a:r>
              <a:rPr lang="de-DE" sz="1600">
                <a:solidFill>
                  <a:srgbClr val="000000"/>
                </a:solidFill>
              </a:rPr>
              <a:t>Nullamet la am quat. Ed enim delit, veliquat, quam, verat, venisi bla am, consendigna con ute te ea facip er si.</a:t>
            </a:r>
            <a:br>
              <a:rPr lang="de-DE" sz="1600">
                <a:solidFill>
                  <a:srgbClr val="000000"/>
                </a:solidFill>
              </a:rPr>
            </a:br>
            <a:r>
              <a:rPr lang="de-DE" sz="1600">
                <a:solidFill>
                  <a:srgbClr val="000000"/>
                </a:solidFill>
              </a:rPr>
              <a:t>Henis nonsed dio duisl ipit ip ero del ulput landreriure tate doloboreet ut accum dolum do elissi.</a:t>
            </a:r>
            <a:br>
              <a:rPr lang="de-DE" sz="1600">
                <a:solidFill>
                  <a:srgbClr val="000000"/>
                </a:solidFill>
              </a:rPr>
            </a:br>
            <a:r>
              <a:rPr lang="de-DE" sz="1600">
                <a:solidFill>
                  <a:srgbClr val="000000"/>
                </a:solidFill>
              </a:rPr>
              <a:t/>
            </a:r>
            <a:br>
              <a:rPr lang="de-DE" sz="1600">
                <a:solidFill>
                  <a:srgbClr val="000000"/>
                </a:solidFill>
              </a:rPr>
            </a:br>
            <a:r>
              <a:rPr lang="de-DE" sz="1600">
                <a:solidFill>
                  <a:srgbClr val="00A6EB"/>
                </a:solidFill>
              </a:rPr>
              <a:t> </a:t>
            </a:r>
            <a:r>
              <a:rPr lang="en-US" sz="1600" b="1">
                <a:solidFill>
                  <a:srgbClr val="00A6EB"/>
                </a:solidFill>
                <a:cs typeface="Times New Roman" pitchFamily="18" charset="0"/>
              </a:rPr>
              <a:t>Zwischenüberschrift 16pt, DESY-cyan</a:t>
            </a:r>
            <a:br>
              <a:rPr lang="en-US" sz="1600" b="1">
                <a:solidFill>
                  <a:srgbClr val="00A6EB"/>
                </a:solidFill>
                <a:cs typeface="Times New Roman" pitchFamily="18" charset="0"/>
              </a:rPr>
            </a:br>
            <a:r>
              <a:rPr lang="de-DE" sz="1600">
                <a:solidFill>
                  <a:srgbClr val="000000"/>
                </a:solidFill>
              </a:rPr>
              <a:t> </a:t>
            </a:r>
            <a:r>
              <a:rPr lang="en-US" sz="1600" b="1">
                <a:solidFill>
                  <a:srgbClr val="000000"/>
                </a:solidFill>
                <a:cs typeface="Times New Roman" pitchFamily="18" charset="0"/>
              </a:rPr>
              <a:t>&gt;</a:t>
            </a:r>
            <a:r>
              <a:rPr lang="en-US" sz="1600">
                <a:solidFill>
                  <a:srgbClr val="000000"/>
                </a:solidFill>
                <a:cs typeface="Times New Roman" pitchFamily="18" charset="0"/>
              </a:rPr>
              <a:t> </a:t>
            </a:r>
            <a:r>
              <a:rPr lang="de-DE" sz="1600">
                <a:solidFill>
                  <a:srgbClr val="000000"/>
                </a:solidFill>
              </a:rPr>
              <a:t>Dies ist eine Aufzählung  </a:t>
            </a:r>
            <a:r>
              <a:rPr lang="de-DE" sz="1600" b="1">
                <a:solidFill>
                  <a:srgbClr val="000000"/>
                </a:solidFill>
              </a:rPr>
              <a:t/>
            </a:r>
            <a:br>
              <a:rPr lang="de-DE" sz="1600" b="1">
                <a:solidFill>
                  <a:srgbClr val="000000"/>
                </a:solidFill>
              </a:rPr>
            </a:br>
            <a:r>
              <a:rPr lang="de-DE" sz="1600" b="1">
                <a:solidFill>
                  <a:srgbClr val="000000"/>
                </a:solidFill>
              </a:rPr>
              <a:t> &gt;</a:t>
            </a:r>
            <a:r>
              <a:rPr lang="de-DE" sz="1600">
                <a:solidFill>
                  <a:srgbClr val="000000"/>
                </a:solidFill>
              </a:rPr>
              <a:t> Dies ist eine Aufzählung  </a:t>
            </a:r>
            <a:br>
              <a:rPr lang="de-DE" sz="1600">
                <a:solidFill>
                  <a:srgbClr val="000000"/>
                </a:solidFill>
              </a:rPr>
            </a:br>
            <a:r>
              <a:rPr lang="de-DE" sz="1600">
                <a:solidFill>
                  <a:srgbClr val="000000"/>
                </a:solidFill>
              </a:rPr>
              <a:t> </a:t>
            </a:r>
            <a:r>
              <a:rPr lang="de-DE" sz="1600" b="1">
                <a:solidFill>
                  <a:srgbClr val="000000"/>
                </a:solidFill>
              </a:rPr>
              <a:t>&gt;</a:t>
            </a:r>
            <a:r>
              <a:rPr lang="de-DE" sz="1600">
                <a:solidFill>
                  <a:srgbClr val="000000"/>
                </a:solidFill>
              </a:rPr>
              <a:t> Dies ist eine Aufzählung</a:t>
            </a:r>
            <a:br>
              <a:rPr lang="de-DE" sz="1600">
                <a:solidFill>
                  <a:srgbClr val="000000"/>
                </a:solidFill>
              </a:rPr>
            </a:br>
            <a:r>
              <a:rPr lang="de-DE" sz="1600">
                <a:solidFill>
                  <a:srgbClr val="000000"/>
                </a:solidFill>
              </a:rPr>
              <a:t> </a:t>
            </a:r>
            <a:r>
              <a:rPr lang="de-DE" sz="1600" b="1">
                <a:solidFill>
                  <a:srgbClr val="000000"/>
                </a:solidFill>
              </a:rPr>
              <a:t>&gt;</a:t>
            </a:r>
            <a:r>
              <a:rPr lang="de-DE" sz="1600">
                <a:solidFill>
                  <a:srgbClr val="000000"/>
                </a:solidFill>
              </a:rPr>
              <a:t> Dies ist eine Aufzählung  </a:t>
            </a:r>
            <a:br>
              <a:rPr lang="de-DE" sz="1600">
                <a:solidFill>
                  <a:srgbClr val="000000"/>
                </a:solidFill>
              </a:rPr>
            </a:br>
            <a:r>
              <a:rPr lang="de-DE" sz="1600">
                <a:solidFill>
                  <a:srgbClr val="000000"/>
                </a:solidFill>
              </a:rPr>
              <a:t> </a:t>
            </a:r>
            <a:r>
              <a:rPr lang="de-DE" sz="1600" b="1">
                <a:solidFill>
                  <a:srgbClr val="000000"/>
                </a:solidFill>
              </a:rPr>
              <a:t>&gt;</a:t>
            </a:r>
            <a:r>
              <a:rPr lang="de-DE" sz="1600">
                <a:solidFill>
                  <a:srgbClr val="000000"/>
                </a:solidFill>
              </a:rPr>
              <a:t> Dies ist eine Aufzählung</a:t>
            </a:r>
            <a:br>
              <a:rPr lang="de-DE" sz="1600">
                <a:solidFill>
                  <a:srgbClr val="000000"/>
                </a:solidFill>
              </a:rPr>
            </a:br>
            <a:r>
              <a:rPr lang="de-DE" sz="1600">
                <a:solidFill>
                  <a:srgbClr val="000000"/>
                </a:solidFill>
              </a:rPr>
              <a:t/>
            </a:r>
            <a:br>
              <a:rPr lang="de-DE" sz="1600">
                <a:solidFill>
                  <a:srgbClr val="000000"/>
                </a:solidFill>
              </a:rPr>
            </a:br>
            <a:r>
              <a:rPr lang="en-US" sz="1600" b="1">
                <a:solidFill>
                  <a:srgbClr val="00A6EB"/>
                </a:solidFill>
                <a:cs typeface="Times New Roman" pitchFamily="18" charset="0"/>
              </a:rPr>
              <a:t>Zwischenüberschrift 16pt, DESY-cyan</a:t>
            </a:r>
            <a:r>
              <a:rPr lang="de-DE" sz="1600">
                <a:solidFill>
                  <a:srgbClr val="00A6EB"/>
                </a:solidFill>
              </a:rPr>
              <a:t/>
            </a:r>
            <a:br>
              <a:rPr lang="de-DE" sz="1600">
                <a:solidFill>
                  <a:srgbClr val="00A6EB"/>
                </a:solidFill>
              </a:rPr>
            </a:br>
            <a:r>
              <a:rPr lang="de-DE" sz="1600">
                <a:solidFill>
                  <a:srgbClr val="000000"/>
                </a:solidFill>
              </a:rPr>
              <a:t>Rilismodignim ipisit amconsendre et nulluptat iureet dolut ut praestrud dolorti smodit wis nit amcore molobore. </a:t>
            </a:r>
            <a:br>
              <a:rPr lang="de-DE" sz="1600">
                <a:solidFill>
                  <a:srgbClr val="000000"/>
                </a:solidFill>
              </a:rPr>
            </a:br>
            <a:r>
              <a:rPr lang="de-DE" sz="1600">
                <a:solidFill>
                  <a:srgbClr val="000000"/>
                </a:solidFill>
              </a:rPr>
              <a:t>Nullamet la am quat. Ed enim delit, veliquat, quam, verat, venisi bla am, consendigna con ute te ea facip er si.</a:t>
            </a:r>
            <a:br>
              <a:rPr lang="de-DE" sz="1600">
                <a:solidFill>
                  <a:srgbClr val="000000"/>
                </a:solidFill>
              </a:rPr>
            </a:br>
            <a:r>
              <a:rPr lang="de-DE" sz="1600">
                <a:solidFill>
                  <a:srgbClr val="000000"/>
                </a:solidFill>
              </a:rPr>
              <a:t>Henis nonsed dio duisl ipit ip ero del ulput landreriure tate doloboreet ut accum dolum do elissi.</a:t>
            </a:r>
            <a:br>
              <a:rPr lang="de-DE" sz="1600">
                <a:solidFill>
                  <a:srgbClr val="000000"/>
                </a:solidFill>
              </a:rPr>
            </a:br>
            <a:r>
              <a:rPr lang="de-DE" sz="1600">
                <a:solidFill>
                  <a:srgbClr val="000000"/>
                </a:solidFill>
              </a:rPr>
              <a:t>Henis nonsed dio duisl ipit ip ero del ulput landreriure tate doloboreet ut accum dolum do elissi.</a:t>
            </a:r>
            <a:br>
              <a:rPr lang="de-DE" sz="1600">
                <a:solidFill>
                  <a:srgbClr val="000000"/>
                </a:solidFill>
              </a:rPr>
            </a:br>
            <a:r>
              <a:rPr lang="de-DE" sz="1600">
                <a:solidFill>
                  <a:srgbClr val="000000"/>
                </a:solidFill>
              </a:rPr>
              <a:t/>
            </a:r>
            <a:br>
              <a:rPr lang="de-DE" sz="1600">
                <a:solidFill>
                  <a:srgbClr val="000000"/>
                </a:solidFill>
              </a:rPr>
            </a:br>
            <a:r>
              <a:rPr lang="de-DE" sz="1600">
                <a:solidFill>
                  <a:srgbClr val="000000"/>
                </a:solidFill>
              </a:rPr>
              <a:t/>
            </a:r>
            <a:br>
              <a:rPr lang="de-DE" sz="1600">
                <a:solidFill>
                  <a:srgbClr val="000000"/>
                </a:solidFill>
              </a:rPr>
            </a:br>
            <a:endParaRPr lang="de-DE" sz="1600">
              <a:solidFill>
                <a:srgbClr val="000000"/>
              </a:solidFill>
            </a:endParaRPr>
          </a:p>
        </p:txBody>
      </p:sp>
      <p:sp>
        <p:nvSpPr>
          <p:cNvPr id="14551" name="Line 215"/>
          <p:cNvSpPr>
            <a:spLocks noChangeShapeType="1"/>
          </p:cNvSpPr>
          <p:nvPr/>
        </p:nvSpPr>
        <p:spPr bwMode="auto">
          <a:xfrm>
            <a:off x="1835150" y="16913225"/>
            <a:ext cx="265636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552" name="Line 216"/>
          <p:cNvSpPr>
            <a:spLocks noChangeShapeType="1"/>
          </p:cNvSpPr>
          <p:nvPr/>
        </p:nvSpPr>
        <p:spPr bwMode="auto">
          <a:xfrm>
            <a:off x="1835150" y="27571700"/>
            <a:ext cx="265636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554" name="Text Box 218"/>
          <p:cNvSpPr txBox="1">
            <a:spLocks noChangeArrowheads="1"/>
          </p:cNvSpPr>
          <p:nvPr/>
        </p:nvSpPr>
        <p:spPr bwMode="auto">
          <a:xfrm>
            <a:off x="8645525" y="17132300"/>
            <a:ext cx="12955588"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4000" b="1">
                <a:solidFill>
                  <a:srgbClr val="00A6EB"/>
                </a:solidFill>
              </a:rPr>
              <a:t>Headline, Arial bold, mind. 30pt, DESY-cyan, </a:t>
            </a:r>
          </a:p>
          <a:p>
            <a:r>
              <a:rPr lang="de-DE" sz="4000" b="1">
                <a:solidFill>
                  <a:srgbClr val="00A6EB"/>
                </a:solidFill>
              </a:rPr>
              <a:t>max. 2-zeilig</a:t>
            </a:r>
          </a:p>
        </p:txBody>
      </p:sp>
      <p:sp>
        <p:nvSpPr>
          <p:cNvPr id="14559" name="Text Box 223"/>
          <p:cNvSpPr txBox="1">
            <a:spLocks noChangeArrowheads="1"/>
          </p:cNvSpPr>
          <p:nvPr/>
        </p:nvSpPr>
        <p:spPr bwMode="auto">
          <a:xfrm>
            <a:off x="15265400" y="6445250"/>
            <a:ext cx="589121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4000" b="1">
                <a:solidFill>
                  <a:srgbClr val="00A6EB"/>
                </a:solidFill>
              </a:rPr>
              <a:t>Headline, DESY-cyan, max. 2-zeilig</a:t>
            </a:r>
          </a:p>
        </p:txBody>
      </p:sp>
      <p:sp>
        <p:nvSpPr>
          <p:cNvPr id="14560" name="Text Box 224"/>
          <p:cNvSpPr txBox="1">
            <a:spLocks noChangeArrowheads="1"/>
          </p:cNvSpPr>
          <p:nvPr/>
        </p:nvSpPr>
        <p:spPr bwMode="auto">
          <a:xfrm>
            <a:off x="1968500" y="14244638"/>
            <a:ext cx="6469063"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600">
                <a:solidFill>
                  <a:srgbClr val="000000"/>
                </a:solidFill>
                <a:cs typeface="Times New Roman" pitchFamily="18" charset="0"/>
              </a:rPr>
              <a:t>Fließtext Arial regular, mindestens 16pt, Zeilenabstand Standard</a:t>
            </a:r>
            <a:br>
              <a:rPr lang="en-US" sz="1600">
                <a:solidFill>
                  <a:srgbClr val="000000"/>
                </a:solidFill>
                <a:cs typeface="Times New Roman" pitchFamily="18" charset="0"/>
              </a:rPr>
            </a:br>
            <a:r>
              <a:rPr lang="en-US" sz="1600">
                <a:solidFill>
                  <a:srgbClr val="000000"/>
                </a:solidFill>
                <a:cs typeface="Times New Roman" pitchFamily="18" charset="0"/>
              </a:rPr>
              <a:t/>
            </a:r>
            <a:br>
              <a:rPr lang="en-US" sz="1600">
                <a:solidFill>
                  <a:srgbClr val="000000"/>
                </a:solidFill>
                <a:cs typeface="Times New Roman" pitchFamily="18" charset="0"/>
              </a:rPr>
            </a:br>
            <a:r>
              <a:rPr lang="en-US" sz="1600">
                <a:solidFill>
                  <a:srgbClr val="000000"/>
                </a:solidFill>
                <a:cs typeface="Times New Roman" pitchFamily="18" charset="0"/>
              </a:rPr>
              <a:t>Dies ist ein Fließtext. Der Dokumentationsbereich wird von einer Linie </a:t>
            </a:r>
          </a:p>
          <a:p>
            <a:r>
              <a:rPr lang="en-US" sz="1600">
                <a:solidFill>
                  <a:srgbClr val="000000"/>
                </a:solidFill>
                <a:cs typeface="Times New Roman" pitchFamily="18" charset="0"/>
              </a:rPr>
              <a:t>eingerahmt, Farbe schwarz, Linienstärke 0,75pt. Die Fläche kann in</a:t>
            </a:r>
          </a:p>
          <a:p>
            <a:r>
              <a:rPr lang="en-US" sz="1600">
                <a:solidFill>
                  <a:srgbClr val="000000"/>
                </a:solidFill>
                <a:cs typeface="Times New Roman" pitchFamily="18" charset="0"/>
              </a:rPr>
              <a:t>weitere Einzelbereiche eingeteilt werden, mögliche Positionen siehe Hilfslinien. Hierfür stehen drei unterschiedlich lange vertikale Linien sowie vier horizontale Linien zur Auswahl, die </a:t>
            </a:r>
            <a:r>
              <a:rPr lang="de-DE" sz="1600">
                <a:solidFill>
                  <a:srgbClr val="000000"/>
                </a:solidFill>
                <a:cs typeface="Times New Roman" pitchFamily="18" charset="0"/>
              </a:rPr>
              <a:t>verschiebbar</a:t>
            </a:r>
            <a:r>
              <a:rPr lang="en-US" sz="1600">
                <a:solidFill>
                  <a:srgbClr val="000000"/>
                </a:solidFill>
                <a:cs typeface="Times New Roman" pitchFamily="18" charset="0"/>
              </a:rPr>
              <a:t> sind, Position siehe Hilfslinien.</a:t>
            </a:r>
            <a:endParaRPr lang="de-DE" sz="1600">
              <a:solidFill>
                <a:srgbClr val="000000"/>
              </a:solidFill>
              <a:cs typeface="Times New Roman" pitchFamily="18" charset="0"/>
            </a:endParaRPr>
          </a:p>
        </p:txBody>
      </p:sp>
      <p:sp>
        <p:nvSpPr>
          <p:cNvPr id="14564" name="Rectangle 228"/>
          <p:cNvSpPr>
            <a:spLocks noChangeArrowheads="1"/>
          </p:cNvSpPr>
          <p:nvPr/>
        </p:nvSpPr>
        <p:spPr bwMode="auto">
          <a:xfrm>
            <a:off x="21561425" y="17006888"/>
            <a:ext cx="6837363" cy="197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588" tIns="208794" rIns="417588" bIns="208794"/>
          <a:lstStyle/>
          <a:p>
            <a:pPr eaLnBrk="1" hangingPunct="1">
              <a:lnSpc>
                <a:spcPct val="90000"/>
              </a:lnSpc>
            </a:pPr>
            <a:r>
              <a:rPr lang="de-DE" sz="4000" b="1">
                <a:solidFill>
                  <a:srgbClr val="00A6EB"/>
                </a:solidFill>
              </a:rPr>
              <a:t>Headline, DESY-cyan, </a:t>
            </a:r>
            <a:br>
              <a:rPr lang="de-DE" sz="4000" b="1">
                <a:solidFill>
                  <a:srgbClr val="00A6EB"/>
                </a:solidFill>
              </a:rPr>
            </a:br>
            <a:r>
              <a:rPr lang="de-DE" sz="4000" b="1">
                <a:solidFill>
                  <a:srgbClr val="00A6EB"/>
                </a:solidFill>
              </a:rPr>
              <a:t>max. 2-zeilig</a:t>
            </a:r>
          </a:p>
        </p:txBody>
      </p:sp>
      <p:sp>
        <p:nvSpPr>
          <p:cNvPr id="14566" name="Text Box 230"/>
          <p:cNvSpPr txBox="1">
            <a:spLocks noChangeArrowheads="1"/>
          </p:cNvSpPr>
          <p:nvPr/>
        </p:nvSpPr>
        <p:spPr bwMode="auto">
          <a:xfrm>
            <a:off x="21909088" y="23687088"/>
            <a:ext cx="6489700" cy="229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600">
                <a:solidFill>
                  <a:srgbClr val="000000"/>
                </a:solidFill>
                <a:cs typeface="Times New Roman" pitchFamily="18" charset="0"/>
              </a:rPr>
              <a:t>Fließtext Arial regular, mindestens 16pt, Zeilenabstand Standard</a:t>
            </a:r>
            <a:br>
              <a:rPr lang="en-US" sz="1600">
                <a:solidFill>
                  <a:srgbClr val="000000"/>
                </a:solidFill>
                <a:cs typeface="Times New Roman" pitchFamily="18" charset="0"/>
              </a:rPr>
            </a:br>
            <a:r>
              <a:rPr lang="en-US" sz="1600">
                <a:solidFill>
                  <a:srgbClr val="000000"/>
                </a:solidFill>
                <a:cs typeface="Times New Roman" pitchFamily="18" charset="0"/>
              </a:rPr>
              <a:t/>
            </a:r>
            <a:br>
              <a:rPr lang="en-US" sz="1600">
                <a:solidFill>
                  <a:srgbClr val="000000"/>
                </a:solidFill>
                <a:cs typeface="Times New Roman" pitchFamily="18" charset="0"/>
              </a:rPr>
            </a:br>
            <a:r>
              <a:rPr lang="en-US" sz="1600">
                <a:solidFill>
                  <a:srgbClr val="000000"/>
                </a:solidFill>
                <a:cs typeface="Times New Roman" pitchFamily="18" charset="0"/>
              </a:rPr>
              <a:t>Dies ist ein Fließtext. Der Dokumentationsbereich wird von einer Linie </a:t>
            </a:r>
          </a:p>
          <a:p>
            <a:r>
              <a:rPr lang="en-US" sz="1600">
                <a:solidFill>
                  <a:srgbClr val="000000"/>
                </a:solidFill>
                <a:cs typeface="Times New Roman" pitchFamily="18" charset="0"/>
              </a:rPr>
              <a:t>eingerahmt, Farbe schwarz, Linienstärke 0,75pt. Die Fläche kann in</a:t>
            </a:r>
          </a:p>
          <a:p>
            <a:r>
              <a:rPr lang="en-US" sz="1600">
                <a:solidFill>
                  <a:srgbClr val="000000"/>
                </a:solidFill>
                <a:cs typeface="Times New Roman" pitchFamily="18" charset="0"/>
              </a:rPr>
              <a:t>weitere Einzelbereiche eingeteilt werden, mögliche Positionen siehe Hilfslinien. Hierfür stehen drei unterschiedlich lange vertikale Linien sowie vier horizontale Linien zur Auswahl, die </a:t>
            </a:r>
            <a:r>
              <a:rPr lang="de-DE" sz="1600">
                <a:solidFill>
                  <a:srgbClr val="000000"/>
                </a:solidFill>
                <a:cs typeface="Times New Roman" pitchFamily="18" charset="0"/>
              </a:rPr>
              <a:t>verschiebbar</a:t>
            </a:r>
            <a:r>
              <a:rPr lang="en-US" sz="1600">
                <a:solidFill>
                  <a:srgbClr val="000000"/>
                </a:solidFill>
                <a:cs typeface="Times New Roman" pitchFamily="18" charset="0"/>
              </a:rPr>
              <a:t> sind, Position siehe Hilfslinien.</a:t>
            </a:r>
          </a:p>
          <a:p>
            <a:endParaRPr lang="de-DE" sz="1600">
              <a:solidFill>
                <a:srgbClr val="000000"/>
              </a:solidFill>
            </a:endParaRPr>
          </a:p>
        </p:txBody>
      </p:sp>
      <p:sp>
        <p:nvSpPr>
          <p:cNvPr id="14569" name="Rectangle 233"/>
          <p:cNvSpPr>
            <a:spLocks noChangeArrowheads="1"/>
          </p:cNvSpPr>
          <p:nvPr/>
        </p:nvSpPr>
        <p:spPr bwMode="auto">
          <a:xfrm>
            <a:off x="1638300" y="33656588"/>
            <a:ext cx="6799263" cy="3402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588" tIns="208794" rIns="417588" bIns="208794"/>
          <a:lstStyle/>
          <a:p>
            <a:pPr eaLnBrk="1" hangingPunct="1"/>
            <a:r>
              <a:rPr lang="en-US" sz="1600">
                <a:solidFill>
                  <a:srgbClr val="000000"/>
                </a:solidFill>
                <a:cs typeface="Times New Roman" pitchFamily="18" charset="0"/>
              </a:rPr>
              <a:t>Fließtext Arial regular, mindestens 16pt, Zeilenabstand Standard</a:t>
            </a:r>
            <a:br>
              <a:rPr lang="en-US" sz="1600">
                <a:solidFill>
                  <a:srgbClr val="000000"/>
                </a:solidFill>
                <a:cs typeface="Times New Roman" pitchFamily="18" charset="0"/>
              </a:rPr>
            </a:br>
            <a:r>
              <a:rPr lang="en-US" sz="1600">
                <a:solidFill>
                  <a:srgbClr val="000000"/>
                </a:solidFill>
                <a:cs typeface="Times New Roman" pitchFamily="18" charset="0"/>
              </a:rPr>
              <a:t/>
            </a:r>
            <a:br>
              <a:rPr lang="en-US" sz="1600">
                <a:solidFill>
                  <a:srgbClr val="000000"/>
                </a:solidFill>
                <a:cs typeface="Times New Roman" pitchFamily="18" charset="0"/>
              </a:rPr>
            </a:br>
            <a:r>
              <a:rPr lang="en-US" sz="1600">
                <a:solidFill>
                  <a:srgbClr val="000000"/>
                </a:solidFill>
                <a:cs typeface="Times New Roman" pitchFamily="18" charset="0"/>
              </a:rPr>
              <a:t>Dies ist ein Fließtext. Der Dokumentationsbereich wird von einer Linie eingerahmt, Farbe schwarz, Linienstärke 0,75pt. Die Fläche kann in weitere Einzelbereiche eingeteilt werden, mögliche Positionen siehe Hilfslinien. Hierfür stehen drei unterschiedlich lange vertikale Linien sowie vier horizontale Linien zur Auswahl, die </a:t>
            </a:r>
            <a:r>
              <a:rPr lang="de-DE" sz="1600">
                <a:solidFill>
                  <a:srgbClr val="000000"/>
                </a:solidFill>
                <a:cs typeface="Times New Roman" pitchFamily="18" charset="0"/>
              </a:rPr>
              <a:t>verschiebbar</a:t>
            </a:r>
            <a:r>
              <a:rPr lang="en-US" sz="1600">
                <a:solidFill>
                  <a:srgbClr val="000000"/>
                </a:solidFill>
                <a:cs typeface="Times New Roman" pitchFamily="18" charset="0"/>
              </a:rPr>
              <a:t> sind, Position siehe Hilfslinien.</a:t>
            </a:r>
            <a:br>
              <a:rPr lang="en-US" sz="1600">
                <a:solidFill>
                  <a:srgbClr val="000000"/>
                </a:solidFill>
                <a:cs typeface="Times New Roman" pitchFamily="18" charset="0"/>
              </a:rPr>
            </a:br>
            <a:r>
              <a:rPr lang="en-US" sz="1600">
                <a:solidFill>
                  <a:srgbClr val="000000"/>
                </a:solidFill>
                <a:cs typeface="Times New Roman" pitchFamily="18" charset="0"/>
              </a:rPr>
              <a:t/>
            </a:r>
            <a:br>
              <a:rPr lang="en-US" sz="1600">
                <a:solidFill>
                  <a:srgbClr val="000000"/>
                </a:solidFill>
                <a:cs typeface="Times New Roman" pitchFamily="18" charset="0"/>
              </a:rPr>
            </a:br>
            <a:r>
              <a:rPr lang="de-DE" sz="1600">
                <a:solidFill>
                  <a:srgbClr val="000000"/>
                </a:solidFill>
              </a:rPr>
              <a:t>Rilismodignim ipisit amconsendre et nulluptat iureet dolut ut praestrud dolorti smodit wis nit amcore molobore vel ut aliquis doloreet, consent dunt alit nullan utem zzriure eu facilis aliscilis num do corem illuptatuer ad magniat ionsequat niam ero.</a:t>
            </a:r>
            <a:br>
              <a:rPr lang="de-DE" sz="1600">
                <a:solidFill>
                  <a:srgbClr val="000000"/>
                </a:solidFill>
              </a:rPr>
            </a:br>
            <a:r>
              <a:rPr lang="de-DE" sz="1600">
                <a:solidFill>
                  <a:srgbClr val="000000"/>
                </a:solidFill>
              </a:rPr>
              <a:t> doloreet, consent dunt alit nullan utem zzriure eu facilis aliscilis num do corem illuptatuer ad magniat ionsequat niam ero.</a:t>
            </a:r>
          </a:p>
        </p:txBody>
      </p:sp>
      <p:sp>
        <p:nvSpPr>
          <p:cNvPr id="14570" name="Text Box 234"/>
          <p:cNvSpPr txBox="1">
            <a:spLocks noChangeArrowheads="1"/>
          </p:cNvSpPr>
          <p:nvPr/>
        </p:nvSpPr>
        <p:spPr bwMode="auto">
          <a:xfrm>
            <a:off x="8551863" y="33772475"/>
            <a:ext cx="6269037" cy="375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600">
                <a:solidFill>
                  <a:srgbClr val="000000"/>
                </a:solidFill>
              </a:rPr>
              <a:t>Accum in vulput velese ese vel iniat ate faccum aciduis nullam nisit lorer in vulla facinci ex etummod dunt praesto odipsum atie exeratet wis dolore doloreet lorercin ute doloreet luptatumsan vel doluptat. Ut vulputet, velese magniamet numsan ut wismodignisl ute deliqua tumsan el utpat el ut dit amconse ctetumm olorercidui te commy </a:t>
            </a:r>
            <a:br>
              <a:rPr lang="de-DE" sz="1600">
                <a:solidFill>
                  <a:srgbClr val="000000"/>
                </a:solidFill>
              </a:rPr>
            </a:br>
            <a:r>
              <a:rPr lang="de-DE" sz="1600">
                <a:solidFill>
                  <a:srgbClr val="000000"/>
                </a:solidFill>
              </a:rPr>
              <a:t/>
            </a:r>
            <a:br>
              <a:rPr lang="de-DE" sz="1600">
                <a:solidFill>
                  <a:srgbClr val="000000"/>
                </a:solidFill>
              </a:rPr>
            </a:br>
            <a:r>
              <a:rPr lang="de-DE" sz="1600">
                <a:solidFill>
                  <a:srgbClr val="000000"/>
                </a:solidFill>
              </a:rPr>
              <a:t>Nullamet la am quat. Ed enim delit, veliquat, quam, verat, venisi bla am, consendigna con ute te ea facip er si.</a:t>
            </a:r>
            <a:br>
              <a:rPr lang="de-DE" sz="1600">
                <a:solidFill>
                  <a:srgbClr val="000000"/>
                </a:solidFill>
              </a:rPr>
            </a:br>
            <a:r>
              <a:rPr lang="de-DE" sz="1600">
                <a:solidFill>
                  <a:srgbClr val="000000"/>
                </a:solidFill>
              </a:rPr>
              <a:t>Henis nonsed dio duisl ipit ip ero del ulput landreriure tate doloboreet ut accum dolum do elissi.</a:t>
            </a:r>
            <a:br>
              <a:rPr lang="de-DE" sz="1600">
                <a:solidFill>
                  <a:srgbClr val="000000"/>
                </a:solidFill>
              </a:rPr>
            </a:br>
            <a:endParaRPr lang="de-DE" sz="1600">
              <a:solidFill>
                <a:srgbClr val="000000"/>
              </a:solidFill>
            </a:endParaRPr>
          </a:p>
          <a:p>
            <a:r>
              <a:rPr lang="de-DE" sz="1600">
                <a:solidFill>
                  <a:srgbClr val="000000"/>
                </a:solidFill>
              </a:rPr>
              <a:t>doloreet, consent dunt alit nullan utem zzriure eu facilis aliscilis num do corem illuptatuer ad magniat ionsequat niam ero.</a:t>
            </a:r>
            <a:r>
              <a:rPr lang="de-DE" sz="1600"/>
              <a:t> </a:t>
            </a:r>
            <a:r>
              <a:rPr lang="de-DE" sz="1600">
                <a:solidFill>
                  <a:srgbClr val="000000"/>
                </a:solidFill>
              </a:rPr>
              <a:t/>
            </a:r>
            <a:br>
              <a:rPr lang="de-DE" sz="1600">
                <a:solidFill>
                  <a:srgbClr val="000000"/>
                </a:solidFill>
              </a:rPr>
            </a:br>
            <a:endParaRPr lang="de-DE" sz="1600">
              <a:solidFill>
                <a:srgbClr val="000000"/>
              </a:solidFill>
            </a:endParaRPr>
          </a:p>
        </p:txBody>
      </p:sp>
      <p:sp>
        <p:nvSpPr>
          <p:cNvPr id="14571" name="Text Box 235"/>
          <p:cNvSpPr txBox="1">
            <a:spLocks noChangeArrowheads="1"/>
          </p:cNvSpPr>
          <p:nvPr/>
        </p:nvSpPr>
        <p:spPr bwMode="auto">
          <a:xfrm>
            <a:off x="15694025" y="32608838"/>
            <a:ext cx="184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GB"/>
          </a:p>
        </p:txBody>
      </p:sp>
      <p:sp>
        <p:nvSpPr>
          <p:cNvPr id="14572" name="Text Box 236"/>
          <p:cNvSpPr txBox="1">
            <a:spLocks noChangeArrowheads="1"/>
          </p:cNvSpPr>
          <p:nvPr/>
        </p:nvSpPr>
        <p:spPr bwMode="auto">
          <a:xfrm>
            <a:off x="15213013" y="33767713"/>
            <a:ext cx="5916612" cy="375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1600">
                <a:solidFill>
                  <a:srgbClr val="000000"/>
                </a:solidFill>
              </a:rPr>
              <a:t>Accum in vulput velese ese vel iniat ate faccum aciduis nullam nisit lorer in vulla facinci ex etummod dunt praesto odipsum atie exeratet wis dolore doloreet lorercin ute doloreet luptatumsan vel doluptat. </a:t>
            </a:r>
          </a:p>
          <a:p>
            <a:r>
              <a:rPr lang="de-DE" sz="1600">
                <a:solidFill>
                  <a:srgbClr val="000000"/>
                </a:solidFill>
              </a:rPr>
              <a:t/>
            </a:r>
            <a:br>
              <a:rPr lang="de-DE" sz="1600">
                <a:solidFill>
                  <a:srgbClr val="000000"/>
                </a:solidFill>
              </a:rPr>
            </a:br>
            <a:r>
              <a:rPr lang="de-DE" sz="1600">
                <a:solidFill>
                  <a:srgbClr val="000000"/>
                </a:solidFill>
              </a:rPr>
              <a:t>Nullamet la am quat. Ed enim delit, veliquat, quam, verat, venisi bla am, consendigna con ute te ea facip er si.</a:t>
            </a:r>
            <a:br>
              <a:rPr lang="de-DE" sz="1600">
                <a:solidFill>
                  <a:srgbClr val="000000"/>
                </a:solidFill>
              </a:rPr>
            </a:br>
            <a:r>
              <a:rPr lang="de-DE" sz="1600">
                <a:solidFill>
                  <a:srgbClr val="000000"/>
                </a:solidFill>
              </a:rPr>
              <a:t>Henis nonsed dio duisl ipit ip ero del ulput landreriure tate doloboreet ut accum dolum do elissi.</a:t>
            </a:r>
            <a:br>
              <a:rPr lang="de-DE" sz="1600">
                <a:solidFill>
                  <a:srgbClr val="000000"/>
                </a:solidFill>
              </a:rPr>
            </a:br>
            <a:endParaRPr lang="de-DE" sz="1600">
              <a:solidFill>
                <a:srgbClr val="000000"/>
              </a:solidFill>
            </a:endParaRPr>
          </a:p>
          <a:p>
            <a:r>
              <a:rPr lang="de-DE" sz="1600">
                <a:solidFill>
                  <a:srgbClr val="000000"/>
                </a:solidFill>
              </a:rPr>
              <a:t>Nullamet la am quat. Ed enim delit, veliquat, quam, verat, venisi bla am, consendigna con ute te ea facip er si.</a:t>
            </a:r>
            <a:br>
              <a:rPr lang="de-DE" sz="1600">
                <a:solidFill>
                  <a:srgbClr val="000000"/>
                </a:solidFill>
              </a:rPr>
            </a:br>
            <a:r>
              <a:rPr lang="de-DE" sz="1600">
                <a:solidFill>
                  <a:srgbClr val="000000"/>
                </a:solidFill>
              </a:rPr>
              <a:t>Henis nonsed dio duisl ipit ip ero del ulput landreriure tate doloboreet ut accum dolum do elissi.</a:t>
            </a:r>
            <a:br>
              <a:rPr lang="de-DE" sz="1600">
                <a:solidFill>
                  <a:srgbClr val="000000"/>
                </a:solidFill>
              </a:rPr>
            </a:br>
            <a:r>
              <a:rPr lang="de-DE" sz="1600">
                <a:solidFill>
                  <a:srgbClr val="000000"/>
                </a:solidFill>
              </a:rPr>
              <a:t>num do corem illuptatuer ad magniat ionsequat niam ero.</a:t>
            </a:r>
          </a:p>
        </p:txBody>
      </p:sp>
      <p:sp>
        <p:nvSpPr>
          <p:cNvPr id="14581" name="Text Box 245"/>
          <p:cNvSpPr txBox="1">
            <a:spLocks noChangeArrowheads="1"/>
          </p:cNvSpPr>
          <p:nvPr/>
        </p:nvSpPr>
        <p:spPr bwMode="auto">
          <a:xfrm>
            <a:off x="1924050" y="17151350"/>
            <a:ext cx="557371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4000" b="1">
                <a:solidFill>
                  <a:srgbClr val="00A6EB"/>
                </a:solidFill>
              </a:rPr>
              <a:t>Headline, DESY-cyan, </a:t>
            </a:r>
          </a:p>
          <a:p>
            <a:r>
              <a:rPr lang="de-DE" sz="4000" b="1">
                <a:solidFill>
                  <a:srgbClr val="00A6EB"/>
                </a:solidFill>
              </a:rPr>
              <a:t>max. 2-zeilig </a:t>
            </a:r>
          </a:p>
        </p:txBody>
      </p:sp>
      <p:grpSp>
        <p:nvGrpSpPr>
          <p:cNvPr id="14584" name="Group 248"/>
          <p:cNvGrpSpPr>
            <a:grpSpLocks/>
          </p:cNvGrpSpPr>
          <p:nvPr/>
        </p:nvGrpSpPr>
        <p:grpSpPr bwMode="auto">
          <a:xfrm>
            <a:off x="1831975" y="39127113"/>
            <a:ext cx="2457450" cy="896937"/>
            <a:chOff x="1165" y="23101"/>
            <a:chExt cx="1548" cy="585"/>
          </a:xfrm>
        </p:grpSpPr>
        <p:sp>
          <p:nvSpPr>
            <p:cNvPr id="14582" name="Rectangle 246"/>
            <p:cNvSpPr>
              <a:spLocks noChangeArrowheads="1"/>
            </p:cNvSpPr>
            <p:nvPr/>
          </p:nvSpPr>
          <p:spPr bwMode="auto">
            <a:xfrm>
              <a:off x="1165" y="23101"/>
              <a:ext cx="1548" cy="58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583" name="Text Box 247"/>
            <p:cNvSpPr txBox="1">
              <a:spLocks noChangeArrowheads="1"/>
            </p:cNvSpPr>
            <p:nvPr/>
          </p:nvSpPr>
          <p:spPr bwMode="auto">
            <a:xfrm>
              <a:off x="1534" y="23237"/>
              <a:ext cx="648" cy="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3000"/>
                <a:t>Logo</a:t>
              </a:r>
            </a:p>
          </p:txBody>
        </p:sp>
      </p:grpSp>
      <p:grpSp>
        <p:nvGrpSpPr>
          <p:cNvPr id="14585" name="Group 249"/>
          <p:cNvGrpSpPr>
            <a:grpSpLocks/>
          </p:cNvGrpSpPr>
          <p:nvPr/>
        </p:nvGrpSpPr>
        <p:grpSpPr bwMode="auto">
          <a:xfrm>
            <a:off x="4500563" y="39128700"/>
            <a:ext cx="2457450" cy="896938"/>
            <a:chOff x="1165" y="23101"/>
            <a:chExt cx="1548" cy="585"/>
          </a:xfrm>
        </p:grpSpPr>
        <p:sp>
          <p:nvSpPr>
            <p:cNvPr id="14586" name="Rectangle 250"/>
            <p:cNvSpPr>
              <a:spLocks noChangeArrowheads="1"/>
            </p:cNvSpPr>
            <p:nvPr/>
          </p:nvSpPr>
          <p:spPr bwMode="auto">
            <a:xfrm>
              <a:off x="1165" y="23101"/>
              <a:ext cx="1548" cy="58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587" name="Text Box 251"/>
            <p:cNvSpPr txBox="1">
              <a:spLocks noChangeArrowheads="1"/>
            </p:cNvSpPr>
            <p:nvPr/>
          </p:nvSpPr>
          <p:spPr bwMode="auto">
            <a:xfrm>
              <a:off x="1534" y="23237"/>
              <a:ext cx="648" cy="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3000"/>
                <a:t>Logo</a:t>
              </a:r>
            </a:p>
          </p:txBody>
        </p:sp>
      </p:grpSp>
      <p:grpSp>
        <p:nvGrpSpPr>
          <p:cNvPr id="14588" name="Group 252"/>
          <p:cNvGrpSpPr>
            <a:grpSpLocks/>
          </p:cNvGrpSpPr>
          <p:nvPr/>
        </p:nvGrpSpPr>
        <p:grpSpPr bwMode="auto">
          <a:xfrm>
            <a:off x="7167563" y="39128700"/>
            <a:ext cx="2457450" cy="896938"/>
            <a:chOff x="1165" y="23101"/>
            <a:chExt cx="1548" cy="585"/>
          </a:xfrm>
        </p:grpSpPr>
        <p:sp>
          <p:nvSpPr>
            <p:cNvPr id="14589" name="Rectangle 253"/>
            <p:cNvSpPr>
              <a:spLocks noChangeArrowheads="1"/>
            </p:cNvSpPr>
            <p:nvPr/>
          </p:nvSpPr>
          <p:spPr bwMode="auto">
            <a:xfrm>
              <a:off x="1165" y="23101"/>
              <a:ext cx="1548" cy="58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590" name="Text Box 254"/>
            <p:cNvSpPr txBox="1">
              <a:spLocks noChangeArrowheads="1"/>
            </p:cNvSpPr>
            <p:nvPr/>
          </p:nvSpPr>
          <p:spPr bwMode="auto">
            <a:xfrm>
              <a:off x="1534" y="23237"/>
              <a:ext cx="648" cy="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3000"/>
                <a:t>Logo</a:t>
              </a:r>
            </a:p>
          </p:txBody>
        </p:sp>
      </p:grpSp>
      <p:grpSp>
        <p:nvGrpSpPr>
          <p:cNvPr id="14591" name="Group 255"/>
          <p:cNvGrpSpPr>
            <a:grpSpLocks/>
          </p:cNvGrpSpPr>
          <p:nvPr/>
        </p:nvGrpSpPr>
        <p:grpSpPr bwMode="auto">
          <a:xfrm>
            <a:off x="9837738" y="39127113"/>
            <a:ext cx="2457450" cy="896937"/>
            <a:chOff x="1165" y="23101"/>
            <a:chExt cx="1548" cy="585"/>
          </a:xfrm>
        </p:grpSpPr>
        <p:sp>
          <p:nvSpPr>
            <p:cNvPr id="14592" name="Rectangle 256"/>
            <p:cNvSpPr>
              <a:spLocks noChangeArrowheads="1"/>
            </p:cNvSpPr>
            <p:nvPr/>
          </p:nvSpPr>
          <p:spPr bwMode="auto">
            <a:xfrm>
              <a:off x="1165" y="23101"/>
              <a:ext cx="1548" cy="58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593" name="Text Box 257"/>
            <p:cNvSpPr txBox="1">
              <a:spLocks noChangeArrowheads="1"/>
            </p:cNvSpPr>
            <p:nvPr/>
          </p:nvSpPr>
          <p:spPr bwMode="auto">
            <a:xfrm>
              <a:off x="1534" y="23237"/>
              <a:ext cx="648" cy="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3000"/>
                <a:t>Logo</a:t>
              </a:r>
            </a:p>
          </p:txBody>
        </p:sp>
      </p:grpSp>
      <p:grpSp>
        <p:nvGrpSpPr>
          <p:cNvPr id="14594" name="Group 258"/>
          <p:cNvGrpSpPr>
            <a:grpSpLocks/>
          </p:cNvGrpSpPr>
          <p:nvPr/>
        </p:nvGrpSpPr>
        <p:grpSpPr bwMode="auto">
          <a:xfrm>
            <a:off x="12539663" y="39127113"/>
            <a:ext cx="2457450" cy="896937"/>
            <a:chOff x="1165" y="23101"/>
            <a:chExt cx="1548" cy="585"/>
          </a:xfrm>
        </p:grpSpPr>
        <p:sp>
          <p:nvSpPr>
            <p:cNvPr id="14595" name="Rectangle 259"/>
            <p:cNvSpPr>
              <a:spLocks noChangeArrowheads="1"/>
            </p:cNvSpPr>
            <p:nvPr/>
          </p:nvSpPr>
          <p:spPr bwMode="auto">
            <a:xfrm>
              <a:off x="1165" y="23101"/>
              <a:ext cx="1548" cy="58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596" name="Text Box 260"/>
            <p:cNvSpPr txBox="1">
              <a:spLocks noChangeArrowheads="1"/>
            </p:cNvSpPr>
            <p:nvPr/>
          </p:nvSpPr>
          <p:spPr bwMode="auto">
            <a:xfrm>
              <a:off x="1534" y="23237"/>
              <a:ext cx="648" cy="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3000"/>
                <a:t>Logo</a:t>
              </a:r>
            </a:p>
          </p:txBody>
        </p:sp>
      </p:grpSp>
      <p:sp>
        <p:nvSpPr>
          <p:cNvPr id="14597" name="Text Box 261"/>
          <p:cNvSpPr txBox="1">
            <a:spLocks noChangeArrowheads="1"/>
          </p:cNvSpPr>
          <p:nvPr/>
        </p:nvSpPr>
        <p:spPr bwMode="auto">
          <a:xfrm>
            <a:off x="8605838" y="12742863"/>
            <a:ext cx="6513512"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600">
                <a:solidFill>
                  <a:srgbClr val="000000"/>
                </a:solidFill>
                <a:cs typeface="Times New Roman" pitchFamily="18" charset="0"/>
              </a:rPr>
              <a:t>Fließtext Arial regular, mindestens 16pt, Zeilenabstand Standard</a:t>
            </a:r>
            <a:br>
              <a:rPr lang="en-US" sz="1600">
                <a:solidFill>
                  <a:srgbClr val="000000"/>
                </a:solidFill>
                <a:cs typeface="Times New Roman" pitchFamily="18" charset="0"/>
              </a:rPr>
            </a:br>
            <a:r>
              <a:rPr lang="en-US" sz="1600">
                <a:solidFill>
                  <a:srgbClr val="000000"/>
                </a:solidFill>
                <a:cs typeface="Times New Roman" pitchFamily="18" charset="0"/>
              </a:rPr>
              <a:t/>
            </a:r>
            <a:br>
              <a:rPr lang="en-US" sz="1600">
                <a:solidFill>
                  <a:srgbClr val="000000"/>
                </a:solidFill>
                <a:cs typeface="Times New Roman" pitchFamily="18" charset="0"/>
              </a:rPr>
            </a:br>
            <a:r>
              <a:rPr lang="en-US" sz="1600">
                <a:solidFill>
                  <a:srgbClr val="000000"/>
                </a:solidFill>
                <a:cs typeface="Times New Roman" pitchFamily="18" charset="0"/>
              </a:rPr>
              <a:t>Dies ist ein Fließtext. Der Dokumentationsbereich wird von einer Linie </a:t>
            </a:r>
          </a:p>
          <a:p>
            <a:r>
              <a:rPr lang="en-US" sz="1600">
                <a:solidFill>
                  <a:srgbClr val="000000"/>
                </a:solidFill>
                <a:cs typeface="Times New Roman" pitchFamily="18" charset="0"/>
              </a:rPr>
              <a:t>eingerahmt, Farbe schwarz, Linienstärke 0,75pt. Die Fläche kann in</a:t>
            </a:r>
          </a:p>
          <a:p>
            <a:r>
              <a:rPr lang="en-US" sz="1600">
                <a:solidFill>
                  <a:srgbClr val="000000"/>
                </a:solidFill>
                <a:cs typeface="Times New Roman" pitchFamily="18" charset="0"/>
              </a:rPr>
              <a:t>weitere Einzelbereiche eingeteilt werden, mögliche Positionen siehe Hilfslinien. Hierfür stehen drei unterschiedlich lange vertikale Linien sowie vier horizontale Linien zur Auswahl, die </a:t>
            </a:r>
            <a:r>
              <a:rPr lang="de-DE" sz="1600">
                <a:solidFill>
                  <a:srgbClr val="000000"/>
                </a:solidFill>
                <a:cs typeface="Times New Roman" pitchFamily="18" charset="0"/>
              </a:rPr>
              <a:t>verschiebbar</a:t>
            </a:r>
            <a:r>
              <a:rPr lang="en-US" sz="1600">
                <a:solidFill>
                  <a:srgbClr val="000000"/>
                </a:solidFill>
                <a:cs typeface="Times New Roman" pitchFamily="18" charset="0"/>
              </a:rPr>
              <a:t> sind, Position siehe Hilfslinien.</a:t>
            </a:r>
            <a:endParaRPr lang="de-DE" sz="1600">
              <a:solidFill>
                <a:srgbClr val="000000"/>
              </a:solidFill>
              <a:cs typeface="Times New Roman" pitchFamily="18" charset="0"/>
            </a:endParaRPr>
          </a:p>
        </p:txBody>
      </p:sp>
      <p:sp>
        <p:nvSpPr>
          <p:cNvPr id="14598" name="Rectangle 262"/>
          <p:cNvSpPr>
            <a:spLocks noChangeArrowheads="1"/>
          </p:cNvSpPr>
          <p:nvPr/>
        </p:nvSpPr>
        <p:spPr bwMode="auto">
          <a:xfrm>
            <a:off x="2078038" y="8461375"/>
            <a:ext cx="6057900" cy="5570538"/>
          </a:xfrm>
          <a:prstGeom prst="rect">
            <a:avLst/>
          </a:prstGeom>
          <a:solidFill>
            <a:srgbClr val="C3E4F5"/>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599" name="Rectangle 263"/>
          <p:cNvSpPr>
            <a:spLocks noChangeArrowheads="1"/>
          </p:cNvSpPr>
          <p:nvPr/>
        </p:nvSpPr>
        <p:spPr bwMode="auto">
          <a:xfrm>
            <a:off x="8720138" y="8461375"/>
            <a:ext cx="6081712" cy="3805238"/>
          </a:xfrm>
          <a:prstGeom prst="rect">
            <a:avLst/>
          </a:prstGeom>
          <a:solidFill>
            <a:srgbClr val="C3E4F5"/>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600" name="Rectangle 264"/>
          <p:cNvSpPr>
            <a:spLocks noChangeArrowheads="1"/>
          </p:cNvSpPr>
          <p:nvPr/>
        </p:nvSpPr>
        <p:spPr bwMode="auto">
          <a:xfrm>
            <a:off x="22069425" y="18680113"/>
            <a:ext cx="6107113" cy="4829175"/>
          </a:xfrm>
          <a:prstGeom prst="rect">
            <a:avLst/>
          </a:prstGeom>
          <a:solidFill>
            <a:srgbClr val="C3E4F5"/>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602" name="Rectangle 266"/>
          <p:cNvSpPr>
            <a:spLocks noChangeArrowheads="1"/>
          </p:cNvSpPr>
          <p:nvPr/>
        </p:nvSpPr>
        <p:spPr bwMode="auto">
          <a:xfrm>
            <a:off x="8793163" y="18672175"/>
            <a:ext cx="12641262" cy="8199438"/>
          </a:xfrm>
          <a:prstGeom prst="rect">
            <a:avLst/>
          </a:prstGeom>
          <a:solidFill>
            <a:srgbClr val="C3E4F5"/>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603" name="Rectangle 267"/>
          <p:cNvSpPr>
            <a:spLocks noChangeArrowheads="1"/>
          </p:cNvSpPr>
          <p:nvPr/>
        </p:nvSpPr>
        <p:spPr bwMode="auto">
          <a:xfrm>
            <a:off x="2076450" y="29317950"/>
            <a:ext cx="19383375" cy="4033838"/>
          </a:xfrm>
          <a:prstGeom prst="rect">
            <a:avLst/>
          </a:prstGeom>
          <a:solidFill>
            <a:srgbClr val="C3E4F5"/>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604" name="Line 268"/>
          <p:cNvSpPr>
            <a:spLocks noChangeShapeType="1"/>
          </p:cNvSpPr>
          <p:nvPr/>
        </p:nvSpPr>
        <p:spPr bwMode="auto">
          <a:xfrm flipV="1">
            <a:off x="21761450" y="6202363"/>
            <a:ext cx="0" cy="319674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4605" name="Text Box 269"/>
          <p:cNvSpPr txBox="1">
            <a:spLocks noChangeArrowheads="1"/>
          </p:cNvSpPr>
          <p:nvPr/>
        </p:nvSpPr>
        <p:spPr bwMode="auto">
          <a:xfrm>
            <a:off x="21885275" y="6483350"/>
            <a:ext cx="589121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4000" b="1">
                <a:solidFill>
                  <a:srgbClr val="00A6EB"/>
                </a:solidFill>
              </a:rPr>
              <a:t>Headline, DESY-cyan, max. 2-zeilig</a:t>
            </a:r>
          </a:p>
        </p:txBody>
      </p:sp>
      <p:sp>
        <p:nvSpPr>
          <p:cNvPr id="14606" name="Text Box 270"/>
          <p:cNvSpPr txBox="1">
            <a:spLocks noChangeArrowheads="1"/>
          </p:cNvSpPr>
          <p:nvPr/>
        </p:nvSpPr>
        <p:spPr bwMode="auto">
          <a:xfrm>
            <a:off x="15259050" y="8374063"/>
            <a:ext cx="6503988" cy="791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600" b="1">
                <a:solidFill>
                  <a:srgbClr val="00A6EB"/>
                </a:solidFill>
                <a:cs typeface="Times New Roman" pitchFamily="18" charset="0"/>
              </a:rPr>
              <a:t>Zwischenüberschrift 16pt, DESY-cyan</a:t>
            </a:r>
            <a:endParaRPr lang="en-US" sz="1600">
              <a:solidFill>
                <a:srgbClr val="00A6EB"/>
              </a:solidFill>
              <a:cs typeface="Times New Roman" pitchFamily="18" charset="0"/>
            </a:endParaRPr>
          </a:p>
          <a:p>
            <a:r>
              <a:rPr lang="en-US" sz="1600">
                <a:solidFill>
                  <a:srgbClr val="000000"/>
                </a:solidFill>
                <a:cs typeface="Times New Roman" pitchFamily="18" charset="0"/>
              </a:rPr>
              <a:t>Fließtext Arial regular, mindestens 16pt, Zeilenabstand Standard</a:t>
            </a:r>
            <a:br>
              <a:rPr lang="en-US" sz="1600">
                <a:solidFill>
                  <a:srgbClr val="000000"/>
                </a:solidFill>
                <a:cs typeface="Times New Roman" pitchFamily="18" charset="0"/>
              </a:rPr>
            </a:br>
            <a:r>
              <a:rPr lang="en-US" sz="1600">
                <a:solidFill>
                  <a:srgbClr val="000000"/>
                </a:solidFill>
                <a:cs typeface="Times New Roman" pitchFamily="18" charset="0"/>
              </a:rPr>
              <a:t/>
            </a:r>
            <a:br>
              <a:rPr lang="en-US" sz="1600">
                <a:solidFill>
                  <a:srgbClr val="000000"/>
                </a:solidFill>
                <a:cs typeface="Times New Roman" pitchFamily="18" charset="0"/>
              </a:rPr>
            </a:br>
            <a:r>
              <a:rPr lang="en-US" sz="1600">
                <a:solidFill>
                  <a:srgbClr val="000000"/>
                </a:solidFill>
                <a:cs typeface="Times New Roman" pitchFamily="18" charset="0"/>
              </a:rPr>
              <a:t>Dies ist ein Fließtext. Der Dokumentationsbereich wird von einer Linie </a:t>
            </a:r>
          </a:p>
          <a:p>
            <a:r>
              <a:rPr lang="en-US" sz="1600">
                <a:solidFill>
                  <a:srgbClr val="000000"/>
                </a:solidFill>
                <a:cs typeface="Times New Roman" pitchFamily="18" charset="0"/>
              </a:rPr>
              <a:t>eingerahmt, Farbe schwarz, Linienstärke 0,75pt. Die Fläche kann in</a:t>
            </a:r>
          </a:p>
          <a:p>
            <a:r>
              <a:rPr lang="en-US" sz="1600">
                <a:solidFill>
                  <a:srgbClr val="000000"/>
                </a:solidFill>
                <a:cs typeface="Times New Roman" pitchFamily="18" charset="0"/>
              </a:rPr>
              <a:t>weitere Einzelbereiche eingeteilt werden, mögliche Positionen siehe Hilfslinien. Hierfür stehen drei unterschiedlich lange vertikale Linien sowie vier horizontale Linien zur Auswahl, die </a:t>
            </a:r>
            <a:r>
              <a:rPr lang="de-DE" sz="1600">
                <a:solidFill>
                  <a:srgbClr val="000000"/>
                </a:solidFill>
                <a:cs typeface="Times New Roman" pitchFamily="18" charset="0"/>
              </a:rPr>
              <a:t>verschiebbar</a:t>
            </a:r>
            <a:r>
              <a:rPr lang="en-US" sz="1600">
                <a:solidFill>
                  <a:srgbClr val="000000"/>
                </a:solidFill>
                <a:cs typeface="Times New Roman" pitchFamily="18" charset="0"/>
              </a:rPr>
              <a:t> sind, Position siehe Hilfslinien.</a:t>
            </a:r>
          </a:p>
          <a:p>
            <a:r>
              <a:rPr lang="en-US" sz="1600">
                <a:solidFill>
                  <a:srgbClr val="000000"/>
                </a:solidFill>
                <a:cs typeface="Times New Roman" pitchFamily="18" charset="0"/>
              </a:rPr>
              <a:t> </a:t>
            </a:r>
            <a:br>
              <a:rPr lang="en-US" sz="1600">
                <a:solidFill>
                  <a:srgbClr val="000000"/>
                </a:solidFill>
                <a:cs typeface="Times New Roman" pitchFamily="18" charset="0"/>
              </a:rPr>
            </a:br>
            <a:r>
              <a:rPr lang="de-DE" sz="1600">
                <a:solidFill>
                  <a:srgbClr val="000000"/>
                </a:solidFill>
              </a:rPr>
              <a:t>Rilismodignim ipisit amconsendre et nulluptat iureet dolut ut praestrud </a:t>
            </a:r>
          </a:p>
          <a:p>
            <a:r>
              <a:rPr lang="de-DE" sz="1600">
                <a:solidFill>
                  <a:srgbClr val="000000"/>
                </a:solidFill>
              </a:rPr>
              <a:t>dolorti smodit wis nit amcore molobore vel ut aliquis doloreet, consent </a:t>
            </a:r>
          </a:p>
          <a:p>
            <a:r>
              <a:rPr lang="de-DE" sz="1600">
                <a:solidFill>
                  <a:srgbClr val="000000"/>
                </a:solidFill>
              </a:rPr>
              <a:t>dunt alit nullan utem illuptatuer ad magniat ionsequat niam ero dolesequi blaore doloreet eros eum venibh exer ipit vullam vel utat.</a:t>
            </a:r>
          </a:p>
          <a:p>
            <a:endParaRPr lang="de-DE" sz="1600">
              <a:solidFill>
                <a:srgbClr val="000000"/>
              </a:solidFill>
            </a:endParaRPr>
          </a:p>
          <a:p>
            <a:r>
              <a:rPr lang="de-DE" sz="1600">
                <a:solidFill>
                  <a:srgbClr val="000000"/>
                </a:solidFill>
              </a:rPr>
              <a:t>Nullamet la am quat. Ed enim delit, veliquat, quam, verat, venisi bla am, consendigna con ute te ea facip er si.</a:t>
            </a:r>
            <a:br>
              <a:rPr lang="de-DE" sz="1600">
                <a:solidFill>
                  <a:srgbClr val="000000"/>
                </a:solidFill>
              </a:rPr>
            </a:br>
            <a:r>
              <a:rPr lang="de-DE" sz="1600">
                <a:solidFill>
                  <a:srgbClr val="000000"/>
                </a:solidFill>
              </a:rPr>
              <a:t>Henis nonsed dio duisl ipit ip ero del ulput landreriure tate doloboreet ut accum dolum do elissi.</a:t>
            </a:r>
            <a:br>
              <a:rPr lang="de-DE" sz="1600">
                <a:solidFill>
                  <a:srgbClr val="000000"/>
                </a:solidFill>
              </a:rPr>
            </a:br>
            <a:r>
              <a:rPr lang="de-DE" sz="1600">
                <a:solidFill>
                  <a:srgbClr val="000000"/>
                </a:solidFill>
              </a:rPr>
              <a:t>Accum in vulput velese ese vel iniat ate faccum aciduis nullam nisit lorer in vulla facinci ex etummod dunt praesto odipsum atie exeratet wis dolore doloreet lorercin ute doloreet luptatumsan vel doluptat. Ut vulputet, velese magniamet numsan ut wismodignisl ute deliqua tumsan el utpat el ut dit amconse ctetumm olorercidui te commy </a:t>
            </a:r>
            <a:br>
              <a:rPr lang="de-DE" sz="1600">
                <a:solidFill>
                  <a:srgbClr val="000000"/>
                </a:solidFill>
              </a:rPr>
            </a:br>
            <a:endParaRPr lang="de-DE" sz="1600">
              <a:solidFill>
                <a:srgbClr val="000000"/>
              </a:solidFill>
            </a:endParaRPr>
          </a:p>
          <a:p>
            <a:r>
              <a:rPr lang="en-US" sz="1600" b="1">
                <a:solidFill>
                  <a:srgbClr val="00A6EB"/>
                </a:solidFill>
              </a:rPr>
              <a:t>Zwischenüberschrift 16pt, DESY-cyan</a:t>
            </a:r>
            <a:endParaRPr lang="en-US" sz="1600">
              <a:solidFill>
                <a:srgbClr val="00A6EB"/>
              </a:solidFill>
            </a:endParaRPr>
          </a:p>
          <a:p>
            <a:r>
              <a:rPr lang="en-US" sz="1600">
                <a:solidFill>
                  <a:srgbClr val="000000"/>
                </a:solidFill>
              </a:rPr>
              <a:t>Fließtext Arial regular, mindestens 16pt, Zeilenabstand Standard</a:t>
            </a:r>
            <a:br>
              <a:rPr lang="en-US" sz="1600">
                <a:solidFill>
                  <a:srgbClr val="000000"/>
                </a:solidFill>
              </a:rPr>
            </a:br>
            <a:r>
              <a:rPr lang="en-US" sz="1600">
                <a:solidFill>
                  <a:srgbClr val="000000"/>
                </a:solidFill>
              </a:rPr>
              <a:t/>
            </a:r>
            <a:br>
              <a:rPr lang="en-US" sz="1600">
                <a:solidFill>
                  <a:srgbClr val="000000"/>
                </a:solidFill>
              </a:rPr>
            </a:br>
            <a:r>
              <a:rPr lang="en-US" sz="1600">
                <a:solidFill>
                  <a:srgbClr val="000000"/>
                </a:solidFill>
              </a:rPr>
              <a:t>Dies ist ein Fließtext. Der Dokumentationsbereich wird von einer Linie </a:t>
            </a:r>
          </a:p>
          <a:p>
            <a:r>
              <a:rPr lang="en-US" sz="1600">
                <a:solidFill>
                  <a:srgbClr val="000000"/>
                </a:solidFill>
              </a:rPr>
              <a:t>eingerahmt, Farbe schwarz, Linienstärke 0,75pt. Die Fläche kann in</a:t>
            </a:r>
          </a:p>
          <a:p>
            <a:r>
              <a:rPr lang="en-US" sz="1600">
                <a:solidFill>
                  <a:srgbClr val="000000"/>
                </a:solidFill>
              </a:rPr>
              <a:t>weitere Einzelbereiche eingeteilt werden, mögliche Positionen siehe Hilfslinien. Hierfür stehen drei unterschiedlich lange vertikale Linien</a:t>
            </a:r>
            <a:endParaRPr lang="de-DE" sz="1600">
              <a:solidFill>
                <a:srgbClr val="000000"/>
              </a:solidFill>
            </a:endParaRPr>
          </a:p>
        </p:txBody>
      </p:sp>
      <p:sp>
        <p:nvSpPr>
          <p:cNvPr id="14607" name="Text Box 271"/>
          <p:cNvSpPr txBox="1">
            <a:spLocks noChangeArrowheads="1"/>
          </p:cNvSpPr>
          <p:nvPr/>
        </p:nvSpPr>
        <p:spPr bwMode="auto">
          <a:xfrm>
            <a:off x="21907500" y="8378825"/>
            <a:ext cx="6491288" cy="791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600">
                <a:solidFill>
                  <a:srgbClr val="000000"/>
                </a:solidFill>
                <a:cs typeface="Times New Roman" pitchFamily="18" charset="0"/>
              </a:rPr>
              <a:t>Fließtext Arial regular, mindestens 16pt, Zeilenabstand Standard</a:t>
            </a:r>
            <a:br>
              <a:rPr lang="en-US" sz="1600">
                <a:solidFill>
                  <a:srgbClr val="000000"/>
                </a:solidFill>
                <a:cs typeface="Times New Roman" pitchFamily="18" charset="0"/>
              </a:rPr>
            </a:br>
            <a:r>
              <a:rPr lang="en-US" sz="1600">
                <a:solidFill>
                  <a:srgbClr val="000000"/>
                </a:solidFill>
                <a:cs typeface="Times New Roman" pitchFamily="18" charset="0"/>
              </a:rPr>
              <a:t/>
            </a:r>
            <a:br>
              <a:rPr lang="en-US" sz="1600">
                <a:solidFill>
                  <a:srgbClr val="000000"/>
                </a:solidFill>
                <a:cs typeface="Times New Roman" pitchFamily="18" charset="0"/>
              </a:rPr>
            </a:br>
            <a:r>
              <a:rPr lang="en-US" sz="1600">
                <a:solidFill>
                  <a:srgbClr val="000000"/>
                </a:solidFill>
                <a:cs typeface="Times New Roman" pitchFamily="18" charset="0"/>
              </a:rPr>
              <a:t>Dies ist ein Fließtext. Der Dokumentationsbereich wird von einer Linie </a:t>
            </a:r>
          </a:p>
          <a:p>
            <a:r>
              <a:rPr lang="en-US" sz="1600">
                <a:solidFill>
                  <a:srgbClr val="000000"/>
                </a:solidFill>
                <a:cs typeface="Times New Roman" pitchFamily="18" charset="0"/>
              </a:rPr>
              <a:t>eingerahmt, Farbe schwarz, Linienstärke 0,75pt. Die Fläche kann in</a:t>
            </a:r>
          </a:p>
          <a:p>
            <a:r>
              <a:rPr lang="en-US" sz="1600">
                <a:solidFill>
                  <a:srgbClr val="000000"/>
                </a:solidFill>
                <a:cs typeface="Times New Roman" pitchFamily="18" charset="0"/>
              </a:rPr>
              <a:t>weitere Einzelbereiche eingeteilt werden, mögliche Positionen siehe Hilfslinien. Hierfür stehen drei unterschiedlich lange vertikale Linien sowie vier horizontale Linien zur Auswahl, die </a:t>
            </a:r>
            <a:r>
              <a:rPr lang="de-DE" sz="1600">
                <a:solidFill>
                  <a:srgbClr val="000000"/>
                </a:solidFill>
                <a:cs typeface="Times New Roman" pitchFamily="18" charset="0"/>
              </a:rPr>
              <a:t>verschiebbar</a:t>
            </a:r>
            <a:r>
              <a:rPr lang="en-US" sz="1600">
                <a:solidFill>
                  <a:srgbClr val="000000"/>
                </a:solidFill>
                <a:cs typeface="Times New Roman" pitchFamily="18" charset="0"/>
              </a:rPr>
              <a:t> sind, Position siehe Hilfslinien.</a:t>
            </a:r>
          </a:p>
          <a:p>
            <a:r>
              <a:rPr lang="en-US" sz="1600">
                <a:solidFill>
                  <a:srgbClr val="000000"/>
                </a:solidFill>
                <a:cs typeface="Times New Roman" pitchFamily="18" charset="0"/>
              </a:rPr>
              <a:t> </a:t>
            </a:r>
            <a:br>
              <a:rPr lang="en-US" sz="1600">
                <a:solidFill>
                  <a:srgbClr val="000000"/>
                </a:solidFill>
                <a:cs typeface="Times New Roman" pitchFamily="18" charset="0"/>
              </a:rPr>
            </a:br>
            <a:r>
              <a:rPr lang="de-DE" sz="1600">
                <a:solidFill>
                  <a:srgbClr val="000000"/>
                </a:solidFill>
              </a:rPr>
              <a:t>Rilismodignim ipisit amconsendre et nulluptat iureet dolut ut praestrud </a:t>
            </a:r>
          </a:p>
          <a:p>
            <a:r>
              <a:rPr lang="de-DE" sz="1600">
                <a:solidFill>
                  <a:srgbClr val="000000"/>
                </a:solidFill>
              </a:rPr>
              <a:t>dolorti smodit wis nit amcore molobore vel ut aliquis doloreet, consent </a:t>
            </a:r>
          </a:p>
          <a:p>
            <a:r>
              <a:rPr lang="de-DE" sz="1600">
                <a:solidFill>
                  <a:srgbClr val="000000"/>
                </a:solidFill>
              </a:rPr>
              <a:t>dunt alit nullan utem illuptatuer ad magniat ionsequat niam ero dolesequi blaore doloreet eros eum venibh exer ipit vullam vel utat.</a:t>
            </a:r>
          </a:p>
          <a:p>
            <a:endParaRPr lang="de-DE" sz="1600">
              <a:solidFill>
                <a:srgbClr val="000000"/>
              </a:solidFill>
            </a:endParaRPr>
          </a:p>
          <a:p>
            <a:r>
              <a:rPr lang="en-US" sz="1600" b="1">
                <a:solidFill>
                  <a:srgbClr val="00A6EB"/>
                </a:solidFill>
                <a:cs typeface="Times New Roman" pitchFamily="18" charset="0"/>
              </a:rPr>
              <a:t>Zwischenüberschrift 16pt, DESY-cyan</a:t>
            </a:r>
          </a:p>
          <a:p>
            <a:r>
              <a:rPr lang="de-DE" sz="1600">
                <a:solidFill>
                  <a:srgbClr val="000000"/>
                </a:solidFill>
              </a:rPr>
              <a:t>Nullamet la am quat. Ed enim delit, veliquat, quam, verat, venisi bla am, consendigna con ute te ea facip er si.</a:t>
            </a:r>
            <a:br>
              <a:rPr lang="de-DE" sz="1600">
                <a:solidFill>
                  <a:srgbClr val="000000"/>
                </a:solidFill>
              </a:rPr>
            </a:br>
            <a:r>
              <a:rPr lang="de-DE" sz="1600">
                <a:solidFill>
                  <a:srgbClr val="000000"/>
                </a:solidFill>
              </a:rPr>
              <a:t>Henis nonsed dio duisl ipit ip ero del ulput landreriure tate doloboreet ut accum dolum do elissi.</a:t>
            </a:r>
            <a:br>
              <a:rPr lang="de-DE" sz="1600">
                <a:solidFill>
                  <a:srgbClr val="000000"/>
                </a:solidFill>
              </a:rPr>
            </a:br>
            <a:r>
              <a:rPr lang="de-DE" sz="1600">
                <a:solidFill>
                  <a:srgbClr val="000000"/>
                </a:solidFill>
              </a:rPr>
              <a:t>Accum in vulput velese ese vel iniat ate faccum aciduis nullam nisit lorer in vulla facinci ex etummod dunt praesto odipsum atie exeratet wis dolore doloreet lorercin ute doloreet luptatumsan vel doluptat. Ut vulputet, velese magniamet numsan ut wismodignisl ute deliqua tumsan el utpat el ut dit amconse ctetumm olorercidui te commy</a:t>
            </a:r>
          </a:p>
          <a:p>
            <a:r>
              <a:rPr lang="de-DE" sz="1600">
                <a:solidFill>
                  <a:srgbClr val="000000"/>
                </a:solidFill>
              </a:rPr>
              <a:t>Nullamet la am quat. Ed enim delit, veliquat, quam, verat, venisi bla am, consendigna con ute te ea facip er si.</a:t>
            </a:r>
          </a:p>
          <a:p>
            <a:r>
              <a:rPr lang="de-DE" sz="1600">
                <a:solidFill>
                  <a:srgbClr val="000000"/>
                </a:solidFill>
              </a:rPr>
              <a:t>wis dolore doloreet lorercin ute doloreet luptatumsan vel doluptat. Ut vulputet, velese magniamet numsan ut wismodignisl ute deliqua tumsan el utpat el ut dit amconse ctetumm olorercidui te commy</a:t>
            </a:r>
          </a:p>
          <a:p>
            <a:r>
              <a:rPr lang="de-DE" sz="1600">
                <a:solidFill>
                  <a:srgbClr val="000000"/>
                </a:solidFill>
              </a:rPr>
              <a:t>Nullamet la am quat. Ed enim delit, veliquat, quam, verat, venisi bla am, consendigna con ute te ea facip er si.</a:t>
            </a:r>
          </a:p>
          <a:p>
            <a:r>
              <a:rPr lang="de-DE" sz="1600">
                <a:solidFill>
                  <a:srgbClr val="000000"/>
                </a:solidFill>
              </a:rPr>
              <a:t>wis dolore doloreet lorercin ute doloreet luptatumsan vel doluptat. </a:t>
            </a:r>
          </a:p>
        </p:txBody>
      </p:sp>
      <p:sp>
        <p:nvSpPr>
          <p:cNvPr id="14620" name="Text Box 284"/>
          <p:cNvSpPr txBox="1">
            <a:spLocks noChangeArrowheads="1"/>
          </p:cNvSpPr>
          <p:nvPr/>
        </p:nvSpPr>
        <p:spPr bwMode="auto">
          <a:xfrm>
            <a:off x="1690688" y="1643063"/>
            <a:ext cx="20696237" cy="233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90000"/>
              </a:lnSpc>
            </a:pPr>
            <a:r>
              <a:rPr lang="de-DE" sz="8200" b="1">
                <a:solidFill>
                  <a:srgbClr val="00A6EB"/>
                </a:solidFill>
              </a:rPr>
              <a:t>Headline, Arial bold, mind. 65 pt, cyan, </a:t>
            </a:r>
          </a:p>
          <a:p>
            <a:pPr eaLnBrk="1" hangingPunct="1">
              <a:lnSpc>
                <a:spcPct val="90000"/>
              </a:lnSpc>
            </a:pPr>
            <a:r>
              <a:rPr lang="de-DE" sz="8200" b="1">
                <a:solidFill>
                  <a:srgbClr val="00A6EB"/>
                </a:solidFill>
              </a:rPr>
              <a:t>max. 2-zeilig, Unbekannte DESY-orange</a:t>
            </a:r>
            <a:r>
              <a:rPr lang="de-DE" sz="8200" b="1">
                <a:solidFill>
                  <a:srgbClr val="F28E00"/>
                </a:solidFill>
              </a:rPr>
              <a:t>.</a:t>
            </a:r>
            <a:r>
              <a:rPr lang="de-DE" sz="8000" b="1">
                <a:solidFill>
                  <a:srgbClr val="00A6EB"/>
                </a:solidFill>
              </a:rPr>
              <a:t> </a:t>
            </a:r>
          </a:p>
        </p:txBody>
      </p:sp>
    </p:spTree>
  </p:cSld>
  <p:clrMapOvr>
    <a:masterClrMapping/>
  </p:clrMapOvr>
</p:sld>
</file>

<file path=ppt/theme/theme1.xml><?xml version="1.0" encoding="utf-8"?>
<a:theme xmlns:a="http://schemas.openxmlformats.org/drawingml/2006/main" name="Scientific-Poster_Template_A0">
  <a:themeElements>
    <a:clrScheme name="Scientific-Poster_Template_A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ientific-Poster_Template_A0">
      <a:majorFont>
        <a:latin typeface="Arial Black"/>
        <a:ea typeface=""/>
        <a:cs typeface=""/>
      </a:majorFont>
      <a:minorFont>
        <a:latin typeface="Time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defRPr>
        </a:defPPr>
      </a:lstStyle>
    </a:lnDef>
  </a:objectDefaults>
  <a:extraClrSchemeLst>
    <a:extraClrScheme>
      <a:clrScheme name="Scientific-Poster_Template_A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ientific-Poster_Template_A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ientific-Poster_Template_A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ientific-Poster_Template_A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ientific-Poster_Template_A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ientific-Poster_Template_A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ientific-Poster_Template_A0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ientific-Poster_Template_A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ientific-Poster_Template_A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ientific-Poster_Template_A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ientific-Poster_Template_A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ientific-Poster_Template_A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äsentation7" id="{F2DCA396-C752-6646-A35F-E9E6D17DDA17}" vid="{FAFFFDD4-4151-7C44-9E87-02536275BC7E}"/>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Scientific-Poster_Template_A0</Template>
  <TotalTime>0</TotalTime>
  <Words>285</Words>
  <Application>Microsoft Office PowerPoint</Application>
  <PresentationFormat>Benutzerdefiniert</PresentationFormat>
  <Paragraphs>63</Paragraphs>
  <Slides>1</Slides>
  <Notes>1</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Scientific-Poster_Template_A0</vt:lpstr>
      <vt:lpstr>PowerPoint-Präsentation</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Siemssen, Mirko</dc:creator>
  <cp:lastModifiedBy>Siemssen, Mirko</cp:lastModifiedBy>
  <cp:revision>1</cp:revision>
  <cp:lastPrinted>2006-11-07T07:53:55Z</cp:lastPrinted>
  <dcterms:created xsi:type="dcterms:W3CDTF">2019-06-28T11:26:30Z</dcterms:created>
  <dcterms:modified xsi:type="dcterms:W3CDTF">2019-06-28T11:27:32Z</dcterms:modified>
</cp:coreProperties>
</file>