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E9282-9F9B-4843-8E94-64EA03FB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8AD67A-B657-472B-8BAD-DCACB55F3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AF2F8-36FC-4283-9826-1DC107DA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B343EC-DAC9-4004-B2AA-94D76DEA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0AA5C-DD6A-42EC-8932-9CE3D782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E0698-0989-40EB-96B2-3D4560B4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90F536-B2BF-4F04-858F-487E7FCB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F953C-3C1E-44AA-9FBA-0BA4C28F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DB8D8-20DF-43DA-9597-94B718F8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B1828-C8AC-4B15-BAE6-EB9A43D0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850C60-A53E-4E89-ACB7-600B1579D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7DC943-2C0D-4785-B2AD-9BCD5064E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640F4-1E46-411B-A230-AE8338B7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327C79-81C8-49E0-8922-0FCB9ECF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F81C3-1D48-427B-B99B-5B6F7783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F9B21-7127-4AA2-A412-34F480C7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D835B-CF02-42FF-8E34-77E185E08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F33747-FC0A-4D7C-89E4-646B0106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0DEA88-9070-4FC5-8C8A-71209BF7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38B0C-6F71-427D-AD3E-76FF5F3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51B53-E34F-4F78-918C-34F8C4CF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CA4290-4F53-40F5-9BD2-5DE79E68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440A2-8420-4F4A-9D79-75AA1BD7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A2C97-54CC-4484-9A0F-3CF8D21A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BDA4F-DD4F-4473-B7C6-02534BA0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071A9-B998-4A95-8891-B37EB6C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5BAD24-4D51-4423-8ADF-A2EA9D514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36B6EC-7206-4D2A-886D-CBE583A8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BB9027-A075-4A6D-8D82-CB6636C3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0FE2F8-F724-4C62-9E97-C8F49DE0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3BBCB-24A4-4663-9FF9-412B4B24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72584-FE9B-41BB-BE4F-8F5265A7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F2EDA2-350E-4ECF-8428-9754CA6FF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1B7ED-C739-4313-BD12-F7CA8C23D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4A5501-449A-43CD-B2E0-5F519FB24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75B93F-3D8B-4D6A-BCC3-68AF224D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EF249F-4098-4A5E-AFEE-BEBBF25A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4910E4-FEFC-468C-9DAC-9BDDB992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7522E9-8D65-4C7F-88DB-2CCE5F23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0CCA-99FA-4AF8-AEC0-0D7AA12A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EBA19-3BE4-4A81-93F0-46C747F6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95060F-8F2F-4CFC-971A-27DDDAC4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73C71C-637E-441E-9222-0DAE9219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883110-D43C-4FA5-ACB9-0663DAA2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37F9E1-E7B1-4D18-BB8A-000DC4F2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3730F-10BC-4B8A-B373-E565C6A0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13C36-62D4-4A7C-8E8F-6FB4122F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0EFF3-62E3-4EF1-A567-632FFBD2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17F346-9E75-4138-B4AB-407376B03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D8C3A4-E000-457C-95A5-90A1CA19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73966-B54F-4D9E-A28F-8775D8C1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DC2747-C025-4C39-89F5-FCC2CBE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46A2E-8833-4DE0-8AD0-B8E79434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34B1A6-AE46-4360-B606-0D3D7AFCB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5083C-6702-4119-923B-88DD390C3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0A960C-8F5B-4EF5-9142-9574140E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4D1BBA-A51B-4FFA-8BC5-E0ECDB37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DE5085-7804-478D-8516-D8DB49A7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5CD841-8DFB-4C24-A5EF-DFBA6AD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5EACC5-E837-4904-9773-B47EB2D3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F2F18-8174-426B-A324-AC04E05A5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CB84-DDF7-4EEF-9A6D-B326D2A34E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B33F7-E01B-43DE-B043-554A060D0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F5A39-5A58-4439-A5FD-5E1D7C2DF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B281-A07D-462D-AE9A-3C1397296B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0F871-D29A-4DC3-A0E0-10A36025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Noise power increase by noise diode +15 dB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21C7B8-8E96-4DCB-AB89-00DE3C995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Alan </a:t>
            </a:r>
            <a:r>
              <a:rPr lang="en-US" dirty="0" err="1"/>
              <a:t>Aliyali</a:t>
            </a:r>
            <a:r>
              <a:rPr lang="en-US" dirty="0"/>
              <a:t>, Juan Maldonado. Akira Miyazaki</a:t>
            </a:r>
          </a:p>
        </p:txBody>
      </p:sp>
    </p:spTree>
    <p:extLst>
      <p:ext uri="{BB962C8B-B14F-4D97-AF65-F5344CB8AC3E}">
        <p14:creationId xmlns:p14="http://schemas.microsoft.com/office/powerpoint/2010/main" val="188948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C96241-B8D2-4175-8AE0-CEC74714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37" y="4132966"/>
            <a:ext cx="5405936" cy="27250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74500B9-FA0D-4604-B3D1-CB0EC687E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62" y="147236"/>
            <a:ext cx="7250425" cy="40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E068604-DCB6-4079-9B20-42FCF860F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t="7578"/>
          <a:stretch/>
        </p:blipFill>
        <p:spPr>
          <a:xfrm>
            <a:off x="539013" y="1318661"/>
            <a:ext cx="10626291" cy="51575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EBFDA4-AC61-4361-899B-1162CDC83BAA}"/>
              </a:ext>
            </a:extLst>
          </p:cNvPr>
          <p:cNvSpPr txBox="1"/>
          <p:nvPr/>
        </p:nvSpPr>
        <p:spPr>
          <a:xfrm>
            <a:off x="4992300" y="86628"/>
            <a:ext cx="22073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All off</a:t>
            </a:r>
          </a:p>
        </p:txBody>
      </p:sp>
    </p:spTree>
    <p:extLst>
      <p:ext uri="{BB962C8B-B14F-4D97-AF65-F5344CB8AC3E}">
        <p14:creationId xmlns:p14="http://schemas.microsoft.com/office/powerpoint/2010/main" val="390577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EBFDA4-AC61-4361-899B-1162CDC83BAA}"/>
              </a:ext>
            </a:extLst>
          </p:cNvPr>
          <p:cNvSpPr txBox="1"/>
          <p:nvPr/>
        </p:nvSpPr>
        <p:spPr>
          <a:xfrm>
            <a:off x="2839453" y="433137"/>
            <a:ext cx="5892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Chain on, noise diode off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2515DB-EF10-4E3F-8186-D9576C63E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3"/>
          <a:stretch/>
        </p:blipFill>
        <p:spPr>
          <a:xfrm>
            <a:off x="232001" y="1482625"/>
            <a:ext cx="11780327" cy="49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EBFDA4-AC61-4361-899B-1162CDC83BAA}"/>
              </a:ext>
            </a:extLst>
          </p:cNvPr>
          <p:cNvSpPr txBox="1"/>
          <p:nvPr/>
        </p:nvSpPr>
        <p:spPr>
          <a:xfrm>
            <a:off x="2646947" y="240631"/>
            <a:ext cx="5993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Chain on, noise diode 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518C89-361C-4E32-9253-5780AFF2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5" y="1251019"/>
            <a:ext cx="11589009" cy="47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31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Noise power increase by noise diode +15 dB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akira miyazaki</dc:creator>
  <cp:lastModifiedBy>akira miyazaki</cp:lastModifiedBy>
  <cp:revision>10</cp:revision>
  <dcterms:created xsi:type="dcterms:W3CDTF">2025-08-14T08:01:38Z</dcterms:created>
  <dcterms:modified xsi:type="dcterms:W3CDTF">2025-08-15T19:32:20Z</dcterms:modified>
</cp:coreProperties>
</file>