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204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79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66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47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75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645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2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6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37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91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27DE6-B044-4C01-ABA3-B110C28AC0F4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496A9-0D08-45B9-86C0-E0544A94A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15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Sergei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Glukhov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Karlsruhe Institute of Technology (KIT)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10083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2005 — 2019: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Budker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Institute of Nuclear Physics (BINP), Novosibirsk, Russia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Beam dynamics studies, particle tracking software development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2015 — 2019: BINP and FAIR/GSI, Darmstadt, Germany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Magnet design and production for FAIR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2019 — 2022: TU Darmstadt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(PhD term)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Instability studies in energy recovery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linacs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838200" y="4926457"/>
            <a:ext cx="6447890" cy="1710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2022 — 2025: TU Darmstadt and KIT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2025 — present: KIT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Compact transverse deflecting system simulations and development at FLUTE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141" y="4527956"/>
            <a:ext cx="4279095" cy="2227302"/>
          </a:xfrm>
          <a:prstGeom prst="rect">
            <a:avLst/>
          </a:prstGeom>
        </p:spPr>
      </p:pic>
      <p:sp>
        <p:nvSpPr>
          <p:cNvPr id="11" name="Стрелка вправо 10"/>
          <p:cNvSpPr/>
          <p:nvPr/>
        </p:nvSpPr>
        <p:spPr>
          <a:xfrm>
            <a:off x="7114854" y="6025793"/>
            <a:ext cx="574496" cy="462337"/>
          </a:xfrm>
          <a:prstGeom prst="righ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824" y="1743202"/>
            <a:ext cx="1429654" cy="17237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698806" y="3812799"/>
            <a:ext cx="2430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sergei.glukhov@kit.edu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0719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82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Sergei Glukhov, Karlsruhe Institute of Technology (KIT)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Sergei Glukhov (KIT)</dc:title>
  <dc:creator>Wolfram</dc:creator>
  <cp:lastModifiedBy>Wolfram</cp:lastModifiedBy>
  <cp:revision>8</cp:revision>
  <dcterms:created xsi:type="dcterms:W3CDTF">2025-11-03T21:43:59Z</dcterms:created>
  <dcterms:modified xsi:type="dcterms:W3CDTF">2025-11-04T07:29:45Z</dcterms:modified>
</cp:coreProperties>
</file>