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81E"/>
    <a:srgbClr val="005AA0"/>
    <a:srgbClr val="005A9A"/>
    <a:srgbClr val="E6007E"/>
    <a:srgbClr val="F5B891"/>
    <a:srgbClr val="7EABCB"/>
    <a:srgbClr val="EE7326"/>
    <a:srgbClr val="C6C6C6"/>
    <a:srgbClr val="F18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90" autoAdjust="0"/>
    <p:restoredTop sz="90260" autoAdjust="0"/>
  </p:normalViewPr>
  <p:slideViewPr>
    <p:cSldViewPr snapToGrid="0">
      <p:cViewPr>
        <p:scale>
          <a:sx n="62" d="100"/>
          <a:sy n="62" d="100"/>
        </p:scale>
        <p:origin x="728" y="10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AB56A-BD67-4CEB-9E59-5B3B38DB9011}" type="datetimeFigureOut">
              <a:rPr lang="de-DE" smtClean="0"/>
              <a:t>04.11.25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E3DEF-1916-4A4B-BD23-D9E031A78E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824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 userDrawn="1"/>
        </p:nvSpPr>
        <p:spPr>
          <a:xfrm>
            <a:off x="8953501" y="5943600"/>
            <a:ext cx="32385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08000" y="1409700"/>
            <a:ext cx="11376000" cy="3657600"/>
          </a:xfrm>
          <a:solidFill>
            <a:srgbClr val="E6007E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</a:t>
            </a:r>
            <a:r>
              <a:rPr lang="en-US" noProof="0" dirty="0"/>
              <a:t>on</a:t>
            </a:r>
            <a:r>
              <a:rPr lang="en-US" dirty="0"/>
              <a:t> symbol to add image</a:t>
            </a:r>
          </a:p>
        </p:txBody>
      </p:sp>
      <p:sp>
        <p:nvSpPr>
          <p:cNvPr id="10" name="Rechteck 9"/>
          <p:cNvSpPr/>
          <p:nvPr userDrawn="1"/>
        </p:nvSpPr>
        <p:spPr>
          <a:xfrm>
            <a:off x="408000" y="5067300"/>
            <a:ext cx="11376000" cy="14946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4710" y="5158740"/>
            <a:ext cx="10503391" cy="503952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title master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64710" y="5711297"/>
            <a:ext cx="8786497" cy="3327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 master format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964710" y="6187442"/>
            <a:ext cx="8786497" cy="137506"/>
          </a:xfrm>
        </p:spPr>
        <p:txBody>
          <a:bodyPr anchor="ctr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Edit Text Master Styles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122D4B7E-6FB3-4913-8B6C-C5E1D8CF923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767627" y="418337"/>
            <a:ext cx="1417637" cy="738188"/>
          </a:xfrm>
          <a:noFill/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1D5C0AFF-1970-45EF-A4B2-C56B8DA1B85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24977" y="418337"/>
            <a:ext cx="1417637" cy="738188"/>
          </a:xfrm>
          <a:noFill/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81712" y="5945880"/>
            <a:ext cx="1371783" cy="509397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A8B3FA59-600D-4738-B68C-56038E59FE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3559" y="370947"/>
            <a:ext cx="2306911" cy="33279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7570A866-470E-454C-AF25-5FD2270D078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84479" y="476088"/>
            <a:ext cx="1810516" cy="743714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32F31644-2B3A-4ABF-88C7-DAA95DD9BEF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0958" y="495328"/>
            <a:ext cx="1945158" cy="124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79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 userDrawn="1"/>
        </p:nvSpPr>
        <p:spPr>
          <a:xfrm>
            <a:off x="8953501" y="5943600"/>
            <a:ext cx="32385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122D4B7E-6FB3-4913-8B6C-C5E1D8CF923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767627" y="418337"/>
            <a:ext cx="1417637" cy="738188"/>
          </a:xfrm>
          <a:noFill/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1D5C0AFF-1970-45EF-A4B2-C56B8DA1B85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24977" y="418337"/>
            <a:ext cx="1417637" cy="738188"/>
          </a:xfrm>
          <a:noFill/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21" name="Textplatzhalt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964710" y="6187442"/>
            <a:ext cx="8786497" cy="137506"/>
          </a:xfrm>
        </p:spPr>
        <p:txBody>
          <a:bodyPr anchor="ctr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Edit Text Master Styles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80FC8B9E-8E37-4DDC-B123-DA3ECDE2BF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8000" y="1404172"/>
            <a:ext cx="11375996" cy="518129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37FF475A-1F2B-4DC9-B093-112C075A6C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4710" y="3428730"/>
            <a:ext cx="5131290" cy="503952"/>
          </a:xfrm>
        </p:spPr>
        <p:txBody>
          <a:bodyPr anchor="b">
            <a:noAutofit/>
          </a:bodyPr>
          <a:lstStyle>
            <a:lvl1pPr algn="l"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title master format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1913443-E35C-41C1-BBB5-A8420B976F7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4710" y="3976725"/>
            <a:ext cx="4220554" cy="3327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 master format</a:t>
            </a:r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E35F72C4-58EE-4639-8AA9-67B75B60ECDA}"/>
              </a:ext>
            </a:extLst>
          </p:cNvPr>
          <p:cNvGrpSpPr/>
          <p:nvPr userDrawn="1"/>
        </p:nvGrpSpPr>
        <p:grpSpPr>
          <a:xfrm>
            <a:off x="10148376" y="5931192"/>
            <a:ext cx="1300039" cy="514667"/>
            <a:chOff x="10148376" y="5931192"/>
            <a:chExt cx="1300039" cy="514667"/>
          </a:xfrm>
        </p:grpSpPr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1760AF68-903F-4816-89CD-26D5393CE75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48376" y="5931192"/>
              <a:ext cx="848749" cy="455604"/>
            </a:xfrm>
            <a:prstGeom prst="rect">
              <a:avLst/>
            </a:prstGeom>
          </p:spPr>
        </p:pic>
        <p:pic>
          <p:nvPicPr>
            <p:cNvPr id="23" name="Grafik 22">
              <a:extLst>
                <a:ext uri="{FF2B5EF4-FFF2-40B4-BE49-F238E27FC236}">
                  <a16:creationId xmlns:a16="http://schemas.microsoft.com/office/drawing/2014/main" id="{5974F28B-8EDF-4263-9C4F-B5EA096165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10941002" y="5952160"/>
              <a:ext cx="507413" cy="493699"/>
            </a:xfrm>
            <a:prstGeom prst="rect">
              <a:avLst/>
            </a:prstGeom>
          </p:spPr>
        </p:pic>
      </p:grpSp>
      <p:pic>
        <p:nvPicPr>
          <p:cNvPr id="24" name="Grafik 23">
            <a:extLst>
              <a:ext uri="{FF2B5EF4-FFF2-40B4-BE49-F238E27FC236}">
                <a16:creationId xmlns:a16="http://schemas.microsoft.com/office/drawing/2014/main" id="{3E877C08-C5CB-42F1-A658-A647DC6AC5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3559" y="370947"/>
            <a:ext cx="2306911" cy="33279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143DD22D-618F-4388-BB85-F432C24AF7B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84479" y="476088"/>
            <a:ext cx="1810516" cy="743714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BD7DB5E2-0462-4997-B4A9-F996B7D6CB8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0958" y="495328"/>
            <a:ext cx="1945158" cy="124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910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24381DEF-DABA-4270-8BAD-E4011AECFB7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74902" y="6352479"/>
            <a:ext cx="1209844" cy="285146"/>
          </a:xfrm>
          <a:noFill/>
        </p:spPr>
        <p:txBody>
          <a:bodyPr rIns="0" anchor="ctr" anchorCtr="0">
            <a:noAutofit/>
          </a:bodyPr>
          <a:lstStyle>
            <a:lvl1pPr algn="ctr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BF652E5A-5CA0-445F-BB46-1D00FFAB13A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087373" y="6352479"/>
            <a:ext cx="1209844" cy="285146"/>
          </a:xfrm>
          <a:noFill/>
        </p:spPr>
        <p:txBody>
          <a:bodyPr rIns="0" anchor="ctr" anchorCtr="0">
            <a:noAutofit/>
          </a:bodyPr>
          <a:lstStyle>
            <a:lvl1pPr algn="ctr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8501" y="492369"/>
            <a:ext cx="11087100" cy="409714"/>
          </a:xfrm>
        </p:spPr>
        <p:txBody>
          <a:bodyPr>
            <a:normAutofit/>
          </a:bodyPr>
          <a:lstStyle/>
          <a:p>
            <a:r>
              <a:rPr lang="en-US" noProof="0" dirty="0"/>
              <a:t>Click to edit title master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Edit Text Master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noProof="0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Date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47335" y="6308727"/>
            <a:ext cx="2847160" cy="365125"/>
          </a:xfrm>
        </p:spPr>
        <p:txBody>
          <a:bodyPr/>
          <a:lstStyle/>
          <a:p>
            <a:r>
              <a:rPr lang="en-US" noProof="0" dirty="0"/>
              <a:t>Title of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21F-1515-4815-8BAC-2C06E19CB9A5}" type="slidenum">
              <a:rPr lang="en-US" noProof="0" smtClean="0"/>
              <a:t>‹Nr.›</a:t>
            </a:fld>
            <a:endParaRPr lang="en-US" noProof="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698501" y="931362"/>
            <a:ext cx="11087100" cy="3327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 master format</a:t>
            </a: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F5D9C9A0-7951-4196-AEE3-92BFCF5721F7}"/>
              </a:ext>
            </a:extLst>
          </p:cNvPr>
          <p:cNvGrpSpPr/>
          <p:nvPr userDrawn="1"/>
        </p:nvGrpSpPr>
        <p:grpSpPr>
          <a:xfrm>
            <a:off x="-2089900" y="977046"/>
            <a:ext cx="1980000" cy="2129997"/>
            <a:chOff x="-2089900" y="977046"/>
            <a:chExt cx="1980000" cy="2129997"/>
          </a:xfrm>
        </p:grpSpPr>
        <p:sp>
          <p:nvSpPr>
            <p:cNvPr id="36" name="Folie Wechsel/Zurücksetzen/Textebenen">
              <a:extLst>
                <a:ext uri="{FF2B5EF4-FFF2-40B4-BE49-F238E27FC236}">
                  <a16:creationId xmlns:a16="http://schemas.microsoft.com/office/drawing/2014/main" id="{2AD43816-91E0-48A9-9BB1-AA81AD6B42F8}"/>
                </a:ext>
              </a:extLst>
            </p:cNvPr>
            <p:cNvSpPr txBox="1"/>
            <p:nvPr userDrawn="1"/>
          </p:nvSpPr>
          <p:spPr>
            <a:xfrm rot="10800000" flipH="1" flipV="1">
              <a:off x="-2089900" y="977046"/>
              <a:ext cx="1980000" cy="198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1000" noProof="0" dirty="0">
                  <a:solidFill>
                    <a:srgbClr val="333333"/>
                  </a:solidFill>
                </a:rPr>
                <a:t>Change slide layout in the menu via:</a:t>
              </a: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home // slides // layout</a:t>
              </a:r>
            </a:p>
            <a:p>
              <a:pPr algn="r" defTabSz="913990">
                <a:defRPr/>
              </a:pPr>
              <a:endParaRPr lang="en-US" sz="1000" noProof="0" dirty="0">
                <a:solidFill>
                  <a:srgbClr val="333333"/>
                </a:solidFill>
              </a:endParaRP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Change text level</a:t>
              </a: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in the menu via:</a:t>
              </a:r>
              <a:br>
                <a:rPr lang="en-US" sz="1000" noProof="0" dirty="0">
                  <a:solidFill>
                    <a:srgbClr val="333333"/>
                  </a:solidFill>
                </a:rPr>
              </a:br>
              <a:r>
                <a:rPr lang="en-US" sz="1000" noProof="0" dirty="0">
                  <a:solidFill>
                    <a:srgbClr val="333333"/>
                  </a:solidFill>
                </a:rPr>
                <a:t>home // paragraph // list level</a:t>
              </a:r>
            </a:p>
          </p:txBody>
        </p:sp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EF9548FA-1BF5-4FE2-AF99-BF36A949B5B1}"/>
                </a:ext>
              </a:extLst>
            </p:cNvPr>
            <p:cNvGrpSpPr/>
            <p:nvPr userDrawn="1"/>
          </p:nvGrpSpPr>
          <p:grpSpPr>
            <a:xfrm>
              <a:off x="-1549900" y="2315043"/>
              <a:ext cx="1438338" cy="792000"/>
              <a:chOff x="-1549900" y="3064343"/>
              <a:chExt cx="1438338" cy="792000"/>
            </a:xfrm>
          </p:grpSpPr>
          <p:pic>
            <p:nvPicPr>
              <p:cNvPr id="38" name="Listenebene erhöhen">
                <a:extLst>
                  <a:ext uri="{FF2B5EF4-FFF2-40B4-BE49-F238E27FC236}">
                    <a16:creationId xmlns:a16="http://schemas.microsoft.com/office/drawing/2014/main" id="{245DC52B-8031-479C-9378-4A9805176643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47100" y="3064343"/>
                <a:ext cx="635538" cy="32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9" name="Listenebene verringern">
                <a:extLst>
                  <a:ext uri="{FF2B5EF4-FFF2-40B4-BE49-F238E27FC236}">
                    <a16:creationId xmlns:a16="http://schemas.microsoft.com/office/drawing/2014/main" id="{C6C92D6C-97C2-4218-8E48-AE686D7B0D00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47100" y="3532343"/>
                <a:ext cx="635538" cy="32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" name="Text // Listenebene erhöhen">
                <a:extLst>
                  <a:ext uri="{FF2B5EF4-FFF2-40B4-BE49-F238E27FC236}">
                    <a16:creationId xmlns:a16="http://schemas.microsoft.com/office/drawing/2014/main" id="{1A822F79-4571-4D0A-A7F2-0324FFA06956}"/>
                  </a:ext>
                </a:extLst>
              </p:cNvPr>
              <p:cNvSpPr txBox="1"/>
              <p:nvPr userDrawn="1"/>
            </p:nvSpPr>
            <p:spPr>
              <a:xfrm>
                <a:off x="-1549900" y="3064343"/>
                <a:ext cx="720000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Increase list level</a:t>
                </a:r>
              </a:p>
            </p:txBody>
          </p:sp>
          <p:sp>
            <p:nvSpPr>
              <p:cNvPr id="41" name="Text // Listenebene verringern">
                <a:extLst>
                  <a:ext uri="{FF2B5EF4-FFF2-40B4-BE49-F238E27FC236}">
                    <a16:creationId xmlns:a16="http://schemas.microsoft.com/office/drawing/2014/main" id="{5EEE0D9C-887A-487D-B6CE-1E98B27964DB}"/>
                  </a:ext>
                </a:extLst>
              </p:cNvPr>
              <p:cNvSpPr txBox="1"/>
              <p:nvPr userDrawn="1"/>
            </p:nvSpPr>
            <p:spPr>
              <a:xfrm>
                <a:off x="-1549900" y="3532343"/>
                <a:ext cx="720000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Lower</a:t>
                </a:r>
              </a:p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list level</a:t>
                </a:r>
              </a:p>
            </p:txBody>
          </p:sp>
        </p:grpSp>
      </p:grpSp>
      <p:pic>
        <p:nvPicPr>
          <p:cNvPr id="9" name="Grafik 8">
            <a:extLst>
              <a:ext uri="{FF2B5EF4-FFF2-40B4-BE49-F238E27FC236}">
                <a16:creationId xmlns:a16="http://schemas.microsoft.com/office/drawing/2014/main" id="{DB57A126-696F-4E02-8B5F-AC0EA10ECCF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42531" y="6161588"/>
            <a:ext cx="1211136" cy="77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re, Bild 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44344" y="492369"/>
            <a:ext cx="5341257" cy="409714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r>
              <a:rPr lang="en-US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444344" y="1535723"/>
            <a:ext cx="5341257" cy="4641241"/>
          </a:xfrm>
        </p:spPr>
        <p:txBody>
          <a:bodyPr>
            <a:noAutofit/>
          </a:bodyPr>
          <a:lstStyle/>
          <a:p>
            <a:pPr lvl="0"/>
            <a:r>
              <a:rPr lang="en-US" noProof="0" dirty="0"/>
              <a:t>Edit Text Master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Date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21F-1515-4815-8BAC-2C06E19CB9A5}" type="slidenum">
              <a:rPr lang="en-US" noProof="0" smtClean="0"/>
              <a:t>‹Nr.›</a:t>
            </a:fld>
            <a:endParaRPr lang="en-US" noProof="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6444344" y="931362"/>
            <a:ext cx="5341257" cy="3327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 master format</a:t>
            </a:r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4" hasCustomPrompt="1"/>
          </p:nvPr>
        </p:nvSpPr>
        <p:spPr>
          <a:xfrm>
            <a:off x="381000" y="285750"/>
            <a:ext cx="5579533" cy="5911850"/>
          </a:xfrm>
          <a:solidFill>
            <a:srgbClr val="E6007E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on symbol to add image</a:t>
            </a:r>
          </a:p>
        </p:txBody>
      </p: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F5D9C9A0-7951-4196-AEE3-92BFCF5721F7}"/>
              </a:ext>
            </a:extLst>
          </p:cNvPr>
          <p:cNvGrpSpPr/>
          <p:nvPr userDrawn="1"/>
        </p:nvGrpSpPr>
        <p:grpSpPr>
          <a:xfrm>
            <a:off x="-2089900" y="977046"/>
            <a:ext cx="1980000" cy="2129997"/>
            <a:chOff x="-2089900" y="977046"/>
            <a:chExt cx="1980000" cy="2129997"/>
          </a:xfrm>
        </p:grpSpPr>
        <p:sp>
          <p:nvSpPr>
            <p:cNvPr id="44" name="Folie Wechsel/Zurücksetzen/Textebenen">
              <a:extLst>
                <a:ext uri="{FF2B5EF4-FFF2-40B4-BE49-F238E27FC236}">
                  <a16:creationId xmlns:a16="http://schemas.microsoft.com/office/drawing/2014/main" id="{2AD43816-91E0-48A9-9BB1-AA81AD6B42F8}"/>
                </a:ext>
              </a:extLst>
            </p:cNvPr>
            <p:cNvSpPr txBox="1"/>
            <p:nvPr userDrawn="1"/>
          </p:nvSpPr>
          <p:spPr>
            <a:xfrm rot="10800000" flipH="1" flipV="1">
              <a:off x="-2089900" y="977046"/>
              <a:ext cx="1980000" cy="198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1000" noProof="0" dirty="0">
                  <a:solidFill>
                    <a:srgbClr val="333333"/>
                  </a:solidFill>
                </a:rPr>
                <a:t>Change slide layout in the menu via:</a:t>
              </a: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home // slides // layout</a:t>
              </a:r>
            </a:p>
            <a:p>
              <a:pPr algn="r" defTabSz="913990">
                <a:defRPr/>
              </a:pPr>
              <a:endParaRPr lang="en-US" sz="1000" noProof="0" dirty="0">
                <a:solidFill>
                  <a:srgbClr val="333333"/>
                </a:solidFill>
              </a:endParaRP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Change text level</a:t>
              </a: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in the menu via:</a:t>
              </a:r>
              <a:br>
                <a:rPr lang="en-US" sz="1000" noProof="0" dirty="0">
                  <a:solidFill>
                    <a:srgbClr val="333333"/>
                  </a:solidFill>
                </a:rPr>
              </a:br>
              <a:r>
                <a:rPr lang="en-US" sz="1000" noProof="0" dirty="0">
                  <a:solidFill>
                    <a:srgbClr val="333333"/>
                  </a:solidFill>
                </a:rPr>
                <a:t>home // paragraph // list level</a:t>
              </a:r>
            </a:p>
          </p:txBody>
        </p:sp>
        <p:grpSp>
          <p:nvGrpSpPr>
            <p:cNvPr id="45" name="Gruppieren 44">
              <a:extLst>
                <a:ext uri="{FF2B5EF4-FFF2-40B4-BE49-F238E27FC236}">
                  <a16:creationId xmlns:a16="http://schemas.microsoft.com/office/drawing/2014/main" id="{EF9548FA-1BF5-4FE2-AF99-BF36A949B5B1}"/>
                </a:ext>
              </a:extLst>
            </p:cNvPr>
            <p:cNvGrpSpPr/>
            <p:nvPr userDrawn="1"/>
          </p:nvGrpSpPr>
          <p:grpSpPr>
            <a:xfrm>
              <a:off x="-1549900" y="2315043"/>
              <a:ext cx="1438338" cy="792000"/>
              <a:chOff x="-1549900" y="3064343"/>
              <a:chExt cx="1438338" cy="792000"/>
            </a:xfrm>
          </p:grpSpPr>
          <p:pic>
            <p:nvPicPr>
              <p:cNvPr id="46" name="Listenebene erhöhen">
                <a:extLst>
                  <a:ext uri="{FF2B5EF4-FFF2-40B4-BE49-F238E27FC236}">
                    <a16:creationId xmlns:a16="http://schemas.microsoft.com/office/drawing/2014/main" id="{245DC52B-8031-479C-9378-4A9805176643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47100" y="3064343"/>
                <a:ext cx="635538" cy="32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7" name="Listenebene verringern">
                <a:extLst>
                  <a:ext uri="{FF2B5EF4-FFF2-40B4-BE49-F238E27FC236}">
                    <a16:creationId xmlns:a16="http://schemas.microsoft.com/office/drawing/2014/main" id="{C6C92D6C-97C2-4218-8E48-AE686D7B0D00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47100" y="3532343"/>
                <a:ext cx="635538" cy="32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Text // Listenebene erhöhen">
                <a:extLst>
                  <a:ext uri="{FF2B5EF4-FFF2-40B4-BE49-F238E27FC236}">
                    <a16:creationId xmlns:a16="http://schemas.microsoft.com/office/drawing/2014/main" id="{1A822F79-4571-4D0A-A7F2-0324FFA06956}"/>
                  </a:ext>
                </a:extLst>
              </p:cNvPr>
              <p:cNvSpPr txBox="1"/>
              <p:nvPr userDrawn="1"/>
            </p:nvSpPr>
            <p:spPr>
              <a:xfrm>
                <a:off x="-1549900" y="3064343"/>
                <a:ext cx="720000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Increase list level</a:t>
                </a:r>
              </a:p>
            </p:txBody>
          </p:sp>
          <p:sp>
            <p:nvSpPr>
              <p:cNvPr id="49" name="Text // Listenebene verringern">
                <a:extLst>
                  <a:ext uri="{FF2B5EF4-FFF2-40B4-BE49-F238E27FC236}">
                    <a16:creationId xmlns:a16="http://schemas.microsoft.com/office/drawing/2014/main" id="{5EEE0D9C-887A-487D-B6CE-1E98B27964DB}"/>
                  </a:ext>
                </a:extLst>
              </p:cNvPr>
              <p:cNvSpPr txBox="1"/>
              <p:nvPr userDrawn="1"/>
            </p:nvSpPr>
            <p:spPr>
              <a:xfrm>
                <a:off x="-1549900" y="3532343"/>
                <a:ext cx="720000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Lower</a:t>
                </a:r>
              </a:p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list level</a:t>
                </a:r>
              </a:p>
            </p:txBody>
          </p:sp>
        </p:grpSp>
      </p:grp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24381DEF-DABA-4270-8BAD-E4011AECFB7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74902" y="6352479"/>
            <a:ext cx="1209844" cy="285146"/>
          </a:xfrm>
          <a:noFill/>
        </p:spPr>
        <p:txBody>
          <a:bodyPr rIns="0" anchor="ctr" anchorCtr="0">
            <a:noAutofit/>
          </a:bodyPr>
          <a:lstStyle>
            <a:lvl1pPr algn="ctr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BF652E5A-5CA0-445F-BB46-1D00FFAB13A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087373" y="6352479"/>
            <a:ext cx="1209844" cy="285146"/>
          </a:xfrm>
          <a:noFill/>
        </p:spPr>
        <p:txBody>
          <a:bodyPr rIns="0" anchor="ctr" anchorCtr="0">
            <a:noAutofit/>
          </a:bodyPr>
          <a:lstStyle>
            <a:lvl1pPr algn="ctr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47335" y="6308727"/>
            <a:ext cx="2847160" cy="365125"/>
          </a:xfrm>
        </p:spPr>
        <p:txBody>
          <a:bodyPr/>
          <a:lstStyle/>
          <a:p>
            <a:r>
              <a:rPr lang="en-US" noProof="0" dirty="0"/>
              <a:t>Title of presentation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AC33EA7C-293A-45C6-9D1C-0ED4C351444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42531" y="6161588"/>
            <a:ext cx="1211136" cy="77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578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2 Bilder 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8501" y="492369"/>
            <a:ext cx="7019756" cy="409714"/>
          </a:xfrm>
        </p:spPr>
        <p:txBody>
          <a:bodyPr>
            <a:normAutofit/>
          </a:bodyPr>
          <a:lstStyle/>
          <a:p>
            <a:r>
              <a:rPr lang="en-US" noProof="0" dirty="0"/>
              <a:t>Click to edit title master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98501" y="1535723"/>
            <a:ext cx="7019756" cy="4641240"/>
          </a:xfrm>
        </p:spPr>
        <p:txBody>
          <a:bodyPr/>
          <a:lstStyle/>
          <a:p>
            <a:pPr lvl="0"/>
            <a:r>
              <a:rPr lang="en-US" noProof="0" dirty="0"/>
              <a:t>Edit Text Master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Date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21F-1515-4815-8BAC-2C06E19CB9A5}" type="slidenum">
              <a:rPr lang="en-US" noProof="0" smtClean="0"/>
              <a:t>‹Nr.›</a:t>
            </a:fld>
            <a:endParaRPr lang="en-US" noProof="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698501" y="931362"/>
            <a:ext cx="7019756" cy="3327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 master format</a:t>
            </a:r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4" hasCustomPrompt="1"/>
          </p:nvPr>
        </p:nvSpPr>
        <p:spPr>
          <a:xfrm>
            <a:off x="8147352" y="285751"/>
            <a:ext cx="3638248" cy="2849336"/>
          </a:xfrm>
          <a:solidFill>
            <a:srgbClr val="E6007E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on symbol to add image</a:t>
            </a:r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5" hasCustomPrompt="1"/>
          </p:nvPr>
        </p:nvSpPr>
        <p:spPr>
          <a:xfrm>
            <a:off x="8147352" y="3327627"/>
            <a:ext cx="3638248" cy="2849336"/>
          </a:xfrm>
          <a:solidFill>
            <a:srgbClr val="E6007E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on symbol to add image</a:t>
            </a:r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F5D9C9A0-7951-4196-AEE3-92BFCF5721F7}"/>
              </a:ext>
            </a:extLst>
          </p:cNvPr>
          <p:cNvGrpSpPr/>
          <p:nvPr userDrawn="1"/>
        </p:nvGrpSpPr>
        <p:grpSpPr>
          <a:xfrm>
            <a:off x="-2089900" y="977046"/>
            <a:ext cx="1980000" cy="2129997"/>
            <a:chOff x="-2089900" y="977046"/>
            <a:chExt cx="1980000" cy="2129997"/>
          </a:xfrm>
        </p:grpSpPr>
        <p:sp>
          <p:nvSpPr>
            <p:cNvPr id="38" name="Folie Wechsel/Zurücksetzen/Textebenen">
              <a:extLst>
                <a:ext uri="{FF2B5EF4-FFF2-40B4-BE49-F238E27FC236}">
                  <a16:creationId xmlns:a16="http://schemas.microsoft.com/office/drawing/2014/main" id="{2AD43816-91E0-48A9-9BB1-AA81AD6B42F8}"/>
                </a:ext>
              </a:extLst>
            </p:cNvPr>
            <p:cNvSpPr txBox="1"/>
            <p:nvPr userDrawn="1"/>
          </p:nvSpPr>
          <p:spPr>
            <a:xfrm rot="10800000" flipH="1" flipV="1">
              <a:off x="-2089900" y="977046"/>
              <a:ext cx="1980000" cy="198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1000" noProof="0" dirty="0">
                  <a:solidFill>
                    <a:srgbClr val="333333"/>
                  </a:solidFill>
                </a:rPr>
                <a:t>Change slide layout in the menu via:</a:t>
              </a: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home // slides // layout</a:t>
              </a:r>
            </a:p>
            <a:p>
              <a:pPr algn="r" defTabSz="913990">
                <a:defRPr/>
              </a:pPr>
              <a:endParaRPr lang="en-US" sz="1000" noProof="0" dirty="0">
                <a:solidFill>
                  <a:srgbClr val="333333"/>
                </a:solidFill>
              </a:endParaRP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Change text level</a:t>
              </a:r>
            </a:p>
            <a:p>
              <a:pPr algn="r" defTabSz="913990">
                <a:defRPr/>
              </a:pPr>
              <a:r>
                <a:rPr lang="en-US" sz="1000" noProof="0" dirty="0">
                  <a:solidFill>
                    <a:srgbClr val="333333"/>
                  </a:solidFill>
                </a:rPr>
                <a:t>in the menu via:</a:t>
              </a:r>
              <a:br>
                <a:rPr lang="en-US" sz="1000" noProof="0" dirty="0">
                  <a:solidFill>
                    <a:srgbClr val="333333"/>
                  </a:solidFill>
                </a:rPr>
              </a:br>
              <a:r>
                <a:rPr lang="en-US" sz="1000" noProof="0" dirty="0">
                  <a:solidFill>
                    <a:srgbClr val="333333"/>
                  </a:solidFill>
                </a:rPr>
                <a:t>home // paragraph // list level</a:t>
              </a:r>
            </a:p>
          </p:txBody>
        </p:sp>
        <p:grpSp>
          <p:nvGrpSpPr>
            <p:cNvPr id="39" name="Gruppieren 38">
              <a:extLst>
                <a:ext uri="{FF2B5EF4-FFF2-40B4-BE49-F238E27FC236}">
                  <a16:creationId xmlns:a16="http://schemas.microsoft.com/office/drawing/2014/main" id="{EF9548FA-1BF5-4FE2-AF99-BF36A949B5B1}"/>
                </a:ext>
              </a:extLst>
            </p:cNvPr>
            <p:cNvGrpSpPr/>
            <p:nvPr userDrawn="1"/>
          </p:nvGrpSpPr>
          <p:grpSpPr>
            <a:xfrm>
              <a:off x="-1549900" y="2315043"/>
              <a:ext cx="1438338" cy="792000"/>
              <a:chOff x="-1549900" y="3064343"/>
              <a:chExt cx="1438338" cy="792000"/>
            </a:xfrm>
          </p:grpSpPr>
          <p:pic>
            <p:nvPicPr>
              <p:cNvPr id="40" name="Listenebene erhöhen">
                <a:extLst>
                  <a:ext uri="{FF2B5EF4-FFF2-40B4-BE49-F238E27FC236}">
                    <a16:creationId xmlns:a16="http://schemas.microsoft.com/office/drawing/2014/main" id="{245DC52B-8031-479C-9378-4A9805176643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47100" y="3064343"/>
                <a:ext cx="635538" cy="32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" name="Listenebene verringern">
                <a:extLst>
                  <a:ext uri="{FF2B5EF4-FFF2-40B4-BE49-F238E27FC236}">
                    <a16:creationId xmlns:a16="http://schemas.microsoft.com/office/drawing/2014/main" id="{C6C92D6C-97C2-4218-8E48-AE686D7B0D00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47100" y="3532343"/>
                <a:ext cx="635538" cy="32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" name="Text // Listenebene erhöhen">
                <a:extLst>
                  <a:ext uri="{FF2B5EF4-FFF2-40B4-BE49-F238E27FC236}">
                    <a16:creationId xmlns:a16="http://schemas.microsoft.com/office/drawing/2014/main" id="{1A822F79-4571-4D0A-A7F2-0324FFA06956}"/>
                  </a:ext>
                </a:extLst>
              </p:cNvPr>
              <p:cNvSpPr txBox="1"/>
              <p:nvPr userDrawn="1"/>
            </p:nvSpPr>
            <p:spPr>
              <a:xfrm>
                <a:off x="-1549900" y="3064343"/>
                <a:ext cx="720000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Increase list level</a:t>
                </a:r>
              </a:p>
            </p:txBody>
          </p:sp>
          <p:sp>
            <p:nvSpPr>
              <p:cNvPr id="43" name="Text // Listenebene verringern">
                <a:extLst>
                  <a:ext uri="{FF2B5EF4-FFF2-40B4-BE49-F238E27FC236}">
                    <a16:creationId xmlns:a16="http://schemas.microsoft.com/office/drawing/2014/main" id="{5EEE0D9C-887A-487D-B6CE-1E98B27964DB}"/>
                  </a:ext>
                </a:extLst>
              </p:cNvPr>
              <p:cNvSpPr txBox="1"/>
              <p:nvPr userDrawn="1"/>
            </p:nvSpPr>
            <p:spPr>
              <a:xfrm>
                <a:off x="-1549900" y="3532343"/>
                <a:ext cx="720000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Lower</a:t>
                </a:r>
              </a:p>
              <a:p>
                <a:pPr algn="r" defTabSz="913990">
                  <a:defRPr/>
                </a:pPr>
                <a:r>
                  <a:rPr lang="en-US" sz="1000" noProof="0" dirty="0">
                    <a:solidFill>
                      <a:srgbClr val="333333"/>
                    </a:solidFill>
                  </a:rPr>
                  <a:t>list level</a:t>
                </a:r>
              </a:p>
            </p:txBody>
          </p:sp>
        </p:grpSp>
      </p:grp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24381DEF-DABA-4270-8BAD-E4011AECFB7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674902" y="6352479"/>
            <a:ext cx="1209844" cy="285146"/>
          </a:xfrm>
          <a:noFill/>
        </p:spPr>
        <p:txBody>
          <a:bodyPr rIns="0" anchor="ctr" anchorCtr="0">
            <a:noAutofit/>
          </a:bodyPr>
          <a:lstStyle>
            <a:lvl1pPr algn="ctr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BF652E5A-5CA0-445F-BB46-1D00FFAB13A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87373" y="6352479"/>
            <a:ext cx="1209844" cy="285146"/>
          </a:xfrm>
          <a:noFill/>
        </p:spPr>
        <p:txBody>
          <a:bodyPr rIns="0" anchor="ctr" anchorCtr="0">
            <a:noAutofit/>
          </a:bodyPr>
          <a:lstStyle>
            <a:lvl1pPr algn="ctr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en-US" noProof="0" dirty="0"/>
              <a:t>partner logo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47335" y="6308727"/>
            <a:ext cx="2847160" cy="365125"/>
          </a:xfrm>
        </p:spPr>
        <p:txBody>
          <a:bodyPr/>
          <a:lstStyle/>
          <a:p>
            <a:r>
              <a:rPr lang="en-US" noProof="0" dirty="0"/>
              <a:t>Title of presentation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446E8A20-3EE2-417E-A1D0-6F5ACD8EC6D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42531" y="6161588"/>
            <a:ext cx="1211136" cy="77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128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master format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12.06.2025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21F-1515-4815-8BAC-2C06E19CB9A5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47335" y="6308727"/>
            <a:ext cx="2847160" cy="365125"/>
          </a:xfrm>
        </p:spPr>
        <p:txBody>
          <a:bodyPr/>
          <a:lstStyle/>
          <a:p>
            <a:r>
              <a:rPr lang="en-US" noProof="0" dirty="0"/>
              <a:t>Title of presentation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9313891-854E-4D67-ADBB-5F560B9EC5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2531" y="6161588"/>
            <a:ext cx="1211136" cy="776576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181FB614-1937-20ED-9C90-4DA2326D2C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99356" y="6287128"/>
            <a:ext cx="1389405" cy="403200"/>
          </a:xfrm>
          <a:prstGeom prst="rect">
            <a:avLst/>
          </a:prstGeom>
        </p:spPr>
      </p:pic>
      <p:pic>
        <p:nvPicPr>
          <p:cNvPr id="6" name="Grafik 5" descr="Ein Bild, das Schrift, Grafiken, Grafikdesign, Screenshot enthält.&#10;&#10;KI-generierte Inhalte können fehlerhaft sein.">
            <a:extLst>
              <a:ext uri="{FF2B5EF4-FFF2-40B4-BE49-F238E27FC236}">
                <a16:creationId xmlns:a16="http://schemas.microsoft.com/office/drawing/2014/main" id="{4370F075-C553-0C3A-C155-FD1DBB6FF5C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359867" y="6308727"/>
            <a:ext cx="1048635" cy="36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fik 28">
            <a:extLst>
              <a:ext uri="{FF2B5EF4-FFF2-40B4-BE49-F238E27FC236}">
                <a16:creationId xmlns:a16="http://schemas.microsoft.com/office/drawing/2014/main" id="{1B29FB91-D68B-4962-B3D3-C04392BD12A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9758" y="6396800"/>
            <a:ext cx="1005842" cy="18897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1" y="492369"/>
            <a:ext cx="11087100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/>
              <a:t>Click to edit title master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1" y="1535723"/>
            <a:ext cx="11087100" cy="4641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Edit text master format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3807" y="6308727"/>
            <a:ext cx="61427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7335" y="6308727"/>
            <a:ext cx="452966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Title of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155" y="6308727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EBEB721F-1515-4815-8BAC-2C06E19CB9A5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9E931392-A1E0-4D48-8861-E04FD216DF05}"/>
              </a:ext>
            </a:extLst>
          </p:cNvPr>
          <p:cNvGrpSpPr/>
          <p:nvPr userDrawn="1"/>
        </p:nvGrpSpPr>
        <p:grpSpPr>
          <a:xfrm>
            <a:off x="-626533" y="-469900"/>
            <a:ext cx="13400133" cy="7764100"/>
            <a:chOff x="-469900" y="-469900"/>
            <a:chExt cx="10050100" cy="7764100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AB8C7248-3EE2-433A-ADE9-88EDFE8891BC}"/>
                </a:ext>
              </a:extLst>
            </p:cNvPr>
            <p:cNvGrpSpPr/>
            <p:nvPr userDrawn="1"/>
          </p:nvGrpSpPr>
          <p:grpSpPr>
            <a:xfrm>
              <a:off x="511175" y="-469900"/>
              <a:ext cx="0" cy="7764100"/>
              <a:chOff x="523875" y="-469900"/>
              <a:chExt cx="0" cy="7764100"/>
            </a:xfrm>
          </p:grpSpPr>
          <p:cxnSp>
            <p:nvCxnSpPr>
              <p:cNvPr id="26" name="Gerader Verbinder 25">
                <a:extLst>
                  <a:ext uri="{FF2B5EF4-FFF2-40B4-BE49-F238E27FC236}">
                    <a16:creationId xmlns:a16="http://schemas.microsoft.com/office/drawing/2014/main" id="{F504C1D3-B806-4A63-9021-4438B44D294B}"/>
                  </a:ext>
                </a:extLst>
              </p:cNvPr>
              <p:cNvCxnSpPr/>
              <p:nvPr userDrawn="1"/>
            </p:nvCxnSpPr>
            <p:spPr>
              <a:xfrm>
                <a:off x="523875" y="-469900"/>
                <a:ext cx="0" cy="360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r Verbinder 26">
                <a:extLst>
                  <a:ext uri="{FF2B5EF4-FFF2-40B4-BE49-F238E27FC236}">
                    <a16:creationId xmlns:a16="http://schemas.microsoft.com/office/drawing/2014/main" id="{7D68EEE1-138B-464F-94A9-9A7B8D366E6D}"/>
                  </a:ext>
                </a:extLst>
              </p:cNvPr>
              <p:cNvCxnSpPr/>
              <p:nvPr userDrawn="1"/>
            </p:nvCxnSpPr>
            <p:spPr>
              <a:xfrm>
                <a:off x="523875" y="6934200"/>
                <a:ext cx="0" cy="360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00E6947D-6BC0-4772-9A13-FCC219252CD2}"/>
                </a:ext>
              </a:extLst>
            </p:cNvPr>
            <p:cNvGrpSpPr/>
            <p:nvPr userDrawn="1"/>
          </p:nvGrpSpPr>
          <p:grpSpPr>
            <a:xfrm>
              <a:off x="8832850" y="-469900"/>
              <a:ext cx="0" cy="7764100"/>
              <a:chOff x="8515350" y="-469900"/>
              <a:chExt cx="0" cy="7764100"/>
            </a:xfrm>
          </p:grpSpPr>
          <p:cxnSp>
            <p:nvCxnSpPr>
              <p:cNvPr id="24" name="Gerader Verbinder 23">
                <a:extLst>
                  <a:ext uri="{FF2B5EF4-FFF2-40B4-BE49-F238E27FC236}">
                    <a16:creationId xmlns:a16="http://schemas.microsoft.com/office/drawing/2014/main" id="{83107247-8158-465C-91EE-38F232EF9002}"/>
                  </a:ext>
                </a:extLst>
              </p:cNvPr>
              <p:cNvCxnSpPr/>
              <p:nvPr userDrawn="1"/>
            </p:nvCxnSpPr>
            <p:spPr>
              <a:xfrm>
                <a:off x="8515350" y="-469900"/>
                <a:ext cx="0" cy="360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Gerader Verbinder 24">
                <a:extLst>
                  <a:ext uri="{FF2B5EF4-FFF2-40B4-BE49-F238E27FC236}">
                    <a16:creationId xmlns:a16="http://schemas.microsoft.com/office/drawing/2014/main" id="{BF9E29DE-C229-4366-B67D-84601A075A78}"/>
                  </a:ext>
                </a:extLst>
              </p:cNvPr>
              <p:cNvCxnSpPr/>
              <p:nvPr userDrawn="1"/>
            </p:nvCxnSpPr>
            <p:spPr>
              <a:xfrm>
                <a:off x="8515350" y="6934200"/>
                <a:ext cx="0" cy="360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7A546391-9534-4D35-8625-78FFDFCCC7A9}"/>
                </a:ext>
              </a:extLst>
            </p:cNvPr>
            <p:cNvGrpSpPr/>
            <p:nvPr userDrawn="1"/>
          </p:nvGrpSpPr>
          <p:grpSpPr>
            <a:xfrm>
              <a:off x="-469900" y="6202364"/>
              <a:ext cx="10050100" cy="0"/>
              <a:chOff x="-469900" y="6354764"/>
              <a:chExt cx="10050100" cy="0"/>
            </a:xfrm>
          </p:grpSpPr>
          <p:cxnSp>
            <p:nvCxnSpPr>
              <p:cNvPr id="22" name="Gerader Verbinder 21">
                <a:extLst>
                  <a:ext uri="{FF2B5EF4-FFF2-40B4-BE49-F238E27FC236}">
                    <a16:creationId xmlns:a16="http://schemas.microsoft.com/office/drawing/2014/main" id="{1FD58811-5F05-4092-B10D-7C37F321F784}"/>
                  </a:ext>
                </a:extLst>
              </p:cNvPr>
              <p:cNvCxnSpPr/>
              <p:nvPr userDrawn="1"/>
            </p:nvCxnSpPr>
            <p:spPr>
              <a:xfrm>
                <a:off x="9220200" y="6354764"/>
                <a:ext cx="3600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Gerader Verbinder 22">
                <a:extLst>
                  <a:ext uri="{FF2B5EF4-FFF2-40B4-BE49-F238E27FC236}">
                    <a16:creationId xmlns:a16="http://schemas.microsoft.com/office/drawing/2014/main" id="{E2981AC0-EE73-476A-9A1D-EABC661E12D3}"/>
                  </a:ext>
                </a:extLst>
              </p:cNvPr>
              <p:cNvCxnSpPr/>
              <p:nvPr userDrawn="1"/>
            </p:nvCxnSpPr>
            <p:spPr>
              <a:xfrm>
                <a:off x="-469900" y="6354764"/>
                <a:ext cx="3600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Hilfslinien">
              <a:extLst>
                <a:ext uri="{FF2B5EF4-FFF2-40B4-BE49-F238E27FC236}">
                  <a16:creationId xmlns:a16="http://schemas.microsoft.com/office/drawing/2014/main" id="{63D7143B-9222-48EF-961F-8FB7100D79FE}"/>
                </a:ext>
              </a:extLst>
            </p:cNvPr>
            <p:cNvSpPr txBox="1"/>
            <p:nvPr userDrawn="1"/>
          </p:nvSpPr>
          <p:spPr>
            <a:xfrm rot="10800000" flipH="1" flipV="1">
              <a:off x="634998" y="-468000"/>
              <a:ext cx="5246253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5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71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0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4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78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814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49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85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0429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Show guides via menu: View // Guides // click guides checkbox</a:t>
              </a:r>
            </a:p>
          </p:txBody>
        </p:sp>
        <p:sp>
          <p:nvSpPr>
            <p:cNvPr id="18" name="Fußzeile">
              <a:extLst>
                <a:ext uri="{FF2B5EF4-FFF2-40B4-BE49-F238E27FC236}">
                  <a16:creationId xmlns:a16="http://schemas.microsoft.com/office/drawing/2014/main" id="{4AB8BBB8-563C-4B63-AD33-4CFEF37AC6B1}"/>
                </a:ext>
              </a:extLst>
            </p:cNvPr>
            <p:cNvSpPr txBox="1"/>
            <p:nvPr userDrawn="1"/>
          </p:nvSpPr>
          <p:spPr>
            <a:xfrm rot="10800000" flipH="1" flipV="1">
              <a:off x="634999" y="6934200"/>
              <a:ext cx="7477501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5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71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0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4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78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814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49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85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0429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b="0" baseline="0" noProof="0" dirty="0">
                  <a:solidFill>
                    <a:schemeClr val="tx1"/>
                  </a:solidFill>
                  <a:latin typeface="+mn-lt"/>
                </a:rPr>
                <a:t>Set footer per slide or for all/some via menu: Insert // text // Header &amp; Footer</a:t>
              </a:r>
            </a:p>
          </p:txBody>
        </p:sp>
        <p:grpSp>
          <p:nvGrpSpPr>
            <p:cNvPr id="19" name="Gruppieren 18">
              <a:extLst>
                <a:ext uri="{FF2B5EF4-FFF2-40B4-BE49-F238E27FC236}">
                  <a16:creationId xmlns:a16="http://schemas.microsoft.com/office/drawing/2014/main" id="{167CA611-DFAA-4EA5-A690-281B0DBADDFD}"/>
                </a:ext>
              </a:extLst>
            </p:cNvPr>
            <p:cNvGrpSpPr/>
            <p:nvPr userDrawn="1"/>
          </p:nvGrpSpPr>
          <p:grpSpPr>
            <a:xfrm>
              <a:off x="-469900" y="1520866"/>
              <a:ext cx="10050100" cy="2157"/>
              <a:chOff x="-469900" y="1520866"/>
              <a:chExt cx="10050100" cy="2157"/>
            </a:xfrm>
          </p:grpSpPr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12E7E94B-6545-460C-B370-BE200C4BE355}"/>
                  </a:ext>
                </a:extLst>
              </p:cNvPr>
              <p:cNvCxnSpPr/>
              <p:nvPr userDrawn="1"/>
            </p:nvCxnSpPr>
            <p:spPr>
              <a:xfrm>
                <a:off x="9220200" y="1523023"/>
                <a:ext cx="3600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r Verbinder 20">
                <a:extLst>
                  <a:ext uri="{FF2B5EF4-FFF2-40B4-BE49-F238E27FC236}">
                    <a16:creationId xmlns:a16="http://schemas.microsoft.com/office/drawing/2014/main" id="{97289D65-223E-4BF4-BB12-B5E565B7BA18}"/>
                  </a:ext>
                </a:extLst>
              </p:cNvPr>
              <p:cNvCxnSpPr/>
              <p:nvPr userDrawn="1"/>
            </p:nvCxnSpPr>
            <p:spPr>
              <a:xfrm>
                <a:off x="-469900" y="1520866"/>
                <a:ext cx="3600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Rechteck 29">
            <a:extLst>
              <a:ext uri="{FF2B5EF4-FFF2-40B4-BE49-F238E27FC236}">
                <a16:creationId xmlns:a16="http://schemas.microsoft.com/office/drawing/2014/main" id="{A1960674-AA03-4969-8CF8-731ED6176232}"/>
              </a:ext>
            </a:extLst>
          </p:cNvPr>
          <p:cNvSpPr/>
          <p:nvPr userDrawn="1"/>
        </p:nvSpPr>
        <p:spPr>
          <a:xfrm>
            <a:off x="0" y="0"/>
            <a:ext cx="288000" cy="288000"/>
          </a:xfrm>
          <a:prstGeom prst="rect">
            <a:avLst/>
          </a:prstGeom>
          <a:solidFill>
            <a:srgbClr val="F078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0562" y="6286536"/>
            <a:ext cx="1087395" cy="40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98" r:id="rId4"/>
    <p:sldLayoutId id="2147483699" r:id="rId5"/>
    <p:sldLayoutId id="2147483700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33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017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04" userDrawn="1">
          <p15:clr>
            <a:srgbClr val="F26B43"/>
          </p15:clr>
        </p15:guide>
        <p15:guide id="2" pos="7424" userDrawn="1">
          <p15:clr>
            <a:srgbClr val="F26B43"/>
          </p15:clr>
        </p15:guide>
        <p15:guide id="3" pos="427" userDrawn="1">
          <p15:clr>
            <a:srgbClr val="F26B43"/>
          </p15:clr>
        </p15:guide>
        <p15:guide id="4" orient="horz" pos="9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4.png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Oval 102">
            <a:extLst>
              <a:ext uri="{FF2B5EF4-FFF2-40B4-BE49-F238E27FC236}">
                <a16:creationId xmlns:a16="http://schemas.microsoft.com/office/drawing/2014/main" id="{67CBF4F0-C0CB-D010-72E0-AACA7B419677}"/>
              </a:ext>
            </a:extLst>
          </p:cNvPr>
          <p:cNvSpPr/>
          <p:nvPr/>
        </p:nvSpPr>
        <p:spPr>
          <a:xfrm>
            <a:off x="719763" y="1810107"/>
            <a:ext cx="2401437" cy="1517909"/>
          </a:xfrm>
          <a:prstGeom prst="ellipse">
            <a:avLst/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500" dirty="0">
                <a:solidFill>
                  <a:schemeClr val="tx2"/>
                </a:solidFill>
              </a:rPr>
              <a:t>Simulations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2216708-C9D0-B907-92FA-480679A2D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</a:t>
            </a:r>
            <a:r>
              <a:rPr lang="en-US" noProof="0" dirty="0"/>
              <a:t>.11.2025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67E0877-F626-58E2-03F2-65B2F0D11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21F-1515-4815-8BAC-2C06E19CB9A5}" type="slidenum">
              <a:rPr lang="en-US" noProof="0" smtClean="0"/>
              <a:pPr/>
              <a:t>1</a:t>
            </a:fld>
            <a:endParaRPr lang="en-US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17A462-571B-00F8-9F67-641F48B1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Simulating laser-driven electron acceleration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B87BB7B9-5E6F-21A4-6221-7408839CF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192" y="54623"/>
            <a:ext cx="3578589" cy="431554"/>
          </a:xfrm>
        </p:spPr>
        <p:txBody>
          <a:bodyPr/>
          <a:lstStyle/>
          <a:p>
            <a:r>
              <a:rPr lang="en-US" dirty="0"/>
              <a:t>On the interplay of</a:t>
            </a:r>
            <a:endParaRPr lang="en-US" sz="2600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DDF1F721-20CD-0779-6BA3-8BF205D1FE09}"/>
              </a:ext>
            </a:extLst>
          </p:cNvPr>
          <p:cNvGrpSpPr/>
          <p:nvPr/>
        </p:nvGrpSpPr>
        <p:grpSpPr>
          <a:xfrm>
            <a:off x="4322106" y="2101378"/>
            <a:ext cx="1950714" cy="3914998"/>
            <a:chOff x="1347335" y="1644174"/>
            <a:chExt cx="1950714" cy="3914998"/>
          </a:xfrm>
        </p:grpSpPr>
        <p:grpSp>
          <p:nvGrpSpPr>
            <p:cNvPr id="8" name="Gruppieren 7">
              <a:extLst>
                <a:ext uri="{FF2B5EF4-FFF2-40B4-BE49-F238E27FC236}">
                  <a16:creationId xmlns:a16="http://schemas.microsoft.com/office/drawing/2014/main" id="{0C1D0D04-2770-4335-49CE-375277C83299}"/>
                </a:ext>
              </a:extLst>
            </p:cNvPr>
            <p:cNvGrpSpPr/>
            <p:nvPr/>
          </p:nvGrpSpPr>
          <p:grpSpPr>
            <a:xfrm>
              <a:off x="1347335" y="1644174"/>
              <a:ext cx="1950714" cy="3914998"/>
              <a:chOff x="1001308" y="1660918"/>
              <a:chExt cx="1950714" cy="3914998"/>
            </a:xfrm>
          </p:grpSpPr>
          <p:sp>
            <p:nvSpPr>
              <p:cNvPr id="11" name="Freihandform 10">
                <a:extLst>
                  <a:ext uri="{FF2B5EF4-FFF2-40B4-BE49-F238E27FC236}">
                    <a16:creationId xmlns:a16="http://schemas.microsoft.com/office/drawing/2014/main" id="{3C889B00-8604-439B-2F3F-3128357B60F5}"/>
                  </a:ext>
                </a:extLst>
              </p:cNvPr>
              <p:cNvSpPr/>
              <p:nvPr/>
            </p:nvSpPr>
            <p:spPr>
              <a:xfrm rot="10800000">
                <a:off x="1074548" y="1660918"/>
                <a:ext cx="1817228" cy="2811783"/>
              </a:xfrm>
              <a:custGeom>
                <a:avLst/>
                <a:gdLst>
                  <a:gd name="connsiteX0" fmla="*/ 1154632 w 1817228"/>
                  <a:gd name="connsiteY0" fmla="*/ 1173377 h 2811783"/>
                  <a:gd name="connsiteX1" fmla="*/ 1283220 w 1817228"/>
                  <a:gd name="connsiteY1" fmla="*/ 1086030 h 2811783"/>
                  <a:gd name="connsiteX2" fmla="*/ 1154632 w 1817228"/>
                  <a:gd name="connsiteY2" fmla="*/ 998683 h 2811783"/>
                  <a:gd name="connsiteX3" fmla="*/ 1036149 w 1817228"/>
                  <a:gd name="connsiteY3" fmla="*/ 1052031 h 2811783"/>
                  <a:gd name="connsiteX4" fmla="*/ 1028576 w 1817228"/>
                  <a:gd name="connsiteY4" fmla="*/ 1077512 h 2811783"/>
                  <a:gd name="connsiteX5" fmla="*/ 1020881 w 1817228"/>
                  <a:gd name="connsiteY5" fmla="*/ 1051623 h 2811783"/>
                  <a:gd name="connsiteX6" fmla="*/ 902398 w 1817228"/>
                  <a:gd name="connsiteY6" fmla="*/ 998275 h 2811783"/>
                  <a:gd name="connsiteX7" fmla="*/ 783915 w 1817228"/>
                  <a:gd name="connsiteY7" fmla="*/ 1051623 h 2811783"/>
                  <a:gd name="connsiteX8" fmla="*/ 773863 w 1817228"/>
                  <a:gd name="connsiteY8" fmla="*/ 1085444 h 2811783"/>
                  <a:gd name="connsiteX9" fmla="*/ 763932 w 1817228"/>
                  <a:gd name="connsiteY9" fmla="*/ 1052031 h 2811783"/>
                  <a:gd name="connsiteX10" fmla="*/ 645449 w 1817228"/>
                  <a:gd name="connsiteY10" fmla="*/ 998683 h 2811783"/>
                  <a:gd name="connsiteX11" fmla="*/ 516861 w 1817228"/>
                  <a:gd name="connsiteY11" fmla="*/ 1086030 h 2811783"/>
                  <a:gd name="connsiteX12" fmla="*/ 645449 w 1817228"/>
                  <a:gd name="connsiteY12" fmla="*/ 1173377 h 2811783"/>
                  <a:gd name="connsiteX13" fmla="*/ 763932 w 1817228"/>
                  <a:gd name="connsiteY13" fmla="*/ 1120029 h 2811783"/>
                  <a:gd name="connsiteX14" fmla="*/ 773984 w 1817228"/>
                  <a:gd name="connsiteY14" fmla="*/ 1086208 h 2811783"/>
                  <a:gd name="connsiteX15" fmla="*/ 783915 w 1817228"/>
                  <a:gd name="connsiteY15" fmla="*/ 1119621 h 2811783"/>
                  <a:gd name="connsiteX16" fmla="*/ 902398 w 1817228"/>
                  <a:gd name="connsiteY16" fmla="*/ 1172969 h 2811783"/>
                  <a:gd name="connsiteX17" fmla="*/ 1020881 w 1817228"/>
                  <a:gd name="connsiteY17" fmla="*/ 1119621 h 2811783"/>
                  <a:gd name="connsiteX18" fmla="*/ 1028454 w 1817228"/>
                  <a:gd name="connsiteY18" fmla="*/ 1094140 h 2811783"/>
                  <a:gd name="connsiteX19" fmla="*/ 1036149 w 1817228"/>
                  <a:gd name="connsiteY19" fmla="*/ 1120029 h 2811783"/>
                  <a:gd name="connsiteX20" fmla="*/ 1154632 w 1817228"/>
                  <a:gd name="connsiteY20" fmla="*/ 1173377 h 2811783"/>
                  <a:gd name="connsiteX21" fmla="*/ 1817228 w 1817228"/>
                  <a:gd name="connsiteY21" fmla="*/ 2811783 h 2811783"/>
                  <a:gd name="connsiteX22" fmla="*/ 0 w 1817228"/>
                  <a:gd name="connsiteY22" fmla="*/ 2811783 h 2811783"/>
                  <a:gd name="connsiteX23" fmla="*/ 512077 w 1817228"/>
                  <a:gd name="connsiteY23" fmla="*/ 0 h 2811783"/>
                  <a:gd name="connsiteX24" fmla="*/ 1305151 w 1817228"/>
                  <a:gd name="connsiteY24" fmla="*/ 0 h 2811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17228" h="2811783">
                    <a:moveTo>
                      <a:pt x="1154632" y="1173377"/>
                    </a:moveTo>
                    <a:cubicBezTo>
                      <a:pt x="1225649" y="1173377"/>
                      <a:pt x="1283220" y="1134270"/>
                      <a:pt x="1283220" y="1086030"/>
                    </a:cubicBezTo>
                    <a:cubicBezTo>
                      <a:pt x="1283220" y="1037790"/>
                      <a:pt x="1225649" y="998683"/>
                      <a:pt x="1154632" y="998683"/>
                    </a:cubicBezTo>
                    <a:cubicBezTo>
                      <a:pt x="1101369" y="998683"/>
                      <a:pt x="1055670" y="1020681"/>
                      <a:pt x="1036149" y="1052031"/>
                    </a:cubicBezTo>
                    <a:lnTo>
                      <a:pt x="1028576" y="1077512"/>
                    </a:lnTo>
                    <a:lnTo>
                      <a:pt x="1020881" y="1051623"/>
                    </a:lnTo>
                    <a:cubicBezTo>
                      <a:pt x="1001360" y="1020273"/>
                      <a:pt x="955661" y="998275"/>
                      <a:pt x="902398" y="998275"/>
                    </a:cubicBezTo>
                    <a:cubicBezTo>
                      <a:pt x="849135" y="998275"/>
                      <a:pt x="803436" y="1020273"/>
                      <a:pt x="783915" y="1051623"/>
                    </a:cubicBezTo>
                    <a:lnTo>
                      <a:pt x="773863" y="1085444"/>
                    </a:lnTo>
                    <a:lnTo>
                      <a:pt x="763932" y="1052031"/>
                    </a:lnTo>
                    <a:cubicBezTo>
                      <a:pt x="744411" y="1020681"/>
                      <a:pt x="698712" y="998683"/>
                      <a:pt x="645449" y="998683"/>
                    </a:cubicBezTo>
                    <a:cubicBezTo>
                      <a:pt x="574432" y="998683"/>
                      <a:pt x="516861" y="1037790"/>
                      <a:pt x="516861" y="1086030"/>
                    </a:cubicBezTo>
                    <a:cubicBezTo>
                      <a:pt x="516861" y="1134270"/>
                      <a:pt x="574432" y="1173377"/>
                      <a:pt x="645449" y="1173377"/>
                    </a:cubicBezTo>
                    <a:cubicBezTo>
                      <a:pt x="698712" y="1173377"/>
                      <a:pt x="744411" y="1151379"/>
                      <a:pt x="763932" y="1120029"/>
                    </a:cubicBezTo>
                    <a:lnTo>
                      <a:pt x="773984" y="1086208"/>
                    </a:lnTo>
                    <a:lnTo>
                      <a:pt x="783915" y="1119621"/>
                    </a:lnTo>
                    <a:cubicBezTo>
                      <a:pt x="803436" y="1150971"/>
                      <a:pt x="849135" y="1172969"/>
                      <a:pt x="902398" y="1172969"/>
                    </a:cubicBezTo>
                    <a:cubicBezTo>
                      <a:pt x="955661" y="1172969"/>
                      <a:pt x="1001360" y="1150971"/>
                      <a:pt x="1020881" y="1119621"/>
                    </a:cubicBezTo>
                    <a:lnTo>
                      <a:pt x="1028454" y="1094140"/>
                    </a:lnTo>
                    <a:lnTo>
                      <a:pt x="1036149" y="1120029"/>
                    </a:lnTo>
                    <a:cubicBezTo>
                      <a:pt x="1055670" y="1151379"/>
                      <a:pt x="1101369" y="1173377"/>
                      <a:pt x="1154632" y="1173377"/>
                    </a:cubicBezTo>
                    <a:close/>
                    <a:moveTo>
                      <a:pt x="1817228" y="2811783"/>
                    </a:moveTo>
                    <a:lnTo>
                      <a:pt x="0" y="2811783"/>
                    </a:lnTo>
                    <a:lnTo>
                      <a:pt x="512077" y="0"/>
                    </a:lnTo>
                    <a:lnTo>
                      <a:pt x="1305151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chemeClr val="accent2">
                      <a:lumMod val="82000"/>
                    </a:schemeClr>
                  </a:gs>
                  <a:gs pos="48000">
                    <a:schemeClr val="accent2">
                      <a:lumMod val="97000"/>
                      <a:lumOff val="3000"/>
                      <a:alpha val="75000"/>
                    </a:schemeClr>
                  </a:gs>
                  <a:gs pos="0">
                    <a:schemeClr val="accent2">
                      <a:alpha val="25099"/>
                      <a:lumMod val="51000"/>
                      <a:lumOff val="49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5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Trapez 11">
                <a:extLst>
                  <a:ext uri="{FF2B5EF4-FFF2-40B4-BE49-F238E27FC236}">
                    <a16:creationId xmlns:a16="http://schemas.microsoft.com/office/drawing/2014/main" id="{68E59782-9760-95C3-BE37-F9E5FD1372E1}"/>
                  </a:ext>
                </a:extLst>
              </p:cNvPr>
              <p:cNvSpPr/>
              <p:nvPr/>
            </p:nvSpPr>
            <p:spPr>
              <a:xfrm>
                <a:off x="1100582" y="4440268"/>
                <a:ext cx="1765158" cy="868437"/>
              </a:xfrm>
              <a:prstGeom prst="trapezoid">
                <a:avLst>
                  <a:gd name="adj" fmla="val 50003"/>
                </a:avLst>
              </a:prstGeom>
              <a:gradFill flip="none" rotWithShape="1">
                <a:gsLst>
                  <a:gs pos="100000">
                    <a:schemeClr val="accent5">
                      <a:lumMod val="99914"/>
                    </a:schemeClr>
                  </a:gs>
                  <a:gs pos="48000">
                    <a:schemeClr val="accent5">
                      <a:lumMod val="50000"/>
                      <a:lumOff val="50000"/>
                    </a:schemeClr>
                  </a:gs>
                  <a:gs pos="0">
                    <a:schemeClr val="accent5">
                      <a:lumMod val="99791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500" dirty="0">
                    <a:solidFill>
                      <a:schemeClr val="bg1"/>
                    </a:solidFill>
                  </a:rPr>
                  <a:t>Laser </a:t>
                </a:r>
              </a:p>
              <a:p>
                <a:pPr algn="ctr"/>
                <a:r>
                  <a:rPr lang="en-US" sz="1500" dirty="0">
                    <a:solidFill>
                      <a:schemeClr val="bg1"/>
                    </a:solidFill>
                  </a:rPr>
                  <a:t>Wakefield</a:t>
                </a:r>
              </a:p>
              <a:p>
                <a:pPr algn="ctr"/>
                <a:r>
                  <a:rPr lang="en-US" sz="1500" dirty="0">
                    <a:solidFill>
                      <a:schemeClr val="bg1"/>
                    </a:solidFill>
                  </a:rPr>
                  <a:t>Accelerator</a:t>
                </a:r>
              </a:p>
            </p:txBody>
          </p:sp>
          <p:sp>
            <p:nvSpPr>
              <p:cNvPr id="13" name="Trapez 12">
                <a:extLst>
                  <a:ext uri="{FF2B5EF4-FFF2-40B4-BE49-F238E27FC236}">
                    <a16:creationId xmlns:a16="http://schemas.microsoft.com/office/drawing/2014/main" id="{E236B35B-4D72-6D67-BAD6-2EA00D260859}"/>
                  </a:ext>
                </a:extLst>
              </p:cNvPr>
              <p:cNvSpPr/>
              <p:nvPr/>
            </p:nvSpPr>
            <p:spPr>
              <a:xfrm>
                <a:off x="1001308" y="5308705"/>
                <a:ext cx="1950714" cy="267211"/>
              </a:xfrm>
              <a:prstGeom prst="trapezoid">
                <a:avLst>
                  <a:gd name="adj" fmla="val 2680"/>
                </a:avLst>
              </a:prstGeom>
              <a:gradFill flip="none" rotWithShape="1">
                <a:gsLst>
                  <a:gs pos="100000">
                    <a:schemeClr val="accent5">
                      <a:lumMod val="99914"/>
                    </a:schemeClr>
                  </a:gs>
                  <a:gs pos="48000">
                    <a:schemeClr val="accent5">
                      <a:lumMod val="50000"/>
                      <a:lumOff val="50000"/>
                    </a:schemeClr>
                  </a:gs>
                  <a:gs pos="0">
                    <a:schemeClr val="accent5">
                      <a:lumMod val="99791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5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2C4BD75-1F5B-E9A9-CBF3-E2AE38715BF2}"/>
                </a:ext>
              </a:extLst>
            </p:cNvPr>
            <p:cNvSpPr/>
            <p:nvPr/>
          </p:nvSpPr>
          <p:spPr>
            <a:xfrm>
              <a:off x="2476826" y="3342134"/>
              <a:ext cx="68771" cy="68454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0C5BCC4A-83C3-A3A6-107B-7363BC67EE9C}"/>
                </a:ext>
              </a:extLst>
            </p:cNvPr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5">
              <a:duotone>
                <a:schemeClr val="accent3">
                  <a:shade val="45000"/>
                  <a:satMod val="135000"/>
                </a:schemeClr>
                <a:prstClr val="white"/>
              </a:duotone>
              <a:lum contrast="96000"/>
            </a:blip>
            <a:stretch>
              <a:fillRect/>
            </a:stretch>
          </p:blipFill>
          <p:spPr>
            <a:xfrm>
              <a:off x="2578221" y="3290716"/>
              <a:ext cx="169453" cy="15856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090A05FB-0835-4F88-553B-F821A05F19EB}"/>
              </a:ext>
            </a:extLst>
          </p:cNvPr>
          <p:cNvGrpSpPr/>
          <p:nvPr/>
        </p:nvGrpSpPr>
        <p:grpSpPr>
          <a:xfrm>
            <a:off x="6443627" y="3765599"/>
            <a:ext cx="246491" cy="201207"/>
            <a:chOff x="4098104" y="3294075"/>
            <a:chExt cx="246491" cy="201207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4E1F805-038A-0A3D-2B03-C5D63D17BD99}"/>
                </a:ext>
              </a:extLst>
            </p:cNvPr>
            <p:cNvSpPr/>
            <p:nvPr/>
          </p:nvSpPr>
          <p:spPr>
            <a:xfrm>
              <a:off x="4098104" y="3341772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D6B78F0-7555-1BC4-2939-62900B2FEB4C}"/>
                </a:ext>
              </a:extLst>
            </p:cNvPr>
            <p:cNvSpPr/>
            <p:nvPr/>
          </p:nvSpPr>
          <p:spPr>
            <a:xfrm>
              <a:off x="4145939" y="3319270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B9CC30A-C71C-4DA4-9178-65F34482D8FD}"/>
                </a:ext>
              </a:extLst>
            </p:cNvPr>
            <p:cNvSpPr/>
            <p:nvPr/>
          </p:nvSpPr>
          <p:spPr>
            <a:xfrm>
              <a:off x="4131907" y="3386482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169A3B0-EC79-C3E8-5E28-AE5D832A2983}"/>
                </a:ext>
              </a:extLst>
            </p:cNvPr>
            <p:cNvSpPr/>
            <p:nvPr/>
          </p:nvSpPr>
          <p:spPr>
            <a:xfrm>
              <a:off x="4198336" y="3355026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AD55D0E-7D37-220E-7222-0968D87240CD}"/>
                </a:ext>
              </a:extLst>
            </p:cNvPr>
            <p:cNvSpPr/>
            <p:nvPr/>
          </p:nvSpPr>
          <p:spPr>
            <a:xfrm>
              <a:off x="4214623" y="3388845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E36B613-0287-A608-5B8F-2F9922BAD2A3}"/>
                </a:ext>
              </a:extLst>
            </p:cNvPr>
            <p:cNvSpPr/>
            <p:nvPr/>
          </p:nvSpPr>
          <p:spPr>
            <a:xfrm>
              <a:off x="4214623" y="3294075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34CA3E2-7CD5-B513-CE23-8FB6785AAD3C}"/>
                </a:ext>
              </a:extLst>
            </p:cNvPr>
            <p:cNvSpPr/>
            <p:nvPr/>
          </p:nvSpPr>
          <p:spPr>
            <a:xfrm>
              <a:off x="4262458" y="3344387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BD1CC6F-1543-CB5D-7CAD-463148EEE321}"/>
                </a:ext>
              </a:extLst>
            </p:cNvPr>
            <p:cNvSpPr/>
            <p:nvPr/>
          </p:nvSpPr>
          <p:spPr>
            <a:xfrm>
              <a:off x="4267865" y="3396302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81524A-A6FB-20E3-599F-7C7EC4E6F385}"/>
                </a:ext>
              </a:extLst>
            </p:cNvPr>
            <p:cNvSpPr/>
            <p:nvPr/>
          </p:nvSpPr>
          <p:spPr>
            <a:xfrm>
              <a:off x="4138102" y="3298119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C0C784F-8D26-CFEA-1AA8-D1D71CE25AB8}"/>
                </a:ext>
              </a:extLst>
            </p:cNvPr>
            <p:cNvSpPr/>
            <p:nvPr/>
          </p:nvSpPr>
          <p:spPr>
            <a:xfrm>
              <a:off x="4190879" y="3419357"/>
              <a:ext cx="76730" cy="7592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88CB795E-5C8A-0FA5-4BC4-896785924546}"/>
              </a:ext>
            </a:extLst>
          </p:cNvPr>
          <p:cNvGrpSpPr/>
          <p:nvPr/>
        </p:nvGrpSpPr>
        <p:grpSpPr>
          <a:xfrm>
            <a:off x="6693132" y="1616925"/>
            <a:ext cx="1950714" cy="3914998"/>
            <a:chOff x="4941160" y="1212587"/>
            <a:chExt cx="1950714" cy="3914998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CA6AC393-0E66-AC9C-C4C9-80223D454D60}"/>
                </a:ext>
              </a:extLst>
            </p:cNvPr>
            <p:cNvGrpSpPr/>
            <p:nvPr/>
          </p:nvGrpSpPr>
          <p:grpSpPr>
            <a:xfrm rot="10800000">
              <a:off x="4941160" y="1212587"/>
              <a:ext cx="1950714" cy="3914998"/>
              <a:chOff x="1001308" y="1660918"/>
              <a:chExt cx="1950714" cy="3914998"/>
            </a:xfrm>
          </p:grpSpPr>
          <p:sp>
            <p:nvSpPr>
              <p:cNvPr id="34" name="Freihandform 33">
                <a:extLst>
                  <a:ext uri="{FF2B5EF4-FFF2-40B4-BE49-F238E27FC236}">
                    <a16:creationId xmlns:a16="http://schemas.microsoft.com/office/drawing/2014/main" id="{0947654B-F25B-D225-6690-745AA03600A2}"/>
                  </a:ext>
                </a:extLst>
              </p:cNvPr>
              <p:cNvSpPr/>
              <p:nvPr/>
            </p:nvSpPr>
            <p:spPr>
              <a:xfrm rot="10800000">
                <a:off x="1053282" y="1660918"/>
                <a:ext cx="1817228" cy="2811783"/>
              </a:xfrm>
              <a:custGeom>
                <a:avLst/>
                <a:gdLst>
                  <a:gd name="connsiteX0" fmla="*/ 1154632 w 1817228"/>
                  <a:gd name="connsiteY0" fmla="*/ 1173377 h 2811783"/>
                  <a:gd name="connsiteX1" fmla="*/ 1283220 w 1817228"/>
                  <a:gd name="connsiteY1" fmla="*/ 1086030 h 2811783"/>
                  <a:gd name="connsiteX2" fmla="*/ 1154632 w 1817228"/>
                  <a:gd name="connsiteY2" fmla="*/ 998683 h 2811783"/>
                  <a:gd name="connsiteX3" fmla="*/ 1036149 w 1817228"/>
                  <a:gd name="connsiteY3" fmla="*/ 1052031 h 2811783"/>
                  <a:gd name="connsiteX4" fmla="*/ 1028576 w 1817228"/>
                  <a:gd name="connsiteY4" fmla="*/ 1077512 h 2811783"/>
                  <a:gd name="connsiteX5" fmla="*/ 1020881 w 1817228"/>
                  <a:gd name="connsiteY5" fmla="*/ 1051623 h 2811783"/>
                  <a:gd name="connsiteX6" fmla="*/ 902398 w 1817228"/>
                  <a:gd name="connsiteY6" fmla="*/ 998275 h 2811783"/>
                  <a:gd name="connsiteX7" fmla="*/ 783915 w 1817228"/>
                  <a:gd name="connsiteY7" fmla="*/ 1051623 h 2811783"/>
                  <a:gd name="connsiteX8" fmla="*/ 773863 w 1817228"/>
                  <a:gd name="connsiteY8" fmla="*/ 1085444 h 2811783"/>
                  <a:gd name="connsiteX9" fmla="*/ 763932 w 1817228"/>
                  <a:gd name="connsiteY9" fmla="*/ 1052031 h 2811783"/>
                  <a:gd name="connsiteX10" fmla="*/ 645449 w 1817228"/>
                  <a:gd name="connsiteY10" fmla="*/ 998683 h 2811783"/>
                  <a:gd name="connsiteX11" fmla="*/ 516861 w 1817228"/>
                  <a:gd name="connsiteY11" fmla="*/ 1086030 h 2811783"/>
                  <a:gd name="connsiteX12" fmla="*/ 645449 w 1817228"/>
                  <a:gd name="connsiteY12" fmla="*/ 1173377 h 2811783"/>
                  <a:gd name="connsiteX13" fmla="*/ 763932 w 1817228"/>
                  <a:gd name="connsiteY13" fmla="*/ 1120029 h 2811783"/>
                  <a:gd name="connsiteX14" fmla="*/ 773984 w 1817228"/>
                  <a:gd name="connsiteY14" fmla="*/ 1086208 h 2811783"/>
                  <a:gd name="connsiteX15" fmla="*/ 783915 w 1817228"/>
                  <a:gd name="connsiteY15" fmla="*/ 1119621 h 2811783"/>
                  <a:gd name="connsiteX16" fmla="*/ 902398 w 1817228"/>
                  <a:gd name="connsiteY16" fmla="*/ 1172969 h 2811783"/>
                  <a:gd name="connsiteX17" fmla="*/ 1020881 w 1817228"/>
                  <a:gd name="connsiteY17" fmla="*/ 1119621 h 2811783"/>
                  <a:gd name="connsiteX18" fmla="*/ 1028454 w 1817228"/>
                  <a:gd name="connsiteY18" fmla="*/ 1094140 h 2811783"/>
                  <a:gd name="connsiteX19" fmla="*/ 1036149 w 1817228"/>
                  <a:gd name="connsiteY19" fmla="*/ 1120029 h 2811783"/>
                  <a:gd name="connsiteX20" fmla="*/ 1154632 w 1817228"/>
                  <a:gd name="connsiteY20" fmla="*/ 1173377 h 2811783"/>
                  <a:gd name="connsiteX21" fmla="*/ 1817228 w 1817228"/>
                  <a:gd name="connsiteY21" fmla="*/ 2811783 h 2811783"/>
                  <a:gd name="connsiteX22" fmla="*/ 0 w 1817228"/>
                  <a:gd name="connsiteY22" fmla="*/ 2811783 h 2811783"/>
                  <a:gd name="connsiteX23" fmla="*/ 512077 w 1817228"/>
                  <a:gd name="connsiteY23" fmla="*/ 0 h 2811783"/>
                  <a:gd name="connsiteX24" fmla="*/ 1305151 w 1817228"/>
                  <a:gd name="connsiteY24" fmla="*/ 0 h 2811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17228" h="2811783">
                    <a:moveTo>
                      <a:pt x="1154632" y="1173377"/>
                    </a:moveTo>
                    <a:cubicBezTo>
                      <a:pt x="1225649" y="1173377"/>
                      <a:pt x="1283220" y="1134270"/>
                      <a:pt x="1283220" y="1086030"/>
                    </a:cubicBezTo>
                    <a:cubicBezTo>
                      <a:pt x="1283220" y="1037790"/>
                      <a:pt x="1225649" y="998683"/>
                      <a:pt x="1154632" y="998683"/>
                    </a:cubicBezTo>
                    <a:cubicBezTo>
                      <a:pt x="1101369" y="998683"/>
                      <a:pt x="1055670" y="1020681"/>
                      <a:pt x="1036149" y="1052031"/>
                    </a:cubicBezTo>
                    <a:lnTo>
                      <a:pt x="1028576" y="1077512"/>
                    </a:lnTo>
                    <a:lnTo>
                      <a:pt x="1020881" y="1051623"/>
                    </a:lnTo>
                    <a:cubicBezTo>
                      <a:pt x="1001360" y="1020273"/>
                      <a:pt x="955661" y="998275"/>
                      <a:pt x="902398" y="998275"/>
                    </a:cubicBezTo>
                    <a:cubicBezTo>
                      <a:pt x="849135" y="998275"/>
                      <a:pt x="803436" y="1020273"/>
                      <a:pt x="783915" y="1051623"/>
                    </a:cubicBezTo>
                    <a:lnTo>
                      <a:pt x="773863" y="1085444"/>
                    </a:lnTo>
                    <a:lnTo>
                      <a:pt x="763932" y="1052031"/>
                    </a:lnTo>
                    <a:cubicBezTo>
                      <a:pt x="744411" y="1020681"/>
                      <a:pt x="698712" y="998683"/>
                      <a:pt x="645449" y="998683"/>
                    </a:cubicBezTo>
                    <a:cubicBezTo>
                      <a:pt x="574432" y="998683"/>
                      <a:pt x="516861" y="1037790"/>
                      <a:pt x="516861" y="1086030"/>
                    </a:cubicBezTo>
                    <a:cubicBezTo>
                      <a:pt x="516861" y="1134270"/>
                      <a:pt x="574432" y="1173377"/>
                      <a:pt x="645449" y="1173377"/>
                    </a:cubicBezTo>
                    <a:cubicBezTo>
                      <a:pt x="698712" y="1173377"/>
                      <a:pt x="744411" y="1151379"/>
                      <a:pt x="763932" y="1120029"/>
                    </a:cubicBezTo>
                    <a:lnTo>
                      <a:pt x="773984" y="1086208"/>
                    </a:lnTo>
                    <a:lnTo>
                      <a:pt x="783915" y="1119621"/>
                    </a:lnTo>
                    <a:cubicBezTo>
                      <a:pt x="803436" y="1150971"/>
                      <a:pt x="849135" y="1172969"/>
                      <a:pt x="902398" y="1172969"/>
                    </a:cubicBezTo>
                    <a:cubicBezTo>
                      <a:pt x="955661" y="1172969"/>
                      <a:pt x="1001360" y="1150971"/>
                      <a:pt x="1020881" y="1119621"/>
                    </a:cubicBezTo>
                    <a:lnTo>
                      <a:pt x="1028454" y="1094140"/>
                    </a:lnTo>
                    <a:lnTo>
                      <a:pt x="1036149" y="1120029"/>
                    </a:lnTo>
                    <a:cubicBezTo>
                      <a:pt x="1055670" y="1151379"/>
                      <a:pt x="1101369" y="1173377"/>
                      <a:pt x="1154632" y="1173377"/>
                    </a:cubicBezTo>
                    <a:close/>
                    <a:moveTo>
                      <a:pt x="1817228" y="2811783"/>
                    </a:moveTo>
                    <a:lnTo>
                      <a:pt x="0" y="2811783"/>
                    </a:lnTo>
                    <a:lnTo>
                      <a:pt x="512077" y="0"/>
                    </a:lnTo>
                    <a:lnTo>
                      <a:pt x="1305151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chemeClr val="accent2">
                      <a:lumMod val="82000"/>
                    </a:schemeClr>
                  </a:gs>
                  <a:gs pos="48000">
                    <a:schemeClr val="accent2">
                      <a:lumMod val="97000"/>
                      <a:lumOff val="3000"/>
                      <a:alpha val="75000"/>
                    </a:schemeClr>
                  </a:gs>
                  <a:gs pos="0">
                    <a:schemeClr val="accent2">
                      <a:alpha val="25099"/>
                      <a:lumMod val="51000"/>
                      <a:lumOff val="49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5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Trapez 34">
                <a:extLst>
                  <a:ext uri="{FF2B5EF4-FFF2-40B4-BE49-F238E27FC236}">
                    <a16:creationId xmlns:a16="http://schemas.microsoft.com/office/drawing/2014/main" id="{3D9A5736-83FE-398C-B60D-9D488F5D773A}"/>
                  </a:ext>
                </a:extLst>
              </p:cNvPr>
              <p:cNvSpPr/>
              <p:nvPr/>
            </p:nvSpPr>
            <p:spPr>
              <a:xfrm>
                <a:off x="1074548" y="4439689"/>
                <a:ext cx="1765157" cy="868437"/>
              </a:xfrm>
              <a:prstGeom prst="trapezoid">
                <a:avLst>
                  <a:gd name="adj" fmla="val 51448"/>
                </a:avLst>
              </a:prstGeom>
              <a:gradFill flip="none" rotWithShape="1">
                <a:gsLst>
                  <a:gs pos="100000">
                    <a:schemeClr val="accent5">
                      <a:lumMod val="99914"/>
                    </a:schemeClr>
                  </a:gs>
                  <a:gs pos="48000">
                    <a:schemeClr val="accent5">
                      <a:lumMod val="50000"/>
                      <a:lumOff val="50000"/>
                    </a:schemeClr>
                  </a:gs>
                  <a:gs pos="0">
                    <a:schemeClr val="accent5">
                      <a:lumMod val="99791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>
                    <a:rot lat="0" lon="0" rev="10800000"/>
                  </a:camera>
                  <a:lightRig rig="threePt" dir="t"/>
                </a:scene3d>
              </a:bodyPr>
              <a:lstStyle/>
              <a:p>
                <a:pPr algn="ctr"/>
                <a:r>
                  <a:rPr lang="en-US" sz="1500" dirty="0">
                    <a:solidFill>
                      <a:schemeClr val="bg1"/>
                    </a:solidFill>
                  </a:rPr>
                  <a:t>Plasma Wakefield </a:t>
                </a:r>
              </a:p>
              <a:p>
                <a:pPr algn="ctr"/>
                <a:r>
                  <a:rPr lang="en-US" sz="1500" dirty="0">
                    <a:solidFill>
                      <a:schemeClr val="bg1"/>
                    </a:solidFill>
                  </a:rPr>
                  <a:t>Accelerator</a:t>
                </a:r>
              </a:p>
            </p:txBody>
          </p:sp>
          <p:sp>
            <p:nvSpPr>
              <p:cNvPr id="36" name="Trapez 35">
                <a:extLst>
                  <a:ext uri="{FF2B5EF4-FFF2-40B4-BE49-F238E27FC236}">
                    <a16:creationId xmlns:a16="http://schemas.microsoft.com/office/drawing/2014/main" id="{BA0CB83E-9252-E0D0-16FE-EC976A4DB8C9}"/>
                  </a:ext>
                </a:extLst>
              </p:cNvPr>
              <p:cNvSpPr/>
              <p:nvPr/>
            </p:nvSpPr>
            <p:spPr>
              <a:xfrm>
                <a:off x="1001308" y="5308705"/>
                <a:ext cx="1950714" cy="267211"/>
              </a:xfrm>
              <a:prstGeom prst="trapezoid">
                <a:avLst>
                  <a:gd name="adj" fmla="val 2680"/>
                </a:avLst>
              </a:prstGeom>
              <a:gradFill flip="none" rotWithShape="1">
                <a:gsLst>
                  <a:gs pos="100000">
                    <a:schemeClr val="accent5">
                      <a:lumMod val="99914"/>
                    </a:schemeClr>
                  </a:gs>
                  <a:gs pos="48000">
                    <a:schemeClr val="accent5">
                      <a:lumMod val="50000"/>
                      <a:lumOff val="50000"/>
                    </a:schemeClr>
                  </a:gs>
                  <a:gs pos="0">
                    <a:schemeClr val="accent5">
                      <a:lumMod val="99791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5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8A93D6B-1F6F-5A55-705B-FE22E7612A5F}"/>
                </a:ext>
              </a:extLst>
            </p:cNvPr>
            <p:cNvSpPr/>
            <p:nvPr/>
          </p:nvSpPr>
          <p:spPr>
            <a:xfrm>
              <a:off x="6228403" y="3348519"/>
              <a:ext cx="45719" cy="5354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0365B63-F0D3-3868-3B83-415A01E55CD4}"/>
                </a:ext>
              </a:extLst>
            </p:cNvPr>
            <p:cNvSpPr/>
            <p:nvPr/>
          </p:nvSpPr>
          <p:spPr>
            <a:xfrm>
              <a:off x="6227396" y="3366770"/>
              <a:ext cx="45719" cy="5354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877F37FF-7A64-6BE3-FFAD-7E1BBFF5895F}"/>
                </a:ext>
              </a:extLst>
            </p:cNvPr>
            <p:cNvSpPr/>
            <p:nvPr/>
          </p:nvSpPr>
          <p:spPr>
            <a:xfrm>
              <a:off x="6257424" y="3373682"/>
              <a:ext cx="45719" cy="5354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1D11285-6BA5-F7E9-BB50-64105B8E5257}"/>
                </a:ext>
              </a:extLst>
            </p:cNvPr>
            <p:cNvSpPr/>
            <p:nvPr/>
          </p:nvSpPr>
          <p:spPr>
            <a:xfrm>
              <a:off x="6074285" y="3349587"/>
              <a:ext cx="45719" cy="5354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8C628F-2103-799D-7BFD-46DF54FA2A7C}"/>
                </a:ext>
              </a:extLst>
            </p:cNvPr>
            <p:cNvSpPr/>
            <p:nvPr/>
          </p:nvSpPr>
          <p:spPr>
            <a:xfrm>
              <a:off x="6068736" y="3377404"/>
              <a:ext cx="45719" cy="5354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9BD3FE3-2A4F-3473-6D79-BCB197983641}"/>
                </a:ext>
              </a:extLst>
            </p:cNvPr>
            <p:cNvSpPr/>
            <p:nvPr/>
          </p:nvSpPr>
          <p:spPr>
            <a:xfrm>
              <a:off x="6069382" y="3361378"/>
              <a:ext cx="45719" cy="5354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F1AD1D5-1980-AAB0-D4D2-7D2DB2029FAA}"/>
                </a:ext>
              </a:extLst>
            </p:cNvPr>
            <p:cNvSpPr/>
            <p:nvPr/>
          </p:nvSpPr>
          <p:spPr>
            <a:xfrm>
              <a:off x="6088340" y="3384275"/>
              <a:ext cx="45719" cy="5354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A2487981-4B26-E1E3-13B9-5B4A42ED8215}"/>
              </a:ext>
            </a:extLst>
          </p:cNvPr>
          <p:cNvGrpSpPr/>
          <p:nvPr/>
        </p:nvGrpSpPr>
        <p:grpSpPr>
          <a:xfrm>
            <a:off x="8667325" y="3720631"/>
            <a:ext cx="246491" cy="201207"/>
            <a:chOff x="7195325" y="3301112"/>
            <a:chExt cx="246491" cy="201207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80D1685-9B5E-67D0-8AD9-C89B1DF1A458}"/>
                </a:ext>
              </a:extLst>
            </p:cNvPr>
            <p:cNvSpPr/>
            <p:nvPr/>
          </p:nvSpPr>
          <p:spPr>
            <a:xfrm>
              <a:off x="7195325" y="3348809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5A2A176-127D-C602-5712-7EC0538AB8DB}"/>
                </a:ext>
              </a:extLst>
            </p:cNvPr>
            <p:cNvSpPr/>
            <p:nvPr/>
          </p:nvSpPr>
          <p:spPr>
            <a:xfrm>
              <a:off x="7243160" y="3326307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EFA44D9-DBBB-92F1-85BA-5CF8F2DC7ADF}"/>
                </a:ext>
              </a:extLst>
            </p:cNvPr>
            <p:cNvSpPr/>
            <p:nvPr/>
          </p:nvSpPr>
          <p:spPr>
            <a:xfrm>
              <a:off x="7229128" y="3393519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900BF4F-51F9-C6E4-510A-8AD307A290C2}"/>
                </a:ext>
              </a:extLst>
            </p:cNvPr>
            <p:cNvSpPr/>
            <p:nvPr/>
          </p:nvSpPr>
          <p:spPr>
            <a:xfrm>
              <a:off x="7295557" y="3362063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AEE080C-333D-936A-3A6F-E6C09E71990A}"/>
                </a:ext>
              </a:extLst>
            </p:cNvPr>
            <p:cNvSpPr/>
            <p:nvPr/>
          </p:nvSpPr>
          <p:spPr>
            <a:xfrm>
              <a:off x="7311844" y="3395882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E44D466-460B-44F7-7C99-2E7A5393A4E0}"/>
                </a:ext>
              </a:extLst>
            </p:cNvPr>
            <p:cNvSpPr/>
            <p:nvPr/>
          </p:nvSpPr>
          <p:spPr>
            <a:xfrm>
              <a:off x="7311844" y="3301112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E15AA7C-6F69-E409-4E3F-709D87AA7194}"/>
                </a:ext>
              </a:extLst>
            </p:cNvPr>
            <p:cNvSpPr/>
            <p:nvPr/>
          </p:nvSpPr>
          <p:spPr>
            <a:xfrm>
              <a:off x="7359679" y="3351424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36885FDB-4A1B-1CC3-52D2-C5B39E39BD70}"/>
                </a:ext>
              </a:extLst>
            </p:cNvPr>
            <p:cNvSpPr/>
            <p:nvPr/>
          </p:nvSpPr>
          <p:spPr>
            <a:xfrm>
              <a:off x="7365086" y="3403339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EF52446-C210-8DB4-E7CA-40D70E4DBD57}"/>
                </a:ext>
              </a:extLst>
            </p:cNvPr>
            <p:cNvSpPr/>
            <p:nvPr/>
          </p:nvSpPr>
          <p:spPr>
            <a:xfrm>
              <a:off x="7235323" y="3305156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44E3F9B7-E8F2-9079-C991-375C160A37E1}"/>
                </a:ext>
              </a:extLst>
            </p:cNvPr>
            <p:cNvSpPr/>
            <p:nvPr/>
          </p:nvSpPr>
          <p:spPr>
            <a:xfrm>
              <a:off x="7288100" y="3426394"/>
              <a:ext cx="76730" cy="759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</p:grpSp>
      <p:sp>
        <p:nvSpPr>
          <p:cNvPr id="49" name="Abgerundetes Rechteck 48">
            <a:extLst>
              <a:ext uri="{FF2B5EF4-FFF2-40B4-BE49-F238E27FC236}">
                <a16:creationId xmlns:a16="http://schemas.microsoft.com/office/drawing/2014/main" id="{C88C773D-753E-7F3E-F987-44F35FD59401}"/>
              </a:ext>
            </a:extLst>
          </p:cNvPr>
          <p:cNvSpPr>
            <a:spLocks/>
          </p:cNvSpPr>
          <p:nvPr/>
        </p:nvSpPr>
        <p:spPr>
          <a:xfrm>
            <a:off x="3845680" y="1467329"/>
            <a:ext cx="2608042" cy="46599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BE590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0" dirty="0">
                <a:solidFill>
                  <a:srgbClr val="BE590C"/>
                </a:solidFill>
              </a:rPr>
              <a:t>Stable beam source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5719F132-9F3C-8D43-029A-D34120D1B1A4}"/>
              </a:ext>
            </a:extLst>
          </p:cNvPr>
          <p:cNvSpPr txBox="1"/>
          <p:nvPr/>
        </p:nvSpPr>
        <p:spPr>
          <a:xfrm>
            <a:off x="8334111" y="4364182"/>
            <a:ext cx="1847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1500" dirty="0"/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CFDD2D01-F50B-F3C0-D021-48A5DEB1E98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9082452" y="5726207"/>
            <a:ext cx="26611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300" dirty="0">
                <a:solidFill>
                  <a:schemeClr val="accent5"/>
                </a:solidFill>
              </a:rPr>
              <a:t>M Labat, et al. </a:t>
            </a:r>
            <a:r>
              <a:rPr lang="de-DE" sz="1300" i="1" dirty="0">
                <a:solidFill>
                  <a:schemeClr val="accent5"/>
                </a:solidFill>
              </a:rPr>
              <a:t>Nat. Photon, </a:t>
            </a:r>
            <a:r>
              <a:rPr lang="de-DE" sz="1300" dirty="0">
                <a:solidFill>
                  <a:schemeClr val="accent5"/>
                </a:solidFill>
              </a:rPr>
              <a:t>2022</a:t>
            </a:r>
            <a:r>
              <a:rPr lang="de-DE" sz="1300" i="1" dirty="0">
                <a:solidFill>
                  <a:schemeClr val="accent5"/>
                </a:solidFill>
              </a:rPr>
              <a:t>.</a:t>
            </a:r>
            <a:endParaRPr lang="en-US" sz="1300" dirty="0">
              <a:solidFill>
                <a:schemeClr val="accent5"/>
              </a:solidFill>
            </a:endParaRP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AD1F394F-8B34-1AF1-B9FD-DB45981DB41F}"/>
              </a:ext>
            </a:extLst>
          </p:cNvPr>
          <p:cNvSpPr txBox="1"/>
          <p:nvPr/>
        </p:nvSpPr>
        <p:spPr>
          <a:xfrm>
            <a:off x="6368917" y="5741651"/>
            <a:ext cx="26611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300" dirty="0">
                <a:solidFill>
                  <a:schemeClr val="accent5"/>
                </a:solidFill>
              </a:rPr>
              <a:t>T Kurz, et al. </a:t>
            </a:r>
            <a:r>
              <a:rPr lang="de-DE" sz="1300" i="1" dirty="0">
                <a:solidFill>
                  <a:schemeClr val="accent5"/>
                </a:solidFill>
              </a:rPr>
              <a:t>Nat Commun, </a:t>
            </a:r>
            <a:r>
              <a:rPr lang="de-DE" sz="1300" dirty="0">
                <a:solidFill>
                  <a:schemeClr val="accent5"/>
                </a:solidFill>
              </a:rPr>
              <a:t>2021</a:t>
            </a:r>
            <a:r>
              <a:rPr lang="de-DE" sz="1300" i="1" dirty="0">
                <a:solidFill>
                  <a:schemeClr val="accent5"/>
                </a:solidFill>
              </a:rPr>
              <a:t>.</a:t>
            </a:r>
            <a:endParaRPr lang="en-US" sz="1300" dirty="0">
              <a:solidFill>
                <a:schemeClr val="accent5"/>
              </a:solidFill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CFE66054-D8BD-C99F-975E-094F55C05F47}"/>
              </a:ext>
            </a:extLst>
          </p:cNvPr>
          <p:cNvGrpSpPr/>
          <p:nvPr/>
        </p:nvGrpSpPr>
        <p:grpSpPr>
          <a:xfrm>
            <a:off x="8800495" y="3223917"/>
            <a:ext cx="4134864" cy="1176893"/>
            <a:chOff x="8198920" y="3223917"/>
            <a:chExt cx="4134864" cy="1176893"/>
          </a:xfrm>
        </p:grpSpPr>
        <p:sp>
          <p:nvSpPr>
            <p:cNvPr id="66" name="Würfel 65">
              <a:extLst>
                <a:ext uri="{FF2B5EF4-FFF2-40B4-BE49-F238E27FC236}">
                  <a16:creationId xmlns:a16="http://schemas.microsoft.com/office/drawing/2014/main" id="{CF3E02B6-7422-CEB2-3630-A3982C7B88C9}"/>
                </a:ext>
              </a:extLst>
            </p:cNvPr>
            <p:cNvSpPr/>
            <p:nvPr/>
          </p:nvSpPr>
          <p:spPr>
            <a:xfrm>
              <a:off x="8393778" y="3224279"/>
              <a:ext cx="449287" cy="399002"/>
            </a:xfrm>
            <a:prstGeom prst="cub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67" name="Würfel 66">
              <a:extLst>
                <a:ext uri="{FF2B5EF4-FFF2-40B4-BE49-F238E27FC236}">
                  <a16:creationId xmlns:a16="http://schemas.microsoft.com/office/drawing/2014/main" id="{488F9C72-CECD-1351-6BFF-1E00143F7F6D}"/>
                </a:ext>
              </a:extLst>
            </p:cNvPr>
            <p:cNvSpPr/>
            <p:nvPr/>
          </p:nvSpPr>
          <p:spPr>
            <a:xfrm>
              <a:off x="8793038" y="3224279"/>
              <a:ext cx="449287" cy="399002"/>
            </a:xfrm>
            <a:prstGeom prst="cub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68" name="Würfel 67">
              <a:extLst>
                <a:ext uri="{FF2B5EF4-FFF2-40B4-BE49-F238E27FC236}">
                  <a16:creationId xmlns:a16="http://schemas.microsoft.com/office/drawing/2014/main" id="{AADDBF11-3454-2D97-33CB-6529576812C4}"/>
                </a:ext>
              </a:extLst>
            </p:cNvPr>
            <p:cNvSpPr/>
            <p:nvPr/>
          </p:nvSpPr>
          <p:spPr>
            <a:xfrm>
              <a:off x="9192298" y="3223917"/>
              <a:ext cx="449287" cy="399002"/>
            </a:xfrm>
            <a:prstGeom prst="cub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69" name="Würfel 68">
              <a:extLst>
                <a:ext uri="{FF2B5EF4-FFF2-40B4-BE49-F238E27FC236}">
                  <a16:creationId xmlns:a16="http://schemas.microsoft.com/office/drawing/2014/main" id="{A392ED84-F10B-CCB3-828C-4667EAD7FBEF}"/>
                </a:ext>
              </a:extLst>
            </p:cNvPr>
            <p:cNvSpPr/>
            <p:nvPr/>
          </p:nvSpPr>
          <p:spPr>
            <a:xfrm>
              <a:off x="9591558" y="3234001"/>
              <a:ext cx="449287" cy="399002"/>
            </a:xfrm>
            <a:prstGeom prst="cub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0" name="Würfel 69">
              <a:extLst>
                <a:ext uri="{FF2B5EF4-FFF2-40B4-BE49-F238E27FC236}">
                  <a16:creationId xmlns:a16="http://schemas.microsoft.com/office/drawing/2014/main" id="{77F0036F-333E-B220-DF4A-2D3AFFF62307}"/>
                </a:ext>
              </a:extLst>
            </p:cNvPr>
            <p:cNvSpPr/>
            <p:nvPr/>
          </p:nvSpPr>
          <p:spPr>
            <a:xfrm>
              <a:off x="9990818" y="3234001"/>
              <a:ext cx="449287" cy="399002"/>
            </a:xfrm>
            <a:prstGeom prst="cub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1" name="Würfel 70">
              <a:extLst>
                <a:ext uri="{FF2B5EF4-FFF2-40B4-BE49-F238E27FC236}">
                  <a16:creationId xmlns:a16="http://schemas.microsoft.com/office/drawing/2014/main" id="{232E5D40-2A74-E903-A053-75C853028E58}"/>
                </a:ext>
              </a:extLst>
            </p:cNvPr>
            <p:cNvSpPr/>
            <p:nvPr/>
          </p:nvSpPr>
          <p:spPr>
            <a:xfrm>
              <a:off x="10436986" y="3240003"/>
              <a:ext cx="449287" cy="399002"/>
            </a:xfrm>
            <a:prstGeom prst="cub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2" name="Würfel 71">
              <a:extLst>
                <a:ext uri="{FF2B5EF4-FFF2-40B4-BE49-F238E27FC236}">
                  <a16:creationId xmlns:a16="http://schemas.microsoft.com/office/drawing/2014/main" id="{99451661-D571-EB91-310D-F198344A4564}"/>
                </a:ext>
              </a:extLst>
            </p:cNvPr>
            <p:cNvSpPr/>
            <p:nvPr/>
          </p:nvSpPr>
          <p:spPr>
            <a:xfrm>
              <a:off x="8403303" y="3986084"/>
              <a:ext cx="449287" cy="399002"/>
            </a:xfrm>
            <a:prstGeom prst="cub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3" name="Würfel 72">
              <a:extLst>
                <a:ext uri="{FF2B5EF4-FFF2-40B4-BE49-F238E27FC236}">
                  <a16:creationId xmlns:a16="http://schemas.microsoft.com/office/drawing/2014/main" id="{FB0C09EA-18E1-FC1B-F8E0-569145ABC295}"/>
                </a:ext>
              </a:extLst>
            </p:cNvPr>
            <p:cNvSpPr/>
            <p:nvPr/>
          </p:nvSpPr>
          <p:spPr>
            <a:xfrm>
              <a:off x="8802563" y="3986084"/>
              <a:ext cx="449287" cy="399002"/>
            </a:xfrm>
            <a:prstGeom prst="cub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4" name="Würfel 73">
              <a:extLst>
                <a:ext uri="{FF2B5EF4-FFF2-40B4-BE49-F238E27FC236}">
                  <a16:creationId xmlns:a16="http://schemas.microsoft.com/office/drawing/2014/main" id="{AD021B0F-61DB-18F4-4B6B-0E7A3EF1BCF6}"/>
                </a:ext>
              </a:extLst>
            </p:cNvPr>
            <p:cNvSpPr/>
            <p:nvPr/>
          </p:nvSpPr>
          <p:spPr>
            <a:xfrm>
              <a:off x="9201823" y="3985722"/>
              <a:ext cx="449287" cy="399002"/>
            </a:xfrm>
            <a:prstGeom prst="cub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5" name="Würfel 74">
              <a:extLst>
                <a:ext uri="{FF2B5EF4-FFF2-40B4-BE49-F238E27FC236}">
                  <a16:creationId xmlns:a16="http://schemas.microsoft.com/office/drawing/2014/main" id="{38E00FF1-A4CB-7A61-0F22-0DE8BDB18D33}"/>
                </a:ext>
              </a:extLst>
            </p:cNvPr>
            <p:cNvSpPr/>
            <p:nvPr/>
          </p:nvSpPr>
          <p:spPr>
            <a:xfrm>
              <a:off x="9601083" y="3995806"/>
              <a:ext cx="449287" cy="399002"/>
            </a:xfrm>
            <a:prstGeom prst="cub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6" name="Würfel 75">
              <a:extLst>
                <a:ext uri="{FF2B5EF4-FFF2-40B4-BE49-F238E27FC236}">
                  <a16:creationId xmlns:a16="http://schemas.microsoft.com/office/drawing/2014/main" id="{BE0664A6-1F09-6730-BD5D-BF643C0A333F}"/>
                </a:ext>
              </a:extLst>
            </p:cNvPr>
            <p:cNvSpPr/>
            <p:nvPr/>
          </p:nvSpPr>
          <p:spPr>
            <a:xfrm>
              <a:off x="10000343" y="3995806"/>
              <a:ext cx="449287" cy="399002"/>
            </a:xfrm>
            <a:prstGeom prst="cub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7" name="Würfel 76">
              <a:extLst>
                <a:ext uri="{FF2B5EF4-FFF2-40B4-BE49-F238E27FC236}">
                  <a16:creationId xmlns:a16="http://schemas.microsoft.com/office/drawing/2014/main" id="{B8C4E2AA-6992-7DCC-F067-349F1DC1036E}"/>
                </a:ext>
              </a:extLst>
            </p:cNvPr>
            <p:cNvSpPr/>
            <p:nvPr/>
          </p:nvSpPr>
          <p:spPr>
            <a:xfrm>
              <a:off x="10446511" y="4001808"/>
              <a:ext cx="449287" cy="399002"/>
            </a:xfrm>
            <a:prstGeom prst="cub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79" name="Freihandform 78">
              <a:extLst>
                <a:ext uri="{FF2B5EF4-FFF2-40B4-BE49-F238E27FC236}">
                  <a16:creationId xmlns:a16="http://schemas.microsoft.com/office/drawing/2014/main" id="{99AEC806-FB1E-7D00-F20B-77DC5468F8FC}"/>
                </a:ext>
              </a:extLst>
            </p:cNvPr>
            <p:cNvSpPr/>
            <p:nvPr/>
          </p:nvSpPr>
          <p:spPr>
            <a:xfrm>
              <a:off x="8198920" y="3640206"/>
              <a:ext cx="2959100" cy="287499"/>
            </a:xfrm>
            <a:custGeom>
              <a:avLst/>
              <a:gdLst>
                <a:gd name="connsiteX0" fmla="*/ 0 w 2959100"/>
                <a:gd name="connsiteY0" fmla="*/ 177800 h 287499"/>
                <a:gd name="connsiteX1" fmla="*/ 171450 w 2959100"/>
                <a:gd name="connsiteY1" fmla="*/ 184150 h 287499"/>
                <a:gd name="connsiteX2" fmla="*/ 361950 w 2959100"/>
                <a:gd name="connsiteY2" fmla="*/ 107950 h 287499"/>
                <a:gd name="connsiteX3" fmla="*/ 723900 w 2959100"/>
                <a:gd name="connsiteY3" fmla="*/ 254000 h 287499"/>
                <a:gd name="connsiteX4" fmla="*/ 1073150 w 2959100"/>
                <a:gd name="connsiteY4" fmla="*/ 120650 h 287499"/>
                <a:gd name="connsiteX5" fmla="*/ 1517650 w 2959100"/>
                <a:gd name="connsiteY5" fmla="*/ 273050 h 287499"/>
                <a:gd name="connsiteX6" fmla="*/ 1873250 w 2959100"/>
                <a:gd name="connsiteY6" fmla="*/ 127000 h 287499"/>
                <a:gd name="connsiteX7" fmla="*/ 2336800 w 2959100"/>
                <a:gd name="connsiteY7" fmla="*/ 285750 h 287499"/>
                <a:gd name="connsiteX8" fmla="*/ 2959100 w 2959100"/>
                <a:gd name="connsiteY8" fmla="*/ 0 h 28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59100" h="287499">
                  <a:moveTo>
                    <a:pt x="0" y="177800"/>
                  </a:moveTo>
                  <a:cubicBezTo>
                    <a:pt x="55562" y="186796"/>
                    <a:pt x="111125" y="195792"/>
                    <a:pt x="171450" y="184150"/>
                  </a:cubicBezTo>
                  <a:cubicBezTo>
                    <a:pt x="231775" y="172508"/>
                    <a:pt x="269875" y="96308"/>
                    <a:pt x="361950" y="107950"/>
                  </a:cubicBezTo>
                  <a:cubicBezTo>
                    <a:pt x="454025" y="119592"/>
                    <a:pt x="605367" y="251883"/>
                    <a:pt x="723900" y="254000"/>
                  </a:cubicBezTo>
                  <a:cubicBezTo>
                    <a:pt x="842433" y="256117"/>
                    <a:pt x="940858" y="117475"/>
                    <a:pt x="1073150" y="120650"/>
                  </a:cubicBezTo>
                  <a:cubicBezTo>
                    <a:pt x="1205442" y="123825"/>
                    <a:pt x="1384300" y="271992"/>
                    <a:pt x="1517650" y="273050"/>
                  </a:cubicBezTo>
                  <a:cubicBezTo>
                    <a:pt x="1651000" y="274108"/>
                    <a:pt x="1736725" y="124883"/>
                    <a:pt x="1873250" y="127000"/>
                  </a:cubicBezTo>
                  <a:cubicBezTo>
                    <a:pt x="2009775" y="129117"/>
                    <a:pt x="2155825" y="306917"/>
                    <a:pt x="2336800" y="285750"/>
                  </a:cubicBezTo>
                  <a:cubicBezTo>
                    <a:pt x="2517775" y="264583"/>
                    <a:pt x="2738437" y="132291"/>
                    <a:pt x="2959100" y="0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rapez 79">
              <a:extLst>
                <a:ext uri="{FF2B5EF4-FFF2-40B4-BE49-F238E27FC236}">
                  <a16:creationId xmlns:a16="http://schemas.microsoft.com/office/drawing/2014/main" id="{14354609-110A-3652-2B1D-9BAA4B7DB280}"/>
                </a:ext>
              </a:extLst>
            </p:cNvPr>
            <p:cNvSpPr/>
            <p:nvPr/>
          </p:nvSpPr>
          <p:spPr>
            <a:xfrm rot="16200000">
              <a:off x="9590586" y="2423488"/>
              <a:ext cx="685985" cy="2725518"/>
            </a:xfrm>
            <a:prstGeom prst="trapezoid">
              <a:avLst>
                <a:gd name="adj" fmla="val 38767"/>
              </a:avLst>
            </a:prstGeom>
            <a:solidFill>
              <a:srgbClr val="FFCC00">
                <a:alpha val="2993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81" name="Trapez 80">
              <a:extLst>
                <a:ext uri="{FF2B5EF4-FFF2-40B4-BE49-F238E27FC236}">
                  <a16:creationId xmlns:a16="http://schemas.microsoft.com/office/drawing/2014/main" id="{2DBA69A8-3CC0-0F63-FF75-736673CF6C24}"/>
                </a:ext>
              </a:extLst>
            </p:cNvPr>
            <p:cNvSpPr/>
            <p:nvPr/>
          </p:nvSpPr>
          <p:spPr>
            <a:xfrm rot="16200000">
              <a:off x="10511240" y="2311739"/>
              <a:ext cx="685985" cy="2959102"/>
            </a:xfrm>
            <a:prstGeom prst="trapezoid">
              <a:avLst>
                <a:gd name="adj" fmla="val 38767"/>
              </a:avLst>
            </a:prstGeom>
            <a:solidFill>
              <a:srgbClr val="FFCC00">
                <a:alpha val="2993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  <p:sp>
          <p:nvSpPr>
            <p:cNvPr id="82" name="Trapez 81">
              <a:extLst>
                <a:ext uri="{FF2B5EF4-FFF2-40B4-BE49-F238E27FC236}">
                  <a16:creationId xmlns:a16="http://schemas.microsoft.com/office/drawing/2014/main" id="{6B9EB4D5-F9BC-00CB-CFF0-A551BD654786}"/>
                </a:ext>
              </a:extLst>
            </p:cNvPr>
            <p:cNvSpPr/>
            <p:nvPr/>
          </p:nvSpPr>
          <p:spPr>
            <a:xfrm rot="16200000">
              <a:off x="9976956" y="2307585"/>
              <a:ext cx="685985" cy="2959102"/>
            </a:xfrm>
            <a:prstGeom prst="trapezoid">
              <a:avLst>
                <a:gd name="adj" fmla="val 38767"/>
              </a:avLst>
            </a:prstGeom>
            <a:solidFill>
              <a:srgbClr val="FFCC00">
                <a:alpha val="2993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dirty="0">
                <a:solidFill>
                  <a:schemeClr val="bg1"/>
                </a:solidFill>
              </a:endParaRPr>
            </a:p>
          </p:txBody>
        </p:sp>
      </p:grpSp>
      <p:sp>
        <p:nvSpPr>
          <p:cNvPr id="86" name="Abgerundetes Rechteck 85">
            <a:extLst>
              <a:ext uri="{FF2B5EF4-FFF2-40B4-BE49-F238E27FC236}">
                <a16:creationId xmlns:a16="http://schemas.microsoft.com/office/drawing/2014/main" id="{A9A6F127-267A-9253-41EE-3E4B5834F70F}"/>
              </a:ext>
            </a:extLst>
          </p:cNvPr>
          <p:cNvSpPr>
            <a:spLocks/>
          </p:cNvSpPr>
          <p:nvPr/>
        </p:nvSpPr>
        <p:spPr>
          <a:xfrm>
            <a:off x="8701128" y="1470257"/>
            <a:ext cx="3241641" cy="46599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BE590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BE590C"/>
                </a:solidFill>
              </a:rPr>
              <a:t>Driving novel light sources</a:t>
            </a:r>
            <a:endParaRPr lang="en-GB" sz="2000" b="0" dirty="0">
              <a:solidFill>
                <a:srgbClr val="BE590C"/>
              </a:solidFill>
            </a:endParaRPr>
          </a:p>
        </p:txBody>
      </p:sp>
      <p:sp>
        <p:nvSpPr>
          <p:cNvPr id="85" name="Abgerundetes Rechteck 84">
            <a:extLst>
              <a:ext uri="{FF2B5EF4-FFF2-40B4-BE49-F238E27FC236}">
                <a16:creationId xmlns:a16="http://schemas.microsoft.com/office/drawing/2014/main" id="{BCCEED3C-2271-B98B-AA71-01C02639125F}"/>
              </a:ext>
            </a:extLst>
          </p:cNvPr>
          <p:cNvSpPr>
            <a:spLocks/>
          </p:cNvSpPr>
          <p:nvPr/>
        </p:nvSpPr>
        <p:spPr>
          <a:xfrm>
            <a:off x="6074304" y="1099512"/>
            <a:ext cx="2889813" cy="46599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BE590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0" dirty="0">
                <a:solidFill>
                  <a:srgbClr val="BE590C"/>
                </a:solidFill>
              </a:rPr>
              <a:t>High brightness bea</a:t>
            </a:r>
            <a:r>
              <a:rPr lang="en-GB" sz="2000" dirty="0">
                <a:solidFill>
                  <a:srgbClr val="BE590C"/>
                </a:solidFill>
              </a:rPr>
              <a:t>ms</a:t>
            </a:r>
            <a:endParaRPr lang="en-GB" sz="2000" b="0" dirty="0">
              <a:solidFill>
                <a:srgbClr val="BE590C"/>
              </a:solidFill>
            </a:endParaRPr>
          </a:p>
        </p:txBody>
      </p:sp>
      <p:cxnSp>
        <p:nvCxnSpPr>
          <p:cNvPr id="88" name="Gerade Verbindung 87">
            <a:extLst>
              <a:ext uri="{FF2B5EF4-FFF2-40B4-BE49-F238E27FC236}">
                <a16:creationId xmlns:a16="http://schemas.microsoft.com/office/drawing/2014/main" id="{992106C8-A702-50F2-8472-AC44A23D0139}"/>
              </a:ext>
            </a:extLst>
          </p:cNvPr>
          <p:cNvCxnSpPr>
            <a:cxnSpLocks/>
          </p:cNvCxnSpPr>
          <p:nvPr/>
        </p:nvCxnSpPr>
        <p:spPr>
          <a:xfrm>
            <a:off x="3689350" y="1466469"/>
            <a:ext cx="0" cy="4842258"/>
          </a:xfrm>
          <a:prstGeom prst="line">
            <a:avLst/>
          </a:prstGeom>
          <a:ln w="222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itel 1">
            <a:extLst>
              <a:ext uri="{FF2B5EF4-FFF2-40B4-BE49-F238E27FC236}">
                <a16:creationId xmlns:a16="http://schemas.microsoft.com/office/drawing/2014/main" id="{412F78C7-B131-0059-F9C6-40659A81F9D4}"/>
              </a:ext>
            </a:extLst>
          </p:cNvPr>
          <p:cNvSpPr txBox="1">
            <a:spLocks/>
          </p:cNvSpPr>
          <p:nvPr/>
        </p:nvSpPr>
        <p:spPr>
          <a:xfrm>
            <a:off x="7588394" y="528675"/>
            <a:ext cx="1605734" cy="4542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Physics</a:t>
            </a:r>
            <a:endParaRPr lang="en-US" sz="2600" dirty="0"/>
          </a:p>
        </p:txBody>
      </p:sp>
      <p:sp>
        <p:nvSpPr>
          <p:cNvPr id="92" name="Titel 1">
            <a:extLst>
              <a:ext uri="{FF2B5EF4-FFF2-40B4-BE49-F238E27FC236}">
                <a16:creationId xmlns:a16="http://schemas.microsoft.com/office/drawing/2014/main" id="{A30BAAD4-7865-99C2-8D6A-862ED81A553B}"/>
              </a:ext>
            </a:extLst>
          </p:cNvPr>
          <p:cNvSpPr txBox="1">
            <a:spLocks/>
          </p:cNvSpPr>
          <p:nvPr/>
        </p:nvSpPr>
        <p:spPr>
          <a:xfrm>
            <a:off x="289684" y="551349"/>
            <a:ext cx="3771896" cy="4315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Computer Science</a:t>
            </a:r>
            <a:endParaRPr lang="en-US" sz="2600" dirty="0"/>
          </a:p>
        </p:txBody>
      </p:sp>
      <p:sp>
        <p:nvSpPr>
          <p:cNvPr id="93" name="Titel 1">
            <a:extLst>
              <a:ext uri="{FF2B5EF4-FFF2-40B4-BE49-F238E27FC236}">
                <a16:creationId xmlns:a16="http://schemas.microsoft.com/office/drawing/2014/main" id="{CA019B55-914F-CD7C-213A-EBBF5A5622A4}"/>
              </a:ext>
            </a:extLst>
          </p:cNvPr>
          <p:cNvSpPr txBox="1">
            <a:spLocks/>
          </p:cNvSpPr>
          <p:nvPr/>
        </p:nvSpPr>
        <p:spPr>
          <a:xfrm>
            <a:off x="5485265" y="551349"/>
            <a:ext cx="507994" cy="4315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&amp;</a:t>
            </a:r>
            <a:endParaRPr lang="en-US" sz="2600" dirty="0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2D095A9-81A1-A991-EE16-6DEEB19ABAF5}"/>
              </a:ext>
            </a:extLst>
          </p:cNvPr>
          <p:cNvSpPr/>
          <p:nvPr/>
        </p:nvSpPr>
        <p:spPr>
          <a:xfrm>
            <a:off x="716475" y="4074785"/>
            <a:ext cx="2401437" cy="670259"/>
          </a:xfrm>
          <a:prstGeom prst="ellipse">
            <a:avLst/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2"/>
                </a:solidFill>
              </a:rPr>
              <a:t>Experimental questions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B65C3DD0-FFD6-FE68-AD92-FE13795FD18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lum contrast="96000"/>
          </a:blip>
          <a:stretch>
            <a:fillRect/>
          </a:stretch>
        </p:blipFill>
        <p:spPr>
          <a:xfrm>
            <a:off x="3764804" y="3488123"/>
            <a:ext cx="708348" cy="662842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Bogen 53">
            <a:extLst>
              <a:ext uri="{FF2B5EF4-FFF2-40B4-BE49-F238E27FC236}">
                <a16:creationId xmlns:a16="http://schemas.microsoft.com/office/drawing/2014/main" id="{8D85D9A0-7107-3A39-9F33-A8DBAF708CC1}"/>
              </a:ext>
            </a:extLst>
          </p:cNvPr>
          <p:cNvSpPr/>
          <p:nvPr/>
        </p:nvSpPr>
        <p:spPr>
          <a:xfrm>
            <a:off x="1685523" y="2839695"/>
            <a:ext cx="1174559" cy="1625436"/>
          </a:xfrm>
          <a:prstGeom prst="arc">
            <a:avLst>
              <a:gd name="adj1" fmla="val 18319937"/>
              <a:gd name="adj2" fmla="val 3681680"/>
            </a:avLst>
          </a:prstGeom>
          <a:ln w="34925" cap="flat" cmpd="sng" algn="ctr">
            <a:solidFill>
              <a:schemeClr val="accent3"/>
            </a:solidFill>
            <a:prstDash val="sys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Bogen 55">
            <a:extLst>
              <a:ext uri="{FF2B5EF4-FFF2-40B4-BE49-F238E27FC236}">
                <a16:creationId xmlns:a16="http://schemas.microsoft.com/office/drawing/2014/main" id="{A9A45D9F-FE2A-8678-1A1A-221C224E88DF}"/>
              </a:ext>
            </a:extLst>
          </p:cNvPr>
          <p:cNvSpPr/>
          <p:nvPr/>
        </p:nvSpPr>
        <p:spPr>
          <a:xfrm rot="10800000">
            <a:off x="967207" y="2918930"/>
            <a:ext cx="1174559" cy="1625436"/>
          </a:xfrm>
          <a:prstGeom prst="arc">
            <a:avLst>
              <a:gd name="adj1" fmla="val 18319937"/>
              <a:gd name="adj2" fmla="val 3681680"/>
            </a:avLst>
          </a:prstGeom>
          <a:ln w="3492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Abgerundetes Rechteck 101">
            <a:extLst>
              <a:ext uri="{FF2B5EF4-FFF2-40B4-BE49-F238E27FC236}">
                <a16:creationId xmlns:a16="http://schemas.microsoft.com/office/drawing/2014/main" id="{2122BF6C-E87C-AD75-2E64-CB6B98FC1F27}"/>
              </a:ext>
            </a:extLst>
          </p:cNvPr>
          <p:cNvSpPr>
            <a:spLocks/>
          </p:cNvSpPr>
          <p:nvPr/>
        </p:nvSpPr>
        <p:spPr>
          <a:xfrm>
            <a:off x="681428" y="3453777"/>
            <a:ext cx="2608042" cy="465999"/>
          </a:xfrm>
          <a:prstGeom prst="roundRect">
            <a:avLst/>
          </a:prstGeom>
          <a:solidFill>
            <a:schemeClr val="bg1">
              <a:alpha val="51068"/>
            </a:schemeClr>
          </a:solidFill>
          <a:ln w="28575">
            <a:solidFill>
              <a:srgbClr val="BE590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0" dirty="0">
                <a:solidFill>
                  <a:srgbClr val="BE590C"/>
                </a:solidFill>
              </a:rPr>
              <a:t>Machine learning</a:t>
            </a:r>
          </a:p>
        </p:txBody>
      </p:sp>
      <p:pic>
        <p:nvPicPr>
          <p:cNvPr id="50" name="Grafik 49">
            <a:extLst>
              <a:ext uri="{FF2B5EF4-FFF2-40B4-BE49-F238E27FC236}">
                <a16:creationId xmlns:a16="http://schemas.microsoft.com/office/drawing/2014/main" id="{25066E6D-4D1F-8D95-2485-FFC4A8C275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090" y="1952222"/>
            <a:ext cx="2247101" cy="96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5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ID" val=" 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ID" val=" 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ID" val=" 7"/>
</p:tagLst>
</file>

<file path=ppt/theme/theme1.xml><?xml version="1.0" encoding="utf-8"?>
<a:theme xmlns:a="http://schemas.openxmlformats.org/drawingml/2006/main" name="HZDR_Office_Design">
  <a:themeElements>
    <a:clrScheme name="HZDR_Farben">
      <a:dk1>
        <a:sysClr val="windowText" lastClr="000000"/>
      </a:dk1>
      <a:lt1>
        <a:sysClr val="window" lastClr="FFFFFF"/>
      </a:lt1>
      <a:dk2>
        <a:srgbClr val="005AA0"/>
      </a:dk2>
      <a:lt2>
        <a:srgbClr val="C6C6C6"/>
      </a:lt2>
      <a:accent1>
        <a:srgbClr val="005AA0"/>
      </a:accent1>
      <a:accent2>
        <a:srgbClr val="7EABCB"/>
      </a:accent2>
      <a:accent3>
        <a:srgbClr val="F0781E"/>
      </a:accent3>
      <a:accent4>
        <a:srgbClr val="F5B891"/>
      </a:accent4>
      <a:accent5>
        <a:srgbClr val="7F7F7F"/>
      </a:accent5>
      <a:accent6>
        <a:srgbClr val="C6C6C6"/>
      </a:accent6>
      <a:hlink>
        <a:srgbClr val="E6007E"/>
      </a:hlink>
      <a:folHlink>
        <a:srgbClr val="F0781E"/>
      </a:folHlink>
    </a:clrScheme>
    <a:fontScheme name="HZDR_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sz="1500"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5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ZDR_ppt_template_16_9_ENGLISH.pptx" id="{1746AFC9-9D9A-4C2D-B2BC-D7E3E2E0EBCD}" vid="{BE5915EC-7EBA-43DB-B7F5-8C1C5FBF44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HZDR_ppt_template_16_9_ENGLISH</Template>
  <TotalTime>0</TotalTime>
  <Words>58</Words>
  <Application>Microsoft Macintosh PowerPoint</Application>
  <PresentationFormat>Breitbild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HZDR_Office_Design</vt:lpstr>
      <vt:lpstr>On the interplay of</vt:lpstr>
    </vt:vector>
  </TitlesOfParts>
  <Company>HZDR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Zheynova, Kalina</dc:creator>
  <cp:lastModifiedBy>ad563091, e313a381</cp:lastModifiedBy>
  <cp:revision>19</cp:revision>
  <dcterms:created xsi:type="dcterms:W3CDTF">2024-12-19T09:44:33Z</dcterms:created>
  <dcterms:modified xsi:type="dcterms:W3CDTF">2025-11-04T12:55:02Z</dcterms:modified>
</cp:coreProperties>
</file>