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53"/>
  </p:notesMasterIdLst>
  <p:handoutMasterIdLst>
    <p:handoutMasterId r:id="rId54"/>
  </p:handoutMasterIdLst>
  <p:sldIdLst>
    <p:sldId id="941" r:id="rId2"/>
    <p:sldId id="1065" r:id="rId3"/>
    <p:sldId id="1068" r:id="rId4"/>
    <p:sldId id="976" r:id="rId5"/>
    <p:sldId id="1124" r:id="rId6"/>
    <p:sldId id="1069" r:id="rId7"/>
    <p:sldId id="1071" r:id="rId8"/>
    <p:sldId id="279" r:id="rId9"/>
    <p:sldId id="1123" r:id="rId10"/>
    <p:sldId id="943" r:id="rId11"/>
    <p:sldId id="984" r:id="rId12"/>
    <p:sldId id="985" r:id="rId13"/>
    <p:sldId id="1072" r:id="rId14"/>
    <p:sldId id="1076" r:id="rId15"/>
    <p:sldId id="1074" r:id="rId16"/>
    <p:sldId id="1082" r:id="rId17"/>
    <p:sldId id="946" r:id="rId18"/>
    <p:sldId id="997" r:id="rId19"/>
    <p:sldId id="1113" r:id="rId20"/>
    <p:sldId id="996" r:id="rId21"/>
    <p:sldId id="1111" r:id="rId22"/>
    <p:sldId id="1112" r:id="rId23"/>
    <p:sldId id="319" r:id="rId24"/>
    <p:sldId id="937" r:id="rId25"/>
    <p:sldId id="1083" r:id="rId26"/>
    <p:sldId id="1121" r:id="rId27"/>
    <p:sldId id="1122" r:id="rId28"/>
    <p:sldId id="944" r:id="rId29"/>
    <p:sldId id="1080" r:id="rId30"/>
    <p:sldId id="945" r:id="rId31"/>
    <p:sldId id="1125" r:id="rId32"/>
    <p:sldId id="1079" r:id="rId33"/>
    <p:sldId id="1081" r:id="rId34"/>
    <p:sldId id="677" r:id="rId35"/>
    <p:sldId id="1120" r:id="rId36"/>
    <p:sldId id="816" r:id="rId37"/>
    <p:sldId id="1114" r:id="rId38"/>
    <p:sldId id="1127" r:id="rId39"/>
    <p:sldId id="934" r:id="rId40"/>
    <p:sldId id="265" r:id="rId41"/>
    <p:sldId id="1035" r:id="rId42"/>
    <p:sldId id="719" r:id="rId43"/>
    <p:sldId id="1070" r:id="rId44"/>
    <p:sldId id="304" r:id="rId45"/>
    <p:sldId id="266" r:id="rId46"/>
    <p:sldId id="758" r:id="rId47"/>
    <p:sldId id="268" r:id="rId48"/>
    <p:sldId id="952" r:id="rId49"/>
    <p:sldId id="936" r:id="rId50"/>
    <p:sldId id="940" r:id="rId51"/>
    <p:sldId id="72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  <a:srgbClr val="221AC0"/>
    <a:srgbClr val="A1ACFF"/>
    <a:srgbClr val="51C5FF"/>
    <a:srgbClr val="C000C0"/>
    <a:srgbClr val="970000"/>
    <a:srgbClr val="DB3600"/>
    <a:srgbClr val="A20000"/>
    <a:srgbClr val="000051"/>
    <a:srgbClr val="0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50000" autoAdjust="0"/>
  </p:normalViewPr>
  <p:slideViewPr>
    <p:cSldViewPr snapToGrid="0" snapToObjects="1">
      <p:cViewPr varScale="1">
        <p:scale>
          <a:sx n="118" d="100"/>
          <a:sy n="118" d="100"/>
        </p:scale>
        <p:origin x="448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Downloads/RSD2_Digitiz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Downloads/RSD2_Digitiz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Downloads/RSD2_Digitiz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RSD2 crosses: spatial resolution when the total AC amplitude = 60  mV</a:t>
            </a:r>
          </a:p>
        </c:rich>
      </c:tx>
      <c:layout>
        <c:manualLayout>
          <c:xMode val="edge"/>
          <c:yMode val="edge"/>
          <c:x val="0.13645833333333332"/>
          <c:y val="2.0141283611629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0.11918242762179347"/>
          <c:y val="0.15374618482135988"/>
          <c:w val="0.83934047187700467"/>
          <c:h val="0.656143970812741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1300 um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22225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37835031941963421"/>
                  <c:y val="0.11374864590014194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</c:trendlineLbl>
          </c:trendline>
          <c:xVal>
            <c:numRef>
              <c:f>Sheet1!$CB$425:$CB$428</c:f>
              <c:numCache>
                <c:formatCode>General</c:formatCode>
                <c:ptCount val="4"/>
                <c:pt idx="0">
                  <c:v>1300</c:v>
                </c:pt>
                <c:pt idx="1">
                  <c:v>450</c:v>
                </c:pt>
                <c:pt idx="2">
                  <c:v>340</c:v>
                </c:pt>
                <c:pt idx="3">
                  <c:v>200</c:v>
                </c:pt>
              </c:numCache>
            </c:numRef>
          </c:xVal>
          <c:yVal>
            <c:numRef>
              <c:f>Sheet1!$CC$425:$CC$428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3C-DA43-8B45-89AE0B9A116B}"/>
            </c:ext>
          </c:extLst>
        </c:ser>
        <c:ser>
          <c:idx val="3"/>
          <c:order val="1"/>
          <c:tx>
            <c:strRef>
              <c:f>Sheet1!$AH$25</c:f>
              <c:strCache>
                <c:ptCount val="1"/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strRef>
              <c:f>Sheet1!$AP$41:$AP$46</c:f>
              <c:strCache>
                <c:ptCount val="6"/>
                <c:pt idx="0">
                  <c:v>Gain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strCache>
            </c:strRef>
          </c:xVal>
          <c:yVal>
            <c:numRef>
              <c:f>Sheet1!$AT$20:$AT$31</c:f>
              <c:numCache>
                <c:formatCode>General</c:formatCode>
                <c:ptCount val="12"/>
                <c:pt idx="0">
                  <c:v>9.6519428096109241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3C-DA43-8B45-89AE0B9A116B}"/>
            </c:ext>
          </c:extLst>
        </c:ser>
        <c:ser>
          <c:idx val="1"/>
          <c:order val="2"/>
          <c:tx>
            <c:strRef>
              <c:f>Sheet1!$K$23</c:f>
              <c:strCache>
                <c:ptCount val="1"/>
              </c:strCache>
            </c:strRef>
          </c:tx>
          <c:spPr>
            <a:ln w="25400" cap="rnd">
              <a:solidFill>
                <a:schemeClr val="accent4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strRef>
              <c:f>Sheet1!$AP$41:$AP$46</c:f>
              <c:strCache>
                <c:ptCount val="6"/>
                <c:pt idx="0">
                  <c:v>Gain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strCache>
            </c:strRef>
          </c:xVal>
          <c:yVal>
            <c:numRef>
              <c:f>Sheet1!$AS$34:$AS$39</c:f>
              <c:numCache>
                <c:formatCode>General</c:formatCode>
                <c:ptCount val="6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43C-DA43-8B45-89AE0B9A116B}"/>
            </c:ext>
          </c:extLst>
        </c:ser>
        <c:ser>
          <c:idx val="2"/>
          <c:order val="3"/>
          <c:tx>
            <c:strRef>
              <c:f>Sheet1!$J$23</c:f>
              <c:strCache>
                <c:ptCount val="1"/>
              </c:strCache>
            </c:strRef>
          </c:tx>
          <c:spPr>
            <a:ln w="254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Sheet1!$AG$40:$AG$45</c:f>
              <c:numCache>
                <c:formatCode>General</c:formatCode>
                <c:ptCount val="6"/>
              </c:numCache>
            </c:numRef>
          </c:xVal>
          <c:yVal>
            <c:numRef>
              <c:f>Sheet1!$AR$41:$AR$46</c:f>
              <c:numCache>
                <c:formatCode>General</c:formatCode>
                <c:ptCount val="6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43C-DA43-8B45-89AE0B9A1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430959"/>
        <c:axId val="414208895"/>
      </c:scatterChart>
      <c:valAx>
        <c:axId val="148143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Pitch [um]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414208895"/>
        <c:crosses val="autoZero"/>
        <c:crossBetween val="midCat"/>
      </c:valAx>
      <c:valAx>
        <c:axId val="41420889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Resolution [um]</a:t>
                </a:r>
              </a:p>
            </c:rich>
          </c:tx>
          <c:layout>
            <c:manualLayout>
              <c:xMode val="edge"/>
              <c:yMode val="edge"/>
              <c:x val="3.4161832849252054E-2"/>
              <c:y val="0.21986662529499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814309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RSD2 crosses: spatial resolution for 4 different pitch sizes</a:t>
            </a:r>
            <a:endParaRPr lang="en-IT"/>
          </a:p>
        </c:rich>
      </c:tx>
      <c:layout>
        <c:manualLayout>
          <c:xMode val="edge"/>
          <c:yMode val="edge"/>
          <c:x val="0.166599804890148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9.1183080739112035E-2"/>
          <c:y val="0.1202311573392028"/>
          <c:w val="0.88823487215193953"/>
          <c:h val="0.66687078052260806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Sheet1!$I$4</c:f>
              <c:strCache>
                <c:ptCount val="1"/>
                <c:pt idx="0">
                  <c:v>1300 um 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square"/>
            <c:size val="1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Sheet1!$C$11:$C$14</c:f>
              <c:numCache>
                <c:formatCode>General</c:formatCode>
                <c:ptCount val="4"/>
                <c:pt idx="0">
                  <c:v>29</c:v>
                </c:pt>
                <c:pt idx="1">
                  <c:v>53</c:v>
                </c:pt>
                <c:pt idx="2">
                  <c:v>69</c:v>
                </c:pt>
                <c:pt idx="3">
                  <c:v>154</c:v>
                </c:pt>
              </c:numCache>
            </c:numRef>
          </c:xVal>
          <c:yVal>
            <c:numRef>
              <c:f>Sheet1!$I$11:$I$14</c:f>
              <c:numCache>
                <c:formatCode>General</c:formatCode>
                <c:ptCount val="4"/>
                <c:pt idx="0">
                  <c:v>95</c:v>
                </c:pt>
                <c:pt idx="1">
                  <c:v>50</c:v>
                </c:pt>
                <c:pt idx="2">
                  <c:v>33</c:v>
                </c:pt>
                <c:pt idx="3">
                  <c:v>15.4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85-264E-8585-44750C5AF4CE}"/>
            </c:ext>
          </c:extLst>
        </c:ser>
        <c:ser>
          <c:idx val="5"/>
          <c:order val="1"/>
          <c:tx>
            <c:strRef>
              <c:f>Sheet1!$S$4</c:f>
              <c:strCache>
                <c:ptCount val="1"/>
                <c:pt idx="0">
                  <c:v>450 um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iamond"/>
            <c:size val="1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Sheet1!$O$9:$O$17</c:f>
              <c:numCache>
                <c:formatCode>General</c:formatCode>
                <c:ptCount val="9"/>
                <c:pt idx="0">
                  <c:v>32</c:v>
                </c:pt>
                <c:pt idx="1">
                  <c:v>39</c:v>
                </c:pt>
                <c:pt idx="2">
                  <c:v>48</c:v>
                </c:pt>
                <c:pt idx="3">
                  <c:v>57</c:v>
                </c:pt>
                <c:pt idx="4">
                  <c:v>80</c:v>
                </c:pt>
                <c:pt idx="5">
                  <c:v>83</c:v>
                </c:pt>
                <c:pt idx="6">
                  <c:v>103</c:v>
                </c:pt>
                <c:pt idx="7">
                  <c:v>108</c:v>
                </c:pt>
                <c:pt idx="8">
                  <c:v>80</c:v>
                </c:pt>
              </c:numCache>
            </c:numRef>
          </c:xVal>
          <c:yVal>
            <c:numRef>
              <c:f>Sheet1!$T$9:$T$17</c:f>
              <c:numCache>
                <c:formatCode>General</c:formatCode>
                <c:ptCount val="9"/>
                <c:pt idx="0">
                  <c:v>34</c:v>
                </c:pt>
                <c:pt idx="1">
                  <c:v>25.3</c:v>
                </c:pt>
                <c:pt idx="2">
                  <c:v>19.899999999999999</c:v>
                </c:pt>
                <c:pt idx="3">
                  <c:v>15.5</c:v>
                </c:pt>
                <c:pt idx="4">
                  <c:v>10.6</c:v>
                </c:pt>
                <c:pt idx="5">
                  <c:v>10.1</c:v>
                </c:pt>
                <c:pt idx="6">
                  <c:v>8.4</c:v>
                </c:pt>
                <c:pt idx="7">
                  <c:v>7.9</c:v>
                </c:pt>
                <c:pt idx="8">
                  <c:v>10.6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F85-264E-8585-44750C5AF4CE}"/>
            </c:ext>
          </c:extLst>
        </c:ser>
        <c:ser>
          <c:idx val="6"/>
          <c:order val="2"/>
          <c:tx>
            <c:strRef>
              <c:f>Sheet1!$AM$4</c:f>
              <c:strCache>
                <c:ptCount val="1"/>
                <c:pt idx="0">
                  <c:v>340 um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triangle"/>
            <c:size val="12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Sheet1!$AF$12:$AF$20</c:f>
              <c:numCache>
                <c:formatCode>General</c:formatCode>
                <c:ptCount val="9"/>
                <c:pt idx="0">
                  <c:v>20.7</c:v>
                </c:pt>
                <c:pt idx="1">
                  <c:v>23</c:v>
                </c:pt>
                <c:pt idx="2">
                  <c:v>30.6</c:v>
                </c:pt>
                <c:pt idx="3">
                  <c:v>39</c:v>
                </c:pt>
                <c:pt idx="4">
                  <c:v>59.5</c:v>
                </c:pt>
                <c:pt idx="5">
                  <c:v>76</c:v>
                </c:pt>
                <c:pt idx="6">
                  <c:v>94</c:v>
                </c:pt>
                <c:pt idx="7">
                  <c:v>139</c:v>
                </c:pt>
                <c:pt idx="8">
                  <c:v>173</c:v>
                </c:pt>
              </c:numCache>
            </c:numRef>
          </c:xVal>
          <c:yVal>
            <c:numRef>
              <c:f>Sheet1!$AO$12:$AO$20</c:f>
              <c:numCache>
                <c:formatCode>General</c:formatCode>
                <c:ptCount val="9"/>
                <c:pt idx="0">
                  <c:v>44.8</c:v>
                </c:pt>
                <c:pt idx="1">
                  <c:v>34.1</c:v>
                </c:pt>
                <c:pt idx="2">
                  <c:v>21.87</c:v>
                </c:pt>
                <c:pt idx="3">
                  <c:v>19.899999999999999</c:v>
                </c:pt>
                <c:pt idx="4">
                  <c:v>13.85</c:v>
                </c:pt>
                <c:pt idx="5">
                  <c:v>12.8</c:v>
                </c:pt>
                <c:pt idx="6">
                  <c:v>10.6</c:v>
                </c:pt>
                <c:pt idx="7">
                  <c:v>7.4</c:v>
                </c:pt>
                <c:pt idx="8">
                  <c:v>6.33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85-264E-8585-44750C5AF4CE}"/>
            </c:ext>
          </c:extLst>
        </c:ser>
        <c:ser>
          <c:idx val="0"/>
          <c:order val="3"/>
          <c:tx>
            <c:strRef>
              <c:f>Sheet1!$BF$4</c:f>
              <c:strCache>
                <c:ptCount val="1"/>
                <c:pt idx="0">
                  <c:v>200 um</c:v>
                </c:pt>
              </c:strCache>
            </c:strRef>
          </c:tx>
          <c:spPr>
            <a:ln w="19050" cap="rnd">
              <a:solidFill>
                <a:srgbClr val="221AC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rgbClr val="221AC0"/>
              </a:solidFill>
              <a:ln w="9525">
                <a:noFill/>
              </a:ln>
              <a:effectLst/>
            </c:spPr>
          </c:marker>
          <c:xVal>
            <c:numRef>
              <c:f>Sheet1!$AW$11:$AW$20</c:f>
              <c:numCache>
                <c:formatCode>0.0</c:formatCode>
                <c:ptCount val="10"/>
                <c:pt idx="0">
                  <c:v>12.595375497009083</c:v>
                </c:pt>
                <c:pt idx="1">
                  <c:v>20.7</c:v>
                </c:pt>
                <c:pt idx="2">
                  <c:v>23</c:v>
                </c:pt>
                <c:pt idx="3">
                  <c:v>30.6</c:v>
                </c:pt>
                <c:pt idx="4">
                  <c:v>39</c:v>
                </c:pt>
                <c:pt idx="5">
                  <c:v>59.5</c:v>
                </c:pt>
                <c:pt idx="6" formatCode="General">
                  <c:v>76</c:v>
                </c:pt>
                <c:pt idx="7" formatCode="General">
                  <c:v>94</c:v>
                </c:pt>
                <c:pt idx="8" formatCode="General">
                  <c:v>139</c:v>
                </c:pt>
                <c:pt idx="9" formatCode="General">
                  <c:v>173</c:v>
                </c:pt>
              </c:numCache>
            </c:numRef>
          </c:xVal>
          <c:yVal>
            <c:numRef>
              <c:f>Sheet1!$BF$11:$BF$20</c:f>
              <c:numCache>
                <c:formatCode>General</c:formatCode>
                <c:ptCount val="10"/>
                <c:pt idx="0">
                  <c:v>45.9</c:v>
                </c:pt>
                <c:pt idx="1">
                  <c:v>26</c:v>
                </c:pt>
                <c:pt idx="2">
                  <c:v>24.13</c:v>
                </c:pt>
                <c:pt idx="3">
                  <c:v>18.5</c:v>
                </c:pt>
                <c:pt idx="4">
                  <c:v>15.9</c:v>
                </c:pt>
                <c:pt idx="5">
                  <c:v>10.5</c:v>
                </c:pt>
                <c:pt idx="6">
                  <c:v>8.5</c:v>
                </c:pt>
                <c:pt idx="7">
                  <c:v>7.8</c:v>
                </c:pt>
                <c:pt idx="8">
                  <c:v>5.2</c:v>
                </c:pt>
                <c:pt idx="9">
                  <c:v>4.4000000000000004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F85-264E-8585-44750C5AF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430959"/>
        <c:axId val="414208895"/>
      </c:scatterChart>
      <c:valAx>
        <c:axId val="1481430959"/>
        <c:scaling>
          <c:orientation val="minMax"/>
          <c:max val="1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Total AC amplitude [mV]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414208895"/>
        <c:crosses val="autoZero"/>
        <c:crossBetween val="midCat"/>
      </c:valAx>
      <c:valAx>
        <c:axId val="41420889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Resolution [um]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814309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29065651615728"/>
          <c:y val="0.16058593711473404"/>
          <c:w val="0.1530910322971592"/>
          <c:h val="0.29019043028145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RSD2 Crosses: time jitter  for 3 different pixel sizes </a:t>
            </a:r>
          </a:p>
        </c:rich>
      </c:tx>
      <c:layout>
        <c:manualLayout>
          <c:xMode val="edge"/>
          <c:yMode val="edge"/>
          <c:x val="0.19943178970201289"/>
          <c:y val="4.0752140510302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9.9070645740715543E-2"/>
          <c:y val="0.15374618482135988"/>
          <c:w val="0.85945219200861922"/>
          <c:h val="0.6892936469260561"/>
        </c:manualLayout>
      </c:layout>
      <c:scatterChart>
        <c:scatterStyle val="smoothMarker"/>
        <c:varyColors val="0"/>
        <c:ser>
          <c:idx val="3"/>
          <c:order val="0"/>
          <c:tx>
            <c:strRef>
              <c:f>Sheet1!$V$35</c:f>
              <c:strCache>
                <c:ptCount val="1"/>
                <c:pt idx="0">
                  <c:v>Calculated Jitter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Sheet1!$U$36:$U$60</c:f>
              <c:numCache>
                <c:formatCode>General</c:formatCode>
                <c:ptCount val="2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75</c:v>
                </c:pt>
                <c:pt idx="14">
                  <c:v>85</c:v>
                </c:pt>
                <c:pt idx="15">
                  <c:v>95</c:v>
                </c:pt>
                <c:pt idx="16">
                  <c:v>105</c:v>
                </c:pt>
                <c:pt idx="17">
                  <c:v>115</c:v>
                </c:pt>
                <c:pt idx="18">
                  <c:v>125</c:v>
                </c:pt>
                <c:pt idx="19">
                  <c:v>135</c:v>
                </c:pt>
                <c:pt idx="20">
                  <c:v>145</c:v>
                </c:pt>
                <c:pt idx="21">
                  <c:v>155</c:v>
                </c:pt>
                <c:pt idx="22">
                  <c:v>165</c:v>
                </c:pt>
                <c:pt idx="23">
                  <c:v>175</c:v>
                </c:pt>
                <c:pt idx="24">
                  <c:v>185</c:v>
                </c:pt>
              </c:numCache>
            </c:numRef>
          </c:xVal>
          <c:yVal>
            <c:numRef>
              <c:f>Sheet1!$AA$36:$AA$60</c:f>
              <c:numCache>
                <c:formatCode>General</c:formatCode>
                <c:ptCount val="25"/>
                <c:pt idx="0">
                  <c:v>240</c:v>
                </c:pt>
                <c:pt idx="1">
                  <c:v>120</c:v>
                </c:pt>
                <c:pt idx="2">
                  <c:v>80</c:v>
                </c:pt>
                <c:pt idx="3">
                  <c:v>60</c:v>
                </c:pt>
                <c:pt idx="4">
                  <c:v>48</c:v>
                </c:pt>
                <c:pt idx="5">
                  <c:v>40</c:v>
                </c:pt>
                <c:pt idx="6">
                  <c:v>34.285714285714285</c:v>
                </c:pt>
                <c:pt idx="7">
                  <c:v>30</c:v>
                </c:pt>
                <c:pt idx="8">
                  <c:v>26.666666666666668</c:v>
                </c:pt>
                <c:pt idx="9">
                  <c:v>24</c:v>
                </c:pt>
                <c:pt idx="10">
                  <c:v>21.818181818181817</c:v>
                </c:pt>
                <c:pt idx="11">
                  <c:v>20</c:v>
                </c:pt>
                <c:pt idx="12">
                  <c:v>18.46153846153846</c:v>
                </c:pt>
                <c:pt idx="13">
                  <c:v>16</c:v>
                </c:pt>
                <c:pt idx="14">
                  <c:v>14.117647058823529</c:v>
                </c:pt>
                <c:pt idx="15">
                  <c:v>12.631578947368421</c:v>
                </c:pt>
                <c:pt idx="16">
                  <c:v>11.428571428571429</c:v>
                </c:pt>
                <c:pt idx="17">
                  <c:v>10.434782608695652</c:v>
                </c:pt>
                <c:pt idx="18">
                  <c:v>9.6</c:v>
                </c:pt>
                <c:pt idx="19">
                  <c:v>8.8888888888888893</c:v>
                </c:pt>
                <c:pt idx="20">
                  <c:v>8.2758620689655178</c:v>
                </c:pt>
                <c:pt idx="21">
                  <c:v>7.741935483870968</c:v>
                </c:pt>
                <c:pt idx="22">
                  <c:v>7.2727272727272725</c:v>
                </c:pt>
                <c:pt idx="23">
                  <c:v>6.8571428571428568</c:v>
                </c:pt>
                <c:pt idx="24">
                  <c:v>6.4864864864864868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0E-A243-BF2A-9D5077CF07C8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1300 x 1300 um^2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Sheet1!$C$16:$C$18</c:f>
              <c:numCache>
                <c:formatCode>General</c:formatCode>
                <c:ptCount val="3"/>
                <c:pt idx="0">
                  <c:v>25</c:v>
                </c:pt>
                <c:pt idx="1">
                  <c:v>44</c:v>
                </c:pt>
                <c:pt idx="2">
                  <c:v>63</c:v>
                </c:pt>
              </c:numCache>
            </c:numRef>
          </c:xVal>
          <c:yVal>
            <c:numRef>
              <c:f>Sheet1!$H$16:$H$18</c:f>
              <c:numCache>
                <c:formatCode>0.00</c:formatCode>
                <c:ptCount val="3"/>
                <c:pt idx="0">
                  <c:v>56.745043836444431</c:v>
                </c:pt>
                <c:pt idx="1">
                  <c:v>32.878564445547191</c:v>
                </c:pt>
                <c:pt idx="2">
                  <c:v>23.402777612924499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0E-A243-BF2A-9D5077CF07C8}"/>
            </c:ext>
          </c:extLst>
        </c:ser>
        <c:ser>
          <c:idx val="0"/>
          <c:order val="2"/>
          <c:tx>
            <c:strRef>
              <c:f>Sheet1!$U$5</c:f>
              <c:strCache>
                <c:ptCount val="1"/>
                <c:pt idx="0">
                  <c:v>450 x 450 um^2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Sheet1!$O$10:$O$16</c:f>
              <c:numCache>
                <c:formatCode>General</c:formatCode>
                <c:ptCount val="7"/>
                <c:pt idx="0">
                  <c:v>39</c:v>
                </c:pt>
                <c:pt idx="1">
                  <c:v>48</c:v>
                </c:pt>
                <c:pt idx="2">
                  <c:v>57</c:v>
                </c:pt>
                <c:pt idx="3">
                  <c:v>80</c:v>
                </c:pt>
                <c:pt idx="4">
                  <c:v>83</c:v>
                </c:pt>
                <c:pt idx="5">
                  <c:v>103</c:v>
                </c:pt>
                <c:pt idx="6">
                  <c:v>108</c:v>
                </c:pt>
              </c:numCache>
            </c:numRef>
          </c:xVal>
          <c:yVal>
            <c:numRef>
              <c:f>Sheet1!$Y$10:$Y$16</c:f>
              <c:numCache>
                <c:formatCode>0.0</c:formatCode>
                <c:ptCount val="7"/>
                <c:pt idx="0">
                  <c:v>36.371554819666422</c:v>
                </c:pt>
                <c:pt idx="1">
                  <c:v>28.908303305451881</c:v>
                </c:pt>
                <c:pt idx="2">
                  <c:v>22.726416347501864</c:v>
                </c:pt>
                <c:pt idx="3">
                  <c:v>17.598011251274958</c:v>
                </c:pt>
                <c:pt idx="4">
                  <c:v>16.497272501841024</c:v>
                </c:pt>
                <c:pt idx="5">
                  <c:v>15.370426148939398</c:v>
                </c:pt>
                <c:pt idx="6">
                  <c:v>14.211263138792415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0E-A243-BF2A-9D5077CF07C8}"/>
            </c:ext>
          </c:extLst>
        </c:ser>
        <c:ser>
          <c:idx val="2"/>
          <c:order val="3"/>
          <c:tx>
            <c:strRef>
              <c:f>Sheet1!$AM$5</c:f>
              <c:strCache>
                <c:ptCount val="1"/>
                <c:pt idx="0">
                  <c:v>200 x 340 um^2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7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Sheet1!$AF$12:$AF$20</c:f>
              <c:numCache>
                <c:formatCode>General</c:formatCode>
                <c:ptCount val="9"/>
                <c:pt idx="0">
                  <c:v>20.7</c:v>
                </c:pt>
                <c:pt idx="1">
                  <c:v>23</c:v>
                </c:pt>
                <c:pt idx="2">
                  <c:v>30.6</c:v>
                </c:pt>
                <c:pt idx="3">
                  <c:v>39</c:v>
                </c:pt>
                <c:pt idx="4">
                  <c:v>59.5</c:v>
                </c:pt>
                <c:pt idx="5">
                  <c:v>76</c:v>
                </c:pt>
                <c:pt idx="6">
                  <c:v>94</c:v>
                </c:pt>
                <c:pt idx="7">
                  <c:v>139</c:v>
                </c:pt>
                <c:pt idx="8">
                  <c:v>173</c:v>
                </c:pt>
              </c:numCache>
            </c:numRef>
          </c:xVal>
          <c:yVal>
            <c:numRef>
              <c:f>Sheet1!$AR$12:$AR$20</c:f>
              <c:numCache>
                <c:formatCode>General</c:formatCode>
                <c:ptCount val="9"/>
                <c:pt idx="0">
                  <c:v>54.801551072939532</c:v>
                </c:pt>
                <c:pt idx="1">
                  <c:v>56.540604878264254</c:v>
                </c:pt>
                <c:pt idx="2">
                  <c:v>39.413703200790465</c:v>
                </c:pt>
                <c:pt idx="3">
                  <c:v>30.311054089226261</c:v>
                </c:pt>
                <c:pt idx="4">
                  <c:v>18.677258899528056</c:v>
                </c:pt>
                <c:pt idx="5">
                  <c:v>15.749285698088025</c:v>
                </c:pt>
                <c:pt idx="6">
                  <c:v>12.041594578792296</c:v>
                </c:pt>
                <c:pt idx="7">
                  <c:v>8.662563131083088</c:v>
                </c:pt>
                <c:pt idx="8">
                  <c:v>7.7775317421403054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C0E-A243-BF2A-9D5077CF0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430959"/>
        <c:axId val="414208895"/>
      </c:scatterChart>
      <c:valAx>
        <c:axId val="148143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Total AC amplitude [mV]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414208895"/>
        <c:crosses val="autoZero"/>
        <c:crossBetween val="midCat"/>
        <c:majorUnit val="20"/>
      </c:valAx>
      <c:valAx>
        <c:axId val="414208895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Jitter  [ps]</a:t>
                </a:r>
              </a:p>
            </c:rich>
          </c:tx>
          <c:layout>
            <c:manualLayout>
              <c:xMode val="edge"/>
              <c:yMode val="edge"/>
              <c:x val="1.7820406081701743E-2"/>
              <c:y val="0.36208637154738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814309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50434733274541"/>
          <c:y val="0.17113151734411577"/>
          <c:w val="0.25129593755043428"/>
          <c:h val="0.32563479626273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DC4-9F1A-4D40-BD3E-5D42405AE465}" type="datetime1">
              <a:rPr lang="en-US" smtClean="0"/>
              <a:pPr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CDFC-C9C8-4F49-BC57-6716D5963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C1A-A65D-3448-B4DE-9EA30E2A25BF}" type="datetime1">
              <a:rPr lang="en-US" smtClean="0"/>
              <a:pPr/>
              <a:t>9/11/25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49D7-FFFE-CB40-96E0-8C697DD2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3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2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0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3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87359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93835" y="3322582"/>
            <a:ext cx="6699052" cy="3438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INFN, Torino,  Quantum25, 10/09/2025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7578" y="-14942"/>
            <a:ext cx="11814423" cy="667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27595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01221" y="3415202"/>
            <a:ext cx="6513817" cy="34381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INFN, Torino,  Quantum25, 10/09/2025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19789" y="0"/>
            <a:ext cx="11814423" cy="641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85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30.png"/><Relationship Id="rId7" Type="http://schemas.openxmlformats.org/officeDocument/2006/relationships/image" Target="../media/image1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350.png"/><Relationship Id="rId10" Type="http://schemas.openxmlformats.org/officeDocument/2006/relationships/image" Target="../media/image220.png"/><Relationship Id="rId4" Type="http://schemas.openxmlformats.org/officeDocument/2006/relationships/image" Target="../media/image340.png"/><Relationship Id="rId9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N. Cartiglia, INFN, Torino,  Quantum25, 10/09/2025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7825" y="11113"/>
            <a:ext cx="11814175" cy="6667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Precision timing with silicon detector</a:t>
            </a:r>
            <a:br>
              <a:rPr lang="en-US" sz="36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6759B-A128-7647-AC62-53665ACE5E52}"/>
              </a:ext>
            </a:extLst>
          </p:cNvPr>
          <p:cNvSpPr txBox="1"/>
          <p:nvPr/>
        </p:nvSpPr>
        <p:spPr>
          <a:xfrm>
            <a:off x="2757601" y="5927003"/>
            <a:ext cx="7054621" cy="77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N. Cartiglia </a:t>
            </a:r>
          </a:p>
          <a:p>
            <a:pPr algn="ctr">
              <a:lnSpc>
                <a:spcPct val="130000"/>
              </a:lnSpc>
            </a:pPr>
            <a:r>
              <a:rPr lang="en-US" b="1" dirty="0"/>
              <a:t>INFN Torino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930E5-551E-EDA2-8E82-E5721C500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287" y="1453054"/>
            <a:ext cx="4779250" cy="3360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A9F1A-DE6B-6DD8-8250-C6C5A73B0025}"/>
              </a:ext>
            </a:extLst>
          </p:cNvPr>
          <p:cNvSpPr txBox="1"/>
          <p:nvPr/>
        </p:nvSpPr>
        <p:spPr>
          <a:xfrm>
            <a:off x="377825" y="679140"/>
            <a:ext cx="11814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New trends in silicon sensors design</a:t>
            </a:r>
            <a:endParaRPr lang="en-IT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8FDCC-61AF-4B54-D407-55B4439E2582}"/>
              </a:ext>
            </a:extLst>
          </p:cNvPr>
          <p:cNvSpPr txBox="1"/>
          <p:nvPr/>
        </p:nvSpPr>
        <p:spPr>
          <a:xfrm>
            <a:off x="3071191" y="4891665"/>
            <a:ext cx="6741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How an idea that did not work revolutionized a very mature detector technology</a:t>
            </a:r>
            <a:endParaRPr lang="en-IT" sz="11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01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5785A-2BED-5B48-AA0C-068B93B3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193CE-96B9-ED40-9ED3-9E3624E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80C9F-1488-CF4D-A224-24E9003E9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16240"/>
            <a:ext cx="11814423" cy="641762"/>
          </a:xfrm>
        </p:spPr>
        <p:txBody>
          <a:bodyPr/>
          <a:lstStyle/>
          <a:p>
            <a:r>
              <a:rPr lang="en-GB" dirty="0"/>
              <a:t>Timing layers and 4D tracking</a:t>
            </a:r>
          </a:p>
          <a:p>
            <a:endParaRPr lang="en-IT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9A81D9-FFCC-3F4A-AAB3-51B9E3A64673}"/>
              </a:ext>
            </a:extLst>
          </p:cNvPr>
          <p:cNvGrpSpPr/>
          <p:nvPr/>
        </p:nvGrpSpPr>
        <p:grpSpPr>
          <a:xfrm>
            <a:off x="580175" y="1291598"/>
            <a:ext cx="9774806" cy="1987765"/>
            <a:chOff x="580175" y="1291598"/>
            <a:chExt cx="9774806" cy="19877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35D3BA6-A4D2-4C42-B87F-66E34F790DB5}"/>
                </a:ext>
              </a:extLst>
            </p:cNvPr>
            <p:cNvGrpSpPr/>
            <p:nvPr/>
          </p:nvGrpSpPr>
          <p:grpSpPr>
            <a:xfrm>
              <a:off x="6715796" y="1291598"/>
              <a:ext cx="3639185" cy="1987765"/>
              <a:chOff x="1796365" y="4608514"/>
              <a:chExt cx="5311221" cy="2414251"/>
            </a:xfrm>
          </p:grpSpPr>
          <p:sp>
            <p:nvSpPr>
              <p:cNvPr id="66" name="Cross 65">
                <a:extLst>
                  <a:ext uri="{FF2B5EF4-FFF2-40B4-BE49-F238E27FC236}">
                    <a16:creationId xmlns:a16="http://schemas.microsoft.com/office/drawing/2014/main" id="{88B09757-B2E5-D34E-9012-797C3BA7F315}"/>
                  </a:ext>
                </a:extLst>
              </p:cNvPr>
              <p:cNvSpPr/>
              <p:nvPr/>
            </p:nvSpPr>
            <p:spPr>
              <a:xfrm>
                <a:off x="2511757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ross 66">
                <a:extLst>
                  <a:ext uri="{FF2B5EF4-FFF2-40B4-BE49-F238E27FC236}">
                    <a16:creationId xmlns:a16="http://schemas.microsoft.com/office/drawing/2014/main" id="{B3372BFD-7FF1-D941-BE5B-1BB4FD34DD3E}"/>
                  </a:ext>
                </a:extLst>
              </p:cNvPr>
              <p:cNvSpPr/>
              <p:nvPr/>
            </p:nvSpPr>
            <p:spPr>
              <a:xfrm>
                <a:off x="2154061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ross 67">
                <a:extLst>
                  <a:ext uri="{FF2B5EF4-FFF2-40B4-BE49-F238E27FC236}">
                    <a16:creationId xmlns:a16="http://schemas.microsoft.com/office/drawing/2014/main" id="{3EA090FE-D2DE-294D-9286-8D679A4E25F8}"/>
                  </a:ext>
                </a:extLst>
              </p:cNvPr>
              <p:cNvSpPr/>
              <p:nvPr/>
            </p:nvSpPr>
            <p:spPr>
              <a:xfrm>
                <a:off x="179636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ross 68">
                <a:extLst>
                  <a:ext uri="{FF2B5EF4-FFF2-40B4-BE49-F238E27FC236}">
                    <a16:creationId xmlns:a16="http://schemas.microsoft.com/office/drawing/2014/main" id="{325BB1F7-007D-CE40-B2D9-7B33C2C67591}"/>
                  </a:ext>
                </a:extLst>
              </p:cNvPr>
              <p:cNvSpPr/>
              <p:nvPr/>
            </p:nvSpPr>
            <p:spPr>
              <a:xfrm>
                <a:off x="2791988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ross 69">
                <a:extLst>
                  <a:ext uri="{FF2B5EF4-FFF2-40B4-BE49-F238E27FC236}">
                    <a16:creationId xmlns:a16="http://schemas.microsoft.com/office/drawing/2014/main" id="{8B1549A9-0E4E-9246-BF59-6DF1E6BA9E1F}"/>
                  </a:ext>
                </a:extLst>
              </p:cNvPr>
              <p:cNvSpPr/>
              <p:nvPr/>
            </p:nvSpPr>
            <p:spPr>
              <a:xfrm>
                <a:off x="225732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ross 70">
                <a:extLst>
                  <a:ext uri="{FF2B5EF4-FFF2-40B4-BE49-F238E27FC236}">
                    <a16:creationId xmlns:a16="http://schemas.microsoft.com/office/drawing/2014/main" id="{B9ED0D8C-B59D-2F41-B471-29E6C59E20E5}"/>
                  </a:ext>
                </a:extLst>
              </p:cNvPr>
              <p:cNvSpPr/>
              <p:nvPr/>
            </p:nvSpPr>
            <p:spPr>
              <a:xfrm>
                <a:off x="3148844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ross 71">
                <a:extLst>
                  <a:ext uri="{FF2B5EF4-FFF2-40B4-BE49-F238E27FC236}">
                    <a16:creationId xmlns:a16="http://schemas.microsoft.com/office/drawing/2014/main" id="{D7997ED1-9E87-554F-BEF1-64A03F7175C0}"/>
                  </a:ext>
                </a:extLst>
              </p:cNvPr>
              <p:cNvSpPr/>
              <p:nvPr/>
            </p:nvSpPr>
            <p:spPr>
              <a:xfrm>
                <a:off x="6026630" y="596904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3" name="Cross 72">
                <a:extLst>
                  <a:ext uri="{FF2B5EF4-FFF2-40B4-BE49-F238E27FC236}">
                    <a16:creationId xmlns:a16="http://schemas.microsoft.com/office/drawing/2014/main" id="{67E715F0-FBC8-A941-927C-3671A69BCDEB}"/>
                  </a:ext>
                </a:extLst>
              </p:cNvPr>
              <p:cNvSpPr/>
              <p:nvPr/>
            </p:nvSpPr>
            <p:spPr>
              <a:xfrm>
                <a:off x="5668934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4" name="Cross 73">
                <a:extLst>
                  <a:ext uri="{FF2B5EF4-FFF2-40B4-BE49-F238E27FC236}">
                    <a16:creationId xmlns:a16="http://schemas.microsoft.com/office/drawing/2014/main" id="{EA341D2B-01B7-CF48-9130-0078F0A4BE43}"/>
                  </a:ext>
                </a:extLst>
              </p:cNvPr>
              <p:cNvSpPr/>
              <p:nvPr/>
            </p:nvSpPr>
            <p:spPr>
              <a:xfrm>
                <a:off x="531123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2F1A1238-6383-4349-AB33-73BAF7E02F31}"/>
                  </a:ext>
                </a:extLst>
              </p:cNvPr>
              <p:cNvSpPr/>
              <p:nvPr/>
            </p:nvSpPr>
            <p:spPr>
              <a:xfrm>
                <a:off x="6306861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ross 75">
                <a:extLst>
                  <a:ext uri="{FF2B5EF4-FFF2-40B4-BE49-F238E27FC236}">
                    <a16:creationId xmlns:a16="http://schemas.microsoft.com/office/drawing/2014/main" id="{7839FFF6-C1C7-6645-B546-725A6DAC99A3}"/>
                  </a:ext>
                </a:extLst>
              </p:cNvPr>
              <p:cNvSpPr/>
              <p:nvPr/>
            </p:nvSpPr>
            <p:spPr>
              <a:xfrm>
                <a:off x="573055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ross 76">
                <a:extLst>
                  <a:ext uri="{FF2B5EF4-FFF2-40B4-BE49-F238E27FC236}">
                    <a16:creationId xmlns:a16="http://schemas.microsoft.com/office/drawing/2014/main" id="{492E85D9-1F2A-E842-AEEC-7EE395ABD6D6}"/>
                  </a:ext>
                </a:extLst>
              </p:cNvPr>
              <p:cNvSpPr/>
              <p:nvPr/>
            </p:nvSpPr>
            <p:spPr>
              <a:xfrm>
                <a:off x="6663717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17B9F7E-39CD-4B40-94ED-C3913CC3A4B6}"/>
                  </a:ext>
                </a:extLst>
              </p:cNvPr>
              <p:cNvSpPr/>
              <p:nvPr/>
            </p:nvSpPr>
            <p:spPr>
              <a:xfrm>
                <a:off x="5778488" y="4608514"/>
                <a:ext cx="565827" cy="1590106"/>
              </a:xfrm>
              <a:custGeom>
                <a:avLst/>
                <a:gdLst>
                  <a:gd name="connsiteX0" fmla="*/ 565827 w 565827"/>
                  <a:gd name="connsiteY0" fmla="*/ 1590106 h 1590106"/>
                  <a:gd name="connsiteX1" fmla="*/ 106893 w 565827"/>
                  <a:gd name="connsiteY1" fmla="*/ 1120544 h 1590106"/>
                  <a:gd name="connsiteX2" fmla="*/ 164 w 565827"/>
                  <a:gd name="connsiteY2" fmla="*/ 704342 h 1590106"/>
                  <a:gd name="connsiteX3" fmla="*/ 85547 w 565827"/>
                  <a:gd name="connsiteY3" fmla="*/ 245452 h 1590106"/>
                  <a:gd name="connsiteX4" fmla="*/ 202949 w 565827"/>
                  <a:gd name="connsiteY4" fmla="*/ 0 h 159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7" h="1590106">
                    <a:moveTo>
                      <a:pt x="565827" y="1590106"/>
                    </a:moveTo>
                    <a:cubicBezTo>
                      <a:pt x="383498" y="1429138"/>
                      <a:pt x="201170" y="1268171"/>
                      <a:pt x="106893" y="1120544"/>
                    </a:cubicBezTo>
                    <a:cubicBezTo>
                      <a:pt x="12616" y="972917"/>
                      <a:pt x="3722" y="850191"/>
                      <a:pt x="164" y="704342"/>
                    </a:cubicBezTo>
                    <a:cubicBezTo>
                      <a:pt x="-3394" y="558493"/>
                      <a:pt x="51750" y="362842"/>
                      <a:pt x="85547" y="245452"/>
                    </a:cubicBezTo>
                    <a:cubicBezTo>
                      <a:pt x="119344" y="128062"/>
                      <a:pt x="181603" y="40909"/>
                      <a:pt x="202949" y="0"/>
                    </a:cubicBezTo>
                  </a:path>
                </a:pathLst>
              </a:custGeom>
              <a:ln w="38100" cmpd="sng">
                <a:solidFill>
                  <a:srgbClr val="FF0000"/>
                </a:solidFill>
                <a:prstDash val="sys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Right Arrow 78">
                <a:extLst>
                  <a:ext uri="{FF2B5EF4-FFF2-40B4-BE49-F238E27FC236}">
                    <a16:creationId xmlns:a16="http://schemas.microsoft.com/office/drawing/2014/main" id="{EDC9BC0C-2BE7-3549-A322-442161C22FDC}"/>
                  </a:ext>
                </a:extLst>
              </p:cNvPr>
              <p:cNvSpPr/>
              <p:nvPr/>
            </p:nvSpPr>
            <p:spPr>
              <a:xfrm>
                <a:off x="3052239" y="6466463"/>
                <a:ext cx="2211281" cy="556302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Timing</a:t>
                </a:r>
              </a:p>
            </p:txBody>
          </p:sp>
          <p:sp>
            <p:nvSpPr>
              <p:cNvPr id="80" name="Cross 79">
                <a:extLst>
                  <a:ext uri="{FF2B5EF4-FFF2-40B4-BE49-F238E27FC236}">
                    <a16:creationId xmlns:a16="http://schemas.microsoft.com/office/drawing/2014/main" id="{1AD53009-9E71-9A45-9FD9-D2FDA453F978}"/>
                  </a:ext>
                </a:extLst>
              </p:cNvPr>
              <p:cNvSpPr/>
              <p:nvPr/>
            </p:nvSpPr>
            <p:spPr>
              <a:xfrm>
                <a:off x="1926492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ross 80">
                <a:extLst>
                  <a:ext uri="{FF2B5EF4-FFF2-40B4-BE49-F238E27FC236}">
                    <a16:creationId xmlns:a16="http://schemas.microsoft.com/office/drawing/2014/main" id="{775671E7-E748-6048-9DA0-087AD1041A98}"/>
                  </a:ext>
                </a:extLst>
              </p:cNvPr>
              <p:cNvSpPr/>
              <p:nvPr/>
            </p:nvSpPr>
            <p:spPr>
              <a:xfrm>
                <a:off x="5429973" y="5951732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C8AA5BE-CF0C-BA4E-9A69-2D6FA88B6D68}"/>
                  </a:ext>
                </a:extLst>
              </p:cNvPr>
              <p:cNvSpPr/>
              <p:nvPr/>
            </p:nvSpPr>
            <p:spPr>
              <a:xfrm>
                <a:off x="5263520" y="4657665"/>
                <a:ext cx="1844066" cy="1526374"/>
              </a:xfrm>
              <a:custGeom>
                <a:avLst/>
                <a:gdLst>
                  <a:gd name="connsiteX0" fmla="*/ 0 w 1844066"/>
                  <a:gd name="connsiteY0" fmla="*/ 1526374 h 1526374"/>
                  <a:gd name="connsiteX1" fmla="*/ 867077 w 1844066"/>
                  <a:gd name="connsiteY1" fmla="*/ 1135623 h 1526374"/>
                  <a:gd name="connsiteX2" fmla="*/ 1379996 w 1844066"/>
                  <a:gd name="connsiteY2" fmla="*/ 659394 h 1526374"/>
                  <a:gd name="connsiteX3" fmla="*/ 1844066 w 1844066"/>
                  <a:gd name="connsiteY3" fmla="*/ 0 h 152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066" h="1526374">
                    <a:moveTo>
                      <a:pt x="0" y="1526374"/>
                    </a:moveTo>
                    <a:cubicBezTo>
                      <a:pt x="318539" y="1403247"/>
                      <a:pt x="637078" y="1280120"/>
                      <a:pt x="867077" y="1135623"/>
                    </a:cubicBezTo>
                    <a:cubicBezTo>
                      <a:pt x="1097076" y="991126"/>
                      <a:pt x="1217165" y="848664"/>
                      <a:pt x="1379996" y="659394"/>
                    </a:cubicBezTo>
                    <a:cubicBezTo>
                      <a:pt x="1542827" y="470124"/>
                      <a:pt x="1844066" y="0"/>
                      <a:pt x="1844066" y="0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E92F1-12BF-B447-B227-D9F08E703601}"/>
                </a:ext>
              </a:extLst>
            </p:cNvPr>
            <p:cNvSpPr txBox="1"/>
            <p:nvPr/>
          </p:nvSpPr>
          <p:spPr>
            <a:xfrm>
              <a:off x="580175" y="1291598"/>
              <a:ext cx="5105132" cy="164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000" dirty="0"/>
                <a:t>By “</a:t>
              </a:r>
              <a:r>
                <a:rPr lang="en-IT" sz="2000" b="1" dirty="0"/>
                <a:t>4D tracking</a:t>
              </a:r>
              <a:r>
                <a:rPr lang="en-IT" sz="2000" dirty="0"/>
                <a:t>” we mean the process of assigning a spatial and a temporal coordinate to a hit.</a:t>
              </a:r>
            </a:p>
            <a:p>
              <a:pPr>
                <a:lnSpc>
                  <a:spcPct val="130000"/>
                </a:lnSpc>
              </a:pPr>
              <a:endParaRPr lang="en-IT" sz="20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D90B7FA-0B4F-104C-BCC4-D1337154F292}"/>
              </a:ext>
            </a:extLst>
          </p:cNvPr>
          <p:cNvGrpSpPr/>
          <p:nvPr/>
        </p:nvGrpSpPr>
        <p:grpSpPr>
          <a:xfrm>
            <a:off x="406234" y="3569839"/>
            <a:ext cx="9965074" cy="2366417"/>
            <a:chOff x="409588" y="3731294"/>
            <a:chExt cx="9965074" cy="236641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EBFD92D-A9C5-B94F-B719-A7BFD42C7BFE}"/>
                </a:ext>
              </a:extLst>
            </p:cNvPr>
            <p:cNvSpPr/>
            <p:nvPr/>
          </p:nvSpPr>
          <p:spPr>
            <a:xfrm>
              <a:off x="409588" y="3731294"/>
              <a:ext cx="8165074" cy="1695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/>
                <a:t>Timing can be available at different levels of the event reconstruction:</a:t>
              </a:r>
            </a:p>
            <a:p>
              <a:pPr>
                <a:lnSpc>
                  <a:spcPct val="130000"/>
                </a:lnSpc>
              </a:pPr>
              <a:endParaRPr lang="en-US" sz="2000" dirty="0"/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sz="2000" dirty="0"/>
                <a:t>Timing in a single point (timing layer ATLAS,CMS): </a:t>
              </a:r>
              <a:r>
                <a:rPr lang="en-US" sz="2000" b="1" dirty="0"/>
                <a:t>3+1 tracking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C058796-5047-D74F-8A4A-C603C5440F12}"/>
                </a:ext>
              </a:extLst>
            </p:cNvPr>
            <p:cNvSpPr/>
            <p:nvPr/>
          </p:nvSpPr>
          <p:spPr>
            <a:xfrm>
              <a:off x="8214662" y="3937711"/>
              <a:ext cx="2160000" cy="216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20966E5-F9F9-CF4D-A3AA-ACA2AB1CDD6F}"/>
                </a:ext>
              </a:extLst>
            </p:cNvPr>
            <p:cNvGrpSpPr/>
            <p:nvPr/>
          </p:nvGrpSpPr>
          <p:grpSpPr>
            <a:xfrm>
              <a:off x="8394662" y="4117711"/>
              <a:ext cx="1800000" cy="1800000"/>
              <a:chOff x="8394662" y="4117711"/>
              <a:chExt cx="1800000" cy="180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9E05ADE-5B54-9E40-A58B-A41A96F60CDC}"/>
                  </a:ext>
                </a:extLst>
              </p:cNvPr>
              <p:cNvSpPr/>
              <p:nvPr/>
            </p:nvSpPr>
            <p:spPr>
              <a:xfrm>
                <a:off x="8394662" y="4117711"/>
                <a:ext cx="1800000" cy="180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A5B14F3-78B6-4042-AA60-9C74DAABAAAC}"/>
                  </a:ext>
                </a:extLst>
              </p:cNvPr>
              <p:cNvSpPr/>
              <p:nvPr/>
            </p:nvSpPr>
            <p:spPr>
              <a:xfrm>
                <a:off x="8574662" y="4297711"/>
                <a:ext cx="1440000" cy="144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5B45DC9-00E3-4D4C-A153-BB9626E44E22}"/>
                  </a:ext>
                </a:extLst>
              </p:cNvPr>
              <p:cNvSpPr/>
              <p:nvPr/>
            </p:nvSpPr>
            <p:spPr>
              <a:xfrm>
                <a:off x="8754662" y="4477711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38485DB-1F99-1649-86DA-4C2AECA3955E}"/>
                  </a:ext>
                </a:extLst>
              </p:cNvPr>
              <p:cNvSpPr/>
              <p:nvPr/>
            </p:nvSpPr>
            <p:spPr>
              <a:xfrm>
                <a:off x="9114662" y="4837711"/>
                <a:ext cx="360000" cy="36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A4582B0-7ACC-A446-81BA-85B6FB762A83}"/>
                  </a:ext>
                </a:extLst>
              </p:cNvPr>
              <p:cNvSpPr/>
              <p:nvPr/>
            </p:nvSpPr>
            <p:spPr>
              <a:xfrm>
                <a:off x="8934662" y="4657711"/>
                <a:ext cx="720000" cy="72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2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5785A-2BED-5B48-AA0C-068B93B3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193CE-96B9-ED40-9ED3-9E3624E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80C9F-1488-CF4D-A224-24E9003E9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16240"/>
            <a:ext cx="11814423" cy="641762"/>
          </a:xfrm>
        </p:spPr>
        <p:txBody>
          <a:bodyPr/>
          <a:lstStyle/>
          <a:p>
            <a:r>
              <a:rPr lang="en-GB" dirty="0"/>
              <a:t>Timing layers and 4D tracking</a:t>
            </a:r>
          </a:p>
          <a:p>
            <a:endParaRPr lang="en-IT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9A81D9-FFCC-3F4A-AAB3-51B9E3A64673}"/>
              </a:ext>
            </a:extLst>
          </p:cNvPr>
          <p:cNvGrpSpPr/>
          <p:nvPr/>
        </p:nvGrpSpPr>
        <p:grpSpPr>
          <a:xfrm>
            <a:off x="580175" y="1291598"/>
            <a:ext cx="9774806" cy="1987765"/>
            <a:chOff x="580175" y="1291598"/>
            <a:chExt cx="9774806" cy="19877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35D3BA6-A4D2-4C42-B87F-66E34F790DB5}"/>
                </a:ext>
              </a:extLst>
            </p:cNvPr>
            <p:cNvGrpSpPr/>
            <p:nvPr/>
          </p:nvGrpSpPr>
          <p:grpSpPr>
            <a:xfrm>
              <a:off x="6715796" y="1291598"/>
              <a:ext cx="3639185" cy="1987765"/>
              <a:chOff x="1796365" y="4608514"/>
              <a:chExt cx="5311221" cy="2414251"/>
            </a:xfrm>
          </p:grpSpPr>
          <p:sp>
            <p:nvSpPr>
              <p:cNvPr id="66" name="Cross 65">
                <a:extLst>
                  <a:ext uri="{FF2B5EF4-FFF2-40B4-BE49-F238E27FC236}">
                    <a16:creationId xmlns:a16="http://schemas.microsoft.com/office/drawing/2014/main" id="{88B09757-B2E5-D34E-9012-797C3BA7F315}"/>
                  </a:ext>
                </a:extLst>
              </p:cNvPr>
              <p:cNvSpPr/>
              <p:nvPr/>
            </p:nvSpPr>
            <p:spPr>
              <a:xfrm>
                <a:off x="2511757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ross 66">
                <a:extLst>
                  <a:ext uri="{FF2B5EF4-FFF2-40B4-BE49-F238E27FC236}">
                    <a16:creationId xmlns:a16="http://schemas.microsoft.com/office/drawing/2014/main" id="{B3372BFD-7FF1-D941-BE5B-1BB4FD34DD3E}"/>
                  </a:ext>
                </a:extLst>
              </p:cNvPr>
              <p:cNvSpPr/>
              <p:nvPr/>
            </p:nvSpPr>
            <p:spPr>
              <a:xfrm>
                <a:off x="2154061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ross 67">
                <a:extLst>
                  <a:ext uri="{FF2B5EF4-FFF2-40B4-BE49-F238E27FC236}">
                    <a16:creationId xmlns:a16="http://schemas.microsoft.com/office/drawing/2014/main" id="{3EA090FE-D2DE-294D-9286-8D679A4E25F8}"/>
                  </a:ext>
                </a:extLst>
              </p:cNvPr>
              <p:cNvSpPr/>
              <p:nvPr/>
            </p:nvSpPr>
            <p:spPr>
              <a:xfrm>
                <a:off x="179636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ross 68">
                <a:extLst>
                  <a:ext uri="{FF2B5EF4-FFF2-40B4-BE49-F238E27FC236}">
                    <a16:creationId xmlns:a16="http://schemas.microsoft.com/office/drawing/2014/main" id="{325BB1F7-007D-CE40-B2D9-7B33C2C67591}"/>
                  </a:ext>
                </a:extLst>
              </p:cNvPr>
              <p:cNvSpPr/>
              <p:nvPr/>
            </p:nvSpPr>
            <p:spPr>
              <a:xfrm>
                <a:off x="2791988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ross 69">
                <a:extLst>
                  <a:ext uri="{FF2B5EF4-FFF2-40B4-BE49-F238E27FC236}">
                    <a16:creationId xmlns:a16="http://schemas.microsoft.com/office/drawing/2014/main" id="{8B1549A9-0E4E-9246-BF59-6DF1E6BA9E1F}"/>
                  </a:ext>
                </a:extLst>
              </p:cNvPr>
              <p:cNvSpPr/>
              <p:nvPr/>
            </p:nvSpPr>
            <p:spPr>
              <a:xfrm>
                <a:off x="225732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ross 70">
                <a:extLst>
                  <a:ext uri="{FF2B5EF4-FFF2-40B4-BE49-F238E27FC236}">
                    <a16:creationId xmlns:a16="http://schemas.microsoft.com/office/drawing/2014/main" id="{B9ED0D8C-B59D-2F41-B471-29E6C59E20E5}"/>
                  </a:ext>
                </a:extLst>
              </p:cNvPr>
              <p:cNvSpPr/>
              <p:nvPr/>
            </p:nvSpPr>
            <p:spPr>
              <a:xfrm>
                <a:off x="3148844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ross 71">
                <a:extLst>
                  <a:ext uri="{FF2B5EF4-FFF2-40B4-BE49-F238E27FC236}">
                    <a16:creationId xmlns:a16="http://schemas.microsoft.com/office/drawing/2014/main" id="{D7997ED1-9E87-554F-BEF1-64A03F7175C0}"/>
                  </a:ext>
                </a:extLst>
              </p:cNvPr>
              <p:cNvSpPr/>
              <p:nvPr/>
            </p:nvSpPr>
            <p:spPr>
              <a:xfrm>
                <a:off x="6026630" y="596904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3" name="Cross 72">
                <a:extLst>
                  <a:ext uri="{FF2B5EF4-FFF2-40B4-BE49-F238E27FC236}">
                    <a16:creationId xmlns:a16="http://schemas.microsoft.com/office/drawing/2014/main" id="{67E715F0-FBC8-A941-927C-3671A69BCDEB}"/>
                  </a:ext>
                </a:extLst>
              </p:cNvPr>
              <p:cNvSpPr/>
              <p:nvPr/>
            </p:nvSpPr>
            <p:spPr>
              <a:xfrm>
                <a:off x="5668934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4" name="Cross 73">
                <a:extLst>
                  <a:ext uri="{FF2B5EF4-FFF2-40B4-BE49-F238E27FC236}">
                    <a16:creationId xmlns:a16="http://schemas.microsoft.com/office/drawing/2014/main" id="{EA341D2B-01B7-CF48-9130-0078F0A4BE43}"/>
                  </a:ext>
                </a:extLst>
              </p:cNvPr>
              <p:cNvSpPr/>
              <p:nvPr/>
            </p:nvSpPr>
            <p:spPr>
              <a:xfrm>
                <a:off x="531123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2F1A1238-6383-4349-AB33-73BAF7E02F31}"/>
                  </a:ext>
                </a:extLst>
              </p:cNvPr>
              <p:cNvSpPr/>
              <p:nvPr/>
            </p:nvSpPr>
            <p:spPr>
              <a:xfrm>
                <a:off x="6306861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ross 75">
                <a:extLst>
                  <a:ext uri="{FF2B5EF4-FFF2-40B4-BE49-F238E27FC236}">
                    <a16:creationId xmlns:a16="http://schemas.microsoft.com/office/drawing/2014/main" id="{7839FFF6-C1C7-6645-B546-725A6DAC99A3}"/>
                  </a:ext>
                </a:extLst>
              </p:cNvPr>
              <p:cNvSpPr/>
              <p:nvPr/>
            </p:nvSpPr>
            <p:spPr>
              <a:xfrm>
                <a:off x="573055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ross 76">
                <a:extLst>
                  <a:ext uri="{FF2B5EF4-FFF2-40B4-BE49-F238E27FC236}">
                    <a16:creationId xmlns:a16="http://schemas.microsoft.com/office/drawing/2014/main" id="{492E85D9-1F2A-E842-AEEC-7EE395ABD6D6}"/>
                  </a:ext>
                </a:extLst>
              </p:cNvPr>
              <p:cNvSpPr/>
              <p:nvPr/>
            </p:nvSpPr>
            <p:spPr>
              <a:xfrm>
                <a:off x="6663717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17B9F7E-39CD-4B40-94ED-C3913CC3A4B6}"/>
                  </a:ext>
                </a:extLst>
              </p:cNvPr>
              <p:cNvSpPr/>
              <p:nvPr/>
            </p:nvSpPr>
            <p:spPr>
              <a:xfrm>
                <a:off x="5778488" y="4608514"/>
                <a:ext cx="565827" cy="1590106"/>
              </a:xfrm>
              <a:custGeom>
                <a:avLst/>
                <a:gdLst>
                  <a:gd name="connsiteX0" fmla="*/ 565827 w 565827"/>
                  <a:gd name="connsiteY0" fmla="*/ 1590106 h 1590106"/>
                  <a:gd name="connsiteX1" fmla="*/ 106893 w 565827"/>
                  <a:gd name="connsiteY1" fmla="*/ 1120544 h 1590106"/>
                  <a:gd name="connsiteX2" fmla="*/ 164 w 565827"/>
                  <a:gd name="connsiteY2" fmla="*/ 704342 h 1590106"/>
                  <a:gd name="connsiteX3" fmla="*/ 85547 w 565827"/>
                  <a:gd name="connsiteY3" fmla="*/ 245452 h 1590106"/>
                  <a:gd name="connsiteX4" fmla="*/ 202949 w 565827"/>
                  <a:gd name="connsiteY4" fmla="*/ 0 h 159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7" h="1590106">
                    <a:moveTo>
                      <a:pt x="565827" y="1590106"/>
                    </a:moveTo>
                    <a:cubicBezTo>
                      <a:pt x="383498" y="1429138"/>
                      <a:pt x="201170" y="1268171"/>
                      <a:pt x="106893" y="1120544"/>
                    </a:cubicBezTo>
                    <a:cubicBezTo>
                      <a:pt x="12616" y="972917"/>
                      <a:pt x="3722" y="850191"/>
                      <a:pt x="164" y="704342"/>
                    </a:cubicBezTo>
                    <a:cubicBezTo>
                      <a:pt x="-3394" y="558493"/>
                      <a:pt x="51750" y="362842"/>
                      <a:pt x="85547" y="245452"/>
                    </a:cubicBezTo>
                    <a:cubicBezTo>
                      <a:pt x="119344" y="128062"/>
                      <a:pt x="181603" y="40909"/>
                      <a:pt x="202949" y="0"/>
                    </a:cubicBezTo>
                  </a:path>
                </a:pathLst>
              </a:custGeom>
              <a:ln w="38100" cmpd="sng">
                <a:solidFill>
                  <a:srgbClr val="FF0000"/>
                </a:solidFill>
                <a:prstDash val="sys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Right Arrow 78">
                <a:extLst>
                  <a:ext uri="{FF2B5EF4-FFF2-40B4-BE49-F238E27FC236}">
                    <a16:creationId xmlns:a16="http://schemas.microsoft.com/office/drawing/2014/main" id="{EDC9BC0C-2BE7-3549-A322-442161C22FDC}"/>
                  </a:ext>
                </a:extLst>
              </p:cNvPr>
              <p:cNvSpPr/>
              <p:nvPr/>
            </p:nvSpPr>
            <p:spPr>
              <a:xfrm>
                <a:off x="3052239" y="6466463"/>
                <a:ext cx="2211281" cy="556302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Timing</a:t>
                </a:r>
              </a:p>
            </p:txBody>
          </p:sp>
          <p:sp>
            <p:nvSpPr>
              <p:cNvPr id="80" name="Cross 79">
                <a:extLst>
                  <a:ext uri="{FF2B5EF4-FFF2-40B4-BE49-F238E27FC236}">
                    <a16:creationId xmlns:a16="http://schemas.microsoft.com/office/drawing/2014/main" id="{1AD53009-9E71-9A45-9FD9-D2FDA453F978}"/>
                  </a:ext>
                </a:extLst>
              </p:cNvPr>
              <p:cNvSpPr/>
              <p:nvPr/>
            </p:nvSpPr>
            <p:spPr>
              <a:xfrm>
                <a:off x="1926492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ross 80">
                <a:extLst>
                  <a:ext uri="{FF2B5EF4-FFF2-40B4-BE49-F238E27FC236}">
                    <a16:creationId xmlns:a16="http://schemas.microsoft.com/office/drawing/2014/main" id="{775671E7-E748-6048-9DA0-087AD1041A98}"/>
                  </a:ext>
                </a:extLst>
              </p:cNvPr>
              <p:cNvSpPr/>
              <p:nvPr/>
            </p:nvSpPr>
            <p:spPr>
              <a:xfrm>
                <a:off x="5429973" y="5951732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C8AA5BE-CF0C-BA4E-9A69-2D6FA88B6D68}"/>
                  </a:ext>
                </a:extLst>
              </p:cNvPr>
              <p:cNvSpPr/>
              <p:nvPr/>
            </p:nvSpPr>
            <p:spPr>
              <a:xfrm>
                <a:off x="5263520" y="4657665"/>
                <a:ext cx="1844066" cy="1526374"/>
              </a:xfrm>
              <a:custGeom>
                <a:avLst/>
                <a:gdLst>
                  <a:gd name="connsiteX0" fmla="*/ 0 w 1844066"/>
                  <a:gd name="connsiteY0" fmla="*/ 1526374 h 1526374"/>
                  <a:gd name="connsiteX1" fmla="*/ 867077 w 1844066"/>
                  <a:gd name="connsiteY1" fmla="*/ 1135623 h 1526374"/>
                  <a:gd name="connsiteX2" fmla="*/ 1379996 w 1844066"/>
                  <a:gd name="connsiteY2" fmla="*/ 659394 h 1526374"/>
                  <a:gd name="connsiteX3" fmla="*/ 1844066 w 1844066"/>
                  <a:gd name="connsiteY3" fmla="*/ 0 h 152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066" h="1526374">
                    <a:moveTo>
                      <a:pt x="0" y="1526374"/>
                    </a:moveTo>
                    <a:cubicBezTo>
                      <a:pt x="318539" y="1403247"/>
                      <a:pt x="637078" y="1280120"/>
                      <a:pt x="867077" y="1135623"/>
                    </a:cubicBezTo>
                    <a:cubicBezTo>
                      <a:pt x="1097076" y="991126"/>
                      <a:pt x="1217165" y="848664"/>
                      <a:pt x="1379996" y="659394"/>
                    </a:cubicBezTo>
                    <a:cubicBezTo>
                      <a:pt x="1542827" y="470124"/>
                      <a:pt x="1844066" y="0"/>
                      <a:pt x="1844066" y="0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E92F1-12BF-B447-B227-D9F08E703601}"/>
                </a:ext>
              </a:extLst>
            </p:cNvPr>
            <p:cNvSpPr txBox="1"/>
            <p:nvPr/>
          </p:nvSpPr>
          <p:spPr>
            <a:xfrm>
              <a:off x="580175" y="1291598"/>
              <a:ext cx="5105132" cy="164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000" dirty="0"/>
                <a:t>By “</a:t>
              </a:r>
              <a:r>
                <a:rPr lang="en-IT" sz="2000" b="1" dirty="0"/>
                <a:t>4D tracking</a:t>
              </a:r>
              <a:r>
                <a:rPr lang="en-IT" sz="2000" dirty="0"/>
                <a:t>” we mean the process of assigning a spatial and a temporal coordinate to a hit.</a:t>
              </a:r>
            </a:p>
            <a:p>
              <a:pPr>
                <a:lnSpc>
                  <a:spcPct val="130000"/>
                </a:lnSpc>
              </a:pPr>
              <a:endParaRPr lang="en-IT" sz="20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D90B7FA-0B4F-104C-BCC4-D1337154F292}"/>
              </a:ext>
            </a:extLst>
          </p:cNvPr>
          <p:cNvGrpSpPr/>
          <p:nvPr/>
        </p:nvGrpSpPr>
        <p:grpSpPr>
          <a:xfrm>
            <a:off x="406234" y="3569839"/>
            <a:ext cx="9965074" cy="2366417"/>
            <a:chOff x="409588" y="3731294"/>
            <a:chExt cx="9965074" cy="236641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EBFD92D-A9C5-B94F-B719-A7BFD42C7BFE}"/>
                </a:ext>
              </a:extLst>
            </p:cNvPr>
            <p:cNvSpPr/>
            <p:nvPr/>
          </p:nvSpPr>
          <p:spPr>
            <a:xfrm>
              <a:off x="409588" y="3731294"/>
              <a:ext cx="8345074" cy="1695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/>
                <a:t>Timing can be available at different levels of the event reconstruction:</a:t>
              </a:r>
            </a:p>
            <a:p>
              <a:pPr>
                <a:lnSpc>
                  <a:spcPct val="130000"/>
                </a:lnSpc>
              </a:pPr>
              <a:endParaRPr lang="en-US" sz="2000" dirty="0"/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sz="2000" dirty="0"/>
                <a:t>Timing in a single point (timing layer ATLAS,CMS): </a:t>
              </a:r>
              <a:r>
                <a:rPr lang="en-US" sz="2000" b="1" dirty="0"/>
                <a:t>3+1 tracking</a:t>
              </a:r>
              <a:endParaRPr lang="en-US" sz="20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C058796-5047-D74F-8A4A-C603C5440F12}"/>
                </a:ext>
              </a:extLst>
            </p:cNvPr>
            <p:cNvSpPr/>
            <p:nvPr/>
          </p:nvSpPr>
          <p:spPr>
            <a:xfrm>
              <a:off x="8214662" y="3937711"/>
              <a:ext cx="2160000" cy="216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20966E5-F9F9-CF4D-A3AA-ACA2AB1CDD6F}"/>
                </a:ext>
              </a:extLst>
            </p:cNvPr>
            <p:cNvGrpSpPr/>
            <p:nvPr/>
          </p:nvGrpSpPr>
          <p:grpSpPr>
            <a:xfrm>
              <a:off x="8394662" y="4117711"/>
              <a:ext cx="1800000" cy="1800000"/>
              <a:chOff x="8394662" y="4117711"/>
              <a:chExt cx="1800000" cy="180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9E05ADE-5B54-9E40-A58B-A41A96F60CDC}"/>
                  </a:ext>
                </a:extLst>
              </p:cNvPr>
              <p:cNvSpPr/>
              <p:nvPr/>
            </p:nvSpPr>
            <p:spPr>
              <a:xfrm>
                <a:off x="8394662" y="4117711"/>
                <a:ext cx="1800000" cy="180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A5B14F3-78B6-4042-AA60-9C74DAABAAAC}"/>
                  </a:ext>
                </a:extLst>
              </p:cNvPr>
              <p:cNvSpPr/>
              <p:nvPr/>
            </p:nvSpPr>
            <p:spPr>
              <a:xfrm>
                <a:off x="8574662" y="4297711"/>
                <a:ext cx="1440000" cy="144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5B45DC9-00E3-4D4C-A153-BB9626E44E22}"/>
                  </a:ext>
                </a:extLst>
              </p:cNvPr>
              <p:cNvSpPr/>
              <p:nvPr/>
            </p:nvSpPr>
            <p:spPr>
              <a:xfrm>
                <a:off x="8754662" y="4477711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38485DB-1F99-1649-86DA-4C2AECA3955E}"/>
                  </a:ext>
                </a:extLst>
              </p:cNvPr>
              <p:cNvSpPr/>
              <p:nvPr/>
            </p:nvSpPr>
            <p:spPr>
              <a:xfrm>
                <a:off x="9114662" y="4837711"/>
                <a:ext cx="360000" cy="36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A4582B0-7ACC-A446-81BA-85B6FB762A83}"/>
                  </a:ext>
                </a:extLst>
              </p:cNvPr>
              <p:cNvSpPr/>
              <p:nvPr/>
            </p:nvSpPr>
            <p:spPr>
              <a:xfrm>
                <a:off x="8934662" y="4657711"/>
                <a:ext cx="720000" cy="72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4A074D4-2CE7-914C-B80A-B2F30AE22EA6}"/>
              </a:ext>
            </a:extLst>
          </p:cNvPr>
          <p:cNvGrpSpPr/>
          <p:nvPr/>
        </p:nvGrpSpPr>
        <p:grpSpPr>
          <a:xfrm>
            <a:off x="427716" y="4130394"/>
            <a:ext cx="9583592" cy="1579211"/>
            <a:chOff x="431070" y="4297711"/>
            <a:chExt cx="9583592" cy="157921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56D68C2-1445-BC44-8A9B-10F6333A930E}"/>
                </a:ext>
              </a:extLst>
            </p:cNvPr>
            <p:cNvSpPr/>
            <p:nvPr/>
          </p:nvSpPr>
          <p:spPr>
            <a:xfrm>
              <a:off x="431070" y="5381465"/>
              <a:ext cx="6096000" cy="4954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arenR" startAt="2"/>
              </a:pPr>
              <a:r>
                <a:rPr lang="en-US" sz="2000" dirty="0"/>
                <a:t>Timing at some points along the track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8162CC9-CB2B-4640-92DD-6DB42602258D}"/>
                </a:ext>
              </a:extLst>
            </p:cNvPr>
            <p:cNvGrpSpPr/>
            <p:nvPr/>
          </p:nvGrpSpPr>
          <p:grpSpPr>
            <a:xfrm>
              <a:off x="8574662" y="4297711"/>
              <a:ext cx="1440000" cy="1440000"/>
              <a:chOff x="8574662" y="4297711"/>
              <a:chExt cx="1440000" cy="14400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924DC75-A4AD-B84D-B592-80CF91D6B528}"/>
                  </a:ext>
                </a:extLst>
              </p:cNvPr>
              <p:cNvSpPr/>
              <p:nvPr/>
            </p:nvSpPr>
            <p:spPr>
              <a:xfrm>
                <a:off x="8574662" y="4297711"/>
                <a:ext cx="1440000" cy="1440000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9AC9B9-03F4-6E47-8C88-EEFB70C68AAC}"/>
                  </a:ext>
                </a:extLst>
              </p:cNvPr>
              <p:cNvSpPr/>
              <p:nvPr/>
            </p:nvSpPr>
            <p:spPr>
              <a:xfrm>
                <a:off x="8934662" y="4657711"/>
                <a:ext cx="720000" cy="72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66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5785A-2BED-5B48-AA0C-068B93B3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193CE-96B9-ED40-9ED3-9E3624E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80C9F-1488-CF4D-A224-24E9003E9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16240"/>
            <a:ext cx="11814423" cy="641762"/>
          </a:xfrm>
        </p:spPr>
        <p:txBody>
          <a:bodyPr/>
          <a:lstStyle/>
          <a:p>
            <a:r>
              <a:rPr lang="en-GB" dirty="0"/>
              <a:t>Timing layers and 4D tracking</a:t>
            </a:r>
          </a:p>
          <a:p>
            <a:endParaRPr lang="en-IT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9A81D9-FFCC-3F4A-AAB3-51B9E3A64673}"/>
              </a:ext>
            </a:extLst>
          </p:cNvPr>
          <p:cNvGrpSpPr/>
          <p:nvPr/>
        </p:nvGrpSpPr>
        <p:grpSpPr>
          <a:xfrm>
            <a:off x="580175" y="1291598"/>
            <a:ext cx="9774806" cy="1987765"/>
            <a:chOff x="580175" y="1291598"/>
            <a:chExt cx="9774806" cy="19877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35D3BA6-A4D2-4C42-B87F-66E34F790DB5}"/>
                </a:ext>
              </a:extLst>
            </p:cNvPr>
            <p:cNvGrpSpPr/>
            <p:nvPr/>
          </p:nvGrpSpPr>
          <p:grpSpPr>
            <a:xfrm>
              <a:off x="6715796" y="1291598"/>
              <a:ext cx="3639185" cy="1987765"/>
              <a:chOff x="1796365" y="4608514"/>
              <a:chExt cx="5311221" cy="2414251"/>
            </a:xfrm>
          </p:grpSpPr>
          <p:sp>
            <p:nvSpPr>
              <p:cNvPr id="66" name="Cross 65">
                <a:extLst>
                  <a:ext uri="{FF2B5EF4-FFF2-40B4-BE49-F238E27FC236}">
                    <a16:creationId xmlns:a16="http://schemas.microsoft.com/office/drawing/2014/main" id="{88B09757-B2E5-D34E-9012-797C3BA7F315}"/>
                  </a:ext>
                </a:extLst>
              </p:cNvPr>
              <p:cNvSpPr/>
              <p:nvPr/>
            </p:nvSpPr>
            <p:spPr>
              <a:xfrm>
                <a:off x="2511757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ross 66">
                <a:extLst>
                  <a:ext uri="{FF2B5EF4-FFF2-40B4-BE49-F238E27FC236}">
                    <a16:creationId xmlns:a16="http://schemas.microsoft.com/office/drawing/2014/main" id="{B3372BFD-7FF1-D941-BE5B-1BB4FD34DD3E}"/>
                  </a:ext>
                </a:extLst>
              </p:cNvPr>
              <p:cNvSpPr/>
              <p:nvPr/>
            </p:nvSpPr>
            <p:spPr>
              <a:xfrm>
                <a:off x="2154061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ross 67">
                <a:extLst>
                  <a:ext uri="{FF2B5EF4-FFF2-40B4-BE49-F238E27FC236}">
                    <a16:creationId xmlns:a16="http://schemas.microsoft.com/office/drawing/2014/main" id="{3EA090FE-D2DE-294D-9286-8D679A4E25F8}"/>
                  </a:ext>
                </a:extLst>
              </p:cNvPr>
              <p:cNvSpPr/>
              <p:nvPr/>
            </p:nvSpPr>
            <p:spPr>
              <a:xfrm>
                <a:off x="179636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ross 68">
                <a:extLst>
                  <a:ext uri="{FF2B5EF4-FFF2-40B4-BE49-F238E27FC236}">
                    <a16:creationId xmlns:a16="http://schemas.microsoft.com/office/drawing/2014/main" id="{325BB1F7-007D-CE40-B2D9-7B33C2C67591}"/>
                  </a:ext>
                </a:extLst>
              </p:cNvPr>
              <p:cNvSpPr/>
              <p:nvPr/>
            </p:nvSpPr>
            <p:spPr>
              <a:xfrm>
                <a:off x="2791988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ross 69">
                <a:extLst>
                  <a:ext uri="{FF2B5EF4-FFF2-40B4-BE49-F238E27FC236}">
                    <a16:creationId xmlns:a16="http://schemas.microsoft.com/office/drawing/2014/main" id="{8B1549A9-0E4E-9246-BF59-6DF1E6BA9E1F}"/>
                  </a:ext>
                </a:extLst>
              </p:cNvPr>
              <p:cNvSpPr/>
              <p:nvPr/>
            </p:nvSpPr>
            <p:spPr>
              <a:xfrm>
                <a:off x="225732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ross 70">
                <a:extLst>
                  <a:ext uri="{FF2B5EF4-FFF2-40B4-BE49-F238E27FC236}">
                    <a16:creationId xmlns:a16="http://schemas.microsoft.com/office/drawing/2014/main" id="{B9ED0D8C-B59D-2F41-B471-29E6C59E20E5}"/>
                  </a:ext>
                </a:extLst>
              </p:cNvPr>
              <p:cNvSpPr/>
              <p:nvPr/>
            </p:nvSpPr>
            <p:spPr>
              <a:xfrm>
                <a:off x="3148844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ross 71">
                <a:extLst>
                  <a:ext uri="{FF2B5EF4-FFF2-40B4-BE49-F238E27FC236}">
                    <a16:creationId xmlns:a16="http://schemas.microsoft.com/office/drawing/2014/main" id="{D7997ED1-9E87-554F-BEF1-64A03F7175C0}"/>
                  </a:ext>
                </a:extLst>
              </p:cNvPr>
              <p:cNvSpPr/>
              <p:nvPr/>
            </p:nvSpPr>
            <p:spPr>
              <a:xfrm>
                <a:off x="6026630" y="596904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3" name="Cross 72">
                <a:extLst>
                  <a:ext uri="{FF2B5EF4-FFF2-40B4-BE49-F238E27FC236}">
                    <a16:creationId xmlns:a16="http://schemas.microsoft.com/office/drawing/2014/main" id="{67E715F0-FBC8-A941-927C-3671A69BCDEB}"/>
                  </a:ext>
                </a:extLst>
              </p:cNvPr>
              <p:cNvSpPr/>
              <p:nvPr/>
            </p:nvSpPr>
            <p:spPr>
              <a:xfrm>
                <a:off x="5668934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4" name="Cross 73">
                <a:extLst>
                  <a:ext uri="{FF2B5EF4-FFF2-40B4-BE49-F238E27FC236}">
                    <a16:creationId xmlns:a16="http://schemas.microsoft.com/office/drawing/2014/main" id="{EA341D2B-01B7-CF48-9130-0078F0A4BE43}"/>
                  </a:ext>
                </a:extLst>
              </p:cNvPr>
              <p:cNvSpPr/>
              <p:nvPr/>
            </p:nvSpPr>
            <p:spPr>
              <a:xfrm>
                <a:off x="531123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2F1A1238-6383-4349-AB33-73BAF7E02F31}"/>
                  </a:ext>
                </a:extLst>
              </p:cNvPr>
              <p:cNvSpPr/>
              <p:nvPr/>
            </p:nvSpPr>
            <p:spPr>
              <a:xfrm>
                <a:off x="6306861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ross 75">
                <a:extLst>
                  <a:ext uri="{FF2B5EF4-FFF2-40B4-BE49-F238E27FC236}">
                    <a16:creationId xmlns:a16="http://schemas.microsoft.com/office/drawing/2014/main" id="{7839FFF6-C1C7-6645-B546-725A6DAC99A3}"/>
                  </a:ext>
                </a:extLst>
              </p:cNvPr>
              <p:cNvSpPr/>
              <p:nvPr/>
            </p:nvSpPr>
            <p:spPr>
              <a:xfrm>
                <a:off x="573055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ross 76">
                <a:extLst>
                  <a:ext uri="{FF2B5EF4-FFF2-40B4-BE49-F238E27FC236}">
                    <a16:creationId xmlns:a16="http://schemas.microsoft.com/office/drawing/2014/main" id="{492E85D9-1F2A-E842-AEEC-7EE395ABD6D6}"/>
                  </a:ext>
                </a:extLst>
              </p:cNvPr>
              <p:cNvSpPr/>
              <p:nvPr/>
            </p:nvSpPr>
            <p:spPr>
              <a:xfrm>
                <a:off x="6663717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17B9F7E-39CD-4B40-94ED-C3913CC3A4B6}"/>
                  </a:ext>
                </a:extLst>
              </p:cNvPr>
              <p:cNvSpPr/>
              <p:nvPr/>
            </p:nvSpPr>
            <p:spPr>
              <a:xfrm>
                <a:off x="5778488" y="4608514"/>
                <a:ext cx="565827" cy="1590106"/>
              </a:xfrm>
              <a:custGeom>
                <a:avLst/>
                <a:gdLst>
                  <a:gd name="connsiteX0" fmla="*/ 565827 w 565827"/>
                  <a:gd name="connsiteY0" fmla="*/ 1590106 h 1590106"/>
                  <a:gd name="connsiteX1" fmla="*/ 106893 w 565827"/>
                  <a:gd name="connsiteY1" fmla="*/ 1120544 h 1590106"/>
                  <a:gd name="connsiteX2" fmla="*/ 164 w 565827"/>
                  <a:gd name="connsiteY2" fmla="*/ 704342 h 1590106"/>
                  <a:gd name="connsiteX3" fmla="*/ 85547 w 565827"/>
                  <a:gd name="connsiteY3" fmla="*/ 245452 h 1590106"/>
                  <a:gd name="connsiteX4" fmla="*/ 202949 w 565827"/>
                  <a:gd name="connsiteY4" fmla="*/ 0 h 159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7" h="1590106">
                    <a:moveTo>
                      <a:pt x="565827" y="1590106"/>
                    </a:moveTo>
                    <a:cubicBezTo>
                      <a:pt x="383498" y="1429138"/>
                      <a:pt x="201170" y="1268171"/>
                      <a:pt x="106893" y="1120544"/>
                    </a:cubicBezTo>
                    <a:cubicBezTo>
                      <a:pt x="12616" y="972917"/>
                      <a:pt x="3722" y="850191"/>
                      <a:pt x="164" y="704342"/>
                    </a:cubicBezTo>
                    <a:cubicBezTo>
                      <a:pt x="-3394" y="558493"/>
                      <a:pt x="51750" y="362842"/>
                      <a:pt x="85547" y="245452"/>
                    </a:cubicBezTo>
                    <a:cubicBezTo>
                      <a:pt x="119344" y="128062"/>
                      <a:pt x="181603" y="40909"/>
                      <a:pt x="202949" y="0"/>
                    </a:cubicBezTo>
                  </a:path>
                </a:pathLst>
              </a:custGeom>
              <a:ln w="38100" cmpd="sng">
                <a:solidFill>
                  <a:srgbClr val="FF0000"/>
                </a:solidFill>
                <a:prstDash val="sys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Right Arrow 78">
                <a:extLst>
                  <a:ext uri="{FF2B5EF4-FFF2-40B4-BE49-F238E27FC236}">
                    <a16:creationId xmlns:a16="http://schemas.microsoft.com/office/drawing/2014/main" id="{EDC9BC0C-2BE7-3549-A322-442161C22FDC}"/>
                  </a:ext>
                </a:extLst>
              </p:cNvPr>
              <p:cNvSpPr/>
              <p:nvPr/>
            </p:nvSpPr>
            <p:spPr>
              <a:xfrm>
                <a:off x="3052239" y="6466463"/>
                <a:ext cx="2211281" cy="556302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Timing</a:t>
                </a:r>
              </a:p>
            </p:txBody>
          </p:sp>
          <p:sp>
            <p:nvSpPr>
              <p:cNvPr id="80" name="Cross 79">
                <a:extLst>
                  <a:ext uri="{FF2B5EF4-FFF2-40B4-BE49-F238E27FC236}">
                    <a16:creationId xmlns:a16="http://schemas.microsoft.com/office/drawing/2014/main" id="{1AD53009-9E71-9A45-9FD9-D2FDA453F978}"/>
                  </a:ext>
                </a:extLst>
              </p:cNvPr>
              <p:cNvSpPr/>
              <p:nvPr/>
            </p:nvSpPr>
            <p:spPr>
              <a:xfrm>
                <a:off x="1926492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ross 80">
                <a:extLst>
                  <a:ext uri="{FF2B5EF4-FFF2-40B4-BE49-F238E27FC236}">
                    <a16:creationId xmlns:a16="http://schemas.microsoft.com/office/drawing/2014/main" id="{775671E7-E748-6048-9DA0-087AD1041A98}"/>
                  </a:ext>
                </a:extLst>
              </p:cNvPr>
              <p:cNvSpPr/>
              <p:nvPr/>
            </p:nvSpPr>
            <p:spPr>
              <a:xfrm>
                <a:off x="5429973" y="5951732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C8AA5BE-CF0C-BA4E-9A69-2D6FA88B6D68}"/>
                  </a:ext>
                </a:extLst>
              </p:cNvPr>
              <p:cNvSpPr/>
              <p:nvPr/>
            </p:nvSpPr>
            <p:spPr>
              <a:xfrm>
                <a:off x="5263520" y="4657665"/>
                <a:ext cx="1844066" cy="1526374"/>
              </a:xfrm>
              <a:custGeom>
                <a:avLst/>
                <a:gdLst>
                  <a:gd name="connsiteX0" fmla="*/ 0 w 1844066"/>
                  <a:gd name="connsiteY0" fmla="*/ 1526374 h 1526374"/>
                  <a:gd name="connsiteX1" fmla="*/ 867077 w 1844066"/>
                  <a:gd name="connsiteY1" fmla="*/ 1135623 h 1526374"/>
                  <a:gd name="connsiteX2" fmla="*/ 1379996 w 1844066"/>
                  <a:gd name="connsiteY2" fmla="*/ 659394 h 1526374"/>
                  <a:gd name="connsiteX3" fmla="*/ 1844066 w 1844066"/>
                  <a:gd name="connsiteY3" fmla="*/ 0 h 152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066" h="1526374">
                    <a:moveTo>
                      <a:pt x="0" y="1526374"/>
                    </a:moveTo>
                    <a:cubicBezTo>
                      <a:pt x="318539" y="1403247"/>
                      <a:pt x="637078" y="1280120"/>
                      <a:pt x="867077" y="1135623"/>
                    </a:cubicBezTo>
                    <a:cubicBezTo>
                      <a:pt x="1097076" y="991126"/>
                      <a:pt x="1217165" y="848664"/>
                      <a:pt x="1379996" y="659394"/>
                    </a:cubicBezTo>
                    <a:cubicBezTo>
                      <a:pt x="1542827" y="470124"/>
                      <a:pt x="1844066" y="0"/>
                      <a:pt x="1844066" y="0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E92F1-12BF-B447-B227-D9F08E703601}"/>
                </a:ext>
              </a:extLst>
            </p:cNvPr>
            <p:cNvSpPr txBox="1"/>
            <p:nvPr/>
          </p:nvSpPr>
          <p:spPr>
            <a:xfrm>
              <a:off x="580175" y="1291598"/>
              <a:ext cx="5105132" cy="164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000" dirty="0"/>
                <a:t>By “</a:t>
              </a:r>
              <a:r>
                <a:rPr lang="en-IT" sz="2000" b="1" dirty="0"/>
                <a:t>4D tracking</a:t>
              </a:r>
              <a:r>
                <a:rPr lang="en-IT" sz="2000" dirty="0"/>
                <a:t>” we mean the process of assigning a spatial and a temporal coordinate to a hit.</a:t>
              </a:r>
            </a:p>
            <a:p>
              <a:pPr>
                <a:lnSpc>
                  <a:spcPct val="130000"/>
                </a:lnSpc>
              </a:pPr>
              <a:endParaRPr lang="en-IT" sz="20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D90B7FA-0B4F-104C-BCC4-D1337154F292}"/>
              </a:ext>
            </a:extLst>
          </p:cNvPr>
          <p:cNvGrpSpPr/>
          <p:nvPr/>
        </p:nvGrpSpPr>
        <p:grpSpPr>
          <a:xfrm>
            <a:off x="406234" y="3569839"/>
            <a:ext cx="9965074" cy="2366417"/>
            <a:chOff x="409588" y="3731294"/>
            <a:chExt cx="9965074" cy="236641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EBFD92D-A9C5-B94F-B719-A7BFD42C7BFE}"/>
                </a:ext>
              </a:extLst>
            </p:cNvPr>
            <p:cNvSpPr/>
            <p:nvPr/>
          </p:nvSpPr>
          <p:spPr>
            <a:xfrm>
              <a:off x="409588" y="3731294"/>
              <a:ext cx="8159912" cy="1695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/>
                <a:t>Timing can be available at different levels of the event reconstruction:</a:t>
              </a:r>
            </a:p>
            <a:p>
              <a:pPr>
                <a:lnSpc>
                  <a:spcPct val="130000"/>
                </a:lnSpc>
              </a:pPr>
              <a:endParaRPr lang="en-US" sz="2000" dirty="0"/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sz="2000" dirty="0"/>
                <a:t>Timing in a single point (timing layer ATLAS,CMS): </a:t>
              </a:r>
              <a:r>
                <a:rPr lang="en-US" sz="2000" b="1" dirty="0"/>
                <a:t>3+1 tracking 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C058796-5047-D74F-8A4A-C603C5440F12}"/>
                </a:ext>
              </a:extLst>
            </p:cNvPr>
            <p:cNvSpPr/>
            <p:nvPr/>
          </p:nvSpPr>
          <p:spPr>
            <a:xfrm>
              <a:off x="8214662" y="3937711"/>
              <a:ext cx="2160000" cy="216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20966E5-F9F9-CF4D-A3AA-ACA2AB1CDD6F}"/>
                </a:ext>
              </a:extLst>
            </p:cNvPr>
            <p:cNvGrpSpPr/>
            <p:nvPr/>
          </p:nvGrpSpPr>
          <p:grpSpPr>
            <a:xfrm>
              <a:off x="8394662" y="4117711"/>
              <a:ext cx="1800000" cy="1800000"/>
              <a:chOff x="8394662" y="4117711"/>
              <a:chExt cx="1800000" cy="180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9E05ADE-5B54-9E40-A58B-A41A96F60CDC}"/>
                  </a:ext>
                </a:extLst>
              </p:cNvPr>
              <p:cNvSpPr/>
              <p:nvPr/>
            </p:nvSpPr>
            <p:spPr>
              <a:xfrm>
                <a:off x="8394662" y="4117711"/>
                <a:ext cx="1800000" cy="180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A5B14F3-78B6-4042-AA60-9C74DAABAAAC}"/>
                  </a:ext>
                </a:extLst>
              </p:cNvPr>
              <p:cNvSpPr/>
              <p:nvPr/>
            </p:nvSpPr>
            <p:spPr>
              <a:xfrm>
                <a:off x="8574662" y="4297711"/>
                <a:ext cx="1440000" cy="144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5B45DC9-00E3-4D4C-A153-BB9626E44E22}"/>
                  </a:ext>
                </a:extLst>
              </p:cNvPr>
              <p:cNvSpPr/>
              <p:nvPr/>
            </p:nvSpPr>
            <p:spPr>
              <a:xfrm>
                <a:off x="8754662" y="4477711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38485DB-1F99-1649-86DA-4C2AECA3955E}"/>
                  </a:ext>
                </a:extLst>
              </p:cNvPr>
              <p:cNvSpPr/>
              <p:nvPr/>
            </p:nvSpPr>
            <p:spPr>
              <a:xfrm>
                <a:off x="9114662" y="4837711"/>
                <a:ext cx="360000" cy="36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A4582B0-7ACC-A446-81BA-85B6FB762A83}"/>
                  </a:ext>
                </a:extLst>
              </p:cNvPr>
              <p:cNvSpPr/>
              <p:nvPr/>
            </p:nvSpPr>
            <p:spPr>
              <a:xfrm>
                <a:off x="8934662" y="4657711"/>
                <a:ext cx="720000" cy="72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4A074D4-2CE7-914C-B80A-B2F30AE22EA6}"/>
              </a:ext>
            </a:extLst>
          </p:cNvPr>
          <p:cNvGrpSpPr/>
          <p:nvPr/>
        </p:nvGrpSpPr>
        <p:grpSpPr>
          <a:xfrm>
            <a:off x="427716" y="4130394"/>
            <a:ext cx="9583592" cy="1579211"/>
            <a:chOff x="431070" y="4297711"/>
            <a:chExt cx="9583592" cy="157921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56D68C2-1445-BC44-8A9B-10F6333A930E}"/>
                </a:ext>
              </a:extLst>
            </p:cNvPr>
            <p:cNvSpPr/>
            <p:nvPr/>
          </p:nvSpPr>
          <p:spPr>
            <a:xfrm>
              <a:off x="431070" y="5381465"/>
              <a:ext cx="6096000" cy="4954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arenR" startAt="2"/>
              </a:pPr>
              <a:r>
                <a:rPr lang="en-US" sz="2000" dirty="0"/>
                <a:t>Timing at some points along the track 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8162CC9-CB2B-4640-92DD-6DB42602258D}"/>
                </a:ext>
              </a:extLst>
            </p:cNvPr>
            <p:cNvGrpSpPr/>
            <p:nvPr/>
          </p:nvGrpSpPr>
          <p:grpSpPr>
            <a:xfrm>
              <a:off x="8574662" y="4297711"/>
              <a:ext cx="1440000" cy="1440000"/>
              <a:chOff x="8574662" y="4297711"/>
              <a:chExt cx="1440000" cy="14400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924DC75-A4AD-B84D-B592-80CF91D6B528}"/>
                  </a:ext>
                </a:extLst>
              </p:cNvPr>
              <p:cNvSpPr/>
              <p:nvPr/>
            </p:nvSpPr>
            <p:spPr>
              <a:xfrm>
                <a:off x="8574662" y="4297711"/>
                <a:ext cx="1440000" cy="1440000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9AC9B9-03F4-6E47-8C88-EEFB70C68AAC}"/>
                  </a:ext>
                </a:extLst>
              </p:cNvPr>
              <p:cNvSpPr/>
              <p:nvPr/>
            </p:nvSpPr>
            <p:spPr>
              <a:xfrm>
                <a:off x="8934662" y="4657711"/>
                <a:ext cx="720000" cy="72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5997A5C-55CB-3244-A044-1090441915AB}"/>
              </a:ext>
            </a:extLst>
          </p:cNvPr>
          <p:cNvGrpSpPr/>
          <p:nvPr/>
        </p:nvGrpSpPr>
        <p:grpSpPr>
          <a:xfrm>
            <a:off x="406235" y="3949091"/>
            <a:ext cx="9790235" cy="2230611"/>
            <a:chOff x="404427" y="4117711"/>
            <a:chExt cx="9790235" cy="223061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E1DB93C-66EB-CC40-9F92-7833CC2576D2}"/>
                </a:ext>
              </a:extLst>
            </p:cNvPr>
            <p:cNvSpPr/>
            <p:nvPr/>
          </p:nvSpPr>
          <p:spPr>
            <a:xfrm>
              <a:off x="404427" y="5852865"/>
              <a:ext cx="6628738" cy="495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arenR" startAt="3"/>
              </a:pPr>
              <a:r>
                <a:rPr lang="en-US" sz="2000" dirty="0"/>
                <a:t>Timing at each point along the track: </a:t>
              </a:r>
              <a:r>
                <a:rPr lang="en-US" sz="2000" b="1" dirty="0"/>
                <a:t>4D tracking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3290317-2E9C-5842-8C0E-CB4734D0354F}"/>
                </a:ext>
              </a:extLst>
            </p:cNvPr>
            <p:cNvGrpSpPr/>
            <p:nvPr/>
          </p:nvGrpSpPr>
          <p:grpSpPr>
            <a:xfrm>
              <a:off x="8394662" y="4117711"/>
              <a:ext cx="1800000" cy="1800000"/>
              <a:chOff x="8394662" y="4117711"/>
              <a:chExt cx="1800000" cy="18000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ED9DAAF-A335-0847-A8B9-A90C7963767C}"/>
                  </a:ext>
                </a:extLst>
              </p:cNvPr>
              <p:cNvSpPr/>
              <p:nvPr/>
            </p:nvSpPr>
            <p:spPr>
              <a:xfrm>
                <a:off x="8394662" y="4117711"/>
                <a:ext cx="1800000" cy="180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8149C51-192D-2646-A4A1-0840E3A6814B}"/>
                  </a:ext>
                </a:extLst>
              </p:cNvPr>
              <p:cNvSpPr/>
              <p:nvPr/>
            </p:nvSpPr>
            <p:spPr>
              <a:xfrm>
                <a:off x="8754662" y="4477711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D33168E-DBE2-B64F-BC1C-BC1886DA4282}"/>
                  </a:ext>
                </a:extLst>
              </p:cNvPr>
              <p:cNvSpPr/>
              <p:nvPr/>
            </p:nvSpPr>
            <p:spPr>
              <a:xfrm>
                <a:off x="9114662" y="4837711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8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3C59-C728-3DBB-0111-9CD76810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17DA5-43F6-B132-BA18-DEAD85FA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4D9BC-ADED-5B43-E11A-5C398AC48B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E41A-6E76-67D9-ED81-C83090D28D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16240"/>
            <a:ext cx="11814423" cy="641762"/>
          </a:xfrm>
        </p:spPr>
        <p:txBody>
          <a:bodyPr/>
          <a:lstStyle/>
          <a:p>
            <a:r>
              <a:rPr lang="en-GB" dirty="0"/>
              <a:t>Timing layers and 4D tracking</a:t>
            </a:r>
          </a:p>
          <a:p>
            <a:endParaRPr lang="en-IT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B807A8-BE18-3633-A506-B241EB89A560}"/>
              </a:ext>
            </a:extLst>
          </p:cNvPr>
          <p:cNvGrpSpPr/>
          <p:nvPr/>
        </p:nvGrpSpPr>
        <p:grpSpPr>
          <a:xfrm>
            <a:off x="580175" y="1291598"/>
            <a:ext cx="9774806" cy="1987765"/>
            <a:chOff x="580175" y="1291598"/>
            <a:chExt cx="9774806" cy="19877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1326016-586B-443B-9AF7-59A0AEE5AF5C}"/>
                </a:ext>
              </a:extLst>
            </p:cNvPr>
            <p:cNvGrpSpPr/>
            <p:nvPr/>
          </p:nvGrpSpPr>
          <p:grpSpPr>
            <a:xfrm>
              <a:off x="6715796" y="1291598"/>
              <a:ext cx="3639185" cy="1987765"/>
              <a:chOff x="1796365" y="4608514"/>
              <a:chExt cx="5311221" cy="2414251"/>
            </a:xfrm>
          </p:grpSpPr>
          <p:sp>
            <p:nvSpPr>
              <p:cNvPr id="66" name="Cross 65">
                <a:extLst>
                  <a:ext uri="{FF2B5EF4-FFF2-40B4-BE49-F238E27FC236}">
                    <a16:creationId xmlns:a16="http://schemas.microsoft.com/office/drawing/2014/main" id="{B8A286CB-C4BD-5760-270F-EBBE469D8F4C}"/>
                  </a:ext>
                </a:extLst>
              </p:cNvPr>
              <p:cNvSpPr/>
              <p:nvPr/>
            </p:nvSpPr>
            <p:spPr>
              <a:xfrm>
                <a:off x="2511757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ross 66">
                <a:extLst>
                  <a:ext uri="{FF2B5EF4-FFF2-40B4-BE49-F238E27FC236}">
                    <a16:creationId xmlns:a16="http://schemas.microsoft.com/office/drawing/2014/main" id="{D7FF2489-E066-CDD8-D917-66F1F81C3BA2}"/>
                  </a:ext>
                </a:extLst>
              </p:cNvPr>
              <p:cNvSpPr/>
              <p:nvPr/>
            </p:nvSpPr>
            <p:spPr>
              <a:xfrm>
                <a:off x="2154061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ross 67">
                <a:extLst>
                  <a:ext uri="{FF2B5EF4-FFF2-40B4-BE49-F238E27FC236}">
                    <a16:creationId xmlns:a16="http://schemas.microsoft.com/office/drawing/2014/main" id="{F1C5BCC9-7524-75F7-1649-C66BACE262B8}"/>
                  </a:ext>
                </a:extLst>
              </p:cNvPr>
              <p:cNvSpPr/>
              <p:nvPr/>
            </p:nvSpPr>
            <p:spPr>
              <a:xfrm>
                <a:off x="179636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ross 68">
                <a:extLst>
                  <a:ext uri="{FF2B5EF4-FFF2-40B4-BE49-F238E27FC236}">
                    <a16:creationId xmlns:a16="http://schemas.microsoft.com/office/drawing/2014/main" id="{BE3B670D-006D-2A1E-B54E-00AAB42FC213}"/>
                  </a:ext>
                </a:extLst>
              </p:cNvPr>
              <p:cNvSpPr/>
              <p:nvPr/>
            </p:nvSpPr>
            <p:spPr>
              <a:xfrm>
                <a:off x="2791988" y="541728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ross 69">
                <a:extLst>
                  <a:ext uri="{FF2B5EF4-FFF2-40B4-BE49-F238E27FC236}">
                    <a16:creationId xmlns:a16="http://schemas.microsoft.com/office/drawing/2014/main" id="{A92B8989-EF04-EA7C-CAAA-2E4DFCEE78FC}"/>
                  </a:ext>
                </a:extLst>
              </p:cNvPr>
              <p:cNvSpPr/>
              <p:nvPr/>
            </p:nvSpPr>
            <p:spPr>
              <a:xfrm>
                <a:off x="2257325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ross 70">
                <a:extLst>
                  <a:ext uri="{FF2B5EF4-FFF2-40B4-BE49-F238E27FC236}">
                    <a16:creationId xmlns:a16="http://schemas.microsoft.com/office/drawing/2014/main" id="{1D7B19AE-2024-251D-B627-DBE734EEEE80}"/>
                  </a:ext>
                </a:extLst>
              </p:cNvPr>
              <p:cNvSpPr/>
              <p:nvPr/>
            </p:nvSpPr>
            <p:spPr>
              <a:xfrm>
                <a:off x="3148844" y="489299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ross 71">
                <a:extLst>
                  <a:ext uri="{FF2B5EF4-FFF2-40B4-BE49-F238E27FC236}">
                    <a16:creationId xmlns:a16="http://schemas.microsoft.com/office/drawing/2014/main" id="{D689AC7E-8756-7D09-B5B9-09BCA5827E4D}"/>
                  </a:ext>
                </a:extLst>
              </p:cNvPr>
              <p:cNvSpPr/>
              <p:nvPr/>
            </p:nvSpPr>
            <p:spPr>
              <a:xfrm>
                <a:off x="6026630" y="596904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3" name="Cross 72">
                <a:extLst>
                  <a:ext uri="{FF2B5EF4-FFF2-40B4-BE49-F238E27FC236}">
                    <a16:creationId xmlns:a16="http://schemas.microsoft.com/office/drawing/2014/main" id="{74A9839F-36B9-C9D9-2CF3-4E2AFCEACA0F}"/>
                  </a:ext>
                </a:extLst>
              </p:cNvPr>
              <p:cNvSpPr/>
              <p:nvPr/>
            </p:nvSpPr>
            <p:spPr>
              <a:xfrm>
                <a:off x="5668934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4" name="Cross 73">
                <a:extLst>
                  <a:ext uri="{FF2B5EF4-FFF2-40B4-BE49-F238E27FC236}">
                    <a16:creationId xmlns:a16="http://schemas.microsoft.com/office/drawing/2014/main" id="{DD5A444A-2729-D57F-E317-C9DD6E07F2C2}"/>
                  </a:ext>
                </a:extLst>
              </p:cNvPr>
              <p:cNvSpPr/>
              <p:nvPr/>
            </p:nvSpPr>
            <p:spPr>
              <a:xfrm>
                <a:off x="531123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AEF7EBBB-B518-1E96-B169-330AFDA91A6E}"/>
                  </a:ext>
                </a:extLst>
              </p:cNvPr>
              <p:cNvSpPr/>
              <p:nvPr/>
            </p:nvSpPr>
            <p:spPr>
              <a:xfrm>
                <a:off x="6306861" y="544475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ross 75">
                <a:extLst>
                  <a:ext uri="{FF2B5EF4-FFF2-40B4-BE49-F238E27FC236}">
                    <a16:creationId xmlns:a16="http://schemas.microsoft.com/office/drawing/2014/main" id="{2DCDAB22-068E-3E54-9B42-135F075B9D5F}"/>
                  </a:ext>
                </a:extLst>
              </p:cNvPr>
              <p:cNvSpPr/>
              <p:nvPr/>
            </p:nvSpPr>
            <p:spPr>
              <a:xfrm>
                <a:off x="5730558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ross 76">
                <a:extLst>
                  <a:ext uri="{FF2B5EF4-FFF2-40B4-BE49-F238E27FC236}">
                    <a16:creationId xmlns:a16="http://schemas.microsoft.com/office/drawing/2014/main" id="{79A7CB5E-10AC-4BED-1CCF-D9E693CB5BF4}"/>
                  </a:ext>
                </a:extLst>
              </p:cNvPr>
              <p:cNvSpPr/>
              <p:nvPr/>
            </p:nvSpPr>
            <p:spPr>
              <a:xfrm>
                <a:off x="6663717" y="4920467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46C02D0D-0ADE-03BC-7B3C-B078AC134097}"/>
                  </a:ext>
                </a:extLst>
              </p:cNvPr>
              <p:cNvSpPr/>
              <p:nvPr/>
            </p:nvSpPr>
            <p:spPr>
              <a:xfrm>
                <a:off x="5778488" y="4608514"/>
                <a:ext cx="565827" cy="1590106"/>
              </a:xfrm>
              <a:custGeom>
                <a:avLst/>
                <a:gdLst>
                  <a:gd name="connsiteX0" fmla="*/ 565827 w 565827"/>
                  <a:gd name="connsiteY0" fmla="*/ 1590106 h 1590106"/>
                  <a:gd name="connsiteX1" fmla="*/ 106893 w 565827"/>
                  <a:gd name="connsiteY1" fmla="*/ 1120544 h 1590106"/>
                  <a:gd name="connsiteX2" fmla="*/ 164 w 565827"/>
                  <a:gd name="connsiteY2" fmla="*/ 704342 h 1590106"/>
                  <a:gd name="connsiteX3" fmla="*/ 85547 w 565827"/>
                  <a:gd name="connsiteY3" fmla="*/ 245452 h 1590106"/>
                  <a:gd name="connsiteX4" fmla="*/ 202949 w 565827"/>
                  <a:gd name="connsiteY4" fmla="*/ 0 h 159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7" h="1590106">
                    <a:moveTo>
                      <a:pt x="565827" y="1590106"/>
                    </a:moveTo>
                    <a:cubicBezTo>
                      <a:pt x="383498" y="1429138"/>
                      <a:pt x="201170" y="1268171"/>
                      <a:pt x="106893" y="1120544"/>
                    </a:cubicBezTo>
                    <a:cubicBezTo>
                      <a:pt x="12616" y="972917"/>
                      <a:pt x="3722" y="850191"/>
                      <a:pt x="164" y="704342"/>
                    </a:cubicBezTo>
                    <a:cubicBezTo>
                      <a:pt x="-3394" y="558493"/>
                      <a:pt x="51750" y="362842"/>
                      <a:pt x="85547" y="245452"/>
                    </a:cubicBezTo>
                    <a:cubicBezTo>
                      <a:pt x="119344" y="128062"/>
                      <a:pt x="181603" y="40909"/>
                      <a:pt x="202949" y="0"/>
                    </a:cubicBezTo>
                  </a:path>
                </a:pathLst>
              </a:custGeom>
              <a:ln w="38100" cmpd="sng">
                <a:solidFill>
                  <a:srgbClr val="FF0000"/>
                </a:solidFill>
                <a:prstDash val="sys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Right Arrow 78">
                <a:extLst>
                  <a:ext uri="{FF2B5EF4-FFF2-40B4-BE49-F238E27FC236}">
                    <a16:creationId xmlns:a16="http://schemas.microsoft.com/office/drawing/2014/main" id="{38A8DD98-D2C1-9505-C2D5-9EC414E706AF}"/>
                  </a:ext>
                </a:extLst>
              </p:cNvPr>
              <p:cNvSpPr/>
              <p:nvPr/>
            </p:nvSpPr>
            <p:spPr>
              <a:xfrm>
                <a:off x="3052239" y="6466463"/>
                <a:ext cx="2211281" cy="556302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Timing</a:t>
                </a:r>
              </a:p>
            </p:txBody>
          </p:sp>
          <p:sp>
            <p:nvSpPr>
              <p:cNvPr id="80" name="Cross 79">
                <a:extLst>
                  <a:ext uri="{FF2B5EF4-FFF2-40B4-BE49-F238E27FC236}">
                    <a16:creationId xmlns:a16="http://schemas.microsoft.com/office/drawing/2014/main" id="{B36934F7-A57B-05CB-2FA1-F44EEC75B3A1}"/>
                  </a:ext>
                </a:extLst>
              </p:cNvPr>
              <p:cNvSpPr/>
              <p:nvPr/>
            </p:nvSpPr>
            <p:spPr>
              <a:xfrm>
                <a:off x="1926492" y="5941575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ross 80">
                <a:extLst>
                  <a:ext uri="{FF2B5EF4-FFF2-40B4-BE49-F238E27FC236}">
                    <a16:creationId xmlns:a16="http://schemas.microsoft.com/office/drawing/2014/main" id="{E839A8DD-51EC-1030-6DD6-138EBCAEA309}"/>
                  </a:ext>
                </a:extLst>
              </p:cNvPr>
              <p:cNvSpPr/>
              <p:nvPr/>
            </p:nvSpPr>
            <p:spPr>
              <a:xfrm>
                <a:off x="5429973" y="5951732"/>
                <a:ext cx="260254" cy="249856"/>
              </a:xfrm>
              <a:prstGeom prst="plus">
                <a:avLst>
                  <a:gd name="adj" fmla="val 39720"/>
                </a:avLst>
              </a:prstGeom>
              <a:solidFill>
                <a:srgbClr val="00B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0AE7AEA0-E17F-8C65-C437-51B20F98C37F}"/>
                  </a:ext>
                </a:extLst>
              </p:cNvPr>
              <p:cNvSpPr/>
              <p:nvPr/>
            </p:nvSpPr>
            <p:spPr>
              <a:xfrm>
                <a:off x="5263520" y="4657665"/>
                <a:ext cx="1844066" cy="1526374"/>
              </a:xfrm>
              <a:custGeom>
                <a:avLst/>
                <a:gdLst>
                  <a:gd name="connsiteX0" fmla="*/ 0 w 1844066"/>
                  <a:gd name="connsiteY0" fmla="*/ 1526374 h 1526374"/>
                  <a:gd name="connsiteX1" fmla="*/ 867077 w 1844066"/>
                  <a:gd name="connsiteY1" fmla="*/ 1135623 h 1526374"/>
                  <a:gd name="connsiteX2" fmla="*/ 1379996 w 1844066"/>
                  <a:gd name="connsiteY2" fmla="*/ 659394 h 1526374"/>
                  <a:gd name="connsiteX3" fmla="*/ 1844066 w 1844066"/>
                  <a:gd name="connsiteY3" fmla="*/ 0 h 152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066" h="1526374">
                    <a:moveTo>
                      <a:pt x="0" y="1526374"/>
                    </a:moveTo>
                    <a:cubicBezTo>
                      <a:pt x="318539" y="1403247"/>
                      <a:pt x="637078" y="1280120"/>
                      <a:pt x="867077" y="1135623"/>
                    </a:cubicBezTo>
                    <a:cubicBezTo>
                      <a:pt x="1097076" y="991126"/>
                      <a:pt x="1217165" y="848664"/>
                      <a:pt x="1379996" y="659394"/>
                    </a:cubicBezTo>
                    <a:cubicBezTo>
                      <a:pt x="1542827" y="470124"/>
                      <a:pt x="1844066" y="0"/>
                      <a:pt x="1844066" y="0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7F8EF26-8647-5793-58C4-1112D28F101F}"/>
                </a:ext>
              </a:extLst>
            </p:cNvPr>
            <p:cNvSpPr txBox="1"/>
            <p:nvPr/>
          </p:nvSpPr>
          <p:spPr>
            <a:xfrm>
              <a:off x="580175" y="1291598"/>
              <a:ext cx="5105132" cy="164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000" dirty="0"/>
                <a:t>By “</a:t>
              </a:r>
              <a:r>
                <a:rPr lang="en-IT" sz="2000" b="1" dirty="0"/>
                <a:t>4D tracking</a:t>
              </a:r>
              <a:r>
                <a:rPr lang="en-IT" sz="2000" dirty="0"/>
                <a:t>” we mean the process of assigning a spatial and a temporal coordinate to a hit.</a:t>
              </a:r>
            </a:p>
            <a:p>
              <a:pPr>
                <a:lnSpc>
                  <a:spcPct val="130000"/>
                </a:lnSpc>
              </a:pPr>
              <a:endParaRPr lang="en-IT" sz="20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2B5E028-A39F-F00A-5153-E55495C4550B}"/>
              </a:ext>
            </a:extLst>
          </p:cNvPr>
          <p:cNvGrpSpPr/>
          <p:nvPr/>
        </p:nvGrpSpPr>
        <p:grpSpPr>
          <a:xfrm>
            <a:off x="406234" y="3569839"/>
            <a:ext cx="9965074" cy="2366417"/>
            <a:chOff x="409588" y="3731294"/>
            <a:chExt cx="9965074" cy="236641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7AD495F-08A7-3658-33B7-11794B2757C2}"/>
                </a:ext>
              </a:extLst>
            </p:cNvPr>
            <p:cNvSpPr/>
            <p:nvPr/>
          </p:nvSpPr>
          <p:spPr>
            <a:xfrm>
              <a:off x="409588" y="3731294"/>
              <a:ext cx="8159912" cy="1695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/>
                <a:t>Timing can be available at different levels of the event reconstruction:</a:t>
              </a:r>
            </a:p>
            <a:p>
              <a:pPr>
                <a:lnSpc>
                  <a:spcPct val="130000"/>
                </a:lnSpc>
              </a:pPr>
              <a:endParaRPr lang="en-US" sz="2000" dirty="0"/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sz="2000" dirty="0"/>
                <a:t>Timing in a single point (timing layer ATLAS,CMS): </a:t>
              </a:r>
              <a:r>
                <a:rPr lang="en-US" sz="2000" b="1" dirty="0"/>
                <a:t>3+1 tracking 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31CD5CF-0CE8-8822-FDE6-4BF353E45EDB}"/>
                </a:ext>
              </a:extLst>
            </p:cNvPr>
            <p:cNvSpPr/>
            <p:nvPr/>
          </p:nvSpPr>
          <p:spPr>
            <a:xfrm>
              <a:off x="8214662" y="3937711"/>
              <a:ext cx="2160000" cy="216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AB563F5-F790-A301-8709-E28F7B1ABDBA}"/>
                </a:ext>
              </a:extLst>
            </p:cNvPr>
            <p:cNvGrpSpPr/>
            <p:nvPr/>
          </p:nvGrpSpPr>
          <p:grpSpPr>
            <a:xfrm>
              <a:off x="8394662" y="4117711"/>
              <a:ext cx="1800000" cy="1800000"/>
              <a:chOff x="8394662" y="4117711"/>
              <a:chExt cx="1800000" cy="180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EB40DF-AFE6-74DF-C46B-5AE40ED3372A}"/>
                  </a:ext>
                </a:extLst>
              </p:cNvPr>
              <p:cNvSpPr/>
              <p:nvPr/>
            </p:nvSpPr>
            <p:spPr>
              <a:xfrm>
                <a:off x="8394662" y="4117711"/>
                <a:ext cx="1800000" cy="180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8301E45-83D9-2957-DB6F-B341D3520DA0}"/>
                  </a:ext>
                </a:extLst>
              </p:cNvPr>
              <p:cNvSpPr/>
              <p:nvPr/>
            </p:nvSpPr>
            <p:spPr>
              <a:xfrm>
                <a:off x="8574662" y="4297711"/>
                <a:ext cx="1440000" cy="144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E7F535E-5C2A-1074-29A4-6C9408D7186E}"/>
                  </a:ext>
                </a:extLst>
              </p:cNvPr>
              <p:cNvSpPr/>
              <p:nvPr/>
            </p:nvSpPr>
            <p:spPr>
              <a:xfrm>
                <a:off x="8754662" y="4477711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8482425-8ECB-BAFA-31AA-68802F89ED4C}"/>
                  </a:ext>
                </a:extLst>
              </p:cNvPr>
              <p:cNvSpPr/>
              <p:nvPr/>
            </p:nvSpPr>
            <p:spPr>
              <a:xfrm>
                <a:off x="9114662" y="4837711"/>
                <a:ext cx="360000" cy="36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1B7A339-CDFA-2F21-B036-417D1311697B}"/>
                  </a:ext>
                </a:extLst>
              </p:cNvPr>
              <p:cNvSpPr/>
              <p:nvPr/>
            </p:nvSpPr>
            <p:spPr>
              <a:xfrm>
                <a:off x="8934662" y="4657711"/>
                <a:ext cx="720000" cy="72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ACE7FF-F191-7EE2-613A-EF0DF2599356}"/>
              </a:ext>
            </a:extLst>
          </p:cNvPr>
          <p:cNvGrpSpPr/>
          <p:nvPr/>
        </p:nvGrpSpPr>
        <p:grpSpPr>
          <a:xfrm>
            <a:off x="427716" y="4130394"/>
            <a:ext cx="9583592" cy="1579211"/>
            <a:chOff x="431070" y="4297711"/>
            <a:chExt cx="9583592" cy="157921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6262233-8157-8DA6-57D6-FA440286533F}"/>
                </a:ext>
              </a:extLst>
            </p:cNvPr>
            <p:cNvSpPr/>
            <p:nvPr/>
          </p:nvSpPr>
          <p:spPr>
            <a:xfrm>
              <a:off x="431070" y="5381465"/>
              <a:ext cx="6096000" cy="4954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arenR" startAt="2"/>
              </a:pPr>
              <a:r>
                <a:rPr lang="en-US" sz="2000" dirty="0"/>
                <a:t>Timing at some points along the track 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54A70DA-74A9-115B-90EE-2DE8C6FEA60A}"/>
                </a:ext>
              </a:extLst>
            </p:cNvPr>
            <p:cNvGrpSpPr/>
            <p:nvPr/>
          </p:nvGrpSpPr>
          <p:grpSpPr>
            <a:xfrm>
              <a:off x="8574662" y="4297711"/>
              <a:ext cx="1440000" cy="1440000"/>
              <a:chOff x="8574662" y="4297711"/>
              <a:chExt cx="1440000" cy="14400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DAC2ABA-C3C7-5105-A84D-08A51D6CD624}"/>
                  </a:ext>
                </a:extLst>
              </p:cNvPr>
              <p:cNvSpPr/>
              <p:nvPr/>
            </p:nvSpPr>
            <p:spPr>
              <a:xfrm>
                <a:off x="8574662" y="4297711"/>
                <a:ext cx="1440000" cy="1440000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A3EFFA5-06C8-A0A9-7FD9-F8D87E83CB7C}"/>
                  </a:ext>
                </a:extLst>
              </p:cNvPr>
              <p:cNvSpPr/>
              <p:nvPr/>
            </p:nvSpPr>
            <p:spPr>
              <a:xfrm>
                <a:off x="8934662" y="4657711"/>
                <a:ext cx="720000" cy="72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5A7F568-0A89-257A-7307-A2C05038ADC4}"/>
              </a:ext>
            </a:extLst>
          </p:cNvPr>
          <p:cNvGrpSpPr/>
          <p:nvPr/>
        </p:nvGrpSpPr>
        <p:grpSpPr>
          <a:xfrm>
            <a:off x="406235" y="3949091"/>
            <a:ext cx="9790235" cy="2230611"/>
            <a:chOff x="404427" y="4117711"/>
            <a:chExt cx="9790235" cy="223061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3CF2EBE-EA14-9DE9-BFEE-940B3C57E81D}"/>
                </a:ext>
              </a:extLst>
            </p:cNvPr>
            <p:cNvSpPr/>
            <p:nvPr/>
          </p:nvSpPr>
          <p:spPr>
            <a:xfrm>
              <a:off x="404427" y="5852865"/>
              <a:ext cx="6628738" cy="495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arenR" startAt="3"/>
              </a:pPr>
              <a:r>
                <a:rPr lang="en-US" sz="2000" dirty="0"/>
                <a:t>Timing at each point along the track: </a:t>
              </a:r>
              <a:r>
                <a:rPr lang="en-US" sz="2000" b="1" dirty="0"/>
                <a:t>4D tracking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B7D30AC-4914-EA9D-EF55-FF714F60DA2E}"/>
                </a:ext>
              </a:extLst>
            </p:cNvPr>
            <p:cNvGrpSpPr/>
            <p:nvPr/>
          </p:nvGrpSpPr>
          <p:grpSpPr>
            <a:xfrm>
              <a:off x="8394662" y="4117711"/>
              <a:ext cx="1800000" cy="1800000"/>
              <a:chOff x="8394662" y="4117711"/>
              <a:chExt cx="1800000" cy="18000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E92BEFC-BED3-E386-5FFC-615A8DF8B9CE}"/>
                  </a:ext>
                </a:extLst>
              </p:cNvPr>
              <p:cNvSpPr/>
              <p:nvPr/>
            </p:nvSpPr>
            <p:spPr>
              <a:xfrm>
                <a:off x="8394662" y="4117711"/>
                <a:ext cx="1800000" cy="180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0C46688-9CAB-6E29-4347-E3F4D3C03710}"/>
                  </a:ext>
                </a:extLst>
              </p:cNvPr>
              <p:cNvSpPr/>
              <p:nvPr/>
            </p:nvSpPr>
            <p:spPr>
              <a:xfrm>
                <a:off x="8754662" y="4477711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62A0466-5336-A472-DFB1-935F1DC023AC}"/>
                  </a:ext>
                </a:extLst>
              </p:cNvPr>
              <p:cNvSpPr/>
              <p:nvPr/>
            </p:nvSpPr>
            <p:spPr>
              <a:xfrm>
                <a:off x="9114662" y="4837711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53FBCF-18A3-8058-D938-B6A299DF26D3}"/>
              </a:ext>
            </a:extLst>
          </p:cNvPr>
          <p:cNvSpPr txBox="1"/>
          <p:nvPr/>
        </p:nvSpPr>
        <p:spPr>
          <a:xfrm>
            <a:off x="6657114" y="4108310"/>
            <a:ext cx="5161929" cy="22140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Many timing coordinates per track yield </a:t>
            </a:r>
            <a:r>
              <a:rPr lang="en-GB" b="1" dirty="0"/>
              <a:t>better-performing</a:t>
            </a:r>
            <a:r>
              <a:rPr lang="en-IT" b="1" dirty="0"/>
              <a:t> detectors but require more complex read-out systems.</a:t>
            </a:r>
          </a:p>
          <a:p>
            <a:pPr algn="ctr">
              <a:lnSpc>
                <a:spcPct val="130000"/>
              </a:lnSpc>
            </a:pPr>
            <a:endParaRPr lang="en-IT" b="1" dirty="0"/>
          </a:p>
          <a:p>
            <a:pPr algn="ctr">
              <a:lnSpc>
                <a:spcPct val="130000"/>
              </a:lnSpc>
            </a:pPr>
            <a:r>
              <a:rPr lang="en-IT" b="1" dirty="0"/>
              <a:t>Some projects will be perfectly fine with having a limited set of timing points</a:t>
            </a:r>
          </a:p>
        </p:txBody>
      </p:sp>
    </p:spTree>
    <p:extLst>
      <p:ext uri="{BB962C8B-B14F-4D97-AF65-F5344CB8AC3E}">
        <p14:creationId xmlns:p14="http://schemas.microsoft.com/office/powerpoint/2010/main" val="144500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0C013-5392-B81C-7CE7-1BD2EEC37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82D9F-B7CC-7B8B-60D0-817C12F9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F2F3C-DA43-D6DD-AF7D-AED7CD621F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16EE2-8267-3677-E66F-C46A81A415AA}"/>
              </a:ext>
            </a:extLst>
          </p:cNvPr>
          <p:cNvSpPr txBox="1"/>
          <p:nvPr/>
        </p:nvSpPr>
        <p:spPr>
          <a:xfrm>
            <a:off x="327596" y="-43547"/>
            <a:ext cx="11864403" cy="6634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800000"/>
                </a:solidFill>
              </a:rPr>
              <a:t>Why is timing needed at HL-LHC?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A8813E-ED24-FB56-5215-1ADB9414BF7F}"/>
              </a:ext>
            </a:extLst>
          </p:cNvPr>
          <p:cNvCxnSpPr/>
          <p:nvPr/>
        </p:nvCxnSpPr>
        <p:spPr>
          <a:xfrm flipV="1">
            <a:off x="2305286" y="184423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EF5E9A-1FA8-3FE4-108D-D35FFB5B80AF}"/>
              </a:ext>
            </a:extLst>
          </p:cNvPr>
          <p:cNvCxnSpPr/>
          <p:nvPr/>
        </p:nvCxnSpPr>
        <p:spPr>
          <a:xfrm flipV="1">
            <a:off x="2346625" y="219013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E6C514-68F8-6E58-DA3E-5311B971F825}"/>
              </a:ext>
            </a:extLst>
          </p:cNvPr>
          <p:cNvCxnSpPr/>
          <p:nvPr/>
        </p:nvCxnSpPr>
        <p:spPr>
          <a:xfrm flipV="1">
            <a:off x="2296745" y="19333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DDADA2-38B8-8DF0-A514-9F4BBDEB1578}"/>
              </a:ext>
            </a:extLst>
          </p:cNvPr>
          <p:cNvCxnSpPr/>
          <p:nvPr/>
        </p:nvCxnSpPr>
        <p:spPr>
          <a:xfrm flipV="1">
            <a:off x="2301946" y="199663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D6924C-6120-231E-6F0F-C9CD4AC857B2}"/>
              </a:ext>
            </a:extLst>
          </p:cNvPr>
          <p:cNvCxnSpPr/>
          <p:nvPr/>
        </p:nvCxnSpPr>
        <p:spPr>
          <a:xfrm flipV="1">
            <a:off x="2380605" y="202921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31D853-44E9-7BEE-9E8B-2489479AC92D}"/>
              </a:ext>
            </a:extLst>
          </p:cNvPr>
          <p:cNvCxnSpPr/>
          <p:nvPr/>
        </p:nvCxnSpPr>
        <p:spPr>
          <a:xfrm flipV="1">
            <a:off x="2293405" y="20857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06C9D-A638-A6FE-0593-D5CD3C7EBCDD}"/>
              </a:ext>
            </a:extLst>
          </p:cNvPr>
          <p:cNvCxnSpPr/>
          <p:nvPr/>
        </p:nvCxnSpPr>
        <p:spPr>
          <a:xfrm flipV="1">
            <a:off x="2281425" y="228055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0E9FE0-BF6A-CED5-E157-E5B52AD27A1D}"/>
              </a:ext>
            </a:extLst>
          </p:cNvPr>
          <p:cNvCxnSpPr/>
          <p:nvPr/>
        </p:nvCxnSpPr>
        <p:spPr>
          <a:xfrm flipV="1">
            <a:off x="2281425" y="195395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A8D053-5763-E090-78C4-BEBFB6DF952A}"/>
              </a:ext>
            </a:extLst>
          </p:cNvPr>
          <p:cNvCxnSpPr>
            <a:cxnSpLocks/>
          </p:cNvCxnSpPr>
          <p:nvPr/>
        </p:nvCxnSpPr>
        <p:spPr>
          <a:xfrm flipV="1">
            <a:off x="2194225" y="2075096"/>
            <a:ext cx="3481838" cy="5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5DE72C-FDB3-5C1A-FDDB-6A3A24591B04}"/>
              </a:ext>
            </a:extLst>
          </p:cNvPr>
          <p:cNvCxnSpPr/>
          <p:nvPr/>
        </p:nvCxnSpPr>
        <p:spPr>
          <a:xfrm flipV="1">
            <a:off x="2415066" y="203782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B5DDDA-8E58-40C3-089E-F41EAB19E3F1}"/>
              </a:ext>
            </a:extLst>
          </p:cNvPr>
          <p:cNvCxnSpPr/>
          <p:nvPr/>
        </p:nvCxnSpPr>
        <p:spPr>
          <a:xfrm flipV="1">
            <a:off x="2493725" y="2070409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0ED3C8-5994-253F-A71F-1477CFC69911}"/>
              </a:ext>
            </a:extLst>
          </p:cNvPr>
          <p:cNvCxnSpPr/>
          <p:nvPr/>
        </p:nvCxnSpPr>
        <p:spPr>
          <a:xfrm flipV="1">
            <a:off x="2406525" y="212695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00818F-18F8-69B1-3A98-5FA7C494A885}"/>
              </a:ext>
            </a:extLst>
          </p:cNvPr>
          <p:cNvCxnSpPr/>
          <p:nvPr/>
        </p:nvCxnSpPr>
        <p:spPr>
          <a:xfrm flipH="1">
            <a:off x="8464984" y="212604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3AA7B4-B688-D912-78C8-C0B477975704}"/>
              </a:ext>
            </a:extLst>
          </p:cNvPr>
          <p:cNvCxnSpPr/>
          <p:nvPr/>
        </p:nvCxnSpPr>
        <p:spPr>
          <a:xfrm flipH="1">
            <a:off x="8543643" y="221640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4B0E73-DFFC-64C2-3DB6-895E44E8A19B}"/>
              </a:ext>
            </a:extLst>
          </p:cNvPr>
          <p:cNvCxnSpPr/>
          <p:nvPr/>
        </p:nvCxnSpPr>
        <p:spPr>
          <a:xfrm flipH="1">
            <a:off x="8464984" y="214646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1B3FF5-AA73-93C0-7030-2E2A3C5F8871}"/>
              </a:ext>
            </a:extLst>
          </p:cNvPr>
          <p:cNvCxnSpPr/>
          <p:nvPr/>
        </p:nvCxnSpPr>
        <p:spPr>
          <a:xfrm flipH="1">
            <a:off x="8464984" y="1931461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B71489-9CD0-C19E-B898-BA5C99A7830A}"/>
              </a:ext>
            </a:extLst>
          </p:cNvPr>
          <p:cNvCxnSpPr/>
          <p:nvPr/>
        </p:nvCxnSpPr>
        <p:spPr>
          <a:xfrm flipH="1">
            <a:off x="8543643" y="1964044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579B95-3D04-D888-2D9C-FFE59EC1CE6C}"/>
              </a:ext>
            </a:extLst>
          </p:cNvPr>
          <p:cNvCxnSpPr/>
          <p:nvPr/>
        </p:nvCxnSpPr>
        <p:spPr>
          <a:xfrm flipH="1">
            <a:off x="8456443" y="202058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05147D-BCBE-7921-B6BA-2ECC0B22C71C}"/>
              </a:ext>
            </a:extLst>
          </p:cNvPr>
          <p:cNvCxnSpPr>
            <a:cxnSpLocks/>
          </p:cNvCxnSpPr>
          <p:nvPr/>
        </p:nvCxnSpPr>
        <p:spPr>
          <a:xfrm flipH="1">
            <a:off x="5676063" y="2085561"/>
            <a:ext cx="3774750" cy="24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BE6E06-0F16-BA70-18BF-57751112DC0A}"/>
              </a:ext>
            </a:extLst>
          </p:cNvPr>
          <p:cNvCxnSpPr/>
          <p:nvPr/>
        </p:nvCxnSpPr>
        <p:spPr>
          <a:xfrm flipH="1">
            <a:off x="8578104" y="19726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684F2E-6A17-DC8B-78D0-1A8608DAF2FB}"/>
              </a:ext>
            </a:extLst>
          </p:cNvPr>
          <p:cNvCxnSpPr/>
          <p:nvPr/>
        </p:nvCxnSpPr>
        <p:spPr>
          <a:xfrm flipH="1">
            <a:off x="8656763" y="200524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D7733C-D223-19CC-5BF2-62ED86B021CD}"/>
              </a:ext>
            </a:extLst>
          </p:cNvPr>
          <p:cNvCxnSpPr>
            <a:cxnSpLocks/>
          </p:cNvCxnSpPr>
          <p:nvPr/>
        </p:nvCxnSpPr>
        <p:spPr>
          <a:xfrm flipH="1">
            <a:off x="5710322" y="2073359"/>
            <a:ext cx="3819291" cy="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1FB2F3-F0B9-2F42-BC9B-98F6846B4367}"/>
              </a:ext>
            </a:extLst>
          </p:cNvPr>
          <p:cNvSpPr txBox="1"/>
          <p:nvPr/>
        </p:nvSpPr>
        <p:spPr>
          <a:xfrm>
            <a:off x="2373337" y="1183281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2CCC5-4834-509B-9E43-D0AD4034D225}"/>
              </a:ext>
            </a:extLst>
          </p:cNvPr>
          <p:cNvSpPr txBox="1"/>
          <p:nvPr/>
        </p:nvSpPr>
        <p:spPr>
          <a:xfrm>
            <a:off x="8457915" y="1188440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CA0DB-5CE2-E042-A94A-E1C5F68EEBF1}"/>
              </a:ext>
            </a:extLst>
          </p:cNvPr>
          <p:cNvCxnSpPr>
            <a:cxnSpLocks/>
          </p:cNvCxnSpPr>
          <p:nvPr/>
        </p:nvCxnSpPr>
        <p:spPr>
          <a:xfrm>
            <a:off x="2346625" y="2095172"/>
            <a:ext cx="3329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1A5C67-2354-BB00-0D96-A4DAE06F4BA3}"/>
              </a:ext>
            </a:extLst>
          </p:cNvPr>
          <p:cNvGrpSpPr/>
          <p:nvPr/>
        </p:nvGrpSpPr>
        <p:grpSpPr>
          <a:xfrm>
            <a:off x="5205382" y="883932"/>
            <a:ext cx="1043578" cy="2093212"/>
            <a:chOff x="5205382" y="883932"/>
            <a:chExt cx="1043578" cy="20932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7883196-BD25-BE1F-44E6-D3B8E08D1239}"/>
                </a:ext>
              </a:extLst>
            </p:cNvPr>
            <p:cNvGrpSpPr/>
            <p:nvPr/>
          </p:nvGrpSpPr>
          <p:grpSpPr>
            <a:xfrm>
              <a:off x="5205382" y="883932"/>
              <a:ext cx="1043578" cy="2093212"/>
              <a:chOff x="5216219" y="846758"/>
              <a:chExt cx="1043578" cy="2093212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0B80ABBD-15B6-8772-5D78-2F27E768E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514750" cy="749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78AB271-1184-BA81-0A5C-A14E31878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9AB1EC7-A24D-533D-9C7B-96155D71FF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1ADC0AC-B76C-7D89-28BE-41B769B027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16219" y="846758"/>
                <a:ext cx="480502" cy="1297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F10772B-61A3-9EF8-3316-90FD0A30BE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107" y="1071364"/>
                <a:ext cx="41832" cy="972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0613D38-4197-3316-AB58-3FC0A2DAAA99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788416"/>
              <a:chOff x="5710322" y="2158448"/>
              <a:chExt cx="198538" cy="788416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16F84A7-0445-CA15-7B50-0ECF42E45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64545" cy="756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E401314-164F-54A6-38A3-9BAB4FBD1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C2903F7-D70A-E384-A6C8-C6BC400D7A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BEEAE7-37A8-E099-B534-946B1ED237E1}"/>
              </a:ext>
            </a:extLst>
          </p:cNvPr>
          <p:cNvGrpSpPr/>
          <p:nvPr/>
        </p:nvGrpSpPr>
        <p:grpSpPr>
          <a:xfrm>
            <a:off x="5470743" y="1593164"/>
            <a:ext cx="514437" cy="903952"/>
            <a:chOff x="5477148" y="1699810"/>
            <a:chExt cx="514437" cy="90395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0CE53FB-BC84-2D4E-C530-A5BCE0A0831F}"/>
                </a:ext>
              </a:extLst>
            </p:cNvPr>
            <p:cNvGrpSpPr/>
            <p:nvPr/>
          </p:nvGrpSpPr>
          <p:grpSpPr>
            <a:xfrm>
              <a:off x="5614139" y="1699810"/>
              <a:ext cx="377446" cy="886573"/>
              <a:chOff x="5624976" y="1662636"/>
              <a:chExt cx="377446" cy="886573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27061212-994A-225B-9686-3BF57304F7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153917" cy="3008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540AF6A6-511A-F203-B0FF-BA1D0C47A5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0322" y="1768033"/>
                <a:ext cx="51650" cy="390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F691B18E-2448-870F-58D4-20B681F1F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586E3F5-49DC-8ADB-803C-F20F96DF28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4976" y="1732568"/>
                <a:ext cx="71745" cy="4120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66A8BCC-71A9-5CA1-78FC-F727B5A4F9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5047" y="1662636"/>
                <a:ext cx="257375" cy="4181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86B7EAA-D830-9FEB-0A4E-E0E8D9C26267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452208"/>
              <a:chOff x="5710322" y="2158448"/>
              <a:chExt cx="198538" cy="452208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4FA3D83F-3DF9-4FE8-F624-721326DEE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76810" cy="4205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3B18D16-DAB8-EAF8-BFBD-D7A29C888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38269105-2B90-609B-CE2A-B5963C49F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542F06-0942-A468-E152-9D2A9F27C1E1}"/>
              </a:ext>
            </a:extLst>
          </p:cNvPr>
          <p:cNvSpPr txBox="1"/>
          <p:nvPr/>
        </p:nvSpPr>
        <p:spPr>
          <a:xfrm>
            <a:off x="597101" y="769649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800" b="1" dirty="0"/>
              <a:t>No temporal information: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0429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8DD4-2732-A578-EC8E-160E26982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507A0-8721-CD9F-A823-657665AF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FD859-AEF0-20AB-A8B6-D921A593FC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A4852-E012-0B15-7B1F-895133BF0174}"/>
              </a:ext>
            </a:extLst>
          </p:cNvPr>
          <p:cNvSpPr txBox="1"/>
          <p:nvPr/>
        </p:nvSpPr>
        <p:spPr>
          <a:xfrm>
            <a:off x="327596" y="-43547"/>
            <a:ext cx="11864403" cy="6634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800000"/>
                </a:solidFill>
              </a:rPr>
              <a:t>Why is timing needed at HL-LHC?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2D3E8A-EC11-E5DD-6A60-C450DC0B5022}"/>
              </a:ext>
            </a:extLst>
          </p:cNvPr>
          <p:cNvCxnSpPr/>
          <p:nvPr/>
        </p:nvCxnSpPr>
        <p:spPr>
          <a:xfrm flipV="1">
            <a:off x="2305286" y="184423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F7DA78-3EED-6191-02A3-889ACF48AD32}"/>
              </a:ext>
            </a:extLst>
          </p:cNvPr>
          <p:cNvCxnSpPr/>
          <p:nvPr/>
        </p:nvCxnSpPr>
        <p:spPr>
          <a:xfrm flipV="1">
            <a:off x="2346625" y="219013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8F6E5F-FD25-E546-3F1B-63C546156BEA}"/>
              </a:ext>
            </a:extLst>
          </p:cNvPr>
          <p:cNvCxnSpPr/>
          <p:nvPr/>
        </p:nvCxnSpPr>
        <p:spPr>
          <a:xfrm flipV="1">
            <a:off x="2296745" y="19333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A2FE4D-6E30-2C9E-E96B-0AC5B09928BA}"/>
              </a:ext>
            </a:extLst>
          </p:cNvPr>
          <p:cNvCxnSpPr/>
          <p:nvPr/>
        </p:nvCxnSpPr>
        <p:spPr>
          <a:xfrm flipV="1">
            <a:off x="2301946" y="199663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29AEC5-7662-DC70-4397-6ACC76B87BBE}"/>
              </a:ext>
            </a:extLst>
          </p:cNvPr>
          <p:cNvCxnSpPr/>
          <p:nvPr/>
        </p:nvCxnSpPr>
        <p:spPr>
          <a:xfrm flipV="1">
            <a:off x="2380605" y="202921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835BFD-829D-F7A2-B1BB-0481C505054A}"/>
              </a:ext>
            </a:extLst>
          </p:cNvPr>
          <p:cNvCxnSpPr/>
          <p:nvPr/>
        </p:nvCxnSpPr>
        <p:spPr>
          <a:xfrm flipV="1">
            <a:off x="2293405" y="20857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864E94-4275-5910-4491-68D6E6D0272F}"/>
              </a:ext>
            </a:extLst>
          </p:cNvPr>
          <p:cNvCxnSpPr/>
          <p:nvPr/>
        </p:nvCxnSpPr>
        <p:spPr>
          <a:xfrm flipV="1">
            <a:off x="2281425" y="228055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B3541C-9AD3-4980-E863-EAEE154E9B6E}"/>
              </a:ext>
            </a:extLst>
          </p:cNvPr>
          <p:cNvCxnSpPr/>
          <p:nvPr/>
        </p:nvCxnSpPr>
        <p:spPr>
          <a:xfrm flipV="1">
            <a:off x="2281425" y="195395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D60B84-448F-A160-A0CC-0B1672B48B75}"/>
              </a:ext>
            </a:extLst>
          </p:cNvPr>
          <p:cNvCxnSpPr>
            <a:cxnSpLocks/>
          </p:cNvCxnSpPr>
          <p:nvPr/>
        </p:nvCxnSpPr>
        <p:spPr>
          <a:xfrm flipV="1">
            <a:off x="2194225" y="2075096"/>
            <a:ext cx="3481838" cy="5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A25F2A-FB82-FCDA-8AEE-65F9BB250B7B}"/>
              </a:ext>
            </a:extLst>
          </p:cNvPr>
          <p:cNvCxnSpPr/>
          <p:nvPr/>
        </p:nvCxnSpPr>
        <p:spPr>
          <a:xfrm flipV="1">
            <a:off x="2415066" y="203782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726FA9-9465-78C7-C3EA-A70596A4CD2D}"/>
              </a:ext>
            </a:extLst>
          </p:cNvPr>
          <p:cNvCxnSpPr/>
          <p:nvPr/>
        </p:nvCxnSpPr>
        <p:spPr>
          <a:xfrm flipV="1">
            <a:off x="2493725" y="2070409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5B2DA9-ED67-1674-6E35-98310D077250}"/>
              </a:ext>
            </a:extLst>
          </p:cNvPr>
          <p:cNvCxnSpPr/>
          <p:nvPr/>
        </p:nvCxnSpPr>
        <p:spPr>
          <a:xfrm flipV="1">
            <a:off x="2406525" y="212695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9190E1-66E1-0F70-9125-CD6A277B920B}"/>
              </a:ext>
            </a:extLst>
          </p:cNvPr>
          <p:cNvCxnSpPr/>
          <p:nvPr/>
        </p:nvCxnSpPr>
        <p:spPr>
          <a:xfrm flipH="1">
            <a:off x="8464984" y="212604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F12813-1B97-9C28-EF05-22CC8A7FF8DD}"/>
              </a:ext>
            </a:extLst>
          </p:cNvPr>
          <p:cNvCxnSpPr/>
          <p:nvPr/>
        </p:nvCxnSpPr>
        <p:spPr>
          <a:xfrm flipH="1">
            <a:off x="8543643" y="221640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FC8103-F44A-5BAE-E3DB-AA461756DC8A}"/>
              </a:ext>
            </a:extLst>
          </p:cNvPr>
          <p:cNvCxnSpPr/>
          <p:nvPr/>
        </p:nvCxnSpPr>
        <p:spPr>
          <a:xfrm flipH="1">
            <a:off x="8464984" y="214646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89B8EB-B4F1-DFBE-89F1-A14EB9F37A4D}"/>
              </a:ext>
            </a:extLst>
          </p:cNvPr>
          <p:cNvCxnSpPr/>
          <p:nvPr/>
        </p:nvCxnSpPr>
        <p:spPr>
          <a:xfrm flipH="1">
            <a:off x="8464984" y="1931461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2A209-AA03-CC96-B878-BEF7363D8325}"/>
              </a:ext>
            </a:extLst>
          </p:cNvPr>
          <p:cNvCxnSpPr/>
          <p:nvPr/>
        </p:nvCxnSpPr>
        <p:spPr>
          <a:xfrm flipH="1">
            <a:off x="8543643" y="1964044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C33DDF-8836-ADCD-EB94-63F6391241F6}"/>
              </a:ext>
            </a:extLst>
          </p:cNvPr>
          <p:cNvCxnSpPr/>
          <p:nvPr/>
        </p:nvCxnSpPr>
        <p:spPr>
          <a:xfrm flipH="1">
            <a:off x="8456443" y="202058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98CFDD-E343-FF97-229A-F91174D8ED57}"/>
              </a:ext>
            </a:extLst>
          </p:cNvPr>
          <p:cNvCxnSpPr>
            <a:cxnSpLocks/>
          </p:cNvCxnSpPr>
          <p:nvPr/>
        </p:nvCxnSpPr>
        <p:spPr>
          <a:xfrm flipH="1">
            <a:off x="5676063" y="2085561"/>
            <a:ext cx="3774750" cy="24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B9D887-CE8C-CC6D-39A6-93E805F77965}"/>
              </a:ext>
            </a:extLst>
          </p:cNvPr>
          <p:cNvCxnSpPr/>
          <p:nvPr/>
        </p:nvCxnSpPr>
        <p:spPr>
          <a:xfrm flipH="1">
            <a:off x="8578104" y="19726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C2827-4DA1-9C1D-C45E-91EE07606F72}"/>
              </a:ext>
            </a:extLst>
          </p:cNvPr>
          <p:cNvCxnSpPr/>
          <p:nvPr/>
        </p:nvCxnSpPr>
        <p:spPr>
          <a:xfrm flipH="1">
            <a:off x="8656763" y="200524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D48A3E-A220-52C0-107A-59BAEBB67E2A}"/>
              </a:ext>
            </a:extLst>
          </p:cNvPr>
          <p:cNvCxnSpPr>
            <a:cxnSpLocks/>
          </p:cNvCxnSpPr>
          <p:nvPr/>
        </p:nvCxnSpPr>
        <p:spPr>
          <a:xfrm flipH="1">
            <a:off x="5710322" y="2073359"/>
            <a:ext cx="3819291" cy="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8B7D47-6F06-0D30-3DA1-E188D5EEE723}"/>
              </a:ext>
            </a:extLst>
          </p:cNvPr>
          <p:cNvSpPr txBox="1"/>
          <p:nvPr/>
        </p:nvSpPr>
        <p:spPr>
          <a:xfrm>
            <a:off x="2373337" y="1183281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F826B-8C86-49F0-5D9F-B503BD4A0C97}"/>
              </a:ext>
            </a:extLst>
          </p:cNvPr>
          <p:cNvSpPr txBox="1"/>
          <p:nvPr/>
        </p:nvSpPr>
        <p:spPr>
          <a:xfrm>
            <a:off x="8457915" y="1188440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CD1C99-E391-D721-2118-AFCAAEF17FD0}"/>
              </a:ext>
            </a:extLst>
          </p:cNvPr>
          <p:cNvCxnSpPr>
            <a:cxnSpLocks/>
          </p:cNvCxnSpPr>
          <p:nvPr/>
        </p:nvCxnSpPr>
        <p:spPr>
          <a:xfrm>
            <a:off x="2346625" y="2095172"/>
            <a:ext cx="3329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67BB7A7-4A29-DA10-4A69-E8ACD99B0D6D}"/>
              </a:ext>
            </a:extLst>
          </p:cNvPr>
          <p:cNvGrpSpPr/>
          <p:nvPr/>
        </p:nvGrpSpPr>
        <p:grpSpPr>
          <a:xfrm>
            <a:off x="5205382" y="883932"/>
            <a:ext cx="1043578" cy="2093212"/>
            <a:chOff x="5205382" y="883932"/>
            <a:chExt cx="1043578" cy="20932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C97E87-6308-59C6-2B74-84BDB108EF48}"/>
                </a:ext>
              </a:extLst>
            </p:cNvPr>
            <p:cNvGrpSpPr/>
            <p:nvPr/>
          </p:nvGrpSpPr>
          <p:grpSpPr>
            <a:xfrm>
              <a:off x="5205382" y="883932"/>
              <a:ext cx="1043578" cy="2093212"/>
              <a:chOff x="5216219" y="846758"/>
              <a:chExt cx="1043578" cy="2093212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2D47B8-2F73-56F2-7126-E7DCC9CF4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514750" cy="749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E324F04-4551-3980-B585-672D56251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462071DE-6831-9254-50CC-05057971D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50D0496-AC58-6C68-148F-986A7FDFF5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16219" y="846758"/>
                <a:ext cx="480502" cy="1297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009A35A7-9223-951D-8717-C2069E0158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107" y="1071364"/>
                <a:ext cx="41832" cy="972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E114E26-AC06-612F-66FD-C9113AC5D916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788416"/>
              <a:chOff x="5710322" y="2158448"/>
              <a:chExt cx="198538" cy="788416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F7E7ADED-04C9-976B-9E7B-9F40A7D56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64545" cy="756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D55EA6A-1F8E-D9F1-5DC4-3E753EA8B5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A91B01F7-5540-4BB3-7F0B-6D97F7C094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218CB3-9205-74FE-8B40-A2F6398923E7}"/>
              </a:ext>
            </a:extLst>
          </p:cNvPr>
          <p:cNvGrpSpPr/>
          <p:nvPr/>
        </p:nvGrpSpPr>
        <p:grpSpPr>
          <a:xfrm>
            <a:off x="5470743" y="1613946"/>
            <a:ext cx="514437" cy="903952"/>
            <a:chOff x="5477148" y="1699810"/>
            <a:chExt cx="514437" cy="90395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9813226-292F-D04A-0975-7DEE473B62C7}"/>
                </a:ext>
              </a:extLst>
            </p:cNvPr>
            <p:cNvGrpSpPr/>
            <p:nvPr/>
          </p:nvGrpSpPr>
          <p:grpSpPr>
            <a:xfrm>
              <a:off x="5614139" y="1699810"/>
              <a:ext cx="377446" cy="886573"/>
              <a:chOff x="5624976" y="1662636"/>
              <a:chExt cx="377446" cy="886573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412A019-6A4B-8704-F74D-2BAB492CF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153917" cy="3008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D85E02AF-09E6-0912-934C-4E0BAE6B7A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0322" y="1768033"/>
                <a:ext cx="51650" cy="390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0DBD1100-EF3A-B721-49C5-19BBA3123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D0C20C5-EFF6-B3D3-4AC7-B458440472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4976" y="1732568"/>
                <a:ext cx="71745" cy="4120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76850E5-B717-09D9-3C2B-4DDBD7EFB0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5047" y="1662636"/>
                <a:ext cx="257375" cy="4181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E1F860C-CC0D-85FF-5ADA-E7E0CF9DA876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452208"/>
              <a:chOff x="5710322" y="2158448"/>
              <a:chExt cx="198538" cy="452208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3676A557-E28E-8418-6A5B-3D68ACB77C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76810" cy="4205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BE89BBD-5E97-C492-2B39-0686A7ED3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F9FB5CC-13D6-97AF-87FC-8D5940DFD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D9DD3C-9EB7-D249-D6F9-5B820CC0371A}"/>
              </a:ext>
            </a:extLst>
          </p:cNvPr>
          <p:cNvSpPr txBox="1"/>
          <p:nvPr/>
        </p:nvSpPr>
        <p:spPr>
          <a:xfrm>
            <a:off x="597101" y="769649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800" b="1" dirty="0"/>
              <a:t>No temporal information:</a:t>
            </a:r>
            <a:endParaRPr lang="en-IT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6D8BBF3-A83D-F42E-CADF-993815D009CA}"/>
              </a:ext>
            </a:extLst>
          </p:cNvPr>
          <p:cNvCxnSpPr/>
          <p:nvPr/>
        </p:nvCxnSpPr>
        <p:spPr>
          <a:xfrm flipV="1">
            <a:off x="2262408" y="441963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F4DE882-C500-71B5-7F63-991F0286AF94}"/>
              </a:ext>
            </a:extLst>
          </p:cNvPr>
          <p:cNvCxnSpPr/>
          <p:nvPr/>
        </p:nvCxnSpPr>
        <p:spPr>
          <a:xfrm flipV="1">
            <a:off x="2303747" y="476554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1A52153-B7F6-9303-98C4-53921616FCF3}"/>
              </a:ext>
            </a:extLst>
          </p:cNvPr>
          <p:cNvCxnSpPr/>
          <p:nvPr/>
        </p:nvCxnSpPr>
        <p:spPr>
          <a:xfrm flipV="1">
            <a:off x="2253867" y="450876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0F8212A-6B2B-808D-6637-D2DD8D12D213}"/>
              </a:ext>
            </a:extLst>
          </p:cNvPr>
          <p:cNvCxnSpPr/>
          <p:nvPr/>
        </p:nvCxnSpPr>
        <p:spPr>
          <a:xfrm flipV="1">
            <a:off x="2259068" y="457203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38AB413-A2E9-C588-9080-F411C6F602C8}"/>
              </a:ext>
            </a:extLst>
          </p:cNvPr>
          <p:cNvCxnSpPr/>
          <p:nvPr/>
        </p:nvCxnSpPr>
        <p:spPr>
          <a:xfrm flipV="1">
            <a:off x="2337727" y="4604621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6E7E06D-2C29-A638-4FD3-18B461C6E636}"/>
              </a:ext>
            </a:extLst>
          </p:cNvPr>
          <p:cNvCxnSpPr/>
          <p:nvPr/>
        </p:nvCxnSpPr>
        <p:spPr>
          <a:xfrm flipV="1">
            <a:off x="2250527" y="466116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0129876-7C42-735D-E9D4-425E508A8969}"/>
              </a:ext>
            </a:extLst>
          </p:cNvPr>
          <p:cNvCxnSpPr/>
          <p:nvPr/>
        </p:nvCxnSpPr>
        <p:spPr>
          <a:xfrm flipV="1">
            <a:off x="2238547" y="485596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D5AE7FD-06EB-8745-0361-704B5E2A5ACB}"/>
              </a:ext>
            </a:extLst>
          </p:cNvPr>
          <p:cNvCxnSpPr/>
          <p:nvPr/>
        </p:nvCxnSpPr>
        <p:spPr>
          <a:xfrm flipV="1">
            <a:off x="2238547" y="452936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28A129E-BA56-B6A6-2000-CF3932AF33FA}"/>
              </a:ext>
            </a:extLst>
          </p:cNvPr>
          <p:cNvCxnSpPr>
            <a:cxnSpLocks/>
          </p:cNvCxnSpPr>
          <p:nvPr/>
        </p:nvCxnSpPr>
        <p:spPr>
          <a:xfrm flipV="1">
            <a:off x="2151347" y="4650504"/>
            <a:ext cx="3481838" cy="5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4A65781-71CE-54DC-5698-D4FA29AA7A42}"/>
              </a:ext>
            </a:extLst>
          </p:cNvPr>
          <p:cNvCxnSpPr/>
          <p:nvPr/>
        </p:nvCxnSpPr>
        <p:spPr>
          <a:xfrm flipV="1">
            <a:off x="2372188" y="4613234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D85EEC7-2D11-050F-8A96-75B1FB3B02F9}"/>
              </a:ext>
            </a:extLst>
          </p:cNvPr>
          <p:cNvCxnSpPr/>
          <p:nvPr/>
        </p:nvCxnSpPr>
        <p:spPr>
          <a:xfrm flipV="1">
            <a:off x="2450847" y="464581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357D4E0-5FCE-6626-7C43-18569F0E6D83}"/>
              </a:ext>
            </a:extLst>
          </p:cNvPr>
          <p:cNvCxnSpPr/>
          <p:nvPr/>
        </p:nvCxnSpPr>
        <p:spPr>
          <a:xfrm flipV="1">
            <a:off x="2363647" y="4702361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A9810BB-2BB6-C7E7-8132-7CC82BC511B0}"/>
              </a:ext>
            </a:extLst>
          </p:cNvPr>
          <p:cNvCxnSpPr/>
          <p:nvPr/>
        </p:nvCxnSpPr>
        <p:spPr>
          <a:xfrm flipH="1">
            <a:off x="8422106" y="470145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2535F6A-8898-9103-C555-6A7D02408610}"/>
              </a:ext>
            </a:extLst>
          </p:cNvPr>
          <p:cNvCxnSpPr/>
          <p:nvPr/>
        </p:nvCxnSpPr>
        <p:spPr>
          <a:xfrm flipH="1">
            <a:off x="8500765" y="479180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9E3C5D7-3B11-7402-63A9-B52B7ACF9245}"/>
              </a:ext>
            </a:extLst>
          </p:cNvPr>
          <p:cNvCxnSpPr/>
          <p:nvPr/>
        </p:nvCxnSpPr>
        <p:spPr>
          <a:xfrm flipH="1">
            <a:off x="8422106" y="472187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02D989A-A2F7-CD08-8BC6-3D72832636C4}"/>
              </a:ext>
            </a:extLst>
          </p:cNvPr>
          <p:cNvCxnSpPr/>
          <p:nvPr/>
        </p:nvCxnSpPr>
        <p:spPr>
          <a:xfrm flipH="1">
            <a:off x="8422106" y="4506869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D9B7055-6A77-71DD-5B1A-D4597B919B34}"/>
              </a:ext>
            </a:extLst>
          </p:cNvPr>
          <p:cNvCxnSpPr/>
          <p:nvPr/>
        </p:nvCxnSpPr>
        <p:spPr>
          <a:xfrm flipH="1">
            <a:off x="8500765" y="4539452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F49F7FD-0F20-9093-E597-E0A2294ED9C1}"/>
              </a:ext>
            </a:extLst>
          </p:cNvPr>
          <p:cNvCxnSpPr/>
          <p:nvPr/>
        </p:nvCxnSpPr>
        <p:spPr>
          <a:xfrm flipH="1">
            <a:off x="8413565" y="459599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CD235E0-30E2-BD87-301C-E94C27D486CD}"/>
              </a:ext>
            </a:extLst>
          </p:cNvPr>
          <p:cNvCxnSpPr>
            <a:cxnSpLocks/>
          </p:cNvCxnSpPr>
          <p:nvPr/>
        </p:nvCxnSpPr>
        <p:spPr>
          <a:xfrm flipH="1">
            <a:off x="5633185" y="4660969"/>
            <a:ext cx="3774750" cy="24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68D72A1-CF05-040D-0CAD-C042328C823F}"/>
              </a:ext>
            </a:extLst>
          </p:cNvPr>
          <p:cNvCxnSpPr/>
          <p:nvPr/>
        </p:nvCxnSpPr>
        <p:spPr>
          <a:xfrm flipH="1">
            <a:off x="8535226" y="454806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3D1B8CB-4E8E-148C-7EE8-B40B2BBFA999}"/>
              </a:ext>
            </a:extLst>
          </p:cNvPr>
          <p:cNvCxnSpPr/>
          <p:nvPr/>
        </p:nvCxnSpPr>
        <p:spPr>
          <a:xfrm flipH="1">
            <a:off x="8613885" y="458064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0CE4E07-F7E8-5752-4747-D7C3FBF387A4}"/>
              </a:ext>
            </a:extLst>
          </p:cNvPr>
          <p:cNvCxnSpPr>
            <a:cxnSpLocks/>
          </p:cNvCxnSpPr>
          <p:nvPr/>
        </p:nvCxnSpPr>
        <p:spPr>
          <a:xfrm flipH="1">
            <a:off x="5667444" y="4648767"/>
            <a:ext cx="3819291" cy="6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9E2980AC-9860-CC49-C982-D51CCFC9D56A}"/>
              </a:ext>
            </a:extLst>
          </p:cNvPr>
          <p:cNvSpPr txBox="1"/>
          <p:nvPr/>
        </p:nvSpPr>
        <p:spPr>
          <a:xfrm>
            <a:off x="2330459" y="3758689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3FB36A-5DDF-F1C3-9EDB-5CBECC43E893}"/>
              </a:ext>
            </a:extLst>
          </p:cNvPr>
          <p:cNvSpPr txBox="1"/>
          <p:nvPr/>
        </p:nvSpPr>
        <p:spPr>
          <a:xfrm>
            <a:off x="8415037" y="3763848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BC604A7-3B29-79A1-8DBF-836F8FDD81D2}"/>
              </a:ext>
            </a:extLst>
          </p:cNvPr>
          <p:cNvCxnSpPr>
            <a:cxnSpLocks/>
          </p:cNvCxnSpPr>
          <p:nvPr/>
        </p:nvCxnSpPr>
        <p:spPr>
          <a:xfrm>
            <a:off x="2303747" y="4680971"/>
            <a:ext cx="3329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EB5459C-1419-ECAD-CA9C-CD743D6A3261}"/>
              </a:ext>
            </a:extLst>
          </p:cNvPr>
          <p:cNvGrpSpPr/>
          <p:nvPr/>
        </p:nvGrpSpPr>
        <p:grpSpPr>
          <a:xfrm>
            <a:off x="5172895" y="3459340"/>
            <a:ext cx="1043578" cy="2093212"/>
            <a:chOff x="5205382" y="883932"/>
            <a:chExt cx="1043578" cy="209321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D62259B-86F3-206C-C1FE-EC6471D601EE}"/>
                </a:ext>
              </a:extLst>
            </p:cNvPr>
            <p:cNvGrpSpPr/>
            <p:nvPr/>
          </p:nvGrpSpPr>
          <p:grpSpPr>
            <a:xfrm>
              <a:off x="5205382" y="883932"/>
              <a:ext cx="1043578" cy="2093212"/>
              <a:chOff x="5216219" y="846758"/>
              <a:chExt cx="1043578" cy="2093212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46633545-9348-AE56-369F-905309D7C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514750" cy="749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2C8CE16C-098A-7388-76C7-FA83439EC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61029D84-86BB-2DA8-3A3F-2424A75A7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09E9DC9-339F-479E-F190-B0AA01D0E7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16219" y="846758"/>
                <a:ext cx="480502" cy="1297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D00C902-95AD-06A9-5606-AAD800843A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107" y="1071364"/>
                <a:ext cx="41832" cy="972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06EF8F1-E3A1-4AD5-35DA-D1BBD63DB8B9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788416"/>
              <a:chOff x="5710322" y="2158448"/>
              <a:chExt cx="198538" cy="788416"/>
            </a:xfrm>
          </p:grpSpPr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8AD2921A-0B7A-FD9E-2A6C-E18F098D4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64545" cy="756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5C5E904D-B0FD-066F-95DD-32F588F3E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F2EF4030-59A6-49FA-5FB0-C8E406444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EBDCE96-498A-E2EC-6DC2-CFDA9AB0640B}"/>
              </a:ext>
            </a:extLst>
          </p:cNvPr>
          <p:cNvGrpSpPr/>
          <p:nvPr/>
        </p:nvGrpSpPr>
        <p:grpSpPr>
          <a:xfrm>
            <a:off x="5427865" y="4199745"/>
            <a:ext cx="514437" cy="903952"/>
            <a:chOff x="5477148" y="1699810"/>
            <a:chExt cx="514437" cy="90395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F7293D9-88C7-C08C-1C8D-6E8461837781}"/>
                </a:ext>
              </a:extLst>
            </p:cNvPr>
            <p:cNvGrpSpPr/>
            <p:nvPr/>
          </p:nvGrpSpPr>
          <p:grpSpPr>
            <a:xfrm>
              <a:off x="5614139" y="1699810"/>
              <a:ext cx="377446" cy="886573"/>
              <a:chOff x="5624976" y="1662636"/>
              <a:chExt cx="377446" cy="886573"/>
            </a:xfrm>
          </p:grpSpPr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58A0B231-835F-13CD-CC21-38C3954230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153917" cy="3008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C4F54147-754B-5F0B-D130-6E5B0DB1FA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0322" y="1768033"/>
                <a:ext cx="51650" cy="3904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5C83E2A7-9B87-D445-DFE4-7B5542EF5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D68DA433-CF45-0205-2A8C-B074763BA8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4976" y="1732568"/>
                <a:ext cx="71745" cy="4120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016F992F-3D9F-8D45-F411-0E94F8EB46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5047" y="1662636"/>
                <a:ext cx="257375" cy="4181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6EE9327-402C-9F58-B716-FAC37AF97A16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452208"/>
              <a:chOff x="5710322" y="2158448"/>
              <a:chExt cx="198538" cy="452208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2C9CD611-D9E4-5164-483F-1E03B038F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76810" cy="4205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D07809C3-D080-71BF-F951-FF57A36CC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476546A5-5F1C-0169-F4CA-83D3180AD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0ABC35-C6BD-1838-C22E-8FC79EFA8D56}"/>
              </a:ext>
            </a:extLst>
          </p:cNvPr>
          <p:cNvSpPr txBox="1"/>
          <p:nvPr/>
        </p:nvSpPr>
        <p:spPr>
          <a:xfrm>
            <a:off x="597101" y="3415121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800" b="1" dirty="0">
                <a:solidFill>
                  <a:srgbClr val="FF0000"/>
                </a:solidFill>
              </a:rPr>
              <a:t>With temporal information:</a:t>
            </a:r>
            <a:endParaRPr lang="en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7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E413-D3C0-F273-511E-ED19A9B3E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DD9F9-3C83-30A1-CF35-D86757A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75C10-87CD-C370-3297-6D34580B39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775A4-EB4C-B1DB-BD5B-00536D1357C0}"/>
              </a:ext>
            </a:extLst>
          </p:cNvPr>
          <p:cNvSpPr txBox="1"/>
          <p:nvPr/>
        </p:nvSpPr>
        <p:spPr>
          <a:xfrm>
            <a:off x="327596" y="-43547"/>
            <a:ext cx="11864403" cy="6634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800000"/>
                </a:solidFill>
              </a:rPr>
              <a:t>Why is timing needed at HL-LHC?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1FE77B-C2F0-8ED1-0C46-3F243046D2CE}"/>
              </a:ext>
            </a:extLst>
          </p:cNvPr>
          <p:cNvCxnSpPr/>
          <p:nvPr/>
        </p:nvCxnSpPr>
        <p:spPr>
          <a:xfrm flipV="1">
            <a:off x="2305286" y="184423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B56122-7BCD-AA1F-E763-AD0AB83D2485}"/>
              </a:ext>
            </a:extLst>
          </p:cNvPr>
          <p:cNvCxnSpPr/>
          <p:nvPr/>
        </p:nvCxnSpPr>
        <p:spPr>
          <a:xfrm flipV="1">
            <a:off x="2346625" y="219013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759DED-F9BF-F673-C742-5B1451C98560}"/>
              </a:ext>
            </a:extLst>
          </p:cNvPr>
          <p:cNvCxnSpPr/>
          <p:nvPr/>
        </p:nvCxnSpPr>
        <p:spPr>
          <a:xfrm flipV="1">
            <a:off x="2296745" y="19333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891BF4-1B8B-350A-1FAD-03123642597E}"/>
              </a:ext>
            </a:extLst>
          </p:cNvPr>
          <p:cNvCxnSpPr/>
          <p:nvPr/>
        </p:nvCxnSpPr>
        <p:spPr>
          <a:xfrm flipV="1">
            <a:off x="2301946" y="199663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5AD9E1-DFB8-CA2F-EFDB-029B630A8707}"/>
              </a:ext>
            </a:extLst>
          </p:cNvPr>
          <p:cNvCxnSpPr/>
          <p:nvPr/>
        </p:nvCxnSpPr>
        <p:spPr>
          <a:xfrm flipV="1">
            <a:off x="2380605" y="202921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3AD207-47E6-2ABB-FC5F-5764960EA895}"/>
              </a:ext>
            </a:extLst>
          </p:cNvPr>
          <p:cNvCxnSpPr/>
          <p:nvPr/>
        </p:nvCxnSpPr>
        <p:spPr>
          <a:xfrm flipV="1">
            <a:off x="2293405" y="20857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41DF05-6CD3-8E63-295B-82AD5A54849B}"/>
              </a:ext>
            </a:extLst>
          </p:cNvPr>
          <p:cNvCxnSpPr/>
          <p:nvPr/>
        </p:nvCxnSpPr>
        <p:spPr>
          <a:xfrm flipV="1">
            <a:off x="2281425" y="228055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879DE1-0285-1BAA-B0ED-F124CEB8B08E}"/>
              </a:ext>
            </a:extLst>
          </p:cNvPr>
          <p:cNvCxnSpPr/>
          <p:nvPr/>
        </p:nvCxnSpPr>
        <p:spPr>
          <a:xfrm flipV="1">
            <a:off x="2281425" y="195395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178294-1069-505C-0B73-4EBAE99469D8}"/>
              </a:ext>
            </a:extLst>
          </p:cNvPr>
          <p:cNvCxnSpPr>
            <a:cxnSpLocks/>
          </p:cNvCxnSpPr>
          <p:nvPr/>
        </p:nvCxnSpPr>
        <p:spPr>
          <a:xfrm flipV="1">
            <a:off x="2194225" y="2075096"/>
            <a:ext cx="3481838" cy="5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534A65-4BD3-1698-82FF-072B3C290DCB}"/>
              </a:ext>
            </a:extLst>
          </p:cNvPr>
          <p:cNvCxnSpPr/>
          <p:nvPr/>
        </p:nvCxnSpPr>
        <p:spPr>
          <a:xfrm flipV="1">
            <a:off x="2415066" y="203782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C2E93D-B37E-9276-DA3C-5E6D167E8CF7}"/>
              </a:ext>
            </a:extLst>
          </p:cNvPr>
          <p:cNvCxnSpPr/>
          <p:nvPr/>
        </p:nvCxnSpPr>
        <p:spPr>
          <a:xfrm flipV="1">
            <a:off x="2493725" y="2070409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BEE238-C7FF-A7B6-FAF0-69C84808E5C1}"/>
              </a:ext>
            </a:extLst>
          </p:cNvPr>
          <p:cNvCxnSpPr/>
          <p:nvPr/>
        </p:nvCxnSpPr>
        <p:spPr>
          <a:xfrm flipV="1">
            <a:off x="2406525" y="212695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891C06-9623-4F2E-8F38-5BA6F5331E87}"/>
              </a:ext>
            </a:extLst>
          </p:cNvPr>
          <p:cNvCxnSpPr/>
          <p:nvPr/>
        </p:nvCxnSpPr>
        <p:spPr>
          <a:xfrm flipH="1">
            <a:off x="8464984" y="212604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3FB07E-65B1-9B60-2F0A-CC8D787E1DF6}"/>
              </a:ext>
            </a:extLst>
          </p:cNvPr>
          <p:cNvCxnSpPr/>
          <p:nvPr/>
        </p:nvCxnSpPr>
        <p:spPr>
          <a:xfrm flipH="1">
            <a:off x="8543643" y="221640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CAC7D6-75A2-DB28-F9C5-6A06621057D6}"/>
              </a:ext>
            </a:extLst>
          </p:cNvPr>
          <p:cNvCxnSpPr/>
          <p:nvPr/>
        </p:nvCxnSpPr>
        <p:spPr>
          <a:xfrm flipH="1">
            <a:off x="8464984" y="214646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8B5174-57D1-9084-0A9D-7BB263C1E55F}"/>
              </a:ext>
            </a:extLst>
          </p:cNvPr>
          <p:cNvCxnSpPr/>
          <p:nvPr/>
        </p:nvCxnSpPr>
        <p:spPr>
          <a:xfrm flipH="1">
            <a:off x="8464984" y="1931461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E0D64F-A7BC-0AA6-D4A9-670708E21D52}"/>
              </a:ext>
            </a:extLst>
          </p:cNvPr>
          <p:cNvCxnSpPr/>
          <p:nvPr/>
        </p:nvCxnSpPr>
        <p:spPr>
          <a:xfrm flipH="1">
            <a:off x="8543643" y="1964044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42A9A9-C8A9-A1F1-B53C-75E7BD3AF534}"/>
              </a:ext>
            </a:extLst>
          </p:cNvPr>
          <p:cNvCxnSpPr/>
          <p:nvPr/>
        </p:nvCxnSpPr>
        <p:spPr>
          <a:xfrm flipH="1">
            <a:off x="8456443" y="202058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7EA615-998C-D469-8D3F-585707875ABC}"/>
              </a:ext>
            </a:extLst>
          </p:cNvPr>
          <p:cNvCxnSpPr>
            <a:cxnSpLocks/>
          </p:cNvCxnSpPr>
          <p:nvPr/>
        </p:nvCxnSpPr>
        <p:spPr>
          <a:xfrm flipH="1">
            <a:off x="5676063" y="2085561"/>
            <a:ext cx="3774750" cy="24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DB1E5C-711C-BAB9-49A5-1F5D993DD8E8}"/>
              </a:ext>
            </a:extLst>
          </p:cNvPr>
          <p:cNvCxnSpPr/>
          <p:nvPr/>
        </p:nvCxnSpPr>
        <p:spPr>
          <a:xfrm flipH="1">
            <a:off x="8578104" y="197265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396146-FF44-ABCB-D0DC-EFA61955FCB7}"/>
              </a:ext>
            </a:extLst>
          </p:cNvPr>
          <p:cNvCxnSpPr/>
          <p:nvPr/>
        </p:nvCxnSpPr>
        <p:spPr>
          <a:xfrm flipH="1">
            <a:off x="8656763" y="2005240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25B8D1-9374-34E1-A743-06183AC9C493}"/>
              </a:ext>
            </a:extLst>
          </p:cNvPr>
          <p:cNvCxnSpPr>
            <a:cxnSpLocks/>
          </p:cNvCxnSpPr>
          <p:nvPr/>
        </p:nvCxnSpPr>
        <p:spPr>
          <a:xfrm flipH="1">
            <a:off x="5710322" y="2073359"/>
            <a:ext cx="3819291" cy="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3F8104-DEC1-DB85-9B2A-31FBCD8A7DAF}"/>
              </a:ext>
            </a:extLst>
          </p:cNvPr>
          <p:cNvSpPr txBox="1"/>
          <p:nvPr/>
        </p:nvSpPr>
        <p:spPr>
          <a:xfrm>
            <a:off x="2373337" y="1183281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42476-EA10-EC57-19E5-966436C03866}"/>
              </a:ext>
            </a:extLst>
          </p:cNvPr>
          <p:cNvSpPr txBox="1"/>
          <p:nvPr/>
        </p:nvSpPr>
        <p:spPr>
          <a:xfrm>
            <a:off x="8457915" y="1188440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705CDF3-A00F-93E2-9123-E45AEC998C5B}"/>
              </a:ext>
            </a:extLst>
          </p:cNvPr>
          <p:cNvCxnSpPr>
            <a:cxnSpLocks/>
          </p:cNvCxnSpPr>
          <p:nvPr/>
        </p:nvCxnSpPr>
        <p:spPr>
          <a:xfrm>
            <a:off x="2346625" y="2095172"/>
            <a:ext cx="3329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8718E8A-40E3-10A7-9721-501C4D60A113}"/>
              </a:ext>
            </a:extLst>
          </p:cNvPr>
          <p:cNvGrpSpPr/>
          <p:nvPr/>
        </p:nvGrpSpPr>
        <p:grpSpPr>
          <a:xfrm>
            <a:off x="5205382" y="883932"/>
            <a:ext cx="1043578" cy="2093212"/>
            <a:chOff x="5205382" y="883932"/>
            <a:chExt cx="1043578" cy="20932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772CA48-098B-0349-F4AE-938292B26236}"/>
                </a:ext>
              </a:extLst>
            </p:cNvPr>
            <p:cNvGrpSpPr/>
            <p:nvPr/>
          </p:nvGrpSpPr>
          <p:grpSpPr>
            <a:xfrm>
              <a:off x="5205382" y="883932"/>
              <a:ext cx="1043578" cy="2093212"/>
              <a:chOff x="5216219" y="846758"/>
              <a:chExt cx="1043578" cy="2093212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7EC5E2E-93A0-EC65-FC48-EFB9026CA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514750" cy="749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3F7B67DB-4347-184E-FC27-D9D5B539D6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17E95208-59BB-0491-B120-9B8EE9D0E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86978F6-7EF5-AA72-D3C0-94C8CAD324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16219" y="846758"/>
                <a:ext cx="480502" cy="1297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051A562-9CAB-2CC2-D0A2-F186A57B33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107" y="1071364"/>
                <a:ext cx="41832" cy="972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18099F-0626-670B-CB72-B83FC8FF291C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788416"/>
              <a:chOff x="5710322" y="2158448"/>
              <a:chExt cx="198538" cy="788416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0A3F5AB-E210-4DAD-D293-66334327A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64545" cy="756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CB037EC-7677-77B8-5ADB-3EF07C911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A170070-7F4A-1733-E8AB-C23465D49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75A8F88-950E-37A0-BC2B-DEE6657821C3}"/>
              </a:ext>
            </a:extLst>
          </p:cNvPr>
          <p:cNvGrpSpPr/>
          <p:nvPr/>
        </p:nvGrpSpPr>
        <p:grpSpPr>
          <a:xfrm>
            <a:off x="5470743" y="1613946"/>
            <a:ext cx="514437" cy="903952"/>
            <a:chOff x="5477148" y="1699810"/>
            <a:chExt cx="514437" cy="90395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7E9732F-4478-E766-2D42-F507C1F255B7}"/>
                </a:ext>
              </a:extLst>
            </p:cNvPr>
            <p:cNvGrpSpPr/>
            <p:nvPr/>
          </p:nvGrpSpPr>
          <p:grpSpPr>
            <a:xfrm>
              <a:off x="5614139" y="1699810"/>
              <a:ext cx="377446" cy="886573"/>
              <a:chOff x="5624976" y="1662636"/>
              <a:chExt cx="377446" cy="886573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47028D15-7532-E77E-A6AC-E709052F1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153917" cy="3008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1AE3B1C2-EF5E-584F-E3AA-2D5F0BF175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0322" y="1768033"/>
                <a:ext cx="51650" cy="390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D3281AFC-7634-ED1D-1B86-36B7F4B17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60D7DFC-EE25-84DD-AF0E-14462DCF8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4976" y="1732568"/>
                <a:ext cx="71745" cy="4120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B86D96B6-E9F1-9DE8-C45B-57B572704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5047" y="1662636"/>
                <a:ext cx="257375" cy="4181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4AC58F7-E364-2798-A64D-7427F71312D0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452208"/>
              <a:chOff x="5710322" y="2158448"/>
              <a:chExt cx="198538" cy="452208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A8343B0-B02E-8CFC-5528-3874A181C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76810" cy="4205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4C34AA5-E3A0-E56C-0373-67907B754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4990599-6FDC-F94C-F9D3-886216457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E06768-408F-B546-1386-A6E151EC1D9F}"/>
              </a:ext>
            </a:extLst>
          </p:cNvPr>
          <p:cNvSpPr txBox="1"/>
          <p:nvPr/>
        </p:nvSpPr>
        <p:spPr>
          <a:xfrm>
            <a:off x="597101" y="769649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800" b="1" dirty="0"/>
              <a:t>No temporal information:</a:t>
            </a:r>
            <a:endParaRPr lang="en-IT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D0EDACC-5FDB-CB52-9D7E-38B005AC1D89}"/>
              </a:ext>
            </a:extLst>
          </p:cNvPr>
          <p:cNvCxnSpPr/>
          <p:nvPr/>
        </p:nvCxnSpPr>
        <p:spPr>
          <a:xfrm flipV="1">
            <a:off x="2262408" y="441963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C7FBBAD-411C-D8D4-2E7D-9993BA1C2806}"/>
              </a:ext>
            </a:extLst>
          </p:cNvPr>
          <p:cNvCxnSpPr/>
          <p:nvPr/>
        </p:nvCxnSpPr>
        <p:spPr>
          <a:xfrm flipV="1">
            <a:off x="2303747" y="476554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3E8CCE4-A42A-A264-7D13-4A46419C9A0C}"/>
              </a:ext>
            </a:extLst>
          </p:cNvPr>
          <p:cNvCxnSpPr/>
          <p:nvPr/>
        </p:nvCxnSpPr>
        <p:spPr>
          <a:xfrm flipV="1">
            <a:off x="2253867" y="450876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6B79C06-E783-310E-9C9D-EC90BC2AAF91}"/>
              </a:ext>
            </a:extLst>
          </p:cNvPr>
          <p:cNvCxnSpPr/>
          <p:nvPr/>
        </p:nvCxnSpPr>
        <p:spPr>
          <a:xfrm flipV="1">
            <a:off x="2259068" y="457203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10AA997-3441-6827-4C47-F5128DF58C16}"/>
              </a:ext>
            </a:extLst>
          </p:cNvPr>
          <p:cNvCxnSpPr/>
          <p:nvPr/>
        </p:nvCxnSpPr>
        <p:spPr>
          <a:xfrm flipV="1">
            <a:off x="2337727" y="4604621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527AA9-60DE-AE5F-6E7C-BE945490984C}"/>
              </a:ext>
            </a:extLst>
          </p:cNvPr>
          <p:cNvCxnSpPr/>
          <p:nvPr/>
        </p:nvCxnSpPr>
        <p:spPr>
          <a:xfrm flipV="1">
            <a:off x="2250527" y="466116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55D1BAB-7F6B-DC5E-8A28-651B77231558}"/>
              </a:ext>
            </a:extLst>
          </p:cNvPr>
          <p:cNvCxnSpPr/>
          <p:nvPr/>
        </p:nvCxnSpPr>
        <p:spPr>
          <a:xfrm flipV="1">
            <a:off x="2238547" y="485596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68F7DA8-E177-CE33-906B-A4BAB10EFBA8}"/>
              </a:ext>
            </a:extLst>
          </p:cNvPr>
          <p:cNvCxnSpPr/>
          <p:nvPr/>
        </p:nvCxnSpPr>
        <p:spPr>
          <a:xfrm flipV="1">
            <a:off x="2238547" y="4529363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DF72EC7-DD42-11E2-2918-843FD03D6EED}"/>
              </a:ext>
            </a:extLst>
          </p:cNvPr>
          <p:cNvCxnSpPr>
            <a:cxnSpLocks/>
          </p:cNvCxnSpPr>
          <p:nvPr/>
        </p:nvCxnSpPr>
        <p:spPr>
          <a:xfrm flipV="1">
            <a:off x="2151347" y="4650504"/>
            <a:ext cx="3481838" cy="5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B968AF-2D43-C79D-87D4-E7C11EA9C6F6}"/>
              </a:ext>
            </a:extLst>
          </p:cNvPr>
          <p:cNvCxnSpPr/>
          <p:nvPr/>
        </p:nvCxnSpPr>
        <p:spPr>
          <a:xfrm flipV="1">
            <a:off x="2372188" y="4613234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E399DE4-D29A-F5CD-8DB7-DEC85D8A1F1B}"/>
              </a:ext>
            </a:extLst>
          </p:cNvPr>
          <p:cNvCxnSpPr/>
          <p:nvPr/>
        </p:nvCxnSpPr>
        <p:spPr>
          <a:xfrm flipV="1">
            <a:off x="2450847" y="4645817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3FB799E-3E5F-D650-9CBF-F54870108E27}"/>
              </a:ext>
            </a:extLst>
          </p:cNvPr>
          <p:cNvCxnSpPr/>
          <p:nvPr/>
        </p:nvCxnSpPr>
        <p:spPr>
          <a:xfrm flipV="1">
            <a:off x="2363647" y="4702361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CB9CF21-6C6E-41C8-D809-D3504BD47B48}"/>
              </a:ext>
            </a:extLst>
          </p:cNvPr>
          <p:cNvCxnSpPr/>
          <p:nvPr/>
        </p:nvCxnSpPr>
        <p:spPr>
          <a:xfrm flipH="1">
            <a:off x="8422106" y="470145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614D667-8505-2937-ECE4-CB1E4F4097F8}"/>
              </a:ext>
            </a:extLst>
          </p:cNvPr>
          <p:cNvCxnSpPr/>
          <p:nvPr/>
        </p:nvCxnSpPr>
        <p:spPr>
          <a:xfrm flipH="1">
            <a:off x="8500765" y="479180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8A90A39-7434-A1F3-5A5D-973FBD9F96EA}"/>
              </a:ext>
            </a:extLst>
          </p:cNvPr>
          <p:cNvCxnSpPr/>
          <p:nvPr/>
        </p:nvCxnSpPr>
        <p:spPr>
          <a:xfrm flipH="1">
            <a:off x="8422106" y="472187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35E9226-CD7F-4F09-8B7B-DC1CF2D6ED09}"/>
              </a:ext>
            </a:extLst>
          </p:cNvPr>
          <p:cNvCxnSpPr/>
          <p:nvPr/>
        </p:nvCxnSpPr>
        <p:spPr>
          <a:xfrm flipH="1">
            <a:off x="8422106" y="4506869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7823D84-D75F-1DE9-62C4-1D3A425A76D3}"/>
              </a:ext>
            </a:extLst>
          </p:cNvPr>
          <p:cNvCxnSpPr/>
          <p:nvPr/>
        </p:nvCxnSpPr>
        <p:spPr>
          <a:xfrm flipH="1">
            <a:off x="8500765" y="4539452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8029AE6-1A1C-BCF1-C917-A8FAC3650734}"/>
              </a:ext>
            </a:extLst>
          </p:cNvPr>
          <p:cNvCxnSpPr/>
          <p:nvPr/>
        </p:nvCxnSpPr>
        <p:spPr>
          <a:xfrm flipH="1">
            <a:off x="8413565" y="4595996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0AAE287-A732-1B0B-B205-03CD0FE15E91}"/>
              </a:ext>
            </a:extLst>
          </p:cNvPr>
          <p:cNvCxnSpPr>
            <a:cxnSpLocks/>
          </p:cNvCxnSpPr>
          <p:nvPr/>
        </p:nvCxnSpPr>
        <p:spPr>
          <a:xfrm flipH="1">
            <a:off x="5633185" y="4660969"/>
            <a:ext cx="3774750" cy="24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4B01F11-CEA0-87C4-52FE-8A879CC0DF48}"/>
              </a:ext>
            </a:extLst>
          </p:cNvPr>
          <p:cNvCxnSpPr/>
          <p:nvPr/>
        </p:nvCxnSpPr>
        <p:spPr>
          <a:xfrm flipH="1">
            <a:off x="8535226" y="4548065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3F3804-AF28-D995-88AE-C04FAC0E1A46}"/>
              </a:ext>
            </a:extLst>
          </p:cNvPr>
          <p:cNvCxnSpPr/>
          <p:nvPr/>
        </p:nvCxnSpPr>
        <p:spPr>
          <a:xfrm flipH="1">
            <a:off x="8613885" y="4580648"/>
            <a:ext cx="1006350" cy="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DB0E7FF-5EB6-5204-634A-47AF49660C5F}"/>
              </a:ext>
            </a:extLst>
          </p:cNvPr>
          <p:cNvCxnSpPr>
            <a:cxnSpLocks/>
          </p:cNvCxnSpPr>
          <p:nvPr/>
        </p:nvCxnSpPr>
        <p:spPr>
          <a:xfrm flipH="1">
            <a:off x="5667444" y="4648767"/>
            <a:ext cx="3819291" cy="6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259B8E6-213C-97BF-FCA7-85D83D6A2576}"/>
              </a:ext>
            </a:extLst>
          </p:cNvPr>
          <p:cNvSpPr txBox="1"/>
          <p:nvPr/>
        </p:nvSpPr>
        <p:spPr>
          <a:xfrm>
            <a:off x="2330459" y="3758689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6EA6256-B7C1-9F31-7EAB-A2D58D2BED21}"/>
              </a:ext>
            </a:extLst>
          </p:cNvPr>
          <p:cNvSpPr txBox="1"/>
          <p:nvPr/>
        </p:nvSpPr>
        <p:spPr>
          <a:xfrm>
            <a:off x="8415037" y="3763848"/>
            <a:ext cx="101341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protons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FFC45A4-66D5-437E-7730-C32CC6C8DB4E}"/>
              </a:ext>
            </a:extLst>
          </p:cNvPr>
          <p:cNvCxnSpPr>
            <a:cxnSpLocks/>
          </p:cNvCxnSpPr>
          <p:nvPr/>
        </p:nvCxnSpPr>
        <p:spPr>
          <a:xfrm>
            <a:off x="2303747" y="4680971"/>
            <a:ext cx="3329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21D047D-A07A-7840-D6BA-ED821F83FE39}"/>
              </a:ext>
            </a:extLst>
          </p:cNvPr>
          <p:cNvGrpSpPr/>
          <p:nvPr/>
        </p:nvGrpSpPr>
        <p:grpSpPr>
          <a:xfrm>
            <a:off x="5172895" y="3459340"/>
            <a:ext cx="1043578" cy="2093212"/>
            <a:chOff x="5205382" y="883932"/>
            <a:chExt cx="1043578" cy="209321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47E1F2F-8E32-9727-124A-AB4B71AEBAE2}"/>
                </a:ext>
              </a:extLst>
            </p:cNvPr>
            <p:cNvGrpSpPr/>
            <p:nvPr/>
          </p:nvGrpSpPr>
          <p:grpSpPr>
            <a:xfrm>
              <a:off x="5205382" y="883932"/>
              <a:ext cx="1043578" cy="2093212"/>
              <a:chOff x="5216219" y="846758"/>
              <a:chExt cx="1043578" cy="2093212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AA7DA9C8-0A5D-CE8E-FB18-3125FBF3C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514750" cy="749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2A352E4C-F8FA-E72E-1839-55CAF9C38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1EE329BC-20F2-1985-75C2-CF0674404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C601D160-2173-B871-6706-F27E7CEA1B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16219" y="846758"/>
                <a:ext cx="480502" cy="1297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0CA88638-9425-2ECA-3C7D-96C19D2780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107" y="1071364"/>
                <a:ext cx="41832" cy="972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459C516-FD12-F24E-202F-33179C8A4045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788416"/>
              <a:chOff x="5710322" y="2158448"/>
              <a:chExt cx="198538" cy="788416"/>
            </a:xfrm>
          </p:grpSpPr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78DDF276-0FF8-6824-FB1F-B761C3946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64545" cy="756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B9FEEF5E-82BB-DC72-3350-9729A11D3F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B4417333-BB39-2AB5-2262-F257878C38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1FB215-AAD5-3042-44E6-016DE847D0FD}"/>
              </a:ext>
            </a:extLst>
          </p:cNvPr>
          <p:cNvGrpSpPr/>
          <p:nvPr/>
        </p:nvGrpSpPr>
        <p:grpSpPr>
          <a:xfrm>
            <a:off x="5427865" y="4199745"/>
            <a:ext cx="514437" cy="903952"/>
            <a:chOff x="5477148" y="1699810"/>
            <a:chExt cx="514437" cy="90395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F03690F-0FD3-4A1E-7A78-EED64C884BC6}"/>
                </a:ext>
              </a:extLst>
            </p:cNvPr>
            <p:cNvGrpSpPr/>
            <p:nvPr/>
          </p:nvGrpSpPr>
          <p:grpSpPr>
            <a:xfrm>
              <a:off x="5614139" y="1699810"/>
              <a:ext cx="377446" cy="886573"/>
              <a:chOff x="5624976" y="1662636"/>
              <a:chExt cx="377446" cy="886573"/>
            </a:xfrm>
          </p:grpSpPr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96499638-43D9-E793-E2BA-FEC6375389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153917" cy="3008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695999E3-AFC8-6ED8-1E23-4751023437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0322" y="1768033"/>
                <a:ext cx="51650" cy="3904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5E059170-3E54-A41F-26AE-5170DEDC78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99E3E380-390D-7402-CBD4-8D3F7AAD7C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4976" y="1732568"/>
                <a:ext cx="71745" cy="4120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9E37BD2B-ABDA-90B4-837B-A9638B4DA4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5047" y="1662636"/>
                <a:ext cx="257375" cy="4181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3E1B1A4-06A2-2914-6EA2-145C1087BA69}"/>
                </a:ext>
              </a:extLst>
            </p:cNvPr>
            <p:cNvGrpSpPr/>
            <p:nvPr/>
          </p:nvGrpSpPr>
          <p:grpSpPr>
            <a:xfrm flipH="1">
              <a:off x="5477148" y="2151554"/>
              <a:ext cx="273987" cy="452208"/>
              <a:chOff x="5710322" y="2158448"/>
              <a:chExt cx="198538" cy="452208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5A25CFF-55F3-1DF5-D393-55CE06723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0135"/>
                <a:ext cx="76810" cy="4205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FB0F53A5-D4A6-73C5-AB7F-D0C447D4A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322" y="2158448"/>
                <a:ext cx="198538" cy="4066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9734CF78-F3B0-C95C-FFA9-2A5542302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047" y="2196125"/>
                <a:ext cx="0" cy="353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C2B6F2-601A-AABC-EFD4-DB373001E94B}"/>
              </a:ext>
            </a:extLst>
          </p:cNvPr>
          <p:cNvSpPr txBox="1"/>
          <p:nvPr/>
        </p:nvSpPr>
        <p:spPr>
          <a:xfrm>
            <a:off x="597101" y="3415121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800" b="1" dirty="0">
                <a:solidFill>
                  <a:srgbClr val="FF0000"/>
                </a:solidFill>
              </a:rPr>
              <a:t>With temporal information:</a:t>
            </a:r>
            <a:endParaRPr lang="en-IT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52F5E6-E022-E386-8D87-229F080303D3}"/>
              </a:ext>
            </a:extLst>
          </p:cNvPr>
          <p:cNvSpPr txBox="1"/>
          <p:nvPr/>
        </p:nvSpPr>
        <p:spPr>
          <a:xfrm>
            <a:off x="2814035" y="5672370"/>
            <a:ext cx="6749460" cy="11337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HL-LHC situation: 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the collisions are so dense that overlap in space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Timing allows to separate them</a:t>
            </a:r>
          </a:p>
        </p:txBody>
      </p:sp>
    </p:spTree>
    <p:extLst>
      <p:ext uri="{BB962C8B-B14F-4D97-AF65-F5344CB8AC3E}">
        <p14:creationId xmlns:p14="http://schemas.microsoft.com/office/powerpoint/2010/main" val="269914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95602-ADF1-B64E-A848-24633215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9EF08-B6F5-F743-B886-CB75DAEE319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5ABC25-69BA-358D-C030-5855359C38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95" y="16254"/>
            <a:ext cx="11593472" cy="641762"/>
          </a:xfrm>
        </p:spPr>
        <p:txBody>
          <a:bodyPr/>
          <a:lstStyle/>
          <a:p>
            <a:r>
              <a:rPr lang="en-US" dirty="0"/>
              <a:t>Combining spatial and temporal resolutions</a:t>
            </a:r>
            <a:endParaRPr lang="en-IT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D7356C-88B2-5770-725D-DEBAEF38ABF3}"/>
              </a:ext>
            </a:extLst>
          </p:cNvPr>
          <p:cNvGrpSpPr/>
          <p:nvPr/>
        </p:nvGrpSpPr>
        <p:grpSpPr>
          <a:xfrm>
            <a:off x="495100" y="1741377"/>
            <a:ext cx="5597789" cy="4198675"/>
            <a:chOff x="495100" y="1741377"/>
            <a:chExt cx="5597789" cy="41986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C1721C-E4C6-6D4E-97DC-5382B7AE1E07}"/>
                </a:ext>
              </a:extLst>
            </p:cNvPr>
            <p:cNvSpPr txBox="1"/>
            <p:nvPr/>
          </p:nvSpPr>
          <p:spPr>
            <a:xfrm>
              <a:off x="870505" y="1741377"/>
              <a:ext cx="5222384" cy="32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/>
                <a:t>In silicon sensors, </a:t>
              </a:r>
              <a:r>
                <a:rPr lang="en-US" sz="1600" b="1" dirty="0"/>
                <a:t>the position resolution depends on the pixel size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Very good position resolution requires very small pixels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The pixel size determines the space available for the electronics</a:t>
              </a:r>
            </a:p>
            <a:p>
              <a:pPr>
                <a:lnSpc>
                  <a:spcPct val="130000"/>
                </a:lnSpc>
              </a:pPr>
              <a:endParaRPr lang="en-US" sz="1600" b="1" dirty="0"/>
            </a:p>
            <a:p>
              <a:pPr>
                <a:lnSpc>
                  <a:spcPct val="130000"/>
                </a:lnSpc>
              </a:pPr>
              <a:endParaRPr lang="en-US" sz="1600" dirty="0"/>
            </a:p>
            <a:p>
              <a:pPr>
                <a:lnSpc>
                  <a:spcPct val="130000"/>
                </a:lnSpc>
              </a:pPr>
              <a:endParaRPr lang="en-US" sz="1600" dirty="0"/>
            </a:p>
            <a:p>
              <a:pPr>
                <a:lnSpc>
                  <a:spcPct val="130000"/>
                </a:lnSpc>
              </a:pPr>
              <a:r>
                <a:rPr lang="x-none" sz="1600"/>
                <a:t> </a:t>
              </a:r>
              <a:endParaRPr lang="en-IT" sz="1600" dirty="0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8A9C8A0-F434-3B40-A532-C9863A72B12D}"/>
                </a:ext>
              </a:extLst>
            </p:cNvPr>
            <p:cNvGrpSpPr/>
            <p:nvPr/>
          </p:nvGrpSpPr>
          <p:grpSpPr>
            <a:xfrm>
              <a:off x="495100" y="3946729"/>
              <a:ext cx="4956157" cy="1993323"/>
              <a:chOff x="8271266" y="915919"/>
              <a:chExt cx="4839822" cy="1877072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B0C4BA2-9620-C746-B558-19C476495498}"/>
                  </a:ext>
                </a:extLst>
              </p:cNvPr>
              <p:cNvSpPr/>
              <p:nvPr/>
            </p:nvSpPr>
            <p:spPr>
              <a:xfrm>
                <a:off x="8300654" y="2528979"/>
                <a:ext cx="3620413" cy="2594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Sensor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78185D7-0670-9D46-A3E9-2871807DDDD1}"/>
                  </a:ext>
                </a:extLst>
              </p:cNvPr>
              <p:cNvSpPr/>
              <p:nvPr/>
            </p:nvSpPr>
            <p:spPr>
              <a:xfrm>
                <a:off x="8592412" y="2484694"/>
                <a:ext cx="454875" cy="4571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6F56617-612E-3643-A25F-4ED0E3F65807}"/>
                  </a:ext>
                </a:extLst>
              </p:cNvPr>
              <p:cNvSpPr/>
              <p:nvPr/>
            </p:nvSpPr>
            <p:spPr>
              <a:xfrm>
                <a:off x="9985262" y="2481513"/>
                <a:ext cx="454875" cy="4571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EB14F23-348B-8E41-95F6-5E9E443122C9}"/>
                  </a:ext>
                </a:extLst>
              </p:cNvPr>
              <p:cNvSpPr/>
              <p:nvPr/>
            </p:nvSpPr>
            <p:spPr>
              <a:xfrm>
                <a:off x="11378112" y="2478332"/>
                <a:ext cx="454875" cy="4571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hord 115">
                <a:extLst>
                  <a:ext uri="{FF2B5EF4-FFF2-40B4-BE49-F238E27FC236}">
                    <a16:creationId xmlns:a16="http://schemas.microsoft.com/office/drawing/2014/main" id="{776F3158-0052-304A-A3F4-388A913E524F}"/>
                  </a:ext>
                </a:extLst>
              </p:cNvPr>
              <p:cNvSpPr/>
              <p:nvPr/>
            </p:nvSpPr>
            <p:spPr>
              <a:xfrm rot="5237057">
                <a:off x="8683744" y="2369393"/>
                <a:ext cx="297374" cy="222655"/>
              </a:xfrm>
              <a:prstGeom prst="chord">
                <a:avLst>
                  <a:gd name="adj1" fmla="val 5610245"/>
                  <a:gd name="adj2" fmla="val 16200000"/>
                </a:avLst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hord 116">
                <a:extLst>
                  <a:ext uri="{FF2B5EF4-FFF2-40B4-BE49-F238E27FC236}">
                    <a16:creationId xmlns:a16="http://schemas.microsoft.com/office/drawing/2014/main" id="{905419C9-C893-7B46-A48D-9EA3DD5B649C}"/>
                  </a:ext>
                </a:extLst>
              </p:cNvPr>
              <p:cNvSpPr/>
              <p:nvPr/>
            </p:nvSpPr>
            <p:spPr>
              <a:xfrm rot="5237057">
                <a:off x="10050692" y="2367004"/>
                <a:ext cx="297374" cy="222655"/>
              </a:xfrm>
              <a:prstGeom prst="chord">
                <a:avLst>
                  <a:gd name="adj1" fmla="val 5610245"/>
                  <a:gd name="adj2" fmla="val 16200000"/>
                </a:avLst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hord 119">
                <a:extLst>
                  <a:ext uri="{FF2B5EF4-FFF2-40B4-BE49-F238E27FC236}">
                    <a16:creationId xmlns:a16="http://schemas.microsoft.com/office/drawing/2014/main" id="{56E48B6B-6A75-284F-8F05-E09725BC9287}"/>
                  </a:ext>
                </a:extLst>
              </p:cNvPr>
              <p:cNvSpPr/>
              <p:nvPr/>
            </p:nvSpPr>
            <p:spPr>
              <a:xfrm rot="5237057">
                <a:off x="11417640" y="2364615"/>
                <a:ext cx="297374" cy="222655"/>
              </a:xfrm>
              <a:prstGeom prst="chord">
                <a:avLst>
                  <a:gd name="adj1" fmla="val 5610245"/>
                  <a:gd name="adj2" fmla="val 16200000"/>
                </a:avLst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6B188DFD-2E26-6544-AD26-463448353CA3}"/>
                  </a:ext>
                </a:extLst>
              </p:cNvPr>
              <p:cNvSpPr/>
              <p:nvPr/>
            </p:nvSpPr>
            <p:spPr>
              <a:xfrm>
                <a:off x="9448947" y="2268487"/>
                <a:ext cx="1756637" cy="524504"/>
              </a:xfrm>
              <a:prstGeom prst="cube">
                <a:avLst>
                  <a:gd name="adj" fmla="val 50026"/>
                </a:avLst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C4DF00C-C7EA-EF4C-8FED-076E3FFB95BB}"/>
                  </a:ext>
                </a:extLst>
              </p:cNvPr>
              <p:cNvSpPr/>
              <p:nvPr/>
            </p:nvSpPr>
            <p:spPr>
              <a:xfrm>
                <a:off x="8328790" y="2074099"/>
                <a:ext cx="3620413" cy="2594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ASIC</a:t>
                </a:r>
              </a:p>
            </p:txBody>
          </p:sp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id="{A21ECC2B-3FE4-C647-9622-C1FC520DE8A3}"/>
                  </a:ext>
                </a:extLst>
              </p:cNvPr>
              <p:cNvSpPr/>
              <p:nvPr/>
            </p:nvSpPr>
            <p:spPr>
              <a:xfrm>
                <a:off x="9448947" y="1418552"/>
                <a:ext cx="2154451" cy="921603"/>
              </a:xfrm>
              <a:prstGeom prst="cube">
                <a:avLst>
                  <a:gd name="adj" fmla="val 70897"/>
                </a:avLst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Cube 123">
                <a:extLst>
                  <a:ext uri="{FF2B5EF4-FFF2-40B4-BE49-F238E27FC236}">
                    <a16:creationId xmlns:a16="http://schemas.microsoft.com/office/drawing/2014/main" id="{DE633AEF-5994-D64D-AB88-71F9129401CB}"/>
                  </a:ext>
                </a:extLst>
              </p:cNvPr>
              <p:cNvSpPr/>
              <p:nvPr/>
            </p:nvSpPr>
            <p:spPr>
              <a:xfrm>
                <a:off x="8311021" y="915919"/>
                <a:ext cx="4800067" cy="1424237"/>
              </a:xfrm>
              <a:prstGeom prst="cube">
                <a:avLst>
                  <a:gd name="adj" fmla="val 79787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Cube 124">
                <a:extLst>
                  <a:ext uri="{FF2B5EF4-FFF2-40B4-BE49-F238E27FC236}">
                    <a16:creationId xmlns:a16="http://schemas.microsoft.com/office/drawing/2014/main" id="{F761B6F0-0403-CE4D-ACF6-2F87CD3D9492}"/>
                  </a:ext>
                </a:extLst>
              </p:cNvPr>
              <p:cNvSpPr/>
              <p:nvPr/>
            </p:nvSpPr>
            <p:spPr>
              <a:xfrm>
                <a:off x="8271266" y="1361980"/>
                <a:ext cx="4800067" cy="1424237"/>
              </a:xfrm>
              <a:prstGeom prst="cube">
                <a:avLst>
                  <a:gd name="adj" fmla="val 79787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09E00C3-69ED-B63D-E5B3-A8E7B4576560}"/>
              </a:ext>
            </a:extLst>
          </p:cNvPr>
          <p:cNvSpPr txBox="1"/>
          <p:nvPr/>
        </p:nvSpPr>
        <p:spPr>
          <a:xfrm>
            <a:off x="6141982" y="1793354"/>
            <a:ext cx="4899856" cy="101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Good temporal resolution requires a sizable amount of power per electrode.</a:t>
            </a:r>
          </a:p>
          <a:p>
            <a:pPr>
              <a:lnSpc>
                <a:spcPct val="130000"/>
              </a:lnSpc>
            </a:pPr>
            <a:endParaRPr lang="en-IT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2ECD7-C1E3-0B29-476C-9ABF33B892C8}"/>
              </a:ext>
            </a:extLst>
          </p:cNvPr>
          <p:cNvSpPr txBox="1"/>
          <p:nvPr/>
        </p:nvSpPr>
        <p:spPr>
          <a:xfrm>
            <a:off x="6092889" y="3836957"/>
            <a:ext cx="5039654" cy="11328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800" b="1" dirty="0">
                <a:solidFill>
                  <a:schemeClr val="accent1"/>
                </a:solidFill>
              </a:rPr>
              <a:t>“Simply” adding timing capabilities to a pixel detector will not work in large systems, the cooling requirements are too high</a:t>
            </a:r>
          </a:p>
        </p:txBody>
      </p:sp>
    </p:spTree>
    <p:extLst>
      <p:ext uri="{BB962C8B-B14F-4D97-AF65-F5344CB8AC3E}">
        <p14:creationId xmlns:p14="http://schemas.microsoft.com/office/powerpoint/2010/main" val="40474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54EFB-6C6D-4045-87C9-318B5539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3A7E4-3D4D-3142-830E-00F9AD7722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7596" y="-14288"/>
            <a:ext cx="11864404" cy="666751"/>
          </a:xfrm>
          <a:prstGeom prst="rect">
            <a:avLst/>
          </a:prstGeom>
        </p:spPr>
        <p:txBody>
          <a:bodyPr tIns="35203">
            <a:no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/>
              <a:t>Second design innovation: </a:t>
            </a:r>
            <a:r>
              <a:rPr lang="en-US" sz="3200" dirty="0"/>
              <a:t>resistive silicon detector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498F157-EDCA-05D0-D69F-7DB4BD7FC9B6}"/>
              </a:ext>
            </a:extLst>
          </p:cNvPr>
          <p:cNvGrpSpPr/>
          <p:nvPr/>
        </p:nvGrpSpPr>
        <p:grpSpPr>
          <a:xfrm>
            <a:off x="1324708" y="1238501"/>
            <a:ext cx="10319133" cy="3579684"/>
            <a:chOff x="943926" y="1320261"/>
            <a:chExt cx="11142563" cy="45533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4F0F5A-6BE0-4F6F-4884-F32DC9F2F205}"/>
                </a:ext>
              </a:extLst>
            </p:cNvPr>
            <p:cNvGrpSpPr/>
            <p:nvPr/>
          </p:nvGrpSpPr>
          <p:grpSpPr>
            <a:xfrm>
              <a:off x="6274994" y="1498632"/>
              <a:ext cx="5811495" cy="3059986"/>
              <a:chOff x="4385525" y="1496634"/>
              <a:chExt cx="7258105" cy="3019940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3D80364F-ECBF-B643-9EF8-AC74061A088F}"/>
                  </a:ext>
                </a:extLst>
              </p:cNvPr>
              <p:cNvSpPr/>
              <p:nvPr/>
            </p:nvSpPr>
            <p:spPr>
              <a:xfrm>
                <a:off x="9962708" y="2703914"/>
                <a:ext cx="763695" cy="16372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C4F46C6-7BB2-164F-803D-6FA29B6DFE8D}"/>
                  </a:ext>
                </a:extLst>
              </p:cNvPr>
              <p:cNvSpPr/>
              <p:nvPr/>
            </p:nvSpPr>
            <p:spPr>
              <a:xfrm>
                <a:off x="6070803" y="2708341"/>
                <a:ext cx="763695" cy="13866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C0C3C8A-9DEE-F842-B380-9B4FCD2EA575}"/>
                  </a:ext>
                </a:extLst>
              </p:cNvPr>
              <p:cNvCxnSpPr/>
              <p:nvPr/>
            </p:nvCxnSpPr>
            <p:spPr>
              <a:xfrm flipH="1">
                <a:off x="9927667" y="1931815"/>
                <a:ext cx="616414" cy="32065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5696F7F-828C-114E-A4C1-C14126327C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0407" y="1919132"/>
                <a:ext cx="463331" cy="33333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55DE490-27DB-764A-AB26-7C0F7B6A8B2E}"/>
                  </a:ext>
                </a:extLst>
              </p:cNvPr>
              <p:cNvSpPr/>
              <p:nvPr/>
            </p:nvSpPr>
            <p:spPr>
              <a:xfrm>
                <a:off x="5445007" y="2735186"/>
                <a:ext cx="6046049" cy="177390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62FB084-E25F-8E45-8C74-9EBF9D770703}"/>
                  </a:ext>
                </a:extLst>
              </p:cNvPr>
              <p:cNvSpPr/>
              <p:nvPr/>
            </p:nvSpPr>
            <p:spPr>
              <a:xfrm>
                <a:off x="6086528" y="2677814"/>
                <a:ext cx="746871" cy="514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99FAFD6-D456-B843-9890-6CFEFC0280CA}"/>
                  </a:ext>
                </a:extLst>
              </p:cNvPr>
              <p:cNvSpPr/>
              <p:nvPr/>
            </p:nvSpPr>
            <p:spPr>
              <a:xfrm>
                <a:off x="9968066" y="2658137"/>
                <a:ext cx="746871" cy="514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F909A4E-39B4-1A4A-8C68-5C93226CD6F0}"/>
                  </a:ext>
                </a:extLst>
              </p:cNvPr>
              <p:cNvSpPr/>
              <p:nvPr/>
            </p:nvSpPr>
            <p:spPr>
              <a:xfrm>
                <a:off x="5432266" y="4325383"/>
                <a:ext cx="6046049" cy="19119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5087BA3-4889-B741-8FA8-9F9C7E1EBAC4}"/>
                  </a:ext>
                </a:extLst>
              </p:cNvPr>
              <p:cNvGrpSpPr/>
              <p:nvPr/>
            </p:nvGrpSpPr>
            <p:grpSpPr>
              <a:xfrm>
                <a:off x="4385525" y="2735550"/>
                <a:ext cx="6949763" cy="894763"/>
                <a:chOff x="1770795" y="2598180"/>
                <a:chExt cx="6949763" cy="894763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5FB99262-D3D9-3248-90FC-05E49C1E4AAC}"/>
                    </a:ext>
                  </a:extLst>
                </p:cNvPr>
                <p:cNvSpPr/>
                <p:nvPr/>
              </p:nvSpPr>
              <p:spPr>
                <a:xfrm>
                  <a:off x="2981189" y="2598180"/>
                  <a:ext cx="5739369" cy="237101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5" name="Line 55">
                  <a:extLst>
                    <a:ext uri="{FF2B5EF4-FFF2-40B4-BE49-F238E27FC236}">
                      <a16:creationId xmlns:a16="http://schemas.microsoft.com/office/drawing/2014/main" id="{895CCEC3-D36E-C842-B3D8-C125F1EB2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0597" y="2689013"/>
                  <a:ext cx="9841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26" name="Line 55">
                  <a:extLst>
                    <a:ext uri="{FF2B5EF4-FFF2-40B4-BE49-F238E27FC236}">
                      <a16:creationId xmlns:a16="http://schemas.microsoft.com/office/drawing/2014/main" id="{AB841E2C-40D2-C746-9C37-34DC5E876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5687" y="2689013"/>
                  <a:ext cx="0" cy="58612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grpSp>
              <p:nvGrpSpPr>
                <p:cNvPr id="91" name="Group 324">
                  <a:extLst>
                    <a:ext uri="{FF2B5EF4-FFF2-40B4-BE49-F238E27FC236}">
                      <a16:creationId xmlns:a16="http://schemas.microsoft.com/office/drawing/2014/main" id="{6B3575C9-F1BD-324F-A3C5-D8780CD88C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0795" y="2978299"/>
                  <a:ext cx="518087" cy="514644"/>
                  <a:chOff x="2110" y="1699"/>
                  <a:chExt cx="309" cy="288"/>
                </a:xfrm>
              </p:grpSpPr>
              <p:grpSp>
                <p:nvGrpSpPr>
                  <p:cNvPr id="115" name="Group 126">
                    <a:extLst>
                      <a:ext uri="{FF2B5EF4-FFF2-40B4-BE49-F238E27FC236}">
                        <a16:creationId xmlns:a16="http://schemas.microsoft.com/office/drawing/2014/main" id="{AFBDB3E1-57F8-3F47-BB68-1DF9A15518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0" y="1872"/>
                    <a:ext cx="288" cy="115"/>
                    <a:chOff x="1152" y="2160"/>
                    <a:chExt cx="288" cy="115"/>
                  </a:xfrm>
                </p:grpSpPr>
                <p:sp>
                  <p:nvSpPr>
                    <p:cNvPr id="117" name="Line 127">
                      <a:extLst>
                        <a:ext uri="{FF2B5EF4-FFF2-40B4-BE49-F238E27FC236}">
                          <a16:creationId xmlns:a16="http://schemas.microsoft.com/office/drawing/2014/main" id="{54F9CFA2-CAF5-BE4A-8C0F-479DA6D38C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2160"/>
                      <a:ext cx="28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00"/>
                    </a:p>
                  </p:txBody>
                </p:sp>
                <p:sp>
                  <p:nvSpPr>
                    <p:cNvPr id="118" name="Line 128">
                      <a:extLst>
                        <a:ext uri="{FF2B5EF4-FFF2-40B4-BE49-F238E27FC236}">
                          <a16:creationId xmlns:a16="http://schemas.microsoft.com/office/drawing/2014/main" id="{A16CBDAE-50C5-C74B-9E1B-A5C07E79AC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10" y="2218"/>
                      <a:ext cx="17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00"/>
                    </a:p>
                  </p:txBody>
                </p:sp>
                <p:sp>
                  <p:nvSpPr>
                    <p:cNvPr id="119" name="Line 129">
                      <a:extLst>
                        <a:ext uri="{FF2B5EF4-FFF2-40B4-BE49-F238E27FC236}">
                          <a16:creationId xmlns:a16="http://schemas.microsoft.com/office/drawing/2014/main" id="{9A46AC4D-EC2C-D747-9AAC-31E5BCA356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" y="2275"/>
                      <a:ext cx="5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00"/>
                    </a:p>
                  </p:txBody>
                </p:sp>
              </p:grpSp>
              <p:sp>
                <p:nvSpPr>
                  <p:cNvPr id="116" name="Freeform 323">
                    <a:extLst>
                      <a:ext uri="{FF2B5EF4-FFF2-40B4-BE49-F238E27FC236}">
                        <a16:creationId xmlns:a16="http://schemas.microsoft.com/office/drawing/2014/main" id="{EDFBC473-EFB7-FD4F-8A96-CBFF9EF309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1699"/>
                    <a:ext cx="288" cy="173"/>
                  </a:xfrm>
                  <a:custGeom>
                    <a:avLst/>
                    <a:gdLst>
                      <a:gd name="T0" fmla="*/ 115 w 288"/>
                      <a:gd name="T1" fmla="*/ 0 h 173"/>
                      <a:gd name="T2" fmla="*/ 0 w 288"/>
                      <a:gd name="T3" fmla="*/ 173 h 173"/>
                      <a:gd name="T4" fmla="*/ 288 w 288"/>
                      <a:gd name="T5" fmla="*/ 173 h 173"/>
                      <a:gd name="T6" fmla="*/ 115 w 288"/>
                      <a:gd name="T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8" h="173">
                        <a:moveTo>
                          <a:pt x="115" y="0"/>
                        </a:moveTo>
                        <a:lnTo>
                          <a:pt x="0" y="173"/>
                        </a:lnTo>
                        <a:lnTo>
                          <a:pt x="288" y="173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309E99D-B065-994A-85FE-9A5B3884E666}"/>
                  </a:ext>
                </a:extLst>
              </p:cNvPr>
              <p:cNvGrpSpPr/>
              <p:nvPr/>
            </p:nvGrpSpPr>
            <p:grpSpPr>
              <a:xfrm>
                <a:off x="5612123" y="2820354"/>
                <a:ext cx="6031507" cy="101277"/>
                <a:chOff x="1735494" y="2138844"/>
                <a:chExt cx="5372458" cy="218809"/>
              </a:xfrm>
            </p:grpSpPr>
            <p:grpSp>
              <p:nvGrpSpPr>
                <p:cNvPr id="93" name="Group 367">
                  <a:extLst>
                    <a:ext uri="{FF2B5EF4-FFF2-40B4-BE49-F238E27FC236}">
                      <a16:creationId xmlns:a16="http://schemas.microsoft.com/office/drawing/2014/main" id="{7F03C374-5DF1-6141-A8F2-969D1D8D3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100619" y="1773719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" name="Freeform 244">
                    <a:extLst>
                      <a:ext uri="{FF2B5EF4-FFF2-40B4-BE49-F238E27FC236}">
                        <a16:creationId xmlns:a16="http://schemas.microsoft.com/office/drawing/2014/main" id="{208C7700-3F4A-4046-A377-64F2119758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14" name="Freeform 366">
                    <a:extLst>
                      <a:ext uri="{FF2B5EF4-FFF2-40B4-BE49-F238E27FC236}">
                        <a16:creationId xmlns:a16="http://schemas.microsoft.com/office/drawing/2014/main" id="{D18D4EE1-9E42-3543-A92B-017864610E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4" name="Group 367">
                  <a:extLst>
                    <a:ext uri="{FF2B5EF4-FFF2-40B4-BE49-F238E27FC236}">
                      <a16:creationId xmlns:a16="http://schemas.microsoft.com/office/drawing/2014/main" id="{C618CAA7-9D4D-5F4C-8488-7C0402D9DB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007197" y="1775306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" name="Freeform 244">
                    <a:extLst>
                      <a:ext uri="{FF2B5EF4-FFF2-40B4-BE49-F238E27FC236}">
                        <a16:creationId xmlns:a16="http://schemas.microsoft.com/office/drawing/2014/main" id="{69D9A5F7-2436-B14F-9B11-F7D45B5FE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12" name="Freeform 366">
                    <a:extLst>
                      <a:ext uri="{FF2B5EF4-FFF2-40B4-BE49-F238E27FC236}">
                        <a16:creationId xmlns:a16="http://schemas.microsoft.com/office/drawing/2014/main" id="{55F6A108-1767-1A48-AFF4-8F58DD6EA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5" name="Group 367">
                  <a:extLst>
                    <a:ext uri="{FF2B5EF4-FFF2-40B4-BE49-F238E27FC236}">
                      <a16:creationId xmlns:a16="http://schemas.microsoft.com/office/drawing/2014/main" id="{7949E720-BF94-0041-A02A-38BF2C1CC8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913775" y="1776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09" name="Freeform 244">
                    <a:extLst>
                      <a:ext uri="{FF2B5EF4-FFF2-40B4-BE49-F238E27FC236}">
                        <a16:creationId xmlns:a16="http://schemas.microsoft.com/office/drawing/2014/main" id="{1D076723-27C4-7241-8243-E6FAF8CC9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10" name="Freeform 366">
                    <a:extLst>
                      <a:ext uri="{FF2B5EF4-FFF2-40B4-BE49-F238E27FC236}">
                        <a16:creationId xmlns:a16="http://schemas.microsoft.com/office/drawing/2014/main" id="{4AFFFC81-DF51-7949-9386-2F3D121F64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6" name="Group 367">
                  <a:extLst>
                    <a:ext uri="{FF2B5EF4-FFF2-40B4-BE49-F238E27FC236}">
                      <a16:creationId xmlns:a16="http://schemas.microsoft.com/office/drawing/2014/main" id="{40ED0B35-407A-6D4D-8E1E-8716E5C82C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795409" y="1778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06" name="Freeform 244">
                    <a:extLst>
                      <a:ext uri="{FF2B5EF4-FFF2-40B4-BE49-F238E27FC236}">
                        <a16:creationId xmlns:a16="http://schemas.microsoft.com/office/drawing/2014/main" id="{6AF907ED-8A4F-6D46-B2F4-00FC8B066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8" name="Freeform 366">
                    <a:extLst>
                      <a:ext uri="{FF2B5EF4-FFF2-40B4-BE49-F238E27FC236}">
                        <a16:creationId xmlns:a16="http://schemas.microsoft.com/office/drawing/2014/main" id="{C02498BD-2349-134F-BCEA-4500D3510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7" name="Group 367">
                  <a:extLst>
                    <a:ext uri="{FF2B5EF4-FFF2-40B4-BE49-F238E27FC236}">
                      <a16:creationId xmlns:a16="http://schemas.microsoft.com/office/drawing/2014/main" id="{E35E4BC4-CADB-C040-8DBD-AF60567066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677043" y="1779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04" name="Freeform 244">
                    <a:extLst>
                      <a:ext uri="{FF2B5EF4-FFF2-40B4-BE49-F238E27FC236}">
                        <a16:creationId xmlns:a16="http://schemas.microsoft.com/office/drawing/2014/main" id="{12CC00FC-2684-1743-B23A-38FD63367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5" name="Freeform 366">
                    <a:extLst>
                      <a:ext uri="{FF2B5EF4-FFF2-40B4-BE49-F238E27FC236}">
                        <a16:creationId xmlns:a16="http://schemas.microsoft.com/office/drawing/2014/main" id="{AFA9C0D8-C486-9640-92EA-2FA27682B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8" name="Group 367">
                  <a:extLst>
                    <a:ext uri="{FF2B5EF4-FFF2-40B4-BE49-F238E27FC236}">
                      <a16:creationId xmlns:a16="http://schemas.microsoft.com/office/drawing/2014/main" id="{D0856056-563B-D947-B25B-79C5D2B4A8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6545183" y="1794884"/>
                  <a:ext cx="211138" cy="914400"/>
                  <a:chOff x="674" y="3197"/>
                  <a:chExt cx="133" cy="576"/>
                </a:xfrm>
              </p:grpSpPr>
              <p:sp>
                <p:nvSpPr>
                  <p:cNvPr id="102" name="Freeform 244">
                    <a:extLst>
                      <a:ext uri="{FF2B5EF4-FFF2-40B4-BE49-F238E27FC236}">
                        <a16:creationId xmlns:a16="http://schemas.microsoft.com/office/drawing/2014/main" id="{C76F2A48-3A65-2344-8E97-9BF3725C57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4" y="3197"/>
                    <a:ext cx="133" cy="399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3" name="Freeform 366">
                    <a:extLst>
                      <a:ext uri="{FF2B5EF4-FFF2-40B4-BE49-F238E27FC236}">
                        <a16:creationId xmlns:a16="http://schemas.microsoft.com/office/drawing/2014/main" id="{D8B5B948-9E02-2A45-8EB7-F923A219CF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FF3EA59-674C-1946-AB94-4256322C9EAF}"/>
                  </a:ext>
                </a:extLst>
              </p:cNvPr>
              <p:cNvGrpSpPr/>
              <p:nvPr/>
            </p:nvGrpSpPr>
            <p:grpSpPr>
              <a:xfrm>
                <a:off x="10332133" y="1506145"/>
                <a:ext cx="1280966" cy="1151991"/>
                <a:chOff x="5886669" y="3185530"/>
                <a:chExt cx="1280966" cy="1151991"/>
              </a:xfrm>
            </p:grpSpPr>
            <p:sp>
              <p:nvSpPr>
                <p:cNvPr id="76" name="Line 55">
                  <a:extLst>
                    <a:ext uri="{FF2B5EF4-FFF2-40B4-BE49-F238E27FC236}">
                      <a16:creationId xmlns:a16="http://schemas.microsoft.com/office/drawing/2014/main" id="{F50B3815-6D02-7E4B-B3A1-98A23CB36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86669" y="3595919"/>
                  <a:ext cx="128096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79" name="AutoShape 56">
                  <a:extLst>
                    <a:ext uri="{FF2B5EF4-FFF2-40B4-BE49-F238E27FC236}">
                      <a16:creationId xmlns:a16="http://schemas.microsoft.com/office/drawing/2014/main" id="{46A248AA-EFBF-894C-8B7F-80BF41215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186345" y="3327483"/>
                  <a:ext cx="823789" cy="53988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83" name="Line 55">
                  <a:extLst>
                    <a:ext uri="{FF2B5EF4-FFF2-40B4-BE49-F238E27FC236}">
                      <a16:creationId xmlns:a16="http://schemas.microsoft.com/office/drawing/2014/main" id="{640631BD-4CE7-BE4D-9F67-8F7D2533F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86669" y="3595918"/>
                  <a:ext cx="0" cy="74160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081D1F8-BA81-5A45-8328-4637D39AC5AF}"/>
                  </a:ext>
                </a:extLst>
              </p:cNvPr>
              <p:cNvGrpSpPr/>
              <p:nvPr/>
            </p:nvGrpSpPr>
            <p:grpSpPr>
              <a:xfrm>
                <a:off x="6444984" y="1496634"/>
                <a:ext cx="1292432" cy="1175267"/>
                <a:chOff x="5875203" y="3185530"/>
                <a:chExt cx="1292432" cy="1175267"/>
              </a:xfrm>
            </p:grpSpPr>
            <p:sp>
              <p:nvSpPr>
                <p:cNvPr id="85" name="Line 55">
                  <a:extLst>
                    <a:ext uri="{FF2B5EF4-FFF2-40B4-BE49-F238E27FC236}">
                      <a16:creationId xmlns:a16="http://schemas.microsoft.com/office/drawing/2014/main" id="{D7EC3990-6253-4B46-AD3F-BF302BADC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86669" y="3595919"/>
                  <a:ext cx="128096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86" name="AutoShape 56">
                  <a:extLst>
                    <a:ext uri="{FF2B5EF4-FFF2-40B4-BE49-F238E27FC236}">
                      <a16:creationId xmlns:a16="http://schemas.microsoft.com/office/drawing/2014/main" id="{BA6AA630-3B49-794C-AA9D-84C9EBD41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186345" y="3327483"/>
                  <a:ext cx="823789" cy="53988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87" name="Line 55">
                  <a:extLst>
                    <a:ext uri="{FF2B5EF4-FFF2-40B4-BE49-F238E27FC236}">
                      <a16:creationId xmlns:a16="http://schemas.microsoft.com/office/drawing/2014/main" id="{EA33DDEB-BAF4-7B4B-9B21-B990E190C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75203" y="3596653"/>
                  <a:ext cx="11466" cy="764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CC788A-05B1-CD3E-8329-2EF80DE3C672}"/>
                </a:ext>
              </a:extLst>
            </p:cNvPr>
            <p:cNvSpPr/>
            <p:nvPr/>
          </p:nvSpPr>
          <p:spPr>
            <a:xfrm>
              <a:off x="1455975" y="2682683"/>
              <a:ext cx="612414" cy="13866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F25FF3-205F-027C-4837-4B04BCF17E84}"/>
                </a:ext>
              </a:extLst>
            </p:cNvPr>
            <p:cNvCxnSpPr/>
            <p:nvPr/>
          </p:nvCxnSpPr>
          <p:spPr>
            <a:xfrm flipH="1">
              <a:off x="4548832" y="1906157"/>
              <a:ext cx="494308" cy="32065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BC285A-0F24-27D1-FC1E-567D2F4D90BE}"/>
                </a:ext>
              </a:extLst>
            </p:cNvPr>
            <p:cNvCxnSpPr>
              <a:cxnSpLocks/>
            </p:cNvCxnSpPr>
            <p:nvPr/>
          </p:nvCxnSpPr>
          <p:spPr>
            <a:xfrm>
              <a:off x="2891076" y="1893474"/>
              <a:ext cx="371550" cy="333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83F36F-6CFD-1B39-1B56-8FA897605963}"/>
                </a:ext>
              </a:extLst>
            </p:cNvPr>
            <p:cNvSpPr/>
            <p:nvPr/>
          </p:nvSpPr>
          <p:spPr>
            <a:xfrm>
              <a:off x="954143" y="2709528"/>
              <a:ext cx="4848386" cy="17739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7F967C-A7F7-4EAB-5233-E4D784CCBF5A}"/>
                </a:ext>
              </a:extLst>
            </p:cNvPr>
            <p:cNvSpPr/>
            <p:nvPr/>
          </p:nvSpPr>
          <p:spPr>
            <a:xfrm>
              <a:off x="1468585" y="2652156"/>
              <a:ext cx="598923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903E77-20FA-6FA0-B2CA-F00EFC1E811E}"/>
                </a:ext>
              </a:extLst>
            </p:cNvPr>
            <p:cNvSpPr/>
            <p:nvPr/>
          </p:nvSpPr>
          <p:spPr>
            <a:xfrm>
              <a:off x="3068657" y="2657899"/>
              <a:ext cx="598923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A30DCE-8631-A3EC-724C-E294364A117A}"/>
                </a:ext>
              </a:extLst>
            </p:cNvPr>
            <p:cNvSpPr/>
            <p:nvPr/>
          </p:nvSpPr>
          <p:spPr>
            <a:xfrm>
              <a:off x="4581229" y="2658393"/>
              <a:ext cx="598923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6EC025-6419-88DE-3F35-D28D1C580C9B}"/>
                </a:ext>
              </a:extLst>
            </p:cNvPr>
            <p:cNvSpPr/>
            <p:nvPr/>
          </p:nvSpPr>
          <p:spPr>
            <a:xfrm>
              <a:off x="943926" y="4299725"/>
              <a:ext cx="4848386" cy="19119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88205E-A3DD-9B1B-8080-090922B8AA2D}"/>
                </a:ext>
              </a:extLst>
            </p:cNvPr>
            <p:cNvGrpSpPr/>
            <p:nvPr/>
          </p:nvGrpSpPr>
          <p:grpSpPr>
            <a:xfrm>
              <a:off x="3354691" y="1483085"/>
              <a:ext cx="1027219" cy="1174089"/>
              <a:chOff x="5886669" y="3185530"/>
              <a:chExt cx="1280966" cy="1174089"/>
            </a:xfrm>
          </p:grpSpPr>
          <p:sp>
            <p:nvSpPr>
              <p:cNvPr id="65" name="Line 55">
                <a:extLst>
                  <a:ext uri="{FF2B5EF4-FFF2-40B4-BE49-F238E27FC236}">
                    <a16:creationId xmlns:a16="http://schemas.microsoft.com/office/drawing/2014/main" id="{432EDFF9-4D7C-F4C5-343A-ED0EF0E9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66" name="AutoShape 56">
                <a:extLst>
                  <a:ext uri="{FF2B5EF4-FFF2-40B4-BE49-F238E27FC236}">
                    <a16:creationId xmlns:a16="http://schemas.microsoft.com/office/drawing/2014/main" id="{337E1636-BDED-473C-3E9A-0AB637444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70" name="Line 55">
                <a:extLst>
                  <a:ext uri="{FF2B5EF4-FFF2-40B4-BE49-F238E27FC236}">
                    <a16:creationId xmlns:a16="http://schemas.microsoft.com/office/drawing/2014/main" id="{64155D66-42C3-BA18-7991-65F16460C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96809" y="3597406"/>
                <a:ext cx="6604" cy="762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22" name="Freeform 863">
              <a:extLst>
                <a:ext uri="{FF2B5EF4-FFF2-40B4-BE49-F238E27FC236}">
                  <a16:creationId xmlns:a16="http://schemas.microsoft.com/office/drawing/2014/main" id="{4806C2AA-452F-49C3-D484-5A4FD7E2B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786" y="1320261"/>
              <a:ext cx="774448" cy="823789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1A4605-388E-E617-3411-8D32BE1FB57E}"/>
                </a:ext>
              </a:extLst>
            </p:cNvPr>
            <p:cNvGrpSpPr/>
            <p:nvPr/>
          </p:nvGrpSpPr>
          <p:grpSpPr>
            <a:xfrm>
              <a:off x="1088155" y="2795432"/>
              <a:ext cx="4836724" cy="88051"/>
              <a:chOff x="1735493" y="2140431"/>
              <a:chExt cx="5372458" cy="190234"/>
            </a:xfrm>
          </p:grpSpPr>
          <p:sp>
            <p:nvSpPr>
              <p:cNvPr id="51" name="Freeform 366">
                <a:extLst>
                  <a:ext uri="{FF2B5EF4-FFF2-40B4-BE49-F238E27FC236}">
                    <a16:creationId xmlns:a16="http://schemas.microsoft.com/office/drawing/2014/main" id="{E82E3FB0-7B17-98A8-B7BD-499D1DCE9D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01412" y="1774512"/>
                <a:ext cx="182562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9" name="Freeform 366">
                <a:extLst>
                  <a:ext uri="{FF2B5EF4-FFF2-40B4-BE49-F238E27FC236}">
                    <a16:creationId xmlns:a16="http://schemas.microsoft.com/office/drawing/2014/main" id="{A9885CE8-3FBB-CE41-0154-14F298604F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007991" y="1776098"/>
                <a:ext cx="182562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7" name="Freeform 366">
                <a:extLst>
                  <a:ext uri="{FF2B5EF4-FFF2-40B4-BE49-F238E27FC236}">
                    <a16:creationId xmlns:a16="http://schemas.microsoft.com/office/drawing/2014/main" id="{A99BCAC2-0590-F7AB-582F-4243ABA1E68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914568" y="1777686"/>
                <a:ext cx="182562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5" name="Freeform 366">
                <a:extLst>
                  <a:ext uri="{FF2B5EF4-FFF2-40B4-BE49-F238E27FC236}">
                    <a16:creationId xmlns:a16="http://schemas.microsoft.com/office/drawing/2014/main" id="{773672DE-EEE9-7B03-3739-52D9FAEC18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796202" y="1779185"/>
                <a:ext cx="182563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3" name="Freeform 366">
                <a:extLst>
                  <a:ext uri="{FF2B5EF4-FFF2-40B4-BE49-F238E27FC236}">
                    <a16:creationId xmlns:a16="http://schemas.microsoft.com/office/drawing/2014/main" id="{EF088133-9593-6A43-919C-511F27B644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677836" y="1780686"/>
                <a:ext cx="182563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1" name="Freeform 366">
                <a:extLst>
                  <a:ext uri="{FF2B5EF4-FFF2-40B4-BE49-F238E27FC236}">
                    <a16:creationId xmlns:a16="http://schemas.microsoft.com/office/drawing/2014/main" id="{B9ECE5E5-54CD-A5C2-E078-6609F902A2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6559470" y="1782184"/>
                <a:ext cx="182563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9DDDA8-FB17-1E7F-A959-04970174D3EB}"/>
                </a:ext>
              </a:extLst>
            </p:cNvPr>
            <p:cNvGrpSpPr/>
            <p:nvPr/>
          </p:nvGrpSpPr>
          <p:grpSpPr>
            <a:xfrm>
              <a:off x="4873178" y="1480487"/>
              <a:ext cx="1027219" cy="1171669"/>
              <a:chOff x="5886669" y="3185530"/>
              <a:chExt cx="1280966" cy="1171669"/>
            </a:xfrm>
          </p:grpSpPr>
          <p:sp>
            <p:nvSpPr>
              <p:cNvPr id="31" name="Line 55">
                <a:extLst>
                  <a:ext uri="{FF2B5EF4-FFF2-40B4-BE49-F238E27FC236}">
                    <a16:creationId xmlns:a16="http://schemas.microsoft.com/office/drawing/2014/main" id="{7BFA7918-C4FE-7CF0-CCA0-07C18665A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2" name="AutoShape 56">
                <a:extLst>
                  <a:ext uri="{FF2B5EF4-FFF2-40B4-BE49-F238E27FC236}">
                    <a16:creationId xmlns:a16="http://schemas.microsoft.com/office/drawing/2014/main" id="{8A18A5A8-7281-E762-E9D9-5B32A5084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3" name="Line 55">
                <a:extLst>
                  <a:ext uri="{FF2B5EF4-FFF2-40B4-BE49-F238E27FC236}">
                    <a16:creationId xmlns:a16="http://schemas.microsoft.com/office/drawing/2014/main" id="{E5C34BF0-C8A1-5840-1C17-E78EA7DA0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6669" y="3595919"/>
                <a:ext cx="0" cy="7612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978390-6904-72DA-8EF8-C75DAF764561}"/>
                </a:ext>
              </a:extLst>
            </p:cNvPr>
            <p:cNvGrpSpPr/>
            <p:nvPr/>
          </p:nvGrpSpPr>
          <p:grpSpPr>
            <a:xfrm>
              <a:off x="1765229" y="1470976"/>
              <a:ext cx="1027219" cy="1181180"/>
              <a:chOff x="5886669" y="3185530"/>
              <a:chExt cx="1280966" cy="1181180"/>
            </a:xfrm>
          </p:grpSpPr>
          <p:sp>
            <p:nvSpPr>
              <p:cNvPr id="28" name="Line 55">
                <a:extLst>
                  <a:ext uri="{FF2B5EF4-FFF2-40B4-BE49-F238E27FC236}">
                    <a16:creationId xmlns:a16="http://schemas.microsoft.com/office/drawing/2014/main" id="{D9897ADC-AA5A-BABB-C0AC-D450446FC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29" name="AutoShape 56">
                <a:extLst>
                  <a:ext uri="{FF2B5EF4-FFF2-40B4-BE49-F238E27FC236}">
                    <a16:creationId xmlns:a16="http://schemas.microsoft.com/office/drawing/2014/main" id="{70DD332F-3190-A514-6E8A-B29A488A3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0" name="Line 55">
                <a:extLst>
                  <a:ext uri="{FF2B5EF4-FFF2-40B4-BE49-F238E27FC236}">
                    <a16:creationId xmlns:a16="http://schemas.microsoft.com/office/drawing/2014/main" id="{6A4FEBFB-F65A-23CF-0BB0-9462EAFD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6669" y="3596654"/>
                <a:ext cx="0" cy="770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96CA082-BE47-3625-F2A0-6C3D25890103}"/>
                </a:ext>
              </a:extLst>
            </p:cNvPr>
            <p:cNvSpPr/>
            <p:nvPr/>
          </p:nvSpPr>
          <p:spPr>
            <a:xfrm>
              <a:off x="1412043" y="2713121"/>
              <a:ext cx="699762" cy="2296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852BD40-6AEB-764C-9D2C-814FA6B30908}"/>
                </a:ext>
              </a:extLst>
            </p:cNvPr>
            <p:cNvSpPr/>
            <p:nvPr/>
          </p:nvSpPr>
          <p:spPr>
            <a:xfrm>
              <a:off x="3014192" y="2714825"/>
              <a:ext cx="699762" cy="2296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9A5886D-B9B8-BD90-9C2A-380A5803D62F}"/>
                </a:ext>
              </a:extLst>
            </p:cNvPr>
            <p:cNvSpPr/>
            <p:nvPr/>
          </p:nvSpPr>
          <p:spPr>
            <a:xfrm>
              <a:off x="4521893" y="2714825"/>
              <a:ext cx="699762" cy="2296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B4DB4266-ECC2-F62C-8406-4EBDFE38805B}"/>
                </a:ext>
              </a:extLst>
            </p:cNvPr>
            <p:cNvSpPr/>
            <p:nvPr/>
          </p:nvSpPr>
          <p:spPr>
            <a:xfrm>
              <a:off x="3213815" y="2952299"/>
              <a:ext cx="957405" cy="2841555"/>
            </a:xfrm>
            <a:prstGeom prst="arc">
              <a:avLst>
                <a:gd name="adj1" fmla="val 16168927"/>
                <a:gd name="adj2" fmla="val 21112197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8E297E87-B4E2-9CD4-67C6-35979E18FAF1}"/>
                </a:ext>
              </a:extLst>
            </p:cNvPr>
            <p:cNvSpPr/>
            <p:nvPr/>
          </p:nvSpPr>
          <p:spPr>
            <a:xfrm>
              <a:off x="3302916" y="2917461"/>
              <a:ext cx="553120" cy="2898560"/>
            </a:xfrm>
            <a:prstGeom prst="arc">
              <a:avLst>
                <a:gd name="adj1" fmla="val 16168927"/>
                <a:gd name="adj2" fmla="val 21112197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273E4539-AFE0-36C5-902D-10B7FB0001E2}"/>
                </a:ext>
              </a:extLst>
            </p:cNvPr>
            <p:cNvSpPr/>
            <p:nvPr/>
          </p:nvSpPr>
          <p:spPr>
            <a:xfrm>
              <a:off x="3362958" y="2918075"/>
              <a:ext cx="373723" cy="2853003"/>
            </a:xfrm>
            <a:prstGeom prst="arc">
              <a:avLst>
                <a:gd name="adj1" fmla="val 16392863"/>
                <a:gd name="adj2" fmla="val 21112197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0360789-7A9A-0B60-BBAD-008DBCDE5B49}"/>
                </a:ext>
              </a:extLst>
            </p:cNvPr>
            <p:cNvCxnSpPr>
              <a:cxnSpLocks/>
            </p:cNvCxnSpPr>
            <p:nvPr/>
          </p:nvCxnSpPr>
          <p:spPr>
            <a:xfrm>
              <a:off x="3393464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69973DC-C2C1-292B-89D2-46B1E667D547}"/>
                </a:ext>
              </a:extLst>
            </p:cNvPr>
            <p:cNvCxnSpPr>
              <a:cxnSpLocks/>
            </p:cNvCxnSpPr>
            <p:nvPr/>
          </p:nvCxnSpPr>
          <p:spPr>
            <a:xfrm>
              <a:off x="3485194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A80D2DC-B089-DDBA-B9C8-162CBACA1C3E}"/>
                </a:ext>
              </a:extLst>
            </p:cNvPr>
            <p:cNvCxnSpPr>
              <a:cxnSpLocks/>
            </p:cNvCxnSpPr>
            <p:nvPr/>
          </p:nvCxnSpPr>
          <p:spPr>
            <a:xfrm>
              <a:off x="3576924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D5378ED-3D5A-C0A1-9A57-6317EB35C083}"/>
                </a:ext>
              </a:extLst>
            </p:cNvPr>
            <p:cNvCxnSpPr>
              <a:cxnSpLocks/>
            </p:cNvCxnSpPr>
            <p:nvPr/>
          </p:nvCxnSpPr>
          <p:spPr>
            <a:xfrm>
              <a:off x="3118272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0D26C36-5FD0-8535-210F-43BF1B336B9E}"/>
                </a:ext>
              </a:extLst>
            </p:cNvPr>
            <p:cNvCxnSpPr>
              <a:cxnSpLocks/>
            </p:cNvCxnSpPr>
            <p:nvPr/>
          </p:nvCxnSpPr>
          <p:spPr>
            <a:xfrm>
              <a:off x="3210003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66D1A3-9DB2-EA77-0A9D-87F1027BFF9D}"/>
                </a:ext>
              </a:extLst>
            </p:cNvPr>
            <p:cNvCxnSpPr>
              <a:cxnSpLocks/>
            </p:cNvCxnSpPr>
            <p:nvPr/>
          </p:nvCxnSpPr>
          <p:spPr>
            <a:xfrm>
              <a:off x="3301733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59E0B0E-13BB-60C2-EA97-C151E6F089D8}"/>
                </a:ext>
              </a:extLst>
            </p:cNvPr>
            <p:cNvGrpSpPr/>
            <p:nvPr/>
          </p:nvGrpSpPr>
          <p:grpSpPr>
            <a:xfrm flipH="1">
              <a:off x="2533757" y="2874480"/>
              <a:ext cx="957405" cy="2999143"/>
              <a:chOff x="5393881" y="2369337"/>
              <a:chExt cx="1139007" cy="2856005"/>
            </a:xfrm>
          </p:grpSpPr>
          <p:sp>
            <p:nvSpPr>
              <p:cNvPr id="139" name="Arc 138">
                <a:extLst>
                  <a:ext uri="{FF2B5EF4-FFF2-40B4-BE49-F238E27FC236}">
                    <a16:creationId xmlns:a16="http://schemas.microsoft.com/office/drawing/2014/main" id="{B4308264-B7D3-6687-4805-14529B009E59}"/>
                  </a:ext>
                </a:extLst>
              </p:cNvPr>
              <p:cNvSpPr/>
              <p:nvPr/>
            </p:nvSpPr>
            <p:spPr>
              <a:xfrm>
                <a:off x="5393881" y="2426904"/>
                <a:ext cx="1139007" cy="2705940"/>
              </a:xfrm>
              <a:prstGeom prst="arc">
                <a:avLst>
                  <a:gd name="adj1" fmla="val 16168927"/>
                  <a:gd name="adj2" fmla="val 21112197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0" name="Arc 139">
                <a:extLst>
                  <a:ext uri="{FF2B5EF4-FFF2-40B4-BE49-F238E27FC236}">
                    <a16:creationId xmlns:a16="http://schemas.microsoft.com/office/drawing/2014/main" id="{6B0B44C1-9046-CBEB-EC81-68A96DBE3B57}"/>
                  </a:ext>
                </a:extLst>
              </p:cNvPr>
              <p:cNvSpPr/>
              <p:nvPr/>
            </p:nvSpPr>
            <p:spPr>
              <a:xfrm>
                <a:off x="5627881" y="2465117"/>
                <a:ext cx="658037" cy="2760225"/>
              </a:xfrm>
              <a:prstGeom prst="arc">
                <a:avLst>
                  <a:gd name="adj1" fmla="val 16168927"/>
                  <a:gd name="adj2" fmla="val 21112197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Arc 140">
                <a:extLst>
                  <a:ext uri="{FF2B5EF4-FFF2-40B4-BE49-F238E27FC236}">
                    <a16:creationId xmlns:a16="http://schemas.microsoft.com/office/drawing/2014/main" id="{C668CD89-0988-2FB4-DD0D-C8E674FB9CF6}"/>
                  </a:ext>
                </a:extLst>
              </p:cNvPr>
              <p:cNvSpPr/>
              <p:nvPr/>
            </p:nvSpPr>
            <p:spPr>
              <a:xfrm>
                <a:off x="5587315" y="2369337"/>
                <a:ext cx="444611" cy="2769827"/>
              </a:xfrm>
              <a:prstGeom prst="arc">
                <a:avLst>
                  <a:gd name="adj1" fmla="val 16392863"/>
                  <a:gd name="adj2" fmla="val 21112197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E10D34A-C574-BF59-8BB1-4551DBD324A3}"/>
                </a:ext>
              </a:extLst>
            </p:cNvPr>
            <p:cNvSpPr txBox="1"/>
            <p:nvPr/>
          </p:nvSpPr>
          <p:spPr>
            <a:xfrm rot="4184099">
              <a:off x="2670023" y="3345662"/>
              <a:ext cx="1290386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FF0000"/>
                  </a:solidFill>
                </a:rPr>
                <a:t>-------------</a:t>
              </a:r>
              <a:endParaRPr lang="en-US" sz="1100" b="1" dirty="0">
                <a:solidFill>
                  <a:srgbClr val="221AC0"/>
                </a:solidFill>
              </a:endParaRPr>
            </a:p>
            <a:p>
              <a:pPr algn="r"/>
              <a:r>
                <a:rPr lang="en-US" sz="1100" b="1" dirty="0">
                  <a:solidFill>
                    <a:srgbClr val="221AC0"/>
                  </a:solidFill>
                </a:rPr>
                <a:t>+++++++++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34CADD1-6414-DAD5-2702-6FEEDB28C505}"/>
                </a:ext>
              </a:extLst>
            </p:cNvPr>
            <p:cNvCxnSpPr>
              <a:cxnSpLocks/>
            </p:cNvCxnSpPr>
            <p:nvPr/>
          </p:nvCxnSpPr>
          <p:spPr>
            <a:xfrm>
              <a:off x="2866848" y="2275608"/>
              <a:ext cx="801067" cy="24578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E85FA4D-5B78-E028-13E5-0536968C72D1}"/>
                </a:ext>
              </a:extLst>
            </p:cNvPr>
            <p:cNvCxnSpPr>
              <a:cxnSpLocks/>
            </p:cNvCxnSpPr>
            <p:nvPr/>
          </p:nvCxnSpPr>
          <p:spPr>
            <a:xfrm>
              <a:off x="7789816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067DFF4-C39D-77CC-7FBA-1DFF011957A1}"/>
                </a:ext>
              </a:extLst>
            </p:cNvPr>
            <p:cNvCxnSpPr>
              <a:cxnSpLocks/>
            </p:cNvCxnSpPr>
            <p:nvPr/>
          </p:nvCxnSpPr>
          <p:spPr>
            <a:xfrm>
              <a:off x="8105394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9696515-E747-C6AD-BEDB-72E01F3CCBB8}"/>
                </a:ext>
              </a:extLst>
            </p:cNvPr>
            <p:cNvCxnSpPr>
              <a:cxnSpLocks/>
            </p:cNvCxnSpPr>
            <p:nvPr/>
          </p:nvCxnSpPr>
          <p:spPr>
            <a:xfrm>
              <a:off x="8420972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DF2CF97-6A6E-A6DE-43C4-C0EC284E4ADF}"/>
                </a:ext>
              </a:extLst>
            </p:cNvPr>
            <p:cNvCxnSpPr>
              <a:cxnSpLocks/>
            </p:cNvCxnSpPr>
            <p:nvPr/>
          </p:nvCxnSpPr>
          <p:spPr>
            <a:xfrm>
              <a:off x="8736550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2585540-89DA-DCB3-D203-B94159E25BF6}"/>
                </a:ext>
              </a:extLst>
            </p:cNvPr>
            <p:cNvCxnSpPr>
              <a:cxnSpLocks/>
            </p:cNvCxnSpPr>
            <p:nvPr/>
          </p:nvCxnSpPr>
          <p:spPr>
            <a:xfrm>
              <a:off x="9052128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43B5074-16C3-3153-3D51-3878AC8566A2}"/>
                </a:ext>
              </a:extLst>
            </p:cNvPr>
            <p:cNvCxnSpPr>
              <a:cxnSpLocks/>
            </p:cNvCxnSpPr>
            <p:nvPr/>
          </p:nvCxnSpPr>
          <p:spPr>
            <a:xfrm>
              <a:off x="9367706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4E33B80-C554-33F1-9730-FBA6CD9CE3A2}"/>
                </a:ext>
              </a:extLst>
            </p:cNvPr>
            <p:cNvCxnSpPr>
              <a:cxnSpLocks/>
            </p:cNvCxnSpPr>
            <p:nvPr/>
          </p:nvCxnSpPr>
          <p:spPr>
            <a:xfrm>
              <a:off x="9683284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04A1821-65F7-52C5-1C39-F6C42698DA3A}"/>
                </a:ext>
              </a:extLst>
            </p:cNvPr>
            <p:cNvCxnSpPr>
              <a:cxnSpLocks/>
            </p:cNvCxnSpPr>
            <p:nvPr/>
          </p:nvCxnSpPr>
          <p:spPr>
            <a:xfrm>
              <a:off x="9998862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746334-6806-64C7-E8D8-4E247DD2144D}"/>
                </a:ext>
              </a:extLst>
            </p:cNvPr>
            <p:cNvCxnSpPr>
              <a:cxnSpLocks/>
            </p:cNvCxnSpPr>
            <p:nvPr/>
          </p:nvCxnSpPr>
          <p:spPr>
            <a:xfrm>
              <a:off x="10314440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3AD16BA-5CBB-453E-EE3B-B959DABDD9D8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018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20C90C-AE9B-E4EE-8CE3-C5064BF252AD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596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FCB0D33-3EB9-80EC-247E-53128922BA9B}"/>
                </a:ext>
              </a:extLst>
            </p:cNvPr>
            <p:cNvCxnSpPr>
              <a:cxnSpLocks/>
            </p:cNvCxnSpPr>
            <p:nvPr/>
          </p:nvCxnSpPr>
          <p:spPr>
            <a:xfrm>
              <a:off x="11261174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CF13748-87A6-CB50-F2EC-1DC7F80E4283}"/>
                </a:ext>
              </a:extLst>
            </p:cNvPr>
            <p:cNvGrpSpPr/>
            <p:nvPr/>
          </p:nvGrpSpPr>
          <p:grpSpPr>
            <a:xfrm>
              <a:off x="9154097" y="2367483"/>
              <a:ext cx="735795" cy="2366019"/>
              <a:chOff x="5997601" y="2477595"/>
              <a:chExt cx="735795" cy="2366019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C4A9D1D-63CC-CA22-AD25-604D43343FCF}"/>
                  </a:ext>
                </a:extLst>
              </p:cNvPr>
              <p:cNvSpPr txBox="1"/>
              <p:nvPr/>
            </p:nvSpPr>
            <p:spPr>
              <a:xfrm rot="4184099">
                <a:off x="5800779" y="3606264"/>
                <a:ext cx="129038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rgbClr val="FF0000"/>
                    </a:solidFill>
                  </a:rPr>
                  <a:t>-------------</a:t>
                </a:r>
                <a:endParaRPr lang="en-US" sz="1100" b="1" dirty="0">
                  <a:solidFill>
                    <a:srgbClr val="221AC0"/>
                  </a:solidFill>
                </a:endParaRPr>
              </a:p>
              <a:p>
                <a:pPr algn="r"/>
                <a:r>
                  <a:rPr lang="en-US" sz="1100" b="1" dirty="0">
                    <a:solidFill>
                      <a:srgbClr val="221AC0"/>
                    </a:solidFill>
                  </a:rPr>
                  <a:t>+++++++++</a:t>
                </a:r>
              </a:p>
            </p:txBody>
          </p: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163135D4-B9C0-73EA-0001-262F69439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7601" y="2477595"/>
                <a:ext cx="735795" cy="2366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DEEDBF32-7ED1-4B81-A81F-7E50356B9ED0}"/>
                </a:ext>
              </a:extLst>
            </p:cNvPr>
            <p:cNvSpPr/>
            <p:nvPr/>
          </p:nvSpPr>
          <p:spPr>
            <a:xfrm flipV="1">
              <a:off x="3665570" y="1361148"/>
              <a:ext cx="1045586" cy="270740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D7D3E7C-8889-8F24-1810-D116612D7663}"/>
                </a:ext>
              </a:extLst>
            </p:cNvPr>
            <p:cNvSpPr/>
            <p:nvPr/>
          </p:nvSpPr>
          <p:spPr>
            <a:xfrm flipV="1">
              <a:off x="7267023" y="1582458"/>
              <a:ext cx="1045586" cy="183797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BA82362C-CD1B-32A4-D8C5-045D9A9BA7D9}"/>
                </a:ext>
              </a:extLst>
            </p:cNvPr>
            <p:cNvSpPr/>
            <p:nvPr/>
          </p:nvSpPr>
          <p:spPr>
            <a:xfrm flipV="1">
              <a:off x="10371475" y="1606684"/>
              <a:ext cx="1045586" cy="183797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C706901-8815-0141-C1DB-38525FC62286}"/>
                </a:ext>
              </a:extLst>
            </p:cNvPr>
            <p:cNvGrpSpPr/>
            <p:nvPr/>
          </p:nvGrpSpPr>
          <p:grpSpPr>
            <a:xfrm>
              <a:off x="8399464" y="2389520"/>
              <a:ext cx="1656396" cy="623160"/>
              <a:chOff x="4402132" y="4172601"/>
              <a:chExt cx="1656396" cy="623160"/>
            </a:xfrm>
          </p:grpSpPr>
          <p:sp>
            <p:nvSpPr>
              <p:cNvPr id="175" name="Right Arrow 174">
                <a:extLst>
                  <a:ext uri="{FF2B5EF4-FFF2-40B4-BE49-F238E27FC236}">
                    <a16:creationId xmlns:a16="http://schemas.microsoft.com/office/drawing/2014/main" id="{0A8B3277-93BB-03C8-C2BC-1A1BFDA127FD}"/>
                  </a:ext>
                </a:extLst>
              </p:cNvPr>
              <p:cNvSpPr/>
              <p:nvPr/>
            </p:nvSpPr>
            <p:spPr>
              <a:xfrm flipV="1">
                <a:off x="5437644" y="4495350"/>
                <a:ext cx="611033" cy="290019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  <a:alpha val="52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ight Arrow 175">
                <a:extLst>
                  <a:ext uri="{FF2B5EF4-FFF2-40B4-BE49-F238E27FC236}">
                    <a16:creationId xmlns:a16="http://schemas.microsoft.com/office/drawing/2014/main" id="{890286C6-001C-006A-65D6-A46F218B3279}"/>
                  </a:ext>
                </a:extLst>
              </p:cNvPr>
              <p:cNvSpPr/>
              <p:nvPr/>
            </p:nvSpPr>
            <p:spPr>
              <a:xfrm rot="10800000" flipV="1">
                <a:off x="4402132" y="4513284"/>
                <a:ext cx="801816" cy="282477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9E0884A7-B5AE-D9F6-5C2C-85724B11BE3C}"/>
                  </a:ext>
                </a:extLst>
              </p:cNvPr>
              <p:cNvSpPr/>
              <p:nvPr/>
            </p:nvSpPr>
            <p:spPr>
              <a:xfrm flipV="1">
                <a:off x="5012942" y="4172601"/>
                <a:ext cx="1045586" cy="270740"/>
              </a:xfrm>
              <a:custGeom>
                <a:avLst/>
                <a:gdLst>
                  <a:gd name="connsiteX0" fmla="*/ 0 w 1496233"/>
                  <a:gd name="connsiteY0" fmla="*/ 568773 h 584900"/>
                  <a:gd name="connsiteX1" fmla="*/ 339481 w 1496233"/>
                  <a:gd name="connsiteY1" fmla="*/ 556199 h 584900"/>
                  <a:gd name="connsiteX2" fmla="*/ 477788 w 1496233"/>
                  <a:gd name="connsiteY2" fmla="*/ 304702 h 584900"/>
                  <a:gd name="connsiteX3" fmla="*/ 603522 w 1496233"/>
                  <a:gd name="connsiteY3" fmla="*/ 28055 h 584900"/>
                  <a:gd name="connsiteX4" fmla="*/ 779550 w 1496233"/>
                  <a:gd name="connsiteY4" fmla="*/ 40630 h 584900"/>
                  <a:gd name="connsiteX5" fmla="*/ 905284 w 1496233"/>
                  <a:gd name="connsiteY5" fmla="*/ 304702 h 584900"/>
                  <a:gd name="connsiteX6" fmla="*/ 1144178 w 1496233"/>
                  <a:gd name="connsiteY6" fmla="*/ 493324 h 584900"/>
                  <a:gd name="connsiteX7" fmla="*/ 1496233 w 1496233"/>
                  <a:gd name="connsiteY7" fmla="*/ 581348 h 584900"/>
                  <a:gd name="connsiteX8" fmla="*/ 1496233 w 1496233"/>
                  <a:gd name="connsiteY8" fmla="*/ 581348 h 58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233" h="584900">
                    <a:moveTo>
                      <a:pt x="0" y="568773"/>
                    </a:moveTo>
                    <a:cubicBezTo>
                      <a:pt x="129925" y="584492"/>
                      <a:pt x="259850" y="600211"/>
                      <a:pt x="339481" y="556199"/>
                    </a:cubicBezTo>
                    <a:cubicBezTo>
                      <a:pt x="419112" y="512187"/>
                      <a:pt x="433781" y="392726"/>
                      <a:pt x="477788" y="304702"/>
                    </a:cubicBezTo>
                    <a:cubicBezTo>
                      <a:pt x="521795" y="216678"/>
                      <a:pt x="553228" y="72067"/>
                      <a:pt x="603522" y="28055"/>
                    </a:cubicBezTo>
                    <a:cubicBezTo>
                      <a:pt x="653816" y="-15957"/>
                      <a:pt x="729256" y="-5478"/>
                      <a:pt x="779550" y="40630"/>
                    </a:cubicBezTo>
                    <a:cubicBezTo>
                      <a:pt x="829844" y="86738"/>
                      <a:pt x="844513" y="229253"/>
                      <a:pt x="905284" y="304702"/>
                    </a:cubicBezTo>
                    <a:cubicBezTo>
                      <a:pt x="966055" y="380151"/>
                      <a:pt x="1045687" y="447216"/>
                      <a:pt x="1144178" y="493324"/>
                    </a:cubicBezTo>
                    <a:cubicBezTo>
                      <a:pt x="1242669" y="539432"/>
                      <a:pt x="1496233" y="581348"/>
                      <a:pt x="1496233" y="581348"/>
                    </a:cubicBezTo>
                    <a:lnTo>
                      <a:pt x="1496233" y="581348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EBA0F21F-23F0-47EE-45EA-9DD92BB68594}"/>
              </a:ext>
            </a:extLst>
          </p:cNvPr>
          <p:cNvSpPr txBox="1"/>
          <p:nvPr/>
        </p:nvSpPr>
        <p:spPr>
          <a:xfrm>
            <a:off x="858269" y="4506159"/>
            <a:ext cx="10690697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In resistive silicon detectors, instead of many p-n diodes, there is a single diode.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n-doped implant is resistive and acts as a signal divider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uniform electric and weighing fields, perfect geometry for timing 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6906AC8-A92A-6292-6B89-908416D59236}"/>
              </a:ext>
            </a:extLst>
          </p:cNvPr>
          <p:cNvSpPr txBox="1"/>
          <p:nvPr/>
        </p:nvSpPr>
        <p:spPr>
          <a:xfrm>
            <a:off x="1427099" y="3140381"/>
            <a:ext cx="752129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 dirty="0"/>
              <a:t>p</a:t>
            </a:r>
            <a:r>
              <a:rPr lang="en-IT" sz="1400" b="1" dirty="0"/>
              <a:t>-bulk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22E03CB-3564-C981-9BBE-2B9FA121EBFD}"/>
              </a:ext>
            </a:extLst>
          </p:cNvPr>
          <p:cNvSpPr txBox="1"/>
          <p:nvPr/>
        </p:nvSpPr>
        <p:spPr>
          <a:xfrm>
            <a:off x="1261929" y="1698291"/>
            <a:ext cx="471604" cy="377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n</a:t>
            </a:r>
            <a:r>
              <a:rPr lang="en-US" sz="1600" b="1" baseline="30000" dirty="0"/>
              <a:t>++</a:t>
            </a:r>
            <a:endParaRPr lang="en-IT" sz="1600" b="1" baseline="30000" dirty="0"/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6699A79A-43F2-7617-A124-C0F0D7BD16D6}"/>
              </a:ext>
            </a:extLst>
          </p:cNvPr>
          <p:cNvCxnSpPr>
            <a:stCxn id="188" idx="2"/>
            <a:endCxn id="77" idx="1"/>
          </p:cNvCxnSpPr>
          <p:nvPr/>
        </p:nvCxnSpPr>
        <p:spPr>
          <a:xfrm>
            <a:off x="1497731" y="2075446"/>
            <a:ext cx="260500" cy="348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4" name="TextBox 16383">
            <a:extLst>
              <a:ext uri="{FF2B5EF4-FFF2-40B4-BE49-F238E27FC236}">
                <a16:creationId xmlns:a16="http://schemas.microsoft.com/office/drawing/2014/main" id="{6A27E518-5C52-4F22-C210-842A124D2377}"/>
              </a:ext>
            </a:extLst>
          </p:cNvPr>
          <p:cNvSpPr txBox="1"/>
          <p:nvPr/>
        </p:nvSpPr>
        <p:spPr>
          <a:xfrm>
            <a:off x="747596" y="3130534"/>
            <a:ext cx="471604" cy="28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baseline="30000" dirty="0"/>
              <a:t>p++</a:t>
            </a:r>
            <a:endParaRPr lang="en-IT" sz="1600" b="1" baseline="30000" dirty="0"/>
          </a:p>
        </p:txBody>
      </p:sp>
      <p:cxnSp>
        <p:nvCxnSpPr>
          <p:cNvPr id="16386" name="Straight Arrow Connector 16385">
            <a:extLst>
              <a:ext uri="{FF2B5EF4-FFF2-40B4-BE49-F238E27FC236}">
                <a16:creationId xmlns:a16="http://schemas.microsoft.com/office/drawing/2014/main" id="{11476F56-3035-782A-7142-850989CC4F4E}"/>
              </a:ext>
            </a:extLst>
          </p:cNvPr>
          <p:cNvCxnSpPr>
            <a:cxnSpLocks/>
            <a:stCxn id="16384" idx="2"/>
            <a:endCxn id="20" idx="1"/>
          </p:cNvCxnSpPr>
          <p:nvPr/>
        </p:nvCxnSpPr>
        <p:spPr>
          <a:xfrm>
            <a:off x="983398" y="3412663"/>
            <a:ext cx="341310" cy="243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8" name="TextBox 16387">
            <a:extLst>
              <a:ext uri="{FF2B5EF4-FFF2-40B4-BE49-F238E27FC236}">
                <a16:creationId xmlns:a16="http://schemas.microsoft.com/office/drawing/2014/main" id="{9EEAEFCB-63FB-2D94-F1D5-2E6FA7C53232}"/>
              </a:ext>
            </a:extLst>
          </p:cNvPr>
          <p:cNvSpPr txBox="1"/>
          <p:nvPr/>
        </p:nvSpPr>
        <p:spPr>
          <a:xfrm>
            <a:off x="6772071" y="1640667"/>
            <a:ext cx="389850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n</a:t>
            </a:r>
            <a:r>
              <a:rPr lang="en-US" sz="1600" b="1" baseline="30000" dirty="0"/>
              <a:t>+</a:t>
            </a:r>
            <a:endParaRPr lang="en-IT" sz="1600" b="1" baseline="30000" dirty="0"/>
          </a:p>
        </p:txBody>
      </p:sp>
      <p:cxnSp>
        <p:nvCxnSpPr>
          <p:cNvPr id="16389" name="Straight Arrow Connector 16388">
            <a:extLst>
              <a:ext uri="{FF2B5EF4-FFF2-40B4-BE49-F238E27FC236}">
                <a16:creationId xmlns:a16="http://schemas.microsoft.com/office/drawing/2014/main" id="{8322D534-1FB8-67D3-FDE9-010A474D959F}"/>
              </a:ext>
            </a:extLst>
          </p:cNvPr>
          <p:cNvCxnSpPr>
            <a:stCxn id="16388" idx="2"/>
          </p:cNvCxnSpPr>
          <p:nvPr/>
        </p:nvCxnSpPr>
        <p:spPr>
          <a:xfrm>
            <a:off x="6966996" y="2017758"/>
            <a:ext cx="301377" cy="348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0" name="TextBox 16389">
            <a:extLst>
              <a:ext uri="{FF2B5EF4-FFF2-40B4-BE49-F238E27FC236}">
                <a16:creationId xmlns:a16="http://schemas.microsoft.com/office/drawing/2014/main" id="{6B5ABD6B-A3CE-0A43-4FF7-553643F10FBA}"/>
              </a:ext>
            </a:extLst>
          </p:cNvPr>
          <p:cNvSpPr txBox="1"/>
          <p:nvPr/>
        </p:nvSpPr>
        <p:spPr>
          <a:xfrm>
            <a:off x="2613764" y="5729122"/>
            <a:ext cx="7071008" cy="8483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Signal sharing is the key ingredient to excellent spatial resolution using large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TextBox 16392">
                <a:extLst>
                  <a:ext uri="{FF2B5EF4-FFF2-40B4-BE49-F238E27FC236}">
                    <a16:creationId xmlns:a16="http://schemas.microsoft.com/office/drawing/2014/main" id="{F3BE934F-610A-BCDE-6F70-361AEA9C11ED}"/>
                  </a:ext>
                </a:extLst>
              </p:cNvPr>
              <p:cNvSpPr txBox="1"/>
              <p:nvPr/>
            </p:nvSpPr>
            <p:spPr>
              <a:xfrm>
                <a:off x="4368964" y="2617860"/>
                <a:ext cx="1428276" cy="344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𝒑𝒊𝒕𝒄𝒉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/√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IT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93" name="TextBox 16392">
                <a:extLst>
                  <a:ext uri="{FF2B5EF4-FFF2-40B4-BE49-F238E27FC236}">
                    <a16:creationId xmlns:a16="http://schemas.microsoft.com/office/drawing/2014/main" id="{F3BE934F-610A-BCDE-6F70-361AEA9C1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64" y="2617860"/>
                <a:ext cx="1428276" cy="344005"/>
              </a:xfrm>
              <a:prstGeom prst="rect">
                <a:avLst/>
              </a:prstGeom>
              <a:blipFill>
                <a:blip r:embed="rId3"/>
                <a:stretch>
                  <a:fillRect l="-1770" r="-2655" b="-1724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4" name="TextBox 16393">
            <a:extLst>
              <a:ext uri="{FF2B5EF4-FFF2-40B4-BE49-F238E27FC236}">
                <a16:creationId xmlns:a16="http://schemas.microsoft.com/office/drawing/2014/main" id="{46F84A8B-811A-B621-BE76-C90C443E8671}"/>
              </a:ext>
            </a:extLst>
          </p:cNvPr>
          <p:cNvSpPr txBox="1"/>
          <p:nvPr/>
        </p:nvSpPr>
        <p:spPr>
          <a:xfrm>
            <a:off x="1334170" y="3902932"/>
            <a:ext cx="4490093" cy="37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600" b="1" dirty="0"/>
              <a:t>Standard silicon detector</a:t>
            </a:r>
          </a:p>
        </p:txBody>
      </p:sp>
      <p:sp>
        <p:nvSpPr>
          <p:cNvPr id="16395" name="TextBox 16394">
            <a:extLst>
              <a:ext uri="{FF2B5EF4-FFF2-40B4-BE49-F238E27FC236}">
                <a16:creationId xmlns:a16="http://schemas.microsoft.com/office/drawing/2014/main" id="{083EFC73-2B4A-D30E-7CD7-50E472079538}"/>
              </a:ext>
            </a:extLst>
          </p:cNvPr>
          <p:cNvSpPr txBox="1"/>
          <p:nvPr/>
        </p:nvSpPr>
        <p:spPr>
          <a:xfrm>
            <a:off x="7058870" y="3902470"/>
            <a:ext cx="4490092" cy="69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600" b="1" dirty="0"/>
              <a:t>Resistive silicon detector</a:t>
            </a:r>
          </a:p>
          <a:p>
            <a:pPr algn="ctr">
              <a:lnSpc>
                <a:spcPct val="130000"/>
              </a:lnSpc>
            </a:pPr>
            <a:r>
              <a:rPr lang="en-IT" sz="1600" b="1" dirty="0"/>
              <a:t>(AC-LGAD, RSD, DC-RSD)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47866-F978-C6CE-8423-7C05FAE38979}"/>
              </a:ext>
            </a:extLst>
          </p:cNvPr>
          <p:cNvSpPr/>
          <p:nvPr/>
        </p:nvSpPr>
        <p:spPr>
          <a:xfrm>
            <a:off x="7304857" y="2638302"/>
            <a:ext cx="3998117" cy="88638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4190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3A9A639-1751-0418-9E7C-9E374ADF24C7}"/>
              </a:ext>
            </a:extLst>
          </p:cNvPr>
          <p:cNvGrpSpPr/>
          <p:nvPr/>
        </p:nvGrpSpPr>
        <p:grpSpPr>
          <a:xfrm>
            <a:off x="4433567" y="2829645"/>
            <a:ext cx="7328864" cy="3014640"/>
            <a:chOff x="4565152" y="3159357"/>
            <a:chExt cx="7328864" cy="3014640"/>
          </a:xfrm>
        </p:grpSpPr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D0934601-72CA-AD41-A750-98D62911921D}"/>
                </a:ext>
              </a:extLst>
            </p:cNvPr>
            <p:cNvSpPr/>
            <p:nvPr/>
          </p:nvSpPr>
          <p:spPr>
            <a:xfrm>
              <a:off x="4565152" y="3159357"/>
              <a:ext cx="7328864" cy="3014640"/>
            </a:xfrm>
            <a:prstGeom prst="cube">
              <a:avLst>
                <a:gd name="adj" fmla="val 933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367">
              <a:extLst>
                <a:ext uri="{FF2B5EF4-FFF2-40B4-BE49-F238E27FC236}">
                  <a16:creationId xmlns:a16="http://schemas.microsoft.com/office/drawing/2014/main" id="{9D6F578D-57DA-714C-B7DA-8CBAB7ECF7E4}"/>
                </a:ext>
              </a:extLst>
            </p:cNvPr>
            <p:cNvGrpSpPr>
              <a:grpSpLocks/>
            </p:cNvGrpSpPr>
            <p:nvPr/>
          </p:nvGrpSpPr>
          <p:grpSpPr bwMode="auto">
            <a:xfrm rot="19710466">
              <a:off x="7714753" y="3389986"/>
              <a:ext cx="308096" cy="1207069"/>
              <a:chOff x="691" y="2834"/>
              <a:chExt cx="256" cy="939"/>
            </a:xfrm>
          </p:grpSpPr>
          <p:sp>
            <p:nvSpPr>
              <p:cNvPr id="21" name="Freeform 244">
                <a:extLst>
                  <a:ext uri="{FF2B5EF4-FFF2-40B4-BE49-F238E27FC236}">
                    <a16:creationId xmlns:a16="http://schemas.microsoft.com/office/drawing/2014/main" id="{A2AC3763-B5C7-4D4B-8C7B-A31AB868AC98}"/>
                  </a:ext>
                </a:extLst>
              </p:cNvPr>
              <p:cNvSpPr>
                <a:spLocks/>
              </p:cNvSpPr>
              <p:nvPr/>
            </p:nvSpPr>
            <p:spPr bwMode="auto">
              <a:xfrm rot="908347">
                <a:off x="822" y="2834"/>
                <a:ext cx="125" cy="930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66">
                <a:extLst>
                  <a:ext uri="{FF2B5EF4-FFF2-40B4-BE49-F238E27FC236}">
                    <a16:creationId xmlns:a16="http://schemas.microsoft.com/office/drawing/2014/main" id="{33AFEB8E-9954-CF43-B877-5FD94476A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367">
              <a:extLst>
                <a:ext uri="{FF2B5EF4-FFF2-40B4-BE49-F238E27FC236}">
                  <a16:creationId xmlns:a16="http://schemas.microsoft.com/office/drawing/2014/main" id="{B1424B81-5CED-9D4E-8AB9-501E11B1780D}"/>
                </a:ext>
              </a:extLst>
            </p:cNvPr>
            <p:cNvGrpSpPr>
              <a:grpSpLocks/>
            </p:cNvGrpSpPr>
            <p:nvPr/>
          </p:nvGrpSpPr>
          <p:grpSpPr bwMode="auto">
            <a:xfrm rot="4455283">
              <a:off x="9249201" y="2769647"/>
              <a:ext cx="370337" cy="2640220"/>
              <a:chOff x="613" y="2239"/>
              <a:chExt cx="193" cy="1534"/>
            </a:xfrm>
          </p:grpSpPr>
          <p:sp>
            <p:nvSpPr>
              <p:cNvPr id="24" name="Freeform 244">
                <a:extLst>
                  <a:ext uri="{FF2B5EF4-FFF2-40B4-BE49-F238E27FC236}">
                    <a16:creationId xmlns:a16="http://schemas.microsoft.com/office/drawing/2014/main" id="{933268FF-386C-1A41-B905-2A98E608F63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65055">
                <a:off x="613" y="2239"/>
                <a:ext cx="97" cy="1529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66">
                <a:extLst>
                  <a:ext uri="{FF2B5EF4-FFF2-40B4-BE49-F238E27FC236}">
                    <a16:creationId xmlns:a16="http://schemas.microsoft.com/office/drawing/2014/main" id="{9E3808CE-31AF-9249-95E4-CDA12F5DE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367">
              <a:extLst>
                <a:ext uri="{FF2B5EF4-FFF2-40B4-BE49-F238E27FC236}">
                  <a16:creationId xmlns:a16="http://schemas.microsoft.com/office/drawing/2014/main" id="{7C441BA3-0684-4C49-A939-65A01C2F8976}"/>
                </a:ext>
              </a:extLst>
            </p:cNvPr>
            <p:cNvGrpSpPr>
              <a:grpSpLocks/>
            </p:cNvGrpSpPr>
            <p:nvPr/>
          </p:nvGrpSpPr>
          <p:grpSpPr bwMode="auto">
            <a:xfrm rot="19097823">
              <a:off x="8279792" y="4499676"/>
              <a:ext cx="218220" cy="1157935"/>
              <a:chOff x="638" y="3175"/>
              <a:chExt cx="168" cy="887"/>
            </a:xfrm>
          </p:grpSpPr>
          <p:sp>
            <p:nvSpPr>
              <p:cNvPr id="27" name="Freeform 244">
                <a:extLst>
                  <a:ext uri="{FF2B5EF4-FFF2-40B4-BE49-F238E27FC236}">
                    <a16:creationId xmlns:a16="http://schemas.microsoft.com/office/drawing/2014/main" id="{74918618-1718-C24A-B3D8-DF6DA7072194}"/>
                  </a:ext>
                </a:extLst>
              </p:cNvPr>
              <p:cNvSpPr>
                <a:spLocks/>
              </p:cNvSpPr>
              <p:nvPr/>
            </p:nvSpPr>
            <p:spPr bwMode="auto">
              <a:xfrm rot="1195820">
                <a:off x="638" y="3175"/>
                <a:ext cx="96" cy="887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66">
                <a:extLst>
                  <a:ext uri="{FF2B5EF4-FFF2-40B4-BE49-F238E27FC236}">
                    <a16:creationId xmlns:a16="http://schemas.microsoft.com/office/drawing/2014/main" id="{739A2063-B51C-3F44-B0DB-F3A39DCA4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367">
              <a:extLst>
                <a:ext uri="{FF2B5EF4-FFF2-40B4-BE49-F238E27FC236}">
                  <a16:creationId xmlns:a16="http://schemas.microsoft.com/office/drawing/2014/main" id="{36019D34-DA7A-0C4A-81F3-0634C8D54C3A}"/>
                </a:ext>
              </a:extLst>
            </p:cNvPr>
            <p:cNvGrpSpPr>
              <a:grpSpLocks/>
            </p:cNvGrpSpPr>
            <p:nvPr/>
          </p:nvGrpSpPr>
          <p:grpSpPr bwMode="auto">
            <a:xfrm rot="4391373">
              <a:off x="6719881" y="3818340"/>
              <a:ext cx="324122" cy="2560073"/>
              <a:chOff x="691" y="3182"/>
              <a:chExt cx="173" cy="1217"/>
            </a:xfrm>
          </p:grpSpPr>
          <p:sp>
            <p:nvSpPr>
              <p:cNvPr id="30" name="Freeform 244">
                <a:extLst>
                  <a:ext uri="{FF2B5EF4-FFF2-40B4-BE49-F238E27FC236}">
                    <a16:creationId xmlns:a16="http://schemas.microsoft.com/office/drawing/2014/main" id="{3AE3CD04-3CDB-8D4B-AA43-77C77C40035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53009">
                <a:off x="748" y="3182"/>
                <a:ext cx="116" cy="1217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66">
                <a:extLst>
                  <a:ext uri="{FF2B5EF4-FFF2-40B4-BE49-F238E27FC236}">
                    <a16:creationId xmlns:a16="http://schemas.microsoft.com/office/drawing/2014/main" id="{02C43680-38E3-A54B-9761-EE1C1E092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CC2FA5-FADA-DB43-B161-470A8615E00B}"/>
                </a:ext>
              </a:extLst>
            </p:cNvPr>
            <p:cNvSpPr/>
            <p:nvPr/>
          </p:nvSpPr>
          <p:spPr>
            <a:xfrm>
              <a:off x="8052030" y="4509237"/>
              <a:ext cx="167714" cy="14331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 323">
              <a:extLst>
                <a:ext uri="{FF2B5EF4-FFF2-40B4-BE49-F238E27FC236}">
                  <a16:creationId xmlns:a16="http://schemas.microsoft.com/office/drawing/2014/main" id="{73AC7D24-0FCE-E548-B304-EBD983ED3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839" y="3263933"/>
              <a:ext cx="346608" cy="222388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40FF543-54BD-474E-848C-852056B5F4FD}"/>
                    </a:ext>
                  </a:extLst>
                </p:cNvPr>
                <p:cNvSpPr txBox="1"/>
                <p:nvPr/>
              </p:nvSpPr>
              <p:spPr>
                <a:xfrm>
                  <a:off x="7619657" y="3896378"/>
                  <a:ext cx="243002" cy="291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40FF543-54BD-474E-848C-852056B5F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57" y="3896378"/>
                  <a:ext cx="243002" cy="291591"/>
                </a:xfrm>
                <a:prstGeom prst="rect">
                  <a:avLst/>
                </a:prstGeom>
                <a:blipFill>
                  <a:blip r:embed="rId2"/>
                  <a:stretch>
                    <a:fillRect l="-30000" r="-25000" b="-25000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E8DD93C-C631-7648-B382-F11E6371E36C}"/>
                    </a:ext>
                  </a:extLst>
                </p:cNvPr>
                <p:cNvSpPr txBox="1"/>
                <p:nvPr/>
              </p:nvSpPr>
              <p:spPr>
                <a:xfrm>
                  <a:off x="8847345" y="3714818"/>
                  <a:ext cx="243002" cy="291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E8DD93C-C631-7648-B382-F11E6371E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345" y="3714818"/>
                  <a:ext cx="243002" cy="291591"/>
                </a:xfrm>
                <a:prstGeom prst="rect">
                  <a:avLst/>
                </a:prstGeom>
                <a:blipFill>
                  <a:blip r:embed="rId3"/>
                  <a:stretch>
                    <a:fillRect l="-28571" r="-19048" b="-25000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C8BF2F7-6A20-7843-B147-5523ADDC614B}"/>
                    </a:ext>
                  </a:extLst>
                </p:cNvPr>
                <p:cNvSpPr txBox="1"/>
                <p:nvPr/>
              </p:nvSpPr>
              <p:spPr>
                <a:xfrm>
                  <a:off x="8462689" y="4830808"/>
                  <a:ext cx="243002" cy="291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C8BF2F7-6A20-7843-B147-5523ADDC61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689" y="4830808"/>
                  <a:ext cx="243002" cy="291591"/>
                </a:xfrm>
                <a:prstGeom prst="rect">
                  <a:avLst/>
                </a:prstGeom>
                <a:blipFill>
                  <a:blip r:embed="rId4"/>
                  <a:stretch>
                    <a:fillRect l="-30000" r="-25000" b="-20833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78B4E85-99E3-A442-9A8B-C70E7E7F5358}"/>
                    </a:ext>
                  </a:extLst>
                </p:cNvPr>
                <p:cNvSpPr txBox="1"/>
                <p:nvPr/>
              </p:nvSpPr>
              <p:spPr>
                <a:xfrm>
                  <a:off x="7278988" y="4996665"/>
                  <a:ext cx="243002" cy="291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78B4E85-99E3-A442-9A8B-C70E7E7F53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988" y="4996665"/>
                  <a:ext cx="243002" cy="291591"/>
                </a:xfrm>
                <a:prstGeom prst="rect">
                  <a:avLst/>
                </a:prstGeom>
                <a:blipFill>
                  <a:blip r:embed="rId5"/>
                  <a:stretch>
                    <a:fillRect l="-30000" r="-25000" b="-25000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C713BB-5EF2-0B33-F04E-312A9CDE48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074" y="3457560"/>
              <a:ext cx="2114978" cy="21529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B1C988-85E9-38AB-C935-B713C6631023}"/>
                </a:ext>
              </a:extLst>
            </p:cNvPr>
            <p:cNvSpPr/>
            <p:nvPr/>
          </p:nvSpPr>
          <p:spPr>
            <a:xfrm>
              <a:off x="5401298" y="5610531"/>
              <a:ext cx="302177" cy="2067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A98A5E7-413F-5700-61EB-FC0E5FD4E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4653" y="3520388"/>
              <a:ext cx="2114978" cy="21529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B1EAD61-D1D4-83CE-3639-B3EB391F3569}"/>
                </a:ext>
              </a:extLst>
            </p:cNvPr>
            <p:cNvCxnSpPr>
              <a:cxnSpLocks/>
              <a:endCxn id="117" idx="2"/>
            </p:cNvCxnSpPr>
            <p:nvPr/>
          </p:nvCxnSpPr>
          <p:spPr>
            <a:xfrm flipV="1">
              <a:off x="5686696" y="5731971"/>
              <a:ext cx="2759791" cy="202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D9E3B0E-9196-8A9B-6A39-46CC354527C4}"/>
                </a:ext>
              </a:extLst>
            </p:cNvPr>
            <p:cNvSpPr/>
            <p:nvPr/>
          </p:nvSpPr>
          <p:spPr>
            <a:xfrm>
              <a:off x="8446487" y="5628621"/>
              <a:ext cx="302177" cy="2067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EF7706B-BAED-FB13-F705-937B298047C5}"/>
                </a:ext>
              </a:extLst>
            </p:cNvPr>
            <p:cNvCxnSpPr>
              <a:cxnSpLocks/>
            </p:cNvCxnSpPr>
            <p:nvPr/>
          </p:nvCxnSpPr>
          <p:spPr>
            <a:xfrm>
              <a:off x="7918331" y="3400263"/>
              <a:ext cx="28391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7F1231-1613-74AE-0404-450E36154BFD}"/>
                </a:ext>
              </a:extLst>
            </p:cNvPr>
            <p:cNvSpPr/>
            <p:nvPr/>
          </p:nvSpPr>
          <p:spPr>
            <a:xfrm>
              <a:off x="7630821" y="3264036"/>
              <a:ext cx="302177" cy="2067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A3E9153-9B9B-1D3B-CD04-CF2546126D23}"/>
                </a:ext>
              </a:extLst>
            </p:cNvPr>
            <p:cNvSpPr/>
            <p:nvPr/>
          </p:nvSpPr>
          <p:spPr>
            <a:xfrm>
              <a:off x="10628542" y="3329828"/>
              <a:ext cx="302177" cy="2067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F739C-446B-4042-9B6B-A0D9353A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7F2EC-28B0-0D4D-B0FE-4C90892922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38D9D-1F35-9FD1-B782-27EFA6DC9F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Signal sharing in resistive silicon detectors</a:t>
            </a:r>
            <a:endParaRPr lang="en-IT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D6AE76-1C3F-044D-B91F-C72AE9E64731}"/>
              </a:ext>
            </a:extLst>
          </p:cNvPr>
          <p:cNvSpPr txBox="1"/>
          <p:nvPr/>
        </p:nvSpPr>
        <p:spPr>
          <a:xfrm>
            <a:off x="833200" y="798684"/>
            <a:ext cx="9642383" cy="413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The signal sees several impedances in parallel, and it is split according to Ohm’s law.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C5FAED-2D22-044C-8132-06ECDDBD0A8C}"/>
                  </a:ext>
                </a:extLst>
              </p:cNvPr>
              <p:cNvSpPr txBox="1"/>
              <p:nvPr/>
            </p:nvSpPr>
            <p:spPr>
              <a:xfrm>
                <a:off x="2861208" y="2255210"/>
                <a:ext cx="1572359" cy="1765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400" b="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C5FAED-2D22-044C-8132-06ECDDBD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08" y="2255210"/>
                <a:ext cx="1572359" cy="1765740"/>
              </a:xfrm>
              <a:prstGeom prst="rect">
                <a:avLst/>
              </a:prstGeom>
              <a:blipFill>
                <a:blip r:embed="rId6"/>
                <a:stretch>
                  <a:fillRect b="-450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914AE82-CED5-4E49-AF8D-6C3A3DF6B0FD}"/>
              </a:ext>
            </a:extLst>
          </p:cNvPr>
          <p:cNvSpPr txBox="1"/>
          <p:nvPr/>
        </p:nvSpPr>
        <p:spPr>
          <a:xfrm>
            <a:off x="828186" y="1381305"/>
            <a:ext cx="4493484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Each pad gets a share of the total signal, exactly as in a current divider</a:t>
            </a:r>
          </a:p>
        </p:txBody>
      </p:sp>
      <p:grpSp>
        <p:nvGrpSpPr>
          <p:cNvPr id="80" name="Group 367">
            <a:extLst>
              <a:ext uri="{FF2B5EF4-FFF2-40B4-BE49-F238E27FC236}">
                <a16:creationId xmlns:a16="http://schemas.microsoft.com/office/drawing/2014/main" id="{84E8FC79-9EC9-974E-AC29-EF158AE144F4}"/>
              </a:ext>
            </a:extLst>
          </p:cNvPr>
          <p:cNvGrpSpPr>
            <a:grpSpLocks/>
          </p:cNvGrpSpPr>
          <p:nvPr/>
        </p:nvGrpSpPr>
        <p:grpSpPr bwMode="auto">
          <a:xfrm>
            <a:off x="-3531711" y="1777533"/>
            <a:ext cx="184150" cy="914400"/>
            <a:chOff x="691" y="3197"/>
            <a:chExt cx="116" cy="576"/>
          </a:xfrm>
        </p:grpSpPr>
        <p:sp>
          <p:nvSpPr>
            <p:cNvPr id="81" name="Freeform 244">
              <a:extLst>
                <a:ext uri="{FF2B5EF4-FFF2-40B4-BE49-F238E27FC236}">
                  <a16:creationId xmlns:a16="http://schemas.microsoft.com/office/drawing/2014/main" id="{626CDEAB-5884-5548-81F0-DF96FC8A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3197"/>
              <a:ext cx="116" cy="576"/>
            </a:xfrm>
            <a:custGeom>
              <a:avLst/>
              <a:gdLst>
                <a:gd name="T0" fmla="*/ 58 w 116"/>
                <a:gd name="T1" fmla="*/ 0 h 1152"/>
                <a:gd name="T2" fmla="*/ 58 w 116"/>
                <a:gd name="T3" fmla="*/ 115 h 1152"/>
                <a:gd name="T4" fmla="*/ 116 w 116"/>
                <a:gd name="T5" fmla="*/ 144 h 1152"/>
                <a:gd name="T6" fmla="*/ 0 w 116"/>
                <a:gd name="T7" fmla="*/ 202 h 1152"/>
                <a:gd name="T8" fmla="*/ 116 w 116"/>
                <a:gd name="T9" fmla="*/ 259 h 1152"/>
                <a:gd name="T10" fmla="*/ 0 w 116"/>
                <a:gd name="T11" fmla="*/ 317 h 1152"/>
                <a:gd name="T12" fmla="*/ 116 w 116"/>
                <a:gd name="T13" fmla="*/ 375 h 1152"/>
                <a:gd name="T14" fmla="*/ 0 w 116"/>
                <a:gd name="T15" fmla="*/ 432 h 1152"/>
                <a:gd name="T16" fmla="*/ 58 w 116"/>
                <a:gd name="T17" fmla="*/ 461 h 1152"/>
                <a:gd name="T18" fmla="*/ 58 w 116"/>
                <a:gd name="T19" fmla="*/ 576 h 1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152">
                  <a:moveTo>
                    <a:pt x="58" y="0"/>
                  </a:moveTo>
                  <a:lnTo>
                    <a:pt x="58" y="230"/>
                  </a:lnTo>
                  <a:lnTo>
                    <a:pt x="116" y="288"/>
                  </a:lnTo>
                  <a:lnTo>
                    <a:pt x="0" y="403"/>
                  </a:lnTo>
                  <a:lnTo>
                    <a:pt x="116" y="518"/>
                  </a:lnTo>
                  <a:lnTo>
                    <a:pt x="0" y="634"/>
                  </a:lnTo>
                  <a:lnTo>
                    <a:pt x="116" y="749"/>
                  </a:lnTo>
                  <a:lnTo>
                    <a:pt x="0" y="864"/>
                  </a:lnTo>
                  <a:lnTo>
                    <a:pt x="58" y="922"/>
                  </a:lnTo>
                  <a:lnTo>
                    <a:pt x="58" y="115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66">
              <a:extLst>
                <a:ext uri="{FF2B5EF4-FFF2-40B4-BE49-F238E27FC236}">
                  <a16:creationId xmlns:a16="http://schemas.microsoft.com/office/drawing/2014/main" id="{CC3830F8-4A86-F742-B8D4-E5E061F9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3197"/>
              <a:ext cx="115" cy="576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2359F0A-027E-3348-A803-75835A912656}"/>
                  </a:ext>
                </a:extLst>
              </p:cNvPr>
              <p:cNvSpPr txBox="1"/>
              <p:nvPr/>
            </p:nvSpPr>
            <p:spPr>
              <a:xfrm>
                <a:off x="519958" y="3305361"/>
                <a:ext cx="320537" cy="360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2359F0A-027E-3348-A803-75835A91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8" y="3305361"/>
                <a:ext cx="320537" cy="360099"/>
              </a:xfrm>
              <a:prstGeom prst="rect">
                <a:avLst/>
              </a:prstGeom>
              <a:blipFill>
                <a:blip r:embed="rId7"/>
                <a:stretch>
                  <a:fillRect l="-11538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AFEFEB-8660-2949-AAF5-F1445F258633}"/>
              </a:ext>
            </a:extLst>
          </p:cNvPr>
          <p:cNvGrpSpPr/>
          <p:nvPr/>
        </p:nvGrpSpPr>
        <p:grpSpPr>
          <a:xfrm>
            <a:off x="833200" y="2530490"/>
            <a:ext cx="1732942" cy="1806474"/>
            <a:chOff x="789716" y="2170508"/>
            <a:chExt cx="1732942" cy="180647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B36CC56-D365-984B-B0FD-BC11BA70C46C}"/>
                </a:ext>
              </a:extLst>
            </p:cNvPr>
            <p:cNvSpPr/>
            <p:nvPr/>
          </p:nvSpPr>
          <p:spPr>
            <a:xfrm>
              <a:off x="1618168" y="2170508"/>
              <a:ext cx="221226" cy="1769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7" name="Group 367">
              <a:extLst>
                <a:ext uri="{FF2B5EF4-FFF2-40B4-BE49-F238E27FC236}">
                  <a16:creationId xmlns:a16="http://schemas.microsoft.com/office/drawing/2014/main" id="{31674BB8-44DA-2544-955D-5FA3F905C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716" y="2603553"/>
              <a:ext cx="184150" cy="914400"/>
              <a:chOff x="691" y="3197"/>
              <a:chExt cx="116" cy="576"/>
            </a:xfrm>
          </p:grpSpPr>
          <p:sp>
            <p:nvSpPr>
              <p:cNvPr id="78" name="Freeform 244">
                <a:extLst>
                  <a:ext uri="{FF2B5EF4-FFF2-40B4-BE49-F238E27FC236}">
                    <a16:creationId xmlns:a16="http://schemas.microsoft.com/office/drawing/2014/main" id="{B8694414-C2C3-EF48-99E2-EBB12748F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66">
                <a:extLst>
                  <a:ext uri="{FF2B5EF4-FFF2-40B4-BE49-F238E27FC236}">
                    <a16:creationId xmlns:a16="http://schemas.microsoft.com/office/drawing/2014/main" id="{E8EE3777-C0C1-544E-8B5C-2C86FB7C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" name="Group 367">
              <a:extLst>
                <a:ext uri="{FF2B5EF4-FFF2-40B4-BE49-F238E27FC236}">
                  <a16:creationId xmlns:a16="http://schemas.microsoft.com/office/drawing/2014/main" id="{F074158C-A806-1E4B-AFC5-06FC292D8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5864" y="2603553"/>
              <a:ext cx="184150" cy="914400"/>
              <a:chOff x="691" y="3197"/>
              <a:chExt cx="116" cy="576"/>
            </a:xfrm>
          </p:grpSpPr>
          <p:sp>
            <p:nvSpPr>
              <p:cNvPr id="84" name="Freeform 244">
                <a:extLst>
                  <a:ext uri="{FF2B5EF4-FFF2-40B4-BE49-F238E27FC236}">
                    <a16:creationId xmlns:a16="http://schemas.microsoft.com/office/drawing/2014/main" id="{FFC459E7-1181-9B43-8E10-FC86B1B32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66">
                <a:extLst>
                  <a:ext uri="{FF2B5EF4-FFF2-40B4-BE49-F238E27FC236}">
                    <a16:creationId xmlns:a16="http://schemas.microsoft.com/office/drawing/2014/main" id="{89C359F3-CE75-3045-ACA0-D57B9433F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" name="Group 367">
              <a:extLst>
                <a:ext uri="{FF2B5EF4-FFF2-40B4-BE49-F238E27FC236}">
                  <a16:creationId xmlns:a16="http://schemas.microsoft.com/office/drawing/2014/main" id="{D5C9D5F5-3202-BA40-8F18-5724B9D27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9444" y="2603553"/>
              <a:ext cx="184150" cy="914400"/>
              <a:chOff x="691" y="3197"/>
              <a:chExt cx="116" cy="576"/>
            </a:xfrm>
          </p:grpSpPr>
          <p:sp>
            <p:nvSpPr>
              <p:cNvPr id="87" name="Freeform 244">
                <a:extLst>
                  <a:ext uri="{FF2B5EF4-FFF2-40B4-BE49-F238E27FC236}">
                    <a16:creationId xmlns:a16="http://schemas.microsoft.com/office/drawing/2014/main" id="{67A66D12-F576-9346-BB9B-D83AE3EEE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66">
                <a:extLst>
                  <a:ext uri="{FF2B5EF4-FFF2-40B4-BE49-F238E27FC236}">
                    <a16:creationId xmlns:a16="http://schemas.microsoft.com/office/drawing/2014/main" id="{D2EFF1AC-AAE7-E24D-8CB2-01339994E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" name="Group 367">
              <a:extLst>
                <a:ext uri="{FF2B5EF4-FFF2-40B4-BE49-F238E27FC236}">
                  <a16:creationId xmlns:a16="http://schemas.microsoft.com/office/drawing/2014/main" id="{AC98D332-ECE7-DC42-BF34-15A152D86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8508" y="2603553"/>
              <a:ext cx="184150" cy="914400"/>
              <a:chOff x="691" y="3197"/>
              <a:chExt cx="116" cy="576"/>
            </a:xfrm>
          </p:grpSpPr>
          <p:sp>
            <p:nvSpPr>
              <p:cNvPr id="90" name="Freeform 244">
                <a:extLst>
                  <a:ext uri="{FF2B5EF4-FFF2-40B4-BE49-F238E27FC236}">
                    <a16:creationId xmlns:a16="http://schemas.microsoft.com/office/drawing/2014/main" id="{2FBA5521-1A6C-0D4E-8242-494E0B095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115 h 1152"/>
                  <a:gd name="T4" fmla="*/ 116 w 116"/>
                  <a:gd name="T5" fmla="*/ 144 h 1152"/>
                  <a:gd name="T6" fmla="*/ 0 w 116"/>
                  <a:gd name="T7" fmla="*/ 202 h 1152"/>
                  <a:gd name="T8" fmla="*/ 116 w 116"/>
                  <a:gd name="T9" fmla="*/ 259 h 1152"/>
                  <a:gd name="T10" fmla="*/ 0 w 116"/>
                  <a:gd name="T11" fmla="*/ 317 h 1152"/>
                  <a:gd name="T12" fmla="*/ 116 w 116"/>
                  <a:gd name="T13" fmla="*/ 375 h 1152"/>
                  <a:gd name="T14" fmla="*/ 0 w 116"/>
                  <a:gd name="T15" fmla="*/ 432 h 1152"/>
                  <a:gd name="T16" fmla="*/ 58 w 116"/>
                  <a:gd name="T17" fmla="*/ 461 h 1152"/>
                  <a:gd name="T18" fmla="*/ 58 w 116"/>
                  <a:gd name="T19" fmla="*/ 57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66">
                <a:extLst>
                  <a:ext uri="{FF2B5EF4-FFF2-40B4-BE49-F238E27FC236}">
                    <a16:creationId xmlns:a16="http://schemas.microsoft.com/office/drawing/2014/main" id="{4D35C5DE-BAE4-7145-80FA-07245E228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" name="Group 324">
              <a:extLst>
                <a:ext uri="{FF2B5EF4-FFF2-40B4-BE49-F238E27FC236}">
                  <a16:creationId xmlns:a16="http://schemas.microsoft.com/office/drawing/2014/main" id="{5C9732DB-087B-EC46-B867-8F5841DFC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480" y="2341857"/>
              <a:ext cx="1598614" cy="1635125"/>
              <a:chOff x="1986" y="957"/>
              <a:chExt cx="1007" cy="1030"/>
            </a:xfrm>
          </p:grpSpPr>
          <p:grpSp>
            <p:nvGrpSpPr>
              <p:cNvPr id="93" name="Group 125">
                <a:extLst>
                  <a:ext uri="{FF2B5EF4-FFF2-40B4-BE49-F238E27FC236}">
                    <a16:creationId xmlns:a16="http://schemas.microsoft.com/office/drawing/2014/main" id="{279FD0EF-D998-D443-A288-BBE1687E4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6" y="957"/>
                <a:ext cx="1007" cy="1030"/>
                <a:chOff x="1461" y="1245"/>
                <a:chExt cx="1007" cy="1030"/>
              </a:xfrm>
            </p:grpSpPr>
            <p:grpSp>
              <p:nvGrpSpPr>
                <p:cNvPr id="95" name="Group 126">
                  <a:extLst>
                    <a:ext uri="{FF2B5EF4-FFF2-40B4-BE49-F238E27FC236}">
                      <a16:creationId xmlns:a16="http://schemas.microsoft.com/office/drawing/2014/main" id="{5EFE7317-4BEC-E44D-AB3A-9FE2A2F81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40" y="2160"/>
                  <a:ext cx="288" cy="115"/>
                  <a:chOff x="1407" y="2160"/>
                  <a:chExt cx="288" cy="115"/>
                </a:xfrm>
              </p:grpSpPr>
              <p:sp>
                <p:nvSpPr>
                  <p:cNvPr id="99" name="Line 127">
                    <a:extLst>
                      <a:ext uri="{FF2B5EF4-FFF2-40B4-BE49-F238E27FC236}">
                        <a16:creationId xmlns:a16="http://schemas.microsoft.com/office/drawing/2014/main" id="{78ACB7A5-A398-8F47-9559-9C5638482A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07" y="2160"/>
                    <a:ext cx="28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0" name="Line 128">
                    <a:extLst>
                      <a:ext uri="{FF2B5EF4-FFF2-40B4-BE49-F238E27FC236}">
                        <a16:creationId xmlns:a16="http://schemas.microsoft.com/office/drawing/2014/main" id="{F33368DF-0345-A340-9340-61E996AB8A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218"/>
                    <a:ext cx="1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" name="Line 129">
                    <a:extLst>
                      <a:ext uri="{FF2B5EF4-FFF2-40B4-BE49-F238E27FC236}">
                        <a16:creationId xmlns:a16="http://schemas.microsoft.com/office/drawing/2014/main" id="{D1D5341B-E7A1-214E-8FCC-57D40DB286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2" y="2275"/>
                    <a:ext cx="5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6" name="Line 130">
                  <a:extLst>
                    <a:ext uri="{FF2B5EF4-FFF2-40B4-BE49-F238E27FC236}">
                      <a16:creationId xmlns:a16="http://schemas.microsoft.com/office/drawing/2014/main" id="{93DF2485-97BF-E546-9CFF-EA3A76699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83" y="1995"/>
                  <a:ext cx="0" cy="1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" name="Line 130">
                  <a:extLst>
                    <a:ext uri="{FF2B5EF4-FFF2-40B4-BE49-F238E27FC236}">
                      <a16:creationId xmlns:a16="http://schemas.microsoft.com/office/drawing/2014/main" id="{A88C2299-E4D9-6447-B1DC-067EE3ADD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1987"/>
                  <a:ext cx="972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" name="Line 130">
                  <a:extLst>
                    <a:ext uri="{FF2B5EF4-FFF2-40B4-BE49-F238E27FC236}">
                      <a16:creationId xmlns:a16="http://schemas.microsoft.com/office/drawing/2014/main" id="{9A5FCA16-A776-3049-A635-301B10EEB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61" y="1418"/>
                  <a:ext cx="1007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4" name="Line 130">
                  <a:extLst>
                    <a:ext uri="{FF2B5EF4-FFF2-40B4-BE49-F238E27FC236}">
                      <a16:creationId xmlns:a16="http://schemas.microsoft.com/office/drawing/2014/main" id="{2B9E75CD-83BD-7241-9E3A-91A30EEFD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3" y="1245"/>
                  <a:ext cx="0" cy="1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4" name="Freeform 323">
                <a:extLst>
                  <a:ext uri="{FF2B5EF4-FFF2-40B4-BE49-F238E27FC236}">
                    <a16:creationId xmlns:a16="http://schemas.microsoft.com/office/drawing/2014/main" id="{7697809B-06B1-9340-A00D-78ED510D5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699"/>
                <a:ext cx="288" cy="173"/>
              </a:xfrm>
              <a:custGeom>
                <a:avLst/>
                <a:gdLst>
                  <a:gd name="T0" fmla="*/ 115 w 288"/>
                  <a:gd name="T1" fmla="*/ 0 h 173"/>
                  <a:gd name="T2" fmla="*/ 0 w 288"/>
                  <a:gd name="T3" fmla="*/ 173 h 173"/>
                  <a:gd name="T4" fmla="*/ 288 w 288"/>
                  <a:gd name="T5" fmla="*/ 173 h 173"/>
                  <a:gd name="T6" fmla="*/ 115 w 288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8" h="173">
                    <a:moveTo>
                      <a:pt x="115" y="0"/>
                    </a:moveTo>
                    <a:lnTo>
                      <a:pt x="0" y="173"/>
                    </a:lnTo>
                    <a:lnTo>
                      <a:pt x="288" y="173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2C825718-DD47-2544-B174-690AE7B9388E}"/>
                    </a:ext>
                  </a:extLst>
                </p:cNvPr>
                <p:cNvSpPr txBox="1"/>
                <p:nvPr/>
              </p:nvSpPr>
              <p:spPr>
                <a:xfrm>
                  <a:off x="1047870" y="2945379"/>
                  <a:ext cx="320537" cy="360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2C825718-DD47-2544-B174-690AE7B93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870" y="2945379"/>
                  <a:ext cx="320537" cy="360099"/>
                </a:xfrm>
                <a:prstGeom prst="rect">
                  <a:avLst/>
                </a:prstGeom>
                <a:blipFill>
                  <a:blip r:embed="rId8"/>
                  <a:stretch>
                    <a:fillRect l="-15385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CCCBCD22-1A4D-7E40-80E1-22B53A0A99B5}"/>
                    </a:ext>
                  </a:extLst>
                </p:cNvPr>
                <p:cNvSpPr txBox="1"/>
                <p:nvPr/>
              </p:nvSpPr>
              <p:spPr>
                <a:xfrm>
                  <a:off x="2056210" y="2937584"/>
                  <a:ext cx="320537" cy="360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CCCBCD22-1A4D-7E40-80E1-22B53A0A9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6210" y="2937584"/>
                  <a:ext cx="320537" cy="360099"/>
                </a:xfrm>
                <a:prstGeom prst="rect">
                  <a:avLst/>
                </a:prstGeom>
                <a:blipFill>
                  <a:blip r:embed="rId9"/>
                  <a:stretch>
                    <a:fillRect l="-11538" r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4FBB8AD-75FC-8242-8FDB-96FA5CD39329}"/>
                    </a:ext>
                  </a:extLst>
                </p:cNvPr>
                <p:cNvSpPr txBox="1"/>
                <p:nvPr/>
              </p:nvSpPr>
              <p:spPr>
                <a:xfrm>
                  <a:off x="1582062" y="2930705"/>
                  <a:ext cx="320537" cy="360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4FBB8AD-75FC-8242-8FDB-96FA5CD39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062" y="2930705"/>
                  <a:ext cx="320537" cy="360099"/>
                </a:xfrm>
                <a:prstGeom prst="rect">
                  <a:avLst/>
                </a:prstGeom>
                <a:blipFill>
                  <a:blip r:embed="rId10"/>
                  <a:stretch>
                    <a:fillRect l="-15385" r="-3846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EB180D-4276-594A-AC4B-807ACD754CF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8004302" y="1905866"/>
            <a:ext cx="1133247" cy="227365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6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C46CD-09C3-6D7A-2FE4-E7FAB8257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AB233-3025-271C-1EDB-890EC87B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0769-566A-8A17-D698-F8664FEC8A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4371C-8113-E5AE-E448-E8DA6F5B20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Silicon life in 2010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CB8E2-2391-39C1-6B9B-7C7DD36A10F0}"/>
              </a:ext>
            </a:extLst>
          </p:cNvPr>
          <p:cNvSpPr txBox="1"/>
          <p:nvPr/>
        </p:nvSpPr>
        <p:spPr>
          <a:xfrm>
            <a:off x="1768643" y="787125"/>
            <a:ext cx="10994635" cy="125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Very mature silicon </a:t>
            </a:r>
            <a:r>
              <a:rPr lang="en-IT" sz="2400" b="1" dirty="0"/>
              <a:t>systems, very large silicon trackers</a:t>
            </a:r>
          </a:p>
          <a:p>
            <a:pPr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DDA37-20B8-5724-88E8-D4F0607A0B4F}"/>
              </a:ext>
            </a:extLst>
          </p:cNvPr>
          <p:cNvSpPr txBox="1"/>
          <p:nvPr/>
        </p:nvSpPr>
        <p:spPr>
          <a:xfrm>
            <a:off x="1030945" y="1146861"/>
            <a:ext cx="6138760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Millions of channels, very reliable, very radiation hard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pic>
        <p:nvPicPr>
          <p:cNvPr id="8" name="Picture 7" descr="CMS_Silicon_Tracker_Arty_HiRes.jpg">
            <a:extLst>
              <a:ext uri="{FF2B5EF4-FFF2-40B4-BE49-F238E27FC236}">
                <a16:creationId xmlns:a16="http://schemas.microsoft.com/office/drawing/2014/main" id="{61DB4A1E-CAB9-961D-B1F8-03B0E6A577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960" y="1338808"/>
            <a:ext cx="4516259" cy="3023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02B87-B47E-A90F-C90D-F8CE15C1BE21}"/>
              </a:ext>
            </a:extLst>
          </p:cNvPr>
          <p:cNvSpPr txBox="1"/>
          <p:nvPr/>
        </p:nvSpPr>
        <p:spPr>
          <a:xfrm>
            <a:off x="1030945" y="3887668"/>
            <a:ext cx="6002277" cy="1133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A true statement: </a:t>
            </a:r>
          </a:p>
          <a:p>
            <a:pPr>
              <a:lnSpc>
                <a:spcPct val="130000"/>
              </a:lnSpc>
            </a:pPr>
            <a:r>
              <a:rPr lang="en-IT" dirty="0"/>
              <a:t>Silicon sensors are not suitable timing detectors</a:t>
            </a:r>
            <a:r>
              <a:rPr lang="en-GB" dirty="0"/>
              <a:t> </a:t>
            </a:r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91AF7-2BB7-8AC2-7ABF-FADE1EBDB12F}"/>
              </a:ext>
            </a:extLst>
          </p:cNvPr>
          <p:cNvSpPr txBox="1"/>
          <p:nvPr/>
        </p:nvSpPr>
        <p:spPr>
          <a:xfrm>
            <a:off x="1030945" y="2469829"/>
            <a:ext cx="6400800" cy="1133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A nagging problem:</a:t>
            </a: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Radiation damage causes charge trapping, reducing the signal in heavily irradiated sensors.</a:t>
            </a:r>
          </a:p>
        </p:txBody>
      </p:sp>
    </p:spTree>
    <p:extLst>
      <p:ext uri="{BB962C8B-B14F-4D97-AF65-F5344CB8AC3E}">
        <p14:creationId xmlns:p14="http://schemas.microsoft.com/office/powerpoint/2010/main" val="180587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A16EA418-D993-F440-9CA4-05EAFFAD641C}"/>
              </a:ext>
            </a:extLst>
          </p:cNvPr>
          <p:cNvSpPr/>
          <p:nvPr/>
        </p:nvSpPr>
        <p:spPr>
          <a:xfrm flipH="1">
            <a:off x="8699937" y="4680101"/>
            <a:ext cx="258536" cy="169486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EC464B1-72FF-014A-AA2A-DCF4EAFA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2B7B7-17E9-5B41-8298-8EA7E7705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07E328-D5FD-E548-1DBD-13B5A9DEA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536" y="0"/>
            <a:ext cx="11814423" cy="641762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RSD principle of operation in motion</a:t>
            </a:r>
            <a:endParaRPr lang="en-IT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-14288"/>
            <a:ext cx="11814175" cy="666751"/>
          </a:xfrm>
          <a:prstGeom prst="rect">
            <a:avLst/>
          </a:prstGeom>
        </p:spPr>
        <p:txBody>
          <a:bodyPr tIns="35203">
            <a:no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293A7B-E06E-0148-8CA4-4478B0C015D7}"/>
              </a:ext>
            </a:extLst>
          </p:cNvPr>
          <p:cNvSpPr/>
          <p:nvPr/>
        </p:nvSpPr>
        <p:spPr>
          <a:xfrm rot="3110930" flipV="1">
            <a:off x="7209447" y="4013172"/>
            <a:ext cx="165063" cy="270520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39D2-B67E-8642-A6A8-3BEA6C3597A5}"/>
              </a:ext>
            </a:extLst>
          </p:cNvPr>
          <p:cNvGrpSpPr/>
          <p:nvPr/>
        </p:nvGrpSpPr>
        <p:grpSpPr>
          <a:xfrm>
            <a:off x="2008415" y="2818643"/>
            <a:ext cx="9667286" cy="3722915"/>
            <a:chOff x="2008415" y="2818643"/>
            <a:chExt cx="9667286" cy="372291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BA0D3A48-AB61-8C44-AFD6-5DDCD9FA9EAB}"/>
                </a:ext>
              </a:extLst>
            </p:cNvPr>
            <p:cNvSpPr/>
            <p:nvPr/>
          </p:nvSpPr>
          <p:spPr>
            <a:xfrm>
              <a:off x="2008415" y="2818643"/>
              <a:ext cx="9667286" cy="3722915"/>
            </a:xfrm>
            <a:prstGeom prst="cube">
              <a:avLst>
                <a:gd name="adj" fmla="val 933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10EE24D-764B-194A-A5F2-F4EA390161EA}"/>
                </a:ext>
              </a:extLst>
            </p:cNvPr>
            <p:cNvSpPr/>
            <p:nvPr/>
          </p:nvSpPr>
          <p:spPr>
            <a:xfrm>
              <a:off x="5277495" y="2856116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C7928F90-5F2A-3A63-2529-F97F130719B1}"/>
                </a:ext>
              </a:extLst>
            </p:cNvPr>
            <p:cNvSpPr/>
            <p:nvPr/>
          </p:nvSpPr>
          <p:spPr>
            <a:xfrm rot="10800000">
              <a:off x="4988433" y="3346855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63B8C76-C2DE-65D4-5BB5-FCB185BCF3F0}"/>
                </a:ext>
              </a:extLst>
            </p:cNvPr>
            <p:cNvSpPr/>
            <p:nvPr/>
          </p:nvSpPr>
          <p:spPr>
            <a:xfrm>
              <a:off x="8990424" y="2857312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2EE84BCB-17EB-D039-1BF2-C4FD1113D577}"/>
                </a:ext>
              </a:extLst>
            </p:cNvPr>
            <p:cNvSpPr/>
            <p:nvPr/>
          </p:nvSpPr>
          <p:spPr>
            <a:xfrm rot="10800000">
              <a:off x="8701362" y="3348051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F6201B0-61F3-4FB3-E67A-EA9C6E2FC9A1}"/>
                </a:ext>
              </a:extLst>
            </p:cNvPr>
            <p:cNvSpPr/>
            <p:nvPr/>
          </p:nvSpPr>
          <p:spPr>
            <a:xfrm>
              <a:off x="3483583" y="4784590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B9B25DA-17CA-FBC4-BEC7-E86084DF7F80}"/>
                </a:ext>
              </a:extLst>
            </p:cNvPr>
            <p:cNvSpPr/>
            <p:nvPr/>
          </p:nvSpPr>
          <p:spPr>
            <a:xfrm rot="10800000">
              <a:off x="3194521" y="5275329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FC9F82B-0CD2-13E4-B1B3-54204235B79F}"/>
                </a:ext>
              </a:extLst>
            </p:cNvPr>
            <p:cNvSpPr/>
            <p:nvPr/>
          </p:nvSpPr>
          <p:spPr>
            <a:xfrm>
              <a:off x="7196512" y="4785786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66D9CA9C-D3EC-40C9-A0B5-CDA616A76398}"/>
                </a:ext>
              </a:extLst>
            </p:cNvPr>
            <p:cNvSpPr/>
            <p:nvPr/>
          </p:nvSpPr>
          <p:spPr>
            <a:xfrm rot="10800000">
              <a:off x="6907450" y="5276525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85CC3FE-18C2-AA4A-8AEB-304AC177495A}"/>
              </a:ext>
            </a:extLst>
          </p:cNvPr>
          <p:cNvSpPr/>
          <p:nvPr/>
        </p:nvSpPr>
        <p:spPr>
          <a:xfrm>
            <a:off x="3241141" y="2447694"/>
            <a:ext cx="138873" cy="10644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032B0517-9A4B-1043-A666-6A4B0C895B1C}"/>
              </a:ext>
            </a:extLst>
          </p:cNvPr>
          <p:cNvSpPr/>
          <p:nvPr/>
        </p:nvSpPr>
        <p:spPr>
          <a:xfrm rot="2794649">
            <a:off x="7027507" y="3914699"/>
            <a:ext cx="408041" cy="543326"/>
          </a:xfrm>
          <a:prstGeom prst="donut">
            <a:avLst>
              <a:gd name="adj" fmla="val 15658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64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0787 L 0.32227 0.2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03009 L 0.33932 0.25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 animBg="1"/>
      <p:bldP spid="14" grpId="0" animBg="1"/>
      <p:bldP spid="14" grpId="1" animBg="1"/>
      <p:bldP spid="31" grpId="0" animBg="1"/>
      <p:bldP spid="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8B39-E3E1-D70B-2180-D9C4DE0B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51D2EA-9363-729D-9005-8E98D8E6D9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461" y="849613"/>
            <a:ext cx="5994405" cy="59944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0855A-212F-2AA8-3BDB-AC35ED1C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3163F-E880-3E82-1496-1838972D62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617A63-5F62-F533-9DDA-9762DE48C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Example: square pixel, 500-micron pitch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F7B29-A4ED-9C4F-4AA0-AFEBBD0D5552}"/>
              </a:ext>
            </a:extLst>
          </p:cNvPr>
          <p:cNvSpPr txBox="1"/>
          <p:nvPr/>
        </p:nvSpPr>
        <p:spPr>
          <a:xfrm>
            <a:off x="1619941" y="3939174"/>
            <a:ext cx="184731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en-IT" b="1" dirty="0">
              <a:solidFill>
                <a:srgbClr val="80000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92EF71-0C0B-C8F8-CFD6-93640A7163E3}"/>
              </a:ext>
            </a:extLst>
          </p:cNvPr>
          <p:cNvGrpSpPr/>
          <p:nvPr/>
        </p:nvGrpSpPr>
        <p:grpSpPr>
          <a:xfrm>
            <a:off x="7372573" y="2668244"/>
            <a:ext cx="3065591" cy="1943356"/>
            <a:chOff x="6384794" y="2590174"/>
            <a:chExt cx="3065591" cy="194335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14330D0-674F-C327-C84E-1E10442182EF}"/>
                </a:ext>
              </a:extLst>
            </p:cNvPr>
            <p:cNvSpPr txBox="1"/>
            <p:nvPr/>
          </p:nvSpPr>
          <p:spPr>
            <a:xfrm>
              <a:off x="7443152" y="2590174"/>
              <a:ext cx="184731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IT" b="1" dirty="0">
                <a:solidFill>
                  <a:srgbClr val="800000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4607F67-7259-578D-EB7D-2172CCFE53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84794" y="2913530"/>
              <a:ext cx="3065591" cy="1620000"/>
              <a:chOff x="5494228" y="2888041"/>
              <a:chExt cx="2646796" cy="1398689"/>
            </a:xfrm>
          </p:grpSpPr>
          <p:pic>
            <p:nvPicPr>
              <p:cNvPr id="48" name="Picture 47" descr="A grid with red lines and circles&#10;&#10;Description automatically generated">
                <a:extLst>
                  <a:ext uri="{FF2B5EF4-FFF2-40B4-BE49-F238E27FC236}">
                    <a16:creationId xmlns:a16="http://schemas.microsoft.com/office/drawing/2014/main" id="{A7B93498-8710-BC58-59CD-E55AEF5E6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0068" y="2934749"/>
                <a:ext cx="2532414" cy="1296000"/>
              </a:xfrm>
              <a:prstGeom prst="rect">
                <a:avLst/>
              </a:prstGeom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0B50F4D-26E5-CC59-7A55-874D964D8871}"/>
                  </a:ext>
                </a:extLst>
              </p:cNvPr>
              <p:cNvGrpSpPr/>
              <p:nvPr/>
            </p:nvGrpSpPr>
            <p:grpSpPr>
              <a:xfrm>
                <a:off x="5494228" y="4137292"/>
                <a:ext cx="2639778" cy="149438"/>
                <a:chOff x="3233975" y="3948980"/>
                <a:chExt cx="2207656" cy="124976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04280672-88D0-7AF0-81A9-CB7949D0A7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3975" y="3951823"/>
                  <a:ext cx="120427" cy="120427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18859D9-079C-4B11-C161-16FBD8A55F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74336" y="3953529"/>
                  <a:ext cx="120427" cy="1204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A040DF9-1260-B6DB-F9EC-9EE8BAFAEE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21204" y="3948980"/>
                  <a:ext cx="120427" cy="12042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8E9A04A-2020-1E57-98F4-6462C327C49B}"/>
                  </a:ext>
                </a:extLst>
              </p:cNvPr>
              <p:cNvGrpSpPr/>
              <p:nvPr/>
            </p:nvGrpSpPr>
            <p:grpSpPr>
              <a:xfrm>
                <a:off x="5497355" y="2888041"/>
                <a:ext cx="2643669" cy="152282"/>
                <a:chOff x="3243737" y="3935546"/>
                <a:chExt cx="2210910" cy="127354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C43D243-655F-60D3-2A15-C1A6D295CF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43737" y="3935546"/>
                  <a:ext cx="120427" cy="120427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42C94C9-117E-0AA8-5E49-4DF495B10A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84098" y="3940519"/>
                  <a:ext cx="120427" cy="120427"/>
                </a:xfrm>
                <a:prstGeom prst="ellipse">
                  <a:avLst/>
                </a:prstGeom>
                <a:solidFill>
                  <a:srgbClr val="00BC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8D7EC2A-D0A8-729B-9EB8-30299B0E3A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34220" y="3942473"/>
                  <a:ext cx="120427" cy="12042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C74982-865E-20B1-D50C-89AED6D33E03}"/>
              </a:ext>
            </a:extLst>
          </p:cNvPr>
          <p:cNvSpPr txBox="1"/>
          <p:nvPr/>
        </p:nvSpPr>
        <p:spPr>
          <a:xfrm>
            <a:off x="489127" y="1432110"/>
            <a:ext cx="4693334" cy="1961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DC-RSD pixel sensor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particle hits the detector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signal is shared among the 4 electrodes </a:t>
            </a:r>
            <a:endParaRPr lang="en-IT" sz="2400" dirty="0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E4239389-B822-9389-0000-0F3980E9CBAC}"/>
              </a:ext>
            </a:extLst>
          </p:cNvPr>
          <p:cNvSpPr/>
          <p:nvPr/>
        </p:nvSpPr>
        <p:spPr>
          <a:xfrm rot="2700000">
            <a:off x="9273390" y="3568769"/>
            <a:ext cx="360000" cy="360000"/>
          </a:xfrm>
          <a:prstGeom prst="plus">
            <a:avLst>
              <a:gd name="adj" fmla="val 436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85675D-1B96-953E-503E-EB6250275EF1}"/>
              </a:ext>
            </a:extLst>
          </p:cNvPr>
          <p:cNvCxnSpPr>
            <a:cxnSpLocks/>
          </p:cNvCxnSpPr>
          <p:nvPr/>
        </p:nvCxnSpPr>
        <p:spPr>
          <a:xfrm flipV="1">
            <a:off x="9707949" y="3179126"/>
            <a:ext cx="527593" cy="378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4E2536-7B9C-E148-FBF0-51C61DCAF0F2}"/>
              </a:ext>
            </a:extLst>
          </p:cNvPr>
          <p:cNvCxnSpPr>
            <a:cxnSpLocks/>
          </p:cNvCxnSpPr>
          <p:nvPr/>
        </p:nvCxnSpPr>
        <p:spPr>
          <a:xfrm>
            <a:off x="9645041" y="3939174"/>
            <a:ext cx="590501" cy="49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BDB4A3-38C1-72BF-81E3-EEB89736008F}"/>
              </a:ext>
            </a:extLst>
          </p:cNvPr>
          <p:cNvCxnSpPr>
            <a:cxnSpLocks/>
          </p:cNvCxnSpPr>
          <p:nvPr/>
        </p:nvCxnSpPr>
        <p:spPr>
          <a:xfrm flipH="1">
            <a:off x="8980191" y="3939174"/>
            <a:ext cx="345436" cy="49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CD2518-328F-001C-9E96-2BF9D8B6C49E}"/>
              </a:ext>
            </a:extLst>
          </p:cNvPr>
          <p:cNvCxnSpPr>
            <a:cxnSpLocks/>
          </p:cNvCxnSpPr>
          <p:nvPr/>
        </p:nvCxnSpPr>
        <p:spPr>
          <a:xfrm flipH="1" flipV="1">
            <a:off x="9031266" y="3231715"/>
            <a:ext cx="294361" cy="325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4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70FF-3519-57AC-9B89-FDCFB7B74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CAFE42-42C9-E471-9B9D-27E232C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0FD9C-3B1D-CFF5-AFDD-D5708A344C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44763-A09E-FBF4-63DC-DC05EC2ED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Signal shape: square pixel, 500-micron pitch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5585F-3257-04A9-4095-79D6A0A91C24}"/>
              </a:ext>
            </a:extLst>
          </p:cNvPr>
          <p:cNvSpPr txBox="1"/>
          <p:nvPr/>
        </p:nvSpPr>
        <p:spPr>
          <a:xfrm>
            <a:off x="1619941" y="3939174"/>
            <a:ext cx="184731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en-IT" b="1" dirty="0">
              <a:solidFill>
                <a:srgbClr val="80000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DD1A5A-B3EB-6923-2AC3-93044A6488F0}"/>
              </a:ext>
            </a:extLst>
          </p:cNvPr>
          <p:cNvGrpSpPr/>
          <p:nvPr/>
        </p:nvGrpSpPr>
        <p:grpSpPr>
          <a:xfrm>
            <a:off x="7372573" y="2668244"/>
            <a:ext cx="3065591" cy="1943356"/>
            <a:chOff x="6384794" y="2590174"/>
            <a:chExt cx="3065591" cy="194335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48E952-88CC-89C5-9552-931976AF6FCA}"/>
                </a:ext>
              </a:extLst>
            </p:cNvPr>
            <p:cNvSpPr txBox="1"/>
            <p:nvPr/>
          </p:nvSpPr>
          <p:spPr>
            <a:xfrm>
              <a:off x="7443152" y="2590174"/>
              <a:ext cx="184731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IT" b="1" dirty="0">
                <a:solidFill>
                  <a:srgbClr val="800000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BB27829-029E-0755-A401-391B3E05BD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84794" y="2913530"/>
              <a:ext cx="3065591" cy="1620000"/>
              <a:chOff x="5494228" y="2888041"/>
              <a:chExt cx="2646796" cy="1398689"/>
            </a:xfrm>
          </p:grpSpPr>
          <p:pic>
            <p:nvPicPr>
              <p:cNvPr id="48" name="Picture 47" descr="A grid with red lines and circles&#10;&#10;Description automatically generated">
                <a:extLst>
                  <a:ext uri="{FF2B5EF4-FFF2-40B4-BE49-F238E27FC236}">
                    <a16:creationId xmlns:a16="http://schemas.microsoft.com/office/drawing/2014/main" id="{5946DB5D-6F27-4E44-6ABB-06A02E3D4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50068" y="2934749"/>
                <a:ext cx="2532414" cy="1296000"/>
              </a:xfrm>
              <a:prstGeom prst="rect">
                <a:avLst/>
              </a:prstGeom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0CA2F92-72A9-B5DD-ACC2-2569E151FD35}"/>
                  </a:ext>
                </a:extLst>
              </p:cNvPr>
              <p:cNvGrpSpPr/>
              <p:nvPr/>
            </p:nvGrpSpPr>
            <p:grpSpPr>
              <a:xfrm>
                <a:off x="5494228" y="4137292"/>
                <a:ext cx="2639778" cy="149438"/>
                <a:chOff x="3233975" y="3948980"/>
                <a:chExt cx="2207656" cy="124976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EA11812-FB40-0E2E-BF0A-FEDA0F8AB3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3975" y="3951823"/>
                  <a:ext cx="120427" cy="120427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DE891373-96CF-4629-04D3-8CD2CBDA72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74336" y="3953529"/>
                  <a:ext cx="120427" cy="1204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A6414BA4-EB93-376C-E2AC-D4CD981D3B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21204" y="3948980"/>
                  <a:ext cx="120427" cy="12042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058AD15-703D-3032-FA12-8677114BFCBC}"/>
                  </a:ext>
                </a:extLst>
              </p:cNvPr>
              <p:cNvGrpSpPr/>
              <p:nvPr/>
            </p:nvGrpSpPr>
            <p:grpSpPr>
              <a:xfrm>
                <a:off x="5497355" y="2888041"/>
                <a:ext cx="2643669" cy="152282"/>
                <a:chOff x="3243737" y="3935546"/>
                <a:chExt cx="2210910" cy="127354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177A1BE-F53D-8CE9-613E-C5FAED81BD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43737" y="3935546"/>
                  <a:ext cx="120427" cy="120427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8234916-AE23-8ED9-C481-7D31EA7C6C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84098" y="3940519"/>
                  <a:ext cx="120427" cy="120427"/>
                </a:xfrm>
                <a:prstGeom prst="ellipse">
                  <a:avLst/>
                </a:prstGeom>
                <a:solidFill>
                  <a:srgbClr val="00BC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F99CD08-BE94-B0D1-A008-AB3428AF04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34220" y="3942473"/>
                  <a:ext cx="120427" cy="12042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" name="Cross 7">
            <a:extLst>
              <a:ext uri="{FF2B5EF4-FFF2-40B4-BE49-F238E27FC236}">
                <a16:creationId xmlns:a16="http://schemas.microsoft.com/office/drawing/2014/main" id="{3FFD2BF7-D152-C0EC-7842-0E5CFB20691E}"/>
              </a:ext>
            </a:extLst>
          </p:cNvPr>
          <p:cNvSpPr/>
          <p:nvPr/>
        </p:nvSpPr>
        <p:spPr>
          <a:xfrm rot="2700000">
            <a:off x="9273390" y="3568769"/>
            <a:ext cx="360000" cy="360000"/>
          </a:xfrm>
          <a:prstGeom prst="plus">
            <a:avLst>
              <a:gd name="adj" fmla="val 436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BB2C99-B422-F0FC-5740-68614CDE5EAF}"/>
              </a:ext>
            </a:extLst>
          </p:cNvPr>
          <p:cNvCxnSpPr>
            <a:cxnSpLocks/>
          </p:cNvCxnSpPr>
          <p:nvPr/>
        </p:nvCxnSpPr>
        <p:spPr>
          <a:xfrm flipV="1">
            <a:off x="9707949" y="3179126"/>
            <a:ext cx="527593" cy="378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07548C-0B7F-D973-EE73-B1DA8F7A4ACD}"/>
              </a:ext>
            </a:extLst>
          </p:cNvPr>
          <p:cNvCxnSpPr>
            <a:cxnSpLocks/>
          </p:cNvCxnSpPr>
          <p:nvPr/>
        </p:nvCxnSpPr>
        <p:spPr>
          <a:xfrm>
            <a:off x="9645041" y="3939174"/>
            <a:ext cx="590501" cy="49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B8C845-3DC0-8F29-23AA-ED093DE9BC57}"/>
              </a:ext>
            </a:extLst>
          </p:cNvPr>
          <p:cNvCxnSpPr>
            <a:cxnSpLocks/>
          </p:cNvCxnSpPr>
          <p:nvPr/>
        </p:nvCxnSpPr>
        <p:spPr>
          <a:xfrm flipH="1">
            <a:off x="8980191" y="3939174"/>
            <a:ext cx="345436" cy="49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1C38AF-E815-EEEE-EB16-A215380DE082}"/>
              </a:ext>
            </a:extLst>
          </p:cNvPr>
          <p:cNvCxnSpPr>
            <a:cxnSpLocks/>
          </p:cNvCxnSpPr>
          <p:nvPr/>
        </p:nvCxnSpPr>
        <p:spPr>
          <a:xfrm flipH="1" flipV="1">
            <a:off x="9031266" y="3231715"/>
            <a:ext cx="294361" cy="325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EA7459D-D3A8-9B4D-DB6B-FC050F318377}"/>
              </a:ext>
            </a:extLst>
          </p:cNvPr>
          <p:cNvSpPr txBox="1"/>
          <p:nvPr/>
        </p:nvSpPr>
        <p:spPr>
          <a:xfrm>
            <a:off x="489127" y="1421719"/>
            <a:ext cx="4381540" cy="329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The picture shows the amplitude recorde</a:t>
            </a:r>
            <a:r>
              <a:rPr lang="en-GB" b="1" dirty="0"/>
              <a:t>d by 6 electrodes,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4 in the hit pixel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2 in the adjacent pixel. 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The signal is fast</a:t>
            </a:r>
            <a:r>
              <a:rPr lang="en-IT" dirty="0"/>
              <a:t>, s</a:t>
            </a:r>
            <a:r>
              <a:rPr lang="en-GB" dirty="0"/>
              <a:t>am</a:t>
            </a:r>
            <a:r>
              <a:rPr lang="en-IT" dirty="0"/>
              <a:t>e shape of a standard LGAD.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Perfect isolation</a:t>
            </a:r>
            <a:r>
              <a:rPr lang="en-IT" dirty="0"/>
              <a:t>: the signal is seen only in the el</a:t>
            </a:r>
            <a:r>
              <a:rPr lang="en-GB" dirty="0"/>
              <a:t>e</a:t>
            </a:r>
            <a:r>
              <a:rPr lang="en-IT" dirty="0"/>
              <a:t>ctrodes belonging to the hit pixel.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12CEA3-5A58-1691-36B4-82F2D53D9EE2}"/>
              </a:ext>
            </a:extLst>
          </p:cNvPr>
          <p:cNvGrpSpPr/>
          <p:nvPr/>
        </p:nvGrpSpPr>
        <p:grpSpPr>
          <a:xfrm>
            <a:off x="4954393" y="983741"/>
            <a:ext cx="7137805" cy="5624975"/>
            <a:chOff x="4352494" y="916583"/>
            <a:chExt cx="7137805" cy="56249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F767CE-CEF8-EC1F-3612-3698E1288BD3}"/>
                </a:ext>
              </a:extLst>
            </p:cNvPr>
            <p:cNvSpPr txBox="1"/>
            <p:nvPr/>
          </p:nvSpPr>
          <p:spPr>
            <a:xfrm>
              <a:off x="7443152" y="2590174"/>
              <a:ext cx="184731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IT" b="1" dirty="0">
                <a:solidFill>
                  <a:srgbClr val="800000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B393B5-31D2-6815-CEB9-A17D6FF5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36999" y="4501734"/>
              <a:ext cx="2007242" cy="198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40B302-0D96-59E0-13DB-3B77F134C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3725" y="4561558"/>
              <a:ext cx="2053298" cy="198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D986F9-4F31-DA01-DD57-A62AB5388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97" b="-1666"/>
            <a:stretch/>
          </p:blipFill>
          <p:spPr>
            <a:xfrm>
              <a:off x="4352494" y="4561558"/>
              <a:ext cx="2053298" cy="1980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70617F-6224-3866-AB0A-59DE49A7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52494" y="916583"/>
              <a:ext cx="2053298" cy="198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670E10-34E2-E6DC-DD1D-A61E0FA6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4235" y="916583"/>
              <a:ext cx="2053298" cy="1980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038507-403D-9981-6880-158E0E882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37001" y="916583"/>
              <a:ext cx="2053298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54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7F70C-A91B-9388-5E82-3FE2A2ED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BDD74-4759-EDB9-05A4-B1AAF1ABBE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61EB4-4BFF-415D-EE10-24EE79101E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66255" y="0"/>
            <a:ext cx="12400467" cy="641762"/>
          </a:xfrm>
        </p:spPr>
        <p:txBody>
          <a:bodyPr/>
          <a:lstStyle/>
          <a:p>
            <a:r>
              <a:rPr lang="en-IT" dirty="0"/>
              <a:t>Spatial and temporal resolution, 500-micron pitch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4D14B-2BE6-F6F7-CF5D-2C0560A06E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414" y="1635950"/>
            <a:ext cx="6037359" cy="358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E45A9-AB72-6FD3-0DAE-5E28A0025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17" y="1589425"/>
            <a:ext cx="5572270" cy="3309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48030-1073-3CE7-8CEA-5EB4CB0A454F}"/>
              </a:ext>
            </a:extLst>
          </p:cNvPr>
          <p:cNvSpPr txBox="1"/>
          <p:nvPr/>
        </p:nvSpPr>
        <p:spPr>
          <a:xfrm>
            <a:off x="2732798" y="5443462"/>
            <a:ext cx="6923232" cy="772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RSDs achieve a spatial resolution of about 5% of the pitch,</a:t>
            </a:r>
          </a:p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 and 30-40 ps temporal resolution</a:t>
            </a:r>
          </a:p>
        </p:txBody>
      </p:sp>
    </p:spTree>
    <p:extLst>
      <p:ext uri="{BB962C8B-B14F-4D97-AF65-F5344CB8AC3E}">
        <p14:creationId xmlns:p14="http://schemas.microsoft.com/office/powerpoint/2010/main" val="12828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66250-1509-4C98-8343-16FC5E02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8CCA4-F16E-4A79-662D-A9AB129F6F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56E69-0C07-9429-E753-F4F72316A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Standard vs RSD tracker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07F29-FE72-9BDD-F393-678E6EE743A0}"/>
              </a:ext>
            </a:extLst>
          </p:cNvPr>
          <p:cNvSpPr txBox="1"/>
          <p:nvPr/>
        </p:nvSpPr>
        <p:spPr>
          <a:xfrm>
            <a:off x="2022716" y="3813607"/>
            <a:ext cx="2299027" cy="448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Standard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E94CB-AE24-4A2B-C15B-700519AB67B0}"/>
              </a:ext>
            </a:extLst>
          </p:cNvPr>
          <p:cNvSpPr txBox="1"/>
          <p:nvPr/>
        </p:nvSpPr>
        <p:spPr>
          <a:xfrm>
            <a:off x="6897050" y="3791670"/>
            <a:ext cx="2497800" cy="448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RSD-based tracker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58234A29-894C-477E-728C-3605929004A2}"/>
              </a:ext>
            </a:extLst>
          </p:cNvPr>
          <p:cNvSpPr/>
          <p:nvPr/>
        </p:nvSpPr>
        <p:spPr>
          <a:xfrm>
            <a:off x="6728991" y="1785218"/>
            <a:ext cx="4537370" cy="1741991"/>
          </a:xfrm>
          <a:prstGeom prst="cube">
            <a:avLst>
              <a:gd name="adj" fmla="val 7757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DB44601-A46F-3623-015C-F221B7AF9AB9}"/>
              </a:ext>
            </a:extLst>
          </p:cNvPr>
          <p:cNvSpPr/>
          <p:nvPr/>
        </p:nvSpPr>
        <p:spPr>
          <a:xfrm>
            <a:off x="6765378" y="1527342"/>
            <a:ext cx="4448423" cy="1464439"/>
          </a:xfrm>
          <a:prstGeom prst="cube">
            <a:avLst>
              <a:gd name="adj" fmla="val 88052"/>
            </a:avLst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D9846D-3098-6482-7CB9-875A24C1750C}"/>
              </a:ext>
            </a:extLst>
          </p:cNvPr>
          <p:cNvGrpSpPr/>
          <p:nvPr/>
        </p:nvGrpSpPr>
        <p:grpSpPr>
          <a:xfrm flipV="1">
            <a:off x="6765776" y="2821404"/>
            <a:ext cx="3146675" cy="174040"/>
            <a:chOff x="3017806" y="2631464"/>
            <a:chExt cx="4804941" cy="1319204"/>
          </a:xfrm>
        </p:grpSpPr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C20F42E2-AE0D-B5FF-902A-F98D0248C8D6}"/>
                </a:ext>
              </a:extLst>
            </p:cNvPr>
            <p:cNvSpPr/>
            <p:nvPr/>
          </p:nvSpPr>
          <p:spPr>
            <a:xfrm>
              <a:off x="3017806" y="2631464"/>
              <a:ext cx="4804941" cy="1319204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  <a:effectLst>
              <a:innerShdw>
                <a:srgbClr val="FFFFFF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D415738A-E67B-1436-08E8-FA105D44EA28}"/>
                </a:ext>
              </a:extLst>
            </p:cNvPr>
            <p:cNvSpPr/>
            <p:nvPr/>
          </p:nvSpPr>
          <p:spPr>
            <a:xfrm>
              <a:off x="3533927" y="2644903"/>
              <a:ext cx="568864" cy="5587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7F885FBD-4F6F-0E2D-CE1C-F11BED35E2EB}"/>
                </a:ext>
              </a:extLst>
            </p:cNvPr>
            <p:cNvSpPr/>
            <p:nvPr/>
          </p:nvSpPr>
          <p:spPr>
            <a:xfrm>
              <a:off x="6570071" y="2633052"/>
              <a:ext cx="568864" cy="5587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24D6B02-ACF2-9861-FFF5-CD03EA4F3E11}"/>
              </a:ext>
            </a:extLst>
          </p:cNvPr>
          <p:cNvSpPr/>
          <p:nvPr/>
        </p:nvSpPr>
        <p:spPr>
          <a:xfrm>
            <a:off x="6726834" y="3121517"/>
            <a:ext cx="3161802" cy="4201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C1EB8-A61F-BF44-DAED-3CFE5F99A323}"/>
              </a:ext>
            </a:extLst>
          </p:cNvPr>
          <p:cNvSpPr/>
          <p:nvPr/>
        </p:nvSpPr>
        <p:spPr>
          <a:xfrm>
            <a:off x="6742913" y="3065485"/>
            <a:ext cx="23346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47720B-20B4-81BC-7B22-E8922BF73EA9}"/>
              </a:ext>
            </a:extLst>
          </p:cNvPr>
          <p:cNvSpPr/>
          <p:nvPr/>
        </p:nvSpPr>
        <p:spPr>
          <a:xfrm>
            <a:off x="8086412" y="3083059"/>
            <a:ext cx="22357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8" name="Freeform 345">
            <a:extLst>
              <a:ext uri="{FF2B5EF4-FFF2-40B4-BE49-F238E27FC236}">
                <a16:creationId xmlns:a16="http://schemas.microsoft.com/office/drawing/2014/main" id="{14EEA974-B29B-21ED-82F8-E32F6309164E}"/>
              </a:ext>
            </a:extLst>
          </p:cNvPr>
          <p:cNvSpPr>
            <a:spLocks/>
          </p:cNvSpPr>
          <p:nvPr/>
        </p:nvSpPr>
        <p:spPr bwMode="auto">
          <a:xfrm>
            <a:off x="7185316" y="3148980"/>
            <a:ext cx="187078" cy="471572"/>
          </a:xfrm>
          <a:custGeom>
            <a:avLst/>
            <a:gdLst>
              <a:gd name="T0" fmla="*/ 115 w 230"/>
              <a:gd name="T1" fmla="*/ 0 h 576"/>
              <a:gd name="T2" fmla="*/ 0 w 230"/>
              <a:gd name="T3" fmla="*/ 230 h 576"/>
              <a:gd name="T4" fmla="*/ 115 w 230"/>
              <a:gd name="T5" fmla="*/ 576 h 576"/>
              <a:gd name="T6" fmla="*/ 230 w 230"/>
              <a:gd name="T7" fmla="*/ 230 h 576"/>
              <a:gd name="T8" fmla="*/ 115 w 230"/>
              <a:gd name="T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576">
                <a:moveTo>
                  <a:pt x="115" y="0"/>
                </a:moveTo>
                <a:lnTo>
                  <a:pt x="0" y="230"/>
                </a:lnTo>
                <a:lnTo>
                  <a:pt x="115" y="576"/>
                </a:lnTo>
                <a:lnTo>
                  <a:pt x="230" y="230"/>
                </a:lnTo>
                <a:lnTo>
                  <a:pt x="115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 b="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CB9C5-0308-FB14-CDED-9AD53A599ADE}"/>
              </a:ext>
            </a:extLst>
          </p:cNvPr>
          <p:cNvGrpSpPr/>
          <p:nvPr/>
        </p:nvGrpSpPr>
        <p:grpSpPr>
          <a:xfrm>
            <a:off x="6771779" y="3134719"/>
            <a:ext cx="2926006" cy="40341"/>
            <a:chOff x="1735494" y="2140433"/>
            <a:chExt cx="5372457" cy="190234"/>
          </a:xfrm>
        </p:grpSpPr>
        <p:sp>
          <p:nvSpPr>
            <p:cNvPr id="1144" name="Freeform 366">
              <a:extLst>
                <a:ext uri="{FF2B5EF4-FFF2-40B4-BE49-F238E27FC236}">
                  <a16:creationId xmlns:a16="http://schemas.microsoft.com/office/drawing/2014/main" id="{2CE2A138-78FB-FF3A-E8C2-B18000B586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101413" y="1774514"/>
              <a:ext cx="182562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5" name="Freeform 366">
              <a:extLst>
                <a:ext uri="{FF2B5EF4-FFF2-40B4-BE49-F238E27FC236}">
                  <a16:creationId xmlns:a16="http://schemas.microsoft.com/office/drawing/2014/main" id="{097FAFA2-B82B-2585-2941-B51943552C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007991" y="1776100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6" name="Freeform 366">
              <a:extLst>
                <a:ext uri="{FF2B5EF4-FFF2-40B4-BE49-F238E27FC236}">
                  <a16:creationId xmlns:a16="http://schemas.microsoft.com/office/drawing/2014/main" id="{7B92500E-CC4B-F59E-DCF7-A5DF921CD18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14570" y="1777687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7" name="Freeform 366">
              <a:extLst>
                <a:ext uri="{FF2B5EF4-FFF2-40B4-BE49-F238E27FC236}">
                  <a16:creationId xmlns:a16="http://schemas.microsoft.com/office/drawing/2014/main" id="{F1915342-550A-E3CC-3FB1-8574E7E7047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796204" y="1779187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8" name="Freeform 366">
              <a:extLst>
                <a:ext uri="{FF2B5EF4-FFF2-40B4-BE49-F238E27FC236}">
                  <a16:creationId xmlns:a16="http://schemas.microsoft.com/office/drawing/2014/main" id="{1F9F4AEC-110B-6C03-6E6D-49572C079A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677838" y="1780688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9" name="Freeform 366">
              <a:extLst>
                <a:ext uri="{FF2B5EF4-FFF2-40B4-BE49-F238E27FC236}">
                  <a16:creationId xmlns:a16="http://schemas.microsoft.com/office/drawing/2014/main" id="{C8EE65A2-5764-9A90-BBB6-625D1CB0E6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559471" y="1782187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7800E88-1D3F-4C04-86A5-F2A6C1B4C4AA}"/>
              </a:ext>
            </a:extLst>
          </p:cNvPr>
          <p:cNvSpPr/>
          <p:nvPr/>
        </p:nvSpPr>
        <p:spPr>
          <a:xfrm>
            <a:off x="6726835" y="3490430"/>
            <a:ext cx="3176472" cy="45719"/>
          </a:xfrm>
          <a:prstGeom prst="rect">
            <a:avLst/>
          </a:prstGeom>
          <a:solidFill>
            <a:schemeClr val="accent1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21" name="Chord 20">
            <a:extLst>
              <a:ext uri="{FF2B5EF4-FFF2-40B4-BE49-F238E27FC236}">
                <a16:creationId xmlns:a16="http://schemas.microsoft.com/office/drawing/2014/main" id="{BBFCF07B-968A-B758-7104-382F875203AB}"/>
              </a:ext>
            </a:extLst>
          </p:cNvPr>
          <p:cNvSpPr/>
          <p:nvPr/>
        </p:nvSpPr>
        <p:spPr>
          <a:xfrm rot="5237057">
            <a:off x="6769832" y="3014162"/>
            <a:ext cx="170859" cy="141814"/>
          </a:xfrm>
          <a:prstGeom prst="chord">
            <a:avLst>
              <a:gd name="adj1" fmla="val 5610245"/>
              <a:gd name="adj2" fmla="val 1620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31F03D59-1023-813E-477D-CB57215071DF}"/>
              </a:ext>
            </a:extLst>
          </p:cNvPr>
          <p:cNvSpPr/>
          <p:nvPr/>
        </p:nvSpPr>
        <p:spPr>
          <a:xfrm rot="5237057">
            <a:off x="8116304" y="3009239"/>
            <a:ext cx="170859" cy="141814"/>
          </a:xfrm>
          <a:prstGeom prst="chord">
            <a:avLst>
              <a:gd name="adj1" fmla="val 5610245"/>
              <a:gd name="adj2" fmla="val 1620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F8D220-51C3-C54C-0D4F-2DE407AFA8D4}"/>
              </a:ext>
            </a:extLst>
          </p:cNvPr>
          <p:cNvCxnSpPr>
            <a:cxnSpLocks/>
          </p:cNvCxnSpPr>
          <p:nvPr/>
        </p:nvCxnSpPr>
        <p:spPr>
          <a:xfrm flipH="1" flipV="1">
            <a:off x="9734099" y="3295992"/>
            <a:ext cx="525453" cy="150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537E70-D0BE-4FA0-F2BB-CB83B2776685}"/>
              </a:ext>
            </a:extLst>
          </p:cNvPr>
          <p:cNvSpPr txBox="1"/>
          <p:nvPr/>
        </p:nvSpPr>
        <p:spPr>
          <a:xfrm>
            <a:off x="10329761" y="3006660"/>
            <a:ext cx="1109599" cy="252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/>
              <a:t>Resistive implant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9EF2B5-A92E-E730-5525-FC8853AA6699}"/>
              </a:ext>
            </a:extLst>
          </p:cNvPr>
          <p:cNvCxnSpPr>
            <a:cxnSpLocks/>
            <a:stCxn id="24" idx="1"/>
            <a:endCxn id="38" idx="3"/>
          </p:cNvCxnSpPr>
          <p:nvPr/>
        </p:nvCxnSpPr>
        <p:spPr>
          <a:xfrm flipH="1">
            <a:off x="9903305" y="3132913"/>
            <a:ext cx="426456" cy="27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863">
            <a:extLst>
              <a:ext uri="{FF2B5EF4-FFF2-40B4-BE49-F238E27FC236}">
                <a16:creationId xmlns:a16="http://schemas.microsoft.com/office/drawing/2014/main" id="{B802DA89-9D38-0C40-E14B-9AF2E3985A6B}"/>
              </a:ext>
            </a:extLst>
          </p:cNvPr>
          <p:cNvSpPr>
            <a:spLocks/>
          </p:cNvSpPr>
          <p:nvPr/>
        </p:nvSpPr>
        <p:spPr bwMode="auto">
          <a:xfrm>
            <a:off x="8309986" y="2680621"/>
            <a:ext cx="255140" cy="241792"/>
          </a:xfrm>
          <a:custGeom>
            <a:avLst/>
            <a:gdLst>
              <a:gd name="T0" fmla="*/ 0 w 576"/>
              <a:gd name="T1" fmla="*/ 231 h 461"/>
              <a:gd name="T2" fmla="*/ 115 w 576"/>
              <a:gd name="T3" fmla="*/ 461 h 461"/>
              <a:gd name="T4" fmla="*/ 576 w 576"/>
              <a:gd name="T5" fmla="*/ 231 h 461"/>
              <a:gd name="T6" fmla="*/ 115 w 576"/>
              <a:gd name="T7" fmla="*/ 0 h 461"/>
              <a:gd name="T8" fmla="*/ 0 w 576"/>
              <a:gd name="T9" fmla="*/ 23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61">
                <a:moveTo>
                  <a:pt x="0" y="231"/>
                </a:moveTo>
                <a:lnTo>
                  <a:pt x="115" y="461"/>
                </a:lnTo>
                <a:lnTo>
                  <a:pt x="576" y="231"/>
                </a:lnTo>
                <a:lnTo>
                  <a:pt x="115" y="0"/>
                </a:lnTo>
                <a:lnTo>
                  <a:pt x="0" y="23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9F4A3A-8A1F-5AD2-1DEB-AB7D777FDEB4}"/>
              </a:ext>
            </a:extLst>
          </p:cNvPr>
          <p:cNvSpPr txBox="1"/>
          <p:nvPr/>
        </p:nvSpPr>
        <p:spPr>
          <a:xfrm>
            <a:off x="10781166" y="2379058"/>
            <a:ext cx="674485" cy="489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~ 50 </a:t>
            </a:r>
            <a:r>
              <a:rPr lang="en-US" sz="1050" b="1" dirty="0">
                <a:latin typeface="Symbol" pitchFamily="2" charset="2"/>
              </a:rPr>
              <a:t>m</a:t>
            </a:r>
            <a:r>
              <a:rPr lang="en-US" sz="1050" b="1" dirty="0"/>
              <a:t>m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1B91DA-398F-6B41-DE86-C7F0DAAA941A}"/>
              </a:ext>
            </a:extLst>
          </p:cNvPr>
          <p:cNvCxnSpPr>
            <a:cxnSpLocks/>
          </p:cNvCxnSpPr>
          <p:nvPr/>
        </p:nvCxnSpPr>
        <p:spPr>
          <a:xfrm>
            <a:off x="10779521" y="2250637"/>
            <a:ext cx="0" cy="4423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83F0EF-5388-5B6A-B3DA-E20FDBF76845}"/>
              </a:ext>
            </a:extLst>
          </p:cNvPr>
          <p:cNvCxnSpPr>
            <a:cxnSpLocks/>
          </p:cNvCxnSpPr>
          <p:nvPr/>
        </p:nvCxnSpPr>
        <p:spPr>
          <a:xfrm>
            <a:off x="8288807" y="953974"/>
            <a:ext cx="183477" cy="85047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4AEC86-7788-ECD7-94DB-E2A4D5E36B57}"/>
              </a:ext>
            </a:extLst>
          </p:cNvPr>
          <p:cNvCxnSpPr>
            <a:cxnSpLocks/>
            <a:endCxn id="1190" idx="1"/>
          </p:cNvCxnSpPr>
          <p:nvPr/>
        </p:nvCxnSpPr>
        <p:spPr>
          <a:xfrm flipV="1">
            <a:off x="8241368" y="1572522"/>
            <a:ext cx="1265707" cy="122695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7100DA-122C-1ED4-BAA3-45E8ABC21D6A}"/>
              </a:ext>
            </a:extLst>
          </p:cNvPr>
          <p:cNvCxnSpPr>
            <a:cxnSpLocks/>
          </p:cNvCxnSpPr>
          <p:nvPr/>
        </p:nvCxnSpPr>
        <p:spPr>
          <a:xfrm>
            <a:off x="7476314" y="2075157"/>
            <a:ext cx="3073054" cy="1426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FCB41F-36F2-9B8D-2530-A45E0BB8D3FF}"/>
              </a:ext>
            </a:extLst>
          </p:cNvPr>
          <p:cNvCxnSpPr>
            <a:cxnSpLocks/>
          </p:cNvCxnSpPr>
          <p:nvPr/>
        </p:nvCxnSpPr>
        <p:spPr>
          <a:xfrm flipV="1">
            <a:off x="10400978" y="2325817"/>
            <a:ext cx="0" cy="14458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F6A5732E-B6E2-65A2-3790-857F8781A846}"/>
              </a:ext>
            </a:extLst>
          </p:cNvPr>
          <p:cNvSpPr/>
          <p:nvPr/>
        </p:nvSpPr>
        <p:spPr>
          <a:xfrm flipV="1">
            <a:off x="8671966" y="1865719"/>
            <a:ext cx="223650" cy="128882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567B33-13AD-577D-495E-E7345615E744}"/>
              </a:ext>
            </a:extLst>
          </p:cNvPr>
          <p:cNvSpPr/>
          <p:nvPr/>
        </p:nvSpPr>
        <p:spPr>
          <a:xfrm>
            <a:off x="6742913" y="3227292"/>
            <a:ext cx="3169537" cy="4571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A070832-984D-6D9B-5BAB-4E4D1D49F986}"/>
              </a:ext>
            </a:extLst>
          </p:cNvPr>
          <p:cNvSpPr/>
          <p:nvPr/>
        </p:nvSpPr>
        <p:spPr>
          <a:xfrm flipV="1">
            <a:off x="7097089" y="1798497"/>
            <a:ext cx="449029" cy="262170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F9661C-6C7D-41A9-C948-E17B718D8996}"/>
              </a:ext>
            </a:extLst>
          </p:cNvPr>
          <p:cNvGrpSpPr/>
          <p:nvPr/>
        </p:nvGrpSpPr>
        <p:grpSpPr>
          <a:xfrm>
            <a:off x="6833771" y="3135663"/>
            <a:ext cx="2947371" cy="43478"/>
            <a:chOff x="4242745" y="3383672"/>
            <a:chExt cx="4627513" cy="75672"/>
          </a:xfrm>
        </p:grpSpPr>
        <p:grpSp>
          <p:nvGrpSpPr>
            <p:cNvPr id="1106" name="Group 1105">
              <a:extLst>
                <a:ext uri="{FF2B5EF4-FFF2-40B4-BE49-F238E27FC236}">
                  <a16:creationId xmlns:a16="http://schemas.microsoft.com/office/drawing/2014/main" id="{98AB3FE3-37E1-7581-84E4-4A789047904A}"/>
                </a:ext>
              </a:extLst>
            </p:cNvPr>
            <p:cNvGrpSpPr/>
            <p:nvPr/>
          </p:nvGrpSpPr>
          <p:grpSpPr>
            <a:xfrm>
              <a:off x="6574448" y="3391604"/>
              <a:ext cx="2295810" cy="67740"/>
              <a:chOff x="1735494" y="2138844"/>
              <a:chExt cx="5372458" cy="191824"/>
            </a:xfrm>
          </p:grpSpPr>
          <p:grpSp>
            <p:nvGrpSpPr>
              <p:cNvPr id="1126" name="Group 367">
                <a:extLst>
                  <a:ext uri="{FF2B5EF4-FFF2-40B4-BE49-F238E27FC236}">
                    <a16:creationId xmlns:a16="http://schemas.microsoft.com/office/drawing/2014/main" id="{F8391345-C950-E4D7-7F7A-BC1699EC56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100619" y="1773719"/>
                <a:ext cx="184150" cy="914400"/>
                <a:chOff x="691" y="3197"/>
                <a:chExt cx="116" cy="576"/>
              </a:xfrm>
            </p:grpSpPr>
            <p:sp>
              <p:nvSpPr>
                <p:cNvPr id="1142" name="Freeform 244">
                  <a:extLst>
                    <a:ext uri="{FF2B5EF4-FFF2-40B4-BE49-F238E27FC236}">
                      <a16:creationId xmlns:a16="http://schemas.microsoft.com/office/drawing/2014/main" id="{5297471D-3225-3589-800C-9AE5EEF1E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43" name="Freeform 366">
                  <a:extLst>
                    <a:ext uri="{FF2B5EF4-FFF2-40B4-BE49-F238E27FC236}">
                      <a16:creationId xmlns:a16="http://schemas.microsoft.com/office/drawing/2014/main" id="{53CC452A-F957-210C-8662-532CD8E6A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27" name="Group 367">
                <a:extLst>
                  <a:ext uri="{FF2B5EF4-FFF2-40B4-BE49-F238E27FC236}">
                    <a16:creationId xmlns:a16="http://schemas.microsoft.com/office/drawing/2014/main" id="{55617375-07B8-E717-D993-77525F834B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007197" y="1775306"/>
                <a:ext cx="184150" cy="914400"/>
                <a:chOff x="691" y="3197"/>
                <a:chExt cx="116" cy="576"/>
              </a:xfrm>
            </p:grpSpPr>
            <p:sp>
              <p:nvSpPr>
                <p:cNvPr id="1140" name="Freeform 244">
                  <a:extLst>
                    <a:ext uri="{FF2B5EF4-FFF2-40B4-BE49-F238E27FC236}">
                      <a16:creationId xmlns:a16="http://schemas.microsoft.com/office/drawing/2014/main" id="{C5F40342-A916-2878-0302-96B24087B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41" name="Freeform 366">
                  <a:extLst>
                    <a:ext uri="{FF2B5EF4-FFF2-40B4-BE49-F238E27FC236}">
                      <a16:creationId xmlns:a16="http://schemas.microsoft.com/office/drawing/2014/main" id="{C52D66A0-93D8-3A20-D5BE-8424C85AB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28" name="Group 367">
                <a:extLst>
                  <a:ext uri="{FF2B5EF4-FFF2-40B4-BE49-F238E27FC236}">
                    <a16:creationId xmlns:a16="http://schemas.microsoft.com/office/drawing/2014/main" id="{E9DCBB03-88EE-B86C-3198-9D38F727BF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913775" y="1776893"/>
                <a:ext cx="184150" cy="914400"/>
                <a:chOff x="691" y="3197"/>
                <a:chExt cx="116" cy="576"/>
              </a:xfrm>
            </p:grpSpPr>
            <p:sp>
              <p:nvSpPr>
                <p:cNvPr id="1138" name="Freeform 244">
                  <a:extLst>
                    <a:ext uri="{FF2B5EF4-FFF2-40B4-BE49-F238E27FC236}">
                      <a16:creationId xmlns:a16="http://schemas.microsoft.com/office/drawing/2014/main" id="{AD4EC0F8-AEB8-1AAB-6994-69EF570AD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9" name="Freeform 366">
                  <a:extLst>
                    <a:ext uri="{FF2B5EF4-FFF2-40B4-BE49-F238E27FC236}">
                      <a16:creationId xmlns:a16="http://schemas.microsoft.com/office/drawing/2014/main" id="{A5E6E8EE-7322-B3A5-D719-1233982D1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29" name="Group 367">
                <a:extLst>
                  <a:ext uri="{FF2B5EF4-FFF2-40B4-BE49-F238E27FC236}">
                    <a16:creationId xmlns:a16="http://schemas.microsoft.com/office/drawing/2014/main" id="{62C93E57-7D22-0BEA-A272-A6EE95DD04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795409" y="1778393"/>
                <a:ext cx="184150" cy="914400"/>
                <a:chOff x="691" y="3197"/>
                <a:chExt cx="116" cy="576"/>
              </a:xfrm>
            </p:grpSpPr>
            <p:sp>
              <p:nvSpPr>
                <p:cNvPr id="1136" name="Freeform 244">
                  <a:extLst>
                    <a:ext uri="{FF2B5EF4-FFF2-40B4-BE49-F238E27FC236}">
                      <a16:creationId xmlns:a16="http://schemas.microsoft.com/office/drawing/2014/main" id="{589268BC-383D-7F22-839C-A065B6740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7" name="Freeform 366">
                  <a:extLst>
                    <a:ext uri="{FF2B5EF4-FFF2-40B4-BE49-F238E27FC236}">
                      <a16:creationId xmlns:a16="http://schemas.microsoft.com/office/drawing/2014/main" id="{4F05121A-058F-3C7F-4857-1BC4FC39B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30" name="Group 367">
                <a:extLst>
                  <a:ext uri="{FF2B5EF4-FFF2-40B4-BE49-F238E27FC236}">
                    <a16:creationId xmlns:a16="http://schemas.microsoft.com/office/drawing/2014/main" id="{091E21C2-2E29-4BA2-85FB-604271FDA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677043" y="1779893"/>
                <a:ext cx="184150" cy="914400"/>
                <a:chOff x="691" y="3197"/>
                <a:chExt cx="116" cy="576"/>
              </a:xfrm>
            </p:grpSpPr>
            <p:sp>
              <p:nvSpPr>
                <p:cNvPr id="1134" name="Freeform 244">
                  <a:extLst>
                    <a:ext uri="{FF2B5EF4-FFF2-40B4-BE49-F238E27FC236}">
                      <a16:creationId xmlns:a16="http://schemas.microsoft.com/office/drawing/2014/main" id="{95F575BF-3ED5-4B91-CDC5-0333C2CD5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5" name="Freeform 366">
                  <a:extLst>
                    <a:ext uri="{FF2B5EF4-FFF2-40B4-BE49-F238E27FC236}">
                      <a16:creationId xmlns:a16="http://schemas.microsoft.com/office/drawing/2014/main" id="{1C71AF79-F74C-667A-179F-44280C47F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31" name="Group 367">
                <a:extLst>
                  <a:ext uri="{FF2B5EF4-FFF2-40B4-BE49-F238E27FC236}">
                    <a16:creationId xmlns:a16="http://schemas.microsoft.com/office/drawing/2014/main" id="{2FA68CF2-5BE7-3B9F-D650-306A65981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558677" y="1781393"/>
                <a:ext cx="184150" cy="914400"/>
                <a:chOff x="691" y="3197"/>
                <a:chExt cx="116" cy="576"/>
              </a:xfrm>
            </p:grpSpPr>
            <p:sp>
              <p:nvSpPr>
                <p:cNvPr id="1132" name="Freeform 244">
                  <a:extLst>
                    <a:ext uri="{FF2B5EF4-FFF2-40B4-BE49-F238E27FC236}">
                      <a16:creationId xmlns:a16="http://schemas.microsoft.com/office/drawing/2014/main" id="{59CC638C-7DB9-1E9C-785D-2D05BF662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3" name="Freeform 366">
                  <a:extLst>
                    <a:ext uri="{FF2B5EF4-FFF2-40B4-BE49-F238E27FC236}">
                      <a16:creationId xmlns:a16="http://schemas.microsoft.com/office/drawing/2014/main" id="{360F1CE6-A9FD-548B-CAD9-7809B4895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</p:grpSp>
        <p:grpSp>
          <p:nvGrpSpPr>
            <p:cNvPr id="1107" name="Group 1106">
              <a:extLst>
                <a:ext uri="{FF2B5EF4-FFF2-40B4-BE49-F238E27FC236}">
                  <a16:creationId xmlns:a16="http://schemas.microsoft.com/office/drawing/2014/main" id="{EC0ABAC4-1F29-FF6E-3EC3-7FB1707D9084}"/>
                </a:ext>
              </a:extLst>
            </p:cNvPr>
            <p:cNvGrpSpPr/>
            <p:nvPr/>
          </p:nvGrpSpPr>
          <p:grpSpPr>
            <a:xfrm>
              <a:off x="4242745" y="3383672"/>
              <a:ext cx="2295810" cy="67740"/>
              <a:chOff x="1735494" y="2138844"/>
              <a:chExt cx="5372458" cy="191824"/>
            </a:xfrm>
          </p:grpSpPr>
          <p:grpSp>
            <p:nvGrpSpPr>
              <p:cNvPr id="1108" name="Group 367">
                <a:extLst>
                  <a:ext uri="{FF2B5EF4-FFF2-40B4-BE49-F238E27FC236}">
                    <a16:creationId xmlns:a16="http://schemas.microsoft.com/office/drawing/2014/main" id="{445F9226-C183-C831-AA76-AD0A2E28B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100619" y="1773719"/>
                <a:ext cx="184150" cy="914400"/>
                <a:chOff x="691" y="3197"/>
                <a:chExt cx="116" cy="576"/>
              </a:xfrm>
            </p:grpSpPr>
            <p:sp>
              <p:nvSpPr>
                <p:cNvPr id="1124" name="Freeform 244">
                  <a:extLst>
                    <a:ext uri="{FF2B5EF4-FFF2-40B4-BE49-F238E27FC236}">
                      <a16:creationId xmlns:a16="http://schemas.microsoft.com/office/drawing/2014/main" id="{317541E2-80BB-4E07-B0AC-ECCFDD45D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25" name="Freeform 366">
                  <a:extLst>
                    <a:ext uri="{FF2B5EF4-FFF2-40B4-BE49-F238E27FC236}">
                      <a16:creationId xmlns:a16="http://schemas.microsoft.com/office/drawing/2014/main" id="{024DA562-CDE4-9203-0881-ADB8E8E66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09" name="Group 367">
                <a:extLst>
                  <a:ext uri="{FF2B5EF4-FFF2-40B4-BE49-F238E27FC236}">
                    <a16:creationId xmlns:a16="http://schemas.microsoft.com/office/drawing/2014/main" id="{39FA374B-FBA5-8D28-22F4-6567DEB14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007197" y="1775306"/>
                <a:ext cx="184150" cy="914400"/>
                <a:chOff x="691" y="3197"/>
                <a:chExt cx="116" cy="576"/>
              </a:xfrm>
            </p:grpSpPr>
            <p:sp>
              <p:nvSpPr>
                <p:cNvPr id="1122" name="Freeform 244">
                  <a:extLst>
                    <a:ext uri="{FF2B5EF4-FFF2-40B4-BE49-F238E27FC236}">
                      <a16:creationId xmlns:a16="http://schemas.microsoft.com/office/drawing/2014/main" id="{4EA7811A-D72B-FABD-8132-0D1EEDD05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23" name="Freeform 366">
                  <a:extLst>
                    <a:ext uri="{FF2B5EF4-FFF2-40B4-BE49-F238E27FC236}">
                      <a16:creationId xmlns:a16="http://schemas.microsoft.com/office/drawing/2014/main" id="{ABA4A218-19B7-23E7-2429-0C20C973D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0" name="Group 367">
                <a:extLst>
                  <a:ext uri="{FF2B5EF4-FFF2-40B4-BE49-F238E27FC236}">
                    <a16:creationId xmlns:a16="http://schemas.microsoft.com/office/drawing/2014/main" id="{1ED0402E-5207-9253-AF8B-C100AE2098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913775" y="1776893"/>
                <a:ext cx="184150" cy="914400"/>
                <a:chOff x="691" y="3197"/>
                <a:chExt cx="116" cy="576"/>
              </a:xfrm>
            </p:grpSpPr>
            <p:sp>
              <p:nvSpPr>
                <p:cNvPr id="1120" name="Freeform 244">
                  <a:extLst>
                    <a:ext uri="{FF2B5EF4-FFF2-40B4-BE49-F238E27FC236}">
                      <a16:creationId xmlns:a16="http://schemas.microsoft.com/office/drawing/2014/main" id="{CC3C82C4-9EB3-DCB5-BA36-390F09FC0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21" name="Freeform 366">
                  <a:extLst>
                    <a:ext uri="{FF2B5EF4-FFF2-40B4-BE49-F238E27FC236}">
                      <a16:creationId xmlns:a16="http://schemas.microsoft.com/office/drawing/2014/main" id="{9CBC0299-B614-D8C1-4A2C-27A550AEA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1" name="Group 367">
                <a:extLst>
                  <a:ext uri="{FF2B5EF4-FFF2-40B4-BE49-F238E27FC236}">
                    <a16:creationId xmlns:a16="http://schemas.microsoft.com/office/drawing/2014/main" id="{29C5D7AD-DA0C-F8E8-3158-9CF5C4EFE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795409" y="1778393"/>
                <a:ext cx="184150" cy="914400"/>
                <a:chOff x="691" y="3197"/>
                <a:chExt cx="116" cy="576"/>
              </a:xfrm>
            </p:grpSpPr>
            <p:sp>
              <p:nvSpPr>
                <p:cNvPr id="1118" name="Freeform 244">
                  <a:extLst>
                    <a:ext uri="{FF2B5EF4-FFF2-40B4-BE49-F238E27FC236}">
                      <a16:creationId xmlns:a16="http://schemas.microsoft.com/office/drawing/2014/main" id="{571604B8-5538-BEC9-605D-9C2E8B739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19" name="Freeform 366">
                  <a:extLst>
                    <a:ext uri="{FF2B5EF4-FFF2-40B4-BE49-F238E27FC236}">
                      <a16:creationId xmlns:a16="http://schemas.microsoft.com/office/drawing/2014/main" id="{AB347F51-46AC-F1AA-DBEE-579DFFB49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2" name="Group 367">
                <a:extLst>
                  <a:ext uri="{FF2B5EF4-FFF2-40B4-BE49-F238E27FC236}">
                    <a16:creationId xmlns:a16="http://schemas.microsoft.com/office/drawing/2014/main" id="{027F2A92-F390-F72F-D151-1541E0973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677043" y="1779893"/>
                <a:ext cx="184150" cy="914400"/>
                <a:chOff x="691" y="3197"/>
                <a:chExt cx="116" cy="576"/>
              </a:xfrm>
            </p:grpSpPr>
            <p:sp>
              <p:nvSpPr>
                <p:cNvPr id="1116" name="Freeform 244">
                  <a:extLst>
                    <a:ext uri="{FF2B5EF4-FFF2-40B4-BE49-F238E27FC236}">
                      <a16:creationId xmlns:a16="http://schemas.microsoft.com/office/drawing/2014/main" id="{31F0A5CC-82C9-AD3D-2CCF-19D991E8D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17" name="Freeform 366">
                  <a:extLst>
                    <a:ext uri="{FF2B5EF4-FFF2-40B4-BE49-F238E27FC236}">
                      <a16:creationId xmlns:a16="http://schemas.microsoft.com/office/drawing/2014/main" id="{B1D70B11-E0FD-B5F7-638D-722F78910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3" name="Group 367">
                <a:extLst>
                  <a:ext uri="{FF2B5EF4-FFF2-40B4-BE49-F238E27FC236}">
                    <a16:creationId xmlns:a16="http://schemas.microsoft.com/office/drawing/2014/main" id="{453267BD-5DE1-0355-13B7-1353ED8CD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558677" y="1781393"/>
                <a:ext cx="184150" cy="914400"/>
                <a:chOff x="691" y="3197"/>
                <a:chExt cx="116" cy="576"/>
              </a:xfrm>
            </p:grpSpPr>
            <p:sp>
              <p:nvSpPr>
                <p:cNvPr id="1114" name="Freeform 244">
                  <a:extLst>
                    <a:ext uri="{FF2B5EF4-FFF2-40B4-BE49-F238E27FC236}">
                      <a16:creationId xmlns:a16="http://schemas.microsoft.com/office/drawing/2014/main" id="{1E6CCB9F-A6E0-D86D-737C-DE3858518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15" name="Freeform 366">
                  <a:extLst>
                    <a:ext uri="{FF2B5EF4-FFF2-40B4-BE49-F238E27FC236}">
                      <a16:creationId xmlns:a16="http://schemas.microsoft.com/office/drawing/2014/main" id="{72EAA7C4-2078-9430-183A-DCFC850A9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B3578D-7E53-CD11-FCFA-9EE14C433014}"/>
              </a:ext>
            </a:extLst>
          </p:cNvPr>
          <p:cNvSpPr/>
          <p:nvPr/>
        </p:nvSpPr>
        <p:spPr>
          <a:xfrm>
            <a:off x="6742344" y="3127681"/>
            <a:ext cx="3160961" cy="65043"/>
          </a:xfrm>
          <a:prstGeom prst="rect">
            <a:avLst/>
          </a:prstGeom>
          <a:solidFill>
            <a:srgbClr val="3366FF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F74EEA-F3B8-7675-7964-56D9070B9EED}"/>
              </a:ext>
            </a:extLst>
          </p:cNvPr>
          <p:cNvSpPr txBox="1"/>
          <p:nvPr/>
        </p:nvSpPr>
        <p:spPr>
          <a:xfrm>
            <a:off x="9383625" y="1824296"/>
            <a:ext cx="1057870" cy="43249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dirty="0"/>
              <a:t>Pixel size </a:t>
            </a:r>
          </a:p>
          <a:p>
            <a:pPr algn="ctr">
              <a:lnSpc>
                <a:spcPct val="130000"/>
              </a:lnSpc>
            </a:pPr>
            <a:r>
              <a:rPr lang="en-US" sz="900" b="1" dirty="0"/>
              <a:t>~ 250 x 250 </a:t>
            </a:r>
            <a:r>
              <a:rPr lang="en-US" sz="900" b="1" dirty="0">
                <a:latin typeface="Symbol" pitchFamily="2" charset="2"/>
              </a:rPr>
              <a:t>m</a:t>
            </a:r>
            <a:r>
              <a:rPr lang="en-US" sz="900" b="1" dirty="0"/>
              <a:t>m</a:t>
            </a:r>
            <a:r>
              <a:rPr lang="en-US" sz="900" b="1" baseline="30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BC7E7F-D0C6-1D51-4F74-AA5FA87AA8EE}"/>
              </a:ext>
            </a:extLst>
          </p:cNvPr>
          <p:cNvSpPr txBox="1"/>
          <p:nvPr/>
        </p:nvSpPr>
        <p:spPr>
          <a:xfrm>
            <a:off x="1113926" y="3155385"/>
            <a:ext cx="742511" cy="23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b="1" dirty="0"/>
              <a:t>Silicon bulk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5BD7D6-D1B5-A267-43A0-4107227FC7BD}"/>
              </a:ext>
            </a:extLst>
          </p:cNvPr>
          <p:cNvSpPr txBox="1"/>
          <p:nvPr/>
        </p:nvSpPr>
        <p:spPr>
          <a:xfrm>
            <a:off x="1117363" y="2463730"/>
            <a:ext cx="630301" cy="23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b="1" dirty="0"/>
              <a:t>Contacts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AD9436-4866-A367-F6BF-5FC8FEB05309}"/>
              </a:ext>
            </a:extLst>
          </p:cNvPr>
          <p:cNvSpPr txBox="1"/>
          <p:nvPr/>
        </p:nvSpPr>
        <p:spPr>
          <a:xfrm>
            <a:off x="1132135" y="1966833"/>
            <a:ext cx="716863" cy="23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b="1" dirty="0"/>
              <a:t>Electronics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B1D93-54BE-117A-4DF0-15512BA6FDAD}"/>
              </a:ext>
            </a:extLst>
          </p:cNvPr>
          <p:cNvSpPr txBox="1"/>
          <p:nvPr/>
        </p:nvSpPr>
        <p:spPr>
          <a:xfrm>
            <a:off x="5846366" y="2229050"/>
            <a:ext cx="658565" cy="470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b="1" dirty="0"/>
              <a:t>~ 150 </a:t>
            </a:r>
            <a:r>
              <a:rPr lang="en-US" sz="1000" b="1" dirty="0">
                <a:latin typeface="Symbol" pitchFamily="2" charset="2"/>
              </a:rPr>
              <a:t>m</a:t>
            </a:r>
            <a:r>
              <a:rPr lang="en-US" sz="1000" b="1" dirty="0"/>
              <a:t>m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3A937B-74EC-9D94-FEB3-FB2841F3E2AB}"/>
              </a:ext>
            </a:extLst>
          </p:cNvPr>
          <p:cNvGrpSpPr/>
          <p:nvPr/>
        </p:nvGrpSpPr>
        <p:grpSpPr>
          <a:xfrm>
            <a:off x="1903481" y="1006271"/>
            <a:ext cx="4687484" cy="2529878"/>
            <a:chOff x="2254897" y="2812082"/>
            <a:chExt cx="4687484" cy="252987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68E9A95-3C13-9A51-C5B1-015456B15DBF}"/>
                </a:ext>
              </a:extLst>
            </p:cNvPr>
            <p:cNvGrpSpPr/>
            <p:nvPr/>
          </p:nvGrpSpPr>
          <p:grpSpPr>
            <a:xfrm>
              <a:off x="2880298" y="2812082"/>
              <a:ext cx="2350168" cy="1378862"/>
              <a:chOff x="3664492" y="746516"/>
              <a:chExt cx="6665806" cy="3973522"/>
            </a:xfrm>
          </p:grpSpPr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B33EDAF8-6DC7-A576-75E4-73AF4F7F7D81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1094" name="Rectangle 1093">
                  <a:extLst>
                    <a:ext uri="{FF2B5EF4-FFF2-40B4-BE49-F238E27FC236}">
                      <a16:creationId xmlns:a16="http://schemas.microsoft.com/office/drawing/2014/main" id="{A1DDE85E-701D-B753-0BC3-BCB1FC7865FC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95" name="Rectangle 1094">
                  <a:extLst>
                    <a:ext uri="{FF2B5EF4-FFF2-40B4-BE49-F238E27FC236}">
                      <a16:creationId xmlns:a16="http://schemas.microsoft.com/office/drawing/2014/main" id="{43B1F355-E35B-CF04-1856-9EE2B99AC33E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96" name="Rectangle 1095">
                  <a:extLst>
                    <a:ext uri="{FF2B5EF4-FFF2-40B4-BE49-F238E27FC236}">
                      <a16:creationId xmlns:a16="http://schemas.microsoft.com/office/drawing/2014/main" id="{1BE8BFF3-B981-347A-EDFD-56C318F5B01E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97" name="Rectangle 1096">
                  <a:extLst>
                    <a:ext uri="{FF2B5EF4-FFF2-40B4-BE49-F238E27FC236}">
                      <a16:creationId xmlns:a16="http://schemas.microsoft.com/office/drawing/2014/main" id="{8725064F-3FF7-92F4-D0CD-EFBC06B4889F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0B99B837-E0C8-5A78-EC70-075D47B4DCBB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B81F5008-3644-1775-300B-0B5AE4F96032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1088" name="Freeform 366">
                  <a:extLst>
                    <a:ext uri="{FF2B5EF4-FFF2-40B4-BE49-F238E27FC236}">
                      <a16:creationId xmlns:a16="http://schemas.microsoft.com/office/drawing/2014/main" id="{2F581636-0986-1F9D-306A-7DF48CEFF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89" name="Freeform 366">
                  <a:extLst>
                    <a:ext uri="{FF2B5EF4-FFF2-40B4-BE49-F238E27FC236}">
                      <a16:creationId xmlns:a16="http://schemas.microsoft.com/office/drawing/2014/main" id="{C87648A6-BAA9-7B37-33E9-A6B7C69A8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0" name="Freeform 366">
                  <a:extLst>
                    <a:ext uri="{FF2B5EF4-FFF2-40B4-BE49-F238E27FC236}">
                      <a16:creationId xmlns:a16="http://schemas.microsoft.com/office/drawing/2014/main" id="{50F5A03E-0DC4-EE15-8F96-5DC4157EE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1" name="Freeform 366">
                  <a:extLst>
                    <a:ext uri="{FF2B5EF4-FFF2-40B4-BE49-F238E27FC236}">
                      <a16:creationId xmlns:a16="http://schemas.microsoft.com/office/drawing/2014/main" id="{6D34F91A-9FB1-65D7-B461-06BA5D943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2" name="Freeform 366">
                  <a:extLst>
                    <a:ext uri="{FF2B5EF4-FFF2-40B4-BE49-F238E27FC236}">
                      <a16:creationId xmlns:a16="http://schemas.microsoft.com/office/drawing/2014/main" id="{1A26CCFF-E7D4-0C73-F870-E291A7759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3" name="Freeform 366">
                  <a:extLst>
                    <a:ext uri="{FF2B5EF4-FFF2-40B4-BE49-F238E27FC236}">
                      <a16:creationId xmlns:a16="http://schemas.microsoft.com/office/drawing/2014/main" id="{ACCDFBD7-3B2B-C0AD-D734-F0D14E10C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839" name="Freeform 863">
                <a:extLst>
                  <a:ext uri="{FF2B5EF4-FFF2-40B4-BE49-F238E27FC236}">
                    <a16:creationId xmlns:a16="http://schemas.microsoft.com/office/drawing/2014/main" id="{06EA0431-5EC8-AB5C-6E27-7BC24F597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840" name="Straight Connector 839">
                <a:extLst>
                  <a:ext uri="{FF2B5EF4-FFF2-40B4-BE49-F238E27FC236}">
                    <a16:creationId xmlns:a16="http://schemas.microsoft.com/office/drawing/2014/main" id="{BD187459-ABC8-9A2F-B868-2087B6555C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>
                <a:extLst>
                  <a:ext uri="{FF2B5EF4-FFF2-40B4-BE49-F238E27FC236}">
                    <a16:creationId xmlns:a16="http://schemas.microsoft.com/office/drawing/2014/main" id="{52A2E4E0-E952-9C58-7842-DF5DCEB06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>
                <a:extLst>
                  <a:ext uri="{FF2B5EF4-FFF2-40B4-BE49-F238E27FC236}">
                    <a16:creationId xmlns:a16="http://schemas.microsoft.com/office/drawing/2014/main" id="{19ACBD2F-4616-B404-2984-57533568FD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>
                <a:extLst>
                  <a:ext uri="{FF2B5EF4-FFF2-40B4-BE49-F238E27FC236}">
                    <a16:creationId xmlns:a16="http://schemas.microsoft.com/office/drawing/2014/main" id="{7A04F96F-C10D-24A1-9596-CA8E72EBE8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205" y="3226136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2CF750A3-A446-942C-9649-F36A0AA1E4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>
                <a:extLst>
                  <a:ext uri="{FF2B5EF4-FFF2-40B4-BE49-F238E27FC236}">
                    <a16:creationId xmlns:a16="http://schemas.microsoft.com/office/drawing/2014/main" id="{5490B605-2C60-597A-1D2F-8691D46D8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>
                <a:extLst>
                  <a:ext uri="{FF2B5EF4-FFF2-40B4-BE49-F238E27FC236}">
                    <a16:creationId xmlns:a16="http://schemas.microsoft.com/office/drawing/2014/main" id="{1B3412D7-27DA-5478-0588-A2E33767C5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>
                <a:extLst>
                  <a:ext uri="{FF2B5EF4-FFF2-40B4-BE49-F238E27FC236}">
                    <a16:creationId xmlns:a16="http://schemas.microsoft.com/office/drawing/2014/main" id="{9642A9DD-7067-76AF-E085-5E3204C02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>
                <a:extLst>
                  <a:ext uri="{FF2B5EF4-FFF2-40B4-BE49-F238E27FC236}">
                    <a16:creationId xmlns:a16="http://schemas.microsoft.com/office/drawing/2014/main" id="{89A96D60-FBC1-F25E-DB19-841FFD2EDE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>
                <a:extLst>
                  <a:ext uri="{FF2B5EF4-FFF2-40B4-BE49-F238E27FC236}">
                    <a16:creationId xmlns:a16="http://schemas.microsoft.com/office/drawing/2014/main" id="{08377786-986A-E916-B6C9-0E6F2DFD43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CC70F773-D77D-EEE2-FBB3-3DB742B2BC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ED0DD749-1A36-5169-0823-3D4D5C21CD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9879D025-EB0F-C43D-5FF8-60D929B53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2A79C2F1-2076-A87E-BB37-8F5B5B09A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994A3F8A-EC8D-1B5A-1B4B-4F1F2DD00C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440921AC-1CE1-3736-4C11-AADE87B7C8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13E8F64E-4D65-F1AB-F8D8-0B0EE99A95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D7E2C1C5-7EA3-43C0-713C-9655C90D6F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>
                <a:extLst>
                  <a:ext uri="{FF2B5EF4-FFF2-40B4-BE49-F238E27FC236}">
                    <a16:creationId xmlns:a16="http://schemas.microsoft.com/office/drawing/2014/main" id="{BF386DDC-5C5E-EBF4-44C6-A41F86F0DB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D381E32F-0EC0-C174-4979-30BEF9DE9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>
                <a:extLst>
                  <a:ext uri="{FF2B5EF4-FFF2-40B4-BE49-F238E27FC236}">
                    <a16:creationId xmlns:a16="http://schemas.microsoft.com/office/drawing/2014/main" id="{CCE3B112-E2CA-3653-95A1-A51F82DE3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>
                <a:extLst>
                  <a:ext uri="{FF2B5EF4-FFF2-40B4-BE49-F238E27FC236}">
                    <a16:creationId xmlns:a16="http://schemas.microsoft.com/office/drawing/2014/main" id="{42593508-2C76-EDC4-B358-E90C03F3AA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>
                <a:extLst>
                  <a:ext uri="{FF2B5EF4-FFF2-40B4-BE49-F238E27FC236}">
                    <a16:creationId xmlns:a16="http://schemas.microsoft.com/office/drawing/2014/main" id="{C3FDA87B-89EC-737F-56AF-BA7351735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>
                <a:extLst>
                  <a:ext uri="{FF2B5EF4-FFF2-40B4-BE49-F238E27FC236}">
                    <a16:creationId xmlns:a16="http://schemas.microsoft.com/office/drawing/2014/main" id="{587C9D39-4076-5652-C139-968EFF205D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506FBAA5-00E5-6538-55C4-7737BF9295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>
                <a:extLst>
                  <a:ext uri="{FF2B5EF4-FFF2-40B4-BE49-F238E27FC236}">
                    <a16:creationId xmlns:a16="http://schemas.microsoft.com/office/drawing/2014/main" id="{9A487512-0518-4A70-9F98-5059DEDC4F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>
                <a:extLst>
                  <a:ext uri="{FF2B5EF4-FFF2-40B4-BE49-F238E27FC236}">
                    <a16:creationId xmlns:a16="http://schemas.microsoft.com/office/drawing/2014/main" id="{BB560840-719B-15B0-AE57-B7BDFC4D7E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20D10BD0-E0C2-37DF-C47F-FB06E5B1E59F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1084" name="Rectangle 1083">
                  <a:extLst>
                    <a:ext uri="{FF2B5EF4-FFF2-40B4-BE49-F238E27FC236}">
                      <a16:creationId xmlns:a16="http://schemas.microsoft.com/office/drawing/2014/main" id="{A65912B3-B34D-0C86-52DC-EC5C61AFF82C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85" name="Rectangle 1084">
                  <a:extLst>
                    <a:ext uri="{FF2B5EF4-FFF2-40B4-BE49-F238E27FC236}">
                      <a16:creationId xmlns:a16="http://schemas.microsoft.com/office/drawing/2014/main" id="{A85AB7EC-AF2A-C3E2-DE52-F808F95446B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6" name="Chord 1085">
                  <a:extLst>
                    <a:ext uri="{FF2B5EF4-FFF2-40B4-BE49-F238E27FC236}">
                      <a16:creationId xmlns:a16="http://schemas.microsoft.com/office/drawing/2014/main" id="{DB258C6B-E9ED-2BC3-2A02-8795479DEDA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" name="Rectangle 1086">
                  <a:extLst>
                    <a:ext uri="{FF2B5EF4-FFF2-40B4-BE49-F238E27FC236}">
                      <a16:creationId xmlns:a16="http://schemas.microsoft.com/office/drawing/2014/main" id="{11F671C3-9637-5AB6-AB96-AC65F778FC3F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868" name="Straight Connector 867">
                <a:extLst>
                  <a:ext uri="{FF2B5EF4-FFF2-40B4-BE49-F238E27FC236}">
                    <a16:creationId xmlns:a16="http://schemas.microsoft.com/office/drawing/2014/main" id="{F5B57616-BDA0-54BE-FCC4-CE61FFF34D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1236" y="2927776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89CBB51C-414A-B411-4838-50EC7DE7FC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7267" y="2629416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0E2EF0E6-3E0F-9EA6-EBE5-94E267EDCF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3298" y="2302181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21EC1CA9-8203-3AD0-51CB-7CAAE27D5E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64315" y="1973183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2" name="Group 871">
                <a:extLst>
                  <a:ext uri="{FF2B5EF4-FFF2-40B4-BE49-F238E27FC236}">
                    <a16:creationId xmlns:a16="http://schemas.microsoft.com/office/drawing/2014/main" id="{F0BE2F5C-82A4-6056-02A1-C59E067759A4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66" name="Group 1065">
                  <a:extLst>
                    <a:ext uri="{FF2B5EF4-FFF2-40B4-BE49-F238E27FC236}">
                      <a16:creationId xmlns:a16="http://schemas.microsoft.com/office/drawing/2014/main" id="{0D5A5104-04DA-6FA8-A08A-8F3F1BBD4176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82" name="Line 55">
                    <a:extLst>
                      <a:ext uri="{FF2B5EF4-FFF2-40B4-BE49-F238E27FC236}">
                        <a16:creationId xmlns:a16="http://schemas.microsoft.com/office/drawing/2014/main" id="{DBF43F92-0C5A-6EE2-D29B-9937C8811D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83" name="AutoShape 56">
                    <a:extLst>
                      <a:ext uri="{FF2B5EF4-FFF2-40B4-BE49-F238E27FC236}">
                        <a16:creationId xmlns:a16="http://schemas.microsoft.com/office/drawing/2014/main" id="{4FBF5785-B6DB-0B6A-0C93-BCB7FA6C10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7" name="Group 1066">
                  <a:extLst>
                    <a:ext uri="{FF2B5EF4-FFF2-40B4-BE49-F238E27FC236}">
                      <a16:creationId xmlns:a16="http://schemas.microsoft.com/office/drawing/2014/main" id="{28C4EEDD-6086-5607-6A9B-08B5E60AB7B6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80" name="Line 55">
                    <a:extLst>
                      <a:ext uri="{FF2B5EF4-FFF2-40B4-BE49-F238E27FC236}">
                        <a16:creationId xmlns:a16="http://schemas.microsoft.com/office/drawing/2014/main" id="{4F43FA83-4509-69AF-DE13-B664E7EDB6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81" name="AutoShape 56">
                    <a:extLst>
                      <a:ext uri="{FF2B5EF4-FFF2-40B4-BE49-F238E27FC236}">
                        <a16:creationId xmlns:a16="http://schemas.microsoft.com/office/drawing/2014/main" id="{B6974BE5-FEBA-F583-D57D-014BE14F8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8" name="Group 1067">
                  <a:extLst>
                    <a:ext uri="{FF2B5EF4-FFF2-40B4-BE49-F238E27FC236}">
                      <a16:creationId xmlns:a16="http://schemas.microsoft.com/office/drawing/2014/main" id="{E14F856E-5754-B8E3-D95D-DE72AF41F0A1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8" name="Line 55">
                    <a:extLst>
                      <a:ext uri="{FF2B5EF4-FFF2-40B4-BE49-F238E27FC236}">
                        <a16:creationId xmlns:a16="http://schemas.microsoft.com/office/drawing/2014/main" id="{51F93FAD-A7C8-8074-2950-33B02E0AC4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9" name="AutoShape 56">
                    <a:extLst>
                      <a:ext uri="{FF2B5EF4-FFF2-40B4-BE49-F238E27FC236}">
                        <a16:creationId xmlns:a16="http://schemas.microsoft.com/office/drawing/2014/main" id="{9B86841B-94A5-A341-D838-456422AFE4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9" name="Group 1068">
                  <a:extLst>
                    <a:ext uri="{FF2B5EF4-FFF2-40B4-BE49-F238E27FC236}">
                      <a16:creationId xmlns:a16="http://schemas.microsoft.com/office/drawing/2014/main" id="{E098B327-98C2-E1A9-4C74-8EA088518C34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6" name="Line 55">
                    <a:extLst>
                      <a:ext uri="{FF2B5EF4-FFF2-40B4-BE49-F238E27FC236}">
                        <a16:creationId xmlns:a16="http://schemas.microsoft.com/office/drawing/2014/main" id="{69FDAFD2-C585-7B0C-251F-DE05D7B207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7" name="AutoShape 56">
                    <a:extLst>
                      <a:ext uri="{FF2B5EF4-FFF2-40B4-BE49-F238E27FC236}">
                        <a16:creationId xmlns:a16="http://schemas.microsoft.com/office/drawing/2014/main" id="{1945A790-83B3-AD6A-8427-B19B1D67AA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70" name="Group 1069">
                  <a:extLst>
                    <a:ext uri="{FF2B5EF4-FFF2-40B4-BE49-F238E27FC236}">
                      <a16:creationId xmlns:a16="http://schemas.microsoft.com/office/drawing/2014/main" id="{6E55DAF0-727E-3B5B-46DD-EFEA6EC6D7B9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4" name="Line 55">
                    <a:extLst>
                      <a:ext uri="{FF2B5EF4-FFF2-40B4-BE49-F238E27FC236}">
                        <a16:creationId xmlns:a16="http://schemas.microsoft.com/office/drawing/2014/main" id="{DBC55D18-4678-8B17-DA29-0994F0F788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5" name="AutoShape 56">
                    <a:extLst>
                      <a:ext uri="{FF2B5EF4-FFF2-40B4-BE49-F238E27FC236}">
                        <a16:creationId xmlns:a16="http://schemas.microsoft.com/office/drawing/2014/main" id="{B29BC6E0-568B-5AF0-868C-C7B1DE40DB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27D01920-DBE7-9C2B-EBDD-4F26F7E0F21E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2" name="Line 55">
                    <a:extLst>
                      <a:ext uri="{FF2B5EF4-FFF2-40B4-BE49-F238E27FC236}">
                        <a16:creationId xmlns:a16="http://schemas.microsoft.com/office/drawing/2014/main" id="{188EE130-E6D8-68EC-030D-12DB8E98EC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3" name="AutoShape 56">
                    <a:extLst>
                      <a:ext uri="{FF2B5EF4-FFF2-40B4-BE49-F238E27FC236}">
                        <a16:creationId xmlns:a16="http://schemas.microsoft.com/office/drawing/2014/main" id="{C1A58C90-8FCF-3F75-DABA-648F687396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3" name="Group 872">
                <a:extLst>
                  <a:ext uri="{FF2B5EF4-FFF2-40B4-BE49-F238E27FC236}">
                    <a16:creationId xmlns:a16="http://schemas.microsoft.com/office/drawing/2014/main" id="{2B08F532-7DD5-C029-EBF0-EABB27CEE6E9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48" name="Group 1047">
                  <a:extLst>
                    <a:ext uri="{FF2B5EF4-FFF2-40B4-BE49-F238E27FC236}">
                      <a16:creationId xmlns:a16="http://schemas.microsoft.com/office/drawing/2014/main" id="{F5E4FF90-D140-BD9A-F7EC-CB00E5646E3A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64" name="Line 55">
                    <a:extLst>
                      <a:ext uri="{FF2B5EF4-FFF2-40B4-BE49-F238E27FC236}">
                        <a16:creationId xmlns:a16="http://schemas.microsoft.com/office/drawing/2014/main" id="{63776D62-7E11-ADBD-36AD-45993F00B8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65" name="AutoShape 56">
                    <a:extLst>
                      <a:ext uri="{FF2B5EF4-FFF2-40B4-BE49-F238E27FC236}">
                        <a16:creationId xmlns:a16="http://schemas.microsoft.com/office/drawing/2014/main" id="{8794D977-0B6A-ADCC-4D11-462ECBF893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49" name="Group 1048">
                  <a:extLst>
                    <a:ext uri="{FF2B5EF4-FFF2-40B4-BE49-F238E27FC236}">
                      <a16:creationId xmlns:a16="http://schemas.microsoft.com/office/drawing/2014/main" id="{CB0A4D5F-EFE5-A1BD-7A62-8EE1C1159ABB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62" name="Line 55">
                    <a:extLst>
                      <a:ext uri="{FF2B5EF4-FFF2-40B4-BE49-F238E27FC236}">
                        <a16:creationId xmlns:a16="http://schemas.microsoft.com/office/drawing/2014/main" id="{550CF800-00F2-C8E3-88A4-94401A6C3C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63" name="AutoShape 56">
                    <a:extLst>
                      <a:ext uri="{FF2B5EF4-FFF2-40B4-BE49-F238E27FC236}">
                        <a16:creationId xmlns:a16="http://schemas.microsoft.com/office/drawing/2014/main" id="{E0BB2B00-C798-635E-B689-2106A8E10D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0" name="Group 1049">
                  <a:extLst>
                    <a:ext uri="{FF2B5EF4-FFF2-40B4-BE49-F238E27FC236}">
                      <a16:creationId xmlns:a16="http://schemas.microsoft.com/office/drawing/2014/main" id="{F79C3EC1-D927-A50A-2965-E2F852B8CF4B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60" name="Line 55">
                    <a:extLst>
                      <a:ext uri="{FF2B5EF4-FFF2-40B4-BE49-F238E27FC236}">
                        <a16:creationId xmlns:a16="http://schemas.microsoft.com/office/drawing/2014/main" id="{721E7204-AE8B-3FF4-E485-648CE62E4D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61" name="AutoShape 56">
                    <a:extLst>
                      <a:ext uri="{FF2B5EF4-FFF2-40B4-BE49-F238E27FC236}">
                        <a16:creationId xmlns:a16="http://schemas.microsoft.com/office/drawing/2014/main" id="{BFFE48F9-202C-9444-F146-EE782E0F54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1" name="Group 1050">
                  <a:extLst>
                    <a:ext uri="{FF2B5EF4-FFF2-40B4-BE49-F238E27FC236}">
                      <a16:creationId xmlns:a16="http://schemas.microsoft.com/office/drawing/2014/main" id="{D06048BD-2F9F-C6C5-059D-AFE509BED5BD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58" name="Line 55">
                    <a:extLst>
                      <a:ext uri="{FF2B5EF4-FFF2-40B4-BE49-F238E27FC236}">
                        <a16:creationId xmlns:a16="http://schemas.microsoft.com/office/drawing/2014/main" id="{2FB8FA6E-880C-1534-785D-B77C1322E3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59" name="AutoShape 56">
                    <a:extLst>
                      <a:ext uri="{FF2B5EF4-FFF2-40B4-BE49-F238E27FC236}">
                        <a16:creationId xmlns:a16="http://schemas.microsoft.com/office/drawing/2014/main" id="{F11C919C-9F43-EBC5-2C8E-14293DB94F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2" name="Group 1051">
                  <a:extLst>
                    <a:ext uri="{FF2B5EF4-FFF2-40B4-BE49-F238E27FC236}">
                      <a16:creationId xmlns:a16="http://schemas.microsoft.com/office/drawing/2014/main" id="{E9B76C0A-9A10-55F3-3FFC-EECA994DC9D8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56" name="Line 55">
                    <a:extLst>
                      <a:ext uri="{FF2B5EF4-FFF2-40B4-BE49-F238E27FC236}">
                        <a16:creationId xmlns:a16="http://schemas.microsoft.com/office/drawing/2014/main" id="{2CFE51C4-62FE-A80C-44CD-3D095635E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57" name="AutoShape 56">
                    <a:extLst>
                      <a:ext uri="{FF2B5EF4-FFF2-40B4-BE49-F238E27FC236}">
                        <a16:creationId xmlns:a16="http://schemas.microsoft.com/office/drawing/2014/main" id="{5D56FF91-C47F-A67E-9BDD-B5C007D2DF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3" name="Group 1052">
                  <a:extLst>
                    <a:ext uri="{FF2B5EF4-FFF2-40B4-BE49-F238E27FC236}">
                      <a16:creationId xmlns:a16="http://schemas.microsoft.com/office/drawing/2014/main" id="{7E5F06D3-D2C6-9A73-633C-E7E6F9B6737B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54" name="Line 55">
                    <a:extLst>
                      <a:ext uri="{FF2B5EF4-FFF2-40B4-BE49-F238E27FC236}">
                        <a16:creationId xmlns:a16="http://schemas.microsoft.com/office/drawing/2014/main" id="{1895CF52-635C-5804-DD43-196EA84F3F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55" name="AutoShape 56">
                    <a:extLst>
                      <a:ext uri="{FF2B5EF4-FFF2-40B4-BE49-F238E27FC236}">
                        <a16:creationId xmlns:a16="http://schemas.microsoft.com/office/drawing/2014/main" id="{7854E79F-DC51-1370-F578-33F45E667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44C4F77A-05D6-9E39-A818-F8E92633EB98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30" name="Group 1029">
                  <a:extLst>
                    <a:ext uri="{FF2B5EF4-FFF2-40B4-BE49-F238E27FC236}">
                      <a16:creationId xmlns:a16="http://schemas.microsoft.com/office/drawing/2014/main" id="{1C1B71B5-C7E6-C3FC-7CA2-88DFD8CB98F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6" name="Line 55">
                    <a:extLst>
                      <a:ext uri="{FF2B5EF4-FFF2-40B4-BE49-F238E27FC236}">
                        <a16:creationId xmlns:a16="http://schemas.microsoft.com/office/drawing/2014/main" id="{15B8E57E-32E1-8ECE-4B74-AC60C5E1DA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7" name="AutoShape 56">
                    <a:extLst>
                      <a:ext uri="{FF2B5EF4-FFF2-40B4-BE49-F238E27FC236}">
                        <a16:creationId xmlns:a16="http://schemas.microsoft.com/office/drawing/2014/main" id="{8557B759-23E6-60D0-A1F5-664D2DB261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1" name="Group 1030">
                  <a:extLst>
                    <a:ext uri="{FF2B5EF4-FFF2-40B4-BE49-F238E27FC236}">
                      <a16:creationId xmlns:a16="http://schemas.microsoft.com/office/drawing/2014/main" id="{1C8951FA-F645-FDC3-1035-152DA3CC3846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4" name="Line 55">
                    <a:extLst>
                      <a:ext uri="{FF2B5EF4-FFF2-40B4-BE49-F238E27FC236}">
                        <a16:creationId xmlns:a16="http://schemas.microsoft.com/office/drawing/2014/main" id="{36E15152-78D9-232C-B96D-FBBD4E13D2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5" name="AutoShape 56">
                    <a:extLst>
                      <a:ext uri="{FF2B5EF4-FFF2-40B4-BE49-F238E27FC236}">
                        <a16:creationId xmlns:a16="http://schemas.microsoft.com/office/drawing/2014/main" id="{508061A5-05B2-998B-5FE0-673F871551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2" name="Group 1031">
                  <a:extLst>
                    <a:ext uri="{FF2B5EF4-FFF2-40B4-BE49-F238E27FC236}">
                      <a16:creationId xmlns:a16="http://schemas.microsoft.com/office/drawing/2014/main" id="{BC33D2D8-7C6C-CF86-6052-81D4B1CBF631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2" name="Line 55">
                    <a:extLst>
                      <a:ext uri="{FF2B5EF4-FFF2-40B4-BE49-F238E27FC236}">
                        <a16:creationId xmlns:a16="http://schemas.microsoft.com/office/drawing/2014/main" id="{039A769A-AF89-1933-C709-A2241F68A5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3" name="AutoShape 56">
                    <a:extLst>
                      <a:ext uri="{FF2B5EF4-FFF2-40B4-BE49-F238E27FC236}">
                        <a16:creationId xmlns:a16="http://schemas.microsoft.com/office/drawing/2014/main" id="{83F40D47-6B4B-CBE2-8D45-ED4D872015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3" name="Group 1032">
                  <a:extLst>
                    <a:ext uri="{FF2B5EF4-FFF2-40B4-BE49-F238E27FC236}">
                      <a16:creationId xmlns:a16="http://schemas.microsoft.com/office/drawing/2014/main" id="{C97E1DDB-8987-4CCD-C0D3-37E5D24E431E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0" name="Line 55">
                    <a:extLst>
                      <a:ext uri="{FF2B5EF4-FFF2-40B4-BE49-F238E27FC236}">
                        <a16:creationId xmlns:a16="http://schemas.microsoft.com/office/drawing/2014/main" id="{8C5D605D-5E9F-7291-713C-FC15ED4533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1" name="AutoShape 56">
                    <a:extLst>
                      <a:ext uri="{FF2B5EF4-FFF2-40B4-BE49-F238E27FC236}">
                        <a16:creationId xmlns:a16="http://schemas.microsoft.com/office/drawing/2014/main" id="{13C5B01F-082D-4373-8371-7B7AD62C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4" name="Group 1033">
                  <a:extLst>
                    <a:ext uri="{FF2B5EF4-FFF2-40B4-BE49-F238E27FC236}">
                      <a16:creationId xmlns:a16="http://schemas.microsoft.com/office/drawing/2014/main" id="{A2F6AEE3-34B6-E70D-8B00-306C89BA1740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38" name="Line 55">
                    <a:extLst>
                      <a:ext uri="{FF2B5EF4-FFF2-40B4-BE49-F238E27FC236}">
                        <a16:creationId xmlns:a16="http://schemas.microsoft.com/office/drawing/2014/main" id="{013E8DE4-E0CF-31E1-2A14-77F795636D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39" name="AutoShape 56">
                    <a:extLst>
                      <a:ext uri="{FF2B5EF4-FFF2-40B4-BE49-F238E27FC236}">
                        <a16:creationId xmlns:a16="http://schemas.microsoft.com/office/drawing/2014/main" id="{8F88298B-2FF0-EF07-293C-5E6D2083A3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5" name="Group 1034">
                  <a:extLst>
                    <a:ext uri="{FF2B5EF4-FFF2-40B4-BE49-F238E27FC236}">
                      <a16:creationId xmlns:a16="http://schemas.microsoft.com/office/drawing/2014/main" id="{2CA044C0-7288-3B61-0A8E-2CF7E145420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36" name="Line 55">
                    <a:extLst>
                      <a:ext uri="{FF2B5EF4-FFF2-40B4-BE49-F238E27FC236}">
                        <a16:creationId xmlns:a16="http://schemas.microsoft.com/office/drawing/2014/main" id="{6A7CB629-D438-FB06-620F-82B07ABDD1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37" name="AutoShape 56">
                    <a:extLst>
                      <a:ext uri="{FF2B5EF4-FFF2-40B4-BE49-F238E27FC236}">
                        <a16:creationId xmlns:a16="http://schemas.microsoft.com/office/drawing/2014/main" id="{C8B57F73-7FAE-8D5A-3213-C3B523251E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D6897B48-042D-EB6C-46A0-C882A17B451E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12" name="Group 1011">
                  <a:extLst>
                    <a:ext uri="{FF2B5EF4-FFF2-40B4-BE49-F238E27FC236}">
                      <a16:creationId xmlns:a16="http://schemas.microsoft.com/office/drawing/2014/main" id="{17F327E4-6FBE-485C-93E9-76C80E3167EB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8" name="Line 55">
                    <a:extLst>
                      <a:ext uri="{FF2B5EF4-FFF2-40B4-BE49-F238E27FC236}">
                        <a16:creationId xmlns:a16="http://schemas.microsoft.com/office/drawing/2014/main" id="{E0B22663-E996-B532-29F2-FC5636ECA8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9" name="AutoShape 56">
                    <a:extLst>
                      <a:ext uri="{FF2B5EF4-FFF2-40B4-BE49-F238E27FC236}">
                        <a16:creationId xmlns:a16="http://schemas.microsoft.com/office/drawing/2014/main" id="{08E08396-D48B-B162-FE92-0E57405255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3" name="Group 1012">
                  <a:extLst>
                    <a:ext uri="{FF2B5EF4-FFF2-40B4-BE49-F238E27FC236}">
                      <a16:creationId xmlns:a16="http://schemas.microsoft.com/office/drawing/2014/main" id="{D6FDDF67-D73D-1992-E773-BD981DFF2EBA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6" name="Line 55">
                    <a:extLst>
                      <a:ext uri="{FF2B5EF4-FFF2-40B4-BE49-F238E27FC236}">
                        <a16:creationId xmlns:a16="http://schemas.microsoft.com/office/drawing/2014/main" id="{47CE2EE9-D244-EAC3-3B6C-27D4903520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7" name="AutoShape 56">
                    <a:extLst>
                      <a:ext uri="{FF2B5EF4-FFF2-40B4-BE49-F238E27FC236}">
                        <a16:creationId xmlns:a16="http://schemas.microsoft.com/office/drawing/2014/main" id="{617333E2-333E-F965-5D5F-0FDDDAAEDA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4" name="Group 1013">
                  <a:extLst>
                    <a:ext uri="{FF2B5EF4-FFF2-40B4-BE49-F238E27FC236}">
                      <a16:creationId xmlns:a16="http://schemas.microsoft.com/office/drawing/2014/main" id="{FCE1327A-07DC-23E3-0102-CB28BC6A2DB9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4" name="Line 55">
                    <a:extLst>
                      <a:ext uri="{FF2B5EF4-FFF2-40B4-BE49-F238E27FC236}">
                        <a16:creationId xmlns:a16="http://schemas.microsoft.com/office/drawing/2014/main" id="{90163B93-4B9E-466C-3D25-88904D6CC2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5" name="AutoShape 56">
                    <a:extLst>
                      <a:ext uri="{FF2B5EF4-FFF2-40B4-BE49-F238E27FC236}">
                        <a16:creationId xmlns:a16="http://schemas.microsoft.com/office/drawing/2014/main" id="{584965BF-280A-C046-45EB-4FA9692339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5" name="Group 1014">
                  <a:extLst>
                    <a:ext uri="{FF2B5EF4-FFF2-40B4-BE49-F238E27FC236}">
                      <a16:creationId xmlns:a16="http://schemas.microsoft.com/office/drawing/2014/main" id="{B8220418-C2DA-D851-7ACA-15B68DE9BEF8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2" name="Line 55">
                    <a:extLst>
                      <a:ext uri="{FF2B5EF4-FFF2-40B4-BE49-F238E27FC236}">
                        <a16:creationId xmlns:a16="http://schemas.microsoft.com/office/drawing/2014/main" id="{167A758F-F490-436C-FE6B-7A0736CE2D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3" name="AutoShape 56">
                    <a:extLst>
                      <a:ext uri="{FF2B5EF4-FFF2-40B4-BE49-F238E27FC236}">
                        <a16:creationId xmlns:a16="http://schemas.microsoft.com/office/drawing/2014/main" id="{96235FAF-0E15-09F9-DD63-2DF849322C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6" name="Group 1015">
                  <a:extLst>
                    <a:ext uri="{FF2B5EF4-FFF2-40B4-BE49-F238E27FC236}">
                      <a16:creationId xmlns:a16="http://schemas.microsoft.com/office/drawing/2014/main" id="{F4E4A5C7-0B8A-5CBB-2D4A-F32A3ECBA6C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0" name="Line 55">
                    <a:extLst>
                      <a:ext uri="{FF2B5EF4-FFF2-40B4-BE49-F238E27FC236}">
                        <a16:creationId xmlns:a16="http://schemas.microsoft.com/office/drawing/2014/main" id="{583B7D20-5210-7A0A-7129-8655CA08BE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1" name="AutoShape 56">
                    <a:extLst>
                      <a:ext uri="{FF2B5EF4-FFF2-40B4-BE49-F238E27FC236}">
                        <a16:creationId xmlns:a16="http://schemas.microsoft.com/office/drawing/2014/main" id="{0435D635-2071-072A-8B0D-36D88E9CC7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7" name="Group 1016">
                  <a:extLst>
                    <a:ext uri="{FF2B5EF4-FFF2-40B4-BE49-F238E27FC236}">
                      <a16:creationId xmlns:a16="http://schemas.microsoft.com/office/drawing/2014/main" id="{09355586-0336-BC65-D080-2A9162205478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18" name="Line 55">
                    <a:extLst>
                      <a:ext uri="{FF2B5EF4-FFF2-40B4-BE49-F238E27FC236}">
                        <a16:creationId xmlns:a16="http://schemas.microsoft.com/office/drawing/2014/main" id="{30EA1C40-70CA-9B21-3548-CE22DE6C13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19" name="AutoShape 56">
                    <a:extLst>
                      <a:ext uri="{FF2B5EF4-FFF2-40B4-BE49-F238E27FC236}">
                        <a16:creationId xmlns:a16="http://schemas.microsoft.com/office/drawing/2014/main" id="{E7E1A62F-38BE-7E79-8ACB-F307DDA698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6" name="Group 875">
                <a:extLst>
                  <a:ext uri="{FF2B5EF4-FFF2-40B4-BE49-F238E27FC236}">
                    <a16:creationId xmlns:a16="http://schemas.microsoft.com/office/drawing/2014/main" id="{271D22C7-A5F2-CCB1-98B9-451E7E5B9C42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94" name="Group 993">
                  <a:extLst>
                    <a:ext uri="{FF2B5EF4-FFF2-40B4-BE49-F238E27FC236}">
                      <a16:creationId xmlns:a16="http://schemas.microsoft.com/office/drawing/2014/main" id="{6119C130-94B8-A3DF-6FCE-84554151307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10" name="Line 55">
                    <a:extLst>
                      <a:ext uri="{FF2B5EF4-FFF2-40B4-BE49-F238E27FC236}">
                        <a16:creationId xmlns:a16="http://schemas.microsoft.com/office/drawing/2014/main" id="{E75C1847-7F19-44F1-01CC-0AAEBC7591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11" name="AutoShape 56">
                    <a:extLst>
                      <a:ext uri="{FF2B5EF4-FFF2-40B4-BE49-F238E27FC236}">
                        <a16:creationId xmlns:a16="http://schemas.microsoft.com/office/drawing/2014/main" id="{3C0FD580-B2AF-5A94-146A-3C4E7E4FC2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5" name="Group 994">
                  <a:extLst>
                    <a:ext uri="{FF2B5EF4-FFF2-40B4-BE49-F238E27FC236}">
                      <a16:creationId xmlns:a16="http://schemas.microsoft.com/office/drawing/2014/main" id="{64CAD4F3-D34D-3F37-6EB8-561C8D12BCB3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8" name="Line 55">
                    <a:extLst>
                      <a:ext uri="{FF2B5EF4-FFF2-40B4-BE49-F238E27FC236}">
                        <a16:creationId xmlns:a16="http://schemas.microsoft.com/office/drawing/2014/main" id="{32C1E4A0-FC3A-CBAE-243A-E9C92C2D07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9" name="AutoShape 56">
                    <a:extLst>
                      <a:ext uri="{FF2B5EF4-FFF2-40B4-BE49-F238E27FC236}">
                        <a16:creationId xmlns:a16="http://schemas.microsoft.com/office/drawing/2014/main" id="{E651DD2D-0A87-89A2-67C5-FF39E1D42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6" name="Group 995">
                  <a:extLst>
                    <a:ext uri="{FF2B5EF4-FFF2-40B4-BE49-F238E27FC236}">
                      <a16:creationId xmlns:a16="http://schemas.microsoft.com/office/drawing/2014/main" id="{1EB0BACB-84B0-60DB-0DB1-8D80EBC35168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6" name="Line 55">
                    <a:extLst>
                      <a:ext uri="{FF2B5EF4-FFF2-40B4-BE49-F238E27FC236}">
                        <a16:creationId xmlns:a16="http://schemas.microsoft.com/office/drawing/2014/main" id="{DC99CEC4-C488-E7E8-CE17-F7FC00FA1B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7" name="AutoShape 56">
                    <a:extLst>
                      <a:ext uri="{FF2B5EF4-FFF2-40B4-BE49-F238E27FC236}">
                        <a16:creationId xmlns:a16="http://schemas.microsoft.com/office/drawing/2014/main" id="{FA793A41-331F-780C-9465-2F9E19FEBD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7" name="Group 996">
                  <a:extLst>
                    <a:ext uri="{FF2B5EF4-FFF2-40B4-BE49-F238E27FC236}">
                      <a16:creationId xmlns:a16="http://schemas.microsoft.com/office/drawing/2014/main" id="{D011EDBA-E6D8-0639-B470-38C7D4038CDC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4" name="Line 55">
                    <a:extLst>
                      <a:ext uri="{FF2B5EF4-FFF2-40B4-BE49-F238E27FC236}">
                        <a16:creationId xmlns:a16="http://schemas.microsoft.com/office/drawing/2014/main" id="{A45ECF93-8AD8-6589-AFA7-803039E7C6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5" name="AutoShape 56">
                    <a:extLst>
                      <a:ext uri="{FF2B5EF4-FFF2-40B4-BE49-F238E27FC236}">
                        <a16:creationId xmlns:a16="http://schemas.microsoft.com/office/drawing/2014/main" id="{8AFB196A-7A2C-30AD-58DC-29F5F1A3D6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8" name="Group 997">
                  <a:extLst>
                    <a:ext uri="{FF2B5EF4-FFF2-40B4-BE49-F238E27FC236}">
                      <a16:creationId xmlns:a16="http://schemas.microsoft.com/office/drawing/2014/main" id="{30900CBE-C1A6-C5DD-42EE-D61A53051088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2" name="Line 55">
                    <a:extLst>
                      <a:ext uri="{FF2B5EF4-FFF2-40B4-BE49-F238E27FC236}">
                        <a16:creationId xmlns:a16="http://schemas.microsoft.com/office/drawing/2014/main" id="{E5AA0C9F-FDBD-9948-AD67-D77E93214D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3" name="AutoShape 56">
                    <a:extLst>
                      <a:ext uri="{FF2B5EF4-FFF2-40B4-BE49-F238E27FC236}">
                        <a16:creationId xmlns:a16="http://schemas.microsoft.com/office/drawing/2014/main" id="{36C4A49C-2069-E857-4A6E-8FF93CA8ED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9" name="Group 998">
                  <a:extLst>
                    <a:ext uri="{FF2B5EF4-FFF2-40B4-BE49-F238E27FC236}">
                      <a16:creationId xmlns:a16="http://schemas.microsoft.com/office/drawing/2014/main" id="{95235A68-37C5-9AD6-70FC-F676A21BD8A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0" name="Line 55">
                    <a:extLst>
                      <a:ext uri="{FF2B5EF4-FFF2-40B4-BE49-F238E27FC236}">
                        <a16:creationId xmlns:a16="http://schemas.microsoft.com/office/drawing/2014/main" id="{72726B94-0557-4532-8789-9E5C2C5D1F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1" name="AutoShape 56">
                    <a:extLst>
                      <a:ext uri="{FF2B5EF4-FFF2-40B4-BE49-F238E27FC236}">
                        <a16:creationId xmlns:a16="http://schemas.microsoft.com/office/drawing/2014/main" id="{762ED114-0060-0233-A5A5-E754066BB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7" name="Group 876">
                <a:extLst>
                  <a:ext uri="{FF2B5EF4-FFF2-40B4-BE49-F238E27FC236}">
                    <a16:creationId xmlns:a16="http://schemas.microsoft.com/office/drawing/2014/main" id="{6385A4F7-D4FC-2E71-7A1B-C9CABD1432EF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76" name="Group 975">
                  <a:extLst>
                    <a:ext uri="{FF2B5EF4-FFF2-40B4-BE49-F238E27FC236}">
                      <a16:creationId xmlns:a16="http://schemas.microsoft.com/office/drawing/2014/main" id="{E429E12A-A9F4-7FBD-3D27-6296BAC0D498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92" name="Line 55">
                    <a:extLst>
                      <a:ext uri="{FF2B5EF4-FFF2-40B4-BE49-F238E27FC236}">
                        <a16:creationId xmlns:a16="http://schemas.microsoft.com/office/drawing/2014/main" id="{1D820418-8E35-F098-81C7-8355F2E517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93" name="AutoShape 56">
                    <a:extLst>
                      <a:ext uri="{FF2B5EF4-FFF2-40B4-BE49-F238E27FC236}">
                        <a16:creationId xmlns:a16="http://schemas.microsoft.com/office/drawing/2014/main" id="{1EE27F84-F872-1CA4-F812-EC0669FC99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77" name="Group 976">
                  <a:extLst>
                    <a:ext uri="{FF2B5EF4-FFF2-40B4-BE49-F238E27FC236}">
                      <a16:creationId xmlns:a16="http://schemas.microsoft.com/office/drawing/2014/main" id="{B0AB67FC-68D3-73F9-109A-F9828D2F759F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90" name="Line 55">
                    <a:extLst>
                      <a:ext uri="{FF2B5EF4-FFF2-40B4-BE49-F238E27FC236}">
                        <a16:creationId xmlns:a16="http://schemas.microsoft.com/office/drawing/2014/main" id="{2CA25B3E-E1E6-C080-E677-6CD2665636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91" name="AutoShape 56">
                    <a:extLst>
                      <a:ext uri="{FF2B5EF4-FFF2-40B4-BE49-F238E27FC236}">
                        <a16:creationId xmlns:a16="http://schemas.microsoft.com/office/drawing/2014/main" id="{E11234B1-A1E9-D65C-953E-C2FE18E99E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78" name="Group 977">
                  <a:extLst>
                    <a:ext uri="{FF2B5EF4-FFF2-40B4-BE49-F238E27FC236}">
                      <a16:creationId xmlns:a16="http://schemas.microsoft.com/office/drawing/2014/main" id="{21CB272E-9B2B-8ED2-58DC-63C9D87CE55A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8" name="Line 55">
                    <a:extLst>
                      <a:ext uri="{FF2B5EF4-FFF2-40B4-BE49-F238E27FC236}">
                        <a16:creationId xmlns:a16="http://schemas.microsoft.com/office/drawing/2014/main" id="{970C30EC-6568-3787-22F8-5F53DA70CE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9" name="AutoShape 56">
                    <a:extLst>
                      <a:ext uri="{FF2B5EF4-FFF2-40B4-BE49-F238E27FC236}">
                        <a16:creationId xmlns:a16="http://schemas.microsoft.com/office/drawing/2014/main" id="{099056A1-CE15-235E-0DA6-31E7CF918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79" name="Group 978">
                  <a:extLst>
                    <a:ext uri="{FF2B5EF4-FFF2-40B4-BE49-F238E27FC236}">
                      <a16:creationId xmlns:a16="http://schemas.microsoft.com/office/drawing/2014/main" id="{BC7B7B80-C0FB-8A77-7801-ED9521196C3F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6" name="Line 55">
                    <a:extLst>
                      <a:ext uri="{FF2B5EF4-FFF2-40B4-BE49-F238E27FC236}">
                        <a16:creationId xmlns:a16="http://schemas.microsoft.com/office/drawing/2014/main" id="{1FE5CF99-F5DF-68A8-ADE1-6F5A46A29D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7" name="AutoShape 56">
                    <a:extLst>
                      <a:ext uri="{FF2B5EF4-FFF2-40B4-BE49-F238E27FC236}">
                        <a16:creationId xmlns:a16="http://schemas.microsoft.com/office/drawing/2014/main" id="{5B5AED68-9D56-50D3-49D6-AD5243AC5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80" name="Group 979">
                  <a:extLst>
                    <a:ext uri="{FF2B5EF4-FFF2-40B4-BE49-F238E27FC236}">
                      <a16:creationId xmlns:a16="http://schemas.microsoft.com/office/drawing/2014/main" id="{3A844605-4474-8853-D217-0A78DA6DF139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4" name="Line 55">
                    <a:extLst>
                      <a:ext uri="{FF2B5EF4-FFF2-40B4-BE49-F238E27FC236}">
                        <a16:creationId xmlns:a16="http://schemas.microsoft.com/office/drawing/2014/main" id="{685989D2-61CA-D7E7-B415-A4F84DB66F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5" name="AutoShape 56">
                    <a:extLst>
                      <a:ext uri="{FF2B5EF4-FFF2-40B4-BE49-F238E27FC236}">
                        <a16:creationId xmlns:a16="http://schemas.microsoft.com/office/drawing/2014/main" id="{5D654E37-8BD5-F33B-ABA4-02D11CCF7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81" name="Group 980">
                  <a:extLst>
                    <a:ext uri="{FF2B5EF4-FFF2-40B4-BE49-F238E27FC236}">
                      <a16:creationId xmlns:a16="http://schemas.microsoft.com/office/drawing/2014/main" id="{225C8FB8-98E6-8922-3108-92CB94E0304E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2" name="Line 55">
                    <a:extLst>
                      <a:ext uri="{FF2B5EF4-FFF2-40B4-BE49-F238E27FC236}">
                        <a16:creationId xmlns:a16="http://schemas.microsoft.com/office/drawing/2014/main" id="{47173A06-8DCA-5028-6FDF-020AB09E15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3" name="AutoShape 56">
                    <a:extLst>
                      <a:ext uri="{FF2B5EF4-FFF2-40B4-BE49-F238E27FC236}">
                        <a16:creationId xmlns:a16="http://schemas.microsoft.com/office/drawing/2014/main" id="{06EE910D-966D-8745-5241-EA3E045927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8" name="Group 877">
                <a:extLst>
                  <a:ext uri="{FF2B5EF4-FFF2-40B4-BE49-F238E27FC236}">
                    <a16:creationId xmlns:a16="http://schemas.microsoft.com/office/drawing/2014/main" id="{95008CAC-4C48-68D2-9367-461360FD9FD9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974" name="Line 55">
                  <a:extLst>
                    <a:ext uri="{FF2B5EF4-FFF2-40B4-BE49-F238E27FC236}">
                      <a16:creationId xmlns:a16="http://schemas.microsoft.com/office/drawing/2014/main" id="{E5294F69-70B3-3F85-7EB9-417C94FAB3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75" name="AutoShape 56">
                  <a:extLst>
                    <a:ext uri="{FF2B5EF4-FFF2-40B4-BE49-F238E27FC236}">
                      <a16:creationId xmlns:a16="http://schemas.microsoft.com/office/drawing/2014/main" id="{0335C891-779F-3817-2F92-F26121B9A4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79" name="Group 878">
                <a:extLst>
                  <a:ext uri="{FF2B5EF4-FFF2-40B4-BE49-F238E27FC236}">
                    <a16:creationId xmlns:a16="http://schemas.microsoft.com/office/drawing/2014/main" id="{76EFF3A0-3A38-7F7E-84EC-A688207D4301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972" name="Line 55">
                  <a:extLst>
                    <a:ext uri="{FF2B5EF4-FFF2-40B4-BE49-F238E27FC236}">
                      <a16:creationId xmlns:a16="http://schemas.microsoft.com/office/drawing/2014/main" id="{9F8028BC-6446-A839-C658-07EB86A0C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73" name="AutoShape 56">
                  <a:extLst>
                    <a:ext uri="{FF2B5EF4-FFF2-40B4-BE49-F238E27FC236}">
                      <a16:creationId xmlns:a16="http://schemas.microsoft.com/office/drawing/2014/main" id="{0AB1D59B-957F-7C91-8849-63C3CA82C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0" name="Group 879">
                <a:extLst>
                  <a:ext uri="{FF2B5EF4-FFF2-40B4-BE49-F238E27FC236}">
                    <a16:creationId xmlns:a16="http://schemas.microsoft.com/office/drawing/2014/main" id="{D1D60A75-A464-3C7F-3EE3-8B741DB5CD7F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970" name="Line 55">
                  <a:extLst>
                    <a:ext uri="{FF2B5EF4-FFF2-40B4-BE49-F238E27FC236}">
                      <a16:creationId xmlns:a16="http://schemas.microsoft.com/office/drawing/2014/main" id="{353F9995-12C5-0444-6733-8843BE839C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71" name="AutoShape 56">
                  <a:extLst>
                    <a:ext uri="{FF2B5EF4-FFF2-40B4-BE49-F238E27FC236}">
                      <a16:creationId xmlns:a16="http://schemas.microsoft.com/office/drawing/2014/main" id="{F92081D8-6648-F118-4AAD-2062F0F78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1" name="Group 880">
                <a:extLst>
                  <a:ext uri="{FF2B5EF4-FFF2-40B4-BE49-F238E27FC236}">
                    <a16:creationId xmlns:a16="http://schemas.microsoft.com/office/drawing/2014/main" id="{DBECCD37-3116-6DDC-3D69-01CC1D843833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968" name="Line 55">
                  <a:extLst>
                    <a:ext uri="{FF2B5EF4-FFF2-40B4-BE49-F238E27FC236}">
                      <a16:creationId xmlns:a16="http://schemas.microsoft.com/office/drawing/2014/main" id="{A1829D78-D0AF-2287-14F9-15B6C1AAD3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69" name="AutoShape 56">
                  <a:extLst>
                    <a:ext uri="{FF2B5EF4-FFF2-40B4-BE49-F238E27FC236}">
                      <a16:creationId xmlns:a16="http://schemas.microsoft.com/office/drawing/2014/main" id="{E0AD0D49-3E96-9BC1-86EA-5F4D58A5E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2" name="Group 881">
                <a:extLst>
                  <a:ext uri="{FF2B5EF4-FFF2-40B4-BE49-F238E27FC236}">
                    <a16:creationId xmlns:a16="http://schemas.microsoft.com/office/drawing/2014/main" id="{B3EC440C-14B3-BB67-4F85-42AFC7930389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966" name="Line 55">
                  <a:extLst>
                    <a:ext uri="{FF2B5EF4-FFF2-40B4-BE49-F238E27FC236}">
                      <a16:creationId xmlns:a16="http://schemas.microsoft.com/office/drawing/2014/main" id="{93605959-30B8-7757-0EFB-E99DBEEC7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67" name="AutoShape 56">
                  <a:extLst>
                    <a:ext uri="{FF2B5EF4-FFF2-40B4-BE49-F238E27FC236}">
                      <a16:creationId xmlns:a16="http://schemas.microsoft.com/office/drawing/2014/main" id="{FA2F77CE-738A-7B8B-56AA-460F7E004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3" name="Group 882">
                <a:extLst>
                  <a:ext uri="{FF2B5EF4-FFF2-40B4-BE49-F238E27FC236}">
                    <a16:creationId xmlns:a16="http://schemas.microsoft.com/office/drawing/2014/main" id="{29A11020-4D72-FDC7-0A65-285D965C9987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48" name="Group 947">
                  <a:extLst>
                    <a:ext uri="{FF2B5EF4-FFF2-40B4-BE49-F238E27FC236}">
                      <a16:creationId xmlns:a16="http://schemas.microsoft.com/office/drawing/2014/main" id="{D0AEDE42-65FC-DB35-F105-CACCBBDAC599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4" name="Line 55">
                    <a:extLst>
                      <a:ext uri="{FF2B5EF4-FFF2-40B4-BE49-F238E27FC236}">
                        <a16:creationId xmlns:a16="http://schemas.microsoft.com/office/drawing/2014/main" id="{2B551F64-FDE7-9A11-A0C5-CEC8D6A19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5" name="AutoShape 56">
                    <a:extLst>
                      <a:ext uri="{FF2B5EF4-FFF2-40B4-BE49-F238E27FC236}">
                        <a16:creationId xmlns:a16="http://schemas.microsoft.com/office/drawing/2014/main" id="{4824C38C-ABD5-8191-ACAA-FF394A8F64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49" name="Group 948">
                  <a:extLst>
                    <a:ext uri="{FF2B5EF4-FFF2-40B4-BE49-F238E27FC236}">
                      <a16:creationId xmlns:a16="http://schemas.microsoft.com/office/drawing/2014/main" id="{33885F28-3977-5D64-16FB-00AA12156BAA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2" name="Line 55">
                    <a:extLst>
                      <a:ext uri="{FF2B5EF4-FFF2-40B4-BE49-F238E27FC236}">
                        <a16:creationId xmlns:a16="http://schemas.microsoft.com/office/drawing/2014/main" id="{F1972890-90D6-8E32-3B88-591207A1F9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3" name="AutoShape 56">
                    <a:extLst>
                      <a:ext uri="{FF2B5EF4-FFF2-40B4-BE49-F238E27FC236}">
                        <a16:creationId xmlns:a16="http://schemas.microsoft.com/office/drawing/2014/main" id="{29AD3A67-4001-216A-0F09-9A5A57CBDC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0" name="Group 949">
                  <a:extLst>
                    <a:ext uri="{FF2B5EF4-FFF2-40B4-BE49-F238E27FC236}">
                      <a16:creationId xmlns:a16="http://schemas.microsoft.com/office/drawing/2014/main" id="{6BE51750-B381-4E57-B8A1-1AC176790AA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0" name="Line 55">
                    <a:extLst>
                      <a:ext uri="{FF2B5EF4-FFF2-40B4-BE49-F238E27FC236}">
                        <a16:creationId xmlns:a16="http://schemas.microsoft.com/office/drawing/2014/main" id="{77679BB7-A071-DE19-4487-7BF126E207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1" name="AutoShape 56">
                    <a:extLst>
                      <a:ext uri="{FF2B5EF4-FFF2-40B4-BE49-F238E27FC236}">
                        <a16:creationId xmlns:a16="http://schemas.microsoft.com/office/drawing/2014/main" id="{9E099234-DAC7-261A-7973-8A45B9EED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1" name="Group 950">
                  <a:extLst>
                    <a:ext uri="{FF2B5EF4-FFF2-40B4-BE49-F238E27FC236}">
                      <a16:creationId xmlns:a16="http://schemas.microsoft.com/office/drawing/2014/main" id="{38A568C2-70F2-964B-003E-EEEDA84050AC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58" name="Line 55">
                    <a:extLst>
                      <a:ext uri="{FF2B5EF4-FFF2-40B4-BE49-F238E27FC236}">
                        <a16:creationId xmlns:a16="http://schemas.microsoft.com/office/drawing/2014/main" id="{97BBC0D6-52E8-867E-183E-44E5635C68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59" name="AutoShape 56">
                    <a:extLst>
                      <a:ext uri="{FF2B5EF4-FFF2-40B4-BE49-F238E27FC236}">
                        <a16:creationId xmlns:a16="http://schemas.microsoft.com/office/drawing/2014/main" id="{60CF285F-804A-459E-85AC-4B0AED10AD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6236459F-444B-5942-8A24-85BB2BA8844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56" name="Line 55">
                    <a:extLst>
                      <a:ext uri="{FF2B5EF4-FFF2-40B4-BE49-F238E27FC236}">
                        <a16:creationId xmlns:a16="http://schemas.microsoft.com/office/drawing/2014/main" id="{26785BEA-21FB-6871-FE88-9999CFFBEA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57" name="AutoShape 56">
                    <a:extLst>
                      <a:ext uri="{FF2B5EF4-FFF2-40B4-BE49-F238E27FC236}">
                        <a16:creationId xmlns:a16="http://schemas.microsoft.com/office/drawing/2014/main" id="{53151218-57AC-4856-7D0A-93EEB0989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661E2D2E-5EFE-5A33-B20F-C91287CB2A3A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54" name="Line 55">
                    <a:extLst>
                      <a:ext uri="{FF2B5EF4-FFF2-40B4-BE49-F238E27FC236}">
                        <a16:creationId xmlns:a16="http://schemas.microsoft.com/office/drawing/2014/main" id="{003ABDB6-3F88-895A-92D8-452995ED49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55" name="AutoShape 56">
                    <a:extLst>
                      <a:ext uri="{FF2B5EF4-FFF2-40B4-BE49-F238E27FC236}">
                        <a16:creationId xmlns:a16="http://schemas.microsoft.com/office/drawing/2014/main" id="{E341B81D-E592-3858-0BA3-D0BE20BA87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84" name="Group 883">
                <a:extLst>
                  <a:ext uri="{FF2B5EF4-FFF2-40B4-BE49-F238E27FC236}">
                    <a16:creationId xmlns:a16="http://schemas.microsoft.com/office/drawing/2014/main" id="{CE90B9DC-8FE7-1539-D3F5-0D0C32266B64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30" name="Group 929">
                  <a:extLst>
                    <a:ext uri="{FF2B5EF4-FFF2-40B4-BE49-F238E27FC236}">
                      <a16:creationId xmlns:a16="http://schemas.microsoft.com/office/drawing/2014/main" id="{BA46ED2D-B164-13C6-EFFB-6297B929BD9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6" name="Line 55">
                    <a:extLst>
                      <a:ext uri="{FF2B5EF4-FFF2-40B4-BE49-F238E27FC236}">
                        <a16:creationId xmlns:a16="http://schemas.microsoft.com/office/drawing/2014/main" id="{FFA3ECB1-91AE-2872-BC86-9DDF7E7F65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7" name="AutoShape 56">
                    <a:extLst>
                      <a:ext uri="{FF2B5EF4-FFF2-40B4-BE49-F238E27FC236}">
                        <a16:creationId xmlns:a16="http://schemas.microsoft.com/office/drawing/2014/main" id="{D505C2C0-6F5E-8A1B-208A-A95FCA8FA0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1" name="Group 930">
                  <a:extLst>
                    <a:ext uri="{FF2B5EF4-FFF2-40B4-BE49-F238E27FC236}">
                      <a16:creationId xmlns:a16="http://schemas.microsoft.com/office/drawing/2014/main" id="{0BEB3C48-F10B-D273-8C61-B7E108BC3718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4" name="Line 55">
                    <a:extLst>
                      <a:ext uri="{FF2B5EF4-FFF2-40B4-BE49-F238E27FC236}">
                        <a16:creationId xmlns:a16="http://schemas.microsoft.com/office/drawing/2014/main" id="{BA0C8D0A-6FAA-F10B-297F-F8B6094AD1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5" name="AutoShape 56">
                    <a:extLst>
                      <a:ext uri="{FF2B5EF4-FFF2-40B4-BE49-F238E27FC236}">
                        <a16:creationId xmlns:a16="http://schemas.microsoft.com/office/drawing/2014/main" id="{2507E77A-D8F3-A0FA-F475-890F19CE65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2" name="Group 931">
                  <a:extLst>
                    <a:ext uri="{FF2B5EF4-FFF2-40B4-BE49-F238E27FC236}">
                      <a16:creationId xmlns:a16="http://schemas.microsoft.com/office/drawing/2014/main" id="{E8419F7D-2B1A-697F-FBB9-22319EFC6694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2" name="Line 55">
                    <a:extLst>
                      <a:ext uri="{FF2B5EF4-FFF2-40B4-BE49-F238E27FC236}">
                        <a16:creationId xmlns:a16="http://schemas.microsoft.com/office/drawing/2014/main" id="{69C8AC83-3F24-B1B6-3318-8055FE0CEE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3" name="AutoShape 56">
                    <a:extLst>
                      <a:ext uri="{FF2B5EF4-FFF2-40B4-BE49-F238E27FC236}">
                        <a16:creationId xmlns:a16="http://schemas.microsoft.com/office/drawing/2014/main" id="{0FE89077-0F68-1AC8-1061-AB51764F4E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3" name="Group 932">
                  <a:extLst>
                    <a:ext uri="{FF2B5EF4-FFF2-40B4-BE49-F238E27FC236}">
                      <a16:creationId xmlns:a16="http://schemas.microsoft.com/office/drawing/2014/main" id="{73C53F23-2A1C-42CB-FE41-355C3E58B4FD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0" name="Line 55">
                    <a:extLst>
                      <a:ext uri="{FF2B5EF4-FFF2-40B4-BE49-F238E27FC236}">
                        <a16:creationId xmlns:a16="http://schemas.microsoft.com/office/drawing/2014/main" id="{D49B88F4-53CD-BB05-2954-B4F0DD945A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1" name="AutoShape 56">
                    <a:extLst>
                      <a:ext uri="{FF2B5EF4-FFF2-40B4-BE49-F238E27FC236}">
                        <a16:creationId xmlns:a16="http://schemas.microsoft.com/office/drawing/2014/main" id="{DBB0D62F-9783-284C-9D60-68221CF4CA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4" name="Group 933">
                  <a:extLst>
                    <a:ext uri="{FF2B5EF4-FFF2-40B4-BE49-F238E27FC236}">
                      <a16:creationId xmlns:a16="http://schemas.microsoft.com/office/drawing/2014/main" id="{56F02B3C-8ECD-3DA4-7420-2B92EA40C633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38" name="Line 55">
                    <a:extLst>
                      <a:ext uri="{FF2B5EF4-FFF2-40B4-BE49-F238E27FC236}">
                        <a16:creationId xmlns:a16="http://schemas.microsoft.com/office/drawing/2014/main" id="{B31C8DFF-B07F-EE39-D5CF-0D45846DFA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39" name="AutoShape 56">
                    <a:extLst>
                      <a:ext uri="{FF2B5EF4-FFF2-40B4-BE49-F238E27FC236}">
                        <a16:creationId xmlns:a16="http://schemas.microsoft.com/office/drawing/2014/main" id="{22C2307D-E421-67D2-3254-5166E3740F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9C2FFDD7-CAAD-0219-7D90-6F0EF42A4BCC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36" name="Line 55">
                    <a:extLst>
                      <a:ext uri="{FF2B5EF4-FFF2-40B4-BE49-F238E27FC236}">
                        <a16:creationId xmlns:a16="http://schemas.microsoft.com/office/drawing/2014/main" id="{0934D85A-68BD-23F8-CD4E-E98445F66B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37" name="AutoShape 56">
                    <a:extLst>
                      <a:ext uri="{FF2B5EF4-FFF2-40B4-BE49-F238E27FC236}">
                        <a16:creationId xmlns:a16="http://schemas.microsoft.com/office/drawing/2014/main" id="{EF523AB8-EA33-E493-199E-14BE5AE522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85" name="Group 884">
                <a:extLst>
                  <a:ext uri="{FF2B5EF4-FFF2-40B4-BE49-F238E27FC236}">
                    <a16:creationId xmlns:a16="http://schemas.microsoft.com/office/drawing/2014/main" id="{028E826C-3726-5AA6-CB23-5BEF462E9A2F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926" name="Rectangle 925">
                  <a:extLst>
                    <a:ext uri="{FF2B5EF4-FFF2-40B4-BE49-F238E27FC236}">
                      <a16:creationId xmlns:a16="http://schemas.microsoft.com/office/drawing/2014/main" id="{B50F47D7-E4A5-8619-4567-ABFF1944F808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DE085561-365A-9C5C-D81C-7B3A7E40605C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28" name="Chord 927">
                  <a:extLst>
                    <a:ext uri="{FF2B5EF4-FFF2-40B4-BE49-F238E27FC236}">
                      <a16:creationId xmlns:a16="http://schemas.microsoft.com/office/drawing/2014/main" id="{A7C422B5-78BF-FCB3-7A5F-C833582181C5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9" name="Rectangle 928">
                  <a:extLst>
                    <a:ext uri="{FF2B5EF4-FFF2-40B4-BE49-F238E27FC236}">
                      <a16:creationId xmlns:a16="http://schemas.microsoft.com/office/drawing/2014/main" id="{2D2B8F24-B0D2-BB88-61EC-1382780E4B0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6" name="Group 885">
                <a:extLst>
                  <a:ext uri="{FF2B5EF4-FFF2-40B4-BE49-F238E27FC236}">
                    <a16:creationId xmlns:a16="http://schemas.microsoft.com/office/drawing/2014/main" id="{2E27EB70-E8D9-1AEF-86A9-0FE69E34E3E2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922" name="Rectangle 921">
                  <a:extLst>
                    <a:ext uri="{FF2B5EF4-FFF2-40B4-BE49-F238E27FC236}">
                      <a16:creationId xmlns:a16="http://schemas.microsoft.com/office/drawing/2014/main" id="{1C509E3B-0073-0E8B-A97C-62487C46F383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5430513D-4EB0-5F17-EC83-8B850A0F447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24" name="Chord 923">
                  <a:extLst>
                    <a:ext uri="{FF2B5EF4-FFF2-40B4-BE49-F238E27FC236}">
                      <a16:creationId xmlns:a16="http://schemas.microsoft.com/office/drawing/2014/main" id="{77C8CC1B-46D6-F68C-5D25-72C15B0CCE29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5" name="Rectangle 924">
                  <a:extLst>
                    <a:ext uri="{FF2B5EF4-FFF2-40B4-BE49-F238E27FC236}">
                      <a16:creationId xmlns:a16="http://schemas.microsoft.com/office/drawing/2014/main" id="{0DC62D99-D9F5-B73A-DDBC-60C123241636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7" name="Group 886">
                <a:extLst>
                  <a:ext uri="{FF2B5EF4-FFF2-40B4-BE49-F238E27FC236}">
                    <a16:creationId xmlns:a16="http://schemas.microsoft.com/office/drawing/2014/main" id="{8C69B428-5E36-57F4-3AF6-1273BDF37007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918" name="Rectangle 917">
                  <a:extLst>
                    <a:ext uri="{FF2B5EF4-FFF2-40B4-BE49-F238E27FC236}">
                      <a16:creationId xmlns:a16="http://schemas.microsoft.com/office/drawing/2014/main" id="{AD57E9D4-A4D2-B8C9-A292-963F79D2B86E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19" name="Rectangle 918">
                  <a:extLst>
                    <a:ext uri="{FF2B5EF4-FFF2-40B4-BE49-F238E27FC236}">
                      <a16:creationId xmlns:a16="http://schemas.microsoft.com/office/drawing/2014/main" id="{98FEF54D-14A4-731D-2977-FB05F3E534CD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20" name="Chord 919">
                  <a:extLst>
                    <a:ext uri="{FF2B5EF4-FFF2-40B4-BE49-F238E27FC236}">
                      <a16:creationId xmlns:a16="http://schemas.microsoft.com/office/drawing/2014/main" id="{342A1995-514A-806C-ED3E-D8D5EDE5BDDF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1" name="Rectangle 920">
                  <a:extLst>
                    <a:ext uri="{FF2B5EF4-FFF2-40B4-BE49-F238E27FC236}">
                      <a16:creationId xmlns:a16="http://schemas.microsoft.com/office/drawing/2014/main" id="{BAC8E39B-6C95-B201-BA78-139B7EA873D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8" name="Group 887">
                <a:extLst>
                  <a:ext uri="{FF2B5EF4-FFF2-40B4-BE49-F238E27FC236}">
                    <a16:creationId xmlns:a16="http://schemas.microsoft.com/office/drawing/2014/main" id="{E05DA897-6EB1-C202-DE52-9B2B8FAF0D71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914" name="Rectangle 913">
                  <a:extLst>
                    <a:ext uri="{FF2B5EF4-FFF2-40B4-BE49-F238E27FC236}">
                      <a16:creationId xmlns:a16="http://schemas.microsoft.com/office/drawing/2014/main" id="{39C4D3A7-0B91-E49B-A714-C77BD2973C25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15" name="Rectangle 914">
                  <a:extLst>
                    <a:ext uri="{FF2B5EF4-FFF2-40B4-BE49-F238E27FC236}">
                      <a16:creationId xmlns:a16="http://schemas.microsoft.com/office/drawing/2014/main" id="{9BD48329-E294-6704-E81A-D0A1F3989C96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16" name="Chord 915">
                  <a:extLst>
                    <a:ext uri="{FF2B5EF4-FFF2-40B4-BE49-F238E27FC236}">
                      <a16:creationId xmlns:a16="http://schemas.microsoft.com/office/drawing/2014/main" id="{B2611588-B448-D057-F012-7DE265A17248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7" name="Rectangle 916">
                  <a:extLst>
                    <a:ext uri="{FF2B5EF4-FFF2-40B4-BE49-F238E27FC236}">
                      <a16:creationId xmlns:a16="http://schemas.microsoft.com/office/drawing/2014/main" id="{5E2C5CB2-04BA-FFEF-D28A-3499CAFECA17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9" name="Group 888">
                <a:extLst>
                  <a:ext uri="{FF2B5EF4-FFF2-40B4-BE49-F238E27FC236}">
                    <a16:creationId xmlns:a16="http://schemas.microsoft.com/office/drawing/2014/main" id="{4A8AD603-8236-F09C-3732-49EEB02BE12F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910" name="Rectangle 909">
                  <a:extLst>
                    <a:ext uri="{FF2B5EF4-FFF2-40B4-BE49-F238E27FC236}">
                      <a16:creationId xmlns:a16="http://schemas.microsoft.com/office/drawing/2014/main" id="{8EA078FF-2888-6417-A11A-36817CDE1CFD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71A05702-CFF4-F2C7-0920-7BE167E3008A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12" name="Chord 911">
                  <a:extLst>
                    <a:ext uri="{FF2B5EF4-FFF2-40B4-BE49-F238E27FC236}">
                      <a16:creationId xmlns:a16="http://schemas.microsoft.com/office/drawing/2014/main" id="{DE271038-ACF6-EAEC-47CF-F3E91CB78AFD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3" name="Rectangle 912">
                  <a:extLst>
                    <a:ext uri="{FF2B5EF4-FFF2-40B4-BE49-F238E27FC236}">
                      <a16:creationId xmlns:a16="http://schemas.microsoft.com/office/drawing/2014/main" id="{631A4A5E-0A3B-EBCC-2881-C22DDE1704D1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0" name="Group 889">
                <a:extLst>
                  <a:ext uri="{FF2B5EF4-FFF2-40B4-BE49-F238E27FC236}">
                    <a16:creationId xmlns:a16="http://schemas.microsoft.com/office/drawing/2014/main" id="{0570A5EA-B71E-E974-046C-619363BE7677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906" name="Rectangle 905">
                  <a:extLst>
                    <a:ext uri="{FF2B5EF4-FFF2-40B4-BE49-F238E27FC236}">
                      <a16:creationId xmlns:a16="http://schemas.microsoft.com/office/drawing/2014/main" id="{01CC8081-1C20-BF9A-A95A-E9050E10724F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07" name="Rectangle 906">
                  <a:extLst>
                    <a:ext uri="{FF2B5EF4-FFF2-40B4-BE49-F238E27FC236}">
                      <a16:creationId xmlns:a16="http://schemas.microsoft.com/office/drawing/2014/main" id="{34BA6EB9-61AE-ABAB-6969-4F78B5BFC6E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08" name="Chord 907">
                  <a:extLst>
                    <a:ext uri="{FF2B5EF4-FFF2-40B4-BE49-F238E27FC236}">
                      <a16:creationId xmlns:a16="http://schemas.microsoft.com/office/drawing/2014/main" id="{FCB7D41F-D009-064C-F5D1-EF144529DAA1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9" name="Rectangle 908">
                  <a:extLst>
                    <a:ext uri="{FF2B5EF4-FFF2-40B4-BE49-F238E27FC236}">
                      <a16:creationId xmlns:a16="http://schemas.microsoft.com/office/drawing/2014/main" id="{B7913279-501D-A5EA-A0A9-BE93AAD2234E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1" name="Group 890">
                <a:extLst>
                  <a:ext uri="{FF2B5EF4-FFF2-40B4-BE49-F238E27FC236}">
                    <a16:creationId xmlns:a16="http://schemas.microsoft.com/office/drawing/2014/main" id="{746241CB-F05F-29E6-DC3F-F87ED043621D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902" name="Rectangle 901">
                  <a:extLst>
                    <a:ext uri="{FF2B5EF4-FFF2-40B4-BE49-F238E27FC236}">
                      <a16:creationId xmlns:a16="http://schemas.microsoft.com/office/drawing/2014/main" id="{771001BA-A252-E88F-4E0C-D2DE7C06CDDF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03" name="Rectangle 902">
                  <a:extLst>
                    <a:ext uri="{FF2B5EF4-FFF2-40B4-BE49-F238E27FC236}">
                      <a16:creationId xmlns:a16="http://schemas.microsoft.com/office/drawing/2014/main" id="{78A44D1C-E8C6-B143-914F-EC8437608D99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04" name="Chord 903">
                  <a:extLst>
                    <a:ext uri="{FF2B5EF4-FFF2-40B4-BE49-F238E27FC236}">
                      <a16:creationId xmlns:a16="http://schemas.microsoft.com/office/drawing/2014/main" id="{F1F38D7A-259C-B82D-7A25-E906A087CF2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5" name="Rectangle 904">
                  <a:extLst>
                    <a:ext uri="{FF2B5EF4-FFF2-40B4-BE49-F238E27FC236}">
                      <a16:creationId xmlns:a16="http://schemas.microsoft.com/office/drawing/2014/main" id="{D94D3723-9B88-4175-A963-FFE85B814ADB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2" name="Group 891">
                <a:extLst>
                  <a:ext uri="{FF2B5EF4-FFF2-40B4-BE49-F238E27FC236}">
                    <a16:creationId xmlns:a16="http://schemas.microsoft.com/office/drawing/2014/main" id="{4BAB3999-1890-EC80-B6B4-6E87A31A5463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898" name="Rectangle 897">
                  <a:extLst>
                    <a:ext uri="{FF2B5EF4-FFF2-40B4-BE49-F238E27FC236}">
                      <a16:creationId xmlns:a16="http://schemas.microsoft.com/office/drawing/2014/main" id="{8A161667-40CA-6AAE-A3F6-29BF79EA23F5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99" name="Rectangle 898">
                  <a:extLst>
                    <a:ext uri="{FF2B5EF4-FFF2-40B4-BE49-F238E27FC236}">
                      <a16:creationId xmlns:a16="http://schemas.microsoft.com/office/drawing/2014/main" id="{37EBD3A6-957B-44CD-4957-ED95585DD2D8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00" name="Chord 899">
                  <a:extLst>
                    <a:ext uri="{FF2B5EF4-FFF2-40B4-BE49-F238E27FC236}">
                      <a16:creationId xmlns:a16="http://schemas.microsoft.com/office/drawing/2014/main" id="{04E86607-371D-A375-C625-9E76679E7B1D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1" name="Rectangle 900">
                  <a:extLst>
                    <a:ext uri="{FF2B5EF4-FFF2-40B4-BE49-F238E27FC236}">
                      <a16:creationId xmlns:a16="http://schemas.microsoft.com/office/drawing/2014/main" id="{E869DF31-DAF2-5988-5893-0E07F2B8B82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3" name="Group 892">
                <a:extLst>
                  <a:ext uri="{FF2B5EF4-FFF2-40B4-BE49-F238E27FC236}">
                    <a16:creationId xmlns:a16="http://schemas.microsoft.com/office/drawing/2014/main" id="{1E3ACAC2-C8AE-62CA-9F8F-4A782BEFF9CD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896" name="Line 55">
                  <a:extLst>
                    <a:ext uri="{FF2B5EF4-FFF2-40B4-BE49-F238E27FC236}">
                      <a16:creationId xmlns:a16="http://schemas.microsoft.com/office/drawing/2014/main" id="{E588EFD7-BD59-FF95-8207-FC30DDAFA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97" name="AutoShape 56">
                  <a:extLst>
                    <a:ext uri="{FF2B5EF4-FFF2-40B4-BE49-F238E27FC236}">
                      <a16:creationId xmlns:a16="http://schemas.microsoft.com/office/drawing/2014/main" id="{93A66D51-0E4F-3657-56E4-D31CB1B85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cxnSp>
            <p:nvCxnSpPr>
              <p:cNvPr id="894" name="Straight Connector 893">
                <a:extLst>
                  <a:ext uri="{FF2B5EF4-FFF2-40B4-BE49-F238E27FC236}">
                    <a16:creationId xmlns:a16="http://schemas.microsoft.com/office/drawing/2014/main" id="{047149DA-A3EA-F894-0C97-7B0D957C30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2620" y="3376127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>
                <a:extLst>
                  <a:ext uri="{FF2B5EF4-FFF2-40B4-BE49-F238E27FC236}">
                    <a16:creationId xmlns:a16="http://schemas.microsoft.com/office/drawing/2014/main" id="{3EC71A91-8007-A5D7-F093-23B1B39DB8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0298" y="1708366"/>
                <a:ext cx="0" cy="122271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1C877B-8AC1-90A4-7EC0-8FBE54551630}"/>
                </a:ext>
              </a:extLst>
            </p:cNvPr>
            <p:cNvGrpSpPr/>
            <p:nvPr/>
          </p:nvGrpSpPr>
          <p:grpSpPr>
            <a:xfrm>
              <a:off x="4584730" y="2813548"/>
              <a:ext cx="2350168" cy="1222369"/>
              <a:chOff x="3664492" y="746516"/>
              <a:chExt cx="6665806" cy="3522550"/>
            </a:xfrm>
          </p:grpSpPr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895C0B69-3AA1-BE1C-B6CB-48138F3905E5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832" name="Rectangle 831">
                  <a:extLst>
                    <a:ext uri="{FF2B5EF4-FFF2-40B4-BE49-F238E27FC236}">
                      <a16:creationId xmlns:a16="http://schemas.microsoft.com/office/drawing/2014/main" id="{6AC64602-0DD0-849A-70C5-705E8D18166C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33" name="Rectangle 832">
                  <a:extLst>
                    <a:ext uri="{FF2B5EF4-FFF2-40B4-BE49-F238E27FC236}">
                      <a16:creationId xmlns:a16="http://schemas.microsoft.com/office/drawing/2014/main" id="{AFF991E1-1E19-F005-D389-6BDDF572A28B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34" name="Rectangle 833">
                  <a:extLst>
                    <a:ext uri="{FF2B5EF4-FFF2-40B4-BE49-F238E27FC236}">
                      <a16:creationId xmlns:a16="http://schemas.microsoft.com/office/drawing/2014/main" id="{10703CFF-55DA-E793-4D07-A2A65CBDCDB2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35" name="Rectangle 834">
                  <a:extLst>
                    <a:ext uri="{FF2B5EF4-FFF2-40B4-BE49-F238E27FC236}">
                      <a16:creationId xmlns:a16="http://schemas.microsoft.com/office/drawing/2014/main" id="{ECEF7CDC-988A-78FC-C63A-408164B99E74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5BB8AE81-0E86-4E79-34C4-EBD271045703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BC487F02-227D-7E2B-9AEF-2CFBF243FDD3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826" name="Freeform 366">
                  <a:extLst>
                    <a:ext uri="{FF2B5EF4-FFF2-40B4-BE49-F238E27FC236}">
                      <a16:creationId xmlns:a16="http://schemas.microsoft.com/office/drawing/2014/main" id="{DD266EA6-58BB-9524-F2B8-2119ACEC7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27" name="Freeform 366">
                  <a:extLst>
                    <a:ext uri="{FF2B5EF4-FFF2-40B4-BE49-F238E27FC236}">
                      <a16:creationId xmlns:a16="http://schemas.microsoft.com/office/drawing/2014/main" id="{6B8A2616-4E5B-B531-5ECE-49EC81691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28" name="Freeform 366">
                  <a:extLst>
                    <a:ext uri="{FF2B5EF4-FFF2-40B4-BE49-F238E27FC236}">
                      <a16:creationId xmlns:a16="http://schemas.microsoft.com/office/drawing/2014/main" id="{A2E3933C-6F53-DEBD-94A2-3C1BA9223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29" name="Freeform 366">
                  <a:extLst>
                    <a:ext uri="{FF2B5EF4-FFF2-40B4-BE49-F238E27FC236}">
                      <a16:creationId xmlns:a16="http://schemas.microsoft.com/office/drawing/2014/main" id="{9A813985-29D5-6445-8C3A-0241B920E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30" name="Freeform 366">
                  <a:extLst>
                    <a:ext uri="{FF2B5EF4-FFF2-40B4-BE49-F238E27FC236}">
                      <a16:creationId xmlns:a16="http://schemas.microsoft.com/office/drawing/2014/main" id="{D2B1C299-CD31-3A10-700D-C2CB612CE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31" name="Freeform 366">
                  <a:extLst>
                    <a:ext uri="{FF2B5EF4-FFF2-40B4-BE49-F238E27FC236}">
                      <a16:creationId xmlns:a16="http://schemas.microsoft.com/office/drawing/2014/main" id="{8F5D2BF2-4F78-FD7B-0A2F-0980BE0E9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583" name="Freeform 863">
                <a:extLst>
                  <a:ext uri="{FF2B5EF4-FFF2-40B4-BE49-F238E27FC236}">
                    <a16:creationId xmlns:a16="http://schemas.microsoft.com/office/drawing/2014/main" id="{B88F76B3-9C7A-58F6-5596-A642A3B54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0B13648E-E745-B481-563A-E14D01533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0E06AAE6-864D-4B55-3EE9-0591FDBD14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41F7F95F-4412-9692-BDF8-F29B42606D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BF5ED052-2ACA-DCD1-3578-7B74D73454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2DBC7B82-082A-4956-7481-B88D8E6A9A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D9EAD876-0C2A-4E2C-84AB-61373A9ED6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74B6F5C7-5F2C-9396-6C19-F5FE62316F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>
                <a:extLst>
                  <a:ext uri="{FF2B5EF4-FFF2-40B4-BE49-F238E27FC236}">
                    <a16:creationId xmlns:a16="http://schemas.microsoft.com/office/drawing/2014/main" id="{B00192F8-F6DE-6082-DD79-615E6BC37D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6D83ACE9-DB68-C6BE-F5A6-5998EE49C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2158BF92-DE36-3D7A-7ED9-A6E3EE0602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D4A69396-5A57-218D-FEAA-133E07E421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70D08DC8-6C2F-9914-EF7E-76BFE3FA8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D551F241-F444-B589-3407-404727AE5E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A89B3572-AA85-8958-9D48-E82AF78CF2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6854591D-F377-8B24-A02B-35E69746D0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60459564-6EE4-4211-B5EE-DC28F53CE8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E50BA9A8-AFEF-7981-3313-8062BA2559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5584DAC7-1557-8B75-9394-663D08590B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9624D9A9-14B8-DF0E-5C65-590CA94407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A2E8DD92-5E44-9B45-41DD-61977E081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44F9365E-AE4E-0A2E-1E05-06F32FD2E3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3B977B92-C5F1-8FB7-B260-7E8CCD9BB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92B91270-EB97-F4D2-AF34-709E0F9379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60F56F74-2C00-1AA8-C8AD-3E49FE7AE0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43213A0C-5669-6421-6527-08AA968E6D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756F3F9B-3D3A-4241-A621-937B9DB85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DC4E6F37-A6DB-1C54-78EC-491211339590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822" name="Rectangle 821">
                  <a:extLst>
                    <a:ext uri="{FF2B5EF4-FFF2-40B4-BE49-F238E27FC236}">
                      <a16:creationId xmlns:a16="http://schemas.microsoft.com/office/drawing/2014/main" id="{4E325CEA-3EBD-C272-4FF4-F633DFE63FE5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23" name="Rectangle 822">
                  <a:extLst>
                    <a:ext uri="{FF2B5EF4-FFF2-40B4-BE49-F238E27FC236}">
                      <a16:creationId xmlns:a16="http://schemas.microsoft.com/office/drawing/2014/main" id="{4EC07F25-B4C4-7238-5D09-EAF1C63CB3D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24" name="Chord 823">
                  <a:extLst>
                    <a:ext uri="{FF2B5EF4-FFF2-40B4-BE49-F238E27FC236}">
                      <a16:creationId xmlns:a16="http://schemas.microsoft.com/office/drawing/2014/main" id="{D6069182-9B95-077F-AF5A-A16CE8391F39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5" name="Rectangle 824">
                  <a:extLst>
                    <a:ext uri="{FF2B5EF4-FFF2-40B4-BE49-F238E27FC236}">
                      <a16:creationId xmlns:a16="http://schemas.microsoft.com/office/drawing/2014/main" id="{EA7CAFD3-A65C-E233-8005-66253E13435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8A02BCB4-DB6B-2595-2D2B-90C1E37EE8DD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D15EB11D-6631-863C-88AE-6DA77FFC4E2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20" name="Line 55">
                    <a:extLst>
                      <a:ext uri="{FF2B5EF4-FFF2-40B4-BE49-F238E27FC236}">
                        <a16:creationId xmlns:a16="http://schemas.microsoft.com/office/drawing/2014/main" id="{068DB37D-252A-E0E8-C605-67D8B11A43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1" name="AutoShape 56">
                    <a:extLst>
                      <a:ext uri="{FF2B5EF4-FFF2-40B4-BE49-F238E27FC236}">
                        <a16:creationId xmlns:a16="http://schemas.microsoft.com/office/drawing/2014/main" id="{EDA6C4A1-22A8-9EB3-2B53-29513E24B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0D176F1F-CD41-8D52-2E98-A6392DF00FBA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8" name="Line 55">
                    <a:extLst>
                      <a:ext uri="{FF2B5EF4-FFF2-40B4-BE49-F238E27FC236}">
                        <a16:creationId xmlns:a16="http://schemas.microsoft.com/office/drawing/2014/main" id="{1945F943-BB66-3FFD-6682-CC01B0A8B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9" name="AutoShape 56">
                    <a:extLst>
                      <a:ext uri="{FF2B5EF4-FFF2-40B4-BE49-F238E27FC236}">
                        <a16:creationId xmlns:a16="http://schemas.microsoft.com/office/drawing/2014/main" id="{112D7A49-7F6E-F8FC-9E24-B6565B334E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6" name="Group 805">
                  <a:extLst>
                    <a:ext uri="{FF2B5EF4-FFF2-40B4-BE49-F238E27FC236}">
                      <a16:creationId xmlns:a16="http://schemas.microsoft.com/office/drawing/2014/main" id="{A965F74F-591A-4384-BD5E-574A7E62A29D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6" name="Line 55">
                    <a:extLst>
                      <a:ext uri="{FF2B5EF4-FFF2-40B4-BE49-F238E27FC236}">
                        <a16:creationId xmlns:a16="http://schemas.microsoft.com/office/drawing/2014/main" id="{5F6AF1F6-1246-3ECF-1EA1-782D7EA9AD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7" name="AutoShape 56">
                    <a:extLst>
                      <a:ext uri="{FF2B5EF4-FFF2-40B4-BE49-F238E27FC236}">
                        <a16:creationId xmlns:a16="http://schemas.microsoft.com/office/drawing/2014/main" id="{907F76D4-62CD-1831-A600-9DE94E543A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7" name="Group 806">
                  <a:extLst>
                    <a:ext uri="{FF2B5EF4-FFF2-40B4-BE49-F238E27FC236}">
                      <a16:creationId xmlns:a16="http://schemas.microsoft.com/office/drawing/2014/main" id="{4C80272A-96FF-0CE8-34E3-770BEA0CDC7A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4" name="Line 55">
                    <a:extLst>
                      <a:ext uri="{FF2B5EF4-FFF2-40B4-BE49-F238E27FC236}">
                        <a16:creationId xmlns:a16="http://schemas.microsoft.com/office/drawing/2014/main" id="{E00A33F3-7104-8F6D-F3AA-1B53214E1F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5" name="AutoShape 56">
                    <a:extLst>
                      <a:ext uri="{FF2B5EF4-FFF2-40B4-BE49-F238E27FC236}">
                        <a16:creationId xmlns:a16="http://schemas.microsoft.com/office/drawing/2014/main" id="{2546300D-1E29-E137-FC8A-5739F63493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8" name="Group 807">
                  <a:extLst>
                    <a:ext uri="{FF2B5EF4-FFF2-40B4-BE49-F238E27FC236}">
                      <a16:creationId xmlns:a16="http://schemas.microsoft.com/office/drawing/2014/main" id="{8CA2A4E7-CD08-2A96-EAB0-208F1202A7C4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2" name="Line 55">
                    <a:extLst>
                      <a:ext uri="{FF2B5EF4-FFF2-40B4-BE49-F238E27FC236}">
                        <a16:creationId xmlns:a16="http://schemas.microsoft.com/office/drawing/2014/main" id="{F4786727-4BA6-8A3C-FE72-8767016431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3" name="AutoShape 56">
                    <a:extLst>
                      <a:ext uri="{FF2B5EF4-FFF2-40B4-BE49-F238E27FC236}">
                        <a16:creationId xmlns:a16="http://schemas.microsoft.com/office/drawing/2014/main" id="{12626B15-31BE-BA46-610E-C92CD595C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9" name="Group 808">
                  <a:extLst>
                    <a:ext uri="{FF2B5EF4-FFF2-40B4-BE49-F238E27FC236}">
                      <a16:creationId xmlns:a16="http://schemas.microsoft.com/office/drawing/2014/main" id="{18C59983-8EF8-F995-F529-9DF46641C846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0" name="Line 55">
                    <a:extLst>
                      <a:ext uri="{FF2B5EF4-FFF2-40B4-BE49-F238E27FC236}">
                        <a16:creationId xmlns:a16="http://schemas.microsoft.com/office/drawing/2014/main" id="{CD4EDBD4-BE5E-0CB7-03BB-0F8967DDB6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1" name="AutoShape 56">
                    <a:extLst>
                      <a:ext uri="{FF2B5EF4-FFF2-40B4-BE49-F238E27FC236}">
                        <a16:creationId xmlns:a16="http://schemas.microsoft.com/office/drawing/2014/main" id="{CC2EE430-35CC-DCC0-DB9C-07D728E861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170C9C4C-4A96-8F78-350D-25C98DEB20CD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1AF622EC-AB49-933D-DF5A-36BD119ACBB3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02" name="Line 55">
                    <a:extLst>
                      <a:ext uri="{FF2B5EF4-FFF2-40B4-BE49-F238E27FC236}">
                        <a16:creationId xmlns:a16="http://schemas.microsoft.com/office/drawing/2014/main" id="{8159C284-3D96-552F-E2E5-8DA7BCB18C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03" name="AutoShape 56">
                    <a:extLst>
                      <a:ext uri="{FF2B5EF4-FFF2-40B4-BE49-F238E27FC236}">
                        <a16:creationId xmlns:a16="http://schemas.microsoft.com/office/drawing/2014/main" id="{12402AEE-2BB6-58B3-0C04-D35C813ABC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AAD02EFD-7121-88FB-76E1-4E3588FA8F8F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00" name="Line 55">
                    <a:extLst>
                      <a:ext uri="{FF2B5EF4-FFF2-40B4-BE49-F238E27FC236}">
                        <a16:creationId xmlns:a16="http://schemas.microsoft.com/office/drawing/2014/main" id="{DD090493-0233-07DD-9245-3A1E455354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01" name="AutoShape 56">
                    <a:extLst>
                      <a:ext uri="{FF2B5EF4-FFF2-40B4-BE49-F238E27FC236}">
                        <a16:creationId xmlns:a16="http://schemas.microsoft.com/office/drawing/2014/main" id="{8BFFE751-D265-B7B2-D956-5C7618063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755C8703-F610-8777-B43B-568A738FF23E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8" name="Line 55">
                    <a:extLst>
                      <a:ext uri="{FF2B5EF4-FFF2-40B4-BE49-F238E27FC236}">
                        <a16:creationId xmlns:a16="http://schemas.microsoft.com/office/drawing/2014/main" id="{11B5B773-9DF4-DE5E-4443-AF01412BBD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9" name="AutoShape 56">
                    <a:extLst>
                      <a:ext uri="{FF2B5EF4-FFF2-40B4-BE49-F238E27FC236}">
                        <a16:creationId xmlns:a16="http://schemas.microsoft.com/office/drawing/2014/main" id="{05E6DFB8-71F4-9D67-C4FF-9A12A731D2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9AB678F1-9C79-243F-1C8E-3C6549040C67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6" name="Line 55">
                    <a:extLst>
                      <a:ext uri="{FF2B5EF4-FFF2-40B4-BE49-F238E27FC236}">
                        <a16:creationId xmlns:a16="http://schemas.microsoft.com/office/drawing/2014/main" id="{962818FE-CA3B-EAF0-BE4E-3686B10BE6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7" name="AutoShape 56">
                    <a:extLst>
                      <a:ext uri="{FF2B5EF4-FFF2-40B4-BE49-F238E27FC236}">
                        <a16:creationId xmlns:a16="http://schemas.microsoft.com/office/drawing/2014/main" id="{51C3C12C-8FF5-50F1-8BBA-64E0EA353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DFAA93F2-575A-5872-B9C7-93F9C4546A08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4" name="Line 55">
                    <a:extLst>
                      <a:ext uri="{FF2B5EF4-FFF2-40B4-BE49-F238E27FC236}">
                        <a16:creationId xmlns:a16="http://schemas.microsoft.com/office/drawing/2014/main" id="{57218494-FA0C-05BE-A2E1-96143CA949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5" name="AutoShape 56">
                    <a:extLst>
                      <a:ext uri="{FF2B5EF4-FFF2-40B4-BE49-F238E27FC236}">
                        <a16:creationId xmlns:a16="http://schemas.microsoft.com/office/drawing/2014/main" id="{C7B8DA27-B398-2A36-23F0-6F32A09B7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4CB75E6D-5A4A-3CC9-EC38-A7994CA3615F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2" name="Line 55">
                    <a:extLst>
                      <a:ext uri="{FF2B5EF4-FFF2-40B4-BE49-F238E27FC236}">
                        <a16:creationId xmlns:a16="http://schemas.microsoft.com/office/drawing/2014/main" id="{6AD037E0-E10A-F3AB-2738-878D88D925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3" name="AutoShape 56">
                    <a:extLst>
                      <a:ext uri="{FF2B5EF4-FFF2-40B4-BE49-F238E27FC236}">
                        <a16:creationId xmlns:a16="http://schemas.microsoft.com/office/drawing/2014/main" id="{79EF0616-2AFC-9DD7-945C-5DEEFB983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93D91BA0-C8E1-9289-1FBF-DB66641A2069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68" name="Group 767">
                  <a:extLst>
                    <a:ext uri="{FF2B5EF4-FFF2-40B4-BE49-F238E27FC236}">
                      <a16:creationId xmlns:a16="http://schemas.microsoft.com/office/drawing/2014/main" id="{0EB447FD-8D0C-5CD8-4BFF-9C95B8B260A7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84" name="Line 55">
                    <a:extLst>
                      <a:ext uri="{FF2B5EF4-FFF2-40B4-BE49-F238E27FC236}">
                        <a16:creationId xmlns:a16="http://schemas.microsoft.com/office/drawing/2014/main" id="{70E7D6C2-1839-A7F4-14A8-BC6830A91D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85" name="AutoShape 56">
                    <a:extLst>
                      <a:ext uri="{FF2B5EF4-FFF2-40B4-BE49-F238E27FC236}">
                        <a16:creationId xmlns:a16="http://schemas.microsoft.com/office/drawing/2014/main" id="{E649B053-4AD5-3FCA-ABD6-FE2C49770D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DDB526A8-87BC-BD6A-8CE3-867AFEC9C3D2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82" name="Line 55">
                    <a:extLst>
                      <a:ext uri="{FF2B5EF4-FFF2-40B4-BE49-F238E27FC236}">
                        <a16:creationId xmlns:a16="http://schemas.microsoft.com/office/drawing/2014/main" id="{0E76FBD3-E117-471C-10E1-19D66F2D14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83" name="AutoShape 56">
                    <a:extLst>
                      <a:ext uri="{FF2B5EF4-FFF2-40B4-BE49-F238E27FC236}">
                        <a16:creationId xmlns:a16="http://schemas.microsoft.com/office/drawing/2014/main" id="{E2EFB9FE-BD5B-6402-3BBA-375CDD9E7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68DB0F30-6C94-AF2C-CE72-87272EF97FF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80" name="Line 55">
                    <a:extLst>
                      <a:ext uri="{FF2B5EF4-FFF2-40B4-BE49-F238E27FC236}">
                        <a16:creationId xmlns:a16="http://schemas.microsoft.com/office/drawing/2014/main" id="{A1257D53-0528-F42B-8B4D-F48EEDF209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81" name="AutoShape 56">
                    <a:extLst>
                      <a:ext uri="{FF2B5EF4-FFF2-40B4-BE49-F238E27FC236}">
                        <a16:creationId xmlns:a16="http://schemas.microsoft.com/office/drawing/2014/main" id="{19190409-B9A4-60B3-6499-0E80583C60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147E078B-CBDB-C4E0-1F66-37BD7E85395D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78" name="Line 55">
                    <a:extLst>
                      <a:ext uri="{FF2B5EF4-FFF2-40B4-BE49-F238E27FC236}">
                        <a16:creationId xmlns:a16="http://schemas.microsoft.com/office/drawing/2014/main" id="{B64894A3-94E8-DE8E-873A-A0180D059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79" name="AutoShape 56">
                    <a:extLst>
                      <a:ext uri="{FF2B5EF4-FFF2-40B4-BE49-F238E27FC236}">
                        <a16:creationId xmlns:a16="http://schemas.microsoft.com/office/drawing/2014/main" id="{15DC0D42-8B1A-3BDE-AC05-C865BF6DE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595CFAC0-3AAE-774C-D54C-3C4D8D78E997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76" name="Line 55">
                    <a:extLst>
                      <a:ext uri="{FF2B5EF4-FFF2-40B4-BE49-F238E27FC236}">
                        <a16:creationId xmlns:a16="http://schemas.microsoft.com/office/drawing/2014/main" id="{06955578-59F5-0AD1-D176-358AFE3894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77" name="AutoShape 56">
                    <a:extLst>
                      <a:ext uri="{FF2B5EF4-FFF2-40B4-BE49-F238E27FC236}">
                        <a16:creationId xmlns:a16="http://schemas.microsoft.com/office/drawing/2014/main" id="{0911BAAA-7055-E0F6-EA5C-0148B1CEB5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3" name="Group 772">
                  <a:extLst>
                    <a:ext uri="{FF2B5EF4-FFF2-40B4-BE49-F238E27FC236}">
                      <a16:creationId xmlns:a16="http://schemas.microsoft.com/office/drawing/2014/main" id="{68C4DB26-E04C-7CBF-F65B-D48B2CD0A9A8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74" name="Line 55">
                    <a:extLst>
                      <a:ext uri="{FF2B5EF4-FFF2-40B4-BE49-F238E27FC236}">
                        <a16:creationId xmlns:a16="http://schemas.microsoft.com/office/drawing/2014/main" id="{263D78E1-51ED-E979-F24E-3DD93BDE26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75" name="AutoShape 56">
                    <a:extLst>
                      <a:ext uri="{FF2B5EF4-FFF2-40B4-BE49-F238E27FC236}">
                        <a16:creationId xmlns:a16="http://schemas.microsoft.com/office/drawing/2014/main" id="{BCD65A30-0377-5A15-34C3-5C1C3B471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29D265CE-0805-8A9E-82C6-6DF7865AAE6F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50" name="Group 749">
                  <a:extLst>
                    <a:ext uri="{FF2B5EF4-FFF2-40B4-BE49-F238E27FC236}">
                      <a16:creationId xmlns:a16="http://schemas.microsoft.com/office/drawing/2014/main" id="{D78AEA0A-1259-79B3-F645-F2905E4A0CAD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6" name="Line 55">
                    <a:extLst>
                      <a:ext uri="{FF2B5EF4-FFF2-40B4-BE49-F238E27FC236}">
                        <a16:creationId xmlns:a16="http://schemas.microsoft.com/office/drawing/2014/main" id="{1A807145-750F-BA6B-8B9A-EC6263E843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7" name="AutoShape 56">
                    <a:extLst>
                      <a:ext uri="{FF2B5EF4-FFF2-40B4-BE49-F238E27FC236}">
                        <a16:creationId xmlns:a16="http://schemas.microsoft.com/office/drawing/2014/main" id="{BC4E70E3-F523-285B-092A-823F3CC6B3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1" name="Group 750">
                  <a:extLst>
                    <a:ext uri="{FF2B5EF4-FFF2-40B4-BE49-F238E27FC236}">
                      <a16:creationId xmlns:a16="http://schemas.microsoft.com/office/drawing/2014/main" id="{C3A5B6C0-7141-8541-5C41-EDF9E263B4BC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4" name="Line 55">
                    <a:extLst>
                      <a:ext uri="{FF2B5EF4-FFF2-40B4-BE49-F238E27FC236}">
                        <a16:creationId xmlns:a16="http://schemas.microsoft.com/office/drawing/2014/main" id="{17B10772-FF06-12C9-2C9E-602FA2EE83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5" name="AutoShape 56">
                    <a:extLst>
                      <a:ext uri="{FF2B5EF4-FFF2-40B4-BE49-F238E27FC236}">
                        <a16:creationId xmlns:a16="http://schemas.microsoft.com/office/drawing/2014/main" id="{4120B3C8-8C20-85BB-ADDF-1A38C0BD84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56D0FD58-06F9-BDDB-DB67-0B614F41686A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2" name="Line 55">
                    <a:extLst>
                      <a:ext uri="{FF2B5EF4-FFF2-40B4-BE49-F238E27FC236}">
                        <a16:creationId xmlns:a16="http://schemas.microsoft.com/office/drawing/2014/main" id="{364C8A63-0793-9A25-5966-A11062300E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3" name="AutoShape 56">
                    <a:extLst>
                      <a:ext uri="{FF2B5EF4-FFF2-40B4-BE49-F238E27FC236}">
                        <a16:creationId xmlns:a16="http://schemas.microsoft.com/office/drawing/2014/main" id="{B32A3267-D83A-8A6D-0CE8-5F2AEBC54B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A466BC08-384C-69EC-4DBE-E8FD163A3609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0" name="Line 55">
                    <a:extLst>
                      <a:ext uri="{FF2B5EF4-FFF2-40B4-BE49-F238E27FC236}">
                        <a16:creationId xmlns:a16="http://schemas.microsoft.com/office/drawing/2014/main" id="{5AF5243F-E4B5-EE01-85D3-F6125A3FD3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1" name="AutoShape 56">
                    <a:extLst>
                      <a:ext uri="{FF2B5EF4-FFF2-40B4-BE49-F238E27FC236}">
                        <a16:creationId xmlns:a16="http://schemas.microsoft.com/office/drawing/2014/main" id="{DF871307-369C-E730-2BBD-45C3CC75F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DA300254-F4A2-E890-FB4D-528693C4AB87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58" name="Line 55">
                    <a:extLst>
                      <a:ext uri="{FF2B5EF4-FFF2-40B4-BE49-F238E27FC236}">
                        <a16:creationId xmlns:a16="http://schemas.microsoft.com/office/drawing/2014/main" id="{BA63800C-C678-5999-B47A-792B46B407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59" name="AutoShape 56">
                    <a:extLst>
                      <a:ext uri="{FF2B5EF4-FFF2-40B4-BE49-F238E27FC236}">
                        <a16:creationId xmlns:a16="http://schemas.microsoft.com/office/drawing/2014/main" id="{A4B91ABC-1D76-EBCB-F488-94260E073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5" name="Group 754">
                  <a:extLst>
                    <a:ext uri="{FF2B5EF4-FFF2-40B4-BE49-F238E27FC236}">
                      <a16:creationId xmlns:a16="http://schemas.microsoft.com/office/drawing/2014/main" id="{A2E33641-407E-EB8F-9AFF-B1CFD0011F57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56" name="Line 55">
                    <a:extLst>
                      <a:ext uri="{FF2B5EF4-FFF2-40B4-BE49-F238E27FC236}">
                        <a16:creationId xmlns:a16="http://schemas.microsoft.com/office/drawing/2014/main" id="{5444EF0F-5F2C-54A4-D6B4-C4FCE98187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57" name="AutoShape 56">
                    <a:extLst>
                      <a:ext uri="{FF2B5EF4-FFF2-40B4-BE49-F238E27FC236}">
                        <a16:creationId xmlns:a16="http://schemas.microsoft.com/office/drawing/2014/main" id="{BEF0BD6E-BF3A-F1DA-852F-07AF13155D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283A68C8-54DD-3953-898D-DF615D16A340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453153A0-E0AB-FEBD-AB8F-2C92683A1E5F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8" name="Line 55">
                    <a:extLst>
                      <a:ext uri="{FF2B5EF4-FFF2-40B4-BE49-F238E27FC236}">
                        <a16:creationId xmlns:a16="http://schemas.microsoft.com/office/drawing/2014/main" id="{C84FE567-CA51-8C72-A31A-FC7393EDAF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9" name="AutoShape 56">
                    <a:extLst>
                      <a:ext uri="{FF2B5EF4-FFF2-40B4-BE49-F238E27FC236}">
                        <a16:creationId xmlns:a16="http://schemas.microsoft.com/office/drawing/2014/main" id="{67D280B4-068D-D976-CB2B-76326ED0C1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3" name="Group 732">
                  <a:extLst>
                    <a:ext uri="{FF2B5EF4-FFF2-40B4-BE49-F238E27FC236}">
                      <a16:creationId xmlns:a16="http://schemas.microsoft.com/office/drawing/2014/main" id="{5E05DDFF-8961-7AFC-AA9B-15C425D9FEAE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6" name="Line 55">
                    <a:extLst>
                      <a:ext uri="{FF2B5EF4-FFF2-40B4-BE49-F238E27FC236}">
                        <a16:creationId xmlns:a16="http://schemas.microsoft.com/office/drawing/2014/main" id="{5AA3A3C7-CE14-3136-1D99-FF94F881E7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7" name="AutoShape 56">
                    <a:extLst>
                      <a:ext uri="{FF2B5EF4-FFF2-40B4-BE49-F238E27FC236}">
                        <a16:creationId xmlns:a16="http://schemas.microsoft.com/office/drawing/2014/main" id="{08FB0783-CD7D-9B0B-234B-7FDACC90AE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271F4659-29B9-EB15-F196-6E123AA92D8E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4" name="Line 55">
                    <a:extLst>
                      <a:ext uri="{FF2B5EF4-FFF2-40B4-BE49-F238E27FC236}">
                        <a16:creationId xmlns:a16="http://schemas.microsoft.com/office/drawing/2014/main" id="{F2C7177D-740C-4744-3E29-E919DBBE54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5" name="AutoShape 56">
                    <a:extLst>
                      <a:ext uri="{FF2B5EF4-FFF2-40B4-BE49-F238E27FC236}">
                        <a16:creationId xmlns:a16="http://schemas.microsoft.com/office/drawing/2014/main" id="{6A67AFD6-A9D6-7EB8-B807-810BE53C6C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5" name="Group 734">
                  <a:extLst>
                    <a:ext uri="{FF2B5EF4-FFF2-40B4-BE49-F238E27FC236}">
                      <a16:creationId xmlns:a16="http://schemas.microsoft.com/office/drawing/2014/main" id="{0AA60B96-1152-8671-385E-585542BDE371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2" name="Line 55">
                    <a:extLst>
                      <a:ext uri="{FF2B5EF4-FFF2-40B4-BE49-F238E27FC236}">
                        <a16:creationId xmlns:a16="http://schemas.microsoft.com/office/drawing/2014/main" id="{FFBCCFE4-312A-CF5C-1B6C-45664BFCD0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3" name="AutoShape 56">
                    <a:extLst>
                      <a:ext uri="{FF2B5EF4-FFF2-40B4-BE49-F238E27FC236}">
                        <a16:creationId xmlns:a16="http://schemas.microsoft.com/office/drawing/2014/main" id="{594675F6-875D-6EAF-D414-ACD49C2FB6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6" name="Group 735">
                  <a:extLst>
                    <a:ext uri="{FF2B5EF4-FFF2-40B4-BE49-F238E27FC236}">
                      <a16:creationId xmlns:a16="http://schemas.microsoft.com/office/drawing/2014/main" id="{6894F081-408F-3026-E555-88C0FCB76292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0" name="Line 55">
                    <a:extLst>
                      <a:ext uri="{FF2B5EF4-FFF2-40B4-BE49-F238E27FC236}">
                        <a16:creationId xmlns:a16="http://schemas.microsoft.com/office/drawing/2014/main" id="{00FE6EAF-723E-F7AC-1A9D-99F02249D9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1" name="AutoShape 56">
                    <a:extLst>
                      <a:ext uri="{FF2B5EF4-FFF2-40B4-BE49-F238E27FC236}">
                        <a16:creationId xmlns:a16="http://schemas.microsoft.com/office/drawing/2014/main" id="{BE6A9177-9C9D-F54D-48AE-27C47A846A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7" name="Group 736">
                  <a:extLst>
                    <a:ext uri="{FF2B5EF4-FFF2-40B4-BE49-F238E27FC236}">
                      <a16:creationId xmlns:a16="http://schemas.microsoft.com/office/drawing/2014/main" id="{481CA935-DA3D-8D84-FF8F-495DE776DE78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38" name="Line 55">
                    <a:extLst>
                      <a:ext uri="{FF2B5EF4-FFF2-40B4-BE49-F238E27FC236}">
                        <a16:creationId xmlns:a16="http://schemas.microsoft.com/office/drawing/2014/main" id="{18056C26-792B-7F58-22BC-AC9D9F5532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39" name="AutoShape 56">
                    <a:extLst>
                      <a:ext uri="{FF2B5EF4-FFF2-40B4-BE49-F238E27FC236}">
                        <a16:creationId xmlns:a16="http://schemas.microsoft.com/office/drawing/2014/main" id="{A10F892D-08D5-D056-4A6B-A19DC41F70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D944B935-2A2B-9D1D-1463-352A7362E49A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7F62318C-A75E-15F2-F1AA-0EB25A5CDB39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30" name="Line 55">
                    <a:extLst>
                      <a:ext uri="{FF2B5EF4-FFF2-40B4-BE49-F238E27FC236}">
                        <a16:creationId xmlns:a16="http://schemas.microsoft.com/office/drawing/2014/main" id="{BA6E2398-967E-7C43-E5C5-C764A25FEF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31" name="AutoShape 56">
                    <a:extLst>
                      <a:ext uri="{FF2B5EF4-FFF2-40B4-BE49-F238E27FC236}">
                        <a16:creationId xmlns:a16="http://schemas.microsoft.com/office/drawing/2014/main" id="{F36542B1-AFBD-4CEF-E402-A5F38BF47A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FBE95AB7-8A2C-F0BF-B5EB-D7A615D06CB9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8" name="Line 55">
                    <a:extLst>
                      <a:ext uri="{FF2B5EF4-FFF2-40B4-BE49-F238E27FC236}">
                        <a16:creationId xmlns:a16="http://schemas.microsoft.com/office/drawing/2014/main" id="{0EB84496-9D27-A535-FD87-4F3FEB3DBA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9" name="AutoShape 56">
                    <a:extLst>
                      <a:ext uri="{FF2B5EF4-FFF2-40B4-BE49-F238E27FC236}">
                        <a16:creationId xmlns:a16="http://schemas.microsoft.com/office/drawing/2014/main" id="{590FFA1F-B90F-7811-8AB0-2154B2A01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6" name="Group 715">
                  <a:extLst>
                    <a:ext uri="{FF2B5EF4-FFF2-40B4-BE49-F238E27FC236}">
                      <a16:creationId xmlns:a16="http://schemas.microsoft.com/office/drawing/2014/main" id="{7F7FFD2B-83E7-94DA-DBCE-C3208E7185CA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6" name="Line 55">
                    <a:extLst>
                      <a:ext uri="{FF2B5EF4-FFF2-40B4-BE49-F238E27FC236}">
                        <a16:creationId xmlns:a16="http://schemas.microsoft.com/office/drawing/2014/main" id="{3F650CAB-4BAC-1650-09C6-5298BA4230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7" name="AutoShape 56">
                    <a:extLst>
                      <a:ext uri="{FF2B5EF4-FFF2-40B4-BE49-F238E27FC236}">
                        <a16:creationId xmlns:a16="http://schemas.microsoft.com/office/drawing/2014/main" id="{6157A499-5110-66B4-A8ED-6169E5F46B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7" name="Group 716">
                  <a:extLst>
                    <a:ext uri="{FF2B5EF4-FFF2-40B4-BE49-F238E27FC236}">
                      <a16:creationId xmlns:a16="http://schemas.microsoft.com/office/drawing/2014/main" id="{0B149AE6-DD6E-FC4C-7849-322933582640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4" name="Line 55">
                    <a:extLst>
                      <a:ext uri="{FF2B5EF4-FFF2-40B4-BE49-F238E27FC236}">
                        <a16:creationId xmlns:a16="http://schemas.microsoft.com/office/drawing/2014/main" id="{FD919191-5C62-E679-2F1D-F27F18A341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5" name="AutoShape 56">
                    <a:extLst>
                      <a:ext uri="{FF2B5EF4-FFF2-40B4-BE49-F238E27FC236}">
                        <a16:creationId xmlns:a16="http://schemas.microsoft.com/office/drawing/2014/main" id="{D0DB353C-A38F-B6BB-CD60-62FF8B0957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8" name="Group 717">
                  <a:extLst>
                    <a:ext uri="{FF2B5EF4-FFF2-40B4-BE49-F238E27FC236}">
                      <a16:creationId xmlns:a16="http://schemas.microsoft.com/office/drawing/2014/main" id="{635E9176-B1A0-CF7A-A82F-9E2D75EABE56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2" name="Line 55">
                    <a:extLst>
                      <a:ext uri="{FF2B5EF4-FFF2-40B4-BE49-F238E27FC236}">
                        <a16:creationId xmlns:a16="http://schemas.microsoft.com/office/drawing/2014/main" id="{88730D8A-14C2-F3C9-0560-19EBB83987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3" name="AutoShape 56">
                    <a:extLst>
                      <a:ext uri="{FF2B5EF4-FFF2-40B4-BE49-F238E27FC236}">
                        <a16:creationId xmlns:a16="http://schemas.microsoft.com/office/drawing/2014/main" id="{46149DEF-9E44-7562-9FCE-13C7710919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C4E2A04B-A627-6B74-3D83-1AB940164BC9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0" name="Line 55">
                    <a:extLst>
                      <a:ext uri="{FF2B5EF4-FFF2-40B4-BE49-F238E27FC236}">
                        <a16:creationId xmlns:a16="http://schemas.microsoft.com/office/drawing/2014/main" id="{55777AFE-F5A2-1623-C518-14D6AD0DC6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1" name="AutoShape 56">
                    <a:extLst>
                      <a:ext uri="{FF2B5EF4-FFF2-40B4-BE49-F238E27FC236}">
                        <a16:creationId xmlns:a16="http://schemas.microsoft.com/office/drawing/2014/main" id="{79D3461D-392B-2948-9A5C-458C01FC6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CC4A6597-F4AC-2EFC-CB8C-1E3708EE238A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712" name="Line 55">
                  <a:extLst>
                    <a:ext uri="{FF2B5EF4-FFF2-40B4-BE49-F238E27FC236}">
                      <a16:creationId xmlns:a16="http://schemas.microsoft.com/office/drawing/2014/main" id="{2E838A3E-153D-EA26-AFED-E3E61D2ED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13" name="AutoShape 56">
                  <a:extLst>
                    <a:ext uri="{FF2B5EF4-FFF2-40B4-BE49-F238E27FC236}">
                      <a16:creationId xmlns:a16="http://schemas.microsoft.com/office/drawing/2014/main" id="{302859EB-409E-1D2C-E8B3-A4F2A256C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81864DA1-D81E-5B43-4411-5CB793DADB0F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710" name="Line 55">
                  <a:extLst>
                    <a:ext uri="{FF2B5EF4-FFF2-40B4-BE49-F238E27FC236}">
                      <a16:creationId xmlns:a16="http://schemas.microsoft.com/office/drawing/2014/main" id="{C815055C-2EB8-2D95-AE1B-09E8A5163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11" name="AutoShape 56">
                  <a:extLst>
                    <a:ext uri="{FF2B5EF4-FFF2-40B4-BE49-F238E27FC236}">
                      <a16:creationId xmlns:a16="http://schemas.microsoft.com/office/drawing/2014/main" id="{43A40F1F-AF89-CA6D-27E7-62868044F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F6D1E8CA-F572-7BC7-A648-CDE9B8CAEFBB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708" name="Line 55">
                  <a:extLst>
                    <a:ext uri="{FF2B5EF4-FFF2-40B4-BE49-F238E27FC236}">
                      <a16:creationId xmlns:a16="http://schemas.microsoft.com/office/drawing/2014/main" id="{3818079E-D135-14FA-C17D-E3A2A01FA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09" name="AutoShape 56">
                  <a:extLst>
                    <a:ext uri="{FF2B5EF4-FFF2-40B4-BE49-F238E27FC236}">
                      <a16:creationId xmlns:a16="http://schemas.microsoft.com/office/drawing/2014/main" id="{5B80F9C1-45F7-5184-0817-6C1465E8B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20" name="Group 619">
                <a:extLst>
                  <a:ext uri="{FF2B5EF4-FFF2-40B4-BE49-F238E27FC236}">
                    <a16:creationId xmlns:a16="http://schemas.microsoft.com/office/drawing/2014/main" id="{360AA479-C29A-F163-D210-A76E52D78534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706" name="Line 55">
                  <a:extLst>
                    <a:ext uri="{FF2B5EF4-FFF2-40B4-BE49-F238E27FC236}">
                      <a16:creationId xmlns:a16="http://schemas.microsoft.com/office/drawing/2014/main" id="{B71A69F4-543C-7691-1EF6-BD7C3750DA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07" name="AutoShape 56">
                  <a:extLst>
                    <a:ext uri="{FF2B5EF4-FFF2-40B4-BE49-F238E27FC236}">
                      <a16:creationId xmlns:a16="http://schemas.microsoft.com/office/drawing/2014/main" id="{09A0C58A-7B44-9B22-9149-993DAF7FB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CAE9E560-7D53-B829-569C-4BA95D035846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704" name="Line 55">
                  <a:extLst>
                    <a:ext uri="{FF2B5EF4-FFF2-40B4-BE49-F238E27FC236}">
                      <a16:creationId xmlns:a16="http://schemas.microsoft.com/office/drawing/2014/main" id="{DBF876F2-E7EE-F55E-AA7F-BAB586259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05" name="AutoShape 56">
                  <a:extLst>
                    <a:ext uri="{FF2B5EF4-FFF2-40B4-BE49-F238E27FC236}">
                      <a16:creationId xmlns:a16="http://schemas.microsoft.com/office/drawing/2014/main" id="{3ED384EE-4A56-9948-1A8E-AF01184D8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8FC0454E-F932-2B78-4EF2-390CDEFFD24B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AE6C104C-4163-A024-2ECD-45FDD572C333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2" name="Line 55">
                    <a:extLst>
                      <a:ext uri="{FF2B5EF4-FFF2-40B4-BE49-F238E27FC236}">
                        <a16:creationId xmlns:a16="http://schemas.microsoft.com/office/drawing/2014/main" id="{F578CD00-C70B-2161-3C5B-BA8933A616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3" name="AutoShape 56">
                    <a:extLst>
                      <a:ext uri="{FF2B5EF4-FFF2-40B4-BE49-F238E27FC236}">
                        <a16:creationId xmlns:a16="http://schemas.microsoft.com/office/drawing/2014/main" id="{728BC883-CDC3-60C0-F5B1-D063710298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1D1AF8AB-B8CE-6683-0F66-FDE5BA42521E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0" name="Line 55">
                    <a:extLst>
                      <a:ext uri="{FF2B5EF4-FFF2-40B4-BE49-F238E27FC236}">
                        <a16:creationId xmlns:a16="http://schemas.microsoft.com/office/drawing/2014/main" id="{BF296BFB-6FC5-0123-F681-06D050AF71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1" name="AutoShape 56">
                    <a:extLst>
                      <a:ext uri="{FF2B5EF4-FFF2-40B4-BE49-F238E27FC236}">
                        <a16:creationId xmlns:a16="http://schemas.microsoft.com/office/drawing/2014/main" id="{8B3AC3DF-BD2F-5C40-FA8F-520C67CE4A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A75FC03F-AB18-818B-ACAE-3FBB42CFFE9E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8" name="Line 55">
                    <a:extLst>
                      <a:ext uri="{FF2B5EF4-FFF2-40B4-BE49-F238E27FC236}">
                        <a16:creationId xmlns:a16="http://schemas.microsoft.com/office/drawing/2014/main" id="{85B4B61C-153B-8943-8AD9-60D9D49D60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9" name="AutoShape 56">
                    <a:extLst>
                      <a:ext uri="{FF2B5EF4-FFF2-40B4-BE49-F238E27FC236}">
                        <a16:creationId xmlns:a16="http://schemas.microsoft.com/office/drawing/2014/main" id="{6FF704BC-8B5C-F976-0807-64912F6BC2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D1D8DFA4-B6DC-D815-9D2C-C46D1CA1B813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6" name="Line 55">
                    <a:extLst>
                      <a:ext uri="{FF2B5EF4-FFF2-40B4-BE49-F238E27FC236}">
                        <a16:creationId xmlns:a16="http://schemas.microsoft.com/office/drawing/2014/main" id="{5AF4EC48-E407-A3D0-68CC-CB324118A7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7" name="AutoShape 56">
                    <a:extLst>
                      <a:ext uri="{FF2B5EF4-FFF2-40B4-BE49-F238E27FC236}">
                        <a16:creationId xmlns:a16="http://schemas.microsoft.com/office/drawing/2014/main" id="{55A45D28-B2BB-55AE-D563-84EC4F86B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60668D89-C3AD-51D1-FC07-32DC184389B5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4" name="Line 55">
                    <a:extLst>
                      <a:ext uri="{FF2B5EF4-FFF2-40B4-BE49-F238E27FC236}">
                        <a16:creationId xmlns:a16="http://schemas.microsoft.com/office/drawing/2014/main" id="{73CCF739-0737-283D-2723-1C224B6DCF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5" name="AutoShape 56">
                    <a:extLst>
                      <a:ext uri="{FF2B5EF4-FFF2-40B4-BE49-F238E27FC236}">
                        <a16:creationId xmlns:a16="http://schemas.microsoft.com/office/drawing/2014/main" id="{5E236E27-D8A0-C161-B436-43484DAA3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E2966C4B-DC3B-AB27-138A-935A180459E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2" name="Line 55">
                    <a:extLst>
                      <a:ext uri="{FF2B5EF4-FFF2-40B4-BE49-F238E27FC236}">
                        <a16:creationId xmlns:a16="http://schemas.microsoft.com/office/drawing/2014/main" id="{96417B2A-98FF-DA54-AE18-EA41D982CB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3" name="AutoShape 56">
                    <a:extLst>
                      <a:ext uri="{FF2B5EF4-FFF2-40B4-BE49-F238E27FC236}">
                        <a16:creationId xmlns:a16="http://schemas.microsoft.com/office/drawing/2014/main" id="{3D7BC578-3D49-BE0D-8B0C-33318F1AD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EF7CA37D-D70C-40EB-59DF-4DB4B27BF970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668" name="Group 667">
                  <a:extLst>
                    <a:ext uri="{FF2B5EF4-FFF2-40B4-BE49-F238E27FC236}">
                      <a16:creationId xmlns:a16="http://schemas.microsoft.com/office/drawing/2014/main" id="{5DEF5033-6107-FAD8-EBC7-B89544AAAB43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84" name="Line 55">
                    <a:extLst>
                      <a:ext uri="{FF2B5EF4-FFF2-40B4-BE49-F238E27FC236}">
                        <a16:creationId xmlns:a16="http://schemas.microsoft.com/office/drawing/2014/main" id="{77D45AA7-26C3-F573-E900-ED6366CAB8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85" name="AutoShape 56">
                    <a:extLst>
                      <a:ext uri="{FF2B5EF4-FFF2-40B4-BE49-F238E27FC236}">
                        <a16:creationId xmlns:a16="http://schemas.microsoft.com/office/drawing/2014/main" id="{36179D69-1310-8D95-5568-2784C56DF0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69" name="Group 668">
                  <a:extLst>
                    <a:ext uri="{FF2B5EF4-FFF2-40B4-BE49-F238E27FC236}">
                      <a16:creationId xmlns:a16="http://schemas.microsoft.com/office/drawing/2014/main" id="{6EE84AA7-8721-D789-FA49-BACB0AA7A09A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82" name="Line 55">
                    <a:extLst>
                      <a:ext uri="{FF2B5EF4-FFF2-40B4-BE49-F238E27FC236}">
                        <a16:creationId xmlns:a16="http://schemas.microsoft.com/office/drawing/2014/main" id="{64F03407-D4AB-55BA-8119-2B68BBA5CB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83" name="AutoShape 56">
                    <a:extLst>
                      <a:ext uri="{FF2B5EF4-FFF2-40B4-BE49-F238E27FC236}">
                        <a16:creationId xmlns:a16="http://schemas.microsoft.com/office/drawing/2014/main" id="{905574F1-39D5-CF8D-3556-E3BFA74D9E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DD5D479C-66E4-4A53-604D-18B6E5EB249D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80" name="Line 55">
                    <a:extLst>
                      <a:ext uri="{FF2B5EF4-FFF2-40B4-BE49-F238E27FC236}">
                        <a16:creationId xmlns:a16="http://schemas.microsoft.com/office/drawing/2014/main" id="{476A3245-6563-43C5-50FB-A099A1E4C2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81" name="AutoShape 56">
                    <a:extLst>
                      <a:ext uri="{FF2B5EF4-FFF2-40B4-BE49-F238E27FC236}">
                        <a16:creationId xmlns:a16="http://schemas.microsoft.com/office/drawing/2014/main" id="{1A5E3BD1-1E65-2F34-ECEE-AA0FC7C010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43FE51C9-CF26-D25E-03F4-A51A0AFE178F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78" name="Line 55">
                    <a:extLst>
                      <a:ext uri="{FF2B5EF4-FFF2-40B4-BE49-F238E27FC236}">
                        <a16:creationId xmlns:a16="http://schemas.microsoft.com/office/drawing/2014/main" id="{B9D8460A-BA75-BEA0-E07D-63464C9381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79" name="AutoShape 56">
                    <a:extLst>
                      <a:ext uri="{FF2B5EF4-FFF2-40B4-BE49-F238E27FC236}">
                        <a16:creationId xmlns:a16="http://schemas.microsoft.com/office/drawing/2014/main" id="{B4836AA0-1458-7AFE-1BF0-FDCEE2C564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B31399FB-4E80-38C5-C9E1-5CC36BB6906F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76" name="Line 55">
                    <a:extLst>
                      <a:ext uri="{FF2B5EF4-FFF2-40B4-BE49-F238E27FC236}">
                        <a16:creationId xmlns:a16="http://schemas.microsoft.com/office/drawing/2014/main" id="{229C04F5-A290-D914-CCED-1312C04361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77" name="AutoShape 56">
                    <a:extLst>
                      <a:ext uri="{FF2B5EF4-FFF2-40B4-BE49-F238E27FC236}">
                        <a16:creationId xmlns:a16="http://schemas.microsoft.com/office/drawing/2014/main" id="{32E92C2B-0236-8E3A-B45C-42C8745A54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F40D006D-C522-D5FF-8482-96B3402C92F4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74" name="Line 55">
                    <a:extLst>
                      <a:ext uri="{FF2B5EF4-FFF2-40B4-BE49-F238E27FC236}">
                        <a16:creationId xmlns:a16="http://schemas.microsoft.com/office/drawing/2014/main" id="{1B6D52E3-C955-52B1-739E-E8AE965B8A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75" name="AutoShape 56">
                    <a:extLst>
                      <a:ext uri="{FF2B5EF4-FFF2-40B4-BE49-F238E27FC236}">
                        <a16:creationId xmlns:a16="http://schemas.microsoft.com/office/drawing/2014/main" id="{78CF2798-0BCB-182D-4845-ECB638EAB6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FD6F823D-A285-362C-4FC9-F56528A055AA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664" name="Rectangle 663">
                  <a:extLst>
                    <a:ext uri="{FF2B5EF4-FFF2-40B4-BE49-F238E27FC236}">
                      <a16:creationId xmlns:a16="http://schemas.microsoft.com/office/drawing/2014/main" id="{6C6414D4-C793-B404-C758-694A22F63637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65" name="Rectangle 664">
                  <a:extLst>
                    <a:ext uri="{FF2B5EF4-FFF2-40B4-BE49-F238E27FC236}">
                      <a16:creationId xmlns:a16="http://schemas.microsoft.com/office/drawing/2014/main" id="{871D8F1F-2FDC-D500-6928-5AF08BFF700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66" name="Chord 665">
                  <a:extLst>
                    <a:ext uri="{FF2B5EF4-FFF2-40B4-BE49-F238E27FC236}">
                      <a16:creationId xmlns:a16="http://schemas.microsoft.com/office/drawing/2014/main" id="{6EF1DB11-4B46-2153-A9B5-C59225AC43CF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7" name="Rectangle 666">
                  <a:extLst>
                    <a:ext uri="{FF2B5EF4-FFF2-40B4-BE49-F238E27FC236}">
                      <a16:creationId xmlns:a16="http://schemas.microsoft.com/office/drawing/2014/main" id="{27D6CA46-1C53-47F2-6A09-D3CC3E5D3134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5" name="Group 624">
                <a:extLst>
                  <a:ext uri="{FF2B5EF4-FFF2-40B4-BE49-F238E27FC236}">
                    <a16:creationId xmlns:a16="http://schemas.microsoft.com/office/drawing/2014/main" id="{B6B2D24D-6976-48C9-E54B-48ADCCD79EC2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660" name="Rectangle 659">
                  <a:extLst>
                    <a:ext uri="{FF2B5EF4-FFF2-40B4-BE49-F238E27FC236}">
                      <a16:creationId xmlns:a16="http://schemas.microsoft.com/office/drawing/2014/main" id="{E4CC69AA-E5BD-5C69-D2E9-E584E5EF01DF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61" name="Rectangle 660">
                  <a:extLst>
                    <a:ext uri="{FF2B5EF4-FFF2-40B4-BE49-F238E27FC236}">
                      <a16:creationId xmlns:a16="http://schemas.microsoft.com/office/drawing/2014/main" id="{4F95C2A0-B975-A31F-F4B9-1815F1CEAD91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62" name="Chord 661">
                  <a:extLst>
                    <a:ext uri="{FF2B5EF4-FFF2-40B4-BE49-F238E27FC236}">
                      <a16:creationId xmlns:a16="http://schemas.microsoft.com/office/drawing/2014/main" id="{5D768724-5DD0-4EC8-F9C7-327CC7A50DB5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3" name="Rectangle 662">
                  <a:extLst>
                    <a:ext uri="{FF2B5EF4-FFF2-40B4-BE49-F238E27FC236}">
                      <a16:creationId xmlns:a16="http://schemas.microsoft.com/office/drawing/2014/main" id="{84BB0059-5E6C-6796-B9A2-5B125514D68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4681DBF4-8ADB-FDFC-EE48-DF5DBD71BE10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656" name="Rectangle 655">
                  <a:extLst>
                    <a:ext uri="{FF2B5EF4-FFF2-40B4-BE49-F238E27FC236}">
                      <a16:creationId xmlns:a16="http://schemas.microsoft.com/office/drawing/2014/main" id="{D974EA6B-F51B-307B-F97F-164DF766532D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57" name="Rectangle 656">
                  <a:extLst>
                    <a:ext uri="{FF2B5EF4-FFF2-40B4-BE49-F238E27FC236}">
                      <a16:creationId xmlns:a16="http://schemas.microsoft.com/office/drawing/2014/main" id="{E1C8203A-07B2-316D-A87A-EA1BD02C148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8" name="Chord 657">
                  <a:extLst>
                    <a:ext uri="{FF2B5EF4-FFF2-40B4-BE49-F238E27FC236}">
                      <a16:creationId xmlns:a16="http://schemas.microsoft.com/office/drawing/2014/main" id="{CBA69A89-7C20-CE8B-2003-EBE78D5CCD2C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9" name="Rectangle 658">
                  <a:extLst>
                    <a:ext uri="{FF2B5EF4-FFF2-40B4-BE49-F238E27FC236}">
                      <a16:creationId xmlns:a16="http://schemas.microsoft.com/office/drawing/2014/main" id="{39ABED06-6F22-0C61-F03C-0282D1C8E187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106552E6-5061-794A-FF9D-C4CEFC01CA61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652" name="Rectangle 651">
                  <a:extLst>
                    <a:ext uri="{FF2B5EF4-FFF2-40B4-BE49-F238E27FC236}">
                      <a16:creationId xmlns:a16="http://schemas.microsoft.com/office/drawing/2014/main" id="{0E8A3103-1C10-E09D-E554-9F4BBA5600A4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53" name="Rectangle 652">
                  <a:extLst>
                    <a:ext uri="{FF2B5EF4-FFF2-40B4-BE49-F238E27FC236}">
                      <a16:creationId xmlns:a16="http://schemas.microsoft.com/office/drawing/2014/main" id="{392C44EB-7151-C46B-F7CC-39D57CB8999D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4" name="Chord 653">
                  <a:extLst>
                    <a:ext uri="{FF2B5EF4-FFF2-40B4-BE49-F238E27FC236}">
                      <a16:creationId xmlns:a16="http://schemas.microsoft.com/office/drawing/2014/main" id="{D96D3A3C-9DA6-D381-6337-11F3368AEBAF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5" name="Rectangle 654">
                  <a:extLst>
                    <a:ext uri="{FF2B5EF4-FFF2-40B4-BE49-F238E27FC236}">
                      <a16:creationId xmlns:a16="http://schemas.microsoft.com/office/drawing/2014/main" id="{BE77E606-3313-B086-3F2B-A1BF541357D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4EA36DDC-3F2B-AC37-2E89-006D298F854F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648" name="Rectangle 647">
                  <a:extLst>
                    <a:ext uri="{FF2B5EF4-FFF2-40B4-BE49-F238E27FC236}">
                      <a16:creationId xmlns:a16="http://schemas.microsoft.com/office/drawing/2014/main" id="{6A9ED829-5997-71B8-D97C-ABF45231DCA4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49" name="Rectangle 648">
                  <a:extLst>
                    <a:ext uri="{FF2B5EF4-FFF2-40B4-BE49-F238E27FC236}">
                      <a16:creationId xmlns:a16="http://schemas.microsoft.com/office/drawing/2014/main" id="{193FB502-7799-0F9B-9E85-59BF9BDF8CE9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0" name="Chord 649">
                  <a:extLst>
                    <a:ext uri="{FF2B5EF4-FFF2-40B4-BE49-F238E27FC236}">
                      <a16:creationId xmlns:a16="http://schemas.microsoft.com/office/drawing/2014/main" id="{4DBA86EF-6FA3-C687-52FC-98C726F71289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Rectangle 650">
                  <a:extLst>
                    <a:ext uri="{FF2B5EF4-FFF2-40B4-BE49-F238E27FC236}">
                      <a16:creationId xmlns:a16="http://schemas.microsoft.com/office/drawing/2014/main" id="{6F3B2C31-296E-A1E3-3A84-C9269603305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70764ABD-7667-D917-9C6F-2D369C0A7507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644" name="Rectangle 643">
                  <a:extLst>
                    <a:ext uri="{FF2B5EF4-FFF2-40B4-BE49-F238E27FC236}">
                      <a16:creationId xmlns:a16="http://schemas.microsoft.com/office/drawing/2014/main" id="{805D6E00-583E-B8DC-B515-0599F355EA81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45" name="Rectangle 644">
                  <a:extLst>
                    <a:ext uri="{FF2B5EF4-FFF2-40B4-BE49-F238E27FC236}">
                      <a16:creationId xmlns:a16="http://schemas.microsoft.com/office/drawing/2014/main" id="{63FD542F-869C-504D-839E-8CF4442669B0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46" name="Chord 645">
                  <a:extLst>
                    <a:ext uri="{FF2B5EF4-FFF2-40B4-BE49-F238E27FC236}">
                      <a16:creationId xmlns:a16="http://schemas.microsoft.com/office/drawing/2014/main" id="{010DDA91-8418-2C5B-BACE-756FE417D926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Rectangle 646">
                  <a:extLst>
                    <a:ext uri="{FF2B5EF4-FFF2-40B4-BE49-F238E27FC236}">
                      <a16:creationId xmlns:a16="http://schemas.microsoft.com/office/drawing/2014/main" id="{2CCF9B06-7CE7-6D9E-3ABA-3D7E0E492E5B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30" name="Group 629">
                <a:extLst>
                  <a:ext uri="{FF2B5EF4-FFF2-40B4-BE49-F238E27FC236}">
                    <a16:creationId xmlns:a16="http://schemas.microsoft.com/office/drawing/2014/main" id="{6ED9CA70-29D7-91F0-BBBF-8E4D9DA01E24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640" name="Rectangle 639">
                  <a:extLst>
                    <a:ext uri="{FF2B5EF4-FFF2-40B4-BE49-F238E27FC236}">
                      <a16:creationId xmlns:a16="http://schemas.microsoft.com/office/drawing/2014/main" id="{56DC93C5-8E1A-7F6E-EE31-618B79523189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41" name="Rectangle 640">
                  <a:extLst>
                    <a:ext uri="{FF2B5EF4-FFF2-40B4-BE49-F238E27FC236}">
                      <a16:creationId xmlns:a16="http://schemas.microsoft.com/office/drawing/2014/main" id="{D888AE53-8BC8-3CF8-CD4F-BEFB0CBAA056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42" name="Chord 641">
                  <a:extLst>
                    <a:ext uri="{FF2B5EF4-FFF2-40B4-BE49-F238E27FC236}">
                      <a16:creationId xmlns:a16="http://schemas.microsoft.com/office/drawing/2014/main" id="{5DBA0DC3-9A4F-6261-8DA9-D52692E082A5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Rectangle 642">
                  <a:extLst>
                    <a:ext uri="{FF2B5EF4-FFF2-40B4-BE49-F238E27FC236}">
                      <a16:creationId xmlns:a16="http://schemas.microsoft.com/office/drawing/2014/main" id="{4A07CF3A-9DA6-6A85-A24D-A5926788716A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CA121862-B93B-0E0E-BE95-FC360AA84113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636" name="Rectangle 635">
                  <a:extLst>
                    <a:ext uri="{FF2B5EF4-FFF2-40B4-BE49-F238E27FC236}">
                      <a16:creationId xmlns:a16="http://schemas.microsoft.com/office/drawing/2014/main" id="{9454C0BE-957C-4FF5-4BED-7457ACD45782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37" name="Rectangle 636">
                  <a:extLst>
                    <a:ext uri="{FF2B5EF4-FFF2-40B4-BE49-F238E27FC236}">
                      <a16:creationId xmlns:a16="http://schemas.microsoft.com/office/drawing/2014/main" id="{AC1E15B1-31B1-A8FF-624B-F9541EB6B9B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38" name="Chord 637">
                  <a:extLst>
                    <a:ext uri="{FF2B5EF4-FFF2-40B4-BE49-F238E27FC236}">
                      <a16:creationId xmlns:a16="http://schemas.microsoft.com/office/drawing/2014/main" id="{1B3F71E6-FBA4-A3D7-1469-D2C18556A1DC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9" name="Rectangle 638">
                  <a:extLst>
                    <a:ext uri="{FF2B5EF4-FFF2-40B4-BE49-F238E27FC236}">
                      <a16:creationId xmlns:a16="http://schemas.microsoft.com/office/drawing/2014/main" id="{5381A777-10C3-815A-6BAA-3C96B8BC9CB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1595041B-2110-C0CB-A986-190A5AF57CFA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634" name="Line 55">
                  <a:extLst>
                    <a:ext uri="{FF2B5EF4-FFF2-40B4-BE49-F238E27FC236}">
                      <a16:creationId xmlns:a16="http://schemas.microsoft.com/office/drawing/2014/main" id="{CBE15E8A-0A44-9E6B-697A-A56923B70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635" name="AutoShape 56">
                  <a:extLst>
                    <a:ext uri="{FF2B5EF4-FFF2-40B4-BE49-F238E27FC236}">
                      <a16:creationId xmlns:a16="http://schemas.microsoft.com/office/drawing/2014/main" id="{6B8D9657-89BA-3B02-A6B3-C39D5A929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5AB32542-4DA4-D447-E538-FC950A2150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0298" y="1708366"/>
                <a:ext cx="0" cy="25607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47032CD-132B-C50B-04E5-D8C46802D46E}"/>
                </a:ext>
              </a:extLst>
            </p:cNvPr>
            <p:cNvGrpSpPr/>
            <p:nvPr/>
          </p:nvGrpSpPr>
          <p:grpSpPr>
            <a:xfrm>
              <a:off x="2255430" y="3429000"/>
              <a:ext cx="2345598" cy="1275175"/>
              <a:chOff x="3664492" y="746516"/>
              <a:chExt cx="6652844" cy="3674725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96803424-F43A-D32B-4BAF-CEC6BE525183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086A8DC8-7216-E9FB-420B-A29BA497F3B3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51D305EC-5150-FEE4-2AA9-1730B802D45C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A9FEA16B-74E6-663D-C207-09A527814066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79" name="Rectangle 578">
                  <a:extLst>
                    <a:ext uri="{FF2B5EF4-FFF2-40B4-BE49-F238E27FC236}">
                      <a16:creationId xmlns:a16="http://schemas.microsoft.com/office/drawing/2014/main" id="{179B9E5B-B471-3958-8C12-EACD30D1D0AE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BE9C3CF7-5F8C-322A-1824-755AF6C0AB9A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Freeform 345">
                <a:extLst>
                  <a:ext uri="{FF2B5EF4-FFF2-40B4-BE49-F238E27FC236}">
                    <a16:creationId xmlns:a16="http://schemas.microsoft.com/office/drawing/2014/main" id="{C5DD9C8C-2D97-4360-81F3-EED80B701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027" y="3600488"/>
                <a:ext cx="293721" cy="820753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5BF3968-043E-BCD8-0AB5-615E22D6093F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570" name="Freeform 366">
                  <a:extLst>
                    <a:ext uri="{FF2B5EF4-FFF2-40B4-BE49-F238E27FC236}">
                      <a16:creationId xmlns:a16="http://schemas.microsoft.com/office/drawing/2014/main" id="{FCADF7F5-4EF1-E194-2762-391B05C6C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1" name="Freeform 366">
                  <a:extLst>
                    <a:ext uri="{FF2B5EF4-FFF2-40B4-BE49-F238E27FC236}">
                      <a16:creationId xmlns:a16="http://schemas.microsoft.com/office/drawing/2014/main" id="{374BB15C-7B91-67E4-55C9-C5F83FB1A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2" name="Freeform 366">
                  <a:extLst>
                    <a:ext uri="{FF2B5EF4-FFF2-40B4-BE49-F238E27FC236}">
                      <a16:creationId xmlns:a16="http://schemas.microsoft.com/office/drawing/2014/main" id="{76589358-07BE-307B-8B1B-91B19A068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3" name="Freeform 366">
                  <a:extLst>
                    <a:ext uri="{FF2B5EF4-FFF2-40B4-BE49-F238E27FC236}">
                      <a16:creationId xmlns:a16="http://schemas.microsoft.com/office/drawing/2014/main" id="{3437D42E-C57F-6533-C896-486D0A1FF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4" name="Freeform 366">
                  <a:extLst>
                    <a:ext uri="{FF2B5EF4-FFF2-40B4-BE49-F238E27FC236}">
                      <a16:creationId xmlns:a16="http://schemas.microsoft.com/office/drawing/2014/main" id="{46D3DAF5-E9C4-46E7-4D25-DBD1ED86C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5" name="Freeform 366">
                  <a:extLst>
                    <a:ext uri="{FF2B5EF4-FFF2-40B4-BE49-F238E27FC236}">
                      <a16:creationId xmlns:a16="http://schemas.microsoft.com/office/drawing/2014/main" id="{E696F44D-603F-1A28-1FFC-A7851130F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326" name="Freeform 863">
                <a:extLst>
                  <a:ext uri="{FF2B5EF4-FFF2-40B4-BE49-F238E27FC236}">
                    <a16:creationId xmlns:a16="http://schemas.microsoft.com/office/drawing/2014/main" id="{A7CE2431-A039-6F50-914B-54E74969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32129D19-3CBA-5CD1-DF6B-B392F6B40A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8EDC3AE-6823-8656-CD95-E5B2B8253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F0D87E41-F353-DE99-A294-DF419BA0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D2570378-437C-925B-EF43-F0EB9AC9E2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972354CC-DC27-B136-4272-50E6598D85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B44480ED-DD73-A8CB-518E-A6DAA7174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9AAABC6F-131B-AAE1-317A-45D08B02C1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8FBC1BF1-CEB4-6FE1-C1A6-574CF9B4B3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41971469-DABF-6D6C-5F44-A68093C204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A8703E4B-37B6-9351-5FC2-D5CE20ACC9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A966D80D-8D82-EE8E-DE51-E18285F51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AAB02A45-BB9B-A12D-77BF-B730D0ACE3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D31F9C1A-B460-E9A0-B9CC-D133049EB2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13178028-5D27-1972-CB25-776A6F6530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3A30C7FC-662F-6277-22A5-F1B17E13E2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51D417AC-9785-AD01-D8FD-AE313D691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AB324FCC-156E-04F6-9389-38802F164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24401E79-D8C3-89D7-8DA4-F1334D940B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F9432FA0-B8AF-F048-C8DF-F5F3498EAA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E16F41DE-1189-9945-B264-F363A36F5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840FC6F9-E600-9F73-63C2-AA1EBEE1B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089E1B16-AA08-3BB8-5E34-9D547A1D2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CBDC8C2E-1BA2-D958-AC13-A6CDE82A99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697E086C-BA9D-8770-6AC7-E7C96BACE6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E48112D5-2528-10BB-6D3A-178D38CF6D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1DB40D9A-CD0B-CA6A-F6ED-5E24EE3083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551DAE7A-65FA-F285-A0C8-96E59507B7D1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1C6290F4-A795-9D71-D52B-A31753265606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D7923E62-13D4-BF80-408E-6D1B0BF67B88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68" name="Chord 567">
                  <a:extLst>
                    <a:ext uri="{FF2B5EF4-FFF2-40B4-BE49-F238E27FC236}">
                      <a16:creationId xmlns:a16="http://schemas.microsoft.com/office/drawing/2014/main" id="{B2E17348-1FCF-27E9-26C0-253700614FE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FF4877B1-CF9A-1EBE-E545-67DACF4C48A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A877553F-D194-06D1-542F-F208C3E4C5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3298" y="2302181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9761ADC9-1280-13B9-A3C2-E7571B892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39704" y="2003821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4661F99F-5627-31FC-B5F7-81F042E76CDB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548" name="Group 547">
                  <a:extLst>
                    <a:ext uri="{FF2B5EF4-FFF2-40B4-BE49-F238E27FC236}">
                      <a16:creationId xmlns:a16="http://schemas.microsoft.com/office/drawing/2014/main" id="{F3EEE16E-3F4E-CAEC-B524-B64DC3B6EBC3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64" name="Line 55">
                    <a:extLst>
                      <a:ext uri="{FF2B5EF4-FFF2-40B4-BE49-F238E27FC236}">
                        <a16:creationId xmlns:a16="http://schemas.microsoft.com/office/drawing/2014/main" id="{AE5027D3-3192-10BA-29AE-4EEA31D7F7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65" name="AutoShape 56">
                    <a:extLst>
                      <a:ext uri="{FF2B5EF4-FFF2-40B4-BE49-F238E27FC236}">
                        <a16:creationId xmlns:a16="http://schemas.microsoft.com/office/drawing/2014/main" id="{792D39C6-408E-D164-7B46-A219D790FA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49" name="Group 548">
                  <a:extLst>
                    <a:ext uri="{FF2B5EF4-FFF2-40B4-BE49-F238E27FC236}">
                      <a16:creationId xmlns:a16="http://schemas.microsoft.com/office/drawing/2014/main" id="{D9838BB7-4F63-B23E-5A1A-B520E633E504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62" name="Line 55">
                    <a:extLst>
                      <a:ext uri="{FF2B5EF4-FFF2-40B4-BE49-F238E27FC236}">
                        <a16:creationId xmlns:a16="http://schemas.microsoft.com/office/drawing/2014/main" id="{973480C1-BA1D-950B-C105-CB1A5F46BE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63" name="AutoShape 56">
                    <a:extLst>
                      <a:ext uri="{FF2B5EF4-FFF2-40B4-BE49-F238E27FC236}">
                        <a16:creationId xmlns:a16="http://schemas.microsoft.com/office/drawing/2014/main" id="{25929757-5D57-0C62-73FE-065FB555D4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0" name="Group 549">
                  <a:extLst>
                    <a:ext uri="{FF2B5EF4-FFF2-40B4-BE49-F238E27FC236}">
                      <a16:creationId xmlns:a16="http://schemas.microsoft.com/office/drawing/2014/main" id="{E6780B6D-75AD-919A-2463-F82FC05E1737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60" name="Line 55">
                    <a:extLst>
                      <a:ext uri="{FF2B5EF4-FFF2-40B4-BE49-F238E27FC236}">
                        <a16:creationId xmlns:a16="http://schemas.microsoft.com/office/drawing/2014/main" id="{99281DED-624A-C11B-BFFD-980F6D88F9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61" name="AutoShape 56">
                    <a:extLst>
                      <a:ext uri="{FF2B5EF4-FFF2-40B4-BE49-F238E27FC236}">
                        <a16:creationId xmlns:a16="http://schemas.microsoft.com/office/drawing/2014/main" id="{2ABFBFBA-417D-7E8F-4491-11C5459641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36E32F7F-FBED-A68A-264F-788A83ADC510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58" name="Line 55">
                    <a:extLst>
                      <a:ext uri="{FF2B5EF4-FFF2-40B4-BE49-F238E27FC236}">
                        <a16:creationId xmlns:a16="http://schemas.microsoft.com/office/drawing/2014/main" id="{57456288-47A7-D1F5-C20B-A97D8C59F6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59" name="AutoShape 56">
                    <a:extLst>
                      <a:ext uri="{FF2B5EF4-FFF2-40B4-BE49-F238E27FC236}">
                        <a16:creationId xmlns:a16="http://schemas.microsoft.com/office/drawing/2014/main" id="{C0915273-15E1-2997-A69B-0C7A6FFD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DEAD58C7-23D3-D3CC-2018-021005D46643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56" name="Line 55">
                    <a:extLst>
                      <a:ext uri="{FF2B5EF4-FFF2-40B4-BE49-F238E27FC236}">
                        <a16:creationId xmlns:a16="http://schemas.microsoft.com/office/drawing/2014/main" id="{8F4983F6-11F5-3D7A-EB96-F7CB6D0EF9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57" name="AutoShape 56">
                    <a:extLst>
                      <a:ext uri="{FF2B5EF4-FFF2-40B4-BE49-F238E27FC236}">
                        <a16:creationId xmlns:a16="http://schemas.microsoft.com/office/drawing/2014/main" id="{F140183C-971B-18BA-9901-F789CD07F7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43BA9F2E-8D86-E374-D519-DDF68C3190BB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54" name="Line 55">
                    <a:extLst>
                      <a:ext uri="{FF2B5EF4-FFF2-40B4-BE49-F238E27FC236}">
                        <a16:creationId xmlns:a16="http://schemas.microsoft.com/office/drawing/2014/main" id="{A2101D5F-4C82-CE34-628A-19E609B642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55" name="AutoShape 56">
                    <a:extLst>
                      <a:ext uri="{FF2B5EF4-FFF2-40B4-BE49-F238E27FC236}">
                        <a16:creationId xmlns:a16="http://schemas.microsoft.com/office/drawing/2014/main" id="{696183CC-23DC-5FC8-15A6-635EFC534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84EDF407-0F96-A489-7EB0-E12E52BDAE20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BD6086C4-9747-11F7-808F-6508F412EEF1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6" name="Line 55">
                    <a:extLst>
                      <a:ext uri="{FF2B5EF4-FFF2-40B4-BE49-F238E27FC236}">
                        <a16:creationId xmlns:a16="http://schemas.microsoft.com/office/drawing/2014/main" id="{EBA97CD7-7020-AC75-E108-6A0DFA29E9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7" name="AutoShape 56">
                    <a:extLst>
                      <a:ext uri="{FF2B5EF4-FFF2-40B4-BE49-F238E27FC236}">
                        <a16:creationId xmlns:a16="http://schemas.microsoft.com/office/drawing/2014/main" id="{7D68E9E9-AF19-2845-F4AA-E813E4F73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1" name="Group 530">
                  <a:extLst>
                    <a:ext uri="{FF2B5EF4-FFF2-40B4-BE49-F238E27FC236}">
                      <a16:creationId xmlns:a16="http://schemas.microsoft.com/office/drawing/2014/main" id="{BCF3254E-D294-6BF9-B04F-47CC0F0C0E40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4" name="Line 55">
                    <a:extLst>
                      <a:ext uri="{FF2B5EF4-FFF2-40B4-BE49-F238E27FC236}">
                        <a16:creationId xmlns:a16="http://schemas.microsoft.com/office/drawing/2014/main" id="{4E1A8022-C376-67A6-9192-410EAF63CF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5" name="AutoShape 56">
                    <a:extLst>
                      <a:ext uri="{FF2B5EF4-FFF2-40B4-BE49-F238E27FC236}">
                        <a16:creationId xmlns:a16="http://schemas.microsoft.com/office/drawing/2014/main" id="{4113C06C-3903-5F36-818E-55DB040402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2" name="Group 531">
                  <a:extLst>
                    <a:ext uri="{FF2B5EF4-FFF2-40B4-BE49-F238E27FC236}">
                      <a16:creationId xmlns:a16="http://schemas.microsoft.com/office/drawing/2014/main" id="{4EA281BC-F40E-8844-00CD-75F9C8B8936E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2" name="Line 55">
                    <a:extLst>
                      <a:ext uri="{FF2B5EF4-FFF2-40B4-BE49-F238E27FC236}">
                        <a16:creationId xmlns:a16="http://schemas.microsoft.com/office/drawing/2014/main" id="{F5FDC243-D7DF-18EA-8E49-0353A11656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3" name="AutoShape 56">
                    <a:extLst>
                      <a:ext uri="{FF2B5EF4-FFF2-40B4-BE49-F238E27FC236}">
                        <a16:creationId xmlns:a16="http://schemas.microsoft.com/office/drawing/2014/main" id="{CE33B48B-869B-89AE-453A-B51FE9635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3" name="Group 532">
                  <a:extLst>
                    <a:ext uri="{FF2B5EF4-FFF2-40B4-BE49-F238E27FC236}">
                      <a16:creationId xmlns:a16="http://schemas.microsoft.com/office/drawing/2014/main" id="{CE0B9E93-75B9-8B2E-176E-5D14856183C6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0" name="Line 55">
                    <a:extLst>
                      <a:ext uri="{FF2B5EF4-FFF2-40B4-BE49-F238E27FC236}">
                        <a16:creationId xmlns:a16="http://schemas.microsoft.com/office/drawing/2014/main" id="{7DFD4EE9-8AE6-9CCD-7567-F50FBB9DEC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1" name="AutoShape 56">
                    <a:extLst>
                      <a:ext uri="{FF2B5EF4-FFF2-40B4-BE49-F238E27FC236}">
                        <a16:creationId xmlns:a16="http://schemas.microsoft.com/office/drawing/2014/main" id="{308155FC-1371-D894-13F7-28FEAD31D6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4" name="Group 533">
                  <a:extLst>
                    <a:ext uri="{FF2B5EF4-FFF2-40B4-BE49-F238E27FC236}">
                      <a16:creationId xmlns:a16="http://schemas.microsoft.com/office/drawing/2014/main" id="{F321CB03-4AB9-7EC5-135A-8F95C3082443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38" name="Line 55">
                    <a:extLst>
                      <a:ext uri="{FF2B5EF4-FFF2-40B4-BE49-F238E27FC236}">
                        <a16:creationId xmlns:a16="http://schemas.microsoft.com/office/drawing/2014/main" id="{531607C8-CA39-74FB-1FE2-A840DF669B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39" name="AutoShape 56">
                    <a:extLst>
                      <a:ext uri="{FF2B5EF4-FFF2-40B4-BE49-F238E27FC236}">
                        <a16:creationId xmlns:a16="http://schemas.microsoft.com/office/drawing/2014/main" id="{38CA88FD-0570-F83C-E2BF-31F04B410E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5" name="Group 534">
                  <a:extLst>
                    <a:ext uri="{FF2B5EF4-FFF2-40B4-BE49-F238E27FC236}">
                      <a16:creationId xmlns:a16="http://schemas.microsoft.com/office/drawing/2014/main" id="{6F182481-D085-C6E6-47A5-B355364894A4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36" name="Line 55">
                    <a:extLst>
                      <a:ext uri="{FF2B5EF4-FFF2-40B4-BE49-F238E27FC236}">
                        <a16:creationId xmlns:a16="http://schemas.microsoft.com/office/drawing/2014/main" id="{B5A58085-F6F1-D650-5FFF-FBFEAC7F87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37" name="AutoShape 56">
                    <a:extLst>
                      <a:ext uri="{FF2B5EF4-FFF2-40B4-BE49-F238E27FC236}">
                        <a16:creationId xmlns:a16="http://schemas.microsoft.com/office/drawing/2014/main" id="{0838B30A-8A87-9A4E-621F-AF756CF684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778689EB-417B-F71B-0E3C-60F130A3A0B1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5A568471-0ECC-D909-9597-9328DA67150A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8" name="Line 55">
                    <a:extLst>
                      <a:ext uri="{FF2B5EF4-FFF2-40B4-BE49-F238E27FC236}">
                        <a16:creationId xmlns:a16="http://schemas.microsoft.com/office/drawing/2014/main" id="{C4B60F8F-6B00-876A-20E4-B4743328BA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9" name="AutoShape 56">
                    <a:extLst>
                      <a:ext uri="{FF2B5EF4-FFF2-40B4-BE49-F238E27FC236}">
                        <a16:creationId xmlns:a16="http://schemas.microsoft.com/office/drawing/2014/main" id="{38BA2C2F-A720-71A9-1DE7-5E313E50B7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3" name="Group 512">
                  <a:extLst>
                    <a:ext uri="{FF2B5EF4-FFF2-40B4-BE49-F238E27FC236}">
                      <a16:creationId xmlns:a16="http://schemas.microsoft.com/office/drawing/2014/main" id="{AF0B514C-FDAC-78EE-D60E-5D8135E8B1B6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6" name="Line 55">
                    <a:extLst>
                      <a:ext uri="{FF2B5EF4-FFF2-40B4-BE49-F238E27FC236}">
                        <a16:creationId xmlns:a16="http://schemas.microsoft.com/office/drawing/2014/main" id="{766C9909-819E-EE25-FB52-05C26460C7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7" name="AutoShape 56">
                    <a:extLst>
                      <a:ext uri="{FF2B5EF4-FFF2-40B4-BE49-F238E27FC236}">
                        <a16:creationId xmlns:a16="http://schemas.microsoft.com/office/drawing/2014/main" id="{1A33A7A7-03C6-742B-93C0-A514B4A1DF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24E6BFC4-BA47-6DF5-2CD5-AA7E508B7C21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4" name="Line 55">
                    <a:extLst>
                      <a:ext uri="{FF2B5EF4-FFF2-40B4-BE49-F238E27FC236}">
                        <a16:creationId xmlns:a16="http://schemas.microsoft.com/office/drawing/2014/main" id="{B9684445-76D8-84C5-A820-6D6356E736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5" name="AutoShape 56">
                    <a:extLst>
                      <a:ext uri="{FF2B5EF4-FFF2-40B4-BE49-F238E27FC236}">
                        <a16:creationId xmlns:a16="http://schemas.microsoft.com/office/drawing/2014/main" id="{EDAA2B03-A8CC-A2BE-039E-42E61E6650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A0B266B6-62D4-C40E-CD17-7359687026C2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2" name="Line 55">
                    <a:extLst>
                      <a:ext uri="{FF2B5EF4-FFF2-40B4-BE49-F238E27FC236}">
                        <a16:creationId xmlns:a16="http://schemas.microsoft.com/office/drawing/2014/main" id="{8462B5FC-D742-43EA-2FCC-2AA540F19E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3" name="AutoShape 56">
                    <a:extLst>
                      <a:ext uri="{FF2B5EF4-FFF2-40B4-BE49-F238E27FC236}">
                        <a16:creationId xmlns:a16="http://schemas.microsoft.com/office/drawing/2014/main" id="{5AD0A71D-7570-F1EA-21E6-D93BC4DA83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6D01BCC6-1D91-DB9D-424E-BB8A21069A52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0" name="Line 55">
                    <a:extLst>
                      <a:ext uri="{FF2B5EF4-FFF2-40B4-BE49-F238E27FC236}">
                        <a16:creationId xmlns:a16="http://schemas.microsoft.com/office/drawing/2014/main" id="{C418B181-C058-42EF-80DA-BA00C24951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1" name="AutoShape 56">
                    <a:extLst>
                      <a:ext uri="{FF2B5EF4-FFF2-40B4-BE49-F238E27FC236}">
                        <a16:creationId xmlns:a16="http://schemas.microsoft.com/office/drawing/2014/main" id="{52434464-875C-65D8-9525-BDC09F5888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D13839F8-210F-CE49-DC19-040545110457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18" name="Line 55">
                    <a:extLst>
                      <a:ext uri="{FF2B5EF4-FFF2-40B4-BE49-F238E27FC236}">
                        <a16:creationId xmlns:a16="http://schemas.microsoft.com/office/drawing/2014/main" id="{25ED1D2A-C5A4-56D3-08C6-C0971B731A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19" name="AutoShape 56">
                    <a:extLst>
                      <a:ext uri="{FF2B5EF4-FFF2-40B4-BE49-F238E27FC236}">
                        <a16:creationId xmlns:a16="http://schemas.microsoft.com/office/drawing/2014/main" id="{EF2F4E6E-60B6-9853-9FF1-33CBB2D26B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F66556C5-5A96-D8B4-E073-22810137A607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D18F3A2F-34C3-FDB5-6147-04FBE453EF9A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10" name="Line 55">
                    <a:extLst>
                      <a:ext uri="{FF2B5EF4-FFF2-40B4-BE49-F238E27FC236}">
                        <a16:creationId xmlns:a16="http://schemas.microsoft.com/office/drawing/2014/main" id="{BF7B8A11-708F-48CA-7A8C-EF4070040E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11" name="AutoShape 56">
                    <a:extLst>
                      <a:ext uri="{FF2B5EF4-FFF2-40B4-BE49-F238E27FC236}">
                        <a16:creationId xmlns:a16="http://schemas.microsoft.com/office/drawing/2014/main" id="{C03EFD80-6FE0-7D5E-2E88-07110A1D4D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5" name="Group 494">
                  <a:extLst>
                    <a:ext uri="{FF2B5EF4-FFF2-40B4-BE49-F238E27FC236}">
                      <a16:creationId xmlns:a16="http://schemas.microsoft.com/office/drawing/2014/main" id="{06DD9F2F-941A-FA04-323F-27FA8681F25B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8" name="Line 55">
                    <a:extLst>
                      <a:ext uri="{FF2B5EF4-FFF2-40B4-BE49-F238E27FC236}">
                        <a16:creationId xmlns:a16="http://schemas.microsoft.com/office/drawing/2014/main" id="{805EA837-A636-591D-B173-D56CECACCE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9" name="AutoShape 56">
                    <a:extLst>
                      <a:ext uri="{FF2B5EF4-FFF2-40B4-BE49-F238E27FC236}">
                        <a16:creationId xmlns:a16="http://schemas.microsoft.com/office/drawing/2014/main" id="{F5BAABD7-F7E7-5289-7970-08754B30A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ECDD5AEB-2F78-6B02-A568-8DC03265F8DD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6" name="Line 55">
                    <a:extLst>
                      <a:ext uri="{FF2B5EF4-FFF2-40B4-BE49-F238E27FC236}">
                        <a16:creationId xmlns:a16="http://schemas.microsoft.com/office/drawing/2014/main" id="{F287023C-5296-59B2-B00A-8E2DD0C831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7" name="AutoShape 56">
                    <a:extLst>
                      <a:ext uri="{FF2B5EF4-FFF2-40B4-BE49-F238E27FC236}">
                        <a16:creationId xmlns:a16="http://schemas.microsoft.com/office/drawing/2014/main" id="{BA46A79E-F770-9FF3-27CF-57E9B2EEC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F640AFF9-4310-A4F3-BE23-42FD2B6E0680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4" name="Line 55">
                    <a:extLst>
                      <a:ext uri="{FF2B5EF4-FFF2-40B4-BE49-F238E27FC236}">
                        <a16:creationId xmlns:a16="http://schemas.microsoft.com/office/drawing/2014/main" id="{013A24CA-E137-1078-5196-8D349FA982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5" name="AutoShape 56">
                    <a:extLst>
                      <a:ext uri="{FF2B5EF4-FFF2-40B4-BE49-F238E27FC236}">
                        <a16:creationId xmlns:a16="http://schemas.microsoft.com/office/drawing/2014/main" id="{377DD14C-37EB-CE22-49E1-0428442C7C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F32141A2-D972-64B1-9506-B3ADB901F618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2" name="Line 55">
                    <a:extLst>
                      <a:ext uri="{FF2B5EF4-FFF2-40B4-BE49-F238E27FC236}">
                        <a16:creationId xmlns:a16="http://schemas.microsoft.com/office/drawing/2014/main" id="{6F6433A4-698F-0970-5021-E89FFEDB90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3" name="AutoShape 56">
                    <a:extLst>
                      <a:ext uri="{FF2B5EF4-FFF2-40B4-BE49-F238E27FC236}">
                        <a16:creationId xmlns:a16="http://schemas.microsoft.com/office/drawing/2014/main" id="{5AF62B19-AC95-4813-9033-1E5A7B2801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9" name="Group 498">
                  <a:extLst>
                    <a:ext uri="{FF2B5EF4-FFF2-40B4-BE49-F238E27FC236}">
                      <a16:creationId xmlns:a16="http://schemas.microsoft.com/office/drawing/2014/main" id="{CD9240F3-3A9F-8105-793F-0E378DE30CF7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0" name="Line 55">
                    <a:extLst>
                      <a:ext uri="{FF2B5EF4-FFF2-40B4-BE49-F238E27FC236}">
                        <a16:creationId xmlns:a16="http://schemas.microsoft.com/office/drawing/2014/main" id="{C38B6339-801C-AE82-0834-345D9F5502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1" name="AutoShape 56">
                    <a:extLst>
                      <a:ext uri="{FF2B5EF4-FFF2-40B4-BE49-F238E27FC236}">
                        <a16:creationId xmlns:a16="http://schemas.microsoft.com/office/drawing/2014/main" id="{AA6732B0-BD41-29C0-0B8D-7C55B82542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DA245E55-5A8B-5A62-120C-5231C01FA0D0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9084DE6F-68AA-1C1B-BC5C-632576EF872C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92" name="Line 55">
                    <a:extLst>
                      <a:ext uri="{FF2B5EF4-FFF2-40B4-BE49-F238E27FC236}">
                        <a16:creationId xmlns:a16="http://schemas.microsoft.com/office/drawing/2014/main" id="{3AA53968-C6E8-CFF0-DA81-4287E762BB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93" name="AutoShape 56">
                    <a:extLst>
                      <a:ext uri="{FF2B5EF4-FFF2-40B4-BE49-F238E27FC236}">
                        <a16:creationId xmlns:a16="http://schemas.microsoft.com/office/drawing/2014/main" id="{7A7E293B-6301-5FFD-2A84-0FECAF718F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C65FA3A1-7C61-0D50-F08D-CAA372ED7F7D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90" name="Line 55">
                    <a:extLst>
                      <a:ext uri="{FF2B5EF4-FFF2-40B4-BE49-F238E27FC236}">
                        <a16:creationId xmlns:a16="http://schemas.microsoft.com/office/drawing/2014/main" id="{8F729F35-C3D0-7591-4B9D-F1144841B8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91" name="AutoShape 56">
                    <a:extLst>
                      <a:ext uri="{FF2B5EF4-FFF2-40B4-BE49-F238E27FC236}">
                        <a16:creationId xmlns:a16="http://schemas.microsoft.com/office/drawing/2014/main" id="{CBF707EA-39A7-299C-CEDF-C08703D2D4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4007DAC5-3655-EFEF-2A55-4FF1ACE57F47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8" name="Line 55">
                    <a:extLst>
                      <a:ext uri="{FF2B5EF4-FFF2-40B4-BE49-F238E27FC236}">
                        <a16:creationId xmlns:a16="http://schemas.microsoft.com/office/drawing/2014/main" id="{2F97E8DC-6E41-D5C0-D3D0-EE6E141FEC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9" name="AutoShape 56">
                    <a:extLst>
                      <a:ext uri="{FF2B5EF4-FFF2-40B4-BE49-F238E27FC236}">
                        <a16:creationId xmlns:a16="http://schemas.microsoft.com/office/drawing/2014/main" id="{27912FAD-2C13-F140-402A-0B1E14B95B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7389BE3D-98B3-D732-0C57-4F32ACCE0B6A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6" name="Line 55">
                    <a:extLst>
                      <a:ext uri="{FF2B5EF4-FFF2-40B4-BE49-F238E27FC236}">
                        <a16:creationId xmlns:a16="http://schemas.microsoft.com/office/drawing/2014/main" id="{DCD13D1F-F15E-21F3-5ABE-DC2E2786EB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7" name="AutoShape 56">
                    <a:extLst>
                      <a:ext uri="{FF2B5EF4-FFF2-40B4-BE49-F238E27FC236}">
                        <a16:creationId xmlns:a16="http://schemas.microsoft.com/office/drawing/2014/main" id="{E004B59F-4941-AA11-10B0-844F01A894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CFC3210E-1E88-A4A6-0CDA-B81DA44AF938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4" name="Line 55">
                    <a:extLst>
                      <a:ext uri="{FF2B5EF4-FFF2-40B4-BE49-F238E27FC236}">
                        <a16:creationId xmlns:a16="http://schemas.microsoft.com/office/drawing/2014/main" id="{3A37027A-DF9C-2E4A-8188-5E62767E2E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5" name="AutoShape 56">
                    <a:extLst>
                      <a:ext uri="{FF2B5EF4-FFF2-40B4-BE49-F238E27FC236}">
                        <a16:creationId xmlns:a16="http://schemas.microsoft.com/office/drawing/2014/main" id="{4F2B076C-B0D4-3CE1-93BB-209088494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81" name="Group 480">
                  <a:extLst>
                    <a:ext uri="{FF2B5EF4-FFF2-40B4-BE49-F238E27FC236}">
                      <a16:creationId xmlns:a16="http://schemas.microsoft.com/office/drawing/2014/main" id="{E50A476A-96D9-F463-9757-11B4BAC51A6B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2" name="Line 55">
                    <a:extLst>
                      <a:ext uri="{FF2B5EF4-FFF2-40B4-BE49-F238E27FC236}">
                        <a16:creationId xmlns:a16="http://schemas.microsoft.com/office/drawing/2014/main" id="{4C088324-5CBF-9317-EC0B-C69DBD7BD2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3" name="AutoShape 56">
                    <a:extLst>
                      <a:ext uri="{FF2B5EF4-FFF2-40B4-BE49-F238E27FC236}">
                        <a16:creationId xmlns:a16="http://schemas.microsoft.com/office/drawing/2014/main" id="{B3EE8C16-9BC4-D5D9-A003-CF991569B7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1CA63A83-7A86-E2A2-3CD5-7FAD631A48B8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EFCC6F2C-9516-ECC5-2B99-BFB95A36BBFC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74" name="Line 55">
                    <a:extLst>
                      <a:ext uri="{FF2B5EF4-FFF2-40B4-BE49-F238E27FC236}">
                        <a16:creationId xmlns:a16="http://schemas.microsoft.com/office/drawing/2014/main" id="{DC9AD9C7-8517-DACC-6021-FA2F8F280B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75" name="AutoShape 56">
                    <a:extLst>
                      <a:ext uri="{FF2B5EF4-FFF2-40B4-BE49-F238E27FC236}">
                        <a16:creationId xmlns:a16="http://schemas.microsoft.com/office/drawing/2014/main" id="{58B9AB38-87A9-2942-7304-CC1A1B5C19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59" name="Group 458">
                  <a:extLst>
                    <a:ext uri="{FF2B5EF4-FFF2-40B4-BE49-F238E27FC236}">
                      <a16:creationId xmlns:a16="http://schemas.microsoft.com/office/drawing/2014/main" id="{C120EAA4-CB63-03EA-0117-412B393D159B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72" name="Line 55">
                    <a:extLst>
                      <a:ext uri="{FF2B5EF4-FFF2-40B4-BE49-F238E27FC236}">
                        <a16:creationId xmlns:a16="http://schemas.microsoft.com/office/drawing/2014/main" id="{336658E6-F41A-E624-8ABF-A4408D8330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73" name="AutoShape 56">
                    <a:extLst>
                      <a:ext uri="{FF2B5EF4-FFF2-40B4-BE49-F238E27FC236}">
                        <a16:creationId xmlns:a16="http://schemas.microsoft.com/office/drawing/2014/main" id="{37ACE3B8-7BCA-22A1-7D9F-4CFE83EF3E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0" name="Group 459">
                  <a:extLst>
                    <a:ext uri="{FF2B5EF4-FFF2-40B4-BE49-F238E27FC236}">
                      <a16:creationId xmlns:a16="http://schemas.microsoft.com/office/drawing/2014/main" id="{4D514FC7-7C98-C4D9-26B2-67445564640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70" name="Line 55">
                    <a:extLst>
                      <a:ext uri="{FF2B5EF4-FFF2-40B4-BE49-F238E27FC236}">
                        <a16:creationId xmlns:a16="http://schemas.microsoft.com/office/drawing/2014/main" id="{7B8E5F18-6452-ABC8-7414-6BA3EB2CA0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71" name="AutoShape 56">
                    <a:extLst>
                      <a:ext uri="{FF2B5EF4-FFF2-40B4-BE49-F238E27FC236}">
                        <a16:creationId xmlns:a16="http://schemas.microsoft.com/office/drawing/2014/main" id="{C5053A7C-4E0A-9011-8190-DB1B5FF0CE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1" name="Group 460">
                  <a:extLst>
                    <a:ext uri="{FF2B5EF4-FFF2-40B4-BE49-F238E27FC236}">
                      <a16:creationId xmlns:a16="http://schemas.microsoft.com/office/drawing/2014/main" id="{10B9C381-03A5-FF05-4D1D-7A13A976EBAF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68" name="Line 55">
                    <a:extLst>
                      <a:ext uri="{FF2B5EF4-FFF2-40B4-BE49-F238E27FC236}">
                        <a16:creationId xmlns:a16="http://schemas.microsoft.com/office/drawing/2014/main" id="{C6D1C918-E034-4F44-15ED-764D42F845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9" name="AutoShape 56">
                    <a:extLst>
                      <a:ext uri="{FF2B5EF4-FFF2-40B4-BE49-F238E27FC236}">
                        <a16:creationId xmlns:a16="http://schemas.microsoft.com/office/drawing/2014/main" id="{E83EF44A-5B2D-02DE-8DEF-964885679C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F2E06765-8BD7-2CD3-2B4B-1F00F68E356D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66" name="Line 55">
                    <a:extLst>
                      <a:ext uri="{FF2B5EF4-FFF2-40B4-BE49-F238E27FC236}">
                        <a16:creationId xmlns:a16="http://schemas.microsoft.com/office/drawing/2014/main" id="{29775F1E-A823-5998-2798-0D492D1FC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7" name="AutoShape 56">
                    <a:extLst>
                      <a:ext uri="{FF2B5EF4-FFF2-40B4-BE49-F238E27FC236}">
                        <a16:creationId xmlns:a16="http://schemas.microsoft.com/office/drawing/2014/main" id="{BA5432AE-968D-9647-5C34-39F83787D5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DD7DBE89-19A6-E3DE-1D36-F2331EDF1650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64" name="Line 55">
                    <a:extLst>
                      <a:ext uri="{FF2B5EF4-FFF2-40B4-BE49-F238E27FC236}">
                        <a16:creationId xmlns:a16="http://schemas.microsoft.com/office/drawing/2014/main" id="{06181D28-FF6A-9CE8-6140-136129CAB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5" name="AutoShape 56">
                    <a:extLst>
                      <a:ext uri="{FF2B5EF4-FFF2-40B4-BE49-F238E27FC236}">
                        <a16:creationId xmlns:a16="http://schemas.microsoft.com/office/drawing/2014/main" id="{13590CEE-540A-1B18-B885-F3E3A7D522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0E3B001F-D111-0EF2-5D22-E63657DA1ABC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456" name="Line 55">
                  <a:extLst>
                    <a:ext uri="{FF2B5EF4-FFF2-40B4-BE49-F238E27FC236}">
                      <a16:creationId xmlns:a16="http://schemas.microsoft.com/office/drawing/2014/main" id="{2C65E367-3A04-DB42-8553-21CB3F363B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7" name="AutoShape 56">
                  <a:extLst>
                    <a:ext uri="{FF2B5EF4-FFF2-40B4-BE49-F238E27FC236}">
                      <a16:creationId xmlns:a16="http://schemas.microsoft.com/office/drawing/2014/main" id="{A82E4315-AFB8-95B0-2902-9876CB0E0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7CDB5FAE-A5BD-D6E6-96AA-53B991C23D0C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454" name="Line 55">
                  <a:extLst>
                    <a:ext uri="{FF2B5EF4-FFF2-40B4-BE49-F238E27FC236}">
                      <a16:creationId xmlns:a16="http://schemas.microsoft.com/office/drawing/2014/main" id="{241E317E-8368-60FD-014A-BA5D3835B6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5" name="AutoShape 56">
                  <a:extLst>
                    <a:ext uri="{FF2B5EF4-FFF2-40B4-BE49-F238E27FC236}">
                      <a16:creationId xmlns:a16="http://schemas.microsoft.com/office/drawing/2014/main" id="{712731DC-CF23-DA53-89C2-030849F30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AF68D8C0-1193-0BA1-8D11-67B8BAFDFCD7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452" name="Line 55">
                  <a:extLst>
                    <a:ext uri="{FF2B5EF4-FFF2-40B4-BE49-F238E27FC236}">
                      <a16:creationId xmlns:a16="http://schemas.microsoft.com/office/drawing/2014/main" id="{A985A924-A15C-BC73-DBB0-3900D1E28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3" name="AutoShape 56">
                  <a:extLst>
                    <a:ext uri="{FF2B5EF4-FFF2-40B4-BE49-F238E27FC236}">
                      <a16:creationId xmlns:a16="http://schemas.microsoft.com/office/drawing/2014/main" id="{E1B2A6C5-1F63-6A4F-9536-3577315C5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7A343973-B25A-E17F-AE24-351FB1D59DC3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450" name="Line 55">
                  <a:extLst>
                    <a:ext uri="{FF2B5EF4-FFF2-40B4-BE49-F238E27FC236}">
                      <a16:creationId xmlns:a16="http://schemas.microsoft.com/office/drawing/2014/main" id="{5F2B10F5-DFEB-2AAA-2A01-56B1724BA0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1" name="AutoShape 56">
                  <a:extLst>
                    <a:ext uri="{FF2B5EF4-FFF2-40B4-BE49-F238E27FC236}">
                      <a16:creationId xmlns:a16="http://schemas.microsoft.com/office/drawing/2014/main" id="{2A89AAFC-23AB-1D78-1466-4D30D6EB8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2876E138-BF01-A42B-7A51-DC7BCCE2A361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448" name="Line 55">
                  <a:extLst>
                    <a:ext uri="{FF2B5EF4-FFF2-40B4-BE49-F238E27FC236}">
                      <a16:creationId xmlns:a16="http://schemas.microsoft.com/office/drawing/2014/main" id="{0A8499BE-28DC-7C64-BA53-3EBB80992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49" name="AutoShape 56">
                  <a:extLst>
                    <a:ext uri="{FF2B5EF4-FFF2-40B4-BE49-F238E27FC236}">
                      <a16:creationId xmlns:a16="http://schemas.microsoft.com/office/drawing/2014/main" id="{DF8C1981-2BCE-030C-20B6-7580A4D72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15E2ED39-D8A9-3CF3-DB6A-88484BB108C2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095FB74F-C53F-17E0-E719-8B9749E9A54A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6" name="Line 55">
                    <a:extLst>
                      <a:ext uri="{FF2B5EF4-FFF2-40B4-BE49-F238E27FC236}">
                        <a16:creationId xmlns:a16="http://schemas.microsoft.com/office/drawing/2014/main" id="{F2109225-00CC-9123-F380-2A48B53C68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7" name="AutoShape 56">
                    <a:extLst>
                      <a:ext uri="{FF2B5EF4-FFF2-40B4-BE49-F238E27FC236}">
                        <a16:creationId xmlns:a16="http://schemas.microsoft.com/office/drawing/2014/main" id="{51F11A09-800A-42F6-AF05-05077BBF91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190B20CF-BBE0-6619-8EA7-A8231C90BD9F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4" name="Line 55">
                    <a:extLst>
                      <a:ext uri="{FF2B5EF4-FFF2-40B4-BE49-F238E27FC236}">
                        <a16:creationId xmlns:a16="http://schemas.microsoft.com/office/drawing/2014/main" id="{53634EDF-22BF-BA93-395A-23C9E12872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5" name="AutoShape 56">
                    <a:extLst>
                      <a:ext uri="{FF2B5EF4-FFF2-40B4-BE49-F238E27FC236}">
                        <a16:creationId xmlns:a16="http://schemas.microsoft.com/office/drawing/2014/main" id="{6B60E510-7F63-A6FF-665C-A55F076C9D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DD769D76-5EDE-5D7A-D2F9-9C54FB088A91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2" name="Line 55">
                    <a:extLst>
                      <a:ext uri="{FF2B5EF4-FFF2-40B4-BE49-F238E27FC236}">
                        <a16:creationId xmlns:a16="http://schemas.microsoft.com/office/drawing/2014/main" id="{1DFEC4F9-5385-CBD6-A131-B318F29B84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3" name="AutoShape 56">
                    <a:extLst>
                      <a:ext uri="{FF2B5EF4-FFF2-40B4-BE49-F238E27FC236}">
                        <a16:creationId xmlns:a16="http://schemas.microsoft.com/office/drawing/2014/main" id="{E66C0165-0D5D-2ECB-CB7F-E0848FCABB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261FFF85-614F-8223-7EA7-8079E3B8DF43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0" name="Line 55">
                    <a:extLst>
                      <a:ext uri="{FF2B5EF4-FFF2-40B4-BE49-F238E27FC236}">
                        <a16:creationId xmlns:a16="http://schemas.microsoft.com/office/drawing/2014/main" id="{D00FB266-4C59-DD1E-061C-F03F02CDD2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1" name="AutoShape 56">
                    <a:extLst>
                      <a:ext uri="{FF2B5EF4-FFF2-40B4-BE49-F238E27FC236}">
                        <a16:creationId xmlns:a16="http://schemas.microsoft.com/office/drawing/2014/main" id="{295B2446-AE0C-45EE-0EAB-6F73A5776E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10D2780A-0C92-EFBD-F905-7E27FAA7049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38" name="Line 55">
                    <a:extLst>
                      <a:ext uri="{FF2B5EF4-FFF2-40B4-BE49-F238E27FC236}">
                        <a16:creationId xmlns:a16="http://schemas.microsoft.com/office/drawing/2014/main" id="{4047441D-20E8-F813-5854-2BADB934B9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39" name="AutoShape 56">
                    <a:extLst>
                      <a:ext uri="{FF2B5EF4-FFF2-40B4-BE49-F238E27FC236}">
                        <a16:creationId xmlns:a16="http://schemas.microsoft.com/office/drawing/2014/main" id="{1C4464B4-F7E8-85C1-DA4B-B1C42EF53B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A1993E9F-4CFB-E482-2290-1511E8029BAC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36" name="Line 55">
                    <a:extLst>
                      <a:ext uri="{FF2B5EF4-FFF2-40B4-BE49-F238E27FC236}">
                        <a16:creationId xmlns:a16="http://schemas.microsoft.com/office/drawing/2014/main" id="{DECE10D1-3A62-D51E-3640-819AF624E0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37" name="AutoShape 56">
                    <a:extLst>
                      <a:ext uri="{FF2B5EF4-FFF2-40B4-BE49-F238E27FC236}">
                        <a16:creationId xmlns:a16="http://schemas.microsoft.com/office/drawing/2014/main" id="{8BBAF4FD-8339-60FC-5C5D-0421B7BEA9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856232B6-44E1-4547-CFAA-ABD184E0B93F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830AF6B-CF7E-4744-0B30-7AD9DC34BA7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8" name="Line 55">
                    <a:extLst>
                      <a:ext uri="{FF2B5EF4-FFF2-40B4-BE49-F238E27FC236}">
                        <a16:creationId xmlns:a16="http://schemas.microsoft.com/office/drawing/2014/main" id="{935F2712-343A-9D2D-8CBE-69B15D8298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9" name="AutoShape 56">
                    <a:extLst>
                      <a:ext uri="{FF2B5EF4-FFF2-40B4-BE49-F238E27FC236}">
                        <a16:creationId xmlns:a16="http://schemas.microsoft.com/office/drawing/2014/main" id="{0551ABA3-813B-E5A3-7E3E-55215AFA40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4A038701-D541-642D-28B8-F0EA21C60063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6" name="Line 55">
                    <a:extLst>
                      <a:ext uri="{FF2B5EF4-FFF2-40B4-BE49-F238E27FC236}">
                        <a16:creationId xmlns:a16="http://schemas.microsoft.com/office/drawing/2014/main" id="{94AABDA9-F8B5-D47F-C1CC-3284620B9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7" name="AutoShape 56">
                    <a:extLst>
                      <a:ext uri="{FF2B5EF4-FFF2-40B4-BE49-F238E27FC236}">
                        <a16:creationId xmlns:a16="http://schemas.microsoft.com/office/drawing/2014/main" id="{791A4146-6716-2E9E-D4F9-87B1431C5E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7118B6C1-5883-2B92-FD3E-D0BB8F56F058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4" name="Line 55">
                    <a:extLst>
                      <a:ext uri="{FF2B5EF4-FFF2-40B4-BE49-F238E27FC236}">
                        <a16:creationId xmlns:a16="http://schemas.microsoft.com/office/drawing/2014/main" id="{78FD3A96-DCCC-2D4C-E6EB-0BCA93767A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5" name="AutoShape 56">
                    <a:extLst>
                      <a:ext uri="{FF2B5EF4-FFF2-40B4-BE49-F238E27FC236}">
                        <a16:creationId xmlns:a16="http://schemas.microsoft.com/office/drawing/2014/main" id="{AF776C18-9FA8-5F10-AEDF-6113C52F4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2CC1C918-D59C-43C0-354A-22CFB6383337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2" name="Line 55">
                    <a:extLst>
                      <a:ext uri="{FF2B5EF4-FFF2-40B4-BE49-F238E27FC236}">
                        <a16:creationId xmlns:a16="http://schemas.microsoft.com/office/drawing/2014/main" id="{2B582606-93CC-0000-00B6-7BCE23A78B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3" name="AutoShape 56">
                    <a:extLst>
                      <a:ext uri="{FF2B5EF4-FFF2-40B4-BE49-F238E27FC236}">
                        <a16:creationId xmlns:a16="http://schemas.microsoft.com/office/drawing/2014/main" id="{32686FA9-11AA-E8EF-B297-0B0A847A43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4847565B-BE95-686B-9268-AAE93DD9E13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0" name="Line 55">
                    <a:extLst>
                      <a:ext uri="{FF2B5EF4-FFF2-40B4-BE49-F238E27FC236}">
                        <a16:creationId xmlns:a16="http://schemas.microsoft.com/office/drawing/2014/main" id="{863343B9-5514-49A3-1E56-6EB8C18795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1" name="AutoShape 56">
                    <a:extLst>
                      <a:ext uri="{FF2B5EF4-FFF2-40B4-BE49-F238E27FC236}">
                        <a16:creationId xmlns:a16="http://schemas.microsoft.com/office/drawing/2014/main" id="{57315760-D080-FF0A-EE86-B2432FEFD3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6EB41C27-62B8-7300-9AB5-0064754F1C0D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18" name="Line 55">
                    <a:extLst>
                      <a:ext uri="{FF2B5EF4-FFF2-40B4-BE49-F238E27FC236}">
                        <a16:creationId xmlns:a16="http://schemas.microsoft.com/office/drawing/2014/main" id="{7686E655-21B8-0C54-3351-2C55845683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19" name="AutoShape 56">
                    <a:extLst>
                      <a:ext uri="{FF2B5EF4-FFF2-40B4-BE49-F238E27FC236}">
                        <a16:creationId xmlns:a16="http://schemas.microsoft.com/office/drawing/2014/main" id="{DDD1B900-11B8-F813-FBDB-2795B4F201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153D102F-36B0-404D-52A6-632525CF098D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E66E6E7B-A414-0C4A-F3F2-26EC27024E66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D3DD5E72-1017-C5A5-9AFC-C32C74E4A2A6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10" name="Chord 409">
                  <a:extLst>
                    <a:ext uri="{FF2B5EF4-FFF2-40B4-BE49-F238E27FC236}">
                      <a16:creationId xmlns:a16="http://schemas.microsoft.com/office/drawing/2014/main" id="{37C634C4-9EA7-9267-051C-4DAA6D12DE24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5B52FCB2-5B60-3B6A-40B4-CD13B858FA8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CE6486A0-8282-347B-A0E2-1F2A51D8F031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2AC17EDF-C31B-972A-E131-72DA25C3E04B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9292CDED-2BD3-CA0D-F9EE-AA842B7F4BA9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6" name="Chord 405">
                  <a:extLst>
                    <a:ext uri="{FF2B5EF4-FFF2-40B4-BE49-F238E27FC236}">
                      <a16:creationId xmlns:a16="http://schemas.microsoft.com/office/drawing/2014/main" id="{AA7D92A2-2143-B4CF-0A9D-343C3C0A5113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BB64146E-047C-9145-4F0D-1EE568273DC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1CA856AE-3717-BF0C-3808-15C5F083E343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6FBE4708-E25A-5FB1-4FF6-3B6EFD6DF9A0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12401E17-AB4A-A546-3E71-825BD8C3E04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2" name="Chord 401">
                  <a:extLst>
                    <a:ext uri="{FF2B5EF4-FFF2-40B4-BE49-F238E27FC236}">
                      <a16:creationId xmlns:a16="http://schemas.microsoft.com/office/drawing/2014/main" id="{1FFFD90B-6B0F-93D9-D9DB-7BDE3BCEF3E4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B11EE982-4515-C826-82A2-31BF6CAB5D53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1ED39E9-E700-63B8-7DC7-4608A759C731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3C96C9D8-3A6B-D97C-EAC5-31E47BDB944A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A6371107-3ABE-2150-C547-980F54C21D82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8" name="Chord 397">
                  <a:extLst>
                    <a:ext uri="{FF2B5EF4-FFF2-40B4-BE49-F238E27FC236}">
                      <a16:creationId xmlns:a16="http://schemas.microsoft.com/office/drawing/2014/main" id="{0B89D679-6D59-771C-E018-8C3C368AB4A0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24853B20-5125-22D4-413D-1D3F775EB5F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209B6307-9C2C-0B5C-71CD-6A3566A0B98F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E09E8441-3F58-4088-7A4A-45E9F1C7049F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041AF7D7-D5BE-262F-D450-EA67596EFA4A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4" name="Chord 393">
                  <a:extLst>
                    <a:ext uri="{FF2B5EF4-FFF2-40B4-BE49-F238E27FC236}">
                      <a16:creationId xmlns:a16="http://schemas.microsoft.com/office/drawing/2014/main" id="{E3A76177-7D45-8FB7-DC3F-3FEF0AE09008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8F60B29B-6D79-5C40-1EA4-304C31D57480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A99DCD5A-080B-E614-0641-04D46ACB4125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3B866D74-83B8-17DD-8D03-1C33591EE261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D970E5E8-C98A-60C9-9D94-ACF1512BF0E2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0" name="Chord 389">
                  <a:extLst>
                    <a:ext uri="{FF2B5EF4-FFF2-40B4-BE49-F238E27FC236}">
                      <a16:creationId xmlns:a16="http://schemas.microsoft.com/office/drawing/2014/main" id="{E59CB625-C616-9D82-03D7-8EF9A9DA623E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2770541D-94D7-DE59-B5E4-B92201054D3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BD3B59C2-189D-5D69-4FD8-8E522D103463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D5FCD27D-0EC6-4801-7BB3-B8196585EC9A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83B70A53-BECF-3E8A-1E10-1E59834CB9F6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6" name="Chord 385">
                  <a:extLst>
                    <a:ext uri="{FF2B5EF4-FFF2-40B4-BE49-F238E27FC236}">
                      <a16:creationId xmlns:a16="http://schemas.microsoft.com/office/drawing/2014/main" id="{D64D89B6-5E86-FB20-C5FE-5E592B2A3427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BAF78184-1A23-D853-D891-EAB8C5A6B0CF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FA104E90-79E3-C1BA-C613-26EEE918C161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EE1FC5FE-5819-AEA3-1600-B5B69E468E6D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1AA94789-7BEF-BA5C-E6EE-9171AD2633FC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2" name="Chord 381">
                  <a:extLst>
                    <a:ext uri="{FF2B5EF4-FFF2-40B4-BE49-F238E27FC236}">
                      <a16:creationId xmlns:a16="http://schemas.microsoft.com/office/drawing/2014/main" id="{BA2D87E7-E8F6-1810-27FD-588D9A1F9A5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F9C1471C-21DA-4A7D-4595-E9C28CB8935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0F0DC80-91F4-A8B0-F39D-DB515D0470E2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378" name="Line 55">
                  <a:extLst>
                    <a:ext uri="{FF2B5EF4-FFF2-40B4-BE49-F238E27FC236}">
                      <a16:creationId xmlns:a16="http://schemas.microsoft.com/office/drawing/2014/main" id="{3A1F7DAE-539D-FEFC-5B68-77661FF94B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79" name="AutoShape 56">
                  <a:extLst>
                    <a:ext uri="{FF2B5EF4-FFF2-40B4-BE49-F238E27FC236}">
                      <a16:creationId xmlns:a16="http://schemas.microsoft.com/office/drawing/2014/main" id="{D45B1FB7-9CB5-599D-CA44-3EA446ACE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E4AD321-0ABB-EEDB-70D5-8271BDDB8663}"/>
                </a:ext>
              </a:extLst>
            </p:cNvPr>
            <p:cNvGrpSpPr/>
            <p:nvPr/>
          </p:nvGrpSpPr>
          <p:grpSpPr>
            <a:xfrm>
              <a:off x="2254897" y="3137123"/>
              <a:ext cx="4687484" cy="2204837"/>
              <a:chOff x="-1158939" y="-113286"/>
              <a:chExt cx="13295162" cy="635376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EFA3D36-5194-E673-6769-924F5D242D32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8E6D670C-FD65-8CE8-F93C-7A3CC73EDDDD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BA2915B8-DA2D-B0B7-723D-821CFBFE3C01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0F49AED7-BFB9-2081-6A76-7CB2F377AFA7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667A2E05-3012-055E-BC85-88AA0172004B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A07C5244-7373-D003-798E-99520922290B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623B6A0-A233-AB99-061D-B2A7E26C53F6}"/>
                  </a:ext>
                </a:extLst>
              </p:cNvPr>
              <p:cNvSpPr/>
              <p:nvPr/>
            </p:nvSpPr>
            <p:spPr>
              <a:xfrm>
                <a:off x="-1157423" y="3531174"/>
                <a:ext cx="9655893" cy="2581008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  <a:effectLst>
                <a:innerShdw>
                  <a:srgbClr val="FFFFFF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53B3B32-6624-8D04-FCC0-9EDEBE02A306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312" name="Freeform 366">
                  <a:extLst>
                    <a:ext uri="{FF2B5EF4-FFF2-40B4-BE49-F238E27FC236}">
                      <a16:creationId xmlns:a16="http://schemas.microsoft.com/office/drawing/2014/main" id="{ADE89FD6-BC8E-00D3-908A-DA2360BB6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3" name="Freeform 366">
                  <a:extLst>
                    <a:ext uri="{FF2B5EF4-FFF2-40B4-BE49-F238E27FC236}">
                      <a16:creationId xmlns:a16="http://schemas.microsoft.com/office/drawing/2014/main" id="{7C9F5F08-1123-A3A7-899A-A310E4DA7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4" name="Freeform 366">
                  <a:extLst>
                    <a:ext uri="{FF2B5EF4-FFF2-40B4-BE49-F238E27FC236}">
                      <a16:creationId xmlns:a16="http://schemas.microsoft.com/office/drawing/2014/main" id="{5B1DA248-F47F-8AFE-BBEA-E86FC67EE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5" name="Freeform 366">
                  <a:extLst>
                    <a:ext uri="{FF2B5EF4-FFF2-40B4-BE49-F238E27FC236}">
                      <a16:creationId xmlns:a16="http://schemas.microsoft.com/office/drawing/2014/main" id="{3E6B8CE8-B255-51F4-0028-4AACB7761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6" name="Freeform 366">
                  <a:extLst>
                    <a:ext uri="{FF2B5EF4-FFF2-40B4-BE49-F238E27FC236}">
                      <a16:creationId xmlns:a16="http://schemas.microsoft.com/office/drawing/2014/main" id="{8251C5A8-FFE6-B643-2DD1-A8C80FD15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7" name="Freeform 366">
                  <a:extLst>
                    <a:ext uri="{FF2B5EF4-FFF2-40B4-BE49-F238E27FC236}">
                      <a16:creationId xmlns:a16="http://schemas.microsoft.com/office/drawing/2014/main" id="{F9A2C9F1-A7C4-5A60-ACF1-D63B28FB9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53A8C4E-AEE4-AE2F-3581-241CF38AD3C0}"/>
                  </a:ext>
                </a:extLst>
              </p:cNvPr>
              <p:cNvSpPr/>
              <p:nvPr/>
            </p:nvSpPr>
            <p:spPr>
              <a:xfrm>
                <a:off x="-1158939" y="6108733"/>
                <a:ext cx="9655894" cy="13175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8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8" name="Freeform 863">
                <a:extLst>
                  <a:ext uri="{FF2B5EF4-FFF2-40B4-BE49-F238E27FC236}">
                    <a16:creationId xmlns:a16="http://schemas.microsoft.com/office/drawing/2014/main" id="{BC2B36BF-ECE4-63FF-D991-39EF7657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4F2D0C3-F340-02D7-90AB-9BABD957C1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D90B0D5-0F09-D6C0-E3B5-607A411B9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23C05F3-3E3E-16FB-2238-4A06F2B36A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D1CE108-4815-BE5C-A9D9-BAA14D5AF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7E30256-9B77-325A-B35A-64CD8262E0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BA8B223-5527-3B41-9DCD-BB6F696AA8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6386142-BDFC-240E-6D63-D5069FC35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9B96A3-62DC-3B43-8E6E-6066DBFC9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B3550F4-5AE3-4107-326B-81441034AE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A3C4BCA-A965-AF82-ACD3-59EDDBFE7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1A0D6FA-782A-C86C-5954-576385D31D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A039A1F-CB18-A6E7-05E3-84754CFC46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D431757-B7B7-7230-7139-1284948DA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49E00C1-5819-75B5-73A6-1B4D560224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F431258-3FB5-FA31-53DD-238D6C1447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2296682-88FE-85EB-7363-5B89CB4DE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284A326-FB66-EC26-D936-DB1D272C1E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7C0AD6D-60F6-A13D-0034-812275997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31E1D24-2460-E173-10B8-6F3060F96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F7CFF6A-011D-B0CA-84D9-578B830E9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6A86A63-67D0-A504-6564-AA68C11DA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748EFA61-78D7-7254-5E20-7205B939D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34069F8-44E3-D05A-DEC2-7BD542AE6B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D81B621-08BD-306F-D804-299C1575DB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60EC265-4718-9A5F-40DD-E8BF58EDD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1A3E99B-798D-3607-DBF0-C30735CD2A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47BFB32-203C-51F6-8E82-C098364014FD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FAFE7008-27A9-D298-0182-7FEADC413992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364626B2-9E6B-D2BF-E81A-6AC06D42C0ED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0" name="Chord 309">
                  <a:extLst>
                    <a:ext uri="{FF2B5EF4-FFF2-40B4-BE49-F238E27FC236}">
                      <a16:creationId xmlns:a16="http://schemas.microsoft.com/office/drawing/2014/main" id="{77A1674A-17C3-9648-D548-646C611E5748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AD73F4AA-2604-D2B4-B293-546381F19816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6FAFBBB-BDDF-0577-B8A2-D440422E7894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EDC7DA60-B9F9-3E48-613F-C8ECFEE4073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6" name="Line 55">
                    <a:extLst>
                      <a:ext uri="{FF2B5EF4-FFF2-40B4-BE49-F238E27FC236}">
                        <a16:creationId xmlns:a16="http://schemas.microsoft.com/office/drawing/2014/main" id="{0C3ABD26-D68B-3B5A-28B2-7EA3DF668F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7" name="AutoShape 56">
                    <a:extLst>
                      <a:ext uri="{FF2B5EF4-FFF2-40B4-BE49-F238E27FC236}">
                        <a16:creationId xmlns:a16="http://schemas.microsoft.com/office/drawing/2014/main" id="{7E3EE571-CBDC-C7FE-63EC-6914113622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86C058AC-F570-EFB2-AC35-42D701F77BE1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4" name="Line 55">
                    <a:extLst>
                      <a:ext uri="{FF2B5EF4-FFF2-40B4-BE49-F238E27FC236}">
                        <a16:creationId xmlns:a16="http://schemas.microsoft.com/office/drawing/2014/main" id="{6D8418FD-F465-33F0-D012-CD1A8A207A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5" name="AutoShape 56">
                    <a:extLst>
                      <a:ext uri="{FF2B5EF4-FFF2-40B4-BE49-F238E27FC236}">
                        <a16:creationId xmlns:a16="http://schemas.microsoft.com/office/drawing/2014/main" id="{AE692A15-058F-807C-E342-2E7356BE60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A622E876-8049-885D-C5ED-F57F8C0856E5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2" name="Line 55">
                    <a:extLst>
                      <a:ext uri="{FF2B5EF4-FFF2-40B4-BE49-F238E27FC236}">
                        <a16:creationId xmlns:a16="http://schemas.microsoft.com/office/drawing/2014/main" id="{A19766F2-718B-A05E-3185-F450384E32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3" name="AutoShape 56">
                    <a:extLst>
                      <a:ext uri="{FF2B5EF4-FFF2-40B4-BE49-F238E27FC236}">
                        <a16:creationId xmlns:a16="http://schemas.microsoft.com/office/drawing/2014/main" id="{C4F37991-832C-81ED-933A-CF42CB65B2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67D4D603-848A-11FD-1F5B-2F8DF215629D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0" name="Line 55">
                    <a:extLst>
                      <a:ext uri="{FF2B5EF4-FFF2-40B4-BE49-F238E27FC236}">
                        <a16:creationId xmlns:a16="http://schemas.microsoft.com/office/drawing/2014/main" id="{A6E22909-93F1-8CCB-C89F-3087BDF5B0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1" name="AutoShape 56">
                    <a:extLst>
                      <a:ext uri="{FF2B5EF4-FFF2-40B4-BE49-F238E27FC236}">
                        <a16:creationId xmlns:a16="http://schemas.microsoft.com/office/drawing/2014/main" id="{3D1D3ED9-997A-58F8-BAF9-56864F2FE8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C55BC8FB-61E2-1C2D-8507-CC5A115343F9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98" name="Line 55">
                    <a:extLst>
                      <a:ext uri="{FF2B5EF4-FFF2-40B4-BE49-F238E27FC236}">
                        <a16:creationId xmlns:a16="http://schemas.microsoft.com/office/drawing/2014/main" id="{0CD5E891-1A5E-7AE7-3FAB-1CEA2E08DE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99" name="AutoShape 56">
                    <a:extLst>
                      <a:ext uri="{FF2B5EF4-FFF2-40B4-BE49-F238E27FC236}">
                        <a16:creationId xmlns:a16="http://schemas.microsoft.com/office/drawing/2014/main" id="{60D24EB3-572A-89C5-F9E6-45FC379713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9D81E488-DBC1-3163-674C-6AE6072B9DA1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96" name="Line 55">
                    <a:extLst>
                      <a:ext uri="{FF2B5EF4-FFF2-40B4-BE49-F238E27FC236}">
                        <a16:creationId xmlns:a16="http://schemas.microsoft.com/office/drawing/2014/main" id="{5DEE9DB3-79EE-37F0-3290-3D7AE59F8B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97" name="AutoShape 56">
                    <a:extLst>
                      <a:ext uri="{FF2B5EF4-FFF2-40B4-BE49-F238E27FC236}">
                        <a16:creationId xmlns:a16="http://schemas.microsoft.com/office/drawing/2014/main" id="{D1E403B4-7B93-EEF7-1637-AF89DDDE00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1FD0E65-0C08-C657-E33C-65114C8A2BB2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250E27DC-EB75-5593-2FBD-D3CC89E2378F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8" name="Line 55">
                    <a:extLst>
                      <a:ext uri="{FF2B5EF4-FFF2-40B4-BE49-F238E27FC236}">
                        <a16:creationId xmlns:a16="http://schemas.microsoft.com/office/drawing/2014/main" id="{F3221574-001E-DBBB-395E-5A055392CE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9" name="AutoShape 56">
                    <a:extLst>
                      <a:ext uri="{FF2B5EF4-FFF2-40B4-BE49-F238E27FC236}">
                        <a16:creationId xmlns:a16="http://schemas.microsoft.com/office/drawing/2014/main" id="{79A01AA9-9763-4DD5-26B0-3E4DC6856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C67CDA46-1AB0-D028-D235-96DEF51AC302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6" name="Line 55">
                    <a:extLst>
                      <a:ext uri="{FF2B5EF4-FFF2-40B4-BE49-F238E27FC236}">
                        <a16:creationId xmlns:a16="http://schemas.microsoft.com/office/drawing/2014/main" id="{157F4974-74BF-3EB5-6FE9-CDE3527B81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7" name="AutoShape 56">
                    <a:extLst>
                      <a:ext uri="{FF2B5EF4-FFF2-40B4-BE49-F238E27FC236}">
                        <a16:creationId xmlns:a16="http://schemas.microsoft.com/office/drawing/2014/main" id="{19F1C1E5-BB78-1A40-0626-A46B32E255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4568917C-2977-90B1-C344-E10240F2774B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4" name="Line 55">
                    <a:extLst>
                      <a:ext uri="{FF2B5EF4-FFF2-40B4-BE49-F238E27FC236}">
                        <a16:creationId xmlns:a16="http://schemas.microsoft.com/office/drawing/2014/main" id="{FF3D2334-B76C-7C64-92BE-84771692EA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5" name="AutoShape 56">
                    <a:extLst>
                      <a:ext uri="{FF2B5EF4-FFF2-40B4-BE49-F238E27FC236}">
                        <a16:creationId xmlns:a16="http://schemas.microsoft.com/office/drawing/2014/main" id="{D83FB8E1-B8C5-B66A-F20B-FD120FE4C4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3ECD2EB4-F447-D1C0-3AA0-CEAC410064AA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2" name="Line 55">
                    <a:extLst>
                      <a:ext uri="{FF2B5EF4-FFF2-40B4-BE49-F238E27FC236}">
                        <a16:creationId xmlns:a16="http://schemas.microsoft.com/office/drawing/2014/main" id="{A8ACE409-3FF7-18F6-A882-6163C145FB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3" name="AutoShape 56">
                    <a:extLst>
                      <a:ext uri="{FF2B5EF4-FFF2-40B4-BE49-F238E27FC236}">
                        <a16:creationId xmlns:a16="http://schemas.microsoft.com/office/drawing/2014/main" id="{CB5057CD-C997-D889-33C6-5F3F69BF63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9040B625-97A5-088B-9F87-CD2D5045C760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0" name="Line 55">
                    <a:extLst>
                      <a:ext uri="{FF2B5EF4-FFF2-40B4-BE49-F238E27FC236}">
                        <a16:creationId xmlns:a16="http://schemas.microsoft.com/office/drawing/2014/main" id="{1CCE4E36-7645-CB46-83F5-F162880BE9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1" name="AutoShape 56">
                    <a:extLst>
                      <a:ext uri="{FF2B5EF4-FFF2-40B4-BE49-F238E27FC236}">
                        <a16:creationId xmlns:a16="http://schemas.microsoft.com/office/drawing/2014/main" id="{725DC09F-8296-717E-743A-B1781E0383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D60967A1-EA61-BC19-696F-28D5C89F6ACD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78" name="Line 55">
                    <a:extLst>
                      <a:ext uri="{FF2B5EF4-FFF2-40B4-BE49-F238E27FC236}">
                        <a16:creationId xmlns:a16="http://schemas.microsoft.com/office/drawing/2014/main" id="{EF3A5207-BAB0-142A-26B0-8A4A24A937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79" name="AutoShape 56">
                    <a:extLst>
                      <a:ext uri="{FF2B5EF4-FFF2-40B4-BE49-F238E27FC236}">
                        <a16:creationId xmlns:a16="http://schemas.microsoft.com/office/drawing/2014/main" id="{F0F9A87B-2C45-AA5D-8875-22A409026E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A119BC3-0FCB-9EBE-0700-1755E7C503B3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2344D05B-F976-09B8-4EF2-096E5BB72239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70" name="Line 55">
                    <a:extLst>
                      <a:ext uri="{FF2B5EF4-FFF2-40B4-BE49-F238E27FC236}">
                        <a16:creationId xmlns:a16="http://schemas.microsoft.com/office/drawing/2014/main" id="{366C777D-F50A-B914-25E5-2672268EDA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71" name="AutoShape 56">
                    <a:extLst>
                      <a:ext uri="{FF2B5EF4-FFF2-40B4-BE49-F238E27FC236}">
                        <a16:creationId xmlns:a16="http://schemas.microsoft.com/office/drawing/2014/main" id="{DAC8F675-4CDD-0F36-727F-C1EE2D501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13A7CBEA-61A1-CF18-B843-042ABF012E42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8" name="Line 55">
                    <a:extLst>
                      <a:ext uri="{FF2B5EF4-FFF2-40B4-BE49-F238E27FC236}">
                        <a16:creationId xmlns:a16="http://schemas.microsoft.com/office/drawing/2014/main" id="{2632D041-7BA6-F1D1-BD27-B1A8578AE9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9" name="AutoShape 56">
                    <a:extLst>
                      <a:ext uri="{FF2B5EF4-FFF2-40B4-BE49-F238E27FC236}">
                        <a16:creationId xmlns:a16="http://schemas.microsoft.com/office/drawing/2014/main" id="{1BABA872-0EAB-35D8-EA5E-9E6809A7F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1E2301B1-4D68-D412-5394-618E967F1E06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6" name="Line 55">
                    <a:extLst>
                      <a:ext uri="{FF2B5EF4-FFF2-40B4-BE49-F238E27FC236}">
                        <a16:creationId xmlns:a16="http://schemas.microsoft.com/office/drawing/2014/main" id="{DA33682D-83A3-5885-25E5-2087564FB9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7" name="AutoShape 56">
                    <a:extLst>
                      <a:ext uri="{FF2B5EF4-FFF2-40B4-BE49-F238E27FC236}">
                        <a16:creationId xmlns:a16="http://schemas.microsoft.com/office/drawing/2014/main" id="{8D5F8641-885D-EAFE-E1A4-996858D7CD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6C44ED1B-77D8-994A-3306-BCB6C6B367B3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4" name="Line 55">
                    <a:extLst>
                      <a:ext uri="{FF2B5EF4-FFF2-40B4-BE49-F238E27FC236}">
                        <a16:creationId xmlns:a16="http://schemas.microsoft.com/office/drawing/2014/main" id="{AA5CF39A-1F8A-F67C-56FA-279ACC2E51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5" name="AutoShape 56">
                    <a:extLst>
                      <a:ext uri="{FF2B5EF4-FFF2-40B4-BE49-F238E27FC236}">
                        <a16:creationId xmlns:a16="http://schemas.microsoft.com/office/drawing/2014/main" id="{83E36262-A6F6-CB16-F343-3EEFBE274C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D37DF11F-502C-4196-D9AB-0E4E4BF01037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2" name="Line 55">
                    <a:extLst>
                      <a:ext uri="{FF2B5EF4-FFF2-40B4-BE49-F238E27FC236}">
                        <a16:creationId xmlns:a16="http://schemas.microsoft.com/office/drawing/2014/main" id="{1C3B4D58-59A1-755C-E576-0AFE948D43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3" name="AutoShape 56">
                    <a:extLst>
                      <a:ext uri="{FF2B5EF4-FFF2-40B4-BE49-F238E27FC236}">
                        <a16:creationId xmlns:a16="http://schemas.microsoft.com/office/drawing/2014/main" id="{0EF24F35-DEB8-41E7-3463-55E54D5A1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9918D145-7D4D-B6C9-5A5D-824FCEA22AEF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0" name="Line 55">
                    <a:extLst>
                      <a:ext uri="{FF2B5EF4-FFF2-40B4-BE49-F238E27FC236}">
                        <a16:creationId xmlns:a16="http://schemas.microsoft.com/office/drawing/2014/main" id="{1791AE3E-38A8-9EC7-2A0D-876C9ACC2F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1" name="AutoShape 56">
                    <a:extLst>
                      <a:ext uri="{FF2B5EF4-FFF2-40B4-BE49-F238E27FC236}">
                        <a16:creationId xmlns:a16="http://schemas.microsoft.com/office/drawing/2014/main" id="{5E0ED65C-63F1-1349-2A42-623F89CD9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9322174-47A0-4D7B-7D65-C583C96B04CF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56D467AC-8209-EB91-0E5C-652D2B63720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52" name="Line 55">
                    <a:extLst>
                      <a:ext uri="{FF2B5EF4-FFF2-40B4-BE49-F238E27FC236}">
                        <a16:creationId xmlns:a16="http://schemas.microsoft.com/office/drawing/2014/main" id="{65C16610-EB27-754F-0D02-E1424309A7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53" name="AutoShape 56">
                    <a:extLst>
                      <a:ext uri="{FF2B5EF4-FFF2-40B4-BE49-F238E27FC236}">
                        <a16:creationId xmlns:a16="http://schemas.microsoft.com/office/drawing/2014/main" id="{11AF4C3B-9DE9-FF64-74E1-B2F1A58FB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1EEF1C99-5698-8EF8-E303-D2BFBD86B721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50" name="Line 55">
                    <a:extLst>
                      <a:ext uri="{FF2B5EF4-FFF2-40B4-BE49-F238E27FC236}">
                        <a16:creationId xmlns:a16="http://schemas.microsoft.com/office/drawing/2014/main" id="{FF29AF08-98F4-A0D1-09BE-EAFC8BCAFC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51" name="AutoShape 56">
                    <a:extLst>
                      <a:ext uri="{FF2B5EF4-FFF2-40B4-BE49-F238E27FC236}">
                        <a16:creationId xmlns:a16="http://schemas.microsoft.com/office/drawing/2014/main" id="{06A583F5-80EB-7519-4AE0-DD1798B852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2100C8D3-0BE4-EF48-9305-EA5B1B60742C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8" name="Line 55">
                    <a:extLst>
                      <a:ext uri="{FF2B5EF4-FFF2-40B4-BE49-F238E27FC236}">
                        <a16:creationId xmlns:a16="http://schemas.microsoft.com/office/drawing/2014/main" id="{B9056FC6-16FC-2D83-5B63-E40F1C45A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9" name="AutoShape 56">
                    <a:extLst>
                      <a:ext uri="{FF2B5EF4-FFF2-40B4-BE49-F238E27FC236}">
                        <a16:creationId xmlns:a16="http://schemas.microsoft.com/office/drawing/2014/main" id="{D7E3C01A-70B7-D57D-39C6-F16C92820F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4EFACC94-2BAE-97BD-BF93-E80A79738700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6" name="Line 55">
                    <a:extLst>
                      <a:ext uri="{FF2B5EF4-FFF2-40B4-BE49-F238E27FC236}">
                        <a16:creationId xmlns:a16="http://schemas.microsoft.com/office/drawing/2014/main" id="{1F4AD381-878C-ABBC-1399-54F60B35A5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7" name="AutoShape 56">
                    <a:extLst>
                      <a:ext uri="{FF2B5EF4-FFF2-40B4-BE49-F238E27FC236}">
                        <a16:creationId xmlns:a16="http://schemas.microsoft.com/office/drawing/2014/main" id="{EE205A2E-CA31-F3B5-AB2F-704F69B373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4E40FA53-9410-E8D7-B2EE-96BFD92456FD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4" name="Line 55">
                    <a:extLst>
                      <a:ext uri="{FF2B5EF4-FFF2-40B4-BE49-F238E27FC236}">
                        <a16:creationId xmlns:a16="http://schemas.microsoft.com/office/drawing/2014/main" id="{5DACCB75-7B36-0F21-02F4-A17DE676C6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5" name="AutoShape 56">
                    <a:extLst>
                      <a:ext uri="{FF2B5EF4-FFF2-40B4-BE49-F238E27FC236}">
                        <a16:creationId xmlns:a16="http://schemas.microsoft.com/office/drawing/2014/main" id="{C7CCD3D7-EECF-22F6-2BD1-F3A7D6836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0A0E8A80-08EB-8324-6C82-156F80D34B8B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2" name="Line 55">
                    <a:extLst>
                      <a:ext uri="{FF2B5EF4-FFF2-40B4-BE49-F238E27FC236}">
                        <a16:creationId xmlns:a16="http://schemas.microsoft.com/office/drawing/2014/main" id="{5EB3C408-84DC-78E4-64C0-4227421C31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3" name="AutoShape 56">
                    <a:extLst>
                      <a:ext uri="{FF2B5EF4-FFF2-40B4-BE49-F238E27FC236}">
                        <a16:creationId xmlns:a16="http://schemas.microsoft.com/office/drawing/2014/main" id="{ED594E1F-5A4C-46BD-0904-8A95D1780A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9625C3C-F5DA-678F-1C28-43D522E3FBE5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5D243525-B076-B7FD-355E-9810BDD213B2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34" name="Line 55">
                    <a:extLst>
                      <a:ext uri="{FF2B5EF4-FFF2-40B4-BE49-F238E27FC236}">
                        <a16:creationId xmlns:a16="http://schemas.microsoft.com/office/drawing/2014/main" id="{E4D10EEE-E639-5888-0608-B04BCA94C0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35" name="AutoShape 56">
                    <a:extLst>
                      <a:ext uri="{FF2B5EF4-FFF2-40B4-BE49-F238E27FC236}">
                        <a16:creationId xmlns:a16="http://schemas.microsoft.com/office/drawing/2014/main" id="{D87243AD-B941-9E5F-0A07-1CAB901EF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D4EA2EF1-CCC1-F607-B87E-8481846E02E5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32" name="Line 55">
                    <a:extLst>
                      <a:ext uri="{FF2B5EF4-FFF2-40B4-BE49-F238E27FC236}">
                        <a16:creationId xmlns:a16="http://schemas.microsoft.com/office/drawing/2014/main" id="{B4D564C6-C45C-02E9-F22E-DCE83E83A6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33" name="AutoShape 56">
                    <a:extLst>
                      <a:ext uri="{FF2B5EF4-FFF2-40B4-BE49-F238E27FC236}">
                        <a16:creationId xmlns:a16="http://schemas.microsoft.com/office/drawing/2014/main" id="{B4B7D0F9-899F-4108-AE6D-2BC9D059D8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1EA27E5-FF25-9B23-7488-7708C18CA189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30" name="Line 55">
                    <a:extLst>
                      <a:ext uri="{FF2B5EF4-FFF2-40B4-BE49-F238E27FC236}">
                        <a16:creationId xmlns:a16="http://schemas.microsoft.com/office/drawing/2014/main" id="{B86C5050-1971-8A55-6E16-80801F7DD9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31" name="AutoShape 56">
                    <a:extLst>
                      <a:ext uri="{FF2B5EF4-FFF2-40B4-BE49-F238E27FC236}">
                        <a16:creationId xmlns:a16="http://schemas.microsoft.com/office/drawing/2014/main" id="{91603C01-5C6C-027A-0DE0-18C7E329A0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C1B0C471-A1A5-05D0-13C6-F713AB1A8772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28" name="Line 55">
                    <a:extLst>
                      <a:ext uri="{FF2B5EF4-FFF2-40B4-BE49-F238E27FC236}">
                        <a16:creationId xmlns:a16="http://schemas.microsoft.com/office/drawing/2014/main" id="{A1917251-ABAF-7C9B-0343-576056BAB5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29" name="AutoShape 56">
                    <a:extLst>
                      <a:ext uri="{FF2B5EF4-FFF2-40B4-BE49-F238E27FC236}">
                        <a16:creationId xmlns:a16="http://schemas.microsoft.com/office/drawing/2014/main" id="{45C47EC8-7357-6ED2-F509-10E9D5EAD7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34AEA8D5-4E32-041C-51E6-305783A2F3D0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26" name="Line 55">
                    <a:extLst>
                      <a:ext uri="{FF2B5EF4-FFF2-40B4-BE49-F238E27FC236}">
                        <a16:creationId xmlns:a16="http://schemas.microsoft.com/office/drawing/2014/main" id="{A68207DC-0DA7-E9EA-4A0D-9515A1BC5D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27" name="AutoShape 56">
                    <a:extLst>
                      <a:ext uri="{FF2B5EF4-FFF2-40B4-BE49-F238E27FC236}">
                        <a16:creationId xmlns:a16="http://schemas.microsoft.com/office/drawing/2014/main" id="{525601F8-9956-7C47-2190-FD5BBB78C0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C91EBBEE-B432-148E-93BF-327EAE94D776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24" name="Line 55">
                    <a:extLst>
                      <a:ext uri="{FF2B5EF4-FFF2-40B4-BE49-F238E27FC236}">
                        <a16:creationId xmlns:a16="http://schemas.microsoft.com/office/drawing/2014/main" id="{E42A1917-463C-8B7E-5C78-4F3956AA1B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25" name="AutoShape 56">
                    <a:extLst>
                      <a:ext uri="{FF2B5EF4-FFF2-40B4-BE49-F238E27FC236}">
                        <a16:creationId xmlns:a16="http://schemas.microsoft.com/office/drawing/2014/main" id="{D60CD7C8-B5C7-5875-611A-3EFC9F0ABC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273BFBD-38AB-5FAB-1E47-1B211999A155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FF806AFA-A84E-5504-EDF0-27A8DF586CC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6" name="Line 55">
                    <a:extLst>
                      <a:ext uri="{FF2B5EF4-FFF2-40B4-BE49-F238E27FC236}">
                        <a16:creationId xmlns:a16="http://schemas.microsoft.com/office/drawing/2014/main" id="{A5C742F2-370B-AC9C-0E59-D7DCB7FB32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7" name="AutoShape 56">
                    <a:extLst>
                      <a:ext uri="{FF2B5EF4-FFF2-40B4-BE49-F238E27FC236}">
                        <a16:creationId xmlns:a16="http://schemas.microsoft.com/office/drawing/2014/main" id="{7E9A68A0-D078-B9CD-C0A7-275AC0200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F46E6AFA-D35F-0380-EF0F-E4EACA5B0C51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4" name="Line 55">
                    <a:extLst>
                      <a:ext uri="{FF2B5EF4-FFF2-40B4-BE49-F238E27FC236}">
                        <a16:creationId xmlns:a16="http://schemas.microsoft.com/office/drawing/2014/main" id="{F32083A1-A3CB-8B11-C794-02C8DC9728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5" name="AutoShape 56">
                    <a:extLst>
                      <a:ext uri="{FF2B5EF4-FFF2-40B4-BE49-F238E27FC236}">
                        <a16:creationId xmlns:a16="http://schemas.microsoft.com/office/drawing/2014/main" id="{A0A54DD2-4CCC-6C29-EA39-0F7E32540B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939992FB-D282-6E7A-6FF9-9443188AFB53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2" name="Line 55">
                    <a:extLst>
                      <a:ext uri="{FF2B5EF4-FFF2-40B4-BE49-F238E27FC236}">
                        <a16:creationId xmlns:a16="http://schemas.microsoft.com/office/drawing/2014/main" id="{3A5B00DF-A8F8-9F99-705C-51D8B02D24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3" name="AutoShape 56">
                    <a:extLst>
                      <a:ext uri="{FF2B5EF4-FFF2-40B4-BE49-F238E27FC236}">
                        <a16:creationId xmlns:a16="http://schemas.microsoft.com/office/drawing/2014/main" id="{B24DAD4D-4B8C-BBB0-5368-B5F29C00A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5155E1B-6646-ABE2-5A08-F578FD0C14AA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0" name="Line 55">
                    <a:extLst>
                      <a:ext uri="{FF2B5EF4-FFF2-40B4-BE49-F238E27FC236}">
                        <a16:creationId xmlns:a16="http://schemas.microsoft.com/office/drawing/2014/main" id="{773A6B2E-206E-805A-5E35-FF247EC805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1" name="AutoShape 56">
                    <a:extLst>
                      <a:ext uri="{FF2B5EF4-FFF2-40B4-BE49-F238E27FC236}">
                        <a16:creationId xmlns:a16="http://schemas.microsoft.com/office/drawing/2014/main" id="{F9EED4CD-6BB3-49D0-CFAA-3661EB9BC1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59A50489-309E-DB94-4206-0F4434380C1E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08" name="Line 55">
                    <a:extLst>
                      <a:ext uri="{FF2B5EF4-FFF2-40B4-BE49-F238E27FC236}">
                        <a16:creationId xmlns:a16="http://schemas.microsoft.com/office/drawing/2014/main" id="{78CDED11-6746-40EB-A8AE-38B3166021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09" name="AutoShape 56">
                    <a:extLst>
                      <a:ext uri="{FF2B5EF4-FFF2-40B4-BE49-F238E27FC236}">
                        <a16:creationId xmlns:a16="http://schemas.microsoft.com/office/drawing/2014/main" id="{0CC671D1-490F-F982-9B01-B1AA379364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3C688C7E-7B21-D7F4-89DC-A0465F2D059E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06" name="Line 55">
                    <a:extLst>
                      <a:ext uri="{FF2B5EF4-FFF2-40B4-BE49-F238E27FC236}">
                        <a16:creationId xmlns:a16="http://schemas.microsoft.com/office/drawing/2014/main" id="{E49DC308-3257-3074-E869-DC360C54D1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07" name="AutoShape 56">
                    <a:extLst>
                      <a:ext uri="{FF2B5EF4-FFF2-40B4-BE49-F238E27FC236}">
                        <a16:creationId xmlns:a16="http://schemas.microsoft.com/office/drawing/2014/main" id="{608478C5-6634-F00E-9BFD-1CB7124291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D45A8A61-82D2-94A4-4E76-6BEE3CFD498C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198" name="Line 55">
                  <a:extLst>
                    <a:ext uri="{FF2B5EF4-FFF2-40B4-BE49-F238E27FC236}">
                      <a16:creationId xmlns:a16="http://schemas.microsoft.com/office/drawing/2014/main" id="{781AD93C-5281-2B3D-F746-848C09789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9" name="AutoShape 56">
                  <a:extLst>
                    <a:ext uri="{FF2B5EF4-FFF2-40B4-BE49-F238E27FC236}">
                      <a16:creationId xmlns:a16="http://schemas.microsoft.com/office/drawing/2014/main" id="{1DE7B8B0-EE7D-C232-016A-0E563ABC7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33CFDD0F-7C6D-24CF-9D57-5BDFBAD7AE0A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196" name="Line 55">
                  <a:extLst>
                    <a:ext uri="{FF2B5EF4-FFF2-40B4-BE49-F238E27FC236}">
                      <a16:creationId xmlns:a16="http://schemas.microsoft.com/office/drawing/2014/main" id="{BF8BB579-4ECB-CFC4-0C45-4FBAAEA08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7" name="AutoShape 56">
                  <a:extLst>
                    <a:ext uri="{FF2B5EF4-FFF2-40B4-BE49-F238E27FC236}">
                      <a16:creationId xmlns:a16="http://schemas.microsoft.com/office/drawing/2014/main" id="{C61D69EA-9BAA-2B65-73C6-3F8459BE7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7703F9D1-78E2-9956-EA18-335114C4DA37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194" name="Line 55">
                  <a:extLst>
                    <a:ext uri="{FF2B5EF4-FFF2-40B4-BE49-F238E27FC236}">
                      <a16:creationId xmlns:a16="http://schemas.microsoft.com/office/drawing/2014/main" id="{08B4701B-FAB0-EA51-3168-99900C816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5" name="AutoShape 56">
                  <a:extLst>
                    <a:ext uri="{FF2B5EF4-FFF2-40B4-BE49-F238E27FC236}">
                      <a16:creationId xmlns:a16="http://schemas.microsoft.com/office/drawing/2014/main" id="{182BD654-DA62-2F11-41A9-0E86C44285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7AFB909-D782-F444-3C0D-E199B8B5E655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192" name="Line 55">
                  <a:extLst>
                    <a:ext uri="{FF2B5EF4-FFF2-40B4-BE49-F238E27FC236}">
                      <a16:creationId xmlns:a16="http://schemas.microsoft.com/office/drawing/2014/main" id="{E2D74B3F-E73D-822E-6B85-CF2DABCF08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3" name="AutoShape 56">
                  <a:extLst>
                    <a:ext uri="{FF2B5EF4-FFF2-40B4-BE49-F238E27FC236}">
                      <a16:creationId xmlns:a16="http://schemas.microsoft.com/office/drawing/2014/main" id="{5567570D-6944-57DB-D64A-98223D923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8EF196E9-9BA1-F1D8-E87F-3DE4E42D4C47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190" name="Line 55">
                  <a:extLst>
                    <a:ext uri="{FF2B5EF4-FFF2-40B4-BE49-F238E27FC236}">
                      <a16:creationId xmlns:a16="http://schemas.microsoft.com/office/drawing/2014/main" id="{7262251D-0814-A5E7-3208-561473191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1" name="AutoShape 56">
                  <a:extLst>
                    <a:ext uri="{FF2B5EF4-FFF2-40B4-BE49-F238E27FC236}">
                      <a16:creationId xmlns:a16="http://schemas.microsoft.com/office/drawing/2014/main" id="{C00142E3-17C3-9593-8192-B5712613F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77308F3-F7C4-F0DE-9502-D9E241E7CC39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8E11A5B6-A905-93C7-812B-2506EDF465D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8" name="Line 55">
                    <a:extLst>
                      <a:ext uri="{FF2B5EF4-FFF2-40B4-BE49-F238E27FC236}">
                        <a16:creationId xmlns:a16="http://schemas.microsoft.com/office/drawing/2014/main" id="{378B27DE-58B0-5761-3FC0-912D35E1F9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9" name="AutoShape 56">
                    <a:extLst>
                      <a:ext uri="{FF2B5EF4-FFF2-40B4-BE49-F238E27FC236}">
                        <a16:creationId xmlns:a16="http://schemas.microsoft.com/office/drawing/2014/main" id="{6A2389B5-509C-564E-BA39-967EDCC015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3872AC66-1C47-7A0E-1921-5A51FBD29D77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6" name="Line 55">
                    <a:extLst>
                      <a:ext uri="{FF2B5EF4-FFF2-40B4-BE49-F238E27FC236}">
                        <a16:creationId xmlns:a16="http://schemas.microsoft.com/office/drawing/2014/main" id="{691AA19C-672E-5F0D-F115-E8C01396C0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7" name="AutoShape 56">
                    <a:extLst>
                      <a:ext uri="{FF2B5EF4-FFF2-40B4-BE49-F238E27FC236}">
                        <a16:creationId xmlns:a16="http://schemas.microsoft.com/office/drawing/2014/main" id="{E0B47A32-3A3A-F261-1231-B1A9E0D10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F789A979-FA6A-B1FD-D712-1330FD200085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4" name="Line 55">
                    <a:extLst>
                      <a:ext uri="{FF2B5EF4-FFF2-40B4-BE49-F238E27FC236}">
                        <a16:creationId xmlns:a16="http://schemas.microsoft.com/office/drawing/2014/main" id="{08469000-A7F4-4127-5B9E-37FF1D6986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5" name="AutoShape 56">
                    <a:extLst>
                      <a:ext uri="{FF2B5EF4-FFF2-40B4-BE49-F238E27FC236}">
                        <a16:creationId xmlns:a16="http://schemas.microsoft.com/office/drawing/2014/main" id="{707A0818-FB1D-E8EA-DF4E-969D204B3B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D07BB8B9-2D49-4F53-BB66-C77B1087FB80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2" name="Line 55">
                    <a:extLst>
                      <a:ext uri="{FF2B5EF4-FFF2-40B4-BE49-F238E27FC236}">
                        <a16:creationId xmlns:a16="http://schemas.microsoft.com/office/drawing/2014/main" id="{896516F8-8551-5F83-4CE4-2BBA7412F9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3" name="AutoShape 56">
                    <a:extLst>
                      <a:ext uri="{FF2B5EF4-FFF2-40B4-BE49-F238E27FC236}">
                        <a16:creationId xmlns:a16="http://schemas.microsoft.com/office/drawing/2014/main" id="{1FCA5239-A877-03F9-C554-8E10E26626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4E2B1A1B-4976-EB10-0EF6-57AE82AE6ED6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0" name="Line 55">
                    <a:extLst>
                      <a:ext uri="{FF2B5EF4-FFF2-40B4-BE49-F238E27FC236}">
                        <a16:creationId xmlns:a16="http://schemas.microsoft.com/office/drawing/2014/main" id="{3702A2BA-92F1-6907-7104-DCFF2A628C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1" name="AutoShape 56">
                    <a:extLst>
                      <a:ext uri="{FF2B5EF4-FFF2-40B4-BE49-F238E27FC236}">
                        <a16:creationId xmlns:a16="http://schemas.microsoft.com/office/drawing/2014/main" id="{CA6F5419-75DE-AAAE-93C8-017A297ED3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1CD9D04F-FB28-856F-1347-80976968712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78" name="Line 55">
                    <a:extLst>
                      <a:ext uri="{FF2B5EF4-FFF2-40B4-BE49-F238E27FC236}">
                        <a16:creationId xmlns:a16="http://schemas.microsoft.com/office/drawing/2014/main" id="{29B8D03E-56DE-C6DE-3E88-00152E5A7C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79" name="AutoShape 56">
                    <a:extLst>
                      <a:ext uri="{FF2B5EF4-FFF2-40B4-BE49-F238E27FC236}">
                        <a16:creationId xmlns:a16="http://schemas.microsoft.com/office/drawing/2014/main" id="{6C0162EF-EB9F-2BAD-9B9C-4CBE2BEC02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AA76B7E2-95A8-39F8-B599-B59EF6CA9C33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4EA534E2-FB2D-A882-B93C-7137F2631378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70" name="Line 55">
                    <a:extLst>
                      <a:ext uri="{FF2B5EF4-FFF2-40B4-BE49-F238E27FC236}">
                        <a16:creationId xmlns:a16="http://schemas.microsoft.com/office/drawing/2014/main" id="{FC427916-D650-95C5-7A88-5510E7CFD6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71" name="AutoShape 56">
                    <a:extLst>
                      <a:ext uri="{FF2B5EF4-FFF2-40B4-BE49-F238E27FC236}">
                        <a16:creationId xmlns:a16="http://schemas.microsoft.com/office/drawing/2014/main" id="{742E2C2F-6D3B-38D7-A00B-2F273570D5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EA13D6BC-BFB9-E74E-3CD0-2A475A1020CE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8" name="Line 55">
                    <a:extLst>
                      <a:ext uri="{FF2B5EF4-FFF2-40B4-BE49-F238E27FC236}">
                        <a16:creationId xmlns:a16="http://schemas.microsoft.com/office/drawing/2014/main" id="{C03D0FB9-8561-2AD1-7C15-F71976989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9" name="AutoShape 56">
                    <a:extLst>
                      <a:ext uri="{FF2B5EF4-FFF2-40B4-BE49-F238E27FC236}">
                        <a16:creationId xmlns:a16="http://schemas.microsoft.com/office/drawing/2014/main" id="{2D5AF9F1-92CC-71F2-ED43-306AAA2E22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782AD2AB-CFB5-6302-82CA-F247701F25E8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6" name="Line 55">
                    <a:extLst>
                      <a:ext uri="{FF2B5EF4-FFF2-40B4-BE49-F238E27FC236}">
                        <a16:creationId xmlns:a16="http://schemas.microsoft.com/office/drawing/2014/main" id="{39FFD6DB-EB53-64CC-8750-29B355517D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7" name="AutoShape 56">
                    <a:extLst>
                      <a:ext uri="{FF2B5EF4-FFF2-40B4-BE49-F238E27FC236}">
                        <a16:creationId xmlns:a16="http://schemas.microsoft.com/office/drawing/2014/main" id="{A9763D3A-13F3-C37F-F781-8EFEC3151D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C96535A2-232E-409F-1EE8-52242B620BFF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4" name="Line 55">
                    <a:extLst>
                      <a:ext uri="{FF2B5EF4-FFF2-40B4-BE49-F238E27FC236}">
                        <a16:creationId xmlns:a16="http://schemas.microsoft.com/office/drawing/2014/main" id="{5E2D2156-05C3-1D32-F31E-7BEFEF4F55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5" name="AutoShape 56">
                    <a:extLst>
                      <a:ext uri="{FF2B5EF4-FFF2-40B4-BE49-F238E27FC236}">
                        <a16:creationId xmlns:a16="http://schemas.microsoft.com/office/drawing/2014/main" id="{6EA527DA-ECB4-B169-C16F-33FC813D5D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004EF574-8EF4-37DC-48FB-F876181E8BAB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2" name="Line 55">
                    <a:extLst>
                      <a:ext uri="{FF2B5EF4-FFF2-40B4-BE49-F238E27FC236}">
                        <a16:creationId xmlns:a16="http://schemas.microsoft.com/office/drawing/2014/main" id="{3C221F21-EB11-A1BE-D0CC-B81836D4ED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3" name="AutoShape 56">
                    <a:extLst>
                      <a:ext uri="{FF2B5EF4-FFF2-40B4-BE49-F238E27FC236}">
                        <a16:creationId xmlns:a16="http://schemas.microsoft.com/office/drawing/2014/main" id="{DD5E8476-60A1-9A41-F000-3727C01750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3E4A9D7-86E2-A422-39DF-062149966FE9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0" name="Line 55">
                    <a:extLst>
                      <a:ext uri="{FF2B5EF4-FFF2-40B4-BE49-F238E27FC236}">
                        <a16:creationId xmlns:a16="http://schemas.microsoft.com/office/drawing/2014/main" id="{89DE05CB-2A21-A064-E970-9D282906B8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1" name="AutoShape 56">
                    <a:extLst>
                      <a:ext uri="{FF2B5EF4-FFF2-40B4-BE49-F238E27FC236}">
                        <a16:creationId xmlns:a16="http://schemas.microsoft.com/office/drawing/2014/main" id="{AA4BFABF-F4E6-8A4B-B897-A1D819A2D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5D890F46-D399-2A38-8DC1-E87336841654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188B744-DBE2-7449-127E-5755B72D869A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6340C71-3C43-1C03-309E-33822D0A5AF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2" name="Chord 151">
                  <a:extLst>
                    <a:ext uri="{FF2B5EF4-FFF2-40B4-BE49-F238E27FC236}">
                      <a16:creationId xmlns:a16="http://schemas.microsoft.com/office/drawing/2014/main" id="{15130F71-CA03-A186-36AD-79B8CC584D9D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2ED55F70-F3D3-9180-D8D2-5A9E320F6A2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2F21BA5-40A2-3BD2-1FC1-1AEA4345B28F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E55D4FA-4D4D-ECB5-F5B6-CEBDB1A7FE5D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92B01EF1-CCB0-30AC-1293-0134836A925C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8" name="Chord 147">
                  <a:extLst>
                    <a:ext uri="{FF2B5EF4-FFF2-40B4-BE49-F238E27FC236}">
                      <a16:creationId xmlns:a16="http://schemas.microsoft.com/office/drawing/2014/main" id="{5955B0C1-85E3-AC24-4735-0043A73CB167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6EC1831-5923-8D44-49A4-459D8A878CB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2FFC6BB-BBF6-9BB8-D5C9-0E3912409B6E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268C5BD-D6D4-5046-0805-C258F82AD4C9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5EA38DB-F4EE-9ABB-4476-6C57EFE48000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4" name="Chord 143">
                  <a:extLst>
                    <a:ext uri="{FF2B5EF4-FFF2-40B4-BE49-F238E27FC236}">
                      <a16:creationId xmlns:a16="http://schemas.microsoft.com/office/drawing/2014/main" id="{CE6FDA9F-576F-108E-0131-6DFE1F2834E1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A6882219-1DFD-B5DA-94E6-753390985BB0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D9405E8-22E4-1F18-420E-6FE4159C4F32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9AD9372-804B-72D1-1DA7-7E496580C2C1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35E263C1-5317-1B56-09C3-765E414B1D1C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0" name="Chord 139">
                  <a:extLst>
                    <a:ext uri="{FF2B5EF4-FFF2-40B4-BE49-F238E27FC236}">
                      <a16:creationId xmlns:a16="http://schemas.microsoft.com/office/drawing/2014/main" id="{9FF9F8D6-5321-B8F9-CAE3-511263EC388D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1343AD62-F595-22ED-9616-9C4F60E9C205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C8E090D-F820-C807-7753-E4099B9FBD80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4578074-3EBA-0050-EB1B-96C6F59971BC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D0652970-4A4B-9ECC-3902-B25D577D45D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6" name="Chord 135">
                  <a:extLst>
                    <a:ext uri="{FF2B5EF4-FFF2-40B4-BE49-F238E27FC236}">
                      <a16:creationId xmlns:a16="http://schemas.microsoft.com/office/drawing/2014/main" id="{13207407-A4BA-C6BD-AD42-532F9D949D14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B74EE31C-C4F2-C0F2-7AD2-76933B698C84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DED48B9-5E8A-ACE7-0846-089410DDE890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0B74CC0-A497-18C6-0228-1E6E728979AF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B39E6AD-D2CA-59EF-69DE-C0B13E92390F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2" name="Chord 131">
                  <a:extLst>
                    <a:ext uri="{FF2B5EF4-FFF2-40B4-BE49-F238E27FC236}">
                      <a16:creationId xmlns:a16="http://schemas.microsoft.com/office/drawing/2014/main" id="{0DB0D74F-1344-B760-DBA1-B3D6B67D6BE7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179D842A-B8D7-B962-308D-B9A6E592A1EB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F89D4646-603E-BFA2-5E45-A3F734C96326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CDEE252E-1DC7-596D-E17D-2FA853E8CE4B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57DA9966-6554-207E-0752-957A5C494920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8" name="Chord 127">
                  <a:extLst>
                    <a:ext uri="{FF2B5EF4-FFF2-40B4-BE49-F238E27FC236}">
                      <a16:creationId xmlns:a16="http://schemas.microsoft.com/office/drawing/2014/main" id="{46989ECF-F145-C1FA-8E05-37EA469409D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3427685D-9EF0-7A90-9E98-9D101044025B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F95E251-839F-770B-5E2B-41DFFA40C05E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4F6528B-7CC3-9D7D-CC28-DA1ABAE59D20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DA59160-9C6B-2DD5-C2E0-540FD310A255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4" name="Chord 123">
                  <a:extLst>
                    <a:ext uri="{FF2B5EF4-FFF2-40B4-BE49-F238E27FC236}">
                      <a16:creationId xmlns:a16="http://schemas.microsoft.com/office/drawing/2014/main" id="{D2162393-151D-DE51-DB6A-3ABF4991E0CF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28C4C14-F63A-48FF-5C9B-0C11FDADBD71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BBED948-0EFA-5E14-3134-ACB65A738261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120" name="Line 55">
                  <a:extLst>
                    <a:ext uri="{FF2B5EF4-FFF2-40B4-BE49-F238E27FC236}">
                      <a16:creationId xmlns:a16="http://schemas.microsoft.com/office/drawing/2014/main" id="{9EAFC7FA-56E9-5DF3-DD9E-6283FA1EDB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21" name="AutoShape 56">
                  <a:extLst>
                    <a:ext uri="{FF2B5EF4-FFF2-40B4-BE49-F238E27FC236}">
                      <a16:creationId xmlns:a16="http://schemas.microsoft.com/office/drawing/2014/main" id="{DD5DBE83-A173-F3A1-EA15-A9B2F044F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7EDAF3C-5646-BECB-AC21-37A2D81EBE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7472" y="-113286"/>
                <a:ext cx="3564564" cy="3644459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7990C43-9CE2-B2CB-35BB-C336B7627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1734" y="2547155"/>
                <a:ext cx="3604489" cy="364937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2415BA4-697B-1FFA-6321-2F44916FFA7C}"/>
              </a:ext>
            </a:extLst>
          </p:cNvPr>
          <p:cNvSpPr txBox="1"/>
          <p:nvPr/>
        </p:nvSpPr>
        <p:spPr>
          <a:xfrm>
            <a:off x="10323073" y="3319230"/>
            <a:ext cx="907621" cy="252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/>
              <a:t>Gain implant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4526E1E-6E7E-32C7-538A-AF2777CC73D5}"/>
              </a:ext>
            </a:extLst>
          </p:cNvPr>
          <p:cNvCxnSpPr>
            <a:cxnSpLocks/>
          </p:cNvCxnSpPr>
          <p:nvPr/>
        </p:nvCxnSpPr>
        <p:spPr>
          <a:xfrm>
            <a:off x="5846366" y="2106692"/>
            <a:ext cx="0" cy="8353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4E1BAA1-7B37-CE71-895F-7D2ABF59FFCF}"/>
              </a:ext>
            </a:extLst>
          </p:cNvPr>
          <p:cNvSpPr txBox="1"/>
          <p:nvPr/>
        </p:nvSpPr>
        <p:spPr>
          <a:xfrm>
            <a:off x="3411540" y="2625961"/>
            <a:ext cx="4265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F0000"/>
                </a:solidFill>
              </a:rPr>
              <a:t>--</a:t>
            </a:r>
          </a:p>
          <a:p>
            <a:pPr algn="r"/>
            <a:r>
              <a:rPr lang="en-US" sz="800" b="1" dirty="0">
                <a:solidFill>
                  <a:srgbClr val="FF0000"/>
                </a:solidFill>
              </a:rPr>
              <a:t>---</a:t>
            </a:r>
          </a:p>
          <a:p>
            <a:pPr algn="r"/>
            <a:r>
              <a:rPr lang="en-US" sz="800" b="1" dirty="0">
                <a:solidFill>
                  <a:srgbClr val="FF0000"/>
                </a:solidFill>
              </a:rPr>
              <a:t>- --</a:t>
            </a:r>
          </a:p>
          <a:p>
            <a:pPr algn="ctr"/>
            <a:r>
              <a:rPr lang="en-US" sz="800" b="1" dirty="0">
                <a:solidFill>
                  <a:srgbClr val="221AC0"/>
                </a:solidFill>
              </a:rPr>
              <a:t>+</a:t>
            </a:r>
          </a:p>
          <a:p>
            <a:pPr algn="ctr"/>
            <a:r>
              <a:rPr lang="en-US" sz="800" b="1" dirty="0">
                <a:solidFill>
                  <a:srgbClr val="221AC0"/>
                </a:solidFill>
              </a:rPr>
              <a:t>++</a:t>
            </a:r>
          </a:p>
          <a:p>
            <a:pPr algn="ctr"/>
            <a:r>
              <a:rPr lang="en-US" sz="800" b="1" dirty="0">
                <a:solidFill>
                  <a:srgbClr val="221AC0"/>
                </a:solidFill>
              </a:rPr>
              <a:t>+++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65E5A20-4CBE-0EC9-5E13-F23E182724D2}"/>
              </a:ext>
            </a:extLst>
          </p:cNvPr>
          <p:cNvCxnSpPr>
            <a:cxnSpLocks/>
          </p:cNvCxnSpPr>
          <p:nvPr/>
        </p:nvCxnSpPr>
        <p:spPr>
          <a:xfrm>
            <a:off x="3575152" y="2583663"/>
            <a:ext cx="262902" cy="111668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>
            <a:extLst>
              <a:ext uri="{FF2B5EF4-FFF2-40B4-BE49-F238E27FC236}">
                <a16:creationId xmlns:a16="http://schemas.microsoft.com/office/drawing/2014/main" id="{4AAF21BB-E5B6-097A-0D77-9CEFA251F9E6}"/>
              </a:ext>
            </a:extLst>
          </p:cNvPr>
          <p:cNvSpPr/>
          <p:nvPr/>
        </p:nvSpPr>
        <p:spPr>
          <a:xfrm flipV="1">
            <a:off x="3589729" y="2343076"/>
            <a:ext cx="223650" cy="128882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287872-13D5-8575-CEAE-F5530536D39F}"/>
              </a:ext>
            </a:extLst>
          </p:cNvPr>
          <p:cNvSpPr txBox="1"/>
          <p:nvPr/>
        </p:nvSpPr>
        <p:spPr>
          <a:xfrm>
            <a:off x="3788023" y="1623314"/>
            <a:ext cx="947863" cy="43249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dirty="0"/>
              <a:t>Pixel size </a:t>
            </a:r>
          </a:p>
          <a:p>
            <a:pPr algn="ctr">
              <a:lnSpc>
                <a:spcPct val="130000"/>
              </a:lnSpc>
            </a:pPr>
            <a:r>
              <a:rPr lang="en-US" sz="900" b="1" dirty="0"/>
              <a:t>~ 25 x 25 </a:t>
            </a:r>
            <a:r>
              <a:rPr lang="en-US" sz="900" b="1" dirty="0">
                <a:latin typeface="Symbol" pitchFamily="2" charset="2"/>
              </a:rPr>
              <a:t>m</a:t>
            </a:r>
            <a:r>
              <a:rPr lang="en-US" sz="900" b="1" dirty="0"/>
              <a:t>m</a:t>
            </a:r>
            <a:r>
              <a:rPr lang="en-US" sz="900" b="1" baseline="30000" dirty="0"/>
              <a:t>2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824F0A18-9C2F-EF3D-146A-F39278D7AE61}"/>
              </a:ext>
            </a:extLst>
          </p:cNvPr>
          <p:cNvSpPr/>
          <p:nvPr/>
        </p:nvSpPr>
        <p:spPr>
          <a:xfrm flipV="1">
            <a:off x="7771905" y="1100047"/>
            <a:ext cx="449029" cy="126745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898D0D9C-056F-2F8C-CC2C-5E8AE398982B}"/>
              </a:ext>
            </a:extLst>
          </p:cNvPr>
          <p:cNvSpPr/>
          <p:nvPr/>
        </p:nvSpPr>
        <p:spPr>
          <a:xfrm flipV="1">
            <a:off x="9006974" y="1397251"/>
            <a:ext cx="449029" cy="45719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B7C6485D-7833-BD25-E57F-640533D7CE4C}"/>
              </a:ext>
            </a:extLst>
          </p:cNvPr>
          <p:cNvGrpSpPr/>
          <p:nvPr/>
        </p:nvGrpSpPr>
        <p:grpSpPr>
          <a:xfrm>
            <a:off x="10619971" y="1737930"/>
            <a:ext cx="338415" cy="339726"/>
            <a:chOff x="5979067" y="3529033"/>
            <a:chExt cx="531328" cy="591281"/>
          </a:xfrm>
        </p:grpSpPr>
        <p:sp>
          <p:nvSpPr>
            <p:cNvPr id="1172" name="Line 55">
              <a:extLst>
                <a:ext uri="{FF2B5EF4-FFF2-40B4-BE49-F238E27FC236}">
                  <a16:creationId xmlns:a16="http://schemas.microsoft.com/office/drawing/2014/main" id="{19A9F4F4-F486-CB3D-01AF-2D932AAD2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73" name="AutoShape 56">
              <a:extLst>
                <a:ext uri="{FF2B5EF4-FFF2-40B4-BE49-F238E27FC236}">
                  <a16:creationId xmlns:a16="http://schemas.microsoft.com/office/drawing/2014/main" id="{C1DD2727-B0FE-DD42-65D9-A8E44946DE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74" name="Line 55">
              <a:extLst>
                <a:ext uri="{FF2B5EF4-FFF2-40B4-BE49-F238E27FC236}">
                  <a16:creationId xmlns:a16="http://schemas.microsoft.com/office/drawing/2014/main" id="{FF8152F9-11AA-659E-77EC-B2F6C9BAC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75" name="Group 1174">
            <a:extLst>
              <a:ext uri="{FF2B5EF4-FFF2-40B4-BE49-F238E27FC236}">
                <a16:creationId xmlns:a16="http://schemas.microsoft.com/office/drawing/2014/main" id="{9F2DB18D-421C-7CA5-6EE1-FA66785044ED}"/>
              </a:ext>
            </a:extLst>
          </p:cNvPr>
          <p:cNvGrpSpPr/>
          <p:nvPr/>
        </p:nvGrpSpPr>
        <p:grpSpPr>
          <a:xfrm>
            <a:off x="11170281" y="1218890"/>
            <a:ext cx="338415" cy="339726"/>
            <a:chOff x="5979067" y="3529033"/>
            <a:chExt cx="531328" cy="591281"/>
          </a:xfrm>
        </p:grpSpPr>
        <p:sp>
          <p:nvSpPr>
            <p:cNvPr id="1176" name="Line 55">
              <a:extLst>
                <a:ext uri="{FF2B5EF4-FFF2-40B4-BE49-F238E27FC236}">
                  <a16:creationId xmlns:a16="http://schemas.microsoft.com/office/drawing/2014/main" id="{8E0F3103-D3C4-F546-6961-458E27565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77" name="AutoShape 56">
              <a:extLst>
                <a:ext uri="{FF2B5EF4-FFF2-40B4-BE49-F238E27FC236}">
                  <a16:creationId xmlns:a16="http://schemas.microsoft.com/office/drawing/2014/main" id="{7832C146-0B9D-DCD3-C556-FE1B0CB521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78" name="Line 55">
              <a:extLst>
                <a:ext uri="{FF2B5EF4-FFF2-40B4-BE49-F238E27FC236}">
                  <a16:creationId xmlns:a16="http://schemas.microsoft.com/office/drawing/2014/main" id="{F8442139-ED0B-96FA-5DF4-01BBB42DD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79" name="Group 1178">
            <a:extLst>
              <a:ext uri="{FF2B5EF4-FFF2-40B4-BE49-F238E27FC236}">
                <a16:creationId xmlns:a16="http://schemas.microsoft.com/office/drawing/2014/main" id="{2F763C71-3420-4E66-27DD-B352A477D0A4}"/>
              </a:ext>
            </a:extLst>
          </p:cNvPr>
          <p:cNvGrpSpPr/>
          <p:nvPr/>
        </p:nvGrpSpPr>
        <p:grpSpPr>
          <a:xfrm>
            <a:off x="9903305" y="2451904"/>
            <a:ext cx="338415" cy="339726"/>
            <a:chOff x="5979067" y="3529033"/>
            <a:chExt cx="531328" cy="591281"/>
          </a:xfrm>
        </p:grpSpPr>
        <p:sp>
          <p:nvSpPr>
            <p:cNvPr id="1180" name="Line 55">
              <a:extLst>
                <a:ext uri="{FF2B5EF4-FFF2-40B4-BE49-F238E27FC236}">
                  <a16:creationId xmlns:a16="http://schemas.microsoft.com/office/drawing/2014/main" id="{DAF495C2-5B60-BFE8-26FD-85AF7B733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81" name="AutoShape 56">
              <a:extLst>
                <a:ext uri="{FF2B5EF4-FFF2-40B4-BE49-F238E27FC236}">
                  <a16:creationId xmlns:a16="http://schemas.microsoft.com/office/drawing/2014/main" id="{9A3A849B-1458-4F02-371A-49580C9FCD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82" name="Line 55">
              <a:extLst>
                <a:ext uri="{FF2B5EF4-FFF2-40B4-BE49-F238E27FC236}">
                  <a16:creationId xmlns:a16="http://schemas.microsoft.com/office/drawing/2014/main" id="{3069C089-46C4-7281-24BC-E01CD3B70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83" name="Group 1182">
            <a:extLst>
              <a:ext uri="{FF2B5EF4-FFF2-40B4-BE49-F238E27FC236}">
                <a16:creationId xmlns:a16="http://schemas.microsoft.com/office/drawing/2014/main" id="{7F1E3E87-825E-CF6A-E4FD-80316BD69F8D}"/>
              </a:ext>
            </a:extLst>
          </p:cNvPr>
          <p:cNvGrpSpPr/>
          <p:nvPr/>
        </p:nvGrpSpPr>
        <p:grpSpPr>
          <a:xfrm>
            <a:off x="8956763" y="1751836"/>
            <a:ext cx="338415" cy="339726"/>
            <a:chOff x="5979067" y="3529033"/>
            <a:chExt cx="531328" cy="591281"/>
          </a:xfrm>
        </p:grpSpPr>
        <p:sp>
          <p:nvSpPr>
            <p:cNvPr id="1184" name="Line 55">
              <a:extLst>
                <a:ext uri="{FF2B5EF4-FFF2-40B4-BE49-F238E27FC236}">
                  <a16:creationId xmlns:a16="http://schemas.microsoft.com/office/drawing/2014/main" id="{6A670019-EB4C-1513-863E-034633125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85" name="AutoShape 56">
              <a:extLst>
                <a:ext uri="{FF2B5EF4-FFF2-40B4-BE49-F238E27FC236}">
                  <a16:creationId xmlns:a16="http://schemas.microsoft.com/office/drawing/2014/main" id="{90A4E5C8-A860-0BE1-03EE-CCF3260BB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86" name="Line 55">
              <a:extLst>
                <a:ext uri="{FF2B5EF4-FFF2-40B4-BE49-F238E27FC236}">
                  <a16:creationId xmlns:a16="http://schemas.microsoft.com/office/drawing/2014/main" id="{7ADEFFF3-FE32-EEE5-A679-644847AD7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87" name="Group 1186">
            <a:extLst>
              <a:ext uri="{FF2B5EF4-FFF2-40B4-BE49-F238E27FC236}">
                <a16:creationId xmlns:a16="http://schemas.microsoft.com/office/drawing/2014/main" id="{E7D5DCFB-836E-DB8A-C99A-57C58BA9B55D}"/>
              </a:ext>
            </a:extLst>
          </p:cNvPr>
          <p:cNvGrpSpPr/>
          <p:nvPr/>
        </p:nvGrpSpPr>
        <p:grpSpPr>
          <a:xfrm>
            <a:off x="9507073" y="1232796"/>
            <a:ext cx="338415" cy="339726"/>
            <a:chOff x="5979067" y="3529033"/>
            <a:chExt cx="531328" cy="591281"/>
          </a:xfrm>
        </p:grpSpPr>
        <p:sp>
          <p:nvSpPr>
            <p:cNvPr id="1188" name="Line 55">
              <a:extLst>
                <a:ext uri="{FF2B5EF4-FFF2-40B4-BE49-F238E27FC236}">
                  <a16:creationId xmlns:a16="http://schemas.microsoft.com/office/drawing/2014/main" id="{DF468359-15BD-540B-2409-DBC068006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89" name="AutoShape 56">
              <a:extLst>
                <a:ext uri="{FF2B5EF4-FFF2-40B4-BE49-F238E27FC236}">
                  <a16:creationId xmlns:a16="http://schemas.microsoft.com/office/drawing/2014/main" id="{923C73D4-669E-74DA-5F9A-468D964C0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90" name="Line 55">
              <a:extLst>
                <a:ext uri="{FF2B5EF4-FFF2-40B4-BE49-F238E27FC236}">
                  <a16:creationId xmlns:a16="http://schemas.microsoft.com/office/drawing/2014/main" id="{ED47682B-E0F2-B91A-D4B6-D641F7099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91" name="Group 1190">
            <a:extLst>
              <a:ext uri="{FF2B5EF4-FFF2-40B4-BE49-F238E27FC236}">
                <a16:creationId xmlns:a16="http://schemas.microsoft.com/office/drawing/2014/main" id="{34AFC525-E751-7BDD-541A-927828003204}"/>
              </a:ext>
            </a:extLst>
          </p:cNvPr>
          <p:cNvGrpSpPr/>
          <p:nvPr/>
        </p:nvGrpSpPr>
        <p:grpSpPr>
          <a:xfrm>
            <a:off x="8240097" y="2465810"/>
            <a:ext cx="338415" cy="339726"/>
            <a:chOff x="5979067" y="3529033"/>
            <a:chExt cx="531328" cy="591281"/>
          </a:xfrm>
        </p:grpSpPr>
        <p:sp>
          <p:nvSpPr>
            <p:cNvPr id="1192" name="Line 55">
              <a:extLst>
                <a:ext uri="{FF2B5EF4-FFF2-40B4-BE49-F238E27FC236}">
                  <a16:creationId xmlns:a16="http://schemas.microsoft.com/office/drawing/2014/main" id="{5443773E-9960-7835-03FE-5E049B2EF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93" name="AutoShape 56">
              <a:extLst>
                <a:ext uri="{FF2B5EF4-FFF2-40B4-BE49-F238E27FC236}">
                  <a16:creationId xmlns:a16="http://schemas.microsoft.com/office/drawing/2014/main" id="{16AD0CB9-0E41-6A3A-8CEB-5661C29911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94" name="Line 55">
              <a:extLst>
                <a:ext uri="{FF2B5EF4-FFF2-40B4-BE49-F238E27FC236}">
                  <a16:creationId xmlns:a16="http://schemas.microsoft.com/office/drawing/2014/main" id="{9F11ACC9-A2AB-C8F1-E219-AD992FDFB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96" name="Group 1195">
            <a:extLst>
              <a:ext uri="{FF2B5EF4-FFF2-40B4-BE49-F238E27FC236}">
                <a16:creationId xmlns:a16="http://schemas.microsoft.com/office/drawing/2014/main" id="{52AFCAD7-1EE4-5B68-3425-6E97845D99E9}"/>
              </a:ext>
            </a:extLst>
          </p:cNvPr>
          <p:cNvGrpSpPr/>
          <p:nvPr/>
        </p:nvGrpSpPr>
        <p:grpSpPr>
          <a:xfrm>
            <a:off x="7512048" y="1732047"/>
            <a:ext cx="338415" cy="339726"/>
            <a:chOff x="5979067" y="3529033"/>
            <a:chExt cx="531328" cy="591281"/>
          </a:xfrm>
        </p:grpSpPr>
        <p:sp>
          <p:nvSpPr>
            <p:cNvPr id="1197" name="Line 55">
              <a:extLst>
                <a:ext uri="{FF2B5EF4-FFF2-40B4-BE49-F238E27FC236}">
                  <a16:creationId xmlns:a16="http://schemas.microsoft.com/office/drawing/2014/main" id="{4DF01946-41D5-DBD5-9302-7D4B4662D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98" name="AutoShape 56">
              <a:extLst>
                <a:ext uri="{FF2B5EF4-FFF2-40B4-BE49-F238E27FC236}">
                  <a16:creationId xmlns:a16="http://schemas.microsoft.com/office/drawing/2014/main" id="{9E7DEFCD-13DA-0B13-A7EC-7608111A3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99" name="Line 55">
              <a:extLst>
                <a:ext uri="{FF2B5EF4-FFF2-40B4-BE49-F238E27FC236}">
                  <a16:creationId xmlns:a16="http://schemas.microsoft.com/office/drawing/2014/main" id="{B7A23D04-B569-EC25-A436-E9365ECB8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2749A432-D536-CCBE-1007-8D74ABFB661E}"/>
              </a:ext>
            </a:extLst>
          </p:cNvPr>
          <p:cNvGrpSpPr/>
          <p:nvPr/>
        </p:nvGrpSpPr>
        <p:grpSpPr>
          <a:xfrm>
            <a:off x="8062358" y="1213007"/>
            <a:ext cx="338415" cy="339726"/>
            <a:chOff x="5979067" y="3529033"/>
            <a:chExt cx="531328" cy="591281"/>
          </a:xfrm>
        </p:grpSpPr>
        <p:sp>
          <p:nvSpPr>
            <p:cNvPr id="1201" name="Line 55">
              <a:extLst>
                <a:ext uri="{FF2B5EF4-FFF2-40B4-BE49-F238E27FC236}">
                  <a16:creationId xmlns:a16="http://schemas.microsoft.com/office/drawing/2014/main" id="{22B8FF21-16D0-C087-770C-25749A157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202" name="AutoShape 56">
              <a:extLst>
                <a:ext uri="{FF2B5EF4-FFF2-40B4-BE49-F238E27FC236}">
                  <a16:creationId xmlns:a16="http://schemas.microsoft.com/office/drawing/2014/main" id="{1E859A64-93B9-2880-DF11-FF8AB0791E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203" name="Line 55">
              <a:extLst>
                <a:ext uri="{FF2B5EF4-FFF2-40B4-BE49-F238E27FC236}">
                  <a16:creationId xmlns:a16="http://schemas.microsoft.com/office/drawing/2014/main" id="{54744C0E-0155-7B64-195E-D76A9BEC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204" name="Group 1203">
            <a:extLst>
              <a:ext uri="{FF2B5EF4-FFF2-40B4-BE49-F238E27FC236}">
                <a16:creationId xmlns:a16="http://schemas.microsoft.com/office/drawing/2014/main" id="{6CF924E3-9A4B-42D9-3F31-C6BA7262B2D8}"/>
              </a:ext>
            </a:extLst>
          </p:cNvPr>
          <p:cNvGrpSpPr/>
          <p:nvPr/>
        </p:nvGrpSpPr>
        <p:grpSpPr>
          <a:xfrm>
            <a:off x="6795382" y="2446021"/>
            <a:ext cx="338415" cy="339726"/>
            <a:chOff x="5979067" y="3529033"/>
            <a:chExt cx="531328" cy="591281"/>
          </a:xfrm>
        </p:grpSpPr>
        <p:sp>
          <p:nvSpPr>
            <p:cNvPr id="1205" name="Line 55">
              <a:extLst>
                <a:ext uri="{FF2B5EF4-FFF2-40B4-BE49-F238E27FC236}">
                  <a16:creationId xmlns:a16="http://schemas.microsoft.com/office/drawing/2014/main" id="{96C8A3FB-3CB6-7B96-7828-9C11EED35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206" name="AutoShape 56">
              <a:extLst>
                <a:ext uri="{FF2B5EF4-FFF2-40B4-BE49-F238E27FC236}">
                  <a16:creationId xmlns:a16="http://schemas.microsoft.com/office/drawing/2014/main" id="{489838B4-83E2-659A-194C-99FBC35CB8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207" name="Line 55">
              <a:extLst>
                <a:ext uri="{FF2B5EF4-FFF2-40B4-BE49-F238E27FC236}">
                  <a16:creationId xmlns:a16="http://schemas.microsoft.com/office/drawing/2014/main" id="{239561A8-FEB1-9339-8E9E-9BCDBFA3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sp>
        <p:nvSpPr>
          <p:cNvPr id="1208" name="Rectangle 1207">
            <a:extLst>
              <a:ext uri="{FF2B5EF4-FFF2-40B4-BE49-F238E27FC236}">
                <a16:creationId xmlns:a16="http://schemas.microsoft.com/office/drawing/2014/main" id="{1F6B0CD0-13E2-D370-E8B6-0E8B6E5DDA6F}"/>
              </a:ext>
            </a:extLst>
          </p:cNvPr>
          <p:cNvSpPr/>
          <p:nvPr/>
        </p:nvSpPr>
        <p:spPr>
          <a:xfrm>
            <a:off x="9701954" y="3101301"/>
            <a:ext cx="20169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209" name="Chord 1208">
            <a:extLst>
              <a:ext uri="{FF2B5EF4-FFF2-40B4-BE49-F238E27FC236}">
                <a16:creationId xmlns:a16="http://schemas.microsoft.com/office/drawing/2014/main" id="{E8B8720F-F051-13CA-2EEE-E145C5BB3108}"/>
              </a:ext>
            </a:extLst>
          </p:cNvPr>
          <p:cNvSpPr/>
          <p:nvPr/>
        </p:nvSpPr>
        <p:spPr>
          <a:xfrm rot="5237057">
            <a:off x="9713486" y="3027481"/>
            <a:ext cx="170859" cy="141814"/>
          </a:xfrm>
          <a:prstGeom prst="chord">
            <a:avLst>
              <a:gd name="adj1" fmla="val 5610245"/>
              <a:gd name="adj2" fmla="val 1620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0742-E274-4811-C401-3B36300D8317}"/>
              </a:ext>
            </a:extLst>
          </p:cNvPr>
          <p:cNvSpPr txBox="1"/>
          <p:nvPr/>
        </p:nvSpPr>
        <p:spPr>
          <a:xfrm>
            <a:off x="1551951" y="4540725"/>
            <a:ext cx="9887410" cy="84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An RSD-based tracker has a factor of 100 less electrodes, provides the same spatial resolution and in addition has excellent temporal resolution</a:t>
            </a:r>
          </a:p>
        </p:txBody>
      </p:sp>
    </p:spTree>
    <p:extLst>
      <p:ext uri="{BB962C8B-B14F-4D97-AF65-F5344CB8AC3E}">
        <p14:creationId xmlns:p14="http://schemas.microsoft.com/office/powerpoint/2010/main" val="3372070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3AF75-CFFC-D627-39D0-BAC25C1E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6861C-9CB6-0F89-E929-A602AB3C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B73B7-B290-3D73-7E05-BDDDC559FB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141FF-4730-2781-0B4E-07282DF18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Standard vs RSD tracker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53D05-E50C-ACDB-C6EE-04AFDEAE8817}"/>
              </a:ext>
            </a:extLst>
          </p:cNvPr>
          <p:cNvSpPr txBox="1"/>
          <p:nvPr/>
        </p:nvSpPr>
        <p:spPr>
          <a:xfrm>
            <a:off x="2904209" y="5566046"/>
            <a:ext cx="6761160" cy="10005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Several experiments are presently considering building an RSD-based tracker</a:t>
            </a:r>
            <a:endParaRPr lang="en-IT" sz="2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1877-E6D3-AF3A-7ECF-9569925C28D5}"/>
              </a:ext>
            </a:extLst>
          </p:cNvPr>
          <p:cNvSpPr txBox="1"/>
          <p:nvPr/>
        </p:nvSpPr>
        <p:spPr>
          <a:xfrm>
            <a:off x="2022716" y="3813607"/>
            <a:ext cx="2299027" cy="448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Standard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395E7-FD1A-C9F6-7C30-AF8F2FB30B4E}"/>
              </a:ext>
            </a:extLst>
          </p:cNvPr>
          <p:cNvSpPr txBox="1"/>
          <p:nvPr/>
        </p:nvSpPr>
        <p:spPr>
          <a:xfrm>
            <a:off x="6897050" y="3791670"/>
            <a:ext cx="2497800" cy="448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RSD-based tracker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5F5CF5B1-DEB8-ED1E-5425-28080C8D275E}"/>
              </a:ext>
            </a:extLst>
          </p:cNvPr>
          <p:cNvSpPr/>
          <p:nvPr/>
        </p:nvSpPr>
        <p:spPr>
          <a:xfrm>
            <a:off x="6728991" y="1785218"/>
            <a:ext cx="4537370" cy="1741991"/>
          </a:xfrm>
          <a:prstGeom prst="cube">
            <a:avLst>
              <a:gd name="adj" fmla="val 7757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5296F9D6-EF87-3ABC-7974-A695E0C76718}"/>
              </a:ext>
            </a:extLst>
          </p:cNvPr>
          <p:cNvSpPr/>
          <p:nvPr/>
        </p:nvSpPr>
        <p:spPr>
          <a:xfrm>
            <a:off x="6765378" y="1527342"/>
            <a:ext cx="4448423" cy="1464439"/>
          </a:xfrm>
          <a:prstGeom prst="cube">
            <a:avLst>
              <a:gd name="adj" fmla="val 88052"/>
            </a:avLst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949B8F-0065-9DBD-647B-47151055FED2}"/>
              </a:ext>
            </a:extLst>
          </p:cNvPr>
          <p:cNvGrpSpPr/>
          <p:nvPr/>
        </p:nvGrpSpPr>
        <p:grpSpPr>
          <a:xfrm flipV="1">
            <a:off x="6765776" y="2821404"/>
            <a:ext cx="3146675" cy="174040"/>
            <a:chOff x="3017806" y="2631464"/>
            <a:chExt cx="4804941" cy="1319204"/>
          </a:xfrm>
        </p:grpSpPr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80E1DADF-B336-427D-9FDF-A346CD091B7B}"/>
                </a:ext>
              </a:extLst>
            </p:cNvPr>
            <p:cNvSpPr/>
            <p:nvPr/>
          </p:nvSpPr>
          <p:spPr>
            <a:xfrm>
              <a:off x="3017806" y="2631464"/>
              <a:ext cx="4804941" cy="1319204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  <a:effectLst>
              <a:innerShdw>
                <a:srgbClr val="FFFFFF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80A0ED5F-2351-1B6B-15DD-D76181B9C26E}"/>
                </a:ext>
              </a:extLst>
            </p:cNvPr>
            <p:cNvSpPr/>
            <p:nvPr/>
          </p:nvSpPr>
          <p:spPr>
            <a:xfrm>
              <a:off x="3533927" y="2644903"/>
              <a:ext cx="568864" cy="5587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1F98D33E-DAB1-3582-CE8B-B01D5031AFFB}"/>
                </a:ext>
              </a:extLst>
            </p:cNvPr>
            <p:cNvSpPr/>
            <p:nvPr/>
          </p:nvSpPr>
          <p:spPr>
            <a:xfrm>
              <a:off x="6570071" y="2633052"/>
              <a:ext cx="568864" cy="5587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AD85C-49B6-1F23-9743-EC0279D20933}"/>
              </a:ext>
            </a:extLst>
          </p:cNvPr>
          <p:cNvSpPr/>
          <p:nvPr/>
        </p:nvSpPr>
        <p:spPr>
          <a:xfrm>
            <a:off x="6726834" y="3121517"/>
            <a:ext cx="3161802" cy="4201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75CBB-38EE-806A-AC25-AF233016E06C}"/>
              </a:ext>
            </a:extLst>
          </p:cNvPr>
          <p:cNvSpPr/>
          <p:nvPr/>
        </p:nvSpPr>
        <p:spPr>
          <a:xfrm>
            <a:off x="6742913" y="3065485"/>
            <a:ext cx="23346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B94D9D-5A46-19C7-0F73-8EFC1B562614}"/>
              </a:ext>
            </a:extLst>
          </p:cNvPr>
          <p:cNvSpPr/>
          <p:nvPr/>
        </p:nvSpPr>
        <p:spPr>
          <a:xfrm>
            <a:off x="8086412" y="3083059"/>
            <a:ext cx="22357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8" name="Freeform 345">
            <a:extLst>
              <a:ext uri="{FF2B5EF4-FFF2-40B4-BE49-F238E27FC236}">
                <a16:creationId xmlns:a16="http://schemas.microsoft.com/office/drawing/2014/main" id="{662A2130-583C-3E1A-848A-CB0686779AC2}"/>
              </a:ext>
            </a:extLst>
          </p:cNvPr>
          <p:cNvSpPr>
            <a:spLocks/>
          </p:cNvSpPr>
          <p:nvPr/>
        </p:nvSpPr>
        <p:spPr bwMode="auto">
          <a:xfrm>
            <a:off x="7185316" y="3148980"/>
            <a:ext cx="187078" cy="471572"/>
          </a:xfrm>
          <a:custGeom>
            <a:avLst/>
            <a:gdLst>
              <a:gd name="T0" fmla="*/ 115 w 230"/>
              <a:gd name="T1" fmla="*/ 0 h 576"/>
              <a:gd name="T2" fmla="*/ 0 w 230"/>
              <a:gd name="T3" fmla="*/ 230 h 576"/>
              <a:gd name="T4" fmla="*/ 115 w 230"/>
              <a:gd name="T5" fmla="*/ 576 h 576"/>
              <a:gd name="T6" fmla="*/ 230 w 230"/>
              <a:gd name="T7" fmla="*/ 230 h 576"/>
              <a:gd name="T8" fmla="*/ 115 w 230"/>
              <a:gd name="T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576">
                <a:moveTo>
                  <a:pt x="115" y="0"/>
                </a:moveTo>
                <a:lnTo>
                  <a:pt x="0" y="230"/>
                </a:lnTo>
                <a:lnTo>
                  <a:pt x="115" y="576"/>
                </a:lnTo>
                <a:lnTo>
                  <a:pt x="230" y="230"/>
                </a:lnTo>
                <a:lnTo>
                  <a:pt x="115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 b="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ABEAF3-5662-F4F4-8D29-EEA1BA3869D3}"/>
              </a:ext>
            </a:extLst>
          </p:cNvPr>
          <p:cNvGrpSpPr/>
          <p:nvPr/>
        </p:nvGrpSpPr>
        <p:grpSpPr>
          <a:xfrm>
            <a:off x="6771779" y="3134719"/>
            <a:ext cx="2926006" cy="40341"/>
            <a:chOff x="1735494" y="2140433"/>
            <a:chExt cx="5372457" cy="190234"/>
          </a:xfrm>
        </p:grpSpPr>
        <p:sp>
          <p:nvSpPr>
            <p:cNvPr id="1144" name="Freeform 366">
              <a:extLst>
                <a:ext uri="{FF2B5EF4-FFF2-40B4-BE49-F238E27FC236}">
                  <a16:creationId xmlns:a16="http://schemas.microsoft.com/office/drawing/2014/main" id="{F6683B28-54F1-3206-788B-FCDC1CC0336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101413" y="1774514"/>
              <a:ext cx="182562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5" name="Freeform 366">
              <a:extLst>
                <a:ext uri="{FF2B5EF4-FFF2-40B4-BE49-F238E27FC236}">
                  <a16:creationId xmlns:a16="http://schemas.microsoft.com/office/drawing/2014/main" id="{4BB23F3A-86AC-BCD9-797D-AF3915F30CB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007991" y="1776100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6" name="Freeform 366">
              <a:extLst>
                <a:ext uri="{FF2B5EF4-FFF2-40B4-BE49-F238E27FC236}">
                  <a16:creationId xmlns:a16="http://schemas.microsoft.com/office/drawing/2014/main" id="{5D56F9F0-1B2B-CBA4-F7FC-29525149A5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14570" y="1777687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7" name="Freeform 366">
              <a:extLst>
                <a:ext uri="{FF2B5EF4-FFF2-40B4-BE49-F238E27FC236}">
                  <a16:creationId xmlns:a16="http://schemas.microsoft.com/office/drawing/2014/main" id="{69B50558-8DCA-22AF-47AE-BDBD756D981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796204" y="1779187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8" name="Freeform 366">
              <a:extLst>
                <a:ext uri="{FF2B5EF4-FFF2-40B4-BE49-F238E27FC236}">
                  <a16:creationId xmlns:a16="http://schemas.microsoft.com/office/drawing/2014/main" id="{DCBBCF24-F9BD-0564-1702-CB87DAF34B2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677838" y="1780688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49" name="Freeform 366">
              <a:extLst>
                <a:ext uri="{FF2B5EF4-FFF2-40B4-BE49-F238E27FC236}">
                  <a16:creationId xmlns:a16="http://schemas.microsoft.com/office/drawing/2014/main" id="{672E31FA-2120-B809-59E5-82C0BAF9CF8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559471" y="1782187"/>
              <a:ext cx="182560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5880E90-BFED-4A20-438E-4285EEE1FD36}"/>
              </a:ext>
            </a:extLst>
          </p:cNvPr>
          <p:cNvSpPr/>
          <p:nvPr/>
        </p:nvSpPr>
        <p:spPr>
          <a:xfrm>
            <a:off x="6726835" y="3490430"/>
            <a:ext cx="3176472" cy="45719"/>
          </a:xfrm>
          <a:prstGeom prst="rect">
            <a:avLst/>
          </a:prstGeom>
          <a:solidFill>
            <a:schemeClr val="accent1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21" name="Chord 20">
            <a:extLst>
              <a:ext uri="{FF2B5EF4-FFF2-40B4-BE49-F238E27FC236}">
                <a16:creationId xmlns:a16="http://schemas.microsoft.com/office/drawing/2014/main" id="{1AB947BB-CEB2-349D-5270-8E3518B956EF}"/>
              </a:ext>
            </a:extLst>
          </p:cNvPr>
          <p:cNvSpPr/>
          <p:nvPr/>
        </p:nvSpPr>
        <p:spPr>
          <a:xfrm rot="5237057">
            <a:off x="6769832" y="3014162"/>
            <a:ext cx="170859" cy="141814"/>
          </a:xfrm>
          <a:prstGeom prst="chord">
            <a:avLst>
              <a:gd name="adj1" fmla="val 5610245"/>
              <a:gd name="adj2" fmla="val 1620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4AD24E93-C8EB-07C0-8BD7-D98539008193}"/>
              </a:ext>
            </a:extLst>
          </p:cNvPr>
          <p:cNvSpPr/>
          <p:nvPr/>
        </p:nvSpPr>
        <p:spPr>
          <a:xfrm rot="5237057">
            <a:off x="8116304" y="3009239"/>
            <a:ext cx="170859" cy="141814"/>
          </a:xfrm>
          <a:prstGeom prst="chord">
            <a:avLst>
              <a:gd name="adj1" fmla="val 5610245"/>
              <a:gd name="adj2" fmla="val 1620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C10800-2286-CB4D-2380-A799DCE67230}"/>
              </a:ext>
            </a:extLst>
          </p:cNvPr>
          <p:cNvCxnSpPr>
            <a:cxnSpLocks/>
          </p:cNvCxnSpPr>
          <p:nvPr/>
        </p:nvCxnSpPr>
        <p:spPr>
          <a:xfrm flipH="1" flipV="1">
            <a:off x="9734099" y="3295992"/>
            <a:ext cx="525453" cy="150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68F37F6-BCF1-4DA5-7FF6-22A8E558A486}"/>
              </a:ext>
            </a:extLst>
          </p:cNvPr>
          <p:cNvSpPr txBox="1"/>
          <p:nvPr/>
        </p:nvSpPr>
        <p:spPr>
          <a:xfrm>
            <a:off x="10329761" y="3006660"/>
            <a:ext cx="1109599" cy="252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/>
              <a:t>Resistive implant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751472-248A-BDF8-3331-83273D09D55A}"/>
              </a:ext>
            </a:extLst>
          </p:cNvPr>
          <p:cNvCxnSpPr>
            <a:cxnSpLocks/>
            <a:stCxn id="24" idx="1"/>
            <a:endCxn id="38" idx="3"/>
          </p:cNvCxnSpPr>
          <p:nvPr/>
        </p:nvCxnSpPr>
        <p:spPr>
          <a:xfrm flipH="1">
            <a:off x="9903305" y="3132913"/>
            <a:ext cx="426456" cy="27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863">
            <a:extLst>
              <a:ext uri="{FF2B5EF4-FFF2-40B4-BE49-F238E27FC236}">
                <a16:creationId xmlns:a16="http://schemas.microsoft.com/office/drawing/2014/main" id="{7EF8CB02-5CDD-A757-C4B4-51711F7B1CD1}"/>
              </a:ext>
            </a:extLst>
          </p:cNvPr>
          <p:cNvSpPr>
            <a:spLocks/>
          </p:cNvSpPr>
          <p:nvPr/>
        </p:nvSpPr>
        <p:spPr bwMode="auto">
          <a:xfrm>
            <a:off x="8309986" y="2680621"/>
            <a:ext cx="255140" cy="241792"/>
          </a:xfrm>
          <a:custGeom>
            <a:avLst/>
            <a:gdLst>
              <a:gd name="T0" fmla="*/ 0 w 576"/>
              <a:gd name="T1" fmla="*/ 231 h 461"/>
              <a:gd name="T2" fmla="*/ 115 w 576"/>
              <a:gd name="T3" fmla="*/ 461 h 461"/>
              <a:gd name="T4" fmla="*/ 576 w 576"/>
              <a:gd name="T5" fmla="*/ 231 h 461"/>
              <a:gd name="T6" fmla="*/ 115 w 576"/>
              <a:gd name="T7" fmla="*/ 0 h 461"/>
              <a:gd name="T8" fmla="*/ 0 w 576"/>
              <a:gd name="T9" fmla="*/ 23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61">
                <a:moveTo>
                  <a:pt x="0" y="231"/>
                </a:moveTo>
                <a:lnTo>
                  <a:pt x="115" y="461"/>
                </a:lnTo>
                <a:lnTo>
                  <a:pt x="576" y="231"/>
                </a:lnTo>
                <a:lnTo>
                  <a:pt x="115" y="0"/>
                </a:lnTo>
                <a:lnTo>
                  <a:pt x="0" y="23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5F353C-990A-E81A-55EA-9011A1A29FDA}"/>
              </a:ext>
            </a:extLst>
          </p:cNvPr>
          <p:cNvSpPr txBox="1"/>
          <p:nvPr/>
        </p:nvSpPr>
        <p:spPr>
          <a:xfrm>
            <a:off x="10781166" y="2379058"/>
            <a:ext cx="674485" cy="489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~ 50 </a:t>
            </a:r>
            <a:r>
              <a:rPr lang="en-US" sz="1050" b="1" dirty="0">
                <a:latin typeface="Symbol" pitchFamily="2" charset="2"/>
              </a:rPr>
              <a:t>m</a:t>
            </a:r>
            <a:r>
              <a:rPr lang="en-US" sz="1050" b="1" dirty="0"/>
              <a:t>m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F6530D-430E-08BC-DF07-14745A75FA35}"/>
              </a:ext>
            </a:extLst>
          </p:cNvPr>
          <p:cNvCxnSpPr>
            <a:cxnSpLocks/>
          </p:cNvCxnSpPr>
          <p:nvPr/>
        </p:nvCxnSpPr>
        <p:spPr>
          <a:xfrm>
            <a:off x="10779521" y="2250637"/>
            <a:ext cx="0" cy="4423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8A33A6-C98B-C14D-67FC-AED2279E6627}"/>
              </a:ext>
            </a:extLst>
          </p:cNvPr>
          <p:cNvCxnSpPr>
            <a:cxnSpLocks/>
          </p:cNvCxnSpPr>
          <p:nvPr/>
        </p:nvCxnSpPr>
        <p:spPr>
          <a:xfrm>
            <a:off x="8288807" y="953974"/>
            <a:ext cx="183477" cy="85047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9DD050-BCD8-0B56-82E6-4BE0A1234678}"/>
              </a:ext>
            </a:extLst>
          </p:cNvPr>
          <p:cNvCxnSpPr>
            <a:cxnSpLocks/>
            <a:endCxn id="1190" idx="1"/>
          </p:cNvCxnSpPr>
          <p:nvPr/>
        </p:nvCxnSpPr>
        <p:spPr>
          <a:xfrm flipV="1">
            <a:off x="8241368" y="1572522"/>
            <a:ext cx="1265707" cy="122695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0706EB-4076-48A2-D9C0-FD3EC6360E54}"/>
              </a:ext>
            </a:extLst>
          </p:cNvPr>
          <p:cNvCxnSpPr>
            <a:cxnSpLocks/>
          </p:cNvCxnSpPr>
          <p:nvPr/>
        </p:nvCxnSpPr>
        <p:spPr>
          <a:xfrm>
            <a:off x="7476314" y="2075157"/>
            <a:ext cx="3073054" cy="1426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8C9D86-9D8A-BEC6-3C3C-76C501BE359F}"/>
              </a:ext>
            </a:extLst>
          </p:cNvPr>
          <p:cNvCxnSpPr>
            <a:cxnSpLocks/>
          </p:cNvCxnSpPr>
          <p:nvPr/>
        </p:nvCxnSpPr>
        <p:spPr>
          <a:xfrm flipV="1">
            <a:off x="10400978" y="2325817"/>
            <a:ext cx="0" cy="14458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90DD2ABB-C11A-9877-87E1-351BEF35E2FF}"/>
              </a:ext>
            </a:extLst>
          </p:cNvPr>
          <p:cNvSpPr/>
          <p:nvPr/>
        </p:nvSpPr>
        <p:spPr>
          <a:xfrm flipV="1">
            <a:off x="8671966" y="1865719"/>
            <a:ext cx="223650" cy="128882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6AD544-6069-2242-07D9-D1715413174D}"/>
              </a:ext>
            </a:extLst>
          </p:cNvPr>
          <p:cNvSpPr/>
          <p:nvPr/>
        </p:nvSpPr>
        <p:spPr>
          <a:xfrm>
            <a:off x="6742913" y="3227292"/>
            <a:ext cx="3169537" cy="4571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44ADF42-DA2F-7BA0-2EB0-571550C96235}"/>
              </a:ext>
            </a:extLst>
          </p:cNvPr>
          <p:cNvSpPr/>
          <p:nvPr/>
        </p:nvSpPr>
        <p:spPr>
          <a:xfrm flipV="1">
            <a:off x="7097089" y="1798497"/>
            <a:ext cx="449029" cy="262170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DE58A-3504-A374-CDB8-C207B8038B39}"/>
              </a:ext>
            </a:extLst>
          </p:cNvPr>
          <p:cNvGrpSpPr/>
          <p:nvPr/>
        </p:nvGrpSpPr>
        <p:grpSpPr>
          <a:xfrm>
            <a:off x="6833771" y="3135663"/>
            <a:ext cx="2947371" cy="43478"/>
            <a:chOff x="4242745" y="3383672"/>
            <a:chExt cx="4627513" cy="75672"/>
          </a:xfrm>
        </p:grpSpPr>
        <p:grpSp>
          <p:nvGrpSpPr>
            <p:cNvPr id="1106" name="Group 1105">
              <a:extLst>
                <a:ext uri="{FF2B5EF4-FFF2-40B4-BE49-F238E27FC236}">
                  <a16:creationId xmlns:a16="http://schemas.microsoft.com/office/drawing/2014/main" id="{F39FCC5F-7444-5180-D82C-E65579308F53}"/>
                </a:ext>
              </a:extLst>
            </p:cNvPr>
            <p:cNvGrpSpPr/>
            <p:nvPr/>
          </p:nvGrpSpPr>
          <p:grpSpPr>
            <a:xfrm>
              <a:off x="6574448" y="3391604"/>
              <a:ext cx="2295810" cy="67740"/>
              <a:chOff x="1735494" y="2138844"/>
              <a:chExt cx="5372458" cy="191824"/>
            </a:xfrm>
          </p:grpSpPr>
          <p:grpSp>
            <p:nvGrpSpPr>
              <p:cNvPr id="1126" name="Group 367">
                <a:extLst>
                  <a:ext uri="{FF2B5EF4-FFF2-40B4-BE49-F238E27FC236}">
                    <a16:creationId xmlns:a16="http://schemas.microsoft.com/office/drawing/2014/main" id="{F61AE357-07E2-0702-0769-4FD048E8B7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100619" y="1773719"/>
                <a:ext cx="184150" cy="914400"/>
                <a:chOff x="691" y="3197"/>
                <a:chExt cx="116" cy="576"/>
              </a:xfrm>
            </p:grpSpPr>
            <p:sp>
              <p:nvSpPr>
                <p:cNvPr id="1142" name="Freeform 244">
                  <a:extLst>
                    <a:ext uri="{FF2B5EF4-FFF2-40B4-BE49-F238E27FC236}">
                      <a16:creationId xmlns:a16="http://schemas.microsoft.com/office/drawing/2014/main" id="{E04F5DA8-D916-B7BA-5F51-7A19D7BB4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43" name="Freeform 366">
                  <a:extLst>
                    <a:ext uri="{FF2B5EF4-FFF2-40B4-BE49-F238E27FC236}">
                      <a16:creationId xmlns:a16="http://schemas.microsoft.com/office/drawing/2014/main" id="{93015395-B160-8871-9F42-2B14A6A17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27" name="Group 367">
                <a:extLst>
                  <a:ext uri="{FF2B5EF4-FFF2-40B4-BE49-F238E27FC236}">
                    <a16:creationId xmlns:a16="http://schemas.microsoft.com/office/drawing/2014/main" id="{9D2008F7-137E-08F3-ACD2-7E2179EF2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007197" y="1775306"/>
                <a:ext cx="184150" cy="914400"/>
                <a:chOff x="691" y="3197"/>
                <a:chExt cx="116" cy="576"/>
              </a:xfrm>
            </p:grpSpPr>
            <p:sp>
              <p:nvSpPr>
                <p:cNvPr id="1140" name="Freeform 244">
                  <a:extLst>
                    <a:ext uri="{FF2B5EF4-FFF2-40B4-BE49-F238E27FC236}">
                      <a16:creationId xmlns:a16="http://schemas.microsoft.com/office/drawing/2014/main" id="{219C4175-D236-A7AA-2FBA-8C5692334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41" name="Freeform 366">
                  <a:extLst>
                    <a:ext uri="{FF2B5EF4-FFF2-40B4-BE49-F238E27FC236}">
                      <a16:creationId xmlns:a16="http://schemas.microsoft.com/office/drawing/2014/main" id="{E259D96D-054C-952B-423A-FEC7FB250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28" name="Group 367">
                <a:extLst>
                  <a:ext uri="{FF2B5EF4-FFF2-40B4-BE49-F238E27FC236}">
                    <a16:creationId xmlns:a16="http://schemas.microsoft.com/office/drawing/2014/main" id="{048C3C0E-BBC1-4196-DDA7-B570248B80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913775" y="1776893"/>
                <a:ext cx="184150" cy="914400"/>
                <a:chOff x="691" y="3197"/>
                <a:chExt cx="116" cy="576"/>
              </a:xfrm>
            </p:grpSpPr>
            <p:sp>
              <p:nvSpPr>
                <p:cNvPr id="1138" name="Freeform 244">
                  <a:extLst>
                    <a:ext uri="{FF2B5EF4-FFF2-40B4-BE49-F238E27FC236}">
                      <a16:creationId xmlns:a16="http://schemas.microsoft.com/office/drawing/2014/main" id="{451AEB95-B78A-1CA9-33A9-25B7A9DBC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9" name="Freeform 366">
                  <a:extLst>
                    <a:ext uri="{FF2B5EF4-FFF2-40B4-BE49-F238E27FC236}">
                      <a16:creationId xmlns:a16="http://schemas.microsoft.com/office/drawing/2014/main" id="{58F85503-41B2-9C8B-4638-94B207C3A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29" name="Group 367">
                <a:extLst>
                  <a:ext uri="{FF2B5EF4-FFF2-40B4-BE49-F238E27FC236}">
                    <a16:creationId xmlns:a16="http://schemas.microsoft.com/office/drawing/2014/main" id="{30A9303D-FB06-02A9-9F02-764E6FB3A9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795409" y="1778393"/>
                <a:ext cx="184150" cy="914400"/>
                <a:chOff x="691" y="3197"/>
                <a:chExt cx="116" cy="576"/>
              </a:xfrm>
            </p:grpSpPr>
            <p:sp>
              <p:nvSpPr>
                <p:cNvPr id="1136" name="Freeform 244">
                  <a:extLst>
                    <a:ext uri="{FF2B5EF4-FFF2-40B4-BE49-F238E27FC236}">
                      <a16:creationId xmlns:a16="http://schemas.microsoft.com/office/drawing/2014/main" id="{14A6D124-C805-0B04-D549-93F5A8270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7" name="Freeform 366">
                  <a:extLst>
                    <a:ext uri="{FF2B5EF4-FFF2-40B4-BE49-F238E27FC236}">
                      <a16:creationId xmlns:a16="http://schemas.microsoft.com/office/drawing/2014/main" id="{1C2F66A0-D76B-C636-B4A7-28CF1BECD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30" name="Group 367">
                <a:extLst>
                  <a:ext uri="{FF2B5EF4-FFF2-40B4-BE49-F238E27FC236}">
                    <a16:creationId xmlns:a16="http://schemas.microsoft.com/office/drawing/2014/main" id="{3989A862-1D9C-78FB-B8F1-CCBEC0680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677043" y="1779893"/>
                <a:ext cx="184150" cy="914400"/>
                <a:chOff x="691" y="3197"/>
                <a:chExt cx="116" cy="576"/>
              </a:xfrm>
            </p:grpSpPr>
            <p:sp>
              <p:nvSpPr>
                <p:cNvPr id="1134" name="Freeform 244">
                  <a:extLst>
                    <a:ext uri="{FF2B5EF4-FFF2-40B4-BE49-F238E27FC236}">
                      <a16:creationId xmlns:a16="http://schemas.microsoft.com/office/drawing/2014/main" id="{1D4012BC-E9F1-4918-FC8F-487D1A92E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5" name="Freeform 366">
                  <a:extLst>
                    <a:ext uri="{FF2B5EF4-FFF2-40B4-BE49-F238E27FC236}">
                      <a16:creationId xmlns:a16="http://schemas.microsoft.com/office/drawing/2014/main" id="{F4F4D29C-92CC-FE47-A448-95BA756EF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31" name="Group 367">
                <a:extLst>
                  <a:ext uri="{FF2B5EF4-FFF2-40B4-BE49-F238E27FC236}">
                    <a16:creationId xmlns:a16="http://schemas.microsoft.com/office/drawing/2014/main" id="{A206A799-BBF8-95E6-9CD8-B6DCE59020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558677" y="1781393"/>
                <a:ext cx="184150" cy="914400"/>
                <a:chOff x="691" y="3197"/>
                <a:chExt cx="116" cy="576"/>
              </a:xfrm>
            </p:grpSpPr>
            <p:sp>
              <p:nvSpPr>
                <p:cNvPr id="1132" name="Freeform 244">
                  <a:extLst>
                    <a:ext uri="{FF2B5EF4-FFF2-40B4-BE49-F238E27FC236}">
                      <a16:creationId xmlns:a16="http://schemas.microsoft.com/office/drawing/2014/main" id="{67ECC25B-B65E-CFE5-B5C4-1E3B707E8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33" name="Freeform 366">
                  <a:extLst>
                    <a:ext uri="{FF2B5EF4-FFF2-40B4-BE49-F238E27FC236}">
                      <a16:creationId xmlns:a16="http://schemas.microsoft.com/office/drawing/2014/main" id="{3D71B87F-6C07-0CCA-98B5-548D57D36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</p:grpSp>
        <p:grpSp>
          <p:nvGrpSpPr>
            <p:cNvPr id="1107" name="Group 1106">
              <a:extLst>
                <a:ext uri="{FF2B5EF4-FFF2-40B4-BE49-F238E27FC236}">
                  <a16:creationId xmlns:a16="http://schemas.microsoft.com/office/drawing/2014/main" id="{82B363D4-AAA7-9CB0-D9B5-BD09073FF6A2}"/>
                </a:ext>
              </a:extLst>
            </p:cNvPr>
            <p:cNvGrpSpPr/>
            <p:nvPr/>
          </p:nvGrpSpPr>
          <p:grpSpPr>
            <a:xfrm>
              <a:off x="4242745" y="3383672"/>
              <a:ext cx="2295810" cy="67740"/>
              <a:chOff x="1735494" y="2138844"/>
              <a:chExt cx="5372458" cy="191824"/>
            </a:xfrm>
          </p:grpSpPr>
          <p:grpSp>
            <p:nvGrpSpPr>
              <p:cNvPr id="1108" name="Group 367">
                <a:extLst>
                  <a:ext uri="{FF2B5EF4-FFF2-40B4-BE49-F238E27FC236}">
                    <a16:creationId xmlns:a16="http://schemas.microsoft.com/office/drawing/2014/main" id="{1259EDB4-8088-6899-98F3-53D682BC8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100619" y="1773719"/>
                <a:ext cx="184150" cy="914400"/>
                <a:chOff x="691" y="3197"/>
                <a:chExt cx="116" cy="576"/>
              </a:xfrm>
            </p:grpSpPr>
            <p:sp>
              <p:nvSpPr>
                <p:cNvPr id="1124" name="Freeform 244">
                  <a:extLst>
                    <a:ext uri="{FF2B5EF4-FFF2-40B4-BE49-F238E27FC236}">
                      <a16:creationId xmlns:a16="http://schemas.microsoft.com/office/drawing/2014/main" id="{B3075F4C-76B5-47B4-FC42-615D75458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25" name="Freeform 366">
                  <a:extLst>
                    <a:ext uri="{FF2B5EF4-FFF2-40B4-BE49-F238E27FC236}">
                      <a16:creationId xmlns:a16="http://schemas.microsoft.com/office/drawing/2014/main" id="{2B6D0966-75AB-2357-2DA4-F6F2535F6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09" name="Group 367">
                <a:extLst>
                  <a:ext uri="{FF2B5EF4-FFF2-40B4-BE49-F238E27FC236}">
                    <a16:creationId xmlns:a16="http://schemas.microsoft.com/office/drawing/2014/main" id="{85A8CD58-8C0B-38A9-11AD-93065616E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007197" y="1775306"/>
                <a:ext cx="184150" cy="914400"/>
                <a:chOff x="691" y="3197"/>
                <a:chExt cx="116" cy="576"/>
              </a:xfrm>
            </p:grpSpPr>
            <p:sp>
              <p:nvSpPr>
                <p:cNvPr id="1122" name="Freeform 244">
                  <a:extLst>
                    <a:ext uri="{FF2B5EF4-FFF2-40B4-BE49-F238E27FC236}">
                      <a16:creationId xmlns:a16="http://schemas.microsoft.com/office/drawing/2014/main" id="{85647BB9-40E3-2F09-4B40-1298BFE55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23" name="Freeform 366">
                  <a:extLst>
                    <a:ext uri="{FF2B5EF4-FFF2-40B4-BE49-F238E27FC236}">
                      <a16:creationId xmlns:a16="http://schemas.microsoft.com/office/drawing/2014/main" id="{B39314F3-0305-3274-90C5-F7E799BFD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0" name="Group 367">
                <a:extLst>
                  <a:ext uri="{FF2B5EF4-FFF2-40B4-BE49-F238E27FC236}">
                    <a16:creationId xmlns:a16="http://schemas.microsoft.com/office/drawing/2014/main" id="{4079E882-A89A-D3A8-5D1D-F37B2970B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913775" y="1776893"/>
                <a:ext cx="184150" cy="914400"/>
                <a:chOff x="691" y="3197"/>
                <a:chExt cx="116" cy="576"/>
              </a:xfrm>
            </p:grpSpPr>
            <p:sp>
              <p:nvSpPr>
                <p:cNvPr id="1120" name="Freeform 244">
                  <a:extLst>
                    <a:ext uri="{FF2B5EF4-FFF2-40B4-BE49-F238E27FC236}">
                      <a16:creationId xmlns:a16="http://schemas.microsoft.com/office/drawing/2014/main" id="{37DBD717-82C0-1E2D-2862-B8E6F48F6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21" name="Freeform 366">
                  <a:extLst>
                    <a:ext uri="{FF2B5EF4-FFF2-40B4-BE49-F238E27FC236}">
                      <a16:creationId xmlns:a16="http://schemas.microsoft.com/office/drawing/2014/main" id="{444902B6-3DFC-DEA6-CA46-65178574B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1" name="Group 367">
                <a:extLst>
                  <a:ext uri="{FF2B5EF4-FFF2-40B4-BE49-F238E27FC236}">
                    <a16:creationId xmlns:a16="http://schemas.microsoft.com/office/drawing/2014/main" id="{9AEDAACA-40EC-0FB0-7BDF-6B63B1EC7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795409" y="1778393"/>
                <a:ext cx="184150" cy="914400"/>
                <a:chOff x="691" y="3197"/>
                <a:chExt cx="116" cy="576"/>
              </a:xfrm>
            </p:grpSpPr>
            <p:sp>
              <p:nvSpPr>
                <p:cNvPr id="1118" name="Freeform 244">
                  <a:extLst>
                    <a:ext uri="{FF2B5EF4-FFF2-40B4-BE49-F238E27FC236}">
                      <a16:creationId xmlns:a16="http://schemas.microsoft.com/office/drawing/2014/main" id="{2B9FD4FC-F00B-ED52-A395-33B618251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19" name="Freeform 366">
                  <a:extLst>
                    <a:ext uri="{FF2B5EF4-FFF2-40B4-BE49-F238E27FC236}">
                      <a16:creationId xmlns:a16="http://schemas.microsoft.com/office/drawing/2014/main" id="{16208DFE-C9E7-454A-A28D-C01153F22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2" name="Group 367">
                <a:extLst>
                  <a:ext uri="{FF2B5EF4-FFF2-40B4-BE49-F238E27FC236}">
                    <a16:creationId xmlns:a16="http://schemas.microsoft.com/office/drawing/2014/main" id="{EB0E36CF-5433-8FFB-2CDB-32AFBDF8A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677043" y="1779893"/>
                <a:ext cx="184150" cy="914400"/>
                <a:chOff x="691" y="3197"/>
                <a:chExt cx="116" cy="576"/>
              </a:xfrm>
            </p:grpSpPr>
            <p:sp>
              <p:nvSpPr>
                <p:cNvPr id="1116" name="Freeform 244">
                  <a:extLst>
                    <a:ext uri="{FF2B5EF4-FFF2-40B4-BE49-F238E27FC236}">
                      <a16:creationId xmlns:a16="http://schemas.microsoft.com/office/drawing/2014/main" id="{8B20AFD7-9AB0-F584-3F62-861457668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17" name="Freeform 366">
                  <a:extLst>
                    <a:ext uri="{FF2B5EF4-FFF2-40B4-BE49-F238E27FC236}">
                      <a16:creationId xmlns:a16="http://schemas.microsoft.com/office/drawing/2014/main" id="{2526DDF4-37A7-C831-829D-7F7D9678A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  <p:grpSp>
            <p:nvGrpSpPr>
              <p:cNvPr id="1113" name="Group 367">
                <a:extLst>
                  <a:ext uri="{FF2B5EF4-FFF2-40B4-BE49-F238E27FC236}">
                    <a16:creationId xmlns:a16="http://schemas.microsoft.com/office/drawing/2014/main" id="{EC356122-7D2D-ECFD-0B29-C08AE7F41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558677" y="1781393"/>
                <a:ext cx="184150" cy="914400"/>
                <a:chOff x="691" y="3197"/>
                <a:chExt cx="116" cy="576"/>
              </a:xfrm>
            </p:grpSpPr>
            <p:sp>
              <p:nvSpPr>
                <p:cNvPr id="1114" name="Freeform 244">
                  <a:extLst>
                    <a:ext uri="{FF2B5EF4-FFF2-40B4-BE49-F238E27FC236}">
                      <a16:creationId xmlns:a16="http://schemas.microsoft.com/office/drawing/2014/main" id="{843EF008-36E3-FB70-8A27-3780B3CA0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  <p:sp>
              <p:nvSpPr>
                <p:cNvPr id="1115" name="Freeform 366">
                  <a:extLst>
                    <a:ext uri="{FF2B5EF4-FFF2-40B4-BE49-F238E27FC236}">
                      <a16:creationId xmlns:a16="http://schemas.microsoft.com/office/drawing/2014/main" id="{5485DF00-DF97-EC66-8EC0-510D8BF0C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 b="1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6826E79-338B-D259-8239-67C1851CCDE9}"/>
              </a:ext>
            </a:extLst>
          </p:cNvPr>
          <p:cNvSpPr/>
          <p:nvPr/>
        </p:nvSpPr>
        <p:spPr>
          <a:xfrm>
            <a:off x="6742344" y="3127681"/>
            <a:ext cx="3160961" cy="65043"/>
          </a:xfrm>
          <a:prstGeom prst="rect">
            <a:avLst/>
          </a:prstGeom>
          <a:solidFill>
            <a:srgbClr val="3366FF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941CA2-EE1B-0FF9-95D5-958F94756179}"/>
              </a:ext>
            </a:extLst>
          </p:cNvPr>
          <p:cNvSpPr txBox="1"/>
          <p:nvPr/>
        </p:nvSpPr>
        <p:spPr>
          <a:xfrm>
            <a:off x="9383625" y="1824296"/>
            <a:ext cx="1057870" cy="43249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dirty="0"/>
              <a:t>Pixel size </a:t>
            </a:r>
          </a:p>
          <a:p>
            <a:pPr algn="ctr">
              <a:lnSpc>
                <a:spcPct val="130000"/>
              </a:lnSpc>
            </a:pPr>
            <a:r>
              <a:rPr lang="en-US" sz="900" b="1" dirty="0"/>
              <a:t>~ 250 x 250 </a:t>
            </a:r>
            <a:r>
              <a:rPr lang="en-US" sz="900" b="1" dirty="0">
                <a:latin typeface="Symbol" pitchFamily="2" charset="2"/>
              </a:rPr>
              <a:t>m</a:t>
            </a:r>
            <a:r>
              <a:rPr lang="en-US" sz="900" b="1" dirty="0"/>
              <a:t>m</a:t>
            </a:r>
            <a:r>
              <a:rPr lang="en-US" sz="900" b="1" baseline="30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9CB7F3-FC2C-D07C-C825-8DE49BDA7DDA}"/>
              </a:ext>
            </a:extLst>
          </p:cNvPr>
          <p:cNvSpPr txBox="1"/>
          <p:nvPr/>
        </p:nvSpPr>
        <p:spPr>
          <a:xfrm>
            <a:off x="1113926" y="3155385"/>
            <a:ext cx="742511" cy="23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b="1" dirty="0"/>
              <a:t>Silicon bulk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1C9F9B-0900-22B1-D801-AC368985F672}"/>
              </a:ext>
            </a:extLst>
          </p:cNvPr>
          <p:cNvSpPr txBox="1"/>
          <p:nvPr/>
        </p:nvSpPr>
        <p:spPr>
          <a:xfrm>
            <a:off x="1117363" y="2463730"/>
            <a:ext cx="630301" cy="23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b="1" dirty="0"/>
              <a:t>Contacts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9A459C-763C-8514-F57B-7EBEF345427D}"/>
              </a:ext>
            </a:extLst>
          </p:cNvPr>
          <p:cNvSpPr txBox="1"/>
          <p:nvPr/>
        </p:nvSpPr>
        <p:spPr>
          <a:xfrm>
            <a:off x="1132135" y="1966833"/>
            <a:ext cx="716863" cy="23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b="1" dirty="0"/>
              <a:t>Electronics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204FA6-C2E6-E33C-8D32-526865E1CE14}"/>
              </a:ext>
            </a:extLst>
          </p:cNvPr>
          <p:cNvSpPr txBox="1"/>
          <p:nvPr/>
        </p:nvSpPr>
        <p:spPr>
          <a:xfrm>
            <a:off x="5846366" y="2229050"/>
            <a:ext cx="658565" cy="470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b="1" dirty="0"/>
              <a:t>~ 150 </a:t>
            </a:r>
            <a:r>
              <a:rPr lang="en-US" sz="1000" b="1" dirty="0">
                <a:latin typeface="Symbol" pitchFamily="2" charset="2"/>
              </a:rPr>
              <a:t>m</a:t>
            </a:r>
            <a:r>
              <a:rPr lang="en-US" sz="1000" b="1" dirty="0"/>
              <a:t>m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03D78F-31E0-BEF9-8FBC-A7A5296D885D}"/>
              </a:ext>
            </a:extLst>
          </p:cNvPr>
          <p:cNvGrpSpPr/>
          <p:nvPr/>
        </p:nvGrpSpPr>
        <p:grpSpPr>
          <a:xfrm>
            <a:off x="1903481" y="1006271"/>
            <a:ext cx="4687484" cy="2529878"/>
            <a:chOff x="2254897" y="2812082"/>
            <a:chExt cx="4687484" cy="252987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C6F1A4C-0EBE-9225-6A55-744E64009C47}"/>
                </a:ext>
              </a:extLst>
            </p:cNvPr>
            <p:cNvGrpSpPr/>
            <p:nvPr/>
          </p:nvGrpSpPr>
          <p:grpSpPr>
            <a:xfrm>
              <a:off x="2880298" y="2812082"/>
              <a:ext cx="2350168" cy="1378862"/>
              <a:chOff x="3664492" y="746516"/>
              <a:chExt cx="6665806" cy="3973522"/>
            </a:xfrm>
          </p:grpSpPr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686B34A3-3C5D-F59D-60D9-EEDD5AC0B95C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1094" name="Rectangle 1093">
                  <a:extLst>
                    <a:ext uri="{FF2B5EF4-FFF2-40B4-BE49-F238E27FC236}">
                      <a16:creationId xmlns:a16="http://schemas.microsoft.com/office/drawing/2014/main" id="{A2EE540C-2775-1F9F-7F6F-EF4884D714E5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95" name="Rectangle 1094">
                  <a:extLst>
                    <a:ext uri="{FF2B5EF4-FFF2-40B4-BE49-F238E27FC236}">
                      <a16:creationId xmlns:a16="http://schemas.microsoft.com/office/drawing/2014/main" id="{CB02E5F2-EBFC-E6A4-A08E-1A3E2AC83134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96" name="Rectangle 1095">
                  <a:extLst>
                    <a:ext uri="{FF2B5EF4-FFF2-40B4-BE49-F238E27FC236}">
                      <a16:creationId xmlns:a16="http://schemas.microsoft.com/office/drawing/2014/main" id="{FEA36A08-46B8-307A-9A87-E8AF348A02B3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97" name="Rectangle 1096">
                  <a:extLst>
                    <a:ext uri="{FF2B5EF4-FFF2-40B4-BE49-F238E27FC236}">
                      <a16:creationId xmlns:a16="http://schemas.microsoft.com/office/drawing/2014/main" id="{308109FD-D969-E5EF-A728-22A1CF193ADD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DB2DEB6C-5BF5-5742-44F7-404C94CB6502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93ABC4E8-1A39-F7FD-E9D8-ABDA5FA1F3B9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1088" name="Freeform 366">
                  <a:extLst>
                    <a:ext uri="{FF2B5EF4-FFF2-40B4-BE49-F238E27FC236}">
                      <a16:creationId xmlns:a16="http://schemas.microsoft.com/office/drawing/2014/main" id="{AF9DC1F5-64B9-FC50-5EAF-BF7D77A03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89" name="Freeform 366">
                  <a:extLst>
                    <a:ext uri="{FF2B5EF4-FFF2-40B4-BE49-F238E27FC236}">
                      <a16:creationId xmlns:a16="http://schemas.microsoft.com/office/drawing/2014/main" id="{05BA1B7B-7F3B-81C4-069D-9F210DEA6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0" name="Freeform 366">
                  <a:extLst>
                    <a:ext uri="{FF2B5EF4-FFF2-40B4-BE49-F238E27FC236}">
                      <a16:creationId xmlns:a16="http://schemas.microsoft.com/office/drawing/2014/main" id="{893F4B10-C63C-FE0E-8B05-08EC0A86B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1" name="Freeform 366">
                  <a:extLst>
                    <a:ext uri="{FF2B5EF4-FFF2-40B4-BE49-F238E27FC236}">
                      <a16:creationId xmlns:a16="http://schemas.microsoft.com/office/drawing/2014/main" id="{ADCBE822-712B-C65A-3E25-677099B0B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2" name="Freeform 366">
                  <a:extLst>
                    <a:ext uri="{FF2B5EF4-FFF2-40B4-BE49-F238E27FC236}">
                      <a16:creationId xmlns:a16="http://schemas.microsoft.com/office/drawing/2014/main" id="{C5CD05F0-0F6D-D05C-4F75-25AFE28AB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093" name="Freeform 366">
                  <a:extLst>
                    <a:ext uri="{FF2B5EF4-FFF2-40B4-BE49-F238E27FC236}">
                      <a16:creationId xmlns:a16="http://schemas.microsoft.com/office/drawing/2014/main" id="{8759D8CB-379F-BA24-EDCB-6C62ABFE0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839" name="Freeform 863">
                <a:extLst>
                  <a:ext uri="{FF2B5EF4-FFF2-40B4-BE49-F238E27FC236}">
                    <a16:creationId xmlns:a16="http://schemas.microsoft.com/office/drawing/2014/main" id="{A9689C37-8C35-A51F-BC71-6ACEB8BE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840" name="Straight Connector 839">
                <a:extLst>
                  <a:ext uri="{FF2B5EF4-FFF2-40B4-BE49-F238E27FC236}">
                    <a16:creationId xmlns:a16="http://schemas.microsoft.com/office/drawing/2014/main" id="{4A539454-C238-7850-3A66-DA990BE1DB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>
                <a:extLst>
                  <a:ext uri="{FF2B5EF4-FFF2-40B4-BE49-F238E27FC236}">
                    <a16:creationId xmlns:a16="http://schemas.microsoft.com/office/drawing/2014/main" id="{99991DF0-1CE7-C4CB-06A7-7D1154C02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>
                <a:extLst>
                  <a:ext uri="{FF2B5EF4-FFF2-40B4-BE49-F238E27FC236}">
                    <a16:creationId xmlns:a16="http://schemas.microsoft.com/office/drawing/2014/main" id="{A0708547-DCC9-9C6F-6F5D-8AB1ED13C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>
                <a:extLst>
                  <a:ext uri="{FF2B5EF4-FFF2-40B4-BE49-F238E27FC236}">
                    <a16:creationId xmlns:a16="http://schemas.microsoft.com/office/drawing/2014/main" id="{FA669347-41B7-54E5-A368-6430FF657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205" y="3226136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7BA6A65F-E702-D609-31AB-506484E354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>
                <a:extLst>
                  <a:ext uri="{FF2B5EF4-FFF2-40B4-BE49-F238E27FC236}">
                    <a16:creationId xmlns:a16="http://schemas.microsoft.com/office/drawing/2014/main" id="{BBFB76C6-0071-E147-7438-A62075A12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>
                <a:extLst>
                  <a:ext uri="{FF2B5EF4-FFF2-40B4-BE49-F238E27FC236}">
                    <a16:creationId xmlns:a16="http://schemas.microsoft.com/office/drawing/2014/main" id="{C6BD2CA7-DE31-EB18-131B-B5127318A3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>
                <a:extLst>
                  <a:ext uri="{FF2B5EF4-FFF2-40B4-BE49-F238E27FC236}">
                    <a16:creationId xmlns:a16="http://schemas.microsoft.com/office/drawing/2014/main" id="{02D1C712-DEB0-AB6B-7C5F-CD4D6D16DE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>
                <a:extLst>
                  <a:ext uri="{FF2B5EF4-FFF2-40B4-BE49-F238E27FC236}">
                    <a16:creationId xmlns:a16="http://schemas.microsoft.com/office/drawing/2014/main" id="{37B05A51-20C1-00BD-0D82-BABAF9F1BB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>
                <a:extLst>
                  <a:ext uri="{FF2B5EF4-FFF2-40B4-BE49-F238E27FC236}">
                    <a16:creationId xmlns:a16="http://schemas.microsoft.com/office/drawing/2014/main" id="{D162BEDF-342D-1227-770D-DD2834F72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47DC1499-F745-CF91-A1A4-D85CFD7686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B4A8ACD5-E5F5-C901-FC71-9CCCB1CC14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9C3104A8-C6EB-98E7-0918-7102C91392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9F6E3601-B525-8E6C-50C8-16EA2C4813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76BBB065-02DD-67D5-2A51-F374B39DD1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0503D513-0E81-0593-8DFB-985748AC27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A113221F-AC22-C1AD-9FC9-ADF87F1B8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933F4B08-BBB2-58E4-0FFE-C9A051AC9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>
                <a:extLst>
                  <a:ext uri="{FF2B5EF4-FFF2-40B4-BE49-F238E27FC236}">
                    <a16:creationId xmlns:a16="http://schemas.microsoft.com/office/drawing/2014/main" id="{2B55C518-4786-9A8A-CB45-3F191D28D3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1032D66A-C2FA-80AA-2447-794B6A8D7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>
                <a:extLst>
                  <a:ext uri="{FF2B5EF4-FFF2-40B4-BE49-F238E27FC236}">
                    <a16:creationId xmlns:a16="http://schemas.microsoft.com/office/drawing/2014/main" id="{1F28E2E4-4CDD-39EB-3199-FA37CF374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>
                <a:extLst>
                  <a:ext uri="{FF2B5EF4-FFF2-40B4-BE49-F238E27FC236}">
                    <a16:creationId xmlns:a16="http://schemas.microsoft.com/office/drawing/2014/main" id="{FAFBA1C2-90EA-DFE0-D59E-217803426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>
                <a:extLst>
                  <a:ext uri="{FF2B5EF4-FFF2-40B4-BE49-F238E27FC236}">
                    <a16:creationId xmlns:a16="http://schemas.microsoft.com/office/drawing/2014/main" id="{1C5E3E47-BE43-2E77-FD6C-6C527F022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>
                <a:extLst>
                  <a:ext uri="{FF2B5EF4-FFF2-40B4-BE49-F238E27FC236}">
                    <a16:creationId xmlns:a16="http://schemas.microsoft.com/office/drawing/2014/main" id="{F068EA18-27F3-BF46-9578-AC935AEC9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C260A567-A1CA-A423-51EB-0EED851CFD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>
                <a:extLst>
                  <a:ext uri="{FF2B5EF4-FFF2-40B4-BE49-F238E27FC236}">
                    <a16:creationId xmlns:a16="http://schemas.microsoft.com/office/drawing/2014/main" id="{A4A37452-B340-3BC2-68E7-27C50511B7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>
                <a:extLst>
                  <a:ext uri="{FF2B5EF4-FFF2-40B4-BE49-F238E27FC236}">
                    <a16:creationId xmlns:a16="http://schemas.microsoft.com/office/drawing/2014/main" id="{24DA0D19-8020-141D-D789-2EE8D65509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6854667F-372F-5186-7DAA-40DA2BE3BE19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1084" name="Rectangle 1083">
                  <a:extLst>
                    <a:ext uri="{FF2B5EF4-FFF2-40B4-BE49-F238E27FC236}">
                      <a16:creationId xmlns:a16="http://schemas.microsoft.com/office/drawing/2014/main" id="{E59362E0-4E66-0B7B-8033-47E02A8E9FDB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85" name="Rectangle 1084">
                  <a:extLst>
                    <a:ext uri="{FF2B5EF4-FFF2-40B4-BE49-F238E27FC236}">
                      <a16:creationId xmlns:a16="http://schemas.microsoft.com/office/drawing/2014/main" id="{2B37408F-076D-199E-1213-CB9A72C4A2CA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6" name="Chord 1085">
                  <a:extLst>
                    <a:ext uri="{FF2B5EF4-FFF2-40B4-BE49-F238E27FC236}">
                      <a16:creationId xmlns:a16="http://schemas.microsoft.com/office/drawing/2014/main" id="{24CC40AF-81D1-F036-AB4A-F2994FA2456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" name="Rectangle 1086">
                  <a:extLst>
                    <a:ext uri="{FF2B5EF4-FFF2-40B4-BE49-F238E27FC236}">
                      <a16:creationId xmlns:a16="http://schemas.microsoft.com/office/drawing/2014/main" id="{853DA2E3-3403-D153-C24C-9D524B0B602A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868" name="Straight Connector 867">
                <a:extLst>
                  <a:ext uri="{FF2B5EF4-FFF2-40B4-BE49-F238E27FC236}">
                    <a16:creationId xmlns:a16="http://schemas.microsoft.com/office/drawing/2014/main" id="{B742050B-2B6F-2AE7-F3B7-9B9AED61B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1236" y="2927776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9C89D204-FF8A-34D0-3915-4365C9DF6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7267" y="2629416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E86252AC-E5CD-A119-B07C-B92363E86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3298" y="2302181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171C56F7-5550-4CDB-2068-705A057DD6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64315" y="1973183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2" name="Group 871">
                <a:extLst>
                  <a:ext uri="{FF2B5EF4-FFF2-40B4-BE49-F238E27FC236}">
                    <a16:creationId xmlns:a16="http://schemas.microsoft.com/office/drawing/2014/main" id="{53DC370F-C4C4-7943-58B5-47F29F7C1E61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66" name="Group 1065">
                  <a:extLst>
                    <a:ext uri="{FF2B5EF4-FFF2-40B4-BE49-F238E27FC236}">
                      <a16:creationId xmlns:a16="http://schemas.microsoft.com/office/drawing/2014/main" id="{EA45CCDE-1A82-DF89-2822-F057E3F6D6D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82" name="Line 55">
                    <a:extLst>
                      <a:ext uri="{FF2B5EF4-FFF2-40B4-BE49-F238E27FC236}">
                        <a16:creationId xmlns:a16="http://schemas.microsoft.com/office/drawing/2014/main" id="{B128DB32-1F36-D165-206B-F4E05320AF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83" name="AutoShape 56">
                    <a:extLst>
                      <a:ext uri="{FF2B5EF4-FFF2-40B4-BE49-F238E27FC236}">
                        <a16:creationId xmlns:a16="http://schemas.microsoft.com/office/drawing/2014/main" id="{67C869D9-4CA6-D5C9-FA6B-A05BE0D39F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7" name="Group 1066">
                  <a:extLst>
                    <a:ext uri="{FF2B5EF4-FFF2-40B4-BE49-F238E27FC236}">
                      <a16:creationId xmlns:a16="http://schemas.microsoft.com/office/drawing/2014/main" id="{06AC1F24-EA4E-C556-8AF2-420ACFDF7331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80" name="Line 55">
                    <a:extLst>
                      <a:ext uri="{FF2B5EF4-FFF2-40B4-BE49-F238E27FC236}">
                        <a16:creationId xmlns:a16="http://schemas.microsoft.com/office/drawing/2014/main" id="{5FBCD946-9E99-AB98-E554-219B078E82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81" name="AutoShape 56">
                    <a:extLst>
                      <a:ext uri="{FF2B5EF4-FFF2-40B4-BE49-F238E27FC236}">
                        <a16:creationId xmlns:a16="http://schemas.microsoft.com/office/drawing/2014/main" id="{D2B79A87-80B0-4B43-CAC7-2D8DA4F0A2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8" name="Group 1067">
                  <a:extLst>
                    <a:ext uri="{FF2B5EF4-FFF2-40B4-BE49-F238E27FC236}">
                      <a16:creationId xmlns:a16="http://schemas.microsoft.com/office/drawing/2014/main" id="{24C40657-9716-D3AB-4855-7AFD4E2FAE4F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8" name="Line 55">
                    <a:extLst>
                      <a:ext uri="{FF2B5EF4-FFF2-40B4-BE49-F238E27FC236}">
                        <a16:creationId xmlns:a16="http://schemas.microsoft.com/office/drawing/2014/main" id="{529E2686-8015-DC6C-367C-7DDA722906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9" name="AutoShape 56">
                    <a:extLst>
                      <a:ext uri="{FF2B5EF4-FFF2-40B4-BE49-F238E27FC236}">
                        <a16:creationId xmlns:a16="http://schemas.microsoft.com/office/drawing/2014/main" id="{3B5F1004-1DDE-A20C-C59C-460E121DCA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9" name="Group 1068">
                  <a:extLst>
                    <a:ext uri="{FF2B5EF4-FFF2-40B4-BE49-F238E27FC236}">
                      <a16:creationId xmlns:a16="http://schemas.microsoft.com/office/drawing/2014/main" id="{ABB1858A-9A20-E425-AB4E-7DFA97912752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6" name="Line 55">
                    <a:extLst>
                      <a:ext uri="{FF2B5EF4-FFF2-40B4-BE49-F238E27FC236}">
                        <a16:creationId xmlns:a16="http://schemas.microsoft.com/office/drawing/2014/main" id="{3A09640C-0F93-6C93-02CB-807954FFF9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7" name="AutoShape 56">
                    <a:extLst>
                      <a:ext uri="{FF2B5EF4-FFF2-40B4-BE49-F238E27FC236}">
                        <a16:creationId xmlns:a16="http://schemas.microsoft.com/office/drawing/2014/main" id="{8A83F7BE-25E3-CA7C-ACC9-D2E416819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70" name="Group 1069">
                  <a:extLst>
                    <a:ext uri="{FF2B5EF4-FFF2-40B4-BE49-F238E27FC236}">
                      <a16:creationId xmlns:a16="http://schemas.microsoft.com/office/drawing/2014/main" id="{A8FFD534-CBF2-844D-507C-1F6752909FD2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4" name="Line 55">
                    <a:extLst>
                      <a:ext uri="{FF2B5EF4-FFF2-40B4-BE49-F238E27FC236}">
                        <a16:creationId xmlns:a16="http://schemas.microsoft.com/office/drawing/2014/main" id="{1897DFB5-F7D2-A8C3-47F2-006BCE4E61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5" name="AutoShape 56">
                    <a:extLst>
                      <a:ext uri="{FF2B5EF4-FFF2-40B4-BE49-F238E27FC236}">
                        <a16:creationId xmlns:a16="http://schemas.microsoft.com/office/drawing/2014/main" id="{F9A4B95A-9F5E-56DB-D283-9225B1EA7F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6FC9058E-A458-5BAD-56D6-A6765036830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72" name="Line 55">
                    <a:extLst>
                      <a:ext uri="{FF2B5EF4-FFF2-40B4-BE49-F238E27FC236}">
                        <a16:creationId xmlns:a16="http://schemas.microsoft.com/office/drawing/2014/main" id="{72C6F53B-476C-7F98-2A54-F1E12DBFFD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73" name="AutoShape 56">
                    <a:extLst>
                      <a:ext uri="{FF2B5EF4-FFF2-40B4-BE49-F238E27FC236}">
                        <a16:creationId xmlns:a16="http://schemas.microsoft.com/office/drawing/2014/main" id="{03C113C4-7834-F75A-2147-6D6AC0F497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3" name="Group 872">
                <a:extLst>
                  <a:ext uri="{FF2B5EF4-FFF2-40B4-BE49-F238E27FC236}">
                    <a16:creationId xmlns:a16="http://schemas.microsoft.com/office/drawing/2014/main" id="{4DEC4B05-9F16-3548-AF99-0EA82B59D148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48" name="Group 1047">
                  <a:extLst>
                    <a:ext uri="{FF2B5EF4-FFF2-40B4-BE49-F238E27FC236}">
                      <a16:creationId xmlns:a16="http://schemas.microsoft.com/office/drawing/2014/main" id="{74D3080D-0572-8297-F968-5FD33AECBA5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64" name="Line 55">
                    <a:extLst>
                      <a:ext uri="{FF2B5EF4-FFF2-40B4-BE49-F238E27FC236}">
                        <a16:creationId xmlns:a16="http://schemas.microsoft.com/office/drawing/2014/main" id="{7C38096E-C735-F212-20B6-7F9B75886F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65" name="AutoShape 56">
                    <a:extLst>
                      <a:ext uri="{FF2B5EF4-FFF2-40B4-BE49-F238E27FC236}">
                        <a16:creationId xmlns:a16="http://schemas.microsoft.com/office/drawing/2014/main" id="{8ABECCF5-1CFF-B356-594E-5447334E97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49" name="Group 1048">
                  <a:extLst>
                    <a:ext uri="{FF2B5EF4-FFF2-40B4-BE49-F238E27FC236}">
                      <a16:creationId xmlns:a16="http://schemas.microsoft.com/office/drawing/2014/main" id="{4CF7B556-7A8A-065E-BCFC-22543AE9F9FF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62" name="Line 55">
                    <a:extLst>
                      <a:ext uri="{FF2B5EF4-FFF2-40B4-BE49-F238E27FC236}">
                        <a16:creationId xmlns:a16="http://schemas.microsoft.com/office/drawing/2014/main" id="{70463AE0-1830-8C41-5E8B-9ABD37197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63" name="AutoShape 56">
                    <a:extLst>
                      <a:ext uri="{FF2B5EF4-FFF2-40B4-BE49-F238E27FC236}">
                        <a16:creationId xmlns:a16="http://schemas.microsoft.com/office/drawing/2014/main" id="{D33CF325-7ACA-0921-5C81-85A200EE38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0" name="Group 1049">
                  <a:extLst>
                    <a:ext uri="{FF2B5EF4-FFF2-40B4-BE49-F238E27FC236}">
                      <a16:creationId xmlns:a16="http://schemas.microsoft.com/office/drawing/2014/main" id="{8C9B5EF1-2B11-60B8-6DA5-C5888DE80A1E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60" name="Line 55">
                    <a:extLst>
                      <a:ext uri="{FF2B5EF4-FFF2-40B4-BE49-F238E27FC236}">
                        <a16:creationId xmlns:a16="http://schemas.microsoft.com/office/drawing/2014/main" id="{9FCF9449-3FC5-DAE6-69AF-E5126572BC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61" name="AutoShape 56">
                    <a:extLst>
                      <a:ext uri="{FF2B5EF4-FFF2-40B4-BE49-F238E27FC236}">
                        <a16:creationId xmlns:a16="http://schemas.microsoft.com/office/drawing/2014/main" id="{EA8D77DE-B7D3-55FE-6425-0AF3F17490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1" name="Group 1050">
                  <a:extLst>
                    <a:ext uri="{FF2B5EF4-FFF2-40B4-BE49-F238E27FC236}">
                      <a16:creationId xmlns:a16="http://schemas.microsoft.com/office/drawing/2014/main" id="{44482D0C-1A14-8890-CD95-5BFB52C8CCFA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58" name="Line 55">
                    <a:extLst>
                      <a:ext uri="{FF2B5EF4-FFF2-40B4-BE49-F238E27FC236}">
                        <a16:creationId xmlns:a16="http://schemas.microsoft.com/office/drawing/2014/main" id="{229E434A-6EB4-4E58-2FFE-80F0E9479B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59" name="AutoShape 56">
                    <a:extLst>
                      <a:ext uri="{FF2B5EF4-FFF2-40B4-BE49-F238E27FC236}">
                        <a16:creationId xmlns:a16="http://schemas.microsoft.com/office/drawing/2014/main" id="{D2D72996-2585-98E4-4634-C4C877368F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2" name="Group 1051">
                  <a:extLst>
                    <a:ext uri="{FF2B5EF4-FFF2-40B4-BE49-F238E27FC236}">
                      <a16:creationId xmlns:a16="http://schemas.microsoft.com/office/drawing/2014/main" id="{517C83B1-1663-A9DC-D92B-FCCFAAC2A42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56" name="Line 55">
                    <a:extLst>
                      <a:ext uri="{FF2B5EF4-FFF2-40B4-BE49-F238E27FC236}">
                        <a16:creationId xmlns:a16="http://schemas.microsoft.com/office/drawing/2014/main" id="{D45995D2-3E41-D34A-1B69-151FA32569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57" name="AutoShape 56">
                    <a:extLst>
                      <a:ext uri="{FF2B5EF4-FFF2-40B4-BE49-F238E27FC236}">
                        <a16:creationId xmlns:a16="http://schemas.microsoft.com/office/drawing/2014/main" id="{FD7292C9-4C33-AC78-64E2-C11915B230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3" name="Group 1052">
                  <a:extLst>
                    <a:ext uri="{FF2B5EF4-FFF2-40B4-BE49-F238E27FC236}">
                      <a16:creationId xmlns:a16="http://schemas.microsoft.com/office/drawing/2014/main" id="{70B2DA93-7770-C216-2851-20CDE517C20F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54" name="Line 55">
                    <a:extLst>
                      <a:ext uri="{FF2B5EF4-FFF2-40B4-BE49-F238E27FC236}">
                        <a16:creationId xmlns:a16="http://schemas.microsoft.com/office/drawing/2014/main" id="{391C1EC0-F09A-D4FD-59B0-9217364F9A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55" name="AutoShape 56">
                    <a:extLst>
                      <a:ext uri="{FF2B5EF4-FFF2-40B4-BE49-F238E27FC236}">
                        <a16:creationId xmlns:a16="http://schemas.microsoft.com/office/drawing/2014/main" id="{CE85AD2A-74E5-7CC2-D5E0-97D5E0C83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6150B9F5-0E00-DA37-F805-E69985B7E47C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30" name="Group 1029">
                  <a:extLst>
                    <a:ext uri="{FF2B5EF4-FFF2-40B4-BE49-F238E27FC236}">
                      <a16:creationId xmlns:a16="http://schemas.microsoft.com/office/drawing/2014/main" id="{041C791F-035F-A632-C488-1DB166FF0360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6" name="Line 55">
                    <a:extLst>
                      <a:ext uri="{FF2B5EF4-FFF2-40B4-BE49-F238E27FC236}">
                        <a16:creationId xmlns:a16="http://schemas.microsoft.com/office/drawing/2014/main" id="{98C8FC82-F7BA-0CAD-57E5-8F0A139D3B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7" name="AutoShape 56">
                    <a:extLst>
                      <a:ext uri="{FF2B5EF4-FFF2-40B4-BE49-F238E27FC236}">
                        <a16:creationId xmlns:a16="http://schemas.microsoft.com/office/drawing/2014/main" id="{43DB4B26-A0D2-395F-58CE-7CAEB70089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1" name="Group 1030">
                  <a:extLst>
                    <a:ext uri="{FF2B5EF4-FFF2-40B4-BE49-F238E27FC236}">
                      <a16:creationId xmlns:a16="http://schemas.microsoft.com/office/drawing/2014/main" id="{199DC5BC-9E87-FED5-F964-251D5AB472D8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4" name="Line 55">
                    <a:extLst>
                      <a:ext uri="{FF2B5EF4-FFF2-40B4-BE49-F238E27FC236}">
                        <a16:creationId xmlns:a16="http://schemas.microsoft.com/office/drawing/2014/main" id="{5C24F368-D659-758C-25E5-E0E914853B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5" name="AutoShape 56">
                    <a:extLst>
                      <a:ext uri="{FF2B5EF4-FFF2-40B4-BE49-F238E27FC236}">
                        <a16:creationId xmlns:a16="http://schemas.microsoft.com/office/drawing/2014/main" id="{C539BB4B-7DA7-0363-B59F-E084449CD3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2" name="Group 1031">
                  <a:extLst>
                    <a:ext uri="{FF2B5EF4-FFF2-40B4-BE49-F238E27FC236}">
                      <a16:creationId xmlns:a16="http://schemas.microsoft.com/office/drawing/2014/main" id="{8A22D4FB-5706-B8E8-7A7A-F3B1C67EF80C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2" name="Line 55">
                    <a:extLst>
                      <a:ext uri="{FF2B5EF4-FFF2-40B4-BE49-F238E27FC236}">
                        <a16:creationId xmlns:a16="http://schemas.microsoft.com/office/drawing/2014/main" id="{D01A7CE0-E549-0F3F-CA6B-2ED94E8878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3" name="AutoShape 56">
                    <a:extLst>
                      <a:ext uri="{FF2B5EF4-FFF2-40B4-BE49-F238E27FC236}">
                        <a16:creationId xmlns:a16="http://schemas.microsoft.com/office/drawing/2014/main" id="{CC70F4E0-C743-0E5A-13F8-C00DAD8102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3" name="Group 1032">
                  <a:extLst>
                    <a:ext uri="{FF2B5EF4-FFF2-40B4-BE49-F238E27FC236}">
                      <a16:creationId xmlns:a16="http://schemas.microsoft.com/office/drawing/2014/main" id="{ECAAF908-7089-090B-BC7F-8AFC169CB079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40" name="Line 55">
                    <a:extLst>
                      <a:ext uri="{FF2B5EF4-FFF2-40B4-BE49-F238E27FC236}">
                        <a16:creationId xmlns:a16="http://schemas.microsoft.com/office/drawing/2014/main" id="{F7574D98-6D08-33BD-24C8-601D0847EA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41" name="AutoShape 56">
                    <a:extLst>
                      <a:ext uri="{FF2B5EF4-FFF2-40B4-BE49-F238E27FC236}">
                        <a16:creationId xmlns:a16="http://schemas.microsoft.com/office/drawing/2014/main" id="{4E9564AF-3059-3D93-8EBA-9B8D468BC8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4" name="Group 1033">
                  <a:extLst>
                    <a:ext uri="{FF2B5EF4-FFF2-40B4-BE49-F238E27FC236}">
                      <a16:creationId xmlns:a16="http://schemas.microsoft.com/office/drawing/2014/main" id="{301BF138-80BA-0FAB-9889-9E4E21E96420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38" name="Line 55">
                    <a:extLst>
                      <a:ext uri="{FF2B5EF4-FFF2-40B4-BE49-F238E27FC236}">
                        <a16:creationId xmlns:a16="http://schemas.microsoft.com/office/drawing/2014/main" id="{17B97348-E4F9-74DA-45E9-4B5DFA2CCD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39" name="AutoShape 56">
                    <a:extLst>
                      <a:ext uri="{FF2B5EF4-FFF2-40B4-BE49-F238E27FC236}">
                        <a16:creationId xmlns:a16="http://schemas.microsoft.com/office/drawing/2014/main" id="{06BCDBBB-F8A8-EBD1-8F7D-F07D634987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5" name="Group 1034">
                  <a:extLst>
                    <a:ext uri="{FF2B5EF4-FFF2-40B4-BE49-F238E27FC236}">
                      <a16:creationId xmlns:a16="http://schemas.microsoft.com/office/drawing/2014/main" id="{5CEB4E46-408B-4F4D-8828-A93C76F5739B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36" name="Line 55">
                    <a:extLst>
                      <a:ext uri="{FF2B5EF4-FFF2-40B4-BE49-F238E27FC236}">
                        <a16:creationId xmlns:a16="http://schemas.microsoft.com/office/drawing/2014/main" id="{EFDADF1A-8C6B-E3F3-2F7F-99F4D49A92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37" name="AutoShape 56">
                    <a:extLst>
                      <a:ext uri="{FF2B5EF4-FFF2-40B4-BE49-F238E27FC236}">
                        <a16:creationId xmlns:a16="http://schemas.microsoft.com/office/drawing/2014/main" id="{00DB7767-2168-14D3-4043-CA03AD842C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D07838EE-A184-37BF-CB8C-9926D4C41347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012" name="Group 1011">
                  <a:extLst>
                    <a:ext uri="{FF2B5EF4-FFF2-40B4-BE49-F238E27FC236}">
                      <a16:creationId xmlns:a16="http://schemas.microsoft.com/office/drawing/2014/main" id="{3777A57F-069A-AC10-92A2-4B78034D5EC0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8" name="Line 55">
                    <a:extLst>
                      <a:ext uri="{FF2B5EF4-FFF2-40B4-BE49-F238E27FC236}">
                        <a16:creationId xmlns:a16="http://schemas.microsoft.com/office/drawing/2014/main" id="{AE0EEEC5-2CE5-0C2D-B22F-438CEC87D6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9" name="AutoShape 56">
                    <a:extLst>
                      <a:ext uri="{FF2B5EF4-FFF2-40B4-BE49-F238E27FC236}">
                        <a16:creationId xmlns:a16="http://schemas.microsoft.com/office/drawing/2014/main" id="{4A812731-3BF8-ADF7-F575-81D872824E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3" name="Group 1012">
                  <a:extLst>
                    <a:ext uri="{FF2B5EF4-FFF2-40B4-BE49-F238E27FC236}">
                      <a16:creationId xmlns:a16="http://schemas.microsoft.com/office/drawing/2014/main" id="{400C84F3-707E-DDB2-6D6D-585AB4FDF118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6" name="Line 55">
                    <a:extLst>
                      <a:ext uri="{FF2B5EF4-FFF2-40B4-BE49-F238E27FC236}">
                        <a16:creationId xmlns:a16="http://schemas.microsoft.com/office/drawing/2014/main" id="{9A0577D6-BB45-8B10-7489-F3DF8F22E9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7" name="AutoShape 56">
                    <a:extLst>
                      <a:ext uri="{FF2B5EF4-FFF2-40B4-BE49-F238E27FC236}">
                        <a16:creationId xmlns:a16="http://schemas.microsoft.com/office/drawing/2014/main" id="{0854192C-7B3E-1B1E-07AC-E389EDF431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4" name="Group 1013">
                  <a:extLst>
                    <a:ext uri="{FF2B5EF4-FFF2-40B4-BE49-F238E27FC236}">
                      <a16:creationId xmlns:a16="http://schemas.microsoft.com/office/drawing/2014/main" id="{7BEC4ECB-DF7D-C5A3-6B83-5D36610C9DEF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4" name="Line 55">
                    <a:extLst>
                      <a:ext uri="{FF2B5EF4-FFF2-40B4-BE49-F238E27FC236}">
                        <a16:creationId xmlns:a16="http://schemas.microsoft.com/office/drawing/2014/main" id="{83320C8D-29D5-9CC9-B1DF-0A9AF8C464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5" name="AutoShape 56">
                    <a:extLst>
                      <a:ext uri="{FF2B5EF4-FFF2-40B4-BE49-F238E27FC236}">
                        <a16:creationId xmlns:a16="http://schemas.microsoft.com/office/drawing/2014/main" id="{D03606C2-1097-2A8E-CF88-D9EA906216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5" name="Group 1014">
                  <a:extLst>
                    <a:ext uri="{FF2B5EF4-FFF2-40B4-BE49-F238E27FC236}">
                      <a16:creationId xmlns:a16="http://schemas.microsoft.com/office/drawing/2014/main" id="{10F75BDB-8E16-CC06-8C75-1A1F51E5AD87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2" name="Line 55">
                    <a:extLst>
                      <a:ext uri="{FF2B5EF4-FFF2-40B4-BE49-F238E27FC236}">
                        <a16:creationId xmlns:a16="http://schemas.microsoft.com/office/drawing/2014/main" id="{F860D313-BCC3-F650-3DD4-53B418072C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3" name="AutoShape 56">
                    <a:extLst>
                      <a:ext uri="{FF2B5EF4-FFF2-40B4-BE49-F238E27FC236}">
                        <a16:creationId xmlns:a16="http://schemas.microsoft.com/office/drawing/2014/main" id="{E7149192-E02E-900E-FA7B-295505EBEB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6" name="Group 1015">
                  <a:extLst>
                    <a:ext uri="{FF2B5EF4-FFF2-40B4-BE49-F238E27FC236}">
                      <a16:creationId xmlns:a16="http://schemas.microsoft.com/office/drawing/2014/main" id="{BD252E93-D33D-B552-4CC4-4AA16307C703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20" name="Line 55">
                    <a:extLst>
                      <a:ext uri="{FF2B5EF4-FFF2-40B4-BE49-F238E27FC236}">
                        <a16:creationId xmlns:a16="http://schemas.microsoft.com/office/drawing/2014/main" id="{38B042B8-9B15-913E-6D11-903DE34946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21" name="AutoShape 56">
                    <a:extLst>
                      <a:ext uri="{FF2B5EF4-FFF2-40B4-BE49-F238E27FC236}">
                        <a16:creationId xmlns:a16="http://schemas.microsoft.com/office/drawing/2014/main" id="{924B7426-BC10-BC1F-24E9-506A43703C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17" name="Group 1016">
                  <a:extLst>
                    <a:ext uri="{FF2B5EF4-FFF2-40B4-BE49-F238E27FC236}">
                      <a16:creationId xmlns:a16="http://schemas.microsoft.com/office/drawing/2014/main" id="{D3B075A4-29B7-5FF2-9039-3B23F6B9F1C0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18" name="Line 55">
                    <a:extLst>
                      <a:ext uri="{FF2B5EF4-FFF2-40B4-BE49-F238E27FC236}">
                        <a16:creationId xmlns:a16="http://schemas.microsoft.com/office/drawing/2014/main" id="{69EBB31D-FCE7-4C38-C692-ECC0FED17A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19" name="AutoShape 56">
                    <a:extLst>
                      <a:ext uri="{FF2B5EF4-FFF2-40B4-BE49-F238E27FC236}">
                        <a16:creationId xmlns:a16="http://schemas.microsoft.com/office/drawing/2014/main" id="{536C0508-368F-B68A-43CD-DD184E3CC6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6" name="Group 875">
                <a:extLst>
                  <a:ext uri="{FF2B5EF4-FFF2-40B4-BE49-F238E27FC236}">
                    <a16:creationId xmlns:a16="http://schemas.microsoft.com/office/drawing/2014/main" id="{AD9B3C4D-94BA-FF4F-4395-AD523B492DCC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94" name="Group 993">
                  <a:extLst>
                    <a:ext uri="{FF2B5EF4-FFF2-40B4-BE49-F238E27FC236}">
                      <a16:creationId xmlns:a16="http://schemas.microsoft.com/office/drawing/2014/main" id="{28713ADC-1642-6084-5CBC-6373E4E87D13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10" name="Line 55">
                    <a:extLst>
                      <a:ext uri="{FF2B5EF4-FFF2-40B4-BE49-F238E27FC236}">
                        <a16:creationId xmlns:a16="http://schemas.microsoft.com/office/drawing/2014/main" id="{A499D9E3-2E32-4195-0DC0-2530AC91E7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11" name="AutoShape 56">
                    <a:extLst>
                      <a:ext uri="{FF2B5EF4-FFF2-40B4-BE49-F238E27FC236}">
                        <a16:creationId xmlns:a16="http://schemas.microsoft.com/office/drawing/2014/main" id="{3428EF8C-42DE-19B2-030A-3F51C186A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5" name="Group 994">
                  <a:extLst>
                    <a:ext uri="{FF2B5EF4-FFF2-40B4-BE49-F238E27FC236}">
                      <a16:creationId xmlns:a16="http://schemas.microsoft.com/office/drawing/2014/main" id="{883892D1-0FA8-7B47-BED4-A66D732E893A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8" name="Line 55">
                    <a:extLst>
                      <a:ext uri="{FF2B5EF4-FFF2-40B4-BE49-F238E27FC236}">
                        <a16:creationId xmlns:a16="http://schemas.microsoft.com/office/drawing/2014/main" id="{9B9861AD-9452-1BE9-614E-E78E5DE8F6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9" name="AutoShape 56">
                    <a:extLst>
                      <a:ext uri="{FF2B5EF4-FFF2-40B4-BE49-F238E27FC236}">
                        <a16:creationId xmlns:a16="http://schemas.microsoft.com/office/drawing/2014/main" id="{5CEF7C9D-68AE-EC0B-3DCC-FD8857EEE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6" name="Group 995">
                  <a:extLst>
                    <a:ext uri="{FF2B5EF4-FFF2-40B4-BE49-F238E27FC236}">
                      <a16:creationId xmlns:a16="http://schemas.microsoft.com/office/drawing/2014/main" id="{7F269C05-B1A6-EEF5-5D7D-D68388A857AA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6" name="Line 55">
                    <a:extLst>
                      <a:ext uri="{FF2B5EF4-FFF2-40B4-BE49-F238E27FC236}">
                        <a16:creationId xmlns:a16="http://schemas.microsoft.com/office/drawing/2014/main" id="{71FF5A98-7337-4515-17A4-8A129E4312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7" name="AutoShape 56">
                    <a:extLst>
                      <a:ext uri="{FF2B5EF4-FFF2-40B4-BE49-F238E27FC236}">
                        <a16:creationId xmlns:a16="http://schemas.microsoft.com/office/drawing/2014/main" id="{C049EBF7-E1B6-B021-48CD-EFEA6E341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7" name="Group 996">
                  <a:extLst>
                    <a:ext uri="{FF2B5EF4-FFF2-40B4-BE49-F238E27FC236}">
                      <a16:creationId xmlns:a16="http://schemas.microsoft.com/office/drawing/2014/main" id="{B129B9DC-C35B-8C46-D6EB-C0C3FA256769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4" name="Line 55">
                    <a:extLst>
                      <a:ext uri="{FF2B5EF4-FFF2-40B4-BE49-F238E27FC236}">
                        <a16:creationId xmlns:a16="http://schemas.microsoft.com/office/drawing/2014/main" id="{81DA3A4D-1E98-5086-0805-6E936EB174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5" name="AutoShape 56">
                    <a:extLst>
                      <a:ext uri="{FF2B5EF4-FFF2-40B4-BE49-F238E27FC236}">
                        <a16:creationId xmlns:a16="http://schemas.microsoft.com/office/drawing/2014/main" id="{38060050-F38C-3406-858B-D6022EDF50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8" name="Group 997">
                  <a:extLst>
                    <a:ext uri="{FF2B5EF4-FFF2-40B4-BE49-F238E27FC236}">
                      <a16:creationId xmlns:a16="http://schemas.microsoft.com/office/drawing/2014/main" id="{3505310F-F8B1-C86C-DC69-A8CA99C5003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2" name="Line 55">
                    <a:extLst>
                      <a:ext uri="{FF2B5EF4-FFF2-40B4-BE49-F238E27FC236}">
                        <a16:creationId xmlns:a16="http://schemas.microsoft.com/office/drawing/2014/main" id="{2FE2DCE0-BAE6-0739-10AA-521DA24501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3" name="AutoShape 56">
                    <a:extLst>
                      <a:ext uri="{FF2B5EF4-FFF2-40B4-BE49-F238E27FC236}">
                        <a16:creationId xmlns:a16="http://schemas.microsoft.com/office/drawing/2014/main" id="{F6AC293C-6AA1-CA34-DA2E-09B5812BCA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99" name="Group 998">
                  <a:extLst>
                    <a:ext uri="{FF2B5EF4-FFF2-40B4-BE49-F238E27FC236}">
                      <a16:creationId xmlns:a16="http://schemas.microsoft.com/office/drawing/2014/main" id="{A3D95075-FBC0-9245-9724-2BD85A4AE7FF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000" name="Line 55">
                    <a:extLst>
                      <a:ext uri="{FF2B5EF4-FFF2-40B4-BE49-F238E27FC236}">
                        <a16:creationId xmlns:a16="http://schemas.microsoft.com/office/drawing/2014/main" id="{5CA1CA6E-B826-6A4C-F49C-B1B375D961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01" name="AutoShape 56">
                    <a:extLst>
                      <a:ext uri="{FF2B5EF4-FFF2-40B4-BE49-F238E27FC236}">
                        <a16:creationId xmlns:a16="http://schemas.microsoft.com/office/drawing/2014/main" id="{A7AB223D-B991-56BD-4AFC-64EE48C88D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7" name="Group 876">
                <a:extLst>
                  <a:ext uri="{FF2B5EF4-FFF2-40B4-BE49-F238E27FC236}">
                    <a16:creationId xmlns:a16="http://schemas.microsoft.com/office/drawing/2014/main" id="{2C59A0E9-BACA-8634-A85F-0EE474B8E5C3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76" name="Group 975">
                  <a:extLst>
                    <a:ext uri="{FF2B5EF4-FFF2-40B4-BE49-F238E27FC236}">
                      <a16:creationId xmlns:a16="http://schemas.microsoft.com/office/drawing/2014/main" id="{56305145-FDBF-C7DC-AD8E-8AB3C0176AB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92" name="Line 55">
                    <a:extLst>
                      <a:ext uri="{FF2B5EF4-FFF2-40B4-BE49-F238E27FC236}">
                        <a16:creationId xmlns:a16="http://schemas.microsoft.com/office/drawing/2014/main" id="{E4038FDF-D102-3B4A-9C8D-247070A2FA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93" name="AutoShape 56">
                    <a:extLst>
                      <a:ext uri="{FF2B5EF4-FFF2-40B4-BE49-F238E27FC236}">
                        <a16:creationId xmlns:a16="http://schemas.microsoft.com/office/drawing/2014/main" id="{3079CB38-4477-1794-5B8D-91A1FCE808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77" name="Group 976">
                  <a:extLst>
                    <a:ext uri="{FF2B5EF4-FFF2-40B4-BE49-F238E27FC236}">
                      <a16:creationId xmlns:a16="http://schemas.microsoft.com/office/drawing/2014/main" id="{9C0A29A4-40F0-384D-1DF0-D2ADBB697AAE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90" name="Line 55">
                    <a:extLst>
                      <a:ext uri="{FF2B5EF4-FFF2-40B4-BE49-F238E27FC236}">
                        <a16:creationId xmlns:a16="http://schemas.microsoft.com/office/drawing/2014/main" id="{636D38A2-DB4F-BEB4-269B-2EAA677A3E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91" name="AutoShape 56">
                    <a:extLst>
                      <a:ext uri="{FF2B5EF4-FFF2-40B4-BE49-F238E27FC236}">
                        <a16:creationId xmlns:a16="http://schemas.microsoft.com/office/drawing/2014/main" id="{87433CA7-1653-D0A4-B812-4348EBBA32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78" name="Group 977">
                  <a:extLst>
                    <a:ext uri="{FF2B5EF4-FFF2-40B4-BE49-F238E27FC236}">
                      <a16:creationId xmlns:a16="http://schemas.microsoft.com/office/drawing/2014/main" id="{AA24EE90-4709-E3F4-E2F3-5B959C84C616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8" name="Line 55">
                    <a:extLst>
                      <a:ext uri="{FF2B5EF4-FFF2-40B4-BE49-F238E27FC236}">
                        <a16:creationId xmlns:a16="http://schemas.microsoft.com/office/drawing/2014/main" id="{E2EDD397-6D49-F996-984D-DDA7E4C119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9" name="AutoShape 56">
                    <a:extLst>
                      <a:ext uri="{FF2B5EF4-FFF2-40B4-BE49-F238E27FC236}">
                        <a16:creationId xmlns:a16="http://schemas.microsoft.com/office/drawing/2014/main" id="{62C4A85B-6463-B131-5579-73010A1D7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79" name="Group 978">
                  <a:extLst>
                    <a:ext uri="{FF2B5EF4-FFF2-40B4-BE49-F238E27FC236}">
                      <a16:creationId xmlns:a16="http://schemas.microsoft.com/office/drawing/2014/main" id="{5ABEBAD1-30C9-DD98-84AA-E7FE6C3F442A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6" name="Line 55">
                    <a:extLst>
                      <a:ext uri="{FF2B5EF4-FFF2-40B4-BE49-F238E27FC236}">
                        <a16:creationId xmlns:a16="http://schemas.microsoft.com/office/drawing/2014/main" id="{258EE2B5-753D-E818-E495-480FB3FBC4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7" name="AutoShape 56">
                    <a:extLst>
                      <a:ext uri="{FF2B5EF4-FFF2-40B4-BE49-F238E27FC236}">
                        <a16:creationId xmlns:a16="http://schemas.microsoft.com/office/drawing/2014/main" id="{1DB6419D-EA1E-F578-BAF5-70D6F834CA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80" name="Group 979">
                  <a:extLst>
                    <a:ext uri="{FF2B5EF4-FFF2-40B4-BE49-F238E27FC236}">
                      <a16:creationId xmlns:a16="http://schemas.microsoft.com/office/drawing/2014/main" id="{A3064F67-3095-6512-21CD-AF0A22BEAD6D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4" name="Line 55">
                    <a:extLst>
                      <a:ext uri="{FF2B5EF4-FFF2-40B4-BE49-F238E27FC236}">
                        <a16:creationId xmlns:a16="http://schemas.microsoft.com/office/drawing/2014/main" id="{D1640CD2-FA09-5AD7-8743-CC36AB690A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5" name="AutoShape 56">
                    <a:extLst>
                      <a:ext uri="{FF2B5EF4-FFF2-40B4-BE49-F238E27FC236}">
                        <a16:creationId xmlns:a16="http://schemas.microsoft.com/office/drawing/2014/main" id="{8AA9DD6E-7E5D-6972-B59F-3151B33FF5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81" name="Group 980">
                  <a:extLst>
                    <a:ext uri="{FF2B5EF4-FFF2-40B4-BE49-F238E27FC236}">
                      <a16:creationId xmlns:a16="http://schemas.microsoft.com/office/drawing/2014/main" id="{4BF0855D-1B43-B82C-6B16-E1387D6F511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82" name="Line 55">
                    <a:extLst>
                      <a:ext uri="{FF2B5EF4-FFF2-40B4-BE49-F238E27FC236}">
                        <a16:creationId xmlns:a16="http://schemas.microsoft.com/office/drawing/2014/main" id="{8B4A55AC-D2D8-ED8F-D9E3-E84C04DBBD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83" name="AutoShape 56">
                    <a:extLst>
                      <a:ext uri="{FF2B5EF4-FFF2-40B4-BE49-F238E27FC236}">
                        <a16:creationId xmlns:a16="http://schemas.microsoft.com/office/drawing/2014/main" id="{E5E0DF1D-BD82-C9D0-4B86-F09B214D0E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78" name="Group 877">
                <a:extLst>
                  <a:ext uri="{FF2B5EF4-FFF2-40B4-BE49-F238E27FC236}">
                    <a16:creationId xmlns:a16="http://schemas.microsoft.com/office/drawing/2014/main" id="{27F84DF8-60C7-0B7B-2739-82F52640C863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974" name="Line 55">
                  <a:extLst>
                    <a:ext uri="{FF2B5EF4-FFF2-40B4-BE49-F238E27FC236}">
                      <a16:creationId xmlns:a16="http://schemas.microsoft.com/office/drawing/2014/main" id="{1E505FB2-66F9-AA9C-E6A5-151BA374D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75" name="AutoShape 56">
                  <a:extLst>
                    <a:ext uri="{FF2B5EF4-FFF2-40B4-BE49-F238E27FC236}">
                      <a16:creationId xmlns:a16="http://schemas.microsoft.com/office/drawing/2014/main" id="{D3DC30E0-185D-0E3D-47ED-028EBF6E6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79" name="Group 878">
                <a:extLst>
                  <a:ext uri="{FF2B5EF4-FFF2-40B4-BE49-F238E27FC236}">
                    <a16:creationId xmlns:a16="http://schemas.microsoft.com/office/drawing/2014/main" id="{4B17A86E-FAEC-AFDE-4277-24A8896EAC58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972" name="Line 55">
                  <a:extLst>
                    <a:ext uri="{FF2B5EF4-FFF2-40B4-BE49-F238E27FC236}">
                      <a16:creationId xmlns:a16="http://schemas.microsoft.com/office/drawing/2014/main" id="{8772DEAE-3065-0B66-3E6B-29D39F7171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73" name="AutoShape 56">
                  <a:extLst>
                    <a:ext uri="{FF2B5EF4-FFF2-40B4-BE49-F238E27FC236}">
                      <a16:creationId xmlns:a16="http://schemas.microsoft.com/office/drawing/2014/main" id="{F946BDA2-4AAB-88AF-AB6D-29CC5413E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0" name="Group 879">
                <a:extLst>
                  <a:ext uri="{FF2B5EF4-FFF2-40B4-BE49-F238E27FC236}">
                    <a16:creationId xmlns:a16="http://schemas.microsoft.com/office/drawing/2014/main" id="{09E552A7-C201-6346-A4EB-23383B65A70A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970" name="Line 55">
                  <a:extLst>
                    <a:ext uri="{FF2B5EF4-FFF2-40B4-BE49-F238E27FC236}">
                      <a16:creationId xmlns:a16="http://schemas.microsoft.com/office/drawing/2014/main" id="{70A4AF26-CAD0-8106-7108-21547DE3C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71" name="AutoShape 56">
                  <a:extLst>
                    <a:ext uri="{FF2B5EF4-FFF2-40B4-BE49-F238E27FC236}">
                      <a16:creationId xmlns:a16="http://schemas.microsoft.com/office/drawing/2014/main" id="{D610F431-FD24-07EC-389C-2DEF1D413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1" name="Group 880">
                <a:extLst>
                  <a:ext uri="{FF2B5EF4-FFF2-40B4-BE49-F238E27FC236}">
                    <a16:creationId xmlns:a16="http://schemas.microsoft.com/office/drawing/2014/main" id="{B5E973B2-3C9C-057B-208E-C6969D62E715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968" name="Line 55">
                  <a:extLst>
                    <a:ext uri="{FF2B5EF4-FFF2-40B4-BE49-F238E27FC236}">
                      <a16:creationId xmlns:a16="http://schemas.microsoft.com/office/drawing/2014/main" id="{D0D54EE3-457B-BC72-759D-E135ED938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69" name="AutoShape 56">
                  <a:extLst>
                    <a:ext uri="{FF2B5EF4-FFF2-40B4-BE49-F238E27FC236}">
                      <a16:creationId xmlns:a16="http://schemas.microsoft.com/office/drawing/2014/main" id="{09C1256D-7A44-E6A1-D081-FAA8EF572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2" name="Group 881">
                <a:extLst>
                  <a:ext uri="{FF2B5EF4-FFF2-40B4-BE49-F238E27FC236}">
                    <a16:creationId xmlns:a16="http://schemas.microsoft.com/office/drawing/2014/main" id="{F482B33A-09F0-2BA6-FC09-3B8B85B1225E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966" name="Line 55">
                  <a:extLst>
                    <a:ext uri="{FF2B5EF4-FFF2-40B4-BE49-F238E27FC236}">
                      <a16:creationId xmlns:a16="http://schemas.microsoft.com/office/drawing/2014/main" id="{1B0F4F77-0317-06A7-8569-F04E7AB47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967" name="AutoShape 56">
                  <a:extLst>
                    <a:ext uri="{FF2B5EF4-FFF2-40B4-BE49-F238E27FC236}">
                      <a16:creationId xmlns:a16="http://schemas.microsoft.com/office/drawing/2014/main" id="{A4D70BBB-6757-366D-1C00-57CB9DD1B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883" name="Group 882">
                <a:extLst>
                  <a:ext uri="{FF2B5EF4-FFF2-40B4-BE49-F238E27FC236}">
                    <a16:creationId xmlns:a16="http://schemas.microsoft.com/office/drawing/2014/main" id="{558047E5-39BD-664A-C5D9-B9D177DAACEB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48" name="Group 947">
                  <a:extLst>
                    <a:ext uri="{FF2B5EF4-FFF2-40B4-BE49-F238E27FC236}">
                      <a16:creationId xmlns:a16="http://schemas.microsoft.com/office/drawing/2014/main" id="{E93C1651-ED3E-C5B1-9E69-AC7CB9145056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4" name="Line 55">
                    <a:extLst>
                      <a:ext uri="{FF2B5EF4-FFF2-40B4-BE49-F238E27FC236}">
                        <a16:creationId xmlns:a16="http://schemas.microsoft.com/office/drawing/2014/main" id="{8F7180B6-19B1-8FF1-9897-5C1D4A8040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5" name="AutoShape 56">
                    <a:extLst>
                      <a:ext uri="{FF2B5EF4-FFF2-40B4-BE49-F238E27FC236}">
                        <a16:creationId xmlns:a16="http://schemas.microsoft.com/office/drawing/2014/main" id="{9A5B1548-6839-9645-48F6-4FB5F3BB2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49" name="Group 948">
                  <a:extLst>
                    <a:ext uri="{FF2B5EF4-FFF2-40B4-BE49-F238E27FC236}">
                      <a16:creationId xmlns:a16="http://schemas.microsoft.com/office/drawing/2014/main" id="{FD2DBD9F-3B15-E671-B532-B80BD43E1867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2" name="Line 55">
                    <a:extLst>
                      <a:ext uri="{FF2B5EF4-FFF2-40B4-BE49-F238E27FC236}">
                        <a16:creationId xmlns:a16="http://schemas.microsoft.com/office/drawing/2014/main" id="{801052FA-84E8-8EE8-1DB5-885E4E9941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3" name="AutoShape 56">
                    <a:extLst>
                      <a:ext uri="{FF2B5EF4-FFF2-40B4-BE49-F238E27FC236}">
                        <a16:creationId xmlns:a16="http://schemas.microsoft.com/office/drawing/2014/main" id="{FF972B65-4BEE-99A9-B915-4D6879A333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0" name="Group 949">
                  <a:extLst>
                    <a:ext uri="{FF2B5EF4-FFF2-40B4-BE49-F238E27FC236}">
                      <a16:creationId xmlns:a16="http://schemas.microsoft.com/office/drawing/2014/main" id="{F161189A-467C-0A34-6A11-632C94EBF0DE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0" name="Line 55">
                    <a:extLst>
                      <a:ext uri="{FF2B5EF4-FFF2-40B4-BE49-F238E27FC236}">
                        <a16:creationId xmlns:a16="http://schemas.microsoft.com/office/drawing/2014/main" id="{E001617A-9AB6-AD3F-1D41-08410CF4F8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1" name="AutoShape 56">
                    <a:extLst>
                      <a:ext uri="{FF2B5EF4-FFF2-40B4-BE49-F238E27FC236}">
                        <a16:creationId xmlns:a16="http://schemas.microsoft.com/office/drawing/2014/main" id="{FE786CB1-3335-29C6-88DC-798EA04729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1" name="Group 950">
                  <a:extLst>
                    <a:ext uri="{FF2B5EF4-FFF2-40B4-BE49-F238E27FC236}">
                      <a16:creationId xmlns:a16="http://schemas.microsoft.com/office/drawing/2014/main" id="{82CFA85E-730A-A8EE-03F3-D87D7AEFBB8E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58" name="Line 55">
                    <a:extLst>
                      <a:ext uri="{FF2B5EF4-FFF2-40B4-BE49-F238E27FC236}">
                        <a16:creationId xmlns:a16="http://schemas.microsoft.com/office/drawing/2014/main" id="{4530E4FD-A6CD-E78F-230E-DEB42245C3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59" name="AutoShape 56">
                    <a:extLst>
                      <a:ext uri="{FF2B5EF4-FFF2-40B4-BE49-F238E27FC236}">
                        <a16:creationId xmlns:a16="http://schemas.microsoft.com/office/drawing/2014/main" id="{C826C575-9B10-A24C-2B79-931580FAB5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891CAD15-CA1C-89B2-26FE-4C37CABF9E54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56" name="Line 55">
                    <a:extLst>
                      <a:ext uri="{FF2B5EF4-FFF2-40B4-BE49-F238E27FC236}">
                        <a16:creationId xmlns:a16="http://schemas.microsoft.com/office/drawing/2014/main" id="{91B1A4CF-D6EE-7CF5-ED6B-A384F8FB3C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57" name="AutoShape 56">
                    <a:extLst>
                      <a:ext uri="{FF2B5EF4-FFF2-40B4-BE49-F238E27FC236}">
                        <a16:creationId xmlns:a16="http://schemas.microsoft.com/office/drawing/2014/main" id="{8D6D1C6C-FDD3-1227-8083-887553CF27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50994869-045E-1EB2-4662-2942CDFAE5AD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54" name="Line 55">
                    <a:extLst>
                      <a:ext uri="{FF2B5EF4-FFF2-40B4-BE49-F238E27FC236}">
                        <a16:creationId xmlns:a16="http://schemas.microsoft.com/office/drawing/2014/main" id="{D49531C7-383C-39F6-58DA-3C48125561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55" name="AutoShape 56">
                    <a:extLst>
                      <a:ext uri="{FF2B5EF4-FFF2-40B4-BE49-F238E27FC236}">
                        <a16:creationId xmlns:a16="http://schemas.microsoft.com/office/drawing/2014/main" id="{0EF3441A-542F-C6DC-3C6A-9E37C72732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84" name="Group 883">
                <a:extLst>
                  <a:ext uri="{FF2B5EF4-FFF2-40B4-BE49-F238E27FC236}">
                    <a16:creationId xmlns:a16="http://schemas.microsoft.com/office/drawing/2014/main" id="{369E6CC9-856A-4AA2-9351-A4D51D463A80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930" name="Group 929">
                  <a:extLst>
                    <a:ext uri="{FF2B5EF4-FFF2-40B4-BE49-F238E27FC236}">
                      <a16:creationId xmlns:a16="http://schemas.microsoft.com/office/drawing/2014/main" id="{9D35EE05-16AC-76D8-E82B-795F9076F5A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6" name="Line 55">
                    <a:extLst>
                      <a:ext uri="{FF2B5EF4-FFF2-40B4-BE49-F238E27FC236}">
                        <a16:creationId xmlns:a16="http://schemas.microsoft.com/office/drawing/2014/main" id="{5BAEC17E-56F1-7E91-492A-99A10B5ED1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7" name="AutoShape 56">
                    <a:extLst>
                      <a:ext uri="{FF2B5EF4-FFF2-40B4-BE49-F238E27FC236}">
                        <a16:creationId xmlns:a16="http://schemas.microsoft.com/office/drawing/2014/main" id="{6D232106-BC6F-91D6-8B7B-EA379CEDB3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1" name="Group 930">
                  <a:extLst>
                    <a:ext uri="{FF2B5EF4-FFF2-40B4-BE49-F238E27FC236}">
                      <a16:creationId xmlns:a16="http://schemas.microsoft.com/office/drawing/2014/main" id="{89BA2187-2F04-F9B7-F94D-889B9A468BE2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4" name="Line 55">
                    <a:extLst>
                      <a:ext uri="{FF2B5EF4-FFF2-40B4-BE49-F238E27FC236}">
                        <a16:creationId xmlns:a16="http://schemas.microsoft.com/office/drawing/2014/main" id="{8897EA89-94FF-5D9C-60F3-5A00A15428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5" name="AutoShape 56">
                    <a:extLst>
                      <a:ext uri="{FF2B5EF4-FFF2-40B4-BE49-F238E27FC236}">
                        <a16:creationId xmlns:a16="http://schemas.microsoft.com/office/drawing/2014/main" id="{AC3E4464-BD74-9972-411D-97F1D2D0D0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2" name="Group 931">
                  <a:extLst>
                    <a:ext uri="{FF2B5EF4-FFF2-40B4-BE49-F238E27FC236}">
                      <a16:creationId xmlns:a16="http://schemas.microsoft.com/office/drawing/2014/main" id="{74C16F9F-0C0A-5C82-20A3-ECE31281B658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2" name="Line 55">
                    <a:extLst>
                      <a:ext uri="{FF2B5EF4-FFF2-40B4-BE49-F238E27FC236}">
                        <a16:creationId xmlns:a16="http://schemas.microsoft.com/office/drawing/2014/main" id="{A3EC17F7-3698-C251-2A1D-18A2C57898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3" name="AutoShape 56">
                    <a:extLst>
                      <a:ext uri="{FF2B5EF4-FFF2-40B4-BE49-F238E27FC236}">
                        <a16:creationId xmlns:a16="http://schemas.microsoft.com/office/drawing/2014/main" id="{DEBC34E7-CF9F-8A42-8DD1-4877BA699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3" name="Group 932">
                  <a:extLst>
                    <a:ext uri="{FF2B5EF4-FFF2-40B4-BE49-F238E27FC236}">
                      <a16:creationId xmlns:a16="http://schemas.microsoft.com/office/drawing/2014/main" id="{FBB0724E-E6E8-9AD0-E2AF-32C5078886A8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40" name="Line 55">
                    <a:extLst>
                      <a:ext uri="{FF2B5EF4-FFF2-40B4-BE49-F238E27FC236}">
                        <a16:creationId xmlns:a16="http://schemas.microsoft.com/office/drawing/2014/main" id="{07C747F4-2505-E740-7C0B-BCE8EA1F80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41" name="AutoShape 56">
                    <a:extLst>
                      <a:ext uri="{FF2B5EF4-FFF2-40B4-BE49-F238E27FC236}">
                        <a16:creationId xmlns:a16="http://schemas.microsoft.com/office/drawing/2014/main" id="{3692CA66-F56A-A314-7527-9BA953B685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4" name="Group 933">
                  <a:extLst>
                    <a:ext uri="{FF2B5EF4-FFF2-40B4-BE49-F238E27FC236}">
                      <a16:creationId xmlns:a16="http://schemas.microsoft.com/office/drawing/2014/main" id="{423944B1-93B3-3C20-EEF2-CD6317DF714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38" name="Line 55">
                    <a:extLst>
                      <a:ext uri="{FF2B5EF4-FFF2-40B4-BE49-F238E27FC236}">
                        <a16:creationId xmlns:a16="http://schemas.microsoft.com/office/drawing/2014/main" id="{E470C9DE-0D80-162B-AF65-94460A733C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39" name="AutoShape 56">
                    <a:extLst>
                      <a:ext uri="{FF2B5EF4-FFF2-40B4-BE49-F238E27FC236}">
                        <a16:creationId xmlns:a16="http://schemas.microsoft.com/office/drawing/2014/main" id="{DBB3F03C-D725-C87F-8AFC-2DE53CF0C6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E96BC90A-5D10-B6E1-B237-CD87A3C0E02B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36" name="Line 55">
                    <a:extLst>
                      <a:ext uri="{FF2B5EF4-FFF2-40B4-BE49-F238E27FC236}">
                        <a16:creationId xmlns:a16="http://schemas.microsoft.com/office/drawing/2014/main" id="{F620FD0C-C725-1830-758A-38E4E4B1EE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37" name="AutoShape 56">
                    <a:extLst>
                      <a:ext uri="{FF2B5EF4-FFF2-40B4-BE49-F238E27FC236}">
                        <a16:creationId xmlns:a16="http://schemas.microsoft.com/office/drawing/2014/main" id="{A0798711-5D9B-0163-CE33-67ACA05648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885" name="Group 884">
                <a:extLst>
                  <a:ext uri="{FF2B5EF4-FFF2-40B4-BE49-F238E27FC236}">
                    <a16:creationId xmlns:a16="http://schemas.microsoft.com/office/drawing/2014/main" id="{0497E764-7BE7-9053-77A0-AEDFAC1D16FE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926" name="Rectangle 925">
                  <a:extLst>
                    <a:ext uri="{FF2B5EF4-FFF2-40B4-BE49-F238E27FC236}">
                      <a16:creationId xmlns:a16="http://schemas.microsoft.com/office/drawing/2014/main" id="{B525749F-758C-F22A-1691-901145250B09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B93E8366-88AB-9B65-D519-EA119B56EE1D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28" name="Chord 927">
                  <a:extLst>
                    <a:ext uri="{FF2B5EF4-FFF2-40B4-BE49-F238E27FC236}">
                      <a16:creationId xmlns:a16="http://schemas.microsoft.com/office/drawing/2014/main" id="{A11C9AC1-98F5-988C-55D3-ECDCD5163329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9" name="Rectangle 928">
                  <a:extLst>
                    <a:ext uri="{FF2B5EF4-FFF2-40B4-BE49-F238E27FC236}">
                      <a16:creationId xmlns:a16="http://schemas.microsoft.com/office/drawing/2014/main" id="{6AF7554E-B62D-2B39-FC8E-FEB8D154756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6" name="Group 885">
                <a:extLst>
                  <a:ext uri="{FF2B5EF4-FFF2-40B4-BE49-F238E27FC236}">
                    <a16:creationId xmlns:a16="http://schemas.microsoft.com/office/drawing/2014/main" id="{FE1C111F-6609-3FA7-D27D-CAB677B4CCF0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922" name="Rectangle 921">
                  <a:extLst>
                    <a:ext uri="{FF2B5EF4-FFF2-40B4-BE49-F238E27FC236}">
                      <a16:creationId xmlns:a16="http://schemas.microsoft.com/office/drawing/2014/main" id="{87BFB32F-E6ED-C1E5-591F-BE63022AC504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4904D7EB-0BE1-390C-A981-6C0F9F17850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24" name="Chord 923">
                  <a:extLst>
                    <a:ext uri="{FF2B5EF4-FFF2-40B4-BE49-F238E27FC236}">
                      <a16:creationId xmlns:a16="http://schemas.microsoft.com/office/drawing/2014/main" id="{35D107BD-F9A1-82B4-7091-C41B6C7532B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5" name="Rectangle 924">
                  <a:extLst>
                    <a:ext uri="{FF2B5EF4-FFF2-40B4-BE49-F238E27FC236}">
                      <a16:creationId xmlns:a16="http://schemas.microsoft.com/office/drawing/2014/main" id="{3D1E23C0-9B3C-6D6C-1037-D14197FAFF1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7" name="Group 886">
                <a:extLst>
                  <a:ext uri="{FF2B5EF4-FFF2-40B4-BE49-F238E27FC236}">
                    <a16:creationId xmlns:a16="http://schemas.microsoft.com/office/drawing/2014/main" id="{9E367F22-539C-062C-F040-AE8674CC6DE3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918" name="Rectangle 917">
                  <a:extLst>
                    <a:ext uri="{FF2B5EF4-FFF2-40B4-BE49-F238E27FC236}">
                      <a16:creationId xmlns:a16="http://schemas.microsoft.com/office/drawing/2014/main" id="{CC385337-E0FF-C4A0-136C-95A7D1CEF5B3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19" name="Rectangle 918">
                  <a:extLst>
                    <a:ext uri="{FF2B5EF4-FFF2-40B4-BE49-F238E27FC236}">
                      <a16:creationId xmlns:a16="http://schemas.microsoft.com/office/drawing/2014/main" id="{7498F083-2096-F2AD-A889-F6FBAE21A8C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20" name="Chord 919">
                  <a:extLst>
                    <a:ext uri="{FF2B5EF4-FFF2-40B4-BE49-F238E27FC236}">
                      <a16:creationId xmlns:a16="http://schemas.microsoft.com/office/drawing/2014/main" id="{B36745E1-F229-6AAE-DE79-67B7E5B7ADC0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1" name="Rectangle 920">
                  <a:extLst>
                    <a:ext uri="{FF2B5EF4-FFF2-40B4-BE49-F238E27FC236}">
                      <a16:creationId xmlns:a16="http://schemas.microsoft.com/office/drawing/2014/main" id="{9E3A3884-FAF4-76D4-9E32-7403AE9503CF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8" name="Group 887">
                <a:extLst>
                  <a:ext uri="{FF2B5EF4-FFF2-40B4-BE49-F238E27FC236}">
                    <a16:creationId xmlns:a16="http://schemas.microsoft.com/office/drawing/2014/main" id="{0CA8218D-38C1-AF73-CBFE-DD1BC366D407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914" name="Rectangle 913">
                  <a:extLst>
                    <a:ext uri="{FF2B5EF4-FFF2-40B4-BE49-F238E27FC236}">
                      <a16:creationId xmlns:a16="http://schemas.microsoft.com/office/drawing/2014/main" id="{32D4BD5C-4029-ACE1-343B-AAD0F63B93B2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15" name="Rectangle 914">
                  <a:extLst>
                    <a:ext uri="{FF2B5EF4-FFF2-40B4-BE49-F238E27FC236}">
                      <a16:creationId xmlns:a16="http://schemas.microsoft.com/office/drawing/2014/main" id="{8CCBD2D0-D649-24DE-DEEC-E6E673E039F2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16" name="Chord 915">
                  <a:extLst>
                    <a:ext uri="{FF2B5EF4-FFF2-40B4-BE49-F238E27FC236}">
                      <a16:creationId xmlns:a16="http://schemas.microsoft.com/office/drawing/2014/main" id="{F7B6A28E-90BF-B081-553B-3345BE2F6B80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7" name="Rectangle 916">
                  <a:extLst>
                    <a:ext uri="{FF2B5EF4-FFF2-40B4-BE49-F238E27FC236}">
                      <a16:creationId xmlns:a16="http://schemas.microsoft.com/office/drawing/2014/main" id="{77423D3E-8CD5-9178-F1C8-F70331C272FE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89" name="Group 888">
                <a:extLst>
                  <a:ext uri="{FF2B5EF4-FFF2-40B4-BE49-F238E27FC236}">
                    <a16:creationId xmlns:a16="http://schemas.microsoft.com/office/drawing/2014/main" id="{E51096E8-9C51-291B-EE36-EDD22CA9129B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910" name="Rectangle 909">
                  <a:extLst>
                    <a:ext uri="{FF2B5EF4-FFF2-40B4-BE49-F238E27FC236}">
                      <a16:creationId xmlns:a16="http://schemas.microsoft.com/office/drawing/2014/main" id="{5C5AC783-041D-4F8B-555F-9932487E9642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3EACBBB3-A783-6CED-3BF3-3EAAD2400BF2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12" name="Chord 911">
                  <a:extLst>
                    <a:ext uri="{FF2B5EF4-FFF2-40B4-BE49-F238E27FC236}">
                      <a16:creationId xmlns:a16="http://schemas.microsoft.com/office/drawing/2014/main" id="{BA443EB6-0E79-7CE1-7288-96F5A61EC6A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3" name="Rectangle 912">
                  <a:extLst>
                    <a:ext uri="{FF2B5EF4-FFF2-40B4-BE49-F238E27FC236}">
                      <a16:creationId xmlns:a16="http://schemas.microsoft.com/office/drawing/2014/main" id="{0E30AC77-2819-A649-1C93-B83AD83FB558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0" name="Group 889">
                <a:extLst>
                  <a:ext uri="{FF2B5EF4-FFF2-40B4-BE49-F238E27FC236}">
                    <a16:creationId xmlns:a16="http://schemas.microsoft.com/office/drawing/2014/main" id="{AE0D1DEE-92DE-616B-83AD-4E7EA533308F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906" name="Rectangle 905">
                  <a:extLst>
                    <a:ext uri="{FF2B5EF4-FFF2-40B4-BE49-F238E27FC236}">
                      <a16:creationId xmlns:a16="http://schemas.microsoft.com/office/drawing/2014/main" id="{E6C6958A-D808-779E-23FD-0B78B988B896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07" name="Rectangle 906">
                  <a:extLst>
                    <a:ext uri="{FF2B5EF4-FFF2-40B4-BE49-F238E27FC236}">
                      <a16:creationId xmlns:a16="http://schemas.microsoft.com/office/drawing/2014/main" id="{BD1792D0-7EF9-6D3D-E581-E5F68587EFD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08" name="Chord 907">
                  <a:extLst>
                    <a:ext uri="{FF2B5EF4-FFF2-40B4-BE49-F238E27FC236}">
                      <a16:creationId xmlns:a16="http://schemas.microsoft.com/office/drawing/2014/main" id="{096A2173-EE11-5EA5-E9A1-BD80721C787F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9" name="Rectangle 908">
                  <a:extLst>
                    <a:ext uri="{FF2B5EF4-FFF2-40B4-BE49-F238E27FC236}">
                      <a16:creationId xmlns:a16="http://schemas.microsoft.com/office/drawing/2014/main" id="{CA0C1D98-7F34-E4B6-CD2B-E1ABAC94768E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1" name="Group 890">
                <a:extLst>
                  <a:ext uri="{FF2B5EF4-FFF2-40B4-BE49-F238E27FC236}">
                    <a16:creationId xmlns:a16="http://schemas.microsoft.com/office/drawing/2014/main" id="{F67A0B68-A9AD-9D9E-9CDB-07FA053620A8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902" name="Rectangle 901">
                  <a:extLst>
                    <a:ext uri="{FF2B5EF4-FFF2-40B4-BE49-F238E27FC236}">
                      <a16:creationId xmlns:a16="http://schemas.microsoft.com/office/drawing/2014/main" id="{39259A02-A375-7385-E2A5-93D9D6968668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903" name="Rectangle 902">
                  <a:extLst>
                    <a:ext uri="{FF2B5EF4-FFF2-40B4-BE49-F238E27FC236}">
                      <a16:creationId xmlns:a16="http://schemas.microsoft.com/office/drawing/2014/main" id="{99487727-B7AD-066E-8978-3EC8D8CBFB5C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04" name="Chord 903">
                  <a:extLst>
                    <a:ext uri="{FF2B5EF4-FFF2-40B4-BE49-F238E27FC236}">
                      <a16:creationId xmlns:a16="http://schemas.microsoft.com/office/drawing/2014/main" id="{2595D6A6-1FAC-46E7-F966-5726200D9379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5" name="Rectangle 904">
                  <a:extLst>
                    <a:ext uri="{FF2B5EF4-FFF2-40B4-BE49-F238E27FC236}">
                      <a16:creationId xmlns:a16="http://schemas.microsoft.com/office/drawing/2014/main" id="{504A2813-13B2-36B4-9B35-5BB5FF10DDC6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2" name="Group 891">
                <a:extLst>
                  <a:ext uri="{FF2B5EF4-FFF2-40B4-BE49-F238E27FC236}">
                    <a16:creationId xmlns:a16="http://schemas.microsoft.com/office/drawing/2014/main" id="{3F636C1C-280A-F3BF-C1EE-DFAC827287E4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898" name="Rectangle 897">
                  <a:extLst>
                    <a:ext uri="{FF2B5EF4-FFF2-40B4-BE49-F238E27FC236}">
                      <a16:creationId xmlns:a16="http://schemas.microsoft.com/office/drawing/2014/main" id="{82DD883D-0A78-BC58-6FD0-41B206192F19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99" name="Rectangle 898">
                  <a:extLst>
                    <a:ext uri="{FF2B5EF4-FFF2-40B4-BE49-F238E27FC236}">
                      <a16:creationId xmlns:a16="http://schemas.microsoft.com/office/drawing/2014/main" id="{90AD87AF-BCB7-AF54-A091-9892A6FA4CE8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00" name="Chord 899">
                  <a:extLst>
                    <a:ext uri="{FF2B5EF4-FFF2-40B4-BE49-F238E27FC236}">
                      <a16:creationId xmlns:a16="http://schemas.microsoft.com/office/drawing/2014/main" id="{ADBDB133-0E3F-5C3C-D88F-0A7EB99346BE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1" name="Rectangle 900">
                  <a:extLst>
                    <a:ext uri="{FF2B5EF4-FFF2-40B4-BE49-F238E27FC236}">
                      <a16:creationId xmlns:a16="http://schemas.microsoft.com/office/drawing/2014/main" id="{441D381A-20CE-2B8E-B620-D659C1AF8013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893" name="Group 892">
                <a:extLst>
                  <a:ext uri="{FF2B5EF4-FFF2-40B4-BE49-F238E27FC236}">
                    <a16:creationId xmlns:a16="http://schemas.microsoft.com/office/drawing/2014/main" id="{318B017C-DD0F-126D-1788-E5F3601A96EA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896" name="Line 55">
                  <a:extLst>
                    <a:ext uri="{FF2B5EF4-FFF2-40B4-BE49-F238E27FC236}">
                      <a16:creationId xmlns:a16="http://schemas.microsoft.com/office/drawing/2014/main" id="{51F05B39-F15B-6158-F211-3C18AE8AF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97" name="AutoShape 56">
                  <a:extLst>
                    <a:ext uri="{FF2B5EF4-FFF2-40B4-BE49-F238E27FC236}">
                      <a16:creationId xmlns:a16="http://schemas.microsoft.com/office/drawing/2014/main" id="{B357A2C1-34AC-3537-E452-DD8A4AC916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cxnSp>
            <p:nvCxnSpPr>
              <p:cNvPr id="894" name="Straight Connector 893">
                <a:extLst>
                  <a:ext uri="{FF2B5EF4-FFF2-40B4-BE49-F238E27FC236}">
                    <a16:creationId xmlns:a16="http://schemas.microsoft.com/office/drawing/2014/main" id="{6E9B82C5-067F-D522-8FBF-D8935784D4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2620" y="3376127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>
                <a:extLst>
                  <a:ext uri="{FF2B5EF4-FFF2-40B4-BE49-F238E27FC236}">
                    <a16:creationId xmlns:a16="http://schemas.microsoft.com/office/drawing/2014/main" id="{5F5F8BFF-754B-7C17-FA94-7E05461209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0298" y="1708366"/>
                <a:ext cx="0" cy="122271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F82961E-8AD6-A397-0E85-EA8D89BCA53F}"/>
                </a:ext>
              </a:extLst>
            </p:cNvPr>
            <p:cNvGrpSpPr/>
            <p:nvPr/>
          </p:nvGrpSpPr>
          <p:grpSpPr>
            <a:xfrm>
              <a:off x="4584730" y="2813548"/>
              <a:ext cx="2350168" cy="1222369"/>
              <a:chOff x="3664492" y="746516"/>
              <a:chExt cx="6665806" cy="3522550"/>
            </a:xfrm>
          </p:grpSpPr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86D07AA4-7C01-A533-0429-D4C49F8D094B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832" name="Rectangle 831">
                  <a:extLst>
                    <a:ext uri="{FF2B5EF4-FFF2-40B4-BE49-F238E27FC236}">
                      <a16:creationId xmlns:a16="http://schemas.microsoft.com/office/drawing/2014/main" id="{AA488BBE-B6E6-4D9A-5330-D87D57062698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33" name="Rectangle 832">
                  <a:extLst>
                    <a:ext uri="{FF2B5EF4-FFF2-40B4-BE49-F238E27FC236}">
                      <a16:creationId xmlns:a16="http://schemas.microsoft.com/office/drawing/2014/main" id="{59AF7956-E47D-1B50-A274-F67DF51D554A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34" name="Rectangle 833">
                  <a:extLst>
                    <a:ext uri="{FF2B5EF4-FFF2-40B4-BE49-F238E27FC236}">
                      <a16:creationId xmlns:a16="http://schemas.microsoft.com/office/drawing/2014/main" id="{AE940351-23E5-5036-DF9F-35E3D8093A26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35" name="Rectangle 834">
                  <a:extLst>
                    <a:ext uri="{FF2B5EF4-FFF2-40B4-BE49-F238E27FC236}">
                      <a16:creationId xmlns:a16="http://schemas.microsoft.com/office/drawing/2014/main" id="{6079726C-1BD1-0377-4848-8DC7A0779DBE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BD3F6AE9-5F44-4D36-113E-0CC5407EC456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B3E98496-60EC-46F7-4467-073C180DA5B1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826" name="Freeform 366">
                  <a:extLst>
                    <a:ext uri="{FF2B5EF4-FFF2-40B4-BE49-F238E27FC236}">
                      <a16:creationId xmlns:a16="http://schemas.microsoft.com/office/drawing/2014/main" id="{00A98EDD-C22E-BCE7-8A27-834DB1AF1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27" name="Freeform 366">
                  <a:extLst>
                    <a:ext uri="{FF2B5EF4-FFF2-40B4-BE49-F238E27FC236}">
                      <a16:creationId xmlns:a16="http://schemas.microsoft.com/office/drawing/2014/main" id="{D37A4593-1707-5FC1-F059-ECC6FDDBE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28" name="Freeform 366">
                  <a:extLst>
                    <a:ext uri="{FF2B5EF4-FFF2-40B4-BE49-F238E27FC236}">
                      <a16:creationId xmlns:a16="http://schemas.microsoft.com/office/drawing/2014/main" id="{467CE8D6-868D-7E5F-B8D7-A88B01FB6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29" name="Freeform 366">
                  <a:extLst>
                    <a:ext uri="{FF2B5EF4-FFF2-40B4-BE49-F238E27FC236}">
                      <a16:creationId xmlns:a16="http://schemas.microsoft.com/office/drawing/2014/main" id="{5D7D47E1-29B2-C0FE-8225-0F934D923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30" name="Freeform 366">
                  <a:extLst>
                    <a:ext uri="{FF2B5EF4-FFF2-40B4-BE49-F238E27FC236}">
                      <a16:creationId xmlns:a16="http://schemas.microsoft.com/office/drawing/2014/main" id="{C3791B56-CE11-7787-491D-6EA07C950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831" name="Freeform 366">
                  <a:extLst>
                    <a:ext uri="{FF2B5EF4-FFF2-40B4-BE49-F238E27FC236}">
                      <a16:creationId xmlns:a16="http://schemas.microsoft.com/office/drawing/2014/main" id="{3A3BC22D-9A73-490C-DE9C-ACFF83AEB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583" name="Freeform 863">
                <a:extLst>
                  <a:ext uri="{FF2B5EF4-FFF2-40B4-BE49-F238E27FC236}">
                    <a16:creationId xmlns:a16="http://schemas.microsoft.com/office/drawing/2014/main" id="{62FBC59F-0FB2-0D7D-13E4-311D849AF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F8E60D4B-5D74-4B61-9B02-B67431AEF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ADA534B1-F73C-2BA5-BE4E-C1E0BC66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A84FF0EC-A830-4272-929B-B4502BE393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2833B180-95A0-0DB2-71EE-20C6A375A9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219AB4D6-55A8-41BF-9CC2-82D3CFA48F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B1A579F7-8606-BEF9-1557-5A05A94338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823D99EF-B4E9-E4F9-C15A-8E97BDAB81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>
                <a:extLst>
                  <a:ext uri="{FF2B5EF4-FFF2-40B4-BE49-F238E27FC236}">
                    <a16:creationId xmlns:a16="http://schemas.microsoft.com/office/drawing/2014/main" id="{1C3A3168-2F0E-0B56-0C02-15C01758F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80756D84-91CD-9F17-A75B-D7E5CFD1E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1E40CF80-F3B9-FCF1-FC36-D9FBA2F41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19DB3A05-9025-CA5F-3359-B0DB6DFACB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FD046D3F-7613-34C1-13E3-79302360C7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D98EFA7F-CBFD-9F50-710A-5913092260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2ECCE275-E982-A0F1-BCAD-7BC41D9689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23DC043A-0961-C843-2406-85795E0E94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1032007A-C1BE-68C2-1779-9D027DAFA0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E3060EAA-982F-AA74-3A13-11B2245AE5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B38ABF6C-CF9C-46B0-D592-DA044985D6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113D77DF-3161-A431-D4D8-B099C6D02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0B066C45-F49A-E834-3431-D8C130C49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B37EA780-7495-4495-6E85-6CB23B6C1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F76EE6A4-E716-D695-220D-CED488FB04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D3902344-AE54-E4FC-F7E9-0FD07D9DBB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092BB568-C0DB-F445-A1E1-9069410FB8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0A4CD48F-9E79-2118-D65B-AD0CCEB7F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748485FF-2417-4AC6-93F1-E6F3A2A3A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355BBC14-41EB-189F-0273-E6E037CFF2C2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822" name="Rectangle 821">
                  <a:extLst>
                    <a:ext uri="{FF2B5EF4-FFF2-40B4-BE49-F238E27FC236}">
                      <a16:creationId xmlns:a16="http://schemas.microsoft.com/office/drawing/2014/main" id="{A493E980-2607-5E67-C864-D34B424628D9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23" name="Rectangle 822">
                  <a:extLst>
                    <a:ext uri="{FF2B5EF4-FFF2-40B4-BE49-F238E27FC236}">
                      <a16:creationId xmlns:a16="http://schemas.microsoft.com/office/drawing/2014/main" id="{2CA0F21E-8DD6-CF0D-04D2-0D26A5258D8B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24" name="Chord 823">
                  <a:extLst>
                    <a:ext uri="{FF2B5EF4-FFF2-40B4-BE49-F238E27FC236}">
                      <a16:creationId xmlns:a16="http://schemas.microsoft.com/office/drawing/2014/main" id="{65878388-7CE2-B49A-D187-001A01FF56DF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5" name="Rectangle 824">
                  <a:extLst>
                    <a:ext uri="{FF2B5EF4-FFF2-40B4-BE49-F238E27FC236}">
                      <a16:creationId xmlns:a16="http://schemas.microsoft.com/office/drawing/2014/main" id="{3A711A6D-1D17-423F-4886-C6FB90EBC1E6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45A6983E-3792-886A-D9AB-B8E5835E6FC2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BD869721-73C1-6DE9-2242-35CB19D91F81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20" name="Line 55">
                    <a:extLst>
                      <a:ext uri="{FF2B5EF4-FFF2-40B4-BE49-F238E27FC236}">
                        <a16:creationId xmlns:a16="http://schemas.microsoft.com/office/drawing/2014/main" id="{F3DEB56B-7612-7A72-5591-C0542A69F7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1" name="AutoShape 56">
                    <a:extLst>
                      <a:ext uri="{FF2B5EF4-FFF2-40B4-BE49-F238E27FC236}">
                        <a16:creationId xmlns:a16="http://schemas.microsoft.com/office/drawing/2014/main" id="{34D48514-C0C7-681C-EC2B-AFE51A0D47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071D2E1D-76B6-A5B0-C249-76CA0FC63DAF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8" name="Line 55">
                    <a:extLst>
                      <a:ext uri="{FF2B5EF4-FFF2-40B4-BE49-F238E27FC236}">
                        <a16:creationId xmlns:a16="http://schemas.microsoft.com/office/drawing/2014/main" id="{FD5E0DF7-5C69-F782-49B2-0AE30E01C2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9" name="AutoShape 56">
                    <a:extLst>
                      <a:ext uri="{FF2B5EF4-FFF2-40B4-BE49-F238E27FC236}">
                        <a16:creationId xmlns:a16="http://schemas.microsoft.com/office/drawing/2014/main" id="{12E327E9-DEA7-D0FC-DEE8-7EE4C2F160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6" name="Group 805">
                  <a:extLst>
                    <a:ext uri="{FF2B5EF4-FFF2-40B4-BE49-F238E27FC236}">
                      <a16:creationId xmlns:a16="http://schemas.microsoft.com/office/drawing/2014/main" id="{AAE22AD8-F83D-510A-B5B4-F01336DEFD5A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6" name="Line 55">
                    <a:extLst>
                      <a:ext uri="{FF2B5EF4-FFF2-40B4-BE49-F238E27FC236}">
                        <a16:creationId xmlns:a16="http://schemas.microsoft.com/office/drawing/2014/main" id="{3BD28F5C-5B46-6BF3-11C6-FB0D6B2474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7" name="AutoShape 56">
                    <a:extLst>
                      <a:ext uri="{FF2B5EF4-FFF2-40B4-BE49-F238E27FC236}">
                        <a16:creationId xmlns:a16="http://schemas.microsoft.com/office/drawing/2014/main" id="{76690634-5504-E44E-76BC-300B8DE49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7" name="Group 806">
                  <a:extLst>
                    <a:ext uri="{FF2B5EF4-FFF2-40B4-BE49-F238E27FC236}">
                      <a16:creationId xmlns:a16="http://schemas.microsoft.com/office/drawing/2014/main" id="{F4BD83E6-59F8-86EB-62BB-0B2C4B7D5D14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4" name="Line 55">
                    <a:extLst>
                      <a:ext uri="{FF2B5EF4-FFF2-40B4-BE49-F238E27FC236}">
                        <a16:creationId xmlns:a16="http://schemas.microsoft.com/office/drawing/2014/main" id="{C78E403B-108C-B87A-8C2A-57043C509F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5" name="AutoShape 56">
                    <a:extLst>
                      <a:ext uri="{FF2B5EF4-FFF2-40B4-BE49-F238E27FC236}">
                        <a16:creationId xmlns:a16="http://schemas.microsoft.com/office/drawing/2014/main" id="{C77842CE-39BB-7FEC-2B36-9381307938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8" name="Group 807">
                  <a:extLst>
                    <a:ext uri="{FF2B5EF4-FFF2-40B4-BE49-F238E27FC236}">
                      <a16:creationId xmlns:a16="http://schemas.microsoft.com/office/drawing/2014/main" id="{39D257B7-FECB-A0D1-0328-609B6A4C402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2" name="Line 55">
                    <a:extLst>
                      <a:ext uri="{FF2B5EF4-FFF2-40B4-BE49-F238E27FC236}">
                        <a16:creationId xmlns:a16="http://schemas.microsoft.com/office/drawing/2014/main" id="{B01AD8DE-C170-A911-5D43-C57D99B8C1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3" name="AutoShape 56">
                    <a:extLst>
                      <a:ext uri="{FF2B5EF4-FFF2-40B4-BE49-F238E27FC236}">
                        <a16:creationId xmlns:a16="http://schemas.microsoft.com/office/drawing/2014/main" id="{30AEA53A-55FE-4573-BBF2-1294483E35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09" name="Group 808">
                  <a:extLst>
                    <a:ext uri="{FF2B5EF4-FFF2-40B4-BE49-F238E27FC236}">
                      <a16:creationId xmlns:a16="http://schemas.microsoft.com/office/drawing/2014/main" id="{FDED601F-F56C-26C1-5048-3BBEDA34906D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10" name="Line 55">
                    <a:extLst>
                      <a:ext uri="{FF2B5EF4-FFF2-40B4-BE49-F238E27FC236}">
                        <a16:creationId xmlns:a16="http://schemas.microsoft.com/office/drawing/2014/main" id="{AF50807F-EDD5-00D0-F7E2-81BFB5CD20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11" name="AutoShape 56">
                    <a:extLst>
                      <a:ext uri="{FF2B5EF4-FFF2-40B4-BE49-F238E27FC236}">
                        <a16:creationId xmlns:a16="http://schemas.microsoft.com/office/drawing/2014/main" id="{4ABDE838-451E-5A03-C84D-A4C102AD07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6A484CED-CD0A-351A-E0A4-697EC1BC6732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CE659CF2-2AAE-6537-48EB-95AFD886215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02" name="Line 55">
                    <a:extLst>
                      <a:ext uri="{FF2B5EF4-FFF2-40B4-BE49-F238E27FC236}">
                        <a16:creationId xmlns:a16="http://schemas.microsoft.com/office/drawing/2014/main" id="{BD65A9D8-3BC9-B12B-34EB-D77AD0C9DA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03" name="AutoShape 56">
                    <a:extLst>
                      <a:ext uri="{FF2B5EF4-FFF2-40B4-BE49-F238E27FC236}">
                        <a16:creationId xmlns:a16="http://schemas.microsoft.com/office/drawing/2014/main" id="{A9B27B97-93AC-7AB6-F804-778B20531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7CE3D872-637A-3DA8-FA26-F1F400619E45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00" name="Line 55">
                    <a:extLst>
                      <a:ext uri="{FF2B5EF4-FFF2-40B4-BE49-F238E27FC236}">
                        <a16:creationId xmlns:a16="http://schemas.microsoft.com/office/drawing/2014/main" id="{561B984A-4458-000C-590A-9B742FB45E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01" name="AutoShape 56">
                    <a:extLst>
                      <a:ext uri="{FF2B5EF4-FFF2-40B4-BE49-F238E27FC236}">
                        <a16:creationId xmlns:a16="http://schemas.microsoft.com/office/drawing/2014/main" id="{53B223D3-5A26-7124-5E19-7BF87CE586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9D983FDF-F0C0-AA61-58ED-25E896F8441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8" name="Line 55">
                    <a:extLst>
                      <a:ext uri="{FF2B5EF4-FFF2-40B4-BE49-F238E27FC236}">
                        <a16:creationId xmlns:a16="http://schemas.microsoft.com/office/drawing/2014/main" id="{C8038B21-F499-E689-14C3-D6C7FC43FC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9" name="AutoShape 56">
                    <a:extLst>
                      <a:ext uri="{FF2B5EF4-FFF2-40B4-BE49-F238E27FC236}">
                        <a16:creationId xmlns:a16="http://schemas.microsoft.com/office/drawing/2014/main" id="{E7A1D734-441F-A04C-AA6F-14E4DB583B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26E16C98-05F6-991C-6846-98A0AF7CA427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6" name="Line 55">
                    <a:extLst>
                      <a:ext uri="{FF2B5EF4-FFF2-40B4-BE49-F238E27FC236}">
                        <a16:creationId xmlns:a16="http://schemas.microsoft.com/office/drawing/2014/main" id="{D943F568-EAF4-C9A8-5B35-62408693B5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7" name="AutoShape 56">
                    <a:extLst>
                      <a:ext uri="{FF2B5EF4-FFF2-40B4-BE49-F238E27FC236}">
                        <a16:creationId xmlns:a16="http://schemas.microsoft.com/office/drawing/2014/main" id="{F1D783C7-F2F2-9AE9-6E4B-063C39F064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F54F50EA-3195-5E4C-05BD-9018B30A185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4" name="Line 55">
                    <a:extLst>
                      <a:ext uri="{FF2B5EF4-FFF2-40B4-BE49-F238E27FC236}">
                        <a16:creationId xmlns:a16="http://schemas.microsoft.com/office/drawing/2014/main" id="{DE386211-1351-816F-ABA2-273F35AACE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5" name="AutoShape 56">
                    <a:extLst>
                      <a:ext uri="{FF2B5EF4-FFF2-40B4-BE49-F238E27FC236}">
                        <a16:creationId xmlns:a16="http://schemas.microsoft.com/office/drawing/2014/main" id="{1A0193F0-F021-EC7D-EBB0-2C59CF6CA4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27DDBA92-805D-4403-4434-3E7AD47B8430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92" name="Line 55">
                    <a:extLst>
                      <a:ext uri="{FF2B5EF4-FFF2-40B4-BE49-F238E27FC236}">
                        <a16:creationId xmlns:a16="http://schemas.microsoft.com/office/drawing/2014/main" id="{9F2C0F90-8B37-2CC0-6462-9F15D8768B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93" name="AutoShape 56">
                    <a:extLst>
                      <a:ext uri="{FF2B5EF4-FFF2-40B4-BE49-F238E27FC236}">
                        <a16:creationId xmlns:a16="http://schemas.microsoft.com/office/drawing/2014/main" id="{BAE46B64-9F6F-BB3F-D8A3-581D76E882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A89AFB8A-8123-770A-09F0-4E7BCC85843B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68" name="Group 767">
                  <a:extLst>
                    <a:ext uri="{FF2B5EF4-FFF2-40B4-BE49-F238E27FC236}">
                      <a16:creationId xmlns:a16="http://schemas.microsoft.com/office/drawing/2014/main" id="{B1949DFF-0AEC-8F9D-0162-981C7E1A06C9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84" name="Line 55">
                    <a:extLst>
                      <a:ext uri="{FF2B5EF4-FFF2-40B4-BE49-F238E27FC236}">
                        <a16:creationId xmlns:a16="http://schemas.microsoft.com/office/drawing/2014/main" id="{43C90F8B-FCDA-0EF5-3617-934AE4F62E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85" name="AutoShape 56">
                    <a:extLst>
                      <a:ext uri="{FF2B5EF4-FFF2-40B4-BE49-F238E27FC236}">
                        <a16:creationId xmlns:a16="http://schemas.microsoft.com/office/drawing/2014/main" id="{85EF602D-86AE-1462-C7C9-0960C6AC06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2817A0FB-62A2-2ECF-D2B7-02503C695E2D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82" name="Line 55">
                    <a:extLst>
                      <a:ext uri="{FF2B5EF4-FFF2-40B4-BE49-F238E27FC236}">
                        <a16:creationId xmlns:a16="http://schemas.microsoft.com/office/drawing/2014/main" id="{BDF08415-71D7-A6FB-69C0-6376D1FC93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83" name="AutoShape 56">
                    <a:extLst>
                      <a:ext uri="{FF2B5EF4-FFF2-40B4-BE49-F238E27FC236}">
                        <a16:creationId xmlns:a16="http://schemas.microsoft.com/office/drawing/2014/main" id="{5BCD40FB-55C3-329C-F467-94D4A8679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FB574D5D-8B74-F6A6-F7C9-EAF15C9364E3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80" name="Line 55">
                    <a:extLst>
                      <a:ext uri="{FF2B5EF4-FFF2-40B4-BE49-F238E27FC236}">
                        <a16:creationId xmlns:a16="http://schemas.microsoft.com/office/drawing/2014/main" id="{DE8524BB-34CA-2D61-847A-C8D03F1965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81" name="AutoShape 56">
                    <a:extLst>
                      <a:ext uri="{FF2B5EF4-FFF2-40B4-BE49-F238E27FC236}">
                        <a16:creationId xmlns:a16="http://schemas.microsoft.com/office/drawing/2014/main" id="{CCA48A4C-78C1-D467-19F7-0311886018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19C30DDA-3737-639B-C914-25BA18BFDCD7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78" name="Line 55">
                    <a:extLst>
                      <a:ext uri="{FF2B5EF4-FFF2-40B4-BE49-F238E27FC236}">
                        <a16:creationId xmlns:a16="http://schemas.microsoft.com/office/drawing/2014/main" id="{186524BE-6245-1B1A-41BA-D4BEA1CFA0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79" name="AutoShape 56">
                    <a:extLst>
                      <a:ext uri="{FF2B5EF4-FFF2-40B4-BE49-F238E27FC236}">
                        <a16:creationId xmlns:a16="http://schemas.microsoft.com/office/drawing/2014/main" id="{C8AC51E5-7B0B-6CC0-0FE4-1B1AA0B34C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A1861907-A4E8-E0EC-503C-80D6D0CF871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76" name="Line 55">
                    <a:extLst>
                      <a:ext uri="{FF2B5EF4-FFF2-40B4-BE49-F238E27FC236}">
                        <a16:creationId xmlns:a16="http://schemas.microsoft.com/office/drawing/2014/main" id="{4B74FF76-35EE-6314-D121-789447E4DC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77" name="AutoShape 56">
                    <a:extLst>
                      <a:ext uri="{FF2B5EF4-FFF2-40B4-BE49-F238E27FC236}">
                        <a16:creationId xmlns:a16="http://schemas.microsoft.com/office/drawing/2014/main" id="{3342200E-C99D-E7D5-3609-7832D60DB9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73" name="Group 772">
                  <a:extLst>
                    <a:ext uri="{FF2B5EF4-FFF2-40B4-BE49-F238E27FC236}">
                      <a16:creationId xmlns:a16="http://schemas.microsoft.com/office/drawing/2014/main" id="{4C0CAC6A-D14C-C41D-AD4E-98A085C6AF42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74" name="Line 55">
                    <a:extLst>
                      <a:ext uri="{FF2B5EF4-FFF2-40B4-BE49-F238E27FC236}">
                        <a16:creationId xmlns:a16="http://schemas.microsoft.com/office/drawing/2014/main" id="{79A742FD-0BF6-4442-E425-DD6A181F27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75" name="AutoShape 56">
                    <a:extLst>
                      <a:ext uri="{FF2B5EF4-FFF2-40B4-BE49-F238E27FC236}">
                        <a16:creationId xmlns:a16="http://schemas.microsoft.com/office/drawing/2014/main" id="{DE3ACC18-685A-DD18-1BC3-B52089AF9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554D3092-3F32-F26F-ED26-A3F8F783B891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50" name="Group 749">
                  <a:extLst>
                    <a:ext uri="{FF2B5EF4-FFF2-40B4-BE49-F238E27FC236}">
                      <a16:creationId xmlns:a16="http://schemas.microsoft.com/office/drawing/2014/main" id="{5FED546C-C92B-D918-4720-4280418E235C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6" name="Line 55">
                    <a:extLst>
                      <a:ext uri="{FF2B5EF4-FFF2-40B4-BE49-F238E27FC236}">
                        <a16:creationId xmlns:a16="http://schemas.microsoft.com/office/drawing/2014/main" id="{226720B9-4002-EC20-4DD0-AF01D1D9B9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7" name="AutoShape 56">
                    <a:extLst>
                      <a:ext uri="{FF2B5EF4-FFF2-40B4-BE49-F238E27FC236}">
                        <a16:creationId xmlns:a16="http://schemas.microsoft.com/office/drawing/2014/main" id="{40EE7633-F00F-EEEC-E71D-5D62A1CC51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1" name="Group 750">
                  <a:extLst>
                    <a:ext uri="{FF2B5EF4-FFF2-40B4-BE49-F238E27FC236}">
                      <a16:creationId xmlns:a16="http://schemas.microsoft.com/office/drawing/2014/main" id="{C1C72CD3-57B8-7257-06E1-90A211F00F22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4" name="Line 55">
                    <a:extLst>
                      <a:ext uri="{FF2B5EF4-FFF2-40B4-BE49-F238E27FC236}">
                        <a16:creationId xmlns:a16="http://schemas.microsoft.com/office/drawing/2014/main" id="{B9ABB98F-4F02-F882-A82F-B8BD889CD6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5" name="AutoShape 56">
                    <a:extLst>
                      <a:ext uri="{FF2B5EF4-FFF2-40B4-BE49-F238E27FC236}">
                        <a16:creationId xmlns:a16="http://schemas.microsoft.com/office/drawing/2014/main" id="{E370DA6C-4044-B751-1D57-6D7E0FA9A4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7FE3004A-7EE9-0AAC-DF43-2CA03A5159A4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2" name="Line 55">
                    <a:extLst>
                      <a:ext uri="{FF2B5EF4-FFF2-40B4-BE49-F238E27FC236}">
                        <a16:creationId xmlns:a16="http://schemas.microsoft.com/office/drawing/2014/main" id="{B8856FF9-F121-9327-32EC-60C8167674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3" name="AutoShape 56">
                    <a:extLst>
                      <a:ext uri="{FF2B5EF4-FFF2-40B4-BE49-F238E27FC236}">
                        <a16:creationId xmlns:a16="http://schemas.microsoft.com/office/drawing/2014/main" id="{8EF33249-AECF-0758-E8E7-40C549696C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8FE50F71-F3CA-1DFC-A11E-308152D155EF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60" name="Line 55">
                    <a:extLst>
                      <a:ext uri="{FF2B5EF4-FFF2-40B4-BE49-F238E27FC236}">
                        <a16:creationId xmlns:a16="http://schemas.microsoft.com/office/drawing/2014/main" id="{50F5B49D-A2B4-6D7B-BCA8-2543E2A8D4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61" name="AutoShape 56">
                    <a:extLst>
                      <a:ext uri="{FF2B5EF4-FFF2-40B4-BE49-F238E27FC236}">
                        <a16:creationId xmlns:a16="http://schemas.microsoft.com/office/drawing/2014/main" id="{0DD311FA-D0A0-A220-F33E-577A9C843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F99B0F35-C2D7-50C6-C9A6-DCB539AC39E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58" name="Line 55">
                    <a:extLst>
                      <a:ext uri="{FF2B5EF4-FFF2-40B4-BE49-F238E27FC236}">
                        <a16:creationId xmlns:a16="http://schemas.microsoft.com/office/drawing/2014/main" id="{C87B6FAC-2660-3D0A-FE4C-DC2C751D97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59" name="AutoShape 56">
                    <a:extLst>
                      <a:ext uri="{FF2B5EF4-FFF2-40B4-BE49-F238E27FC236}">
                        <a16:creationId xmlns:a16="http://schemas.microsoft.com/office/drawing/2014/main" id="{57E08A95-6731-1237-3364-DFC7C1B0C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55" name="Group 754">
                  <a:extLst>
                    <a:ext uri="{FF2B5EF4-FFF2-40B4-BE49-F238E27FC236}">
                      <a16:creationId xmlns:a16="http://schemas.microsoft.com/office/drawing/2014/main" id="{82FDE944-D28F-B6C9-BFEB-2CA8CE0FE7C7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56" name="Line 55">
                    <a:extLst>
                      <a:ext uri="{FF2B5EF4-FFF2-40B4-BE49-F238E27FC236}">
                        <a16:creationId xmlns:a16="http://schemas.microsoft.com/office/drawing/2014/main" id="{9C5EB764-1E2B-2375-8864-2BC358EEC2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57" name="AutoShape 56">
                    <a:extLst>
                      <a:ext uri="{FF2B5EF4-FFF2-40B4-BE49-F238E27FC236}">
                        <a16:creationId xmlns:a16="http://schemas.microsoft.com/office/drawing/2014/main" id="{9FB0C95E-C3CB-9009-26B0-BDF702F643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B818C80F-8263-D77F-3973-C68A404ABA45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AE3B79DC-A76A-EB7B-16DA-889A52B80361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8" name="Line 55">
                    <a:extLst>
                      <a:ext uri="{FF2B5EF4-FFF2-40B4-BE49-F238E27FC236}">
                        <a16:creationId xmlns:a16="http://schemas.microsoft.com/office/drawing/2014/main" id="{F10F549B-F75E-C7E2-B864-C87C8CB9FE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9" name="AutoShape 56">
                    <a:extLst>
                      <a:ext uri="{FF2B5EF4-FFF2-40B4-BE49-F238E27FC236}">
                        <a16:creationId xmlns:a16="http://schemas.microsoft.com/office/drawing/2014/main" id="{B7C5C7C7-F2F5-C839-0E0C-1AE36B9BAF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3" name="Group 732">
                  <a:extLst>
                    <a:ext uri="{FF2B5EF4-FFF2-40B4-BE49-F238E27FC236}">
                      <a16:creationId xmlns:a16="http://schemas.microsoft.com/office/drawing/2014/main" id="{4078B1C6-A827-E3D1-A0E3-522FB6B3F856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6" name="Line 55">
                    <a:extLst>
                      <a:ext uri="{FF2B5EF4-FFF2-40B4-BE49-F238E27FC236}">
                        <a16:creationId xmlns:a16="http://schemas.microsoft.com/office/drawing/2014/main" id="{7554C60E-5C87-990B-91AB-C669D73853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7" name="AutoShape 56">
                    <a:extLst>
                      <a:ext uri="{FF2B5EF4-FFF2-40B4-BE49-F238E27FC236}">
                        <a16:creationId xmlns:a16="http://schemas.microsoft.com/office/drawing/2014/main" id="{81A40921-A0AC-521D-E141-643B62ED0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80AC35B6-D32C-A7A8-6AFE-5823FB3630AB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4" name="Line 55">
                    <a:extLst>
                      <a:ext uri="{FF2B5EF4-FFF2-40B4-BE49-F238E27FC236}">
                        <a16:creationId xmlns:a16="http://schemas.microsoft.com/office/drawing/2014/main" id="{4A3B8451-7D43-7C04-D5C9-1BDDC13085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5" name="AutoShape 56">
                    <a:extLst>
                      <a:ext uri="{FF2B5EF4-FFF2-40B4-BE49-F238E27FC236}">
                        <a16:creationId xmlns:a16="http://schemas.microsoft.com/office/drawing/2014/main" id="{F852C2C6-C899-CC51-56F9-AED6199E8F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5" name="Group 734">
                  <a:extLst>
                    <a:ext uri="{FF2B5EF4-FFF2-40B4-BE49-F238E27FC236}">
                      <a16:creationId xmlns:a16="http://schemas.microsoft.com/office/drawing/2014/main" id="{AFBDAF76-E8E4-ADBD-EAE4-E030BDD2C419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2" name="Line 55">
                    <a:extLst>
                      <a:ext uri="{FF2B5EF4-FFF2-40B4-BE49-F238E27FC236}">
                        <a16:creationId xmlns:a16="http://schemas.microsoft.com/office/drawing/2014/main" id="{34642F55-9D5F-18CA-EB1F-C4158254F5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3" name="AutoShape 56">
                    <a:extLst>
                      <a:ext uri="{FF2B5EF4-FFF2-40B4-BE49-F238E27FC236}">
                        <a16:creationId xmlns:a16="http://schemas.microsoft.com/office/drawing/2014/main" id="{92273982-ABDD-F7AA-B8C7-25DC92204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6" name="Group 735">
                  <a:extLst>
                    <a:ext uri="{FF2B5EF4-FFF2-40B4-BE49-F238E27FC236}">
                      <a16:creationId xmlns:a16="http://schemas.microsoft.com/office/drawing/2014/main" id="{59BEA231-339A-A0F5-3FBF-DCF18BE7895B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40" name="Line 55">
                    <a:extLst>
                      <a:ext uri="{FF2B5EF4-FFF2-40B4-BE49-F238E27FC236}">
                        <a16:creationId xmlns:a16="http://schemas.microsoft.com/office/drawing/2014/main" id="{0A66376C-E9CE-2CAC-17AB-F332C9D719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41" name="AutoShape 56">
                    <a:extLst>
                      <a:ext uri="{FF2B5EF4-FFF2-40B4-BE49-F238E27FC236}">
                        <a16:creationId xmlns:a16="http://schemas.microsoft.com/office/drawing/2014/main" id="{749FDF9B-1321-220F-45AC-D826965D12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37" name="Group 736">
                  <a:extLst>
                    <a:ext uri="{FF2B5EF4-FFF2-40B4-BE49-F238E27FC236}">
                      <a16:creationId xmlns:a16="http://schemas.microsoft.com/office/drawing/2014/main" id="{D231470F-6B24-FCC1-2577-3D38F05A796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38" name="Line 55">
                    <a:extLst>
                      <a:ext uri="{FF2B5EF4-FFF2-40B4-BE49-F238E27FC236}">
                        <a16:creationId xmlns:a16="http://schemas.microsoft.com/office/drawing/2014/main" id="{0F287131-CCFB-2AB3-D545-B5A0D59371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39" name="AutoShape 56">
                    <a:extLst>
                      <a:ext uri="{FF2B5EF4-FFF2-40B4-BE49-F238E27FC236}">
                        <a16:creationId xmlns:a16="http://schemas.microsoft.com/office/drawing/2014/main" id="{AAE67165-5961-E25C-5110-2E79CF3C7E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B0B1A8CD-4945-4C73-A314-0E031D5E7C08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0EFB169A-099C-B851-63E0-7A08F574146C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30" name="Line 55">
                    <a:extLst>
                      <a:ext uri="{FF2B5EF4-FFF2-40B4-BE49-F238E27FC236}">
                        <a16:creationId xmlns:a16="http://schemas.microsoft.com/office/drawing/2014/main" id="{9ACBCFBF-E485-BC17-75D7-7ADC4D1EDD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31" name="AutoShape 56">
                    <a:extLst>
                      <a:ext uri="{FF2B5EF4-FFF2-40B4-BE49-F238E27FC236}">
                        <a16:creationId xmlns:a16="http://schemas.microsoft.com/office/drawing/2014/main" id="{FC780978-69D9-17AD-9FA8-865B4C42B1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005ACAD1-6FC2-0C97-4B5F-85ABC251A911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8" name="Line 55">
                    <a:extLst>
                      <a:ext uri="{FF2B5EF4-FFF2-40B4-BE49-F238E27FC236}">
                        <a16:creationId xmlns:a16="http://schemas.microsoft.com/office/drawing/2014/main" id="{2D8B8271-17AC-73DC-445A-E850EB8BE8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9" name="AutoShape 56">
                    <a:extLst>
                      <a:ext uri="{FF2B5EF4-FFF2-40B4-BE49-F238E27FC236}">
                        <a16:creationId xmlns:a16="http://schemas.microsoft.com/office/drawing/2014/main" id="{11DB438A-D50E-95FD-27DC-32202CD98F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6" name="Group 715">
                  <a:extLst>
                    <a:ext uri="{FF2B5EF4-FFF2-40B4-BE49-F238E27FC236}">
                      <a16:creationId xmlns:a16="http://schemas.microsoft.com/office/drawing/2014/main" id="{4C092B9F-126D-2001-60F1-97B9DE1B7457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6" name="Line 55">
                    <a:extLst>
                      <a:ext uri="{FF2B5EF4-FFF2-40B4-BE49-F238E27FC236}">
                        <a16:creationId xmlns:a16="http://schemas.microsoft.com/office/drawing/2014/main" id="{9FDD2B3E-C796-9330-F977-5E1FF63E43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7" name="AutoShape 56">
                    <a:extLst>
                      <a:ext uri="{FF2B5EF4-FFF2-40B4-BE49-F238E27FC236}">
                        <a16:creationId xmlns:a16="http://schemas.microsoft.com/office/drawing/2014/main" id="{A438B4BC-6339-E664-7E99-B302789E5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7" name="Group 716">
                  <a:extLst>
                    <a:ext uri="{FF2B5EF4-FFF2-40B4-BE49-F238E27FC236}">
                      <a16:creationId xmlns:a16="http://schemas.microsoft.com/office/drawing/2014/main" id="{296E1E74-7A28-823B-003A-AFDCBEF591C8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4" name="Line 55">
                    <a:extLst>
                      <a:ext uri="{FF2B5EF4-FFF2-40B4-BE49-F238E27FC236}">
                        <a16:creationId xmlns:a16="http://schemas.microsoft.com/office/drawing/2014/main" id="{3A7E25F1-988C-EF8E-DB04-EA0297C499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5" name="AutoShape 56">
                    <a:extLst>
                      <a:ext uri="{FF2B5EF4-FFF2-40B4-BE49-F238E27FC236}">
                        <a16:creationId xmlns:a16="http://schemas.microsoft.com/office/drawing/2014/main" id="{A8A086D6-56F2-59C5-7CF6-B32A45D2F2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8" name="Group 717">
                  <a:extLst>
                    <a:ext uri="{FF2B5EF4-FFF2-40B4-BE49-F238E27FC236}">
                      <a16:creationId xmlns:a16="http://schemas.microsoft.com/office/drawing/2014/main" id="{48E29C93-9CE0-8676-1851-C70676718094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2" name="Line 55">
                    <a:extLst>
                      <a:ext uri="{FF2B5EF4-FFF2-40B4-BE49-F238E27FC236}">
                        <a16:creationId xmlns:a16="http://schemas.microsoft.com/office/drawing/2014/main" id="{62BC8277-00AD-950A-6421-4D760DE17E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3" name="AutoShape 56">
                    <a:extLst>
                      <a:ext uri="{FF2B5EF4-FFF2-40B4-BE49-F238E27FC236}">
                        <a16:creationId xmlns:a16="http://schemas.microsoft.com/office/drawing/2014/main" id="{DA0D0C84-A84C-5E75-EE91-EAC9B3DC4B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2317DDBB-4DF2-CB3D-8745-54386595DA4D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20" name="Line 55">
                    <a:extLst>
                      <a:ext uri="{FF2B5EF4-FFF2-40B4-BE49-F238E27FC236}">
                        <a16:creationId xmlns:a16="http://schemas.microsoft.com/office/drawing/2014/main" id="{812C9B4F-59A7-F31E-E293-E532FF2188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1" name="AutoShape 56">
                    <a:extLst>
                      <a:ext uri="{FF2B5EF4-FFF2-40B4-BE49-F238E27FC236}">
                        <a16:creationId xmlns:a16="http://schemas.microsoft.com/office/drawing/2014/main" id="{D71C7115-6E90-A012-C095-90D18285E1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26302B9B-2E06-02B4-3819-41D4598FE598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712" name="Line 55">
                  <a:extLst>
                    <a:ext uri="{FF2B5EF4-FFF2-40B4-BE49-F238E27FC236}">
                      <a16:creationId xmlns:a16="http://schemas.microsoft.com/office/drawing/2014/main" id="{1232C2CE-0CBD-A272-4A4E-0802B75AE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13" name="AutoShape 56">
                  <a:extLst>
                    <a:ext uri="{FF2B5EF4-FFF2-40B4-BE49-F238E27FC236}">
                      <a16:creationId xmlns:a16="http://schemas.microsoft.com/office/drawing/2014/main" id="{C1E0FAD1-2763-B663-DFC8-9CB3DF01A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9E9EA32F-B048-299C-2E27-E931CF71A1D4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710" name="Line 55">
                  <a:extLst>
                    <a:ext uri="{FF2B5EF4-FFF2-40B4-BE49-F238E27FC236}">
                      <a16:creationId xmlns:a16="http://schemas.microsoft.com/office/drawing/2014/main" id="{26F29408-FDEC-A79F-5E7F-D6DF273F6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11" name="AutoShape 56">
                  <a:extLst>
                    <a:ext uri="{FF2B5EF4-FFF2-40B4-BE49-F238E27FC236}">
                      <a16:creationId xmlns:a16="http://schemas.microsoft.com/office/drawing/2014/main" id="{E0659122-6E5F-8EBF-6EB9-DA347A5DB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51DC3602-FD12-3111-7436-850C837D85F9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708" name="Line 55">
                  <a:extLst>
                    <a:ext uri="{FF2B5EF4-FFF2-40B4-BE49-F238E27FC236}">
                      <a16:creationId xmlns:a16="http://schemas.microsoft.com/office/drawing/2014/main" id="{5AF1FA79-407F-339C-884B-93928C2AA9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09" name="AutoShape 56">
                  <a:extLst>
                    <a:ext uri="{FF2B5EF4-FFF2-40B4-BE49-F238E27FC236}">
                      <a16:creationId xmlns:a16="http://schemas.microsoft.com/office/drawing/2014/main" id="{8A2A13F6-2EF4-AB6F-2836-4D40FC610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20" name="Group 619">
                <a:extLst>
                  <a:ext uri="{FF2B5EF4-FFF2-40B4-BE49-F238E27FC236}">
                    <a16:creationId xmlns:a16="http://schemas.microsoft.com/office/drawing/2014/main" id="{7BB844E4-CB64-527E-A333-9E0604D663AE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706" name="Line 55">
                  <a:extLst>
                    <a:ext uri="{FF2B5EF4-FFF2-40B4-BE49-F238E27FC236}">
                      <a16:creationId xmlns:a16="http://schemas.microsoft.com/office/drawing/2014/main" id="{9CCC7354-4089-98EF-4E2F-EEC7D2F575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07" name="AutoShape 56">
                  <a:extLst>
                    <a:ext uri="{FF2B5EF4-FFF2-40B4-BE49-F238E27FC236}">
                      <a16:creationId xmlns:a16="http://schemas.microsoft.com/office/drawing/2014/main" id="{C3392639-DF75-4DCC-0A14-3158D0435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FD730362-E511-87FA-E62F-EBEAED4443BA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704" name="Line 55">
                  <a:extLst>
                    <a:ext uri="{FF2B5EF4-FFF2-40B4-BE49-F238E27FC236}">
                      <a16:creationId xmlns:a16="http://schemas.microsoft.com/office/drawing/2014/main" id="{A997A3DB-E379-AF2D-6CC2-828187A55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705" name="AutoShape 56">
                  <a:extLst>
                    <a:ext uri="{FF2B5EF4-FFF2-40B4-BE49-F238E27FC236}">
                      <a16:creationId xmlns:a16="http://schemas.microsoft.com/office/drawing/2014/main" id="{627A1C71-3B0D-E75C-137D-1DC025585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AF7DE4A3-C0CF-A7C7-9FCD-88A715634598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23BF828D-4E24-CED1-825D-FA8DE1AD9548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2" name="Line 55">
                    <a:extLst>
                      <a:ext uri="{FF2B5EF4-FFF2-40B4-BE49-F238E27FC236}">
                        <a16:creationId xmlns:a16="http://schemas.microsoft.com/office/drawing/2014/main" id="{2B145CC3-AACF-618F-B341-83EED9E1AE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3" name="AutoShape 56">
                    <a:extLst>
                      <a:ext uri="{FF2B5EF4-FFF2-40B4-BE49-F238E27FC236}">
                        <a16:creationId xmlns:a16="http://schemas.microsoft.com/office/drawing/2014/main" id="{7BE159B1-C6C9-4EC6-4ED6-FC13B0A59D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520525B1-E316-1485-E648-FC601508914D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0" name="Line 55">
                    <a:extLst>
                      <a:ext uri="{FF2B5EF4-FFF2-40B4-BE49-F238E27FC236}">
                        <a16:creationId xmlns:a16="http://schemas.microsoft.com/office/drawing/2014/main" id="{C7D3BCDE-2220-CD4D-FF4F-9965E59485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1" name="AutoShape 56">
                    <a:extLst>
                      <a:ext uri="{FF2B5EF4-FFF2-40B4-BE49-F238E27FC236}">
                        <a16:creationId xmlns:a16="http://schemas.microsoft.com/office/drawing/2014/main" id="{5D58674A-486A-B670-971B-04940703D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7F90483-68D4-12F8-6689-FD8A58692E2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8" name="Line 55">
                    <a:extLst>
                      <a:ext uri="{FF2B5EF4-FFF2-40B4-BE49-F238E27FC236}">
                        <a16:creationId xmlns:a16="http://schemas.microsoft.com/office/drawing/2014/main" id="{6FD0D567-A574-EDD4-2C29-C0CCDC28D1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9" name="AutoShape 56">
                    <a:extLst>
                      <a:ext uri="{FF2B5EF4-FFF2-40B4-BE49-F238E27FC236}">
                        <a16:creationId xmlns:a16="http://schemas.microsoft.com/office/drawing/2014/main" id="{9AF8F44B-233E-8919-A14F-B0EB8A985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B21CBB6-82E1-F734-B5EC-A5380F5F5338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6" name="Line 55">
                    <a:extLst>
                      <a:ext uri="{FF2B5EF4-FFF2-40B4-BE49-F238E27FC236}">
                        <a16:creationId xmlns:a16="http://schemas.microsoft.com/office/drawing/2014/main" id="{D59901CC-C5C6-9174-8180-C39219461D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7" name="AutoShape 56">
                    <a:extLst>
                      <a:ext uri="{FF2B5EF4-FFF2-40B4-BE49-F238E27FC236}">
                        <a16:creationId xmlns:a16="http://schemas.microsoft.com/office/drawing/2014/main" id="{E09D03FB-21E8-3AB8-8038-7E3EC3DD03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FE626D70-E02D-DF30-27C4-8475917102C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4" name="Line 55">
                    <a:extLst>
                      <a:ext uri="{FF2B5EF4-FFF2-40B4-BE49-F238E27FC236}">
                        <a16:creationId xmlns:a16="http://schemas.microsoft.com/office/drawing/2014/main" id="{31D1B105-36D8-CC07-D720-B02713DA2E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5" name="AutoShape 56">
                    <a:extLst>
                      <a:ext uri="{FF2B5EF4-FFF2-40B4-BE49-F238E27FC236}">
                        <a16:creationId xmlns:a16="http://schemas.microsoft.com/office/drawing/2014/main" id="{67B2F87D-AAA6-416B-20A9-BB384C7B7B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F02D4759-8CCB-70DA-7827-40F4A1B8087F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92" name="Line 55">
                    <a:extLst>
                      <a:ext uri="{FF2B5EF4-FFF2-40B4-BE49-F238E27FC236}">
                        <a16:creationId xmlns:a16="http://schemas.microsoft.com/office/drawing/2014/main" id="{AD246F83-BB27-A0CF-6D0C-CCB32843D4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93" name="AutoShape 56">
                    <a:extLst>
                      <a:ext uri="{FF2B5EF4-FFF2-40B4-BE49-F238E27FC236}">
                        <a16:creationId xmlns:a16="http://schemas.microsoft.com/office/drawing/2014/main" id="{64718B01-632E-7009-C3C9-9E8DD0808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45C76A25-40AA-768A-908B-DC6878B832D5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668" name="Group 667">
                  <a:extLst>
                    <a:ext uri="{FF2B5EF4-FFF2-40B4-BE49-F238E27FC236}">
                      <a16:creationId xmlns:a16="http://schemas.microsoft.com/office/drawing/2014/main" id="{4D83D5B4-C0F4-3FF3-BBA3-E0A4DDE690FF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84" name="Line 55">
                    <a:extLst>
                      <a:ext uri="{FF2B5EF4-FFF2-40B4-BE49-F238E27FC236}">
                        <a16:creationId xmlns:a16="http://schemas.microsoft.com/office/drawing/2014/main" id="{8AD38B8C-661B-D284-EB2E-2269121D35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85" name="AutoShape 56">
                    <a:extLst>
                      <a:ext uri="{FF2B5EF4-FFF2-40B4-BE49-F238E27FC236}">
                        <a16:creationId xmlns:a16="http://schemas.microsoft.com/office/drawing/2014/main" id="{428BB18D-A157-1219-3101-69EF0F587F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69" name="Group 668">
                  <a:extLst>
                    <a:ext uri="{FF2B5EF4-FFF2-40B4-BE49-F238E27FC236}">
                      <a16:creationId xmlns:a16="http://schemas.microsoft.com/office/drawing/2014/main" id="{14D12350-776B-BADC-E4D5-809A7792D11F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82" name="Line 55">
                    <a:extLst>
                      <a:ext uri="{FF2B5EF4-FFF2-40B4-BE49-F238E27FC236}">
                        <a16:creationId xmlns:a16="http://schemas.microsoft.com/office/drawing/2014/main" id="{07682DB4-EAD1-F3D5-7B68-FA7CA4AF42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83" name="AutoShape 56">
                    <a:extLst>
                      <a:ext uri="{FF2B5EF4-FFF2-40B4-BE49-F238E27FC236}">
                        <a16:creationId xmlns:a16="http://schemas.microsoft.com/office/drawing/2014/main" id="{686AB69A-2D48-1C10-0F2F-108B4CB820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682E0F71-A6F2-B4B3-4B3A-5A9AB3AEE08F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80" name="Line 55">
                    <a:extLst>
                      <a:ext uri="{FF2B5EF4-FFF2-40B4-BE49-F238E27FC236}">
                        <a16:creationId xmlns:a16="http://schemas.microsoft.com/office/drawing/2014/main" id="{5E7976C3-7FD6-09C4-0BFF-6CE775DD84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81" name="AutoShape 56">
                    <a:extLst>
                      <a:ext uri="{FF2B5EF4-FFF2-40B4-BE49-F238E27FC236}">
                        <a16:creationId xmlns:a16="http://schemas.microsoft.com/office/drawing/2014/main" id="{568F1F24-135A-1411-94AA-8F990AB7B3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0629E32E-EF62-0A82-25B6-8C1281211316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78" name="Line 55">
                    <a:extLst>
                      <a:ext uri="{FF2B5EF4-FFF2-40B4-BE49-F238E27FC236}">
                        <a16:creationId xmlns:a16="http://schemas.microsoft.com/office/drawing/2014/main" id="{A2A4E141-6CC9-C3EB-61DD-418A9B7D8C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79" name="AutoShape 56">
                    <a:extLst>
                      <a:ext uri="{FF2B5EF4-FFF2-40B4-BE49-F238E27FC236}">
                        <a16:creationId xmlns:a16="http://schemas.microsoft.com/office/drawing/2014/main" id="{54CECBE7-43CA-4CA8-6F65-49E3CA54D4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6E16A80A-9B94-8892-5B8A-476FA3B0437A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76" name="Line 55">
                    <a:extLst>
                      <a:ext uri="{FF2B5EF4-FFF2-40B4-BE49-F238E27FC236}">
                        <a16:creationId xmlns:a16="http://schemas.microsoft.com/office/drawing/2014/main" id="{8BEE5955-E7D5-23EF-7AF3-07026EC214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77" name="AutoShape 56">
                    <a:extLst>
                      <a:ext uri="{FF2B5EF4-FFF2-40B4-BE49-F238E27FC236}">
                        <a16:creationId xmlns:a16="http://schemas.microsoft.com/office/drawing/2014/main" id="{F222C7A7-2B53-CC67-5FF3-16F62B8EDA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214652F-C914-AD1B-73EE-4A9CEB650548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74" name="Line 55">
                    <a:extLst>
                      <a:ext uri="{FF2B5EF4-FFF2-40B4-BE49-F238E27FC236}">
                        <a16:creationId xmlns:a16="http://schemas.microsoft.com/office/drawing/2014/main" id="{21B2E2B5-268D-BF7D-A86D-3AA0E70921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75" name="AutoShape 56">
                    <a:extLst>
                      <a:ext uri="{FF2B5EF4-FFF2-40B4-BE49-F238E27FC236}">
                        <a16:creationId xmlns:a16="http://schemas.microsoft.com/office/drawing/2014/main" id="{C7F29F0C-5AB5-72EF-53F9-E0AF8A5B74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86B20F72-33F3-9029-2936-3C050566B575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664" name="Rectangle 663">
                  <a:extLst>
                    <a:ext uri="{FF2B5EF4-FFF2-40B4-BE49-F238E27FC236}">
                      <a16:creationId xmlns:a16="http://schemas.microsoft.com/office/drawing/2014/main" id="{99D05C59-E942-958A-9234-8000215024D2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65" name="Rectangle 664">
                  <a:extLst>
                    <a:ext uri="{FF2B5EF4-FFF2-40B4-BE49-F238E27FC236}">
                      <a16:creationId xmlns:a16="http://schemas.microsoft.com/office/drawing/2014/main" id="{D4DA0C19-0144-D2CE-04D3-F86BC1A82FFB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66" name="Chord 665">
                  <a:extLst>
                    <a:ext uri="{FF2B5EF4-FFF2-40B4-BE49-F238E27FC236}">
                      <a16:creationId xmlns:a16="http://schemas.microsoft.com/office/drawing/2014/main" id="{2B90C12B-350E-C1A2-C762-BC79F9861DCD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7" name="Rectangle 666">
                  <a:extLst>
                    <a:ext uri="{FF2B5EF4-FFF2-40B4-BE49-F238E27FC236}">
                      <a16:creationId xmlns:a16="http://schemas.microsoft.com/office/drawing/2014/main" id="{CD71FA0A-F71B-F232-F5C4-0F900AC5ADEB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5" name="Group 624">
                <a:extLst>
                  <a:ext uri="{FF2B5EF4-FFF2-40B4-BE49-F238E27FC236}">
                    <a16:creationId xmlns:a16="http://schemas.microsoft.com/office/drawing/2014/main" id="{6577E3DD-FE90-4122-FB82-FDF6D6ACDCD6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660" name="Rectangle 659">
                  <a:extLst>
                    <a:ext uri="{FF2B5EF4-FFF2-40B4-BE49-F238E27FC236}">
                      <a16:creationId xmlns:a16="http://schemas.microsoft.com/office/drawing/2014/main" id="{A0BE8A99-E1AF-A182-B0D2-A06131AB2728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61" name="Rectangle 660">
                  <a:extLst>
                    <a:ext uri="{FF2B5EF4-FFF2-40B4-BE49-F238E27FC236}">
                      <a16:creationId xmlns:a16="http://schemas.microsoft.com/office/drawing/2014/main" id="{29EFC5EC-8A48-1C57-1F57-21B73E39DFB1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62" name="Chord 661">
                  <a:extLst>
                    <a:ext uri="{FF2B5EF4-FFF2-40B4-BE49-F238E27FC236}">
                      <a16:creationId xmlns:a16="http://schemas.microsoft.com/office/drawing/2014/main" id="{A7C9D4D9-5F69-1028-748E-0CAA8671F835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3" name="Rectangle 662">
                  <a:extLst>
                    <a:ext uri="{FF2B5EF4-FFF2-40B4-BE49-F238E27FC236}">
                      <a16:creationId xmlns:a16="http://schemas.microsoft.com/office/drawing/2014/main" id="{B37A10BE-C50A-F12B-0BC8-AEBDFE2BF160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D2A4FF8C-E5EB-6F53-1DF6-2966FC37745F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656" name="Rectangle 655">
                  <a:extLst>
                    <a:ext uri="{FF2B5EF4-FFF2-40B4-BE49-F238E27FC236}">
                      <a16:creationId xmlns:a16="http://schemas.microsoft.com/office/drawing/2014/main" id="{8B47358E-CF7C-A6E5-8F41-66F6B2C748B3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57" name="Rectangle 656">
                  <a:extLst>
                    <a:ext uri="{FF2B5EF4-FFF2-40B4-BE49-F238E27FC236}">
                      <a16:creationId xmlns:a16="http://schemas.microsoft.com/office/drawing/2014/main" id="{633EB53A-6E37-8CFE-C28A-C228FD6BA555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8" name="Chord 657">
                  <a:extLst>
                    <a:ext uri="{FF2B5EF4-FFF2-40B4-BE49-F238E27FC236}">
                      <a16:creationId xmlns:a16="http://schemas.microsoft.com/office/drawing/2014/main" id="{909A330E-CA90-2503-5C0F-14894A2DFDF3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9" name="Rectangle 658">
                  <a:extLst>
                    <a:ext uri="{FF2B5EF4-FFF2-40B4-BE49-F238E27FC236}">
                      <a16:creationId xmlns:a16="http://schemas.microsoft.com/office/drawing/2014/main" id="{59221C57-002A-E457-763D-110E9AEC169A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DC1D91EE-168A-887D-FA7F-2C844DF2E7B0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652" name="Rectangle 651">
                  <a:extLst>
                    <a:ext uri="{FF2B5EF4-FFF2-40B4-BE49-F238E27FC236}">
                      <a16:creationId xmlns:a16="http://schemas.microsoft.com/office/drawing/2014/main" id="{CA13EBBC-7354-E9B6-8FC8-90D0643B995A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53" name="Rectangle 652">
                  <a:extLst>
                    <a:ext uri="{FF2B5EF4-FFF2-40B4-BE49-F238E27FC236}">
                      <a16:creationId xmlns:a16="http://schemas.microsoft.com/office/drawing/2014/main" id="{7C880E9B-8549-C5B3-4B95-72BDCA906868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4" name="Chord 653">
                  <a:extLst>
                    <a:ext uri="{FF2B5EF4-FFF2-40B4-BE49-F238E27FC236}">
                      <a16:creationId xmlns:a16="http://schemas.microsoft.com/office/drawing/2014/main" id="{D3B70A0A-6510-DC74-C5F9-E5EEB31B331F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5" name="Rectangle 654">
                  <a:extLst>
                    <a:ext uri="{FF2B5EF4-FFF2-40B4-BE49-F238E27FC236}">
                      <a16:creationId xmlns:a16="http://schemas.microsoft.com/office/drawing/2014/main" id="{80E39638-B26A-C45F-C0C6-FA3D1712C328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C483CC73-4A0E-D578-4CBF-779BC45EF28E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648" name="Rectangle 647">
                  <a:extLst>
                    <a:ext uri="{FF2B5EF4-FFF2-40B4-BE49-F238E27FC236}">
                      <a16:creationId xmlns:a16="http://schemas.microsoft.com/office/drawing/2014/main" id="{62F4989B-646F-665B-B277-FE2053153553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49" name="Rectangle 648">
                  <a:extLst>
                    <a:ext uri="{FF2B5EF4-FFF2-40B4-BE49-F238E27FC236}">
                      <a16:creationId xmlns:a16="http://schemas.microsoft.com/office/drawing/2014/main" id="{BA59A3EE-5406-E232-16D0-DEEB75CF5B65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0" name="Chord 649">
                  <a:extLst>
                    <a:ext uri="{FF2B5EF4-FFF2-40B4-BE49-F238E27FC236}">
                      <a16:creationId xmlns:a16="http://schemas.microsoft.com/office/drawing/2014/main" id="{2D7F19D2-64F1-A0B7-6461-029B7B030125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Rectangle 650">
                  <a:extLst>
                    <a:ext uri="{FF2B5EF4-FFF2-40B4-BE49-F238E27FC236}">
                      <a16:creationId xmlns:a16="http://schemas.microsoft.com/office/drawing/2014/main" id="{0F214203-C61B-D589-09C6-89FCBA3455E3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E307FD89-9B84-E13B-32A4-C1B802B14862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644" name="Rectangle 643">
                  <a:extLst>
                    <a:ext uri="{FF2B5EF4-FFF2-40B4-BE49-F238E27FC236}">
                      <a16:creationId xmlns:a16="http://schemas.microsoft.com/office/drawing/2014/main" id="{19B1CA1E-9FB5-F279-3866-9AD8CBD46346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45" name="Rectangle 644">
                  <a:extLst>
                    <a:ext uri="{FF2B5EF4-FFF2-40B4-BE49-F238E27FC236}">
                      <a16:creationId xmlns:a16="http://schemas.microsoft.com/office/drawing/2014/main" id="{F7B64DD4-C382-CDEB-722A-043DAF959CF9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46" name="Chord 645">
                  <a:extLst>
                    <a:ext uri="{FF2B5EF4-FFF2-40B4-BE49-F238E27FC236}">
                      <a16:creationId xmlns:a16="http://schemas.microsoft.com/office/drawing/2014/main" id="{0C05AEA0-AB24-AE8E-5511-0FC347813D31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Rectangle 646">
                  <a:extLst>
                    <a:ext uri="{FF2B5EF4-FFF2-40B4-BE49-F238E27FC236}">
                      <a16:creationId xmlns:a16="http://schemas.microsoft.com/office/drawing/2014/main" id="{5D0970E5-CF7A-D778-90CA-76ECE5D0E64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30" name="Group 629">
                <a:extLst>
                  <a:ext uri="{FF2B5EF4-FFF2-40B4-BE49-F238E27FC236}">
                    <a16:creationId xmlns:a16="http://schemas.microsoft.com/office/drawing/2014/main" id="{CD41D0BF-A890-9689-B6FC-C9493816BAF8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640" name="Rectangle 639">
                  <a:extLst>
                    <a:ext uri="{FF2B5EF4-FFF2-40B4-BE49-F238E27FC236}">
                      <a16:creationId xmlns:a16="http://schemas.microsoft.com/office/drawing/2014/main" id="{3BDC40CC-A474-1A46-538B-B77BC62696C2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41" name="Rectangle 640">
                  <a:extLst>
                    <a:ext uri="{FF2B5EF4-FFF2-40B4-BE49-F238E27FC236}">
                      <a16:creationId xmlns:a16="http://schemas.microsoft.com/office/drawing/2014/main" id="{39F89292-F760-87F3-5E66-51AA9D2C8A7A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42" name="Chord 641">
                  <a:extLst>
                    <a:ext uri="{FF2B5EF4-FFF2-40B4-BE49-F238E27FC236}">
                      <a16:creationId xmlns:a16="http://schemas.microsoft.com/office/drawing/2014/main" id="{F9E95942-2BF1-D8D7-385B-D79E1D6D34FB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Rectangle 642">
                  <a:extLst>
                    <a:ext uri="{FF2B5EF4-FFF2-40B4-BE49-F238E27FC236}">
                      <a16:creationId xmlns:a16="http://schemas.microsoft.com/office/drawing/2014/main" id="{CA6BA86F-46CC-0C68-B615-F1BEE5F64800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537A1466-FD46-51BE-0122-8F88D9C1FB51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636" name="Rectangle 635">
                  <a:extLst>
                    <a:ext uri="{FF2B5EF4-FFF2-40B4-BE49-F238E27FC236}">
                      <a16:creationId xmlns:a16="http://schemas.microsoft.com/office/drawing/2014/main" id="{B62E44B5-51B1-CD02-F066-A8FC23D56067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37" name="Rectangle 636">
                  <a:extLst>
                    <a:ext uri="{FF2B5EF4-FFF2-40B4-BE49-F238E27FC236}">
                      <a16:creationId xmlns:a16="http://schemas.microsoft.com/office/drawing/2014/main" id="{5117F631-FA96-8C89-34DA-E493678707F1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38" name="Chord 637">
                  <a:extLst>
                    <a:ext uri="{FF2B5EF4-FFF2-40B4-BE49-F238E27FC236}">
                      <a16:creationId xmlns:a16="http://schemas.microsoft.com/office/drawing/2014/main" id="{768DE00F-E77D-D944-90B5-CB106E52F6CA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9" name="Rectangle 638">
                  <a:extLst>
                    <a:ext uri="{FF2B5EF4-FFF2-40B4-BE49-F238E27FC236}">
                      <a16:creationId xmlns:a16="http://schemas.microsoft.com/office/drawing/2014/main" id="{0086E837-DCA1-1C0B-24D6-D4B4F11CED03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2FE2A6B6-E73D-52FB-4E00-3C9723E9D7F9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634" name="Line 55">
                  <a:extLst>
                    <a:ext uri="{FF2B5EF4-FFF2-40B4-BE49-F238E27FC236}">
                      <a16:creationId xmlns:a16="http://schemas.microsoft.com/office/drawing/2014/main" id="{CA10086A-E696-B25F-0155-0F1E036F5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635" name="AutoShape 56">
                  <a:extLst>
                    <a:ext uri="{FF2B5EF4-FFF2-40B4-BE49-F238E27FC236}">
                      <a16:creationId xmlns:a16="http://schemas.microsoft.com/office/drawing/2014/main" id="{F868C469-D7A4-3C5C-4D3C-69C3FF4FB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4B04564E-0A0F-F283-3206-941E5B76D8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0298" y="1708366"/>
                <a:ext cx="0" cy="25607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F427BC7-182D-86E7-2D06-940A3935FCFB}"/>
                </a:ext>
              </a:extLst>
            </p:cNvPr>
            <p:cNvGrpSpPr/>
            <p:nvPr/>
          </p:nvGrpSpPr>
          <p:grpSpPr>
            <a:xfrm>
              <a:off x="2255430" y="3429000"/>
              <a:ext cx="2345598" cy="1275175"/>
              <a:chOff x="3664492" y="746516"/>
              <a:chExt cx="6652844" cy="3674725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1E7C9565-E09B-2FB5-31DD-8E9975BEC06A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7CD8E0A1-EECE-D80D-F49C-2F7A06947488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7A99DE6B-855E-1078-AACA-9338C9E107B0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21FC5FDE-8A18-A817-D3E4-25AE3A130048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79" name="Rectangle 578">
                  <a:extLst>
                    <a:ext uri="{FF2B5EF4-FFF2-40B4-BE49-F238E27FC236}">
                      <a16:creationId xmlns:a16="http://schemas.microsoft.com/office/drawing/2014/main" id="{22FC1898-2AE9-96A3-A4DD-D9360FDB1B48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6BA1D2CB-B433-EBEE-EFDF-86BE11BE1F92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Freeform 345">
                <a:extLst>
                  <a:ext uri="{FF2B5EF4-FFF2-40B4-BE49-F238E27FC236}">
                    <a16:creationId xmlns:a16="http://schemas.microsoft.com/office/drawing/2014/main" id="{A88EDF06-EBB9-B1F0-52D6-629F00A8C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027" y="3600488"/>
                <a:ext cx="293721" cy="820753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77C4638B-745E-6E82-9D44-428D769C6C63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570" name="Freeform 366">
                  <a:extLst>
                    <a:ext uri="{FF2B5EF4-FFF2-40B4-BE49-F238E27FC236}">
                      <a16:creationId xmlns:a16="http://schemas.microsoft.com/office/drawing/2014/main" id="{290DC1A7-D686-18DD-0187-15FD83BC1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1" name="Freeform 366">
                  <a:extLst>
                    <a:ext uri="{FF2B5EF4-FFF2-40B4-BE49-F238E27FC236}">
                      <a16:creationId xmlns:a16="http://schemas.microsoft.com/office/drawing/2014/main" id="{A0FF8954-85B3-FE4A-5AD4-430DC902B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2" name="Freeform 366">
                  <a:extLst>
                    <a:ext uri="{FF2B5EF4-FFF2-40B4-BE49-F238E27FC236}">
                      <a16:creationId xmlns:a16="http://schemas.microsoft.com/office/drawing/2014/main" id="{44B4B488-5170-22C6-B8AA-A45A252F5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3" name="Freeform 366">
                  <a:extLst>
                    <a:ext uri="{FF2B5EF4-FFF2-40B4-BE49-F238E27FC236}">
                      <a16:creationId xmlns:a16="http://schemas.microsoft.com/office/drawing/2014/main" id="{61B2BCE9-3A84-D48C-532A-9836D8BD2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4" name="Freeform 366">
                  <a:extLst>
                    <a:ext uri="{FF2B5EF4-FFF2-40B4-BE49-F238E27FC236}">
                      <a16:creationId xmlns:a16="http://schemas.microsoft.com/office/drawing/2014/main" id="{94671089-A6BD-F382-39BF-8E407C56C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75" name="Freeform 366">
                  <a:extLst>
                    <a:ext uri="{FF2B5EF4-FFF2-40B4-BE49-F238E27FC236}">
                      <a16:creationId xmlns:a16="http://schemas.microsoft.com/office/drawing/2014/main" id="{1B4D3B5F-6FE0-5F3F-9637-38EC0D9CD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326" name="Freeform 863">
                <a:extLst>
                  <a:ext uri="{FF2B5EF4-FFF2-40B4-BE49-F238E27FC236}">
                    <a16:creationId xmlns:a16="http://schemas.microsoft.com/office/drawing/2014/main" id="{363886F9-98BF-ED3B-FF21-9A869B5AD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B4C29E5E-1CF8-9B80-4A33-C9EC4C99F3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CBFC06DA-57C6-C2D1-FB20-161592093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9212A6ED-9223-D968-F29D-2478875AFD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FE0E84CB-5B02-0946-99CA-BD3353D918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31346749-537C-E9E7-1335-5A4FB45414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CC2E5FC1-4267-0D83-38AD-8F4FC572C9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649F494B-A2DF-5351-286E-CB77A9EBB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86282A46-567C-FD7D-20A4-AF126D7CBD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499E0635-ACDB-0A42-2679-315587BF0E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F0A8376-D573-497A-28BD-DB470BA1A6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BBADA4A-567A-D623-3952-3990865B2F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F57E6DCC-4D28-1451-87DD-766CAB989E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1CF66F21-FB35-6754-297B-377186BD6B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DF59CCAC-613F-4578-2771-43C6CDECC2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070D1CB3-07D0-7497-DB2E-438CA1D6BB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606FE1E1-3271-926C-3D18-95948298C9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AA7B4F0B-3CDD-68AE-FAA6-8F007B690C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DFACECC8-7952-B4EF-E45C-BAA7DC7EF4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E2E5933A-E8E7-2F48-6C98-9E2894725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FB4DC15-224B-2567-902A-C77674368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0C5A44B1-0920-7A67-798C-5C2C7854CF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C3A10A75-F75A-BFCC-89CB-957DC089F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139AE52D-DBB9-B18F-5E47-1CA43DDCB0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8C5D82AD-4090-435D-A703-6C40747867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07C2A715-3D12-B91D-1E5C-35485570EF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D661F004-1057-06A1-501E-09018A6D88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B2133502-42AD-C984-AC82-6685D29ECF62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EAC44A60-169A-B532-0D5E-653CDD16FEDA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7A603B8B-DAA3-B129-A6EA-BA30C6D34D3D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68" name="Chord 567">
                  <a:extLst>
                    <a:ext uri="{FF2B5EF4-FFF2-40B4-BE49-F238E27FC236}">
                      <a16:creationId xmlns:a16="http://schemas.microsoft.com/office/drawing/2014/main" id="{3D8AC027-9A89-C1AF-C1CD-A30728C8D3A3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3B9683EF-0DF6-DC01-CC06-604C60FBF1BA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FC26FD71-7844-A8E1-E0E9-1C639EDE14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3298" y="2302181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428FF8C7-E79D-D30D-D785-CDEDA88A3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39704" y="2003821"/>
                <a:ext cx="0" cy="13439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666B7E1D-EFBB-05C6-1DBE-575386F4131E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548" name="Group 547">
                  <a:extLst>
                    <a:ext uri="{FF2B5EF4-FFF2-40B4-BE49-F238E27FC236}">
                      <a16:creationId xmlns:a16="http://schemas.microsoft.com/office/drawing/2014/main" id="{882F333E-A3E2-E8B0-A19E-BE47279AE3FA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64" name="Line 55">
                    <a:extLst>
                      <a:ext uri="{FF2B5EF4-FFF2-40B4-BE49-F238E27FC236}">
                        <a16:creationId xmlns:a16="http://schemas.microsoft.com/office/drawing/2014/main" id="{B14C61EF-5D56-8507-CE79-BFC4413A70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65" name="AutoShape 56">
                    <a:extLst>
                      <a:ext uri="{FF2B5EF4-FFF2-40B4-BE49-F238E27FC236}">
                        <a16:creationId xmlns:a16="http://schemas.microsoft.com/office/drawing/2014/main" id="{E95ECD70-07CD-4B71-77E6-2E2D82895D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49" name="Group 548">
                  <a:extLst>
                    <a:ext uri="{FF2B5EF4-FFF2-40B4-BE49-F238E27FC236}">
                      <a16:creationId xmlns:a16="http://schemas.microsoft.com/office/drawing/2014/main" id="{7B60135B-5F6E-191E-51C1-ACC98EEC94EB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62" name="Line 55">
                    <a:extLst>
                      <a:ext uri="{FF2B5EF4-FFF2-40B4-BE49-F238E27FC236}">
                        <a16:creationId xmlns:a16="http://schemas.microsoft.com/office/drawing/2014/main" id="{152FC301-74BD-8C3D-DD0A-AE11498B81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63" name="AutoShape 56">
                    <a:extLst>
                      <a:ext uri="{FF2B5EF4-FFF2-40B4-BE49-F238E27FC236}">
                        <a16:creationId xmlns:a16="http://schemas.microsoft.com/office/drawing/2014/main" id="{4CEA418E-1250-B7DB-C870-0910CE920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0" name="Group 549">
                  <a:extLst>
                    <a:ext uri="{FF2B5EF4-FFF2-40B4-BE49-F238E27FC236}">
                      <a16:creationId xmlns:a16="http://schemas.microsoft.com/office/drawing/2014/main" id="{98D9C7C8-89B1-0CC2-52A3-3BACABA8CF4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60" name="Line 55">
                    <a:extLst>
                      <a:ext uri="{FF2B5EF4-FFF2-40B4-BE49-F238E27FC236}">
                        <a16:creationId xmlns:a16="http://schemas.microsoft.com/office/drawing/2014/main" id="{9C16051B-9A5B-670A-F7DA-6FDD213298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61" name="AutoShape 56">
                    <a:extLst>
                      <a:ext uri="{FF2B5EF4-FFF2-40B4-BE49-F238E27FC236}">
                        <a16:creationId xmlns:a16="http://schemas.microsoft.com/office/drawing/2014/main" id="{4EB46BA8-CAA0-6BA3-410F-1D324CA1A3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C3CE82E2-C47D-6AB2-10A7-FC309EA9C9F9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58" name="Line 55">
                    <a:extLst>
                      <a:ext uri="{FF2B5EF4-FFF2-40B4-BE49-F238E27FC236}">
                        <a16:creationId xmlns:a16="http://schemas.microsoft.com/office/drawing/2014/main" id="{8D68800D-7494-12A3-6724-C1CB6B2A3A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59" name="AutoShape 56">
                    <a:extLst>
                      <a:ext uri="{FF2B5EF4-FFF2-40B4-BE49-F238E27FC236}">
                        <a16:creationId xmlns:a16="http://schemas.microsoft.com/office/drawing/2014/main" id="{D5F74236-7702-4081-1787-1767C2F94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A8638C3A-DB4A-F77A-FA0D-B81962C8963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56" name="Line 55">
                    <a:extLst>
                      <a:ext uri="{FF2B5EF4-FFF2-40B4-BE49-F238E27FC236}">
                        <a16:creationId xmlns:a16="http://schemas.microsoft.com/office/drawing/2014/main" id="{D7C5F82E-8C8A-FCFF-73AD-D05AD6D132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57" name="AutoShape 56">
                    <a:extLst>
                      <a:ext uri="{FF2B5EF4-FFF2-40B4-BE49-F238E27FC236}">
                        <a16:creationId xmlns:a16="http://schemas.microsoft.com/office/drawing/2014/main" id="{EA0DAA5F-EE59-1088-E836-F819F94652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0371BB95-A662-8433-7429-09948D5C8E59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54" name="Line 55">
                    <a:extLst>
                      <a:ext uri="{FF2B5EF4-FFF2-40B4-BE49-F238E27FC236}">
                        <a16:creationId xmlns:a16="http://schemas.microsoft.com/office/drawing/2014/main" id="{8EE9FF75-5811-F8AE-5903-F2D6E6647B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55" name="AutoShape 56">
                    <a:extLst>
                      <a:ext uri="{FF2B5EF4-FFF2-40B4-BE49-F238E27FC236}">
                        <a16:creationId xmlns:a16="http://schemas.microsoft.com/office/drawing/2014/main" id="{C9362710-FC4F-7F23-B2CF-7E2662C0C1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DDA60141-1581-9591-4AC0-E9A36A6CE260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A76DF137-A96E-4ADF-3AB5-1EC05DEB1627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6" name="Line 55">
                    <a:extLst>
                      <a:ext uri="{FF2B5EF4-FFF2-40B4-BE49-F238E27FC236}">
                        <a16:creationId xmlns:a16="http://schemas.microsoft.com/office/drawing/2014/main" id="{8A89B7EF-E0DF-94C6-399F-2B8AE030A0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7" name="AutoShape 56">
                    <a:extLst>
                      <a:ext uri="{FF2B5EF4-FFF2-40B4-BE49-F238E27FC236}">
                        <a16:creationId xmlns:a16="http://schemas.microsoft.com/office/drawing/2014/main" id="{B0917DB6-07C1-5652-9235-31C4078AE3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1" name="Group 530">
                  <a:extLst>
                    <a:ext uri="{FF2B5EF4-FFF2-40B4-BE49-F238E27FC236}">
                      <a16:creationId xmlns:a16="http://schemas.microsoft.com/office/drawing/2014/main" id="{86B7D15B-678D-A836-56FC-803DE7A70B37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4" name="Line 55">
                    <a:extLst>
                      <a:ext uri="{FF2B5EF4-FFF2-40B4-BE49-F238E27FC236}">
                        <a16:creationId xmlns:a16="http://schemas.microsoft.com/office/drawing/2014/main" id="{5E2D6123-6D42-00BD-31D2-10F08280D8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5" name="AutoShape 56">
                    <a:extLst>
                      <a:ext uri="{FF2B5EF4-FFF2-40B4-BE49-F238E27FC236}">
                        <a16:creationId xmlns:a16="http://schemas.microsoft.com/office/drawing/2014/main" id="{99E3EDE4-3F11-27A5-3763-CD6C1201D7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2" name="Group 531">
                  <a:extLst>
                    <a:ext uri="{FF2B5EF4-FFF2-40B4-BE49-F238E27FC236}">
                      <a16:creationId xmlns:a16="http://schemas.microsoft.com/office/drawing/2014/main" id="{571710CF-D1BA-6029-8BE0-D06B01D8436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2" name="Line 55">
                    <a:extLst>
                      <a:ext uri="{FF2B5EF4-FFF2-40B4-BE49-F238E27FC236}">
                        <a16:creationId xmlns:a16="http://schemas.microsoft.com/office/drawing/2014/main" id="{725035D0-83C6-A743-9EF0-AFCFDB10A2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3" name="AutoShape 56">
                    <a:extLst>
                      <a:ext uri="{FF2B5EF4-FFF2-40B4-BE49-F238E27FC236}">
                        <a16:creationId xmlns:a16="http://schemas.microsoft.com/office/drawing/2014/main" id="{C2C65FF6-9A3B-17DD-8B8A-D7CFE0C2B7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3" name="Group 532">
                  <a:extLst>
                    <a:ext uri="{FF2B5EF4-FFF2-40B4-BE49-F238E27FC236}">
                      <a16:creationId xmlns:a16="http://schemas.microsoft.com/office/drawing/2014/main" id="{848EE061-A81E-030B-29F6-05839F10E907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40" name="Line 55">
                    <a:extLst>
                      <a:ext uri="{FF2B5EF4-FFF2-40B4-BE49-F238E27FC236}">
                        <a16:creationId xmlns:a16="http://schemas.microsoft.com/office/drawing/2014/main" id="{3042F721-D64A-BAFC-0BB5-9505D1FCD3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1" name="AutoShape 56">
                    <a:extLst>
                      <a:ext uri="{FF2B5EF4-FFF2-40B4-BE49-F238E27FC236}">
                        <a16:creationId xmlns:a16="http://schemas.microsoft.com/office/drawing/2014/main" id="{181632EF-CDC5-875C-626B-1FA1F380D2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4" name="Group 533">
                  <a:extLst>
                    <a:ext uri="{FF2B5EF4-FFF2-40B4-BE49-F238E27FC236}">
                      <a16:creationId xmlns:a16="http://schemas.microsoft.com/office/drawing/2014/main" id="{9286693A-283F-2C2F-030F-4160C0AD09B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38" name="Line 55">
                    <a:extLst>
                      <a:ext uri="{FF2B5EF4-FFF2-40B4-BE49-F238E27FC236}">
                        <a16:creationId xmlns:a16="http://schemas.microsoft.com/office/drawing/2014/main" id="{F8FBEC33-1147-09C8-AF85-B5DFE32D1D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39" name="AutoShape 56">
                    <a:extLst>
                      <a:ext uri="{FF2B5EF4-FFF2-40B4-BE49-F238E27FC236}">
                        <a16:creationId xmlns:a16="http://schemas.microsoft.com/office/drawing/2014/main" id="{6C74C1D5-D3FA-A250-BE86-FFD3D048D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35" name="Group 534">
                  <a:extLst>
                    <a:ext uri="{FF2B5EF4-FFF2-40B4-BE49-F238E27FC236}">
                      <a16:creationId xmlns:a16="http://schemas.microsoft.com/office/drawing/2014/main" id="{B34688A4-459E-9145-E9BD-A660668247AA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36" name="Line 55">
                    <a:extLst>
                      <a:ext uri="{FF2B5EF4-FFF2-40B4-BE49-F238E27FC236}">
                        <a16:creationId xmlns:a16="http://schemas.microsoft.com/office/drawing/2014/main" id="{1099FF44-84D3-6063-48D3-36E31960B6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37" name="AutoShape 56">
                    <a:extLst>
                      <a:ext uri="{FF2B5EF4-FFF2-40B4-BE49-F238E27FC236}">
                        <a16:creationId xmlns:a16="http://schemas.microsoft.com/office/drawing/2014/main" id="{3423A1FA-DC7D-BCDA-080B-C82A14287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52EF92E0-810B-BBA4-1EC9-FABCDA403E85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711FA3D2-A40E-7370-7C6E-AF7D32A6B04F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8" name="Line 55">
                    <a:extLst>
                      <a:ext uri="{FF2B5EF4-FFF2-40B4-BE49-F238E27FC236}">
                        <a16:creationId xmlns:a16="http://schemas.microsoft.com/office/drawing/2014/main" id="{E7D157DB-7090-85A0-2400-0B6380C796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9" name="AutoShape 56">
                    <a:extLst>
                      <a:ext uri="{FF2B5EF4-FFF2-40B4-BE49-F238E27FC236}">
                        <a16:creationId xmlns:a16="http://schemas.microsoft.com/office/drawing/2014/main" id="{F2240BAE-188A-A8A0-A0A6-69715772B7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3" name="Group 512">
                  <a:extLst>
                    <a:ext uri="{FF2B5EF4-FFF2-40B4-BE49-F238E27FC236}">
                      <a16:creationId xmlns:a16="http://schemas.microsoft.com/office/drawing/2014/main" id="{EBD1AEB0-1FDF-D939-C743-99476929CF35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6" name="Line 55">
                    <a:extLst>
                      <a:ext uri="{FF2B5EF4-FFF2-40B4-BE49-F238E27FC236}">
                        <a16:creationId xmlns:a16="http://schemas.microsoft.com/office/drawing/2014/main" id="{5E74AD31-E2EC-1519-7B82-5515F491CD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7" name="AutoShape 56">
                    <a:extLst>
                      <a:ext uri="{FF2B5EF4-FFF2-40B4-BE49-F238E27FC236}">
                        <a16:creationId xmlns:a16="http://schemas.microsoft.com/office/drawing/2014/main" id="{9CA1E1F1-3C9E-42D0-B570-66A04C0C60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E4D9F6A1-E1DF-5320-5C71-FC5B8DC7D43C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4" name="Line 55">
                    <a:extLst>
                      <a:ext uri="{FF2B5EF4-FFF2-40B4-BE49-F238E27FC236}">
                        <a16:creationId xmlns:a16="http://schemas.microsoft.com/office/drawing/2014/main" id="{AF9F931F-081F-0779-DE1F-BB27EF4C40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5" name="AutoShape 56">
                    <a:extLst>
                      <a:ext uri="{FF2B5EF4-FFF2-40B4-BE49-F238E27FC236}">
                        <a16:creationId xmlns:a16="http://schemas.microsoft.com/office/drawing/2014/main" id="{EE80DBAE-454A-8ADF-DA27-68D460279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AA338F42-40D5-84AF-085E-61377649B1CF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2" name="Line 55">
                    <a:extLst>
                      <a:ext uri="{FF2B5EF4-FFF2-40B4-BE49-F238E27FC236}">
                        <a16:creationId xmlns:a16="http://schemas.microsoft.com/office/drawing/2014/main" id="{F7027A49-16AF-DEF9-4C6D-8CEEDC8972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3" name="AutoShape 56">
                    <a:extLst>
                      <a:ext uri="{FF2B5EF4-FFF2-40B4-BE49-F238E27FC236}">
                        <a16:creationId xmlns:a16="http://schemas.microsoft.com/office/drawing/2014/main" id="{6CAA39A7-FF15-0BA2-155C-5D7087E789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FD793E07-DA52-335C-7448-CEEF69C2BA29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20" name="Line 55">
                    <a:extLst>
                      <a:ext uri="{FF2B5EF4-FFF2-40B4-BE49-F238E27FC236}">
                        <a16:creationId xmlns:a16="http://schemas.microsoft.com/office/drawing/2014/main" id="{3FA5C5C1-6254-FAF5-0BC4-076BD8A376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1" name="AutoShape 56">
                    <a:extLst>
                      <a:ext uri="{FF2B5EF4-FFF2-40B4-BE49-F238E27FC236}">
                        <a16:creationId xmlns:a16="http://schemas.microsoft.com/office/drawing/2014/main" id="{F1E0F8DE-AF86-36A9-A661-14D0F44B6D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935593FF-F04B-0F8D-B768-8D57B7CC2856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18" name="Line 55">
                    <a:extLst>
                      <a:ext uri="{FF2B5EF4-FFF2-40B4-BE49-F238E27FC236}">
                        <a16:creationId xmlns:a16="http://schemas.microsoft.com/office/drawing/2014/main" id="{01FB7C7F-F637-C754-2707-5941BF6C68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19" name="AutoShape 56">
                    <a:extLst>
                      <a:ext uri="{FF2B5EF4-FFF2-40B4-BE49-F238E27FC236}">
                        <a16:creationId xmlns:a16="http://schemas.microsoft.com/office/drawing/2014/main" id="{446F2B69-E881-878F-D0FD-33010ADB7B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64F28959-D543-609D-1052-ACAA54EDBFAB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113779DA-C931-D742-F4CF-D56CF184E8BC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10" name="Line 55">
                    <a:extLst>
                      <a:ext uri="{FF2B5EF4-FFF2-40B4-BE49-F238E27FC236}">
                        <a16:creationId xmlns:a16="http://schemas.microsoft.com/office/drawing/2014/main" id="{5B7C903D-22D9-CE10-ED84-1A54A2A5FE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11" name="AutoShape 56">
                    <a:extLst>
                      <a:ext uri="{FF2B5EF4-FFF2-40B4-BE49-F238E27FC236}">
                        <a16:creationId xmlns:a16="http://schemas.microsoft.com/office/drawing/2014/main" id="{A194E2F5-7D25-DACA-01FD-CB2E4CCAC4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5" name="Group 494">
                  <a:extLst>
                    <a:ext uri="{FF2B5EF4-FFF2-40B4-BE49-F238E27FC236}">
                      <a16:creationId xmlns:a16="http://schemas.microsoft.com/office/drawing/2014/main" id="{DF84AD80-8902-3ECC-81C4-7D60F3F3592E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8" name="Line 55">
                    <a:extLst>
                      <a:ext uri="{FF2B5EF4-FFF2-40B4-BE49-F238E27FC236}">
                        <a16:creationId xmlns:a16="http://schemas.microsoft.com/office/drawing/2014/main" id="{3E5912FF-23D5-E7EC-3357-6455EEBA6C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9" name="AutoShape 56">
                    <a:extLst>
                      <a:ext uri="{FF2B5EF4-FFF2-40B4-BE49-F238E27FC236}">
                        <a16:creationId xmlns:a16="http://schemas.microsoft.com/office/drawing/2014/main" id="{0ECF399A-3239-C5E3-7F4A-4A898EB88F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AD0E93B7-353A-019B-4241-B068963A3EB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6" name="Line 55">
                    <a:extLst>
                      <a:ext uri="{FF2B5EF4-FFF2-40B4-BE49-F238E27FC236}">
                        <a16:creationId xmlns:a16="http://schemas.microsoft.com/office/drawing/2014/main" id="{5107464E-047B-958D-0440-2A05F8249E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7" name="AutoShape 56">
                    <a:extLst>
                      <a:ext uri="{FF2B5EF4-FFF2-40B4-BE49-F238E27FC236}">
                        <a16:creationId xmlns:a16="http://schemas.microsoft.com/office/drawing/2014/main" id="{CE1076A2-7BB3-CAB7-FEC0-631775D2E6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E580E4ED-1547-7789-A3AE-64DC19F0C21A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4" name="Line 55">
                    <a:extLst>
                      <a:ext uri="{FF2B5EF4-FFF2-40B4-BE49-F238E27FC236}">
                        <a16:creationId xmlns:a16="http://schemas.microsoft.com/office/drawing/2014/main" id="{55E09911-7C35-F210-DF6F-A1E7E62CF6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5" name="AutoShape 56">
                    <a:extLst>
                      <a:ext uri="{FF2B5EF4-FFF2-40B4-BE49-F238E27FC236}">
                        <a16:creationId xmlns:a16="http://schemas.microsoft.com/office/drawing/2014/main" id="{5B025A24-ECEA-67B6-0048-917739042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783E2D3C-D3DE-EBF4-6409-32EAAE529F88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2" name="Line 55">
                    <a:extLst>
                      <a:ext uri="{FF2B5EF4-FFF2-40B4-BE49-F238E27FC236}">
                        <a16:creationId xmlns:a16="http://schemas.microsoft.com/office/drawing/2014/main" id="{FD3F563B-AC5C-C863-D2C3-2F924D26FE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3" name="AutoShape 56">
                    <a:extLst>
                      <a:ext uri="{FF2B5EF4-FFF2-40B4-BE49-F238E27FC236}">
                        <a16:creationId xmlns:a16="http://schemas.microsoft.com/office/drawing/2014/main" id="{79BE03E4-0E4D-505C-3179-721EDEC6DC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99" name="Group 498">
                  <a:extLst>
                    <a:ext uri="{FF2B5EF4-FFF2-40B4-BE49-F238E27FC236}">
                      <a16:creationId xmlns:a16="http://schemas.microsoft.com/office/drawing/2014/main" id="{E7D71A7A-AF37-9319-8D24-E93D676EA9BF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500" name="Line 55">
                    <a:extLst>
                      <a:ext uri="{FF2B5EF4-FFF2-40B4-BE49-F238E27FC236}">
                        <a16:creationId xmlns:a16="http://schemas.microsoft.com/office/drawing/2014/main" id="{58C840D2-702E-F1BB-3E40-A64EC43416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01" name="AutoShape 56">
                    <a:extLst>
                      <a:ext uri="{FF2B5EF4-FFF2-40B4-BE49-F238E27FC236}">
                        <a16:creationId xmlns:a16="http://schemas.microsoft.com/office/drawing/2014/main" id="{85FEA178-7B23-488C-32DE-4D77C46A9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7498C37F-CEEC-1BB8-BF9A-0639D032AC08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03738013-75E1-FC80-C836-3B90857F1DE1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92" name="Line 55">
                    <a:extLst>
                      <a:ext uri="{FF2B5EF4-FFF2-40B4-BE49-F238E27FC236}">
                        <a16:creationId xmlns:a16="http://schemas.microsoft.com/office/drawing/2014/main" id="{00B22217-514A-0E06-6730-7EC56BC302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93" name="AutoShape 56">
                    <a:extLst>
                      <a:ext uri="{FF2B5EF4-FFF2-40B4-BE49-F238E27FC236}">
                        <a16:creationId xmlns:a16="http://schemas.microsoft.com/office/drawing/2014/main" id="{D62B9EFC-6B6F-10CC-EEE8-BFF70E712E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8052C79B-E942-CFAF-27AB-C7E92AF89E4A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90" name="Line 55">
                    <a:extLst>
                      <a:ext uri="{FF2B5EF4-FFF2-40B4-BE49-F238E27FC236}">
                        <a16:creationId xmlns:a16="http://schemas.microsoft.com/office/drawing/2014/main" id="{F7C9DBC9-67B3-F94C-F732-E682510FB9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91" name="AutoShape 56">
                    <a:extLst>
                      <a:ext uri="{FF2B5EF4-FFF2-40B4-BE49-F238E27FC236}">
                        <a16:creationId xmlns:a16="http://schemas.microsoft.com/office/drawing/2014/main" id="{7CEB3BE3-DA25-0F0A-29E1-54F1BFBA49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427F78E5-8C2C-27B6-11C4-E8ADF06BEEB0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8" name="Line 55">
                    <a:extLst>
                      <a:ext uri="{FF2B5EF4-FFF2-40B4-BE49-F238E27FC236}">
                        <a16:creationId xmlns:a16="http://schemas.microsoft.com/office/drawing/2014/main" id="{5962DAEC-4C8C-7024-30B9-C1D0A1D7EE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9" name="AutoShape 56">
                    <a:extLst>
                      <a:ext uri="{FF2B5EF4-FFF2-40B4-BE49-F238E27FC236}">
                        <a16:creationId xmlns:a16="http://schemas.microsoft.com/office/drawing/2014/main" id="{34D572D2-A007-6EDF-DCE4-D349FBA03F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7AF9FF3D-E623-2FFD-22FC-BBDC99C4C1D3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6" name="Line 55">
                    <a:extLst>
                      <a:ext uri="{FF2B5EF4-FFF2-40B4-BE49-F238E27FC236}">
                        <a16:creationId xmlns:a16="http://schemas.microsoft.com/office/drawing/2014/main" id="{71E6CF5B-639E-5F4E-9A20-45B522C8C6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7" name="AutoShape 56">
                    <a:extLst>
                      <a:ext uri="{FF2B5EF4-FFF2-40B4-BE49-F238E27FC236}">
                        <a16:creationId xmlns:a16="http://schemas.microsoft.com/office/drawing/2014/main" id="{27302077-7568-696B-3863-91CD404E9A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C3343C29-F6CB-EB50-48E2-052D503F4732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4" name="Line 55">
                    <a:extLst>
                      <a:ext uri="{FF2B5EF4-FFF2-40B4-BE49-F238E27FC236}">
                        <a16:creationId xmlns:a16="http://schemas.microsoft.com/office/drawing/2014/main" id="{54EF88B8-A340-82E7-C93E-B74185A436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5" name="AutoShape 56">
                    <a:extLst>
                      <a:ext uri="{FF2B5EF4-FFF2-40B4-BE49-F238E27FC236}">
                        <a16:creationId xmlns:a16="http://schemas.microsoft.com/office/drawing/2014/main" id="{00F45138-FA18-A953-545F-E75007C595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81" name="Group 480">
                  <a:extLst>
                    <a:ext uri="{FF2B5EF4-FFF2-40B4-BE49-F238E27FC236}">
                      <a16:creationId xmlns:a16="http://schemas.microsoft.com/office/drawing/2014/main" id="{C09DE8D0-627A-D2FE-C2FA-336E21B45E6A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82" name="Line 55">
                    <a:extLst>
                      <a:ext uri="{FF2B5EF4-FFF2-40B4-BE49-F238E27FC236}">
                        <a16:creationId xmlns:a16="http://schemas.microsoft.com/office/drawing/2014/main" id="{8679CD7A-F25B-B66F-80CA-3A63FAC809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3" name="AutoShape 56">
                    <a:extLst>
                      <a:ext uri="{FF2B5EF4-FFF2-40B4-BE49-F238E27FC236}">
                        <a16:creationId xmlns:a16="http://schemas.microsoft.com/office/drawing/2014/main" id="{0CEB0919-D5C7-4D64-07F4-DD8C56A949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D0346788-C1DC-D293-7787-D70764DF383D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14470389-FAF6-E8E3-BCBF-5DF75EC81825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74" name="Line 55">
                    <a:extLst>
                      <a:ext uri="{FF2B5EF4-FFF2-40B4-BE49-F238E27FC236}">
                        <a16:creationId xmlns:a16="http://schemas.microsoft.com/office/drawing/2014/main" id="{5451DB03-004E-FD66-DAE9-5ED2AFA8A3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75" name="AutoShape 56">
                    <a:extLst>
                      <a:ext uri="{FF2B5EF4-FFF2-40B4-BE49-F238E27FC236}">
                        <a16:creationId xmlns:a16="http://schemas.microsoft.com/office/drawing/2014/main" id="{0DDCC7DF-D371-E182-EC47-1D564F814D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59" name="Group 458">
                  <a:extLst>
                    <a:ext uri="{FF2B5EF4-FFF2-40B4-BE49-F238E27FC236}">
                      <a16:creationId xmlns:a16="http://schemas.microsoft.com/office/drawing/2014/main" id="{829F1134-9DAC-302C-B3BB-F2D017521CDD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72" name="Line 55">
                    <a:extLst>
                      <a:ext uri="{FF2B5EF4-FFF2-40B4-BE49-F238E27FC236}">
                        <a16:creationId xmlns:a16="http://schemas.microsoft.com/office/drawing/2014/main" id="{73D8E4CE-95E3-6544-E28D-A284BAA3E5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73" name="AutoShape 56">
                    <a:extLst>
                      <a:ext uri="{FF2B5EF4-FFF2-40B4-BE49-F238E27FC236}">
                        <a16:creationId xmlns:a16="http://schemas.microsoft.com/office/drawing/2014/main" id="{7838E540-E31F-C68D-A150-9FAA5B729B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0" name="Group 459">
                  <a:extLst>
                    <a:ext uri="{FF2B5EF4-FFF2-40B4-BE49-F238E27FC236}">
                      <a16:creationId xmlns:a16="http://schemas.microsoft.com/office/drawing/2014/main" id="{0D115384-68AE-B657-1AA1-52CA39D28127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70" name="Line 55">
                    <a:extLst>
                      <a:ext uri="{FF2B5EF4-FFF2-40B4-BE49-F238E27FC236}">
                        <a16:creationId xmlns:a16="http://schemas.microsoft.com/office/drawing/2014/main" id="{62ED9C79-E9CE-121A-1CD3-166A8BF124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71" name="AutoShape 56">
                    <a:extLst>
                      <a:ext uri="{FF2B5EF4-FFF2-40B4-BE49-F238E27FC236}">
                        <a16:creationId xmlns:a16="http://schemas.microsoft.com/office/drawing/2014/main" id="{1EAF6E2D-72AB-5EFC-7186-A97CDE37D6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1" name="Group 460">
                  <a:extLst>
                    <a:ext uri="{FF2B5EF4-FFF2-40B4-BE49-F238E27FC236}">
                      <a16:creationId xmlns:a16="http://schemas.microsoft.com/office/drawing/2014/main" id="{660AB9F1-0777-FD3F-C006-D339C0A5F5CC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68" name="Line 55">
                    <a:extLst>
                      <a:ext uri="{FF2B5EF4-FFF2-40B4-BE49-F238E27FC236}">
                        <a16:creationId xmlns:a16="http://schemas.microsoft.com/office/drawing/2014/main" id="{FDA644D5-A3B1-75FA-9908-2C3B41505C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9" name="AutoShape 56">
                    <a:extLst>
                      <a:ext uri="{FF2B5EF4-FFF2-40B4-BE49-F238E27FC236}">
                        <a16:creationId xmlns:a16="http://schemas.microsoft.com/office/drawing/2014/main" id="{00AEB8C0-97B9-8A6E-D4C3-BC8D805486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584BFDFB-74A6-7FB0-AB6E-C38C50B392D0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66" name="Line 55">
                    <a:extLst>
                      <a:ext uri="{FF2B5EF4-FFF2-40B4-BE49-F238E27FC236}">
                        <a16:creationId xmlns:a16="http://schemas.microsoft.com/office/drawing/2014/main" id="{5519BE66-1BBC-C1F0-8478-B90BB03497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7" name="AutoShape 56">
                    <a:extLst>
                      <a:ext uri="{FF2B5EF4-FFF2-40B4-BE49-F238E27FC236}">
                        <a16:creationId xmlns:a16="http://schemas.microsoft.com/office/drawing/2014/main" id="{8E19480E-4C89-840B-98C6-B22A0902D0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BB541A12-4D45-539D-AFFA-33FCCB8FA01C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64" name="Line 55">
                    <a:extLst>
                      <a:ext uri="{FF2B5EF4-FFF2-40B4-BE49-F238E27FC236}">
                        <a16:creationId xmlns:a16="http://schemas.microsoft.com/office/drawing/2014/main" id="{569AC392-1459-4F9F-DF99-15F84A7E72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5" name="AutoShape 56">
                    <a:extLst>
                      <a:ext uri="{FF2B5EF4-FFF2-40B4-BE49-F238E27FC236}">
                        <a16:creationId xmlns:a16="http://schemas.microsoft.com/office/drawing/2014/main" id="{6F593170-E1BD-BEC7-0DD0-7779042AB3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D6B5B18B-D19D-0249-C680-D6F49D16483D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456" name="Line 55">
                  <a:extLst>
                    <a:ext uri="{FF2B5EF4-FFF2-40B4-BE49-F238E27FC236}">
                      <a16:creationId xmlns:a16="http://schemas.microsoft.com/office/drawing/2014/main" id="{CE836DC2-0E22-F19D-5011-ACF371090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7" name="AutoShape 56">
                  <a:extLst>
                    <a:ext uri="{FF2B5EF4-FFF2-40B4-BE49-F238E27FC236}">
                      <a16:creationId xmlns:a16="http://schemas.microsoft.com/office/drawing/2014/main" id="{9EBB66B5-580C-1F79-3A08-201AB32D6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6D16FF3B-1C96-7B6E-A92C-01A167F8102D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454" name="Line 55">
                  <a:extLst>
                    <a:ext uri="{FF2B5EF4-FFF2-40B4-BE49-F238E27FC236}">
                      <a16:creationId xmlns:a16="http://schemas.microsoft.com/office/drawing/2014/main" id="{EEFEB3DC-8619-8595-4184-9EA45B953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5" name="AutoShape 56">
                  <a:extLst>
                    <a:ext uri="{FF2B5EF4-FFF2-40B4-BE49-F238E27FC236}">
                      <a16:creationId xmlns:a16="http://schemas.microsoft.com/office/drawing/2014/main" id="{E4862007-8345-21BA-19C1-DDA7FECFE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B352643-0699-7ED9-287A-6158FDDE0B0E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452" name="Line 55">
                  <a:extLst>
                    <a:ext uri="{FF2B5EF4-FFF2-40B4-BE49-F238E27FC236}">
                      <a16:creationId xmlns:a16="http://schemas.microsoft.com/office/drawing/2014/main" id="{AE4BD5EF-9EFE-2E09-193A-BA37C0D74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3" name="AutoShape 56">
                  <a:extLst>
                    <a:ext uri="{FF2B5EF4-FFF2-40B4-BE49-F238E27FC236}">
                      <a16:creationId xmlns:a16="http://schemas.microsoft.com/office/drawing/2014/main" id="{872E3E27-7295-19E1-7D65-AC9B300F4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5E861ACC-0A85-8B7D-4162-E633873C6904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450" name="Line 55">
                  <a:extLst>
                    <a:ext uri="{FF2B5EF4-FFF2-40B4-BE49-F238E27FC236}">
                      <a16:creationId xmlns:a16="http://schemas.microsoft.com/office/drawing/2014/main" id="{F6AA0D32-E260-125F-C9E8-1E18FC613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51" name="AutoShape 56">
                  <a:extLst>
                    <a:ext uri="{FF2B5EF4-FFF2-40B4-BE49-F238E27FC236}">
                      <a16:creationId xmlns:a16="http://schemas.microsoft.com/office/drawing/2014/main" id="{C4D8044A-CE7A-88B5-97CF-C25E13719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46F945F5-7AD8-EE68-9369-B80A04CAB7A3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448" name="Line 55">
                  <a:extLst>
                    <a:ext uri="{FF2B5EF4-FFF2-40B4-BE49-F238E27FC236}">
                      <a16:creationId xmlns:a16="http://schemas.microsoft.com/office/drawing/2014/main" id="{229FDB41-E2BA-2F24-A6E3-1E5B7DF00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49" name="AutoShape 56">
                  <a:extLst>
                    <a:ext uri="{FF2B5EF4-FFF2-40B4-BE49-F238E27FC236}">
                      <a16:creationId xmlns:a16="http://schemas.microsoft.com/office/drawing/2014/main" id="{8A276848-8C30-BF61-A6D9-DA2CC39D5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1E37B35C-4143-76DF-695A-D5E5B648C391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4C39DB71-D54F-9FE1-B7A1-2DFB6C4FE80A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6" name="Line 55">
                    <a:extLst>
                      <a:ext uri="{FF2B5EF4-FFF2-40B4-BE49-F238E27FC236}">
                        <a16:creationId xmlns:a16="http://schemas.microsoft.com/office/drawing/2014/main" id="{637D0F59-1BC6-21D9-53E6-3E50986E1C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7" name="AutoShape 56">
                    <a:extLst>
                      <a:ext uri="{FF2B5EF4-FFF2-40B4-BE49-F238E27FC236}">
                        <a16:creationId xmlns:a16="http://schemas.microsoft.com/office/drawing/2014/main" id="{D3DAEE3F-2834-D624-BACA-C8CF0A6792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CCA3B265-E7C5-2725-6711-26910637CE66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4" name="Line 55">
                    <a:extLst>
                      <a:ext uri="{FF2B5EF4-FFF2-40B4-BE49-F238E27FC236}">
                        <a16:creationId xmlns:a16="http://schemas.microsoft.com/office/drawing/2014/main" id="{53E2170E-8CDD-C175-4783-C29B44B17B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5" name="AutoShape 56">
                    <a:extLst>
                      <a:ext uri="{FF2B5EF4-FFF2-40B4-BE49-F238E27FC236}">
                        <a16:creationId xmlns:a16="http://schemas.microsoft.com/office/drawing/2014/main" id="{BF28B025-BE9B-8423-B250-E65000D450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186EE111-F2A4-7242-5F29-8325977B9639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2" name="Line 55">
                    <a:extLst>
                      <a:ext uri="{FF2B5EF4-FFF2-40B4-BE49-F238E27FC236}">
                        <a16:creationId xmlns:a16="http://schemas.microsoft.com/office/drawing/2014/main" id="{49A0378E-9987-70E3-B4A0-B080522722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3" name="AutoShape 56">
                    <a:extLst>
                      <a:ext uri="{FF2B5EF4-FFF2-40B4-BE49-F238E27FC236}">
                        <a16:creationId xmlns:a16="http://schemas.microsoft.com/office/drawing/2014/main" id="{E1784ECB-77CA-58B2-B217-CD1B3F226C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CFD9EDF4-3210-AA65-0A03-A01B2D10C0D5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0" name="Line 55">
                    <a:extLst>
                      <a:ext uri="{FF2B5EF4-FFF2-40B4-BE49-F238E27FC236}">
                        <a16:creationId xmlns:a16="http://schemas.microsoft.com/office/drawing/2014/main" id="{D6DD034B-54F6-7F26-6F27-A54E377686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1" name="AutoShape 56">
                    <a:extLst>
                      <a:ext uri="{FF2B5EF4-FFF2-40B4-BE49-F238E27FC236}">
                        <a16:creationId xmlns:a16="http://schemas.microsoft.com/office/drawing/2014/main" id="{2D3C1CE7-CA01-5E0C-CB7C-23DCE3E6E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09ECE0CE-C7D7-EEDD-BC27-58996CAE688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38" name="Line 55">
                    <a:extLst>
                      <a:ext uri="{FF2B5EF4-FFF2-40B4-BE49-F238E27FC236}">
                        <a16:creationId xmlns:a16="http://schemas.microsoft.com/office/drawing/2014/main" id="{5A9029E1-A1E2-21BF-C522-BB45EF6909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39" name="AutoShape 56">
                    <a:extLst>
                      <a:ext uri="{FF2B5EF4-FFF2-40B4-BE49-F238E27FC236}">
                        <a16:creationId xmlns:a16="http://schemas.microsoft.com/office/drawing/2014/main" id="{906F8028-B105-BFE9-E994-553FA21E09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12906B82-9B24-1DCD-09A4-2A22B02A80FD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36" name="Line 55">
                    <a:extLst>
                      <a:ext uri="{FF2B5EF4-FFF2-40B4-BE49-F238E27FC236}">
                        <a16:creationId xmlns:a16="http://schemas.microsoft.com/office/drawing/2014/main" id="{D6F3305C-EF13-1467-73E6-61A2B4F65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37" name="AutoShape 56">
                    <a:extLst>
                      <a:ext uri="{FF2B5EF4-FFF2-40B4-BE49-F238E27FC236}">
                        <a16:creationId xmlns:a16="http://schemas.microsoft.com/office/drawing/2014/main" id="{E8AC7142-B2ED-68F7-15BE-F590C255C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25B9D5CC-8332-2A49-7CAA-649E9D7C0D8F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E26709F-7D23-785E-731C-790B56FB4156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8" name="Line 55">
                    <a:extLst>
                      <a:ext uri="{FF2B5EF4-FFF2-40B4-BE49-F238E27FC236}">
                        <a16:creationId xmlns:a16="http://schemas.microsoft.com/office/drawing/2014/main" id="{1898C44B-D94A-3050-D52F-3B977C2C8B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9" name="AutoShape 56">
                    <a:extLst>
                      <a:ext uri="{FF2B5EF4-FFF2-40B4-BE49-F238E27FC236}">
                        <a16:creationId xmlns:a16="http://schemas.microsoft.com/office/drawing/2014/main" id="{FCD495A9-1457-85AB-5A27-058A7EAE31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0C0208CF-C316-9EC9-B23A-0703226E2E55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6" name="Line 55">
                    <a:extLst>
                      <a:ext uri="{FF2B5EF4-FFF2-40B4-BE49-F238E27FC236}">
                        <a16:creationId xmlns:a16="http://schemas.microsoft.com/office/drawing/2014/main" id="{AE4498E0-D3A1-5F5F-8415-CF99F36538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7" name="AutoShape 56">
                    <a:extLst>
                      <a:ext uri="{FF2B5EF4-FFF2-40B4-BE49-F238E27FC236}">
                        <a16:creationId xmlns:a16="http://schemas.microsoft.com/office/drawing/2014/main" id="{189F3DB8-245D-C9C7-03BF-1D948A4854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05E0A7E7-8334-AFC3-BEC8-5725587FF21D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4" name="Line 55">
                    <a:extLst>
                      <a:ext uri="{FF2B5EF4-FFF2-40B4-BE49-F238E27FC236}">
                        <a16:creationId xmlns:a16="http://schemas.microsoft.com/office/drawing/2014/main" id="{51F33A5B-4388-BB79-EEAF-88BC870C4C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5" name="AutoShape 56">
                    <a:extLst>
                      <a:ext uri="{FF2B5EF4-FFF2-40B4-BE49-F238E27FC236}">
                        <a16:creationId xmlns:a16="http://schemas.microsoft.com/office/drawing/2014/main" id="{97F27C2B-972C-9537-DAE8-E784287898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F852C48F-7B5B-AE0F-1646-8D89068AC465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2" name="Line 55">
                    <a:extLst>
                      <a:ext uri="{FF2B5EF4-FFF2-40B4-BE49-F238E27FC236}">
                        <a16:creationId xmlns:a16="http://schemas.microsoft.com/office/drawing/2014/main" id="{60ECE22C-77F3-A3BE-5B92-575EC936EA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3" name="AutoShape 56">
                    <a:extLst>
                      <a:ext uri="{FF2B5EF4-FFF2-40B4-BE49-F238E27FC236}">
                        <a16:creationId xmlns:a16="http://schemas.microsoft.com/office/drawing/2014/main" id="{02B6618C-9F1A-69F3-EE85-222671AECF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978980DE-F982-08AB-2A62-DC4EA06874D9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20" name="Line 55">
                    <a:extLst>
                      <a:ext uri="{FF2B5EF4-FFF2-40B4-BE49-F238E27FC236}">
                        <a16:creationId xmlns:a16="http://schemas.microsoft.com/office/drawing/2014/main" id="{3EE90722-0D6B-54B8-B1F1-65B6FDB43B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1" name="AutoShape 56">
                    <a:extLst>
                      <a:ext uri="{FF2B5EF4-FFF2-40B4-BE49-F238E27FC236}">
                        <a16:creationId xmlns:a16="http://schemas.microsoft.com/office/drawing/2014/main" id="{59DFBDCF-BB83-CC6D-DF47-8241436490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6C9FE034-DCC5-748B-1553-3E13A602EE72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18" name="Line 55">
                    <a:extLst>
                      <a:ext uri="{FF2B5EF4-FFF2-40B4-BE49-F238E27FC236}">
                        <a16:creationId xmlns:a16="http://schemas.microsoft.com/office/drawing/2014/main" id="{B08AA1E3-BEDC-7364-5C1E-F8E323EAF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19" name="AutoShape 56">
                    <a:extLst>
                      <a:ext uri="{FF2B5EF4-FFF2-40B4-BE49-F238E27FC236}">
                        <a16:creationId xmlns:a16="http://schemas.microsoft.com/office/drawing/2014/main" id="{BB67FAA0-4DDD-7C1E-B488-A9A1A52749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3580A128-8FA3-EAED-CF49-67A7AD822C99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ABFDAC75-DD4F-E9EF-7587-8F2FF93BF1E9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3C853FB4-D624-234C-1367-4D4976DB7545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10" name="Chord 409">
                  <a:extLst>
                    <a:ext uri="{FF2B5EF4-FFF2-40B4-BE49-F238E27FC236}">
                      <a16:creationId xmlns:a16="http://schemas.microsoft.com/office/drawing/2014/main" id="{61086299-15A2-761B-1381-E61D5D17C86B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886E55BA-F46C-F33E-5D40-282586C803E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7780FC49-092F-8919-CC4F-E840EB44582D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A6BC3107-BAE9-F99E-3138-E1927B3ECE69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399C5A4D-6977-6AF4-B1CE-B1CB20DEFAB2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6" name="Chord 405">
                  <a:extLst>
                    <a:ext uri="{FF2B5EF4-FFF2-40B4-BE49-F238E27FC236}">
                      <a16:creationId xmlns:a16="http://schemas.microsoft.com/office/drawing/2014/main" id="{612E54EF-C815-E301-FAA9-B3E299C92CC5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F9C6F1CE-D7EA-1851-1674-5C9B0F2B64B2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5FBB2B91-F658-E202-7FB0-20673A9A8229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D0D53499-B059-5D95-392D-B8032E20143B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16C58696-D68F-7152-515D-AC6CADF8DB49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2" name="Chord 401">
                  <a:extLst>
                    <a:ext uri="{FF2B5EF4-FFF2-40B4-BE49-F238E27FC236}">
                      <a16:creationId xmlns:a16="http://schemas.microsoft.com/office/drawing/2014/main" id="{39458B95-5853-D252-288B-C65BD9736206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5620C010-95F5-B7C4-00EE-A8C92B0077D3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EA44B108-FA45-8C58-EEEC-BFD82E3ECA5F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28E797C6-48E0-26A1-8BD7-8CC1CB3376A7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A4A78BD3-7CAA-46A9-90B8-1B1347E11C7A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8" name="Chord 397">
                  <a:extLst>
                    <a:ext uri="{FF2B5EF4-FFF2-40B4-BE49-F238E27FC236}">
                      <a16:creationId xmlns:a16="http://schemas.microsoft.com/office/drawing/2014/main" id="{B88FECDA-EAFC-6C0F-646D-7ACB0E143063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4C19FA04-3952-ADE9-88BA-E05096738A22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62950ED9-EB95-ED4F-5C70-FAA393F89855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67ED00BA-71C0-2D70-F374-67659DB7C6EE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D96B5863-362B-6425-1DA4-13EA5FB9ECAE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4" name="Chord 393">
                  <a:extLst>
                    <a:ext uri="{FF2B5EF4-FFF2-40B4-BE49-F238E27FC236}">
                      <a16:creationId xmlns:a16="http://schemas.microsoft.com/office/drawing/2014/main" id="{21BD4474-8BBC-8295-5400-3301E2F8EDB5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99027668-82E7-3A8D-41BC-89AE5DF9A676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FEB8A083-E1D2-D565-A751-62F296720D97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F1F6E764-EBB4-2E00-0A11-4033FE582ABF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01AD5C1D-B2B6-E276-C346-2A19D8CE7590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0" name="Chord 389">
                  <a:extLst>
                    <a:ext uri="{FF2B5EF4-FFF2-40B4-BE49-F238E27FC236}">
                      <a16:creationId xmlns:a16="http://schemas.microsoft.com/office/drawing/2014/main" id="{B1F20C71-5858-108B-873F-BFB094EB5478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304A6A94-2CE3-D412-B1EB-0E04ED44D0B5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6FB0C8BE-F26A-BD45-8B5F-E460DBC2F2E7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2FD024B8-1805-9527-C5E9-59C3CD6E0A98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A1BF9F75-226F-E66D-6BB9-530D1B644FDB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6" name="Chord 385">
                  <a:extLst>
                    <a:ext uri="{FF2B5EF4-FFF2-40B4-BE49-F238E27FC236}">
                      <a16:creationId xmlns:a16="http://schemas.microsoft.com/office/drawing/2014/main" id="{1032BD03-83D2-8AA7-6702-963C9C2B7FD1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29B8F90E-80C6-0DC2-7CF3-890F9CA0DDCD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7CC020DD-CB24-3525-A9D7-083C2E01CE8F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882F4F7E-45AB-0F11-DEA6-DBC0AD56A1F6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2F1106FC-DFFC-B8C1-EC87-0FBF354FF5A0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2" name="Chord 381">
                  <a:extLst>
                    <a:ext uri="{FF2B5EF4-FFF2-40B4-BE49-F238E27FC236}">
                      <a16:creationId xmlns:a16="http://schemas.microsoft.com/office/drawing/2014/main" id="{B57A39D0-5331-BF4E-EA78-F4D6C2A71A2C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5CDA0EC5-6F72-085D-D32C-DA9424ED11A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A41C44DB-94E8-A4DF-D86F-C574B9CEBD00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378" name="Line 55">
                  <a:extLst>
                    <a:ext uri="{FF2B5EF4-FFF2-40B4-BE49-F238E27FC236}">
                      <a16:creationId xmlns:a16="http://schemas.microsoft.com/office/drawing/2014/main" id="{3C52C180-8EBA-938F-1CEA-BC2AF7202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79" name="AutoShape 56">
                  <a:extLst>
                    <a:ext uri="{FF2B5EF4-FFF2-40B4-BE49-F238E27FC236}">
                      <a16:creationId xmlns:a16="http://schemas.microsoft.com/office/drawing/2014/main" id="{8D18BBDA-6EBD-11BC-EE32-952A1B21B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A5FE9E9-CF0A-8D06-38CA-0C3E6B7DDC2B}"/>
                </a:ext>
              </a:extLst>
            </p:cNvPr>
            <p:cNvGrpSpPr/>
            <p:nvPr/>
          </p:nvGrpSpPr>
          <p:grpSpPr>
            <a:xfrm>
              <a:off x="2254897" y="3137123"/>
              <a:ext cx="4687484" cy="2204837"/>
              <a:chOff x="-1158939" y="-113286"/>
              <a:chExt cx="13295162" cy="635376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ACAB1F0-5F33-3959-7224-2E611E91AD70}"/>
                  </a:ext>
                </a:extLst>
              </p:cNvPr>
              <p:cNvGrpSpPr/>
              <p:nvPr/>
            </p:nvGrpSpPr>
            <p:grpSpPr>
              <a:xfrm flipV="1">
                <a:off x="3670973" y="2642494"/>
                <a:ext cx="4804941" cy="690773"/>
                <a:chOff x="3017806" y="2631464"/>
                <a:chExt cx="4804941" cy="1319204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F75256CF-BD9E-1E52-19C2-4109126F6C5F}"/>
                    </a:ext>
                  </a:extLst>
                </p:cNvPr>
                <p:cNvSpPr/>
                <p:nvPr/>
              </p:nvSpPr>
              <p:spPr>
                <a:xfrm>
                  <a:off x="3017806" y="2631464"/>
                  <a:ext cx="4804941" cy="1319204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69C235CE-267E-E749-67AF-7932649E44EA}"/>
                    </a:ext>
                  </a:extLst>
                </p:cNvPr>
                <p:cNvSpPr/>
                <p:nvPr/>
              </p:nvSpPr>
              <p:spPr>
                <a:xfrm>
                  <a:off x="3533927" y="264490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E875C6C-3C82-2C5D-217A-DE725719DDF1}"/>
                    </a:ext>
                  </a:extLst>
                </p:cNvPr>
                <p:cNvSpPr/>
                <p:nvPr/>
              </p:nvSpPr>
              <p:spPr>
                <a:xfrm>
                  <a:off x="5096141" y="2635031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884FAA05-320A-F369-A806-BD58F1C75498}"/>
                    </a:ext>
                  </a:extLst>
                </p:cNvPr>
                <p:cNvSpPr/>
                <p:nvPr/>
              </p:nvSpPr>
              <p:spPr>
                <a:xfrm>
                  <a:off x="6570071" y="2633052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08D16A0A-F535-C205-948B-983C86AB635D}"/>
                  </a:ext>
                </a:extLst>
              </p:cNvPr>
              <p:cNvSpPr/>
              <p:nvPr/>
            </p:nvSpPr>
            <p:spPr>
              <a:xfrm>
                <a:off x="3664492" y="786406"/>
                <a:ext cx="6652844" cy="2548800"/>
              </a:xfrm>
              <a:prstGeom prst="cube">
                <a:avLst>
                  <a:gd name="adj" fmla="val 7244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7850236-E9A2-05D3-5CB3-1E7F6E04A94E}"/>
                  </a:ext>
                </a:extLst>
              </p:cNvPr>
              <p:cNvSpPr/>
              <p:nvPr/>
            </p:nvSpPr>
            <p:spPr>
              <a:xfrm>
                <a:off x="-1157423" y="3531174"/>
                <a:ext cx="9655893" cy="2581008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  <a:effectLst>
                <a:innerShdw>
                  <a:srgbClr val="FFFFFF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CBF80BC-FCDC-F79D-BB14-AD10541322EC}"/>
                  </a:ext>
                </a:extLst>
              </p:cNvPr>
              <p:cNvGrpSpPr/>
              <p:nvPr/>
            </p:nvGrpSpPr>
            <p:grpSpPr>
              <a:xfrm>
                <a:off x="3694755" y="3575668"/>
                <a:ext cx="4593969" cy="70212"/>
                <a:chOff x="1735494" y="2140433"/>
                <a:chExt cx="5372457" cy="190234"/>
              </a:xfrm>
            </p:grpSpPr>
            <p:sp>
              <p:nvSpPr>
                <p:cNvPr id="312" name="Freeform 366">
                  <a:extLst>
                    <a:ext uri="{FF2B5EF4-FFF2-40B4-BE49-F238E27FC236}">
                      <a16:creationId xmlns:a16="http://schemas.microsoft.com/office/drawing/2014/main" id="{FB1E6F99-4940-D92C-1DAD-CC307136E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01413" y="1774514"/>
                  <a:ext cx="182562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3" name="Freeform 366">
                  <a:extLst>
                    <a:ext uri="{FF2B5EF4-FFF2-40B4-BE49-F238E27FC236}">
                      <a16:creationId xmlns:a16="http://schemas.microsoft.com/office/drawing/2014/main" id="{B0FD8F45-8108-ADD2-0E02-E2FFC0278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007991" y="1776100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4" name="Freeform 366">
                  <a:extLst>
                    <a:ext uri="{FF2B5EF4-FFF2-40B4-BE49-F238E27FC236}">
                      <a16:creationId xmlns:a16="http://schemas.microsoft.com/office/drawing/2014/main" id="{0EFDC6E4-D392-662E-DCA4-FFC726460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14570" y="17776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5" name="Freeform 366">
                  <a:extLst>
                    <a:ext uri="{FF2B5EF4-FFF2-40B4-BE49-F238E27FC236}">
                      <a16:creationId xmlns:a16="http://schemas.microsoft.com/office/drawing/2014/main" id="{9E83307D-7E9F-A300-7CF9-74F1FC97D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796204" y="1779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6" name="Freeform 366">
                  <a:extLst>
                    <a:ext uri="{FF2B5EF4-FFF2-40B4-BE49-F238E27FC236}">
                      <a16:creationId xmlns:a16="http://schemas.microsoft.com/office/drawing/2014/main" id="{06EBF6DF-0F65-3515-1B35-43438FB8D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677838" y="1780688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17" name="Freeform 366">
                  <a:extLst>
                    <a:ext uri="{FF2B5EF4-FFF2-40B4-BE49-F238E27FC236}">
                      <a16:creationId xmlns:a16="http://schemas.microsoft.com/office/drawing/2014/main" id="{0B277C2B-4A60-72C4-3D3D-ABABC06D6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6559471" y="1782187"/>
                  <a:ext cx="182560" cy="914400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C335E64-4937-FF10-31A6-537BDF83B13F}"/>
                  </a:ext>
                </a:extLst>
              </p:cNvPr>
              <p:cNvSpPr/>
              <p:nvPr/>
            </p:nvSpPr>
            <p:spPr>
              <a:xfrm>
                <a:off x="-1158939" y="6108733"/>
                <a:ext cx="9655894" cy="13175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8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8" name="Freeform 863">
                <a:extLst>
                  <a:ext uri="{FF2B5EF4-FFF2-40B4-BE49-F238E27FC236}">
                    <a16:creationId xmlns:a16="http://schemas.microsoft.com/office/drawing/2014/main" id="{E39A22B7-3FCD-E4A4-DC87-497CFCBAE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813" y="2785328"/>
                <a:ext cx="400582" cy="420830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72D6788-39A8-B65A-F2E3-7A3B0A71C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150" y="770700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0D29855-F254-66F9-DD22-14080B523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738" y="230370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6F82C52-5045-8FDC-FDD9-23B88FBAD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788" y="2343057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AB2F261-B564-1501-1720-EA4513280C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408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A7097D4-E864-B51F-0C1D-4208DDCDC4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507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A2BF34C-4E30-684A-5025-C293BB2FFC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605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8C7BF15-7120-F8AB-23D4-63AB046375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7038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30513BD-0A49-AD80-8F55-FD8C3317D7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8022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6D5597-EE4E-BEAC-3872-175B6EB94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9006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61D7890-9CC2-9F4A-04C5-D23C439CB3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90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EB6B788-7A40-DEE2-A474-CB5B5C413F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0974" y="2660706"/>
                <a:ext cx="12625" cy="67839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7FD9E43-9CF0-141D-A63B-0E6B95831A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6640" y="765204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8C576FB-843C-CC41-BAB2-2FC493A42B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6130" y="759708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A2AC688-D5AE-F3AE-37F9-57E309B788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620" y="7542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C13F402-E9E1-ADB9-C9A7-87367C979C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110" y="7487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99EFFB7-9EFC-2AAB-A3B7-5BEB396BEA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7352" y="7520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466C828-1542-AA49-91A1-5838205231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842" y="746516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060551C-FA77-70A7-47A2-7C2295040C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3916" y="749812"/>
                <a:ext cx="1888228" cy="186492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2C08860-3F01-FB64-C2F4-2BE3264CD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955" y="201570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F195BF5-2BF7-E50F-AA44-23EAFCC1C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964" y="172771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551D286-09A1-9671-A1FA-768199D8F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8805" y="1439718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4ABAEFC-5752-2331-C0D4-1930028A9D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022" y="1151723"/>
                <a:ext cx="4824842" cy="248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3B5C5C9-6054-5871-4F56-0289D9E9FC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0797" y="2028809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12117AF-D654-56DF-2C3C-A29805E071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806" y="1714561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7B4C466-4D32-08CD-11A0-2157FA04D3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439" y="1453065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7235CEB-3D80-F3CA-97A4-8A37F1453C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7656" y="1138818"/>
                <a:ext cx="0" cy="7030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87F3892-6D88-3E7D-BDDE-C3A19C309347}"/>
                  </a:ext>
                </a:extLst>
              </p:cNvPr>
              <p:cNvGrpSpPr/>
              <p:nvPr/>
            </p:nvGrpSpPr>
            <p:grpSpPr>
              <a:xfrm>
                <a:off x="3750815" y="3312941"/>
                <a:ext cx="316783" cy="341609"/>
                <a:chOff x="4193111" y="3301411"/>
                <a:chExt cx="585403" cy="341609"/>
              </a:xfrm>
            </p:grpSpPr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44577097-5849-2780-D639-59A0ED807683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F98E8461-AA91-4827-9510-CC14ED2416B5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0" name="Chord 309">
                  <a:extLst>
                    <a:ext uri="{FF2B5EF4-FFF2-40B4-BE49-F238E27FC236}">
                      <a16:creationId xmlns:a16="http://schemas.microsoft.com/office/drawing/2014/main" id="{E6BBD200-2E4E-A79F-2ADE-DD59F9674483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BE52E6A9-CAC1-104F-ED1A-4C6D02048224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12D4687-35BF-87C6-7FDC-D317AE0D9D39}"/>
                  </a:ext>
                </a:extLst>
              </p:cNvPr>
              <p:cNvGrpSpPr/>
              <p:nvPr/>
            </p:nvGrpSpPr>
            <p:grpSpPr>
              <a:xfrm>
                <a:off x="3978635" y="86931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A5628581-45A5-5AAA-2563-15D1A5A055CA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6" name="Line 55">
                    <a:extLst>
                      <a:ext uri="{FF2B5EF4-FFF2-40B4-BE49-F238E27FC236}">
                        <a16:creationId xmlns:a16="http://schemas.microsoft.com/office/drawing/2014/main" id="{C9C95DEE-F6AF-837C-F5D0-65C7B1CCC2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7" name="AutoShape 56">
                    <a:extLst>
                      <a:ext uri="{FF2B5EF4-FFF2-40B4-BE49-F238E27FC236}">
                        <a16:creationId xmlns:a16="http://schemas.microsoft.com/office/drawing/2014/main" id="{88767B46-E586-81F7-BB11-788BF6660D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F44372A5-77A9-DAC0-750F-A80E59A7F750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4" name="Line 55">
                    <a:extLst>
                      <a:ext uri="{FF2B5EF4-FFF2-40B4-BE49-F238E27FC236}">
                        <a16:creationId xmlns:a16="http://schemas.microsoft.com/office/drawing/2014/main" id="{DF64C4B8-B6FA-3384-721F-0AF9EC6BE5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5" name="AutoShape 56">
                    <a:extLst>
                      <a:ext uri="{FF2B5EF4-FFF2-40B4-BE49-F238E27FC236}">
                        <a16:creationId xmlns:a16="http://schemas.microsoft.com/office/drawing/2014/main" id="{CE27C35D-2241-5571-D328-C6C64AAD20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CBBB2192-6A01-30DF-1106-E7DD38FDB8C2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2" name="Line 55">
                    <a:extLst>
                      <a:ext uri="{FF2B5EF4-FFF2-40B4-BE49-F238E27FC236}">
                        <a16:creationId xmlns:a16="http://schemas.microsoft.com/office/drawing/2014/main" id="{EB7E1FFA-0564-0EAC-987B-3C4DA90CA4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3" name="AutoShape 56">
                    <a:extLst>
                      <a:ext uri="{FF2B5EF4-FFF2-40B4-BE49-F238E27FC236}">
                        <a16:creationId xmlns:a16="http://schemas.microsoft.com/office/drawing/2014/main" id="{A644AF31-1A8F-76FB-09AD-7C07796F4E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426243C9-45DB-FC26-343C-BC75F5AF40F9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00" name="Line 55">
                    <a:extLst>
                      <a:ext uri="{FF2B5EF4-FFF2-40B4-BE49-F238E27FC236}">
                        <a16:creationId xmlns:a16="http://schemas.microsoft.com/office/drawing/2014/main" id="{D2D2022B-8F6C-FBF2-49EA-724153E9F1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01" name="AutoShape 56">
                    <a:extLst>
                      <a:ext uri="{FF2B5EF4-FFF2-40B4-BE49-F238E27FC236}">
                        <a16:creationId xmlns:a16="http://schemas.microsoft.com/office/drawing/2014/main" id="{E4384DF9-F37C-32B2-48D2-A9C368E725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CB366747-5E24-EE9F-C055-B7E14821DB6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98" name="Line 55">
                    <a:extLst>
                      <a:ext uri="{FF2B5EF4-FFF2-40B4-BE49-F238E27FC236}">
                        <a16:creationId xmlns:a16="http://schemas.microsoft.com/office/drawing/2014/main" id="{D7B5E0B3-BB40-785D-3205-C05C84950D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99" name="AutoShape 56">
                    <a:extLst>
                      <a:ext uri="{FF2B5EF4-FFF2-40B4-BE49-F238E27FC236}">
                        <a16:creationId xmlns:a16="http://schemas.microsoft.com/office/drawing/2014/main" id="{249B35AE-BA5F-3DD5-E40E-8421369038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1D86DD66-FE39-4442-DC63-7D5CC3A7E1F6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96" name="Line 55">
                    <a:extLst>
                      <a:ext uri="{FF2B5EF4-FFF2-40B4-BE49-F238E27FC236}">
                        <a16:creationId xmlns:a16="http://schemas.microsoft.com/office/drawing/2014/main" id="{41222327-11D3-4B6D-37F3-951A51D88D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97" name="AutoShape 56">
                    <a:extLst>
                      <a:ext uri="{FF2B5EF4-FFF2-40B4-BE49-F238E27FC236}">
                        <a16:creationId xmlns:a16="http://schemas.microsoft.com/office/drawing/2014/main" id="{86FB44F4-D0F5-54A4-3FD7-A940BB717C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4FCFE2-E4F5-B24F-E4C0-73148202BAAB}"/>
                  </a:ext>
                </a:extLst>
              </p:cNvPr>
              <p:cNvGrpSpPr/>
              <p:nvPr/>
            </p:nvGrpSpPr>
            <p:grpSpPr>
              <a:xfrm>
                <a:off x="4537311" y="864941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B3925926-087A-8C07-89A8-F7DE599B1CBE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8" name="Line 55">
                    <a:extLst>
                      <a:ext uri="{FF2B5EF4-FFF2-40B4-BE49-F238E27FC236}">
                        <a16:creationId xmlns:a16="http://schemas.microsoft.com/office/drawing/2014/main" id="{57790226-3E44-845A-A41A-2CEF0D9A28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9" name="AutoShape 56">
                    <a:extLst>
                      <a:ext uri="{FF2B5EF4-FFF2-40B4-BE49-F238E27FC236}">
                        <a16:creationId xmlns:a16="http://schemas.microsoft.com/office/drawing/2014/main" id="{126B45B9-3786-947E-16D8-7205C2B384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FAEDDF69-7FF2-48F6-10BA-A98A416922D0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6" name="Line 55">
                    <a:extLst>
                      <a:ext uri="{FF2B5EF4-FFF2-40B4-BE49-F238E27FC236}">
                        <a16:creationId xmlns:a16="http://schemas.microsoft.com/office/drawing/2014/main" id="{9DFA2ED0-5B5E-9F71-62FA-7B86FB67EF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7" name="AutoShape 56">
                    <a:extLst>
                      <a:ext uri="{FF2B5EF4-FFF2-40B4-BE49-F238E27FC236}">
                        <a16:creationId xmlns:a16="http://schemas.microsoft.com/office/drawing/2014/main" id="{AFE0FB47-13B4-BB1B-081B-AA23824172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CF7571E5-E94C-D5A0-9287-D05B45178153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4" name="Line 55">
                    <a:extLst>
                      <a:ext uri="{FF2B5EF4-FFF2-40B4-BE49-F238E27FC236}">
                        <a16:creationId xmlns:a16="http://schemas.microsoft.com/office/drawing/2014/main" id="{35C67643-C840-52A4-527E-6648470B7F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5" name="AutoShape 56">
                    <a:extLst>
                      <a:ext uri="{FF2B5EF4-FFF2-40B4-BE49-F238E27FC236}">
                        <a16:creationId xmlns:a16="http://schemas.microsoft.com/office/drawing/2014/main" id="{392A50AA-EC28-2DC9-ADEF-8C12F33EC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75C5DAF9-7D91-C68E-D87B-82ECCA524170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2" name="Line 55">
                    <a:extLst>
                      <a:ext uri="{FF2B5EF4-FFF2-40B4-BE49-F238E27FC236}">
                        <a16:creationId xmlns:a16="http://schemas.microsoft.com/office/drawing/2014/main" id="{4C67B6CF-609C-1A65-651F-0FF17E955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3" name="AutoShape 56">
                    <a:extLst>
                      <a:ext uri="{FF2B5EF4-FFF2-40B4-BE49-F238E27FC236}">
                        <a16:creationId xmlns:a16="http://schemas.microsoft.com/office/drawing/2014/main" id="{26D97890-581C-597D-30D3-55D58FB8A5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496072FB-25B5-4166-E894-1C691035E8F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80" name="Line 55">
                    <a:extLst>
                      <a:ext uri="{FF2B5EF4-FFF2-40B4-BE49-F238E27FC236}">
                        <a16:creationId xmlns:a16="http://schemas.microsoft.com/office/drawing/2014/main" id="{D82BF4D0-4E2E-B750-1254-6CF541E6CB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81" name="AutoShape 56">
                    <a:extLst>
                      <a:ext uri="{FF2B5EF4-FFF2-40B4-BE49-F238E27FC236}">
                        <a16:creationId xmlns:a16="http://schemas.microsoft.com/office/drawing/2014/main" id="{B1FEF871-F7DB-DAB3-C727-80817A399E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487C81C2-C207-8BBB-3A1D-A2E145BC78CE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78" name="Line 55">
                    <a:extLst>
                      <a:ext uri="{FF2B5EF4-FFF2-40B4-BE49-F238E27FC236}">
                        <a16:creationId xmlns:a16="http://schemas.microsoft.com/office/drawing/2014/main" id="{2BE93D6D-7D5B-7E93-4D45-B1BAF399FF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79" name="AutoShape 56">
                    <a:extLst>
                      <a:ext uri="{FF2B5EF4-FFF2-40B4-BE49-F238E27FC236}">
                        <a16:creationId xmlns:a16="http://schemas.microsoft.com/office/drawing/2014/main" id="{61469DF1-C468-F068-E7A3-0FC2903AD2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6FC4018-7CA4-9301-8512-BFB568C28510}"/>
                  </a:ext>
                </a:extLst>
              </p:cNvPr>
              <p:cNvGrpSpPr/>
              <p:nvPr/>
            </p:nvGrpSpPr>
            <p:grpSpPr>
              <a:xfrm>
                <a:off x="5095987" y="86056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18E1177A-7DEE-AAAB-8057-022C53DAAF47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70" name="Line 55">
                    <a:extLst>
                      <a:ext uri="{FF2B5EF4-FFF2-40B4-BE49-F238E27FC236}">
                        <a16:creationId xmlns:a16="http://schemas.microsoft.com/office/drawing/2014/main" id="{4254443D-97A8-68AE-C9B0-8CA5D6561E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71" name="AutoShape 56">
                    <a:extLst>
                      <a:ext uri="{FF2B5EF4-FFF2-40B4-BE49-F238E27FC236}">
                        <a16:creationId xmlns:a16="http://schemas.microsoft.com/office/drawing/2014/main" id="{B70DA896-099D-7B02-DFE7-7B63833998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AAC4C808-A592-ACF8-C9DB-F9CDA61DA090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8" name="Line 55">
                    <a:extLst>
                      <a:ext uri="{FF2B5EF4-FFF2-40B4-BE49-F238E27FC236}">
                        <a16:creationId xmlns:a16="http://schemas.microsoft.com/office/drawing/2014/main" id="{993D8C59-6425-E402-1B0B-948B6BE35F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9" name="AutoShape 56">
                    <a:extLst>
                      <a:ext uri="{FF2B5EF4-FFF2-40B4-BE49-F238E27FC236}">
                        <a16:creationId xmlns:a16="http://schemas.microsoft.com/office/drawing/2014/main" id="{D146AEFB-028B-81CE-26BE-F2471AF50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BB54B112-CE67-C3E5-E8A0-CB5088F9F732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6" name="Line 55">
                    <a:extLst>
                      <a:ext uri="{FF2B5EF4-FFF2-40B4-BE49-F238E27FC236}">
                        <a16:creationId xmlns:a16="http://schemas.microsoft.com/office/drawing/2014/main" id="{C917686C-928F-1D98-77D6-762EFFCF08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7" name="AutoShape 56">
                    <a:extLst>
                      <a:ext uri="{FF2B5EF4-FFF2-40B4-BE49-F238E27FC236}">
                        <a16:creationId xmlns:a16="http://schemas.microsoft.com/office/drawing/2014/main" id="{FEF78BE4-9B34-5E7A-2D8C-5110D6A6D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032B59DC-BB01-FEB4-690C-9261016B4FA2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4" name="Line 55">
                    <a:extLst>
                      <a:ext uri="{FF2B5EF4-FFF2-40B4-BE49-F238E27FC236}">
                        <a16:creationId xmlns:a16="http://schemas.microsoft.com/office/drawing/2014/main" id="{C1311F5E-B017-73B0-A8A8-B94659A378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5" name="AutoShape 56">
                    <a:extLst>
                      <a:ext uri="{FF2B5EF4-FFF2-40B4-BE49-F238E27FC236}">
                        <a16:creationId xmlns:a16="http://schemas.microsoft.com/office/drawing/2014/main" id="{FE1A1A33-41C7-723F-A32D-18663B47B0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C4816B89-2303-6879-59D0-E52BF0A59F4A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2" name="Line 55">
                    <a:extLst>
                      <a:ext uri="{FF2B5EF4-FFF2-40B4-BE49-F238E27FC236}">
                        <a16:creationId xmlns:a16="http://schemas.microsoft.com/office/drawing/2014/main" id="{E7746D63-8C7C-5823-DB01-6ACB696EB0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3" name="AutoShape 56">
                    <a:extLst>
                      <a:ext uri="{FF2B5EF4-FFF2-40B4-BE49-F238E27FC236}">
                        <a16:creationId xmlns:a16="http://schemas.microsoft.com/office/drawing/2014/main" id="{1C85A281-9559-3E14-B9CA-943D7C1E5A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CFF8CD6E-AC5B-01B0-D524-2A4755B42CCE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60" name="Line 55">
                    <a:extLst>
                      <a:ext uri="{FF2B5EF4-FFF2-40B4-BE49-F238E27FC236}">
                        <a16:creationId xmlns:a16="http://schemas.microsoft.com/office/drawing/2014/main" id="{E9552F41-D289-93D4-6528-E976F0D54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61" name="AutoShape 56">
                    <a:extLst>
                      <a:ext uri="{FF2B5EF4-FFF2-40B4-BE49-F238E27FC236}">
                        <a16:creationId xmlns:a16="http://schemas.microsoft.com/office/drawing/2014/main" id="{8FCB04F7-1468-AE52-7E13-3F7E38FB85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405D21B-3E08-D438-B4BD-A479F0D332E2}"/>
                  </a:ext>
                </a:extLst>
              </p:cNvPr>
              <p:cNvGrpSpPr/>
              <p:nvPr/>
            </p:nvGrpSpPr>
            <p:grpSpPr>
              <a:xfrm>
                <a:off x="5606855" y="862169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36F77B8F-ECC3-C17C-014C-1CE65CCA7867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52" name="Line 55">
                    <a:extLst>
                      <a:ext uri="{FF2B5EF4-FFF2-40B4-BE49-F238E27FC236}">
                        <a16:creationId xmlns:a16="http://schemas.microsoft.com/office/drawing/2014/main" id="{28573DD5-BBC8-AFF0-5005-6D89D763EA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53" name="AutoShape 56">
                    <a:extLst>
                      <a:ext uri="{FF2B5EF4-FFF2-40B4-BE49-F238E27FC236}">
                        <a16:creationId xmlns:a16="http://schemas.microsoft.com/office/drawing/2014/main" id="{F8691340-AC54-5D34-2346-5CBF20EFB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8BE6081D-04BF-932E-F7CB-57143DE4FC85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50" name="Line 55">
                    <a:extLst>
                      <a:ext uri="{FF2B5EF4-FFF2-40B4-BE49-F238E27FC236}">
                        <a16:creationId xmlns:a16="http://schemas.microsoft.com/office/drawing/2014/main" id="{2116C663-D3F8-1604-7420-19AE136F6C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51" name="AutoShape 56">
                    <a:extLst>
                      <a:ext uri="{FF2B5EF4-FFF2-40B4-BE49-F238E27FC236}">
                        <a16:creationId xmlns:a16="http://schemas.microsoft.com/office/drawing/2014/main" id="{A8A0E09D-CCE6-B8E4-D4DD-85371BCD51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98CF5A4A-ABEA-2B4F-A0D9-7ADEE0C841E7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8" name="Line 55">
                    <a:extLst>
                      <a:ext uri="{FF2B5EF4-FFF2-40B4-BE49-F238E27FC236}">
                        <a16:creationId xmlns:a16="http://schemas.microsoft.com/office/drawing/2014/main" id="{636C23D0-5FED-37A1-A028-AA50A5CFD7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9" name="AutoShape 56">
                    <a:extLst>
                      <a:ext uri="{FF2B5EF4-FFF2-40B4-BE49-F238E27FC236}">
                        <a16:creationId xmlns:a16="http://schemas.microsoft.com/office/drawing/2014/main" id="{7B85C398-3816-4373-BC42-F86D3ABEAD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DC3207AF-97A0-0198-704E-DFA28A6BEAB8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6" name="Line 55">
                    <a:extLst>
                      <a:ext uri="{FF2B5EF4-FFF2-40B4-BE49-F238E27FC236}">
                        <a16:creationId xmlns:a16="http://schemas.microsoft.com/office/drawing/2014/main" id="{F3C856F8-51F9-F0C8-FA94-CD56AD1AEC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7" name="AutoShape 56">
                    <a:extLst>
                      <a:ext uri="{FF2B5EF4-FFF2-40B4-BE49-F238E27FC236}">
                        <a16:creationId xmlns:a16="http://schemas.microsoft.com/office/drawing/2014/main" id="{12DF127F-8ADA-BE06-11ED-16BD36056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C770A4DD-FA4E-2439-E5EE-997095312821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4" name="Line 55">
                    <a:extLst>
                      <a:ext uri="{FF2B5EF4-FFF2-40B4-BE49-F238E27FC236}">
                        <a16:creationId xmlns:a16="http://schemas.microsoft.com/office/drawing/2014/main" id="{16563BF0-FCEA-3E34-C733-B5CA216F02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5" name="AutoShape 56">
                    <a:extLst>
                      <a:ext uri="{FF2B5EF4-FFF2-40B4-BE49-F238E27FC236}">
                        <a16:creationId xmlns:a16="http://schemas.microsoft.com/office/drawing/2014/main" id="{694C7046-4CD5-754C-C39F-C721270048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E993BDC7-DEF4-3D12-1D24-714C53280FB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42" name="Line 55">
                    <a:extLst>
                      <a:ext uri="{FF2B5EF4-FFF2-40B4-BE49-F238E27FC236}">
                        <a16:creationId xmlns:a16="http://schemas.microsoft.com/office/drawing/2014/main" id="{07A62E51-5F33-9C9F-5B63-CF143DBEF7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43" name="AutoShape 56">
                    <a:extLst>
                      <a:ext uri="{FF2B5EF4-FFF2-40B4-BE49-F238E27FC236}">
                        <a16:creationId xmlns:a16="http://schemas.microsoft.com/office/drawing/2014/main" id="{FB5D4B52-39CA-E6DC-CD24-086E4AE0CA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3B50B4B9-DAE9-4FB2-0624-633508682FB0}"/>
                  </a:ext>
                </a:extLst>
              </p:cNvPr>
              <p:cNvGrpSpPr/>
              <p:nvPr/>
            </p:nvGrpSpPr>
            <p:grpSpPr>
              <a:xfrm>
                <a:off x="6147603" y="857795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8869DB46-71E7-3216-C313-07DECDF48AE6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34" name="Line 55">
                    <a:extLst>
                      <a:ext uri="{FF2B5EF4-FFF2-40B4-BE49-F238E27FC236}">
                        <a16:creationId xmlns:a16="http://schemas.microsoft.com/office/drawing/2014/main" id="{91F955FB-DDB9-C4D8-8D58-6FBDABA41F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35" name="AutoShape 56">
                    <a:extLst>
                      <a:ext uri="{FF2B5EF4-FFF2-40B4-BE49-F238E27FC236}">
                        <a16:creationId xmlns:a16="http://schemas.microsoft.com/office/drawing/2014/main" id="{35728A02-470A-BD62-9A59-358DD8FE71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46C9CCF-7D3A-E7DA-B01E-E7143EA31E99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32" name="Line 55">
                    <a:extLst>
                      <a:ext uri="{FF2B5EF4-FFF2-40B4-BE49-F238E27FC236}">
                        <a16:creationId xmlns:a16="http://schemas.microsoft.com/office/drawing/2014/main" id="{3DE6979C-7CEC-104B-DF70-3D94575CE9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33" name="AutoShape 56">
                    <a:extLst>
                      <a:ext uri="{FF2B5EF4-FFF2-40B4-BE49-F238E27FC236}">
                        <a16:creationId xmlns:a16="http://schemas.microsoft.com/office/drawing/2014/main" id="{19ABC7F9-3816-E401-26BD-9E8CFA5278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003270C7-7626-BB73-2E13-4325C7DA9297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30" name="Line 55">
                    <a:extLst>
                      <a:ext uri="{FF2B5EF4-FFF2-40B4-BE49-F238E27FC236}">
                        <a16:creationId xmlns:a16="http://schemas.microsoft.com/office/drawing/2014/main" id="{F33D9558-9743-B562-38DF-A794A277F0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31" name="AutoShape 56">
                    <a:extLst>
                      <a:ext uri="{FF2B5EF4-FFF2-40B4-BE49-F238E27FC236}">
                        <a16:creationId xmlns:a16="http://schemas.microsoft.com/office/drawing/2014/main" id="{2449C1D4-2874-6416-6DE7-8563B53322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91F9A7B8-E0DF-10BD-9CFF-EEF268422340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28" name="Line 55">
                    <a:extLst>
                      <a:ext uri="{FF2B5EF4-FFF2-40B4-BE49-F238E27FC236}">
                        <a16:creationId xmlns:a16="http://schemas.microsoft.com/office/drawing/2014/main" id="{ADC94A7C-50E9-5A2C-82AC-2095F541BD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29" name="AutoShape 56">
                    <a:extLst>
                      <a:ext uri="{FF2B5EF4-FFF2-40B4-BE49-F238E27FC236}">
                        <a16:creationId xmlns:a16="http://schemas.microsoft.com/office/drawing/2014/main" id="{62E5DEF1-E95A-74B5-F32F-77B2D976D4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75A55682-B072-69F8-102D-BB9FA986C62B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26" name="Line 55">
                    <a:extLst>
                      <a:ext uri="{FF2B5EF4-FFF2-40B4-BE49-F238E27FC236}">
                        <a16:creationId xmlns:a16="http://schemas.microsoft.com/office/drawing/2014/main" id="{8AED14D1-12E4-9EC3-B7B7-1FF315B788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27" name="AutoShape 56">
                    <a:extLst>
                      <a:ext uri="{FF2B5EF4-FFF2-40B4-BE49-F238E27FC236}">
                        <a16:creationId xmlns:a16="http://schemas.microsoft.com/office/drawing/2014/main" id="{E3E8668B-6399-74E5-3E2F-838A66109B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CE11FC21-9A39-6E6D-F628-A38E50433250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24" name="Line 55">
                    <a:extLst>
                      <a:ext uri="{FF2B5EF4-FFF2-40B4-BE49-F238E27FC236}">
                        <a16:creationId xmlns:a16="http://schemas.microsoft.com/office/drawing/2014/main" id="{2BB31FD0-3CB7-9946-EE9C-EF212D2295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25" name="AutoShape 56">
                    <a:extLst>
                      <a:ext uri="{FF2B5EF4-FFF2-40B4-BE49-F238E27FC236}">
                        <a16:creationId xmlns:a16="http://schemas.microsoft.com/office/drawing/2014/main" id="{929F4A35-7B33-76A8-5F5B-8C6F0F2B9C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9B1BEC2-4AF3-BFD6-118D-EC5B853750A6}"/>
                  </a:ext>
                </a:extLst>
              </p:cNvPr>
              <p:cNvGrpSpPr/>
              <p:nvPr/>
            </p:nvGrpSpPr>
            <p:grpSpPr>
              <a:xfrm>
                <a:off x="6712255" y="859397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CAC26581-5F50-798D-2530-3C97BD9F9992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6" name="Line 55">
                    <a:extLst>
                      <a:ext uri="{FF2B5EF4-FFF2-40B4-BE49-F238E27FC236}">
                        <a16:creationId xmlns:a16="http://schemas.microsoft.com/office/drawing/2014/main" id="{FE7956A7-01CF-9659-BA1D-103493E6B2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7" name="AutoShape 56">
                    <a:extLst>
                      <a:ext uri="{FF2B5EF4-FFF2-40B4-BE49-F238E27FC236}">
                        <a16:creationId xmlns:a16="http://schemas.microsoft.com/office/drawing/2014/main" id="{BD46004B-C39A-67C9-CEC7-B40177683E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5D686AF6-D220-EA5C-30A6-A2A1FAE7E558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4" name="Line 55">
                    <a:extLst>
                      <a:ext uri="{FF2B5EF4-FFF2-40B4-BE49-F238E27FC236}">
                        <a16:creationId xmlns:a16="http://schemas.microsoft.com/office/drawing/2014/main" id="{514B78FD-9991-A5CD-90A8-F46F07C291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5" name="AutoShape 56">
                    <a:extLst>
                      <a:ext uri="{FF2B5EF4-FFF2-40B4-BE49-F238E27FC236}">
                        <a16:creationId xmlns:a16="http://schemas.microsoft.com/office/drawing/2014/main" id="{93F370C9-6ED7-8850-B283-4EAAA6AA7F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0F6F1377-7A71-07E7-96D4-F196BD1A06EA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2" name="Line 55">
                    <a:extLst>
                      <a:ext uri="{FF2B5EF4-FFF2-40B4-BE49-F238E27FC236}">
                        <a16:creationId xmlns:a16="http://schemas.microsoft.com/office/drawing/2014/main" id="{77AC861D-7E2C-59C1-CF2C-E0654EBCB7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3" name="AutoShape 56">
                    <a:extLst>
                      <a:ext uri="{FF2B5EF4-FFF2-40B4-BE49-F238E27FC236}">
                        <a16:creationId xmlns:a16="http://schemas.microsoft.com/office/drawing/2014/main" id="{CB5F278F-077A-DDB2-00C3-009FE1DAB3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2CD67A05-E183-227D-7E59-DA2308C93105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10" name="Line 55">
                    <a:extLst>
                      <a:ext uri="{FF2B5EF4-FFF2-40B4-BE49-F238E27FC236}">
                        <a16:creationId xmlns:a16="http://schemas.microsoft.com/office/drawing/2014/main" id="{DD1DA1A8-86F2-AAD3-A1A9-2563295687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11" name="AutoShape 56">
                    <a:extLst>
                      <a:ext uri="{FF2B5EF4-FFF2-40B4-BE49-F238E27FC236}">
                        <a16:creationId xmlns:a16="http://schemas.microsoft.com/office/drawing/2014/main" id="{0AA10DA0-E3CC-34BC-3A7E-646C21613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8AC21BD7-6C0A-2E0C-6C71-977574A8EF4B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08" name="Line 55">
                    <a:extLst>
                      <a:ext uri="{FF2B5EF4-FFF2-40B4-BE49-F238E27FC236}">
                        <a16:creationId xmlns:a16="http://schemas.microsoft.com/office/drawing/2014/main" id="{7C2BB521-2AFC-CD24-5CB8-9BDFC5420F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09" name="AutoShape 56">
                    <a:extLst>
                      <a:ext uri="{FF2B5EF4-FFF2-40B4-BE49-F238E27FC236}">
                        <a16:creationId xmlns:a16="http://schemas.microsoft.com/office/drawing/2014/main" id="{45A2F496-38D4-EBEF-ED1A-776503528A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0CF0057B-9360-2F05-0952-AAB4002195B7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206" name="Line 55">
                    <a:extLst>
                      <a:ext uri="{FF2B5EF4-FFF2-40B4-BE49-F238E27FC236}">
                        <a16:creationId xmlns:a16="http://schemas.microsoft.com/office/drawing/2014/main" id="{1A3919B2-96B3-3DE3-9274-E502990992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207" name="AutoShape 56">
                    <a:extLst>
                      <a:ext uri="{FF2B5EF4-FFF2-40B4-BE49-F238E27FC236}">
                        <a16:creationId xmlns:a16="http://schemas.microsoft.com/office/drawing/2014/main" id="{BE263844-D4AE-5BF0-CFDF-BBAC712839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C739E85-1397-4984-E76C-BD6ADA509392}"/>
                  </a:ext>
                </a:extLst>
              </p:cNvPr>
              <p:cNvGrpSpPr/>
              <p:nvPr/>
            </p:nvGrpSpPr>
            <p:grpSpPr>
              <a:xfrm>
                <a:off x="7235374" y="2373993"/>
                <a:ext cx="248645" cy="172879"/>
                <a:chOff x="3978635" y="2382388"/>
                <a:chExt cx="248645" cy="172879"/>
              </a:xfrm>
            </p:grpSpPr>
            <p:sp>
              <p:nvSpPr>
                <p:cNvPr id="198" name="Line 55">
                  <a:extLst>
                    <a:ext uri="{FF2B5EF4-FFF2-40B4-BE49-F238E27FC236}">
                      <a16:creationId xmlns:a16="http://schemas.microsoft.com/office/drawing/2014/main" id="{6CF12968-8C08-A761-1CEC-B2709F18FC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9" name="AutoShape 56">
                  <a:extLst>
                    <a:ext uri="{FF2B5EF4-FFF2-40B4-BE49-F238E27FC236}">
                      <a16:creationId xmlns:a16="http://schemas.microsoft.com/office/drawing/2014/main" id="{B60BA427-810F-FFC8-6DA7-DF2D26150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C180F3E6-6533-BCD5-7268-DC1C02303632}"/>
                  </a:ext>
                </a:extLst>
              </p:cNvPr>
              <p:cNvGrpSpPr/>
              <p:nvPr/>
            </p:nvGrpSpPr>
            <p:grpSpPr>
              <a:xfrm>
                <a:off x="7810552" y="1789907"/>
                <a:ext cx="248645" cy="172879"/>
                <a:chOff x="3978635" y="2382388"/>
                <a:chExt cx="248645" cy="172879"/>
              </a:xfrm>
            </p:grpSpPr>
            <p:sp>
              <p:nvSpPr>
                <p:cNvPr id="196" name="Line 55">
                  <a:extLst>
                    <a:ext uri="{FF2B5EF4-FFF2-40B4-BE49-F238E27FC236}">
                      <a16:creationId xmlns:a16="http://schemas.microsoft.com/office/drawing/2014/main" id="{3A8B30F4-8080-3243-35AA-13DCB16BE9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7" name="AutoShape 56">
                  <a:extLst>
                    <a:ext uri="{FF2B5EF4-FFF2-40B4-BE49-F238E27FC236}">
                      <a16:creationId xmlns:a16="http://schemas.microsoft.com/office/drawing/2014/main" id="{AA1A9B5B-15C3-0E4C-36C3-99DE71369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D646F653-EB3F-13D8-D203-54F0A34A1936}"/>
                  </a:ext>
                </a:extLst>
              </p:cNvPr>
              <p:cNvGrpSpPr/>
              <p:nvPr/>
            </p:nvGrpSpPr>
            <p:grpSpPr>
              <a:xfrm>
                <a:off x="8129902" y="1492761"/>
                <a:ext cx="248645" cy="172879"/>
                <a:chOff x="3978635" y="2382388"/>
                <a:chExt cx="248645" cy="172879"/>
              </a:xfrm>
            </p:grpSpPr>
            <p:sp>
              <p:nvSpPr>
                <p:cNvPr id="194" name="Line 55">
                  <a:extLst>
                    <a:ext uri="{FF2B5EF4-FFF2-40B4-BE49-F238E27FC236}">
                      <a16:creationId xmlns:a16="http://schemas.microsoft.com/office/drawing/2014/main" id="{D9B30DA5-26C7-622C-0423-10531D535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5" name="AutoShape 56">
                  <a:extLst>
                    <a:ext uri="{FF2B5EF4-FFF2-40B4-BE49-F238E27FC236}">
                      <a16:creationId xmlns:a16="http://schemas.microsoft.com/office/drawing/2014/main" id="{2E92D4A1-E539-DAC3-8C3D-2E9A2D8E3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EE12F7E8-873D-4CA5-20EB-B82464471175}"/>
                  </a:ext>
                </a:extLst>
              </p:cNvPr>
              <p:cNvGrpSpPr/>
              <p:nvPr/>
            </p:nvGrpSpPr>
            <p:grpSpPr>
              <a:xfrm>
                <a:off x="8384282" y="1209119"/>
                <a:ext cx="248645" cy="172879"/>
                <a:chOff x="3978635" y="2382388"/>
                <a:chExt cx="248645" cy="172879"/>
              </a:xfrm>
            </p:grpSpPr>
            <p:sp>
              <p:nvSpPr>
                <p:cNvPr id="192" name="Line 55">
                  <a:extLst>
                    <a:ext uri="{FF2B5EF4-FFF2-40B4-BE49-F238E27FC236}">
                      <a16:creationId xmlns:a16="http://schemas.microsoft.com/office/drawing/2014/main" id="{7C108CF4-A4C8-FB3B-C94D-C9B99A350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3" name="AutoShape 56">
                  <a:extLst>
                    <a:ext uri="{FF2B5EF4-FFF2-40B4-BE49-F238E27FC236}">
                      <a16:creationId xmlns:a16="http://schemas.microsoft.com/office/drawing/2014/main" id="{5728A566-DE51-D027-2C1F-49C135E52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60B9B3C-84E7-FD5F-723B-3552598E2790}"/>
                  </a:ext>
                </a:extLst>
              </p:cNvPr>
              <p:cNvGrpSpPr/>
              <p:nvPr/>
            </p:nvGrpSpPr>
            <p:grpSpPr>
              <a:xfrm>
                <a:off x="8698030" y="860920"/>
                <a:ext cx="248645" cy="172879"/>
                <a:chOff x="3978635" y="2382388"/>
                <a:chExt cx="248645" cy="172879"/>
              </a:xfrm>
            </p:grpSpPr>
            <p:sp>
              <p:nvSpPr>
                <p:cNvPr id="190" name="Line 55">
                  <a:extLst>
                    <a:ext uri="{FF2B5EF4-FFF2-40B4-BE49-F238E27FC236}">
                      <a16:creationId xmlns:a16="http://schemas.microsoft.com/office/drawing/2014/main" id="{5445C80D-B06D-34CA-944C-9960408C2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91" name="AutoShape 56">
                  <a:extLst>
                    <a:ext uri="{FF2B5EF4-FFF2-40B4-BE49-F238E27FC236}">
                      <a16:creationId xmlns:a16="http://schemas.microsoft.com/office/drawing/2014/main" id="{7FB07B82-7998-7B3C-6BC4-7D0B18591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BB422FB5-624A-6DE2-3102-5A5D6B05B4F1}"/>
                  </a:ext>
                </a:extLst>
              </p:cNvPr>
              <p:cNvGrpSpPr/>
              <p:nvPr/>
            </p:nvGrpSpPr>
            <p:grpSpPr>
              <a:xfrm>
                <a:off x="7769377" y="875362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35BC3069-FFA3-6F33-FE3F-A593459961B0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8" name="Line 55">
                    <a:extLst>
                      <a:ext uri="{FF2B5EF4-FFF2-40B4-BE49-F238E27FC236}">
                        <a16:creationId xmlns:a16="http://schemas.microsoft.com/office/drawing/2014/main" id="{CC517B8D-498C-0CDC-D9C9-81B28268BB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9" name="AutoShape 56">
                    <a:extLst>
                      <a:ext uri="{FF2B5EF4-FFF2-40B4-BE49-F238E27FC236}">
                        <a16:creationId xmlns:a16="http://schemas.microsoft.com/office/drawing/2014/main" id="{D7388429-348B-17BE-4FE2-7CDAB92A40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913A94B7-40DF-38CB-23A8-010057065914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6" name="Line 55">
                    <a:extLst>
                      <a:ext uri="{FF2B5EF4-FFF2-40B4-BE49-F238E27FC236}">
                        <a16:creationId xmlns:a16="http://schemas.microsoft.com/office/drawing/2014/main" id="{CDF02C2F-6C7B-B3DA-66CB-FEC205830D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7" name="AutoShape 56">
                    <a:extLst>
                      <a:ext uri="{FF2B5EF4-FFF2-40B4-BE49-F238E27FC236}">
                        <a16:creationId xmlns:a16="http://schemas.microsoft.com/office/drawing/2014/main" id="{F9151D27-60FD-0877-FE34-4AAD695792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B6518273-3C5B-946B-AD10-E02C00101297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4" name="Line 55">
                    <a:extLst>
                      <a:ext uri="{FF2B5EF4-FFF2-40B4-BE49-F238E27FC236}">
                        <a16:creationId xmlns:a16="http://schemas.microsoft.com/office/drawing/2014/main" id="{DC8978F8-DF31-7CDF-E7D7-5902366B8A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5" name="AutoShape 56">
                    <a:extLst>
                      <a:ext uri="{FF2B5EF4-FFF2-40B4-BE49-F238E27FC236}">
                        <a16:creationId xmlns:a16="http://schemas.microsoft.com/office/drawing/2014/main" id="{D7810A28-EE26-019F-EBF3-6EC2F4D31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6944D5EF-2937-C48D-DCBE-39F70E34850F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2" name="Line 55">
                    <a:extLst>
                      <a:ext uri="{FF2B5EF4-FFF2-40B4-BE49-F238E27FC236}">
                        <a16:creationId xmlns:a16="http://schemas.microsoft.com/office/drawing/2014/main" id="{B8A3E7BF-3EEF-0B78-97C2-5D5367D4F0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3" name="AutoShape 56">
                    <a:extLst>
                      <a:ext uri="{FF2B5EF4-FFF2-40B4-BE49-F238E27FC236}">
                        <a16:creationId xmlns:a16="http://schemas.microsoft.com/office/drawing/2014/main" id="{C2A15613-CA0B-C04D-F949-3A019EDD0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BEF7D6D5-EFDA-D6AF-B545-C146A55798FC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80" name="Line 55">
                    <a:extLst>
                      <a:ext uri="{FF2B5EF4-FFF2-40B4-BE49-F238E27FC236}">
                        <a16:creationId xmlns:a16="http://schemas.microsoft.com/office/drawing/2014/main" id="{D03597A8-CC54-CFAB-2C7F-9F8746EB4E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81" name="AutoShape 56">
                    <a:extLst>
                      <a:ext uri="{FF2B5EF4-FFF2-40B4-BE49-F238E27FC236}">
                        <a16:creationId xmlns:a16="http://schemas.microsoft.com/office/drawing/2014/main" id="{555DE16C-76B1-7C1E-F03A-A206708E2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C4D1854C-8EF2-95EC-CB05-CB9AA6360C93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78" name="Line 55">
                    <a:extLst>
                      <a:ext uri="{FF2B5EF4-FFF2-40B4-BE49-F238E27FC236}">
                        <a16:creationId xmlns:a16="http://schemas.microsoft.com/office/drawing/2014/main" id="{37972FA3-6499-1C68-B859-FD66A92D64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79" name="AutoShape 56">
                    <a:extLst>
                      <a:ext uri="{FF2B5EF4-FFF2-40B4-BE49-F238E27FC236}">
                        <a16:creationId xmlns:a16="http://schemas.microsoft.com/office/drawing/2014/main" id="{66555CBB-130C-B776-D51F-D21D755896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AFD0ECE6-26AA-D5A8-C548-F982E2CD1AF5}"/>
                  </a:ext>
                </a:extLst>
              </p:cNvPr>
              <p:cNvGrpSpPr/>
              <p:nvPr/>
            </p:nvGrpSpPr>
            <p:grpSpPr>
              <a:xfrm>
                <a:off x="8286567" y="874134"/>
                <a:ext cx="1711301" cy="1685952"/>
                <a:chOff x="3978635" y="869315"/>
                <a:chExt cx="1711301" cy="1685952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6E9DDA82-A8DF-2482-722A-974438DFC01B}"/>
                    </a:ext>
                  </a:extLst>
                </p:cNvPr>
                <p:cNvGrpSpPr/>
                <p:nvPr/>
              </p:nvGrpSpPr>
              <p:grpSpPr>
                <a:xfrm>
                  <a:off x="3978635" y="2382388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70" name="Line 55">
                    <a:extLst>
                      <a:ext uri="{FF2B5EF4-FFF2-40B4-BE49-F238E27FC236}">
                        <a16:creationId xmlns:a16="http://schemas.microsoft.com/office/drawing/2014/main" id="{9061D372-1F9D-A10C-03B8-D288FFAB88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71" name="AutoShape 56">
                    <a:extLst>
                      <a:ext uri="{FF2B5EF4-FFF2-40B4-BE49-F238E27FC236}">
                        <a16:creationId xmlns:a16="http://schemas.microsoft.com/office/drawing/2014/main" id="{48A9A64F-1F41-EB26-6C5F-275EA6E4BE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AF0135E1-3720-FA69-5767-E53A15E442C3}"/>
                    </a:ext>
                  </a:extLst>
                </p:cNvPr>
                <p:cNvGrpSpPr/>
                <p:nvPr/>
              </p:nvGrpSpPr>
              <p:grpSpPr>
                <a:xfrm>
                  <a:off x="4279495" y="207450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8" name="Line 55">
                    <a:extLst>
                      <a:ext uri="{FF2B5EF4-FFF2-40B4-BE49-F238E27FC236}">
                        <a16:creationId xmlns:a16="http://schemas.microsoft.com/office/drawing/2014/main" id="{6121EC9F-2D58-B425-F519-CCBD9E3D69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9" name="AutoShape 56">
                    <a:extLst>
                      <a:ext uri="{FF2B5EF4-FFF2-40B4-BE49-F238E27FC236}">
                        <a16:creationId xmlns:a16="http://schemas.microsoft.com/office/drawing/2014/main" id="{22AF5BEA-ECF8-E5EF-F216-D7B7F3A009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8FA01264-73C7-CA00-65F7-E184DA9A9EE5}"/>
                    </a:ext>
                  </a:extLst>
                </p:cNvPr>
                <p:cNvGrpSpPr/>
                <p:nvPr/>
              </p:nvGrpSpPr>
              <p:grpSpPr>
                <a:xfrm>
                  <a:off x="4553813" y="1798302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6" name="Line 55">
                    <a:extLst>
                      <a:ext uri="{FF2B5EF4-FFF2-40B4-BE49-F238E27FC236}">
                        <a16:creationId xmlns:a16="http://schemas.microsoft.com/office/drawing/2014/main" id="{B4DE04FB-DCFD-F9B4-33E6-B04255C762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7" name="AutoShape 56">
                    <a:extLst>
                      <a:ext uri="{FF2B5EF4-FFF2-40B4-BE49-F238E27FC236}">
                        <a16:creationId xmlns:a16="http://schemas.microsoft.com/office/drawing/2014/main" id="{F54CD6F3-1A1B-7C64-16B3-8617B63C47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4FB79F5B-541F-A260-65D8-1199EBDE02EC}"/>
                    </a:ext>
                  </a:extLst>
                </p:cNvPr>
                <p:cNvGrpSpPr/>
                <p:nvPr/>
              </p:nvGrpSpPr>
              <p:grpSpPr>
                <a:xfrm>
                  <a:off x="4873163" y="1501156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4" name="Line 55">
                    <a:extLst>
                      <a:ext uri="{FF2B5EF4-FFF2-40B4-BE49-F238E27FC236}">
                        <a16:creationId xmlns:a16="http://schemas.microsoft.com/office/drawing/2014/main" id="{0E1D2EFD-464E-710C-9086-DD2765E8AD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5" name="AutoShape 56">
                    <a:extLst>
                      <a:ext uri="{FF2B5EF4-FFF2-40B4-BE49-F238E27FC236}">
                        <a16:creationId xmlns:a16="http://schemas.microsoft.com/office/drawing/2014/main" id="{B0922B0E-9588-E879-A1C9-65FC124BDB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16A720B1-A053-5484-B3D8-D39EFFB8CE73}"/>
                    </a:ext>
                  </a:extLst>
                </p:cNvPr>
                <p:cNvGrpSpPr/>
                <p:nvPr/>
              </p:nvGrpSpPr>
              <p:grpSpPr>
                <a:xfrm>
                  <a:off x="5127543" y="1217514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2" name="Line 55">
                    <a:extLst>
                      <a:ext uri="{FF2B5EF4-FFF2-40B4-BE49-F238E27FC236}">
                        <a16:creationId xmlns:a16="http://schemas.microsoft.com/office/drawing/2014/main" id="{E9F06ECA-B15E-3742-B280-78096367C4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3" name="AutoShape 56">
                    <a:extLst>
                      <a:ext uri="{FF2B5EF4-FFF2-40B4-BE49-F238E27FC236}">
                        <a16:creationId xmlns:a16="http://schemas.microsoft.com/office/drawing/2014/main" id="{20A19D66-565C-CC18-5BFE-141E1B43D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3E70D123-7C42-2C4E-12F3-5021CEB8AA27}"/>
                    </a:ext>
                  </a:extLst>
                </p:cNvPr>
                <p:cNvGrpSpPr/>
                <p:nvPr/>
              </p:nvGrpSpPr>
              <p:grpSpPr>
                <a:xfrm>
                  <a:off x="5441291" y="869315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60" name="Line 55">
                    <a:extLst>
                      <a:ext uri="{FF2B5EF4-FFF2-40B4-BE49-F238E27FC236}">
                        <a16:creationId xmlns:a16="http://schemas.microsoft.com/office/drawing/2014/main" id="{8A64DE1F-8132-5A04-C4EA-2EBD34FBA2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61" name="AutoShape 56">
                    <a:extLst>
                      <a:ext uri="{FF2B5EF4-FFF2-40B4-BE49-F238E27FC236}">
                        <a16:creationId xmlns:a16="http://schemas.microsoft.com/office/drawing/2014/main" id="{F30C51BB-A337-3C50-3801-269D099A7E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D2D1B18-8D05-2A52-7271-02B9E40071DB}"/>
                  </a:ext>
                </a:extLst>
              </p:cNvPr>
              <p:cNvGrpSpPr/>
              <p:nvPr/>
            </p:nvGrpSpPr>
            <p:grpSpPr>
              <a:xfrm>
                <a:off x="4285821" y="3309230"/>
                <a:ext cx="316783" cy="341609"/>
                <a:chOff x="4193111" y="3301411"/>
                <a:chExt cx="585403" cy="341609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036A1148-4CFE-9FCA-8CED-292E90990087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F15B35B-1313-0350-D99B-B021A3F16BA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2" name="Chord 151">
                  <a:extLst>
                    <a:ext uri="{FF2B5EF4-FFF2-40B4-BE49-F238E27FC236}">
                      <a16:creationId xmlns:a16="http://schemas.microsoft.com/office/drawing/2014/main" id="{591CC9E2-A9EA-493E-A49E-6466B494398E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007C4BC3-9773-80AA-652A-A3271CC080CE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1C07573A-C2E6-BCA6-0AF7-B59BBCDCD260}"/>
                  </a:ext>
                </a:extLst>
              </p:cNvPr>
              <p:cNvGrpSpPr/>
              <p:nvPr/>
            </p:nvGrpSpPr>
            <p:grpSpPr>
              <a:xfrm>
                <a:off x="4820827" y="3305519"/>
                <a:ext cx="316783" cy="341609"/>
                <a:chOff x="4193111" y="3301411"/>
                <a:chExt cx="585403" cy="341609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FE4EADE-87EC-A22F-A85D-17C4303A9D11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A5033477-456C-FFD8-E8DB-ABF0C15B4A0D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8" name="Chord 147">
                  <a:extLst>
                    <a:ext uri="{FF2B5EF4-FFF2-40B4-BE49-F238E27FC236}">
                      <a16:creationId xmlns:a16="http://schemas.microsoft.com/office/drawing/2014/main" id="{9918C855-2902-D34E-6943-5E965938BA3A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506963DA-0C37-5AD0-4B95-6ABDE353144B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3D7A243-4156-4AF7-1917-CCFF3B64A40D}"/>
                  </a:ext>
                </a:extLst>
              </p:cNvPr>
              <p:cNvGrpSpPr/>
              <p:nvPr/>
            </p:nvGrpSpPr>
            <p:grpSpPr>
              <a:xfrm>
                <a:off x="5355833" y="3301808"/>
                <a:ext cx="316783" cy="341609"/>
                <a:chOff x="4193111" y="3301411"/>
                <a:chExt cx="585403" cy="341609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03D0B1E-A631-29C7-5688-7B5F7ADFE862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7DDFF747-0235-07A2-6310-364A0F6F5F57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4" name="Chord 143">
                  <a:extLst>
                    <a:ext uri="{FF2B5EF4-FFF2-40B4-BE49-F238E27FC236}">
                      <a16:creationId xmlns:a16="http://schemas.microsoft.com/office/drawing/2014/main" id="{7884A6C1-EC94-E352-2A21-48F623862793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AA890D74-EA40-755C-0EF5-049959AFD8F3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56BB321-5B19-CD2B-7E3A-99B694AEB428}"/>
                  </a:ext>
                </a:extLst>
              </p:cNvPr>
              <p:cNvGrpSpPr/>
              <p:nvPr/>
            </p:nvGrpSpPr>
            <p:grpSpPr>
              <a:xfrm>
                <a:off x="5890839" y="3298097"/>
                <a:ext cx="316783" cy="341609"/>
                <a:chOff x="4193111" y="3301411"/>
                <a:chExt cx="585403" cy="341609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C61FC0C-1058-A991-5BE2-2B6509F71C71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B9DCA42-5344-8EC7-AA1C-4B886D8A0B4C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0" name="Chord 139">
                  <a:extLst>
                    <a:ext uri="{FF2B5EF4-FFF2-40B4-BE49-F238E27FC236}">
                      <a16:creationId xmlns:a16="http://schemas.microsoft.com/office/drawing/2014/main" id="{6BCC8B5D-3789-40BC-BEAC-DDAE58D743DE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4FD4F2A3-A90E-90F8-455E-4974CC774EB6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C2CEB97-331E-2BF6-BD1E-4C12831449CC}"/>
                  </a:ext>
                </a:extLst>
              </p:cNvPr>
              <p:cNvGrpSpPr/>
              <p:nvPr/>
            </p:nvGrpSpPr>
            <p:grpSpPr>
              <a:xfrm>
                <a:off x="6425845" y="3294386"/>
                <a:ext cx="316783" cy="341609"/>
                <a:chOff x="4193111" y="3301411"/>
                <a:chExt cx="585403" cy="341609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E7209F88-9E72-CBC9-8366-20B3D4AF7E83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A8C22439-96A1-D32F-75A2-0E97A111279A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6" name="Chord 135">
                  <a:extLst>
                    <a:ext uri="{FF2B5EF4-FFF2-40B4-BE49-F238E27FC236}">
                      <a16:creationId xmlns:a16="http://schemas.microsoft.com/office/drawing/2014/main" id="{4D2F8E13-6E7D-3E21-4BD5-8898670A630D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5007D450-B0E4-2409-833C-F869B17133B9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A35B8B46-2DEB-5D4A-81CF-DF80945471D0}"/>
                  </a:ext>
                </a:extLst>
              </p:cNvPr>
              <p:cNvGrpSpPr/>
              <p:nvPr/>
            </p:nvGrpSpPr>
            <p:grpSpPr>
              <a:xfrm>
                <a:off x="6960851" y="3296651"/>
                <a:ext cx="316783" cy="341609"/>
                <a:chOff x="4193111" y="3301411"/>
                <a:chExt cx="585403" cy="341609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022B4053-A60E-92FE-C20A-4F1B31EDADB3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E8CAE29C-0F8A-E7CD-7512-8311274D8130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2" name="Chord 131">
                  <a:extLst>
                    <a:ext uri="{FF2B5EF4-FFF2-40B4-BE49-F238E27FC236}">
                      <a16:creationId xmlns:a16="http://schemas.microsoft.com/office/drawing/2014/main" id="{C82ED808-2E68-1807-87D8-7947230653CA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5F3BDCB4-3923-759D-E4FC-07AFB78E164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CAC7C6F-CC6A-34FB-1850-21639D509C36}"/>
                  </a:ext>
                </a:extLst>
              </p:cNvPr>
              <p:cNvGrpSpPr/>
              <p:nvPr/>
            </p:nvGrpSpPr>
            <p:grpSpPr>
              <a:xfrm>
                <a:off x="7495857" y="3298916"/>
                <a:ext cx="316783" cy="341609"/>
                <a:chOff x="4193111" y="3301411"/>
                <a:chExt cx="585403" cy="341609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3CE61E05-8B91-0189-088B-44EAF647F175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BDE6962C-D231-86CC-2EBB-EB7C8D4DADA1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8" name="Chord 127">
                  <a:extLst>
                    <a:ext uri="{FF2B5EF4-FFF2-40B4-BE49-F238E27FC236}">
                      <a16:creationId xmlns:a16="http://schemas.microsoft.com/office/drawing/2014/main" id="{619D5EA8-CA82-1843-8FE1-4518DE9DF912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209B43C3-3627-FCCD-87CF-DC5140A3A5FC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C548F20-7F69-3984-9BB7-3D037E7EF1DB}"/>
                  </a:ext>
                </a:extLst>
              </p:cNvPr>
              <p:cNvGrpSpPr/>
              <p:nvPr/>
            </p:nvGrpSpPr>
            <p:grpSpPr>
              <a:xfrm>
                <a:off x="8030863" y="3295205"/>
                <a:ext cx="316783" cy="341609"/>
                <a:chOff x="4193111" y="3301411"/>
                <a:chExt cx="585403" cy="341609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45AFCCCC-E14E-ECCD-5F4E-2F88429D2F86}"/>
                    </a:ext>
                  </a:extLst>
                </p:cNvPr>
                <p:cNvSpPr/>
                <p:nvPr/>
              </p:nvSpPr>
              <p:spPr>
                <a:xfrm>
                  <a:off x="4209650" y="3534453"/>
                  <a:ext cx="568864" cy="55875"/>
                </a:xfrm>
                <a:prstGeom prst="rect">
                  <a:avLst/>
                </a:prstGeom>
                <a:solidFill>
                  <a:srgbClr val="221A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858F1A54-F94F-36ED-7E23-A211DB297BBC}"/>
                    </a:ext>
                  </a:extLst>
                </p:cNvPr>
                <p:cNvSpPr/>
                <p:nvPr/>
              </p:nvSpPr>
              <p:spPr>
                <a:xfrm>
                  <a:off x="4209651" y="3493704"/>
                  <a:ext cx="568863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4" name="Chord 123">
                  <a:extLst>
                    <a:ext uri="{FF2B5EF4-FFF2-40B4-BE49-F238E27FC236}">
                      <a16:creationId xmlns:a16="http://schemas.microsoft.com/office/drawing/2014/main" id="{2CBE94C7-7FEA-62B1-9B50-9485BF605FA7}"/>
                    </a:ext>
                  </a:extLst>
                </p:cNvPr>
                <p:cNvSpPr/>
                <p:nvPr/>
              </p:nvSpPr>
              <p:spPr>
                <a:xfrm rot="5400000">
                  <a:off x="4352639" y="3383006"/>
                  <a:ext cx="297374" cy="222654"/>
                </a:xfrm>
                <a:prstGeom prst="chord">
                  <a:avLst>
                    <a:gd name="adj1" fmla="val 5610245"/>
                    <a:gd name="adj2" fmla="val 16200000"/>
                  </a:avLst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E86E642-C31C-EA32-AAE4-8D1DEAA7C05A}"/>
                    </a:ext>
                  </a:extLst>
                </p:cNvPr>
                <p:cNvSpPr/>
                <p:nvPr/>
              </p:nvSpPr>
              <p:spPr>
                <a:xfrm>
                  <a:off x="4193111" y="3301411"/>
                  <a:ext cx="568860" cy="410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7CDC6825-3F18-C3BC-3DE0-C48093396058}"/>
                  </a:ext>
                </a:extLst>
              </p:cNvPr>
              <p:cNvGrpSpPr/>
              <p:nvPr/>
            </p:nvGrpSpPr>
            <p:grpSpPr>
              <a:xfrm>
                <a:off x="7474241" y="2090901"/>
                <a:ext cx="248645" cy="172879"/>
                <a:chOff x="3978635" y="2382388"/>
                <a:chExt cx="248645" cy="172879"/>
              </a:xfrm>
            </p:grpSpPr>
            <p:sp>
              <p:nvSpPr>
                <p:cNvPr id="120" name="Line 55">
                  <a:extLst>
                    <a:ext uri="{FF2B5EF4-FFF2-40B4-BE49-F238E27FC236}">
                      <a16:creationId xmlns:a16="http://schemas.microsoft.com/office/drawing/2014/main" id="{C186393A-36CF-0778-1788-1877ED914C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635" y="2464738"/>
                  <a:ext cx="248645" cy="42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21" name="AutoShape 56">
                  <a:extLst>
                    <a:ext uri="{FF2B5EF4-FFF2-40B4-BE49-F238E27FC236}">
                      <a16:creationId xmlns:a16="http://schemas.microsoft.com/office/drawing/2014/main" id="{A3E35810-5928-71C7-E9DA-A6ED0DDFA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30974" y="2397160"/>
                  <a:ext cx="172879" cy="14333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F0030A8-80E0-29E5-8528-6F7ED51F69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7472" y="-113286"/>
                <a:ext cx="3564564" cy="3644459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6D6E059-2410-2C8B-CAEC-A1A8DCC6C5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1734" y="2547155"/>
                <a:ext cx="3604489" cy="364937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25A342F-3E28-1578-916D-F899ED401A44}"/>
              </a:ext>
            </a:extLst>
          </p:cNvPr>
          <p:cNvSpPr txBox="1"/>
          <p:nvPr/>
        </p:nvSpPr>
        <p:spPr>
          <a:xfrm>
            <a:off x="10323073" y="3319230"/>
            <a:ext cx="907621" cy="252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/>
              <a:t>Gain implant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D06920-C2C2-989F-3AB1-5A63FBBA62E6}"/>
              </a:ext>
            </a:extLst>
          </p:cNvPr>
          <p:cNvCxnSpPr>
            <a:cxnSpLocks/>
          </p:cNvCxnSpPr>
          <p:nvPr/>
        </p:nvCxnSpPr>
        <p:spPr>
          <a:xfrm>
            <a:off x="5846366" y="2106692"/>
            <a:ext cx="0" cy="8353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E4B4A2E-2A23-E42D-2C9D-7D185C81E570}"/>
              </a:ext>
            </a:extLst>
          </p:cNvPr>
          <p:cNvSpPr txBox="1"/>
          <p:nvPr/>
        </p:nvSpPr>
        <p:spPr>
          <a:xfrm>
            <a:off x="3411540" y="2625961"/>
            <a:ext cx="4265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F0000"/>
                </a:solidFill>
              </a:rPr>
              <a:t>--</a:t>
            </a:r>
          </a:p>
          <a:p>
            <a:pPr algn="r"/>
            <a:r>
              <a:rPr lang="en-US" sz="800" b="1" dirty="0">
                <a:solidFill>
                  <a:srgbClr val="FF0000"/>
                </a:solidFill>
              </a:rPr>
              <a:t>---</a:t>
            </a:r>
          </a:p>
          <a:p>
            <a:pPr algn="r"/>
            <a:r>
              <a:rPr lang="en-US" sz="800" b="1" dirty="0">
                <a:solidFill>
                  <a:srgbClr val="FF0000"/>
                </a:solidFill>
              </a:rPr>
              <a:t>- --</a:t>
            </a:r>
          </a:p>
          <a:p>
            <a:pPr algn="ctr"/>
            <a:r>
              <a:rPr lang="en-US" sz="800" b="1" dirty="0">
                <a:solidFill>
                  <a:srgbClr val="221AC0"/>
                </a:solidFill>
              </a:rPr>
              <a:t>+</a:t>
            </a:r>
          </a:p>
          <a:p>
            <a:pPr algn="ctr"/>
            <a:r>
              <a:rPr lang="en-US" sz="800" b="1" dirty="0">
                <a:solidFill>
                  <a:srgbClr val="221AC0"/>
                </a:solidFill>
              </a:rPr>
              <a:t>++</a:t>
            </a:r>
          </a:p>
          <a:p>
            <a:pPr algn="ctr"/>
            <a:r>
              <a:rPr lang="en-US" sz="800" b="1" dirty="0">
                <a:solidFill>
                  <a:srgbClr val="221AC0"/>
                </a:solidFill>
              </a:rPr>
              <a:t>+++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88EFA3A-7498-4BC3-90BD-94F1ABD38644}"/>
              </a:ext>
            </a:extLst>
          </p:cNvPr>
          <p:cNvCxnSpPr>
            <a:cxnSpLocks/>
          </p:cNvCxnSpPr>
          <p:nvPr/>
        </p:nvCxnSpPr>
        <p:spPr>
          <a:xfrm>
            <a:off x="3575152" y="2583663"/>
            <a:ext cx="262902" cy="111668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>
            <a:extLst>
              <a:ext uri="{FF2B5EF4-FFF2-40B4-BE49-F238E27FC236}">
                <a16:creationId xmlns:a16="http://schemas.microsoft.com/office/drawing/2014/main" id="{69CA599B-C091-EF5C-F043-96B4EA4211DE}"/>
              </a:ext>
            </a:extLst>
          </p:cNvPr>
          <p:cNvSpPr/>
          <p:nvPr/>
        </p:nvSpPr>
        <p:spPr>
          <a:xfrm flipV="1">
            <a:off x="3589729" y="2343076"/>
            <a:ext cx="223650" cy="128882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E186F3-8E82-3955-89AA-D7D7AB6E3F38}"/>
              </a:ext>
            </a:extLst>
          </p:cNvPr>
          <p:cNvSpPr txBox="1"/>
          <p:nvPr/>
        </p:nvSpPr>
        <p:spPr>
          <a:xfrm>
            <a:off x="3788023" y="1623314"/>
            <a:ext cx="947863" cy="43249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dirty="0"/>
              <a:t>Pixel size </a:t>
            </a:r>
          </a:p>
          <a:p>
            <a:pPr algn="ctr">
              <a:lnSpc>
                <a:spcPct val="130000"/>
              </a:lnSpc>
            </a:pPr>
            <a:r>
              <a:rPr lang="en-US" sz="900" b="1" dirty="0"/>
              <a:t>~ 25 x 25 </a:t>
            </a:r>
            <a:r>
              <a:rPr lang="en-US" sz="900" b="1" dirty="0">
                <a:latin typeface="Symbol" pitchFamily="2" charset="2"/>
              </a:rPr>
              <a:t>m</a:t>
            </a:r>
            <a:r>
              <a:rPr lang="en-US" sz="900" b="1" dirty="0"/>
              <a:t>m</a:t>
            </a:r>
            <a:r>
              <a:rPr lang="en-US" sz="900" b="1" baseline="30000" dirty="0"/>
              <a:t>2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6F45F34C-C4D2-D9BC-2419-14D6821897DE}"/>
              </a:ext>
            </a:extLst>
          </p:cNvPr>
          <p:cNvSpPr/>
          <p:nvPr/>
        </p:nvSpPr>
        <p:spPr>
          <a:xfrm flipV="1">
            <a:off x="7771905" y="1100047"/>
            <a:ext cx="449029" cy="126745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1136754B-B06C-2A0D-57A5-808CFEB319BE}"/>
              </a:ext>
            </a:extLst>
          </p:cNvPr>
          <p:cNvSpPr/>
          <p:nvPr/>
        </p:nvSpPr>
        <p:spPr>
          <a:xfrm flipV="1">
            <a:off x="9006974" y="1397251"/>
            <a:ext cx="449029" cy="45719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81B4363-B30D-6B82-86B9-BE183075CC75}"/>
              </a:ext>
            </a:extLst>
          </p:cNvPr>
          <p:cNvGrpSpPr/>
          <p:nvPr/>
        </p:nvGrpSpPr>
        <p:grpSpPr>
          <a:xfrm>
            <a:off x="10619971" y="1737930"/>
            <a:ext cx="338415" cy="339726"/>
            <a:chOff x="5979067" y="3529033"/>
            <a:chExt cx="531328" cy="591281"/>
          </a:xfrm>
        </p:grpSpPr>
        <p:sp>
          <p:nvSpPr>
            <p:cNvPr id="1172" name="Line 55">
              <a:extLst>
                <a:ext uri="{FF2B5EF4-FFF2-40B4-BE49-F238E27FC236}">
                  <a16:creationId xmlns:a16="http://schemas.microsoft.com/office/drawing/2014/main" id="{B329F418-55C9-801C-0ED6-657CFFB38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73" name="AutoShape 56">
              <a:extLst>
                <a:ext uri="{FF2B5EF4-FFF2-40B4-BE49-F238E27FC236}">
                  <a16:creationId xmlns:a16="http://schemas.microsoft.com/office/drawing/2014/main" id="{EAFB50C8-3DC7-1F4A-527D-1060687322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74" name="Line 55">
              <a:extLst>
                <a:ext uri="{FF2B5EF4-FFF2-40B4-BE49-F238E27FC236}">
                  <a16:creationId xmlns:a16="http://schemas.microsoft.com/office/drawing/2014/main" id="{312D8D88-D3FC-C73B-F884-04E86428A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75" name="Group 1174">
            <a:extLst>
              <a:ext uri="{FF2B5EF4-FFF2-40B4-BE49-F238E27FC236}">
                <a16:creationId xmlns:a16="http://schemas.microsoft.com/office/drawing/2014/main" id="{27B8C959-CA90-CDB4-AE82-EFA8EE6C50F3}"/>
              </a:ext>
            </a:extLst>
          </p:cNvPr>
          <p:cNvGrpSpPr/>
          <p:nvPr/>
        </p:nvGrpSpPr>
        <p:grpSpPr>
          <a:xfrm>
            <a:off x="11170281" y="1218890"/>
            <a:ext cx="338415" cy="339726"/>
            <a:chOff x="5979067" y="3529033"/>
            <a:chExt cx="531328" cy="591281"/>
          </a:xfrm>
        </p:grpSpPr>
        <p:sp>
          <p:nvSpPr>
            <p:cNvPr id="1176" name="Line 55">
              <a:extLst>
                <a:ext uri="{FF2B5EF4-FFF2-40B4-BE49-F238E27FC236}">
                  <a16:creationId xmlns:a16="http://schemas.microsoft.com/office/drawing/2014/main" id="{F71647BF-3995-B892-9A96-28FB3BE15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77" name="AutoShape 56">
              <a:extLst>
                <a:ext uri="{FF2B5EF4-FFF2-40B4-BE49-F238E27FC236}">
                  <a16:creationId xmlns:a16="http://schemas.microsoft.com/office/drawing/2014/main" id="{7B55F59D-3A08-63C2-1C93-0CEA344BB4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78" name="Line 55">
              <a:extLst>
                <a:ext uri="{FF2B5EF4-FFF2-40B4-BE49-F238E27FC236}">
                  <a16:creationId xmlns:a16="http://schemas.microsoft.com/office/drawing/2014/main" id="{8051216A-0DEB-F2E2-F29D-7FF301C96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79" name="Group 1178">
            <a:extLst>
              <a:ext uri="{FF2B5EF4-FFF2-40B4-BE49-F238E27FC236}">
                <a16:creationId xmlns:a16="http://schemas.microsoft.com/office/drawing/2014/main" id="{491698B2-B38F-ECBF-B172-1885E74602BE}"/>
              </a:ext>
            </a:extLst>
          </p:cNvPr>
          <p:cNvGrpSpPr/>
          <p:nvPr/>
        </p:nvGrpSpPr>
        <p:grpSpPr>
          <a:xfrm>
            <a:off x="9903305" y="2451904"/>
            <a:ext cx="338415" cy="339726"/>
            <a:chOff x="5979067" y="3529033"/>
            <a:chExt cx="531328" cy="591281"/>
          </a:xfrm>
        </p:grpSpPr>
        <p:sp>
          <p:nvSpPr>
            <p:cNvPr id="1180" name="Line 55">
              <a:extLst>
                <a:ext uri="{FF2B5EF4-FFF2-40B4-BE49-F238E27FC236}">
                  <a16:creationId xmlns:a16="http://schemas.microsoft.com/office/drawing/2014/main" id="{ADEB257B-CE69-CAE2-D3FF-FCCF6B030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81" name="AutoShape 56">
              <a:extLst>
                <a:ext uri="{FF2B5EF4-FFF2-40B4-BE49-F238E27FC236}">
                  <a16:creationId xmlns:a16="http://schemas.microsoft.com/office/drawing/2014/main" id="{413D8086-3866-0D37-4552-CD7384A8A2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82" name="Line 55">
              <a:extLst>
                <a:ext uri="{FF2B5EF4-FFF2-40B4-BE49-F238E27FC236}">
                  <a16:creationId xmlns:a16="http://schemas.microsoft.com/office/drawing/2014/main" id="{B639D0B9-9680-F5B0-BB6D-595B9BA16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83" name="Group 1182">
            <a:extLst>
              <a:ext uri="{FF2B5EF4-FFF2-40B4-BE49-F238E27FC236}">
                <a16:creationId xmlns:a16="http://schemas.microsoft.com/office/drawing/2014/main" id="{45DA7863-3DD1-147F-FA22-E651DEA31D24}"/>
              </a:ext>
            </a:extLst>
          </p:cNvPr>
          <p:cNvGrpSpPr/>
          <p:nvPr/>
        </p:nvGrpSpPr>
        <p:grpSpPr>
          <a:xfrm>
            <a:off x="8956763" y="1751836"/>
            <a:ext cx="338415" cy="339726"/>
            <a:chOff x="5979067" y="3529033"/>
            <a:chExt cx="531328" cy="591281"/>
          </a:xfrm>
        </p:grpSpPr>
        <p:sp>
          <p:nvSpPr>
            <p:cNvPr id="1184" name="Line 55">
              <a:extLst>
                <a:ext uri="{FF2B5EF4-FFF2-40B4-BE49-F238E27FC236}">
                  <a16:creationId xmlns:a16="http://schemas.microsoft.com/office/drawing/2014/main" id="{98E5477F-5DF2-1B0F-72D9-28EF7B8B6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85" name="AutoShape 56">
              <a:extLst>
                <a:ext uri="{FF2B5EF4-FFF2-40B4-BE49-F238E27FC236}">
                  <a16:creationId xmlns:a16="http://schemas.microsoft.com/office/drawing/2014/main" id="{9B255371-17F6-9DFF-DB81-783F2E7F49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86" name="Line 55">
              <a:extLst>
                <a:ext uri="{FF2B5EF4-FFF2-40B4-BE49-F238E27FC236}">
                  <a16:creationId xmlns:a16="http://schemas.microsoft.com/office/drawing/2014/main" id="{05121BBE-4AE8-C297-E6C9-479904451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87" name="Group 1186">
            <a:extLst>
              <a:ext uri="{FF2B5EF4-FFF2-40B4-BE49-F238E27FC236}">
                <a16:creationId xmlns:a16="http://schemas.microsoft.com/office/drawing/2014/main" id="{8CD7EC65-56ED-FB41-2BE6-54C5399135D0}"/>
              </a:ext>
            </a:extLst>
          </p:cNvPr>
          <p:cNvGrpSpPr/>
          <p:nvPr/>
        </p:nvGrpSpPr>
        <p:grpSpPr>
          <a:xfrm>
            <a:off x="9507073" y="1232796"/>
            <a:ext cx="338415" cy="339726"/>
            <a:chOff x="5979067" y="3529033"/>
            <a:chExt cx="531328" cy="591281"/>
          </a:xfrm>
        </p:grpSpPr>
        <p:sp>
          <p:nvSpPr>
            <p:cNvPr id="1188" name="Line 55">
              <a:extLst>
                <a:ext uri="{FF2B5EF4-FFF2-40B4-BE49-F238E27FC236}">
                  <a16:creationId xmlns:a16="http://schemas.microsoft.com/office/drawing/2014/main" id="{32C9C4E5-38F5-585F-EA07-05808402E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89" name="AutoShape 56">
              <a:extLst>
                <a:ext uri="{FF2B5EF4-FFF2-40B4-BE49-F238E27FC236}">
                  <a16:creationId xmlns:a16="http://schemas.microsoft.com/office/drawing/2014/main" id="{F6BA6932-0E06-7B3F-CAE5-E77D6CABC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90" name="Line 55">
              <a:extLst>
                <a:ext uri="{FF2B5EF4-FFF2-40B4-BE49-F238E27FC236}">
                  <a16:creationId xmlns:a16="http://schemas.microsoft.com/office/drawing/2014/main" id="{00564ADF-1D93-1595-8CDB-65EE902B1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91" name="Group 1190">
            <a:extLst>
              <a:ext uri="{FF2B5EF4-FFF2-40B4-BE49-F238E27FC236}">
                <a16:creationId xmlns:a16="http://schemas.microsoft.com/office/drawing/2014/main" id="{650DEA03-8432-FEA9-DB7F-BAF074C98F75}"/>
              </a:ext>
            </a:extLst>
          </p:cNvPr>
          <p:cNvGrpSpPr/>
          <p:nvPr/>
        </p:nvGrpSpPr>
        <p:grpSpPr>
          <a:xfrm>
            <a:off x="8240097" y="2465810"/>
            <a:ext cx="338415" cy="339726"/>
            <a:chOff x="5979067" y="3529033"/>
            <a:chExt cx="531328" cy="591281"/>
          </a:xfrm>
        </p:grpSpPr>
        <p:sp>
          <p:nvSpPr>
            <p:cNvPr id="1192" name="Line 55">
              <a:extLst>
                <a:ext uri="{FF2B5EF4-FFF2-40B4-BE49-F238E27FC236}">
                  <a16:creationId xmlns:a16="http://schemas.microsoft.com/office/drawing/2014/main" id="{058FD821-BA9E-7F34-6DE3-B4DF2FE14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93" name="AutoShape 56">
              <a:extLst>
                <a:ext uri="{FF2B5EF4-FFF2-40B4-BE49-F238E27FC236}">
                  <a16:creationId xmlns:a16="http://schemas.microsoft.com/office/drawing/2014/main" id="{7915453C-2670-6A15-EDB4-14518E4C8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94" name="Line 55">
              <a:extLst>
                <a:ext uri="{FF2B5EF4-FFF2-40B4-BE49-F238E27FC236}">
                  <a16:creationId xmlns:a16="http://schemas.microsoft.com/office/drawing/2014/main" id="{7396D1BF-E95E-3B44-7171-21414EB60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196" name="Group 1195">
            <a:extLst>
              <a:ext uri="{FF2B5EF4-FFF2-40B4-BE49-F238E27FC236}">
                <a16:creationId xmlns:a16="http://schemas.microsoft.com/office/drawing/2014/main" id="{93F6295B-17B8-349A-487F-837E5B3C62B2}"/>
              </a:ext>
            </a:extLst>
          </p:cNvPr>
          <p:cNvGrpSpPr/>
          <p:nvPr/>
        </p:nvGrpSpPr>
        <p:grpSpPr>
          <a:xfrm>
            <a:off x="7512048" y="1732047"/>
            <a:ext cx="338415" cy="339726"/>
            <a:chOff x="5979067" y="3529033"/>
            <a:chExt cx="531328" cy="591281"/>
          </a:xfrm>
        </p:grpSpPr>
        <p:sp>
          <p:nvSpPr>
            <p:cNvPr id="1197" name="Line 55">
              <a:extLst>
                <a:ext uri="{FF2B5EF4-FFF2-40B4-BE49-F238E27FC236}">
                  <a16:creationId xmlns:a16="http://schemas.microsoft.com/office/drawing/2014/main" id="{0D2C1C24-1357-D69E-06FC-4883476FA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198" name="AutoShape 56">
              <a:extLst>
                <a:ext uri="{FF2B5EF4-FFF2-40B4-BE49-F238E27FC236}">
                  <a16:creationId xmlns:a16="http://schemas.microsoft.com/office/drawing/2014/main" id="{832086F2-13A2-A407-B707-330F2FB649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199" name="Line 55">
              <a:extLst>
                <a:ext uri="{FF2B5EF4-FFF2-40B4-BE49-F238E27FC236}">
                  <a16:creationId xmlns:a16="http://schemas.microsoft.com/office/drawing/2014/main" id="{9B693BA1-5ACB-7848-5449-031EBB5D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DE41130B-D1C4-7D8C-5896-1C1C9EB448A8}"/>
              </a:ext>
            </a:extLst>
          </p:cNvPr>
          <p:cNvGrpSpPr/>
          <p:nvPr/>
        </p:nvGrpSpPr>
        <p:grpSpPr>
          <a:xfrm>
            <a:off x="8062358" y="1213007"/>
            <a:ext cx="338415" cy="339726"/>
            <a:chOff x="5979067" y="3529033"/>
            <a:chExt cx="531328" cy="591281"/>
          </a:xfrm>
        </p:grpSpPr>
        <p:sp>
          <p:nvSpPr>
            <p:cNvPr id="1201" name="Line 55">
              <a:extLst>
                <a:ext uri="{FF2B5EF4-FFF2-40B4-BE49-F238E27FC236}">
                  <a16:creationId xmlns:a16="http://schemas.microsoft.com/office/drawing/2014/main" id="{1E28FDE6-ACE7-D385-B17B-8E0B027CC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202" name="AutoShape 56">
              <a:extLst>
                <a:ext uri="{FF2B5EF4-FFF2-40B4-BE49-F238E27FC236}">
                  <a16:creationId xmlns:a16="http://schemas.microsoft.com/office/drawing/2014/main" id="{D864CA5B-6A6B-2E15-6ED7-7C8C6362FB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203" name="Line 55">
              <a:extLst>
                <a:ext uri="{FF2B5EF4-FFF2-40B4-BE49-F238E27FC236}">
                  <a16:creationId xmlns:a16="http://schemas.microsoft.com/office/drawing/2014/main" id="{063E7EF6-AF2C-2278-874C-CB90DED44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204" name="Group 1203">
            <a:extLst>
              <a:ext uri="{FF2B5EF4-FFF2-40B4-BE49-F238E27FC236}">
                <a16:creationId xmlns:a16="http://schemas.microsoft.com/office/drawing/2014/main" id="{82576C1B-D83B-D82B-78C6-0A3EB2F8AD76}"/>
              </a:ext>
            </a:extLst>
          </p:cNvPr>
          <p:cNvGrpSpPr/>
          <p:nvPr/>
        </p:nvGrpSpPr>
        <p:grpSpPr>
          <a:xfrm>
            <a:off x="6795382" y="2446021"/>
            <a:ext cx="338415" cy="339726"/>
            <a:chOff x="5979067" y="3529033"/>
            <a:chExt cx="531328" cy="591281"/>
          </a:xfrm>
        </p:grpSpPr>
        <p:sp>
          <p:nvSpPr>
            <p:cNvPr id="1205" name="Line 55">
              <a:extLst>
                <a:ext uri="{FF2B5EF4-FFF2-40B4-BE49-F238E27FC236}">
                  <a16:creationId xmlns:a16="http://schemas.microsoft.com/office/drawing/2014/main" id="{53407691-5377-3B1C-E236-22546A6C0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7" y="3740361"/>
              <a:ext cx="531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1206" name="AutoShape 56">
              <a:extLst>
                <a:ext uri="{FF2B5EF4-FFF2-40B4-BE49-F238E27FC236}">
                  <a16:creationId xmlns:a16="http://schemas.microsoft.com/office/drawing/2014/main" id="{55DC582B-E31A-0A61-FBCF-11B591F634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8382" y="3627480"/>
              <a:ext cx="420830" cy="223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900" b="1" dirty="0"/>
            </a:p>
          </p:txBody>
        </p:sp>
        <p:sp>
          <p:nvSpPr>
            <p:cNvPr id="1207" name="Line 55">
              <a:extLst>
                <a:ext uri="{FF2B5EF4-FFF2-40B4-BE49-F238E27FC236}">
                  <a16:creationId xmlns:a16="http://schemas.microsoft.com/office/drawing/2014/main" id="{F1E45F69-D9C8-6DD8-DAC4-19E895678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069" y="3751944"/>
              <a:ext cx="0" cy="368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sp>
        <p:nvSpPr>
          <p:cNvPr id="1208" name="Rectangle 1207">
            <a:extLst>
              <a:ext uri="{FF2B5EF4-FFF2-40B4-BE49-F238E27FC236}">
                <a16:creationId xmlns:a16="http://schemas.microsoft.com/office/drawing/2014/main" id="{B1D23DAD-E2C7-125F-A0FC-ACA30A367C27}"/>
              </a:ext>
            </a:extLst>
          </p:cNvPr>
          <p:cNvSpPr/>
          <p:nvPr/>
        </p:nvSpPr>
        <p:spPr>
          <a:xfrm>
            <a:off x="9701954" y="3101301"/>
            <a:ext cx="20169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209" name="Chord 1208">
            <a:extLst>
              <a:ext uri="{FF2B5EF4-FFF2-40B4-BE49-F238E27FC236}">
                <a16:creationId xmlns:a16="http://schemas.microsoft.com/office/drawing/2014/main" id="{0EEFDC2E-2CF4-1537-34AF-81288C5E5522}"/>
              </a:ext>
            </a:extLst>
          </p:cNvPr>
          <p:cNvSpPr/>
          <p:nvPr/>
        </p:nvSpPr>
        <p:spPr>
          <a:xfrm rot="5237057">
            <a:off x="9713486" y="3027481"/>
            <a:ext cx="170859" cy="141814"/>
          </a:xfrm>
          <a:prstGeom prst="chord">
            <a:avLst>
              <a:gd name="adj1" fmla="val 5610245"/>
              <a:gd name="adj2" fmla="val 1620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3B0C1-2056-5542-840A-8A31D1FE0C26}"/>
              </a:ext>
            </a:extLst>
          </p:cNvPr>
          <p:cNvSpPr txBox="1"/>
          <p:nvPr/>
        </p:nvSpPr>
        <p:spPr>
          <a:xfrm>
            <a:off x="1551951" y="4540725"/>
            <a:ext cx="9887410" cy="84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An RSD-based tracker has a factor of 100 less electrodes, provides the same spatial resolution and in addition has excellent temporal resolution</a:t>
            </a:r>
          </a:p>
        </p:txBody>
      </p:sp>
    </p:spTree>
    <p:extLst>
      <p:ext uri="{BB962C8B-B14F-4D97-AF65-F5344CB8AC3E}">
        <p14:creationId xmlns:p14="http://schemas.microsoft.com/office/powerpoint/2010/main" val="347593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6860C-2352-CE49-9184-E35B46F0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DFD80-9BE4-9545-A219-E540C7F25D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3F868-689B-9544-B671-68CA2C39F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Silicon sensors: a very intense R&amp;D</a:t>
            </a:r>
          </a:p>
        </p:txBody>
      </p:sp>
      <p:sp>
        <p:nvSpPr>
          <p:cNvPr id="5" name="Rettangolo con angoli arrotondati 7">
            <a:extLst>
              <a:ext uri="{FF2B5EF4-FFF2-40B4-BE49-F238E27FC236}">
                <a16:creationId xmlns:a16="http://schemas.microsoft.com/office/drawing/2014/main" id="{E7979FA6-D8AB-2444-9FAF-FD1CD8EF8FCB}"/>
              </a:ext>
            </a:extLst>
          </p:cNvPr>
          <p:cNvSpPr/>
          <p:nvPr/>
        </p:nvSpPr>
        <p:spPr>
          <a:xfrm>
            <a:off x="4148080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sp>
        <p:nvSpPr>
          <p:cNvPr id="6" name="Rettangolo con angoli arrotondati 12">
            <a:extLst>
              <a:ext uri="{FF2B5EF4-FFF2-40B4-BE49-F238E27FC236}">
                <a16:creationId xmlns:a16="http://schemas.microsoft.com/office/drawing/2014/main" id="{734510F6-630A-8F4C-B478-35CC2221FA12}"/>
              </a:ext>
            </a:extLst>
          </p:cNvPr>
          <p:cNvSpPr/>
          <p:nvPr/>
        </p:nvSpPr>
        <p:spPr>
          <a:xfrm>
            <a:off x="2607622" y="1804494"/>
            <a:ext cx="2176061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Hybrid</a:t>
            </a:r>
          </a:p>
        </p:txBody>
      </p:sp>
      <p:sp>
        <p:nvSpPr>
          <p:cNvPr id="7" name="Rettangolo con angoli arrotondati 13">
            <a:extLst>
              <a:ext uri="{FF2B5EF4-FFF2-40B4-BE49-F238E27FC236}">
                <a16:creationId xmlns:a16="http://schemas.microsoft.com/office/drawing/2014/main" id="{7B5DA047-3C84-C349-B0E3-2D45CD4AEF61}"/>
              </a:ext>
            </a:extLst>
          </p:cNvPr>
          <p:cNvSpPr/>
          <p:nvPr/>
        </p:nvSpPr>
        <p:spPr>
          <a:xfrm>
            <a:off x="9081955" y="1804493"/>
            <a:ext cx="1494718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Monolithic</a:t>
            </a:r>
          </a:p>
        </p:txBody>
      </p:sp>
      <p:cxnSp>
        <p:nvCxnSpPr>
          <p:cNvPr id="8" name="Connettore diritto 28">
            <a:extLst>
              <a:ext uri="{FF2B5EF4-FFF2-40B4-BE49-F238E27FC236}">
                <a16:creationId xmlns:a16="http://schemas.microsoft.com/office/drawing/2014/main" id="{B781DFCD-9B4D-344E-BDD8-8DC3B4B86F86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695653" y="2653579"/>
            <a:ext cx="1460133" cy="8995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con angoli arrotondati 14">
            <a:extLst>
              <a:ext uri="{FF2B5EF4-FFF2-40B4-BE49-F238E27FC236}">
                <a16:creationId xmlns:a16="http://schemas.microsoft.com/office/drawing/2014/main" id="{028486D6-E306-234C-AEEF-C4CA7D6AC35D}"/>
              </a:ext>
            </a:extLst>
          </p:cNvPr>
          <p:cNvSpPr/>
          <p:nvPr/>
        </p:nvSpPr>
        <p:spPr>
          <a:xfrm>
            <a:off x="9744297" y="5390698"/>
            <a:ext cx="1081690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  <p:cxnSp>
        <p:nvCxnSpPr>
          <p:cNvPr id="10" name="Connettore diritto 29">
            <a:extLst>
              <a:ext uri="{FF2B5EF4-FFF2-40B4-BE49-F238E27FC236}">
                <a16:creationId xmlns:a16="http://schemas.microsoft.com/office/drawing/2014/main" id="{ACFC2F33-7D91-744A-A49F-53C7A790B5B5}"/>
              </a:ext>
            </a:extLst>
          </p:cNvPr>
          <p:cNvCxnSpPr>
            <a:cxnSpLocks/>
            <a:stCxn id="26" idx="2"/>
            <a:endCxn id="22" idx="0"/>
          </p:cNvCxnSpPr>
          <p:nvPr/>
        </p:nvCxnSpPr>
        <p:spPr>
          <a:xfrm>
            <a:off x="8470240" y="4402214"/>
            <a:ext cx="0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31">
            <a:extLst>
              <a:ext uri="{FF2B5EF4-FFF2-40B4-BE49-F238E27FC236}">
                <a16:creationId xmlns:a16="http://schemas.microsoft.com/office/drawing/2014/main" id="{66765D26-8CE1-5B4B-95D4-1392F693E7AF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913361" y="4402214"/>
            <a:ext cx="59708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33">
            <a:extLst>
              <a:ext uri="{FF2B5EF4-FFF2-40B4-BE49-F238E27FC236}">
                <a16:creationId xmlns:a16="http://schemas.microsoft.com/office/drawing/2014/main" id="{9A23C22C-EAE5-C841-8A46-3BCF35BD44CD}"/>
              </a:ext>
            </a:extLst>
          </p:cNvPr>
          <p:cNvCxnSpPr>
            <a:cxnSpLocks/>
            <a:stCxn id="24" idx="2"/>
            <a:endCxn id="9" idx="0"/>
          </p:cNvCxnSpPr>
          <p:nvPr/>
        </p:nvCxnSpPr>
        <p:spPr>
          <a:xfrm flipH="1">
            <a:off x="10285142" y="4402214"/>
            <a:ext cx="62821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35">
            <a:extLst>
              <a:ext uri="{FF2B5EF4-FFF2-40B4-BE49-F238E27FC236}">
                <a16:creationId xmlns:a16="http://schemas.microsoft.com/office/drawing/2014/main" id="{0A6D9231-EC26-9F48-B5DA-06C3658915E7}"/>
              </a:ext>
            </a:extLst>
          </p:cNvPr>
          <p:cNvSpPr/>
          <p:nvPr/>
        </p:nvSpPr>
        <p:spPr>
          <a:xfrm>
            <a:off x="5179195" y="5390698"/>
            <a:ext cx="1467273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3D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Si/Diamond</a:t>
            </a:r>
          </a:p>
        </p:txBody>
      </p:sp>
      <p:cxnSp>
        <p:nvCxnSpPr>
          <p:cNvPr id="16" name="Connettore diritto 37">
            <a:extLst>
              <a:ext uri="{FF2B5EF4-FFF2-40B4-BE49-F238E27FC236}">
                <a16:creationId xmlns:a16="http://schemas.microsoft.com/office/drawing/2014/main" id="{83B16DD9-E632-D74C-A335-4FCE111AF88B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>
            <a:off x="5155786" y="4402214"/>
            <a:ext cx="757046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8">
            <a:extLst>
              <a:ext uri="{FF2B5EF4-FFF2-40B4-BE49-F238E27FC236}">
                <a16:creationId xmlns:a16="http://schemas.microsoft.com/office/drawing/2014/main" id="{8D86A1BD-4EB6-6844-962F-2F7236F77F85}"/>
              </a:ext>
            </a:extLst>
          </p:cNvPr>
          <p:cNvSpPr/>
          <p:nvPr/>
        </p:nvSpPr>
        <p:spPr>
          <a:xfrm>
            <a:off x="1033839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18" name="Connettore diritto 18">
            <a:extLst>
              <a:ext uri="{FF2B5EF4-FFF2-40B4-BE49-F238E27FC236}">
                <a16:creationId xmlns:a16="http://schemas.microsoft.com/office/drawing/2014/main" id="{E14C53F5-66CD-C54E-98A4-12F630AD1B8D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flipH="1">
            <a:off x="2041545" y="2653579"/>
            <a:ext cx="1654108" cy="8995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con angoli arrotondati 11">
            <a:extLst>
              <a:ext uri="{FF2B5EF4-FFF2-40B4-BE49-F238E27FC236}">
                <a16:creationId xmlns:a16="http://schemas.microsoft.com/office/drawing/2014/main" id="{8E52E67B-381C-724A-8EEE-12A171BC06F9}"/>
              </a:ext>
            </a:extLst>
          </p:cNvPr>
          <p:cNvSpPr/>
          <p:nvPr/>
        </p:nvSpPr>
        <p:spPr>
          <a:xfrm>
            <a:off x="1952210" y="5390698"/>
            <a:ext cx="1511445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Resistive </a:t>
            </a:r>
          </a:p>
        </p:txBody>
      </p:sp>
      <p:cxnSp>
        <p:nvCxnSpPr>
          <p:cNvPr id="20" name="Connettore diritto 23">
            <a:extLst>
              <a:ext uri="{FF2B5EF4-FFF2-40B4-BE49-F238E27FC236}">
                <a16:creationId xmlns:a16="http://schemas.microsoft.com/office/drawing/2014/main" id="{EF170E4B-ED95-ED45-B019-80601B86A35B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1138411" y="4402214"/>
            <a:ext cx="903134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5">
            <a:extLst>
              <a:ext uri="{FF2B5EF4-FFF2-40B4-BE49-F238E27FC236}">
                <a16:creationId xmlns:a16="http://schemas.microsoft.com/office/drawing/2014/main" id="{96C09EBA-C79F-3647-8C1F-BADCD46E3D55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2041545" y="4402214"/>
            <a:ext cx="666388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14">
            <a:extLst>
              <a:ext uri="{FF2B5EF4-FFF2-40B4-BE49-F238E27FC236}">
                <a16:creationId xmlns:a16="http://schemas.microsoft.com/office/drawing/2014/main" id="{A6E00379-7777-F846-9F87-3673B191AF38}"/>
              </a:ext>
            </a:extLst>
          </p:cNvPr>
          <p:cNvSpPr/>
          <p:nvPr/>
        </p:nvSpPr>
        <p:spPr>
          <a:xfrm>
            <a:off x="7929395" y="5390698"/>
            <a:ext cx="1081690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  <p:sp>
        <p:nvSpPr>
          <p:cNvPr id="23" name="Rettangolo con angoli arrotondati 10">
            <a:extLst>
              <a:ext uri="{FF2B5EF4-FFF2-40B4-BE49-F238E27FC236}">
                <a16:creationId xmlns:a16="http://schemas.microsoft.com/office/drawing/2014/main" id="{FDD787A3-775A-8F49-9153-64C73861C439}"/>
              </a:ext>
            </a:extLst>
          </p:cNvPr>
          <p:cNvSpPr/>
          <p:nvPr/>
        </p:nvSpPr>
        <p:spPr>
          <a:xfrm>
            <a:off x="436762" y="5390698"/>
            <a:ext cx="1403298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Standard</a:t>
            </a:r>
          </a:p>
        </p:txBody>
      </p:sp>
      <p:sp>
        <p:nvSpPr>
          <p:cNvPr id="24" name="Rettangolo con angoli arrotondati 7">
            <a:extLst>
              <a:ext uri="{FF2B5EF4-FFF2-40B4-BE49-F238E27FC236}">
                <a16:creationId xmlns:a16="http://schemas.microsoft.com/office/drawing/2014/main" id="{68E1271B-C3B2-6348-B54E-DA56D5BF6791}"/>
              </a:ext>
            </a:extLst>
          </p:cNvPr>
          <p:cNvSpPr/>
          <p:nvPr/>
        </p:nvSpPr>
        <p:spPr>
          <a:xfrm>
            <a:off x="9905655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cxnSp>
        <p:nvCxnSpPr>
          <p:cNvPr id="25" name="Connettore diritto 28">
            <a:extLst>
              <a:ext uri="{FF2B5EF4-FFF2-40B4-BE49-F238E27FC236}">
                <a16:creationId xmlns:a16="http://schemas.microsoft.com/office/drawing/2014/main" id="{DE77AEF9-7018-4A42-A0E5-7759A088E2E0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9829314" y="2653578"/>
            <a:ext cx="1084047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con angoli arrotondati 8">
            <a:extLst>
              <a:ext uri="{FF2B5EF4-FFF2-40B4-BE49-F238E27FC236}">
                <a16:creationId xmlns:a16="http://schemas.microsoft.com/office/drawing/2014/main" id="{7F76CC70-ABF4-7947-823E-039D70347237}"/>
              </a:ext>
            </a:extLst>
          </p:cNvPr>
          <p:cNvSpPr/>
          <p:nvPr/>
        </p:nvSpPr>
        <p:spPr>
          <a:xfrm>
            <a:off x="7462534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27" name="Connettore diritto 18">
            <a:extLst>
              <a:ext uri="{FF2B5EF4-FFF2-40B4-BE49-F238E27FC236}">
                <a16:creationId xmlns:a16="http://schemas.microsoft.com/office/drawing/2014/main" id="{1C8411B5-029E-AD4C-93D4-420A590AC4FC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flipH="1">
            <a:off x="8470240" y="2653578"/>
            <a:ext cx="1359074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con angoli arrotondati 16">
            <a:extLst>
              <a:ext uri="{FF2B5EF4-FFF2-40B4-BE49-F238E27FC236}">
                <a16:creationId xmlns:a16="http://schemas.microsoft.com/office/drawing/2014/main" id="{2E187118-58D1-224A-ACBC-63481DB1E3F0}"/>
              </a:ext>
            </a:extLst>
          </p:cNvPr>
          <p:cNvSpPr/>
          <p:nvPr/>
        </p:nvSpPr>
        <p:spPr>
          <a:xfrm>
            <a:off x="10964123" y="5404706"/>
            <a:ext cx="1081690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CMOS</a:t>
            </a:r>
          </a:p>
        </p:txBody>
      </p:sp>
      <p:sp>
        <p:nvSpPr>
          <p:cNvPr id="31" name="Rettangolo con angoli arrotondati 35">
            <a:extLst>
              <a:ext uri="{FF2B5EF4-FFF2-40B4-BE49-F238E27FC236}">
                <a16:creationId xmlns:a16="http://schemas.microsoft.com/office/drawing/2014/main" id="{DFDC6478-DBB4-C540-933A-DCE6F823F925}"/>
              </a:ext>
            </a:extLst>
          </p:cNvPr>
          <p:cNvSpPr/>
          <p:nvPr/>
        </p:nvSpPr>
        <p:spPr>
          <a:xfrm>
            <a:off x="3633152" y="5390697"/>
            <a:ext cx="1467273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Planar</a:t>
            </a:r>
          </a:p>
        </p:txBody>
      </p:sp>
      <p:cxnSp>
        <p:nvCxnSpPr>
          <p:cNvPr id="32" name="Connettore diritto 37">
            <a:extLst>
              <a:ext uri="{FF2B5EF4-FFF2-40B4-BE49-F238E27FC236}">
                <a16:creationId xmlns:a16="http://schemas.microsoft.com/office/drawing/2014/main" id="{6942A68E-C8C1-774C-AE23-8F96310BBDE8}"/>
              </a:ext>
            </a:extLst>
          </p:cNvPr>
          <p:cNvCxnSpPr>
            <a:cxnSpLocks/>
            <a:stCxn id="5" idx="2"/>
            <a:endCxn id="31" idx="0"/>
          </p:cNvCxnSpPr>
          <p:nvPr/>
        </p:nvCxnSpPr>
        <p:spPr>
          <a:xfrm flipH="1">
            <a:off x="4366789" y="4402214"/>
            <a:ext cx="788997" cy="98848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74BEE-239F-E3E7-A122-485BF9AA36A5}"/>
              </a:ext>
            </a:extLst>
          </p:cNvPr>
          <p:cNvGrpSpPr/>
          <p:nvPr/>
        </p:nvGrpSpPr>
        <p:grpSpPr>
          <a:xfrm>
            <a:off x="702089" y="1765086"/>
            <a:ext cx="1711564" cy="849085"/>
            <a:chOff x="8271266" y="915919"/>
            <a:chExt cx="4839822" cy="18770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43B49-DCD3-70F0-0C6A-AA6F52AD160B}"/>
                </a:ext>
              </a:extLst>
            </p:cNvPr>
            <p:cNvSpPr/>
            <p:nvPr/>
          </p:nvSpPr>
          <p:spPr>
            <a:xfrm>
              <a:off x="8300654" y="2528978"/>
              <a:ext cx="3302742" cy="237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6C00E3-B8BA-1022-BC15-DAD3721D3D4D}"/>
                </a:ext>
              </a:extLst>
            </p:cNvPr>
            <p:cNvSpPr/>
            <p:nvPr/>
          </p:nvSpPr>
          <p:spPr>
            <a:xfrm>
              <a:off x="8592412" y="2484694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E6BC0F-62C7-CBFE-C292-DD560935FD5B}"/>
                </a:ext>
              </a:extLst>
            </p:cNvPr>
            <p:cNvSpPr/>
            <p:nvPr/>
          </p:nvSpPr>
          <p:spPr>
            <a:xfrm>
              <a:off x="9985262" y="2481513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0506E7-6117-20AA-7B16-0B7F7D0CF91D}"/>
                </a:ext>
              </a:extLst>
            </p:cNvPr>
            <p:cNvSpPr/>
            <p:nvPr/>
          </p:nvSpPr>
          <p:spPr>
            <a:xfrm>
              <a:off x="11378112" y="2478332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hord 33">
              <a:extLst>
                <a:ext uri="{FF2B5EF4-FFF2-40B4-BE49-F238E27FC236}">
                  <a16:creationId xmlns:a16="http://schemas.microsoft.com/office/drawing/2014/main" id="{4D703DA7-3EDC-260F-7B47-6211520E01D4}"/>
                </a:ext>
              </a:extLst>
            </p:cNvPr>
            <p:cNvSpPr/>
            <p:nvPr/>
          </p:nvSpPr>
          <p:spPr>
            <a:xfrm rot="5237057">
              <a:off x="8683744" y="2369393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48EE1487-B32B-DD04-72C3-7C0111D1863E}"/>
                </a:ext>
              </a:extLst>
            </p:cNvPr>
            <p:cNvSpPr/>
            <p:nvPr/>
          </p:nvSpPr>
          <p:spPr>
            <a:xfrm rot="5237057">
              <a:off x="10050692" y="2367004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34B56F0E-FE67-5C02-BD67-6A3AC3B54E53}"/>
                </a:ext>
              </a:extLst>
            </p:cNvPr>
            <p:cNvSpPr/>
            <p:nvPr/>
          </p:nvSpPr>
          <p:spPr>
            <a:xfrm rot="5237057">
              <a:off x="11417640" y="2364615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4CAE41DE-0DE6-8E46-BC32-6C8953D13B2C}"/>
                </a:ext>
              </a:extLst>
            </p:cNvPr>
            <p:cNvSpPr/>
            <p:nvPr/>
          </p:nvSpPr>
          <p:spPr>
            <a:xfrm>
              <a:off x="9448947" y="2268487"/>
              <a:ext cx="1756637" cy="524504"/>
            </a:xfrm>
            <a:prstGeom prst="cube">
              <a:avLst>
                <a:gd name="adj" fmla="val 50026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B7D571-5564-183F-0748-062F5B97654C}"/>
                </a:ext>
              </a:extLst>
            </p:cNvPr>
            <p:cNvSpPr/>
            <p:nvPr/>
          </p:nvSpPr>
          <p:spPr>
            <a:xfrm>
              <a:off x="8328790" y="2074098"/>
              <a:ext cx="3274606" cy="194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18997106-3E9C-2AE6-212F-C418F3110A89}"/>
                </a:ext>
              </a:extLst>
            </p:cNvPr>
            <p:cNvSpPr/>
            <p:nvPr/>
          </p:nvSpPr>
          <p:spPr>
            <a:xfrm>
              <a:off x="9448947" y="1418552"/>
              <a:ext cx="2154451" cy="92160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98E27AFD-6CAE-432A-2A52-6581912C37A4}"/>
                </a:ext>
              </a:extLst>
            </p:cNvPr>
            <p:cNvSpPr/>
            <p:nvPr/>
          </p:nvSpPr>
          <p:spPr>
            <a:xfrm>
              <a:off x="8311021" y="915919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F37EF071-372F-8544-13E7-A14AB7AE7AC8}"/>
                </a:ext>
              </a:extLst>
            </p:cNvPr>
            <p:cNvSpPr/>
            <p:nvPr/>
          </p:nvSpPr>
          <p:spPr>
            <a:xfrm>
              <a:off x="8271266" y="1361980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4484F9-7C40-5FFC-776E-85515648C654}"/>
              </a:ext>
            </a:extLst>
          </p:cNvPr>
          <p:cNvGrpSpPr/>
          <p:nvPr/>
        </p:nvGrpSpPr>
        <p:grpSpPr>
          <a:xfrm>
            <a:off x="7213997" y="1908405"/>
            <a:ext cx="1697505" cy="644247"/>
            <a:chOff x="7213997" y="1908405"/>
            <a:chExt cx="1697505" cy="6442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748C34D-9566-4065-752B-C98F2E22C104}"/>
                </a:ext>
              </a:extLst>
            </p:cNvPr>
            <p:cNvSpPr/>
            <p:nvPr/>
          </p:nvSpPr>
          <p:spPr>
            <a:xfrm>
              <a:off x="7213997" y="2432242"/>
              <a:ext cx="660628" cy="1149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B7E33F2-948B-6E16-C8FD-B16CE80D30AD}"/>
                </a:ext>
              </a:extLst>
            </p:cNvPr>
            <p:cNvSpPr/>
            <p:nvPr/>
          </p:nvSpPr>
          <p:spPr>
            <a:xfrm>
              <a:off x="7881257" y="2436260"/>
              <a:ext cx="501020" cy="997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AD1DB8D0-AA06-AE4A-E744-1F435FDA2D87}"/>
                </a:ext>
              </a:extLst>
            </p:cNvPr>
            <p:cNvSpPr/>
            <p:nvPr/>
          </p:nvSpPr>
          <p:spPr>
            <a:xfrm>
              <a:off x="7874625" y="2127080"/>
              <a:ext cx="808934" cy="41688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E4A60008-CE39-2978-86B3-4470612D79AA}"/>
                </a:ext>
              </a:extLst>
            </p:cNvPr>
            <p:cNvSpPr/>
            <p:nvPr/>
          </p:nvSpPr>
          <p:spPr>
            <a:xfrm>
              <a:off x="7213997" y="1908405"/>
              <a:ext cx="1697505" cy="64424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34E5AAD0-83A6-474A-3DC7-B19F7DE993EE}"/>
                </a:ext>
              </a:extLst>
            </p:cNvPr>
            <p:cNvSpPr/>
            <p:nvPr/>
          </p:nvSpPr>
          <p:spPr>
            <a:xfrm>
              <a:off x="7225870" y="2129223"/>
              <a:ext cx="938247" cy="41688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74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28CFF-75B8-963C-8624-F10021D19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B9C8A9-7C7C-2A18-4D22-173DBCCE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23CE6-E931-84E4-E6B5-A8C5EDAF5E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443E8-B8F2-8621-1435-9484C0F657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Silicon sensors: a very intense R&amp;D</a:t>
            </a:r>
          </a:p>
        </p:txBody>
      </p:sp>
      <p:sp>
        <p:nvSpPr>
          <p:cNvPr id="5" name="Rettangolo con angoli arrotondati 7">
            <a:extLst>
              <a:ext uri="{FF2B5EF4-FFF2-40B4-BE49-F238E27FC236}">
                <a16:creationId xmlns:a16="http://schemas.microsoft.com/office/drawing/2014/main" id="{EEEE6C4D-B138-72C8-2D12-CE8DBE8DD733}"/>
              </a:ext>
            </a:extLst>
          </p:cNvPr>
          <p:cNvSpPr/>
          <p:nvPr/>
        </p:nvSpPr>
        <p:spPr>
          <a:xfrm>
            <a:off x="4148080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sp>
        <p:nvSpPr>
          <p:cNvPr id="6" name="Rettangolo con angoli arrotondati 12">
            <a:extLst>
              <a:ext uri="{FF2B5EF4-FFF2-40B4-BE49-F238E27FC236}">
                <a16:creationId xmlns:a16="http://schemas.microsoft.com/office/drawing/2014/main" id="{EBD5E176-C71C-8F77-0498-C57FB47E925D}"/>
              </a:ext>
            </a:extLst>
          </p:cNvPr>
          <p:cNvSpPr/>
          <p:nvPr/>
        </p:nvSpPr>
        <p:spPr>
          <a:xfrm>
            <a:off x="2607622" y="1804494"/>
            <a:ext cx="2176061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Hybrid</a:t>
            </a:r>
          </a:p>
        </p:txBody>
      </p:sp>
      <p:sp>
        <p:nvSpPr>
          <p:cNvPr id="7" name="Rettangolo con angoli arrotondati 13">
            <a:extLst>
              <a:ext uri="{FF2B5EF4-FFF2-40B4-BE49-F238E27FC236}">
                <a16:creationId xmlns:a16="http://schemas.microsoft.com/office/drawing/2014/main" id="{022628CD-D13B-CAE2-F263-F311F5FB992D}"/>
              </a:ext>
            </a:extLst>
          </p:cNvPr>
          <p:cNvSpPr/>
          <p:nvPr/>
        </p:nvSpPr>
        <p:spPr>
          <a:xfrm>
            <a:off x="9081955" y="1804493"/>
            <a:ext cx="1494718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Monolithic</a:t>
            </a:r>
          </a:p>
        </p:txBody>
      </p:sp>
      <p:cxnSp>
        <p:nvCxnSpPr>
          <p:cNvPr id="8" name="Connettore diritto 28">
            <a:extLst>
              <a:ext uri="{FF2B5EF4-FFF2-40B4-BE49-F238E27FC236}">
                <a16:creationId xmlns:a16="http://schemas.microsoft.com/office/drawing/2014/main" id="{5DB340AC-0D56-7FA5-8395-FE57271EEC84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695653" y="2653579"/>
            <a:ext cx="1460133" cy="8995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con angoli arrotondati 14">
            <a:extLst>
              <a:ext uri="{FF2B5EF4-FFF2-40B4-BE49-F238E27FC236}">
                <a16:creationId xmlns:a16="http://schemas.microsoft.com/office/drawing/2014/main" id="{65C1E607-C9F1-B578-35D7-BF6A631A1DAA}"/>
              </a:ext>
            </a:extLst>
          </p:cNvPr>
          <p:cNvSpPr/>
          <p:nvPr/>
        </p:nvSpPr>
        <p:spPr>
          <a:xfrm>
            <a:off x="9744297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  <p:cxnSp>
        <p:nvCxnSpPr>
          <p:cNvPr id="10" name="Connettore diritto 29">
            <a:extLst>
              <a:ext uri="{FF2B5EF4-FFF2-40B4-BE49-F238E27FC236}">
                <a16:creationId xmlns:a16="http://schemas.microsoft.com/office/drawing/2014/main" id="{35293AA2-921A-3A1C-EB0B-E34856B4B2BC}"/>
              </a:ext>
            </a:extLst>
          </p:cNvPr>
          <p:cNvCxnSpPr>
            <a:cxnSpLocks/>
            <a:stCxn id="26" idx="2"/>
            <a:endCxn id="22" idx="0"/>
          </p:cNvCxnSpPr>
          <p:nvPr/>
        </p:nvCxnSpPr>
        <p:spPr>
          <a:xfrm>
            <a:off x="8470240" y="4402214"/>
            <a:ext cx="0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31">
            <a:extLst>
              <a:ext uri="{FF2B5EF4-FFF2-40B4-BE49-F238E27FC236}">
                <a16:creationId xmlns:a16="http://schemas.microsoft.com/office/drawing/2014/main" id="{A6AA35EC-10A2-498D-75AE-C3BC4F0552A4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913361" y="4402214"/>
            <a:ext cx="59708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33">
            <a:extLst>
              <a:ext uri="{FF2B5EF4-FFF2-40B4-BE49-F238E27FC236}">
                <a16:creationId xmlns:a16="http://schemas.microsoft.com/office/drawing/2014/main" id="{D88B5174-F928-9EA4-676C-2DD05EFD8605}"/>
              </a:ext>
            </a:extLst>
          </p:cNvPr>
          <p:cNvCxnSpPr>
            <a:cxnSpLocks/>
            <a:stCxn id="24" idx="2"/>
            <a:endCxn id="9" idx="0"/>
          </p:cNvCxnSpPr>
          <p:nvPr/>
        </p:nvCxnSpPr>
        <p:spPr>
          <a:xfrm flipH="1">
            <a:off x="10285142" y="4402214"/>
            <a:ext cx="62821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35">
            <a:extLst>
              <a:ext uri="{FF2B5EF4-FFF2-40B4-BE49-F238E27FC236}">
                <a16:creationId xmlns:a16="http://schemas.microsoft.com/office/drawing/2014/main" id="{D915DB9F-CAF9-012F-A982-3D59BCD38682}"/>
              </a:ext>
            </a:extLst>
          </p:cNvPr>
          <p:cNvSpPr/>
          <p:nvPr/>
        </p:nvSpPr>
        <p:spPr>
          <a:xfrm>
            <a:off x="5179195" y="5390698"/>
            <a:ext cx="1467273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3D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Si/Diamond</a:t>
            </a:r>
          </a:p>
        </p:txBody>
      </p:sp>
      <p:cxnSp>
        <p:nvCxnSpPr>
          <p:cNvPr id="16" name="Connettore diritto 37">
            <a:extLst>
              <a:ext uri="{FF2B5EF4-FFF2-40B4-BE49-F238E27FC236}">
                <a16:creationId xmlns:a16="http://schemas.microsoft.com/office/drawing/2014/main" id="{9C90DB4A-DA1C-61B1-3C1F-2FAD4C453DBB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>
            <a:off x="5155786" y="4402214"/>
            <a:ext cx="757046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8">
            <a:extLst>
              <a:ext uri="{FF2B5EF4-FFF2-40B4-BE49-F238E27FC236}">
                <a16:creationId xmlns:a16="http://schemas.microsoft.com/office/drawing/2014/main" id="{1BD1CA1E-F00B-B9C9-76BD-86CE27835448}"/>
              </a:ext>
            </a:extLst>
          </p:cNvPr>
          <p:cNvSpPr/>
          <p:nvPr/>
        </p:nvSpPr>
        <p:spPr>
          <a:xfrm>
            <a:off x="1033839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18" name="Connettore diritto 18">
            <a:extLst>
              <a:ext uri="{FF2B5EF4-FFF2-40B4-BE49-F238E27FC236}">
                <a16:creationId xmlns:a16="http://schemas.microsoft.com/office/drawing/2014/main" id="{2133BD6C-57BA-4408-CD3D-829BA91FA5D4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flipH="1">
            <a:off x="2041545" y="2653579"/>
            <a:ext cx="1654108" cy="8995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con angoli arrotondati 11">
            <a:extLst>
              <a:ext uri="{FF2B5EF4-FFF2-40B4-BE49-F238E27FC236}">
                <a16:creationId xmlns:a16="http://schemas.microsoft.com/office/drawing/2014/main" id="{D8598B4F-016D-17E4-1F4E-A9A1526A7169}"/>
              </a:ext>
            </a:extLst>
          </p:cNvPr>
          <p:cNvSpPr/>
          <p:nvPr/>
        </p:nvSpPr>
        <p:spPr>
          <a:xfrm>
            <a:off x="1952210" y="5390698"/>
            <a:ext cx="1511445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Resistive</a:t>
            </a:r>
          </a:p>
        </p:txBody>
      </p:sp>
      <p:cxnSp>
        <p:nvCxnSpPr>
          <p:cNvPr id="20" name="Connettore diritto 23">
            <a:extLst>
              <a:ext uri="{FF2B5EF4-FFF2-40B4-BE49-F238E27FC236}">
                <a16:creationId xmlns:a16="http://schemas.microsoft.com/office/drawing/2014/main" id="{FE6E1B29-7644-40BF-C800-5151AEC65E8A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1138411" y="4402214"/>
            <a:ext cx="903134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5">
            <a:extLst>
              <a:ext uri="{FF2B5EF4-FFF2-40B4-BE49-F238E27FC236}">
                <a16:creationId xmlns:a16="http://schemas.microsoft.com/office/drawing/2014/main" id="{31CE4625-F987-E7E2-69F7-CEA6437CFCB5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2041545" y="4402214"/>
            <a:ext cx="666388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14">
            <a:extLst>
              <a:ext uri="{FF2B5EF4-FFF2-40B4-BE49-F238E27FC236}">
                <a16:creationId xmlns:a16="http://schemas.microsoft.com/office/drawing/2014/main" id="{F592ED85-212E-3D80-238E-8DE4B072DF5E}"/>
              </a:ext>
            </a:extLst>
          </p:cNvPr>
          <p:cNvSpPr/>
          <p:nvPr/>
        </p:nvSpPr>
        <p:spPr>
          <a:xfrm>
            <a:off x="7929395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  <p:sp>
        <p:nvSpPr>
          <p:cNvPr id="23" name="Rettangolo con angoli arrotondati 10">
            <a:extLst>
              <a:ext uri="{FF2B5EF4-FFF2-40B4-BE49-F238E27FC236}">
                <a16:creationId xmlns:a16="http://schemas.microsoft.com/office/drawing/2014/main" id="{31C2BE1C-C352-5FD5-0C73-E96231DCE38F}"/>
              </a:ext>
            </a:extLst>
          </p:cNvPr>
          <p:cNvSpPr/>
          <p:nvPr/>
        </p:nvSpPr>
        <p:spPr>
          <a:xfrm>
            <a:off x="436762" y="5390698"/>
            <a:ext cx="1403298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Standard</a:t>
            </a:r>
          </a:p>
        </p:txBody>
      </p:sp>
      <p:sp>
        <p:nvSpPr>
          <p:cNvPr id="24" name="Rettangolo con angoli arrotondati 7">
            <a:extLst>
              <a:ext uri="{FF2B5EF4-FFF2-40B4-BE49-F238E27FC236}">
                <a16:creationId xmlns:a16="http://schemas.microsoft.com/office/drawing/2014/main" id="{7A798F97-7E89-6882-692D-236B6B3097EA}"/>
              </a:ext>
            </a:extLst>
          </p:cNvPr>
          <p:cNvSpPr/>
          <p:nvPr/>
        </p:nvSpPr>
        <p:spPr>
          <a:xfrm>
            <a:off x="9905655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cxnSp>
        <p:nvCxnSpPr>
          <p:cNvPr id="25" name="Connettore diritto 28">
            <a:extLst>
              <a:ext uri="{FF2B5EF4-FFF2-40B4-BE49-F238E27FC236}">
                <a16:creationId xmlns:a16="http://schemas.microsoft.com/office/drawing/2014/main" id="{890ADE8E-F0D4-9294-F6BF-BF9C780AC836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9829314" y="2653578"/>
            <a:ext cx="1084047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con angoli arrotondati 8">
            <a:extLst>
              <a:ext uri="{FF2B5EF4-FFF2-40B4-BE49-F238E27FC236}">
                <a16:creationId xmlns:a16="http://schemas.microsoft.com/office/drawing/2014/main" id="{011A08BC-6972-C60F-DD79-832F05114D39}"/>
              </a:ext>
            </a:extLst>
          </p:cNvPr>
          <p:cNvSpPr/>
          <p:nvPr/>
        </p:nvSpPr>
        <p:spPr>
          <a:xfrm>
            <a:off x="7462534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27" name="Connettore diritto 18">
            <a:extLst>
              <a:ext uri="{FF2B5EF4-FFF2-40B4-BE49-F238E27FC236}">
                <a16:creationId xmlns:a16="http://schemas.microsoft.com/office/drawing/2014/main" id="{DF8F7B70-1989-01FC-55C3-B2204F5F5DD9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flipH="1">
            <a:off x="8470240" y="2653578"/>
            <a:ext cx="1359074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con angoli arrotondati 16">
            <a:extLst>
              <a:ext uri="{FF2B5EF4-FFF2-40B4-BE49-F238E27FC236}">
                <a16:creationId xmlns:a16="http://schemas.microsoft.com/office/drawing/2014/main" id="{219D1E4C-E455-ABE3-F0FE-82A3941AF829}"/>
              </a:ext>
            </a:extLst>
          </p:cNvPr>
          <p:cNvSpPr/>
          <p:nvPr/>
        </p:nvSpPr>
        <p:spPr>
          <a:xfrm>
            <a:off x="10964123" y="5404706"/>
            <a:ext cx="1081690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CMOS</a:t>
            </a:r>
          </a:p>
        </p:txBody>
      </p:sp>
      <p:sp>
        <p:nvSpPr>
          <p:cNvPr id="31" name="Rettangolo con angoli arrotondati 35">
            <a:extLst>
              <a:ext uri="{FF2B5EF4-FFF2-40B4-BE49-F238E27FC236}">
                <a16:creationId xmlns:a16="http://schemas.microsoft.com/office/drawing/2014/main" id="{F6BD3666-CC3F-D0EF-0CB3-4CC380F46970}"/>
              </a:ext>
            </a:extLst>
          </p:cNvPr>
          <p:cNvSpPr/>
          <p:nvPr/>
        </p:nvSpPr>
        <p:spPr>
          <a:xfrm>
            <a:off x="3633152" y="5390697"/>
            <a:ext cx="1467273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Planar</a:t>
            </a:r>
          </a:p>
        </p:txBody>
      </p:sp>
      <p:cxnSp>
        <p:nvCxnSpPr>
          <p:cNvPr id="32" name="Connettore diritto 37">
            <a:extLst>
              <a:ext uri="{FF2B5EF4-FFF2-40B4-BE49-F238E27FC236}">
                <a16:creationId xmlns:a16="http://schemas.microsoft.com/office/drawing/2014/main" id="{50F8B2BD-702F-12FE-94F7-15849387AA6D}"/>
              </a:ext>
            </a:extLst>
          </p:cNvPr>
          <p:cNvCxnSpPr>
            <a:cxnSpLocks/>
            <a:stCxn id="5" idx="2"/>
            <a:endCxn id="31" idx="0"/>
          </p:cNvCxnSpPr>
          <p:nvPr/>
        </p:nvCxnSpPr>
        <p:spPr>
          <a:xfrm flipH="1">
            <a:off x="4366789" y="4402214"/>
            <a:ext cx="788997" cy="98848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E4C850-6862-D5AF-B0E4-F86F6FA9D6FC}"/>
              </a:ext>
            </a:extLst>
          </p:cNvPr>
          <p:cNvSpPr txBox="1"/>
          <p:nvPr/>
        </p:nvSpPr>
        <p:spPr>
          <a:xfrm>
            <a:off x="5161097" y="816011"/>
            <a:ext cx="2686954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008F00"/>
                </a:solidFill>
              </a:rPr>
              <a:t>Sensors for 4D tracking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94F4A-55C1-7803-C89F-66FD3A93E8DE}"/>
              </a:ext>
            </a:extLst>
          </p:cNvPr>
          <p:cNvGrpSpPr/>
          <p:nvPr/>
        </p:nvGrpSpPr>
        <p:grpSpPr>
          <a:xfrm>
            <a:off x="702089" y="1765086"/>
            <a:ext cx="1711564" cy="849085"/>
            <a:chOff x="8271266" y="915919"/>
            <a:chExt cx="4839822" cy="18770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A26220-07DA-C858-15DA-BB953B74AF91}"/>
                </a:ext>
              </a:extLst>
            </p:cNvPr>
            <p:cNvSpPr/>
            <p:nvPr/>
          </p:nvSpPr>
          <p:spPr>
            <a:xfrm>
              <a:off x="8300654" y="2528978"/>
              <a:ext cx="3302742" cy="237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A12E82-6DBF-18A8-4E4F-4A4569AF20EC}"/>
                </a:ext>
              </a:extLst>
            </p:cNvPr>
            <p:cNvSpPr/>
            <p:nvPr/>
          </p:nvSpPr>
          <p:spPr>
            <a:xfrm>
              <a:off x="8592412" y="2484694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07A9F8-6CAE-F368-7CE6-693A385F2557}"/>
                </a:ext>
              </a:extLst>
            </p:cNvPr>
            <p:cNvSpPr/>
            <p:nvPr/>
          </p:nvSpPr>
          <p:spPr>
            <a:xfrm>
              <a:off x="9985262" y="2481513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5C9383-8320-6890-AC0F-D4A922AC688D}"/>
                </a:ext>
              </a:extLst>
            </p:cNvPr>
            <p:cNvSpPr/>
            <p:nvPr/>
          </p:nvSpPr>
          <p:spPr>
            <a:xfrm>
              <a:off x="11378112" y="2478332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4295B76C-8FE8-C889-15FF-DA8276BA4570}"/>
                </a:ext>
              </a:extLst>
            </p:cNvPr>
            <p:cNvSpPr/>
            <p:nvPr/>
          </p:nvSpPr>
          <p:spPr>
            <a:xfrm rot="5237057">
              <a:off x="8683744" y="2369393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96720DFE-02EE-3047-2D9E-CBE8289863F0}"/>
                </a:ext>
              </a:extLst>
            </p:cNvPr>
            <p:cNvSpPr/>
            <p:nvPr/>
          </p:nvSpPr>
          <p:spPr>
            <a:xfrm rot="5237057">
              <a:off x="10050692" y="2367004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hord 36">
              <a:extLst>
                <a:ext uri="{FF2B5EF4-FFF2-40B4-BE49-F238E27FC236}">
                  <a16:creationId xmlns:a16="http://schemas.microsoft.com/office/drawing/2014/main" id="{DBBB40AB-D56B-F165-C0F4-F724FB273139}"/>
                </a:ext>
              </a:extLst>
            </p:cNvPr>
            <p:cNvSpPr/>
            <p:nvPr/>
          </p:nvSpPr>
          <p:spPr>
            <a:xfrm rot="5237057">
              <a:off x="11417640" y="2364615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0B12458C-5102-FEAC-0103-ADD8825CE1AC}"/>
                </a:ext>
              </a:extLst>
            </p:cNvPr>
            <p:cNvSpPr/>
            <p:nvPr/>
          </p:nvSpPr>
          <p:spPr>
            <a:xfrm>
              <a:off x="9448947" y="2268487"/>
              <a:ext cx="1756637" cy="524504"/>
            </a:xfrm>
            <a:prstGeom prst="cube">
              <a:avLst>
                <a:gd name="adj" fmla="val 50026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1139B5-FF45-1706-D831-AB97F865D8B2}"/>
                </a:ext>
              </a:extLst>
            </p:cNvPr>
            <p:cNvSpPr/>
            <p:nvPr/>
          </p:nvSpPr>
          <p:spPr>
            <a:xfrm>
              <a:off x="8328790" y="2074098"/>
              <a:ext cx="3274606" cy="194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E568E5D2-8838-730F-3DD5-F97B3648AB1D}"/>
                </a:ext>
              </a:extLst>
            </p:cNvPr>
            <p:cNvSpPr/>
            <p:nvPr/>
          </p:nvSpPr>
          <p:spPr>
            <a:xfrm>
              <a:off x="9448947" y="1418552"/>
              <a:ext cx="2154451" cy="92160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AA1E9B2A-2B57-0BF4-4820-E6680EFCAB21}"/>
                </a:ext>
              </a:extLst>
            </p:cNvPr>
            <p:cNvSpPr/>
            <p:nvPr/>
          </p:nvSpPr>
          <p:spPr>
            <a:xfrm>
              <a:off x="8311021" y="915919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544367DB-C528-54B4-4B00-D6EA65CB03D5}"/>
                </a:ext>
              </a:extLst>
            </p:cNvPr>
            <p:cNvSpPr/>
            <p:nvPr/>
          </p:nvSpPr>
          <p:spPr>
            <a:xfrm>
              <a:off x="8271266" y="1361980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E49530C-F3AB-4BD2-28C2-967BA77F3A7E}"/>
              </a:ext>
            </a:extLst>
          </p:cNvPr>
          <p:cNvGrpSpPr/>
          <p:nvPr/>
        </p:nvGrpSpPr>
        <p:grpSpPr>
          <a:xfrm>
            <a:off x="7213997" y="1908405"/>
            <a:ext cx="1697505" cy="644247"/>
            <a:chOff x="7213997" y="1908405"/>
            <a:chExt cx="1697505" cy="64424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5DB01DF-4280-0A8C-F2B9-6D854AEB5D3A}"/>
                </a:ext>
              </a:extLst>
            </p:cNvPr>
            <p:cNvSpPr/>
            <p:nvPr/>
          </p:nvSpPr>
          <p:spPr>
            <a:xfrm>
              <a:off x="7213997" y="2432242"/>
              <a:ext cx="660628" cy="1149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D6BDCF-9DD8-E177-5CE9-C362B00B98A7}"/>
                </a:ext>
              </a:extLst>
            </p:cNvPr>
            <p:cNvSpPr/>
            <p:nvPr/>
          </p:nvSpPr>
          <p:spPr>
            <a:xfrm>
              <a:off x="7881257" y="2436260"/>
              <a:ext cx="501020" cy="997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84F08A43-E997-42B1-D6A2-1354F857705F}"/>
                </a:ext>
              </a:extLst>
            </p:cNvPr>
            <p:cNvSpPr/>
            <p:nvPr/>
          </p:nvSpPr>
          <p:spPr>
            <a:xfrm>
              <a:off x="7874625" y="2127080"/>
              <a:ext cx="808934" cy="41688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96110F3D-8BC3-5156-927B-DDAB7873C781}"/>
                </a:ext>
              </a:extLst>
            </p:cNvPr>
            <p:cNvSpPr/>
            <p:nvPr/>
          </p:nvSpPr>
          <p:spPr>
            <a:xfrm>
              <a:off x="7213997" y="1908405"/>
              <a:ext cx="1697505" cy="64424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64919F7E-3433-73EF-0B09-7EE5FDCBD7F8}"/>
                </a:ext>
              </a:extLst>
            </p:cNvPr>
            <p:cNvSpPr/>
            <p:nvPr/>
          </p:nvSpPr>
          <p:spPr>
            <a:xfrm>
              <a:off x="7225870" y="2129223"/>
              <a:ext cx="938247" cy="41688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94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6860C-2352-CE49-9184-E35B46F0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DFD80-9BE4-9545-A219-E540C7F25D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3F868-689B-9544-B671-68CA2C39F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Tracking in 4-dimensions: a very rich field</a:t>
            </a:r>
          </a:p>
        </p:txBody>
      </p:sp>
      <p:sp>
        <p:nvSpPr>
          <p:cNvPr id="6" name="Rettangolo con angoli arrotondati 12">
            <a:extLst>
              <a:ext uri="{FF2B5EF4-FFF2-40B4-BE49-F238E27FC236}">
                <a16:creationId xmlns:a16="http://schemas.microsoft.com/office/drawing/2014/main" id="{734510F6-630A-8F4C-B478-35CC2221FA12}"/>
              </a:ext>
            </a:extLst>
          </p:cNvPr>
          <p:cNvSpPr/>
          <p:nvPr/>
        </p:nvSpPr>
        <p:spPr>
          <a:xfrm>
            <a:off x="2607622" y="1804494"/>
            <a:ext cx="2176061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Hybrid</a:t>
            </a:r>
          </a:p>
        </p:txBody>
      </p:sp>
      <p:sp>
        <p:nvSpPr>
          <p:cNvPr id="17" name="Rettangolo con angoli arrotondati 8">
            <a:extLst>
              <a:ext uri="{FF2B5EF4-FFF2-40B4-BE49-F238E27FC236}">
                <a16:creationId xmlns:a16="http://schemas.microsoft.com/office/drawing/2014/main" id="{8D86A1BD-4EB6-6844-962F-2F7236F77F85}"/>
              </a:ext>
            </a:extLst>
          </p:cNvPr>
          <p:cNvSpPr/>
          <p:nvPr/>
        </p:nvSpPr>
        <p:spPr>
          <a:xfrm>
            <a:off x="1033839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18" name="Connettore diritto 18">
            <a:extLst>
              <a:ext uri="{FF2B5EF4-FFF2-40B4-BE49-F238E27FC236}">
                <a16:creationId xmlns:a16="http://schemas.microsoft.com/office/drawing/2014/main" id="{E14C53F5-66CD-C54E-98A4-12F630AD1B8D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flipH="1">
            <a:off x="2041545" y="2653579"/>
            <a:ext cx="1654108" cy="8995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23">
            <a:extLst>
              <a:ext uri="{FF2B5EF4-FFF2-40B4-BE49-F238E27FC236}">
                <a16:creationId xmlns:a16="http://schemas.microsoft.com/office/drawing/2014/main" id="{EF170E4B-ED95-ED45-B019-80601B86A35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138411" y="4402214"/>
            <a:ext cx="903134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5">
            <a:extLst>
              <a:ext uri="{FF2B5EF4-FFF2-40B4-BE49-F238E27FC236}">
                <a16:creationId xmlns:a16="http://schemas.microsoft.com/office/drawing/2014/main" id="{96C09EBA-C79F-3647-8C1F-BADCD46E3D5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041545" y="4402214"/>
            <a:ext cx="666388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B0E25CD-E984-A044-94A3-29DBCC678A09}"/>
              </a:ext>
            </a:extLst>
          </p:cNvPr>
          <p:cNvSpPr txBox="1"/>
          <p:nvPr/>
        </p:nvSpPr>
        <p:spPr>
          <a:xfrm>
            <a:off x="377578" y="717962"/>
            <a:ext cx="11814421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The present R&amp;Ds in position-sensitive timing detectors is very diverse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E6CE97-B93E-1FDB-8088-204A7E611F33}"/>
              </a:ext>
            </a:extLst>
          </p:cNvPr>
          <p:cNvGrpSpPr/>
          <p:nvPr/>
        </p:nvGrpSpPr>
        <p:grpSpPr>
          <a:xfrm>
            <a:off x="702089" y="1765086"/>
            <a:ext cx="1711564" cy="849085"/>
            <a:chOff x="8271266" y="915919"/>
            <a:chExt cx="4839822" cy="18770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9664A1-5490-354A-5DC9-7290B56F337E}"/>
                </a:ext>
              </a:extLst>
            </p:cNvPr>
            <p:cNvSpPr/>
            <p:nvPr/>
          </p:nvSpPr>
          <p:spPr>
            <a:xfrm>
              <a:off x="8300654" y="2528978"/>
              <a:ext cx="3302742" cy="237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C75309-D9FC-5A37-2355-B9A07A4EA107}"/>
                </a:ext>
              </a:extLst>
            </p:cNvPr>
            <p:cNvSpPr/>
            <p:nvPr/>
          </p:nvSpPr>
          <p:spPr>
            <a:xfrm>
              <a:off x="8592412" y="2484694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B57B5-3276-EE04-8733-38372142FF39}"/>
                </a:ext>
              </a:extLst>
            </p:cNvPr>
            <p:cNvSpPr/>
            <p:nvPr/>
          </p:nvSpPr>
          <p:spPr>
            <a:xfrm>
              <a:off x="9985262" y="2481513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5A57CD-7E9B-7D24-8BD2-9A9183408883}"/>
                </a:ext>
              </a:extLst>
            </p:cNvPr>
            <p:cNvSpPr/>
            <p:nvPr/>
          </p:nvSpPr>
          <p:spPr>
            <a:xfrm>
              <a:off x="11378112" y="2478332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B1B85205-CC98-944C-9081-23E9516EE322}"/>
                </a:ext>
              </a:extLst>
            </p:cNvPr>
            <p:cNvSpPr/>
            <p:nvPr/>
          </p:nvSpPr>
          <p:spPr>
            <a:xfrm rot="5237057">
              <a:off x="8683744" y="2369393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95137783-4DCF-8B4C-6DA6-2F964518EBF4}"/>
                </a:ext>
              </a:extLst>
            </p:cNvPr>
            <p:cNvSpPr/>
            <p:nvPr/>
          </p:nvSpPr>
          <p:spPr>
            <a:xfrm rot="5237057">
              <a:off x="10050692" y="2367004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hord 36">
              <a:extLst>
                <a:ext uri="{FF2B5EF4-FFF2-40B4-BE49-F238E27FC236}">
                  <a16:creationId xmlns:a16="http://schemas.microsoft.com/office/drawing/2014/main" id="{2A4A0ADA-7D2C-2758-5DB4-560B8855122C}"/>
                </a:ext>
              </a:extLst>
            </p:cNvPr>
            <p:cNvSpPr/>
            <p:nvPr/>
          </p:nvSpPr>
          <p:spPr>
            <a:xfrm rot="5237057">
              <a:off x="11417640" y="2364615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8398993A-F469-EA5D-D0D6-D0932D24AF24}"/>
                </a:ext>
              </a:extLst>
            </p:cNvPr>
            <p:cNvSpPr/>
            <p:nvPr/>
          </p:nvSpPr>
          <p:spPr>
            <a:xfrm>
              <a:off x="9448947" y="2268487"/>
              <a:ext cx="1756637" cy="524504"/>
            </a:xfrm>
            <a:prstGeom prst="cube">
              <a:avLst>
                <a:gd name="adj" fmla="val 50026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D190FD-C5F6-82B2-87F9-1DFF367DBE5C}"/>
                </a:ext>
              </a:extLst>
            </p:cNvPr>
            <p:cNvSpPr/>
            <p:nvPr/>
          </p:nvSpPr>
          <p:spPr>
            <a:xfrm>
              <a:off x="8328790" y="2074098"/>
              <a:ext cx="3274606" cy="194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846CC83B-3F69-BFC5-D7AC-312479485A8A}"/>
                </a:ext>
              </a:extLst>
            </p:cNvPr>
            <p:cNvSpPr/>
            <p:nvPr/>
          </p:nvSpPr>
          <p:spPr>
            <a:xfrm>
              <a:off x="9448947" y="1418552"/>
              <a:ext cx="2154451" cy="92160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0B136F8E-3A07-E35D-A21A-9DB9B6FF0917}"/>
                </a:ext>
              </a:extLst>
            </p:cNvPr>
            <p:cNvSpPr/>
            <p:nvPr/>
          </p:nvSpPr>
          <p:spPr>
            <a:xfrm>
              <a:off x="8311021" y="915919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F16263DB-94A2-3F32-C6BB-66794BE1C160}"/>
                </a:ext>
              </a:extLst>
            </p:cNvPr>
            <p:cNvSpPr/>
            <p:nvPr/>
          </p:nvSpPr>
          <p:spPr>
            <a:xfrm>
              <a:off x="8271266" y="1361980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4E06FB6C-6332-E508-A7FF-EE168A5C1BDB}"/>
              </a:ext>
            </a:extLst>
          </p:cNvPr>
          <p:cNvSpPr/>
          <p:nvPr/>
        </p:nvSpPr>
        <p:spPr>
          <a:xfrm>
            <a:off x="347320" y="3181465"/>
            <a:ext cx="3324923" cy="35536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FD63A8-3767-5B43-BA7E-2AE09F01A13F}"/>
              </a:ext>
            </a:extLst>
          </p:cNvPr>
          <p:cNvSpPr txBox="1"/>
          <p:nvPr/>
        </p:nvSpPr>
        <p:spPr>
          <a:xfrm>
            <a:off x="2930481" y="3014534"/>
            <a:ext cx="2186260" cy="4126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Presented so far </a:t>
            </a:r>
          </a:p>
        </p:txBody>
      </p:sp>
      <p:sp>
        <p:nvSpPr>
          <p:cNvPr id="46" name="Rettangolo con angoli arrotondati 11">
            <a:extLst>
              <a:ext uri="{FF2B5EF4-FFF2-40B4-BE49-F238E27FC236}">
                <a16:creationId xmlns:a16="http://schemas.microsoft.com/office/drawing/2014/main" id="{67963CF2-BA15-193B-68E1-5F013F030AE4}"/>
              </a:ext>
            </a:extLst>
          </p:cNvPr>
          <p:cNvSpPr/>
          <p:nvPr/>
        </p:nvSpPr>
        <p:spPr>
          <a:xfrm>
            <a:off x="1952210" y="5390698"/>
            <a:ext cx="1511445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Resistive</a:t>
            </a:r>
          </a:p>
        </p:txBody>
      </p:sp>
      <p:sp>
        <p:nvSpPr>
          <p:cNvPr id="47" name="Rettangolo con angoli arrotondati 10">
            <a:extLst>
              <a:ext uri="{FF2B5EF4-FFF2-40B4-BE49-F238E27FC236}">
                <a16:creationId xmlns:a16="http://schemas.microsoft.com/office/drawing/2014/main" id="{61ECC56D-EF49-FF06-6F4E-A724CBBF3736}"/>
              </a:ext>
            </a:extLst>
          </p:cNvPr>
          <p:cNvSpPr/>
          <p:nvPr/>
        </p:nvSpPr>
        <p:spPr>
          <a:xfrm>
            <a:off x="436762" y="5390698"/>
            <a:ext cx="1403298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362271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2CD45-0BB0-2926-5310-68D6AC74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0A7AD1-DFF9-1845-6978-5D969956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F40D3-7543-0898-101E-A49553C4CCB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03406-B417-7440-6A5B-C38DA58340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Tracking in 4-dimensions: a very rich field</a:t>
            </a:r>
          </a:p>
        </p:txBody>
      </p:sp>
      <p:sp>
        <p:nvSpPr>
          <p:cNvPr id="5" name="Rettangolo con angoli arrotondati 7">
            <a:extLst>
              <a:ext uri="{FF2B5EF4-FFF2-40B4-BE49-F238E27FC236}">
                <a16:creationId xmlns:a16="http://schemas.microsoft.com/office/drawing/2014/main" id="{D1AFE422-8D67-B86A-851A-D78F3A695AF0}"/>
              </a:ext>
            </a:extLst>
          </p:cNvPr>
          <p:cNvSpPr/>
          <p:nvPr/>
        </p:nvSpPr>
        <p:spPr>
          <a:xfrm>
            <a:off x="4148080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sp>
        <p:nvSpPr>
          <p:cNvPr id="6" name="Rettangolo con angoli arrotondati 12">
            <a:extLst>
              <a:ext uri="{FF2B5EF4-FFF2-40B4-BE49-F238E27FC236}">
                <a16:creationId xmlns:a16="http://schemas.microsoft.com/office/drawing/2014/main" id="{893DD080-A955-089F-6B53-11D8124242B2}"/>
              </a:ext>
            </a:extLst>
          </p:cNvPr>
          <p:cNvSpPr/>
          <p:nvPr/>
        </p:nvSpPr>
        <p:spPr>
          <a:xfrm>
            <a:off x="2607622" y="1804494"/>
            <a:ext cx="2176061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Hybrid</a:t>
            </a:r>
          </a:p>
        </p:txBody>
      </p:sp>
      <p:cxnSp>
        <p:nvCxnSpPr>
          <p:cNvPr id="8" name="Connettore diritto 28">
            <a:extLst>
              <a:ext uri="{FF2B5EF4-FFF2-40B4-BE49-F238E27FC236}">
                <a16:creationId xmlns:a16="http://schemas.microsoft.com/office/drawing/2014/main" id="{ED94D36D-26D7-8439-193B-E0C4434F95B7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695653" y="2653579"/>
            <a:ext cx="1460133" cy="8995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37">
            <a:extLst>
              <a:ext uri="{FF2B5EF4-FFF2-40B4-BE49-F238E27FC236}">
                <a16:creationId xmlns:a16="http://schemas.microsoft.com/office/drawing/2014/main" id="{9B799DAE-590F-2851-3CA1-76AED7E83A4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155786" y="4402214"/>
            <a:ext cx="757046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97C2D2-0A5B-9FBB-338C-8D486412C9AF}"/>
              </a:ext>
            </a:extLst>
          </p:cNvPr>
          <p:cNvSpPr txBox="1"/>
          <p:nvPr/>
        </p:nvSpPr>
        <p:spPr>
          <a:xfrm>
            <a:off x="377578" y="717962"/>
            <a:ext cx="11814421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The present R&amp;Ds in position-sensitive timing detectors is very diverse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F8701E-CCA9-8AC2-2E44-ABFE98B03305}"/>
              </a:ext>
            </a:extLst>
          </p:cNvPr>
          <p:cNvGrpSpPr/>
          <p:nvPr/>
        </p:nvGrpSpPr>
        <p:grpSpPr>
          <a:xfrm>
            <a:off x="702089" y="1765086"/>
            <a:ext cx="1711564" cy="849085"/>
            <a:chOff x="8271266" y="915919"/>
            <a:chExt cx="4839822" cy="18770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99D3BD-BA6C-BEB3-C055-C96579EF9215}"/>
                </a:ext>
              </a:extLst>
            </p:cNvPr>
            <p:cNvSpPr/>
            <p:nvPr/>
          </p:nvSpPr>
          <p:spPr>
            <a:xfrm>
              <a:off x="8300654" y="2528978"/>
              <a:ext cx="3302742" cy="237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68DE74-74E5-02C2-B805-E376E38575E3}"/>
                </a:ext>
              </a:extLst>
            </p:cNvPr>
            <p:cNvSpPr/>
            <p:nvPr/>
          </p:nvSpPr>
          <p:spPr>
            <a:xfrm>
              <a:off x="8592412" y="2484694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BC45C12-C7F9-04D7-A92C-0C10E3A453C6}"/>
                </a:ext>
              </a:extLst>
            </p:cNvPr>
            <p:cNvSpPr/>
            <p:nvPr/>
          </p:nvSpPr>
          <p:spPr>
            <a:xfrm>
              <a:off x="9985262" y="2481513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D5CDDA-96D4-8BF7-DE2E-D9F74B2DEEA9}"/>
                </a:ext>
              </a:extLst>
            </p:cNvPr>
            <p:cNvSpPr/>
            <p:nvPr/>
          </p:nvSpPr>
          <p:spPr>
            <a:xfrm>
              <a:off x="11378112" y="2478332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FCBF1BBA-9E39-B8D7-6C2D-D0D7077B80F1}"/>
                </a:ext>
              </a:extLst>
            </p:cNvPr>
            <p:cNvSpPr/>
            <p:nvPr/>
          </p:nvSpPr>
          <p:spPr>
            <a:xfrm rot="5237057">
              <a:off x="8683744" y="2369393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F65DFDEB-0954-30F9-3146-7ED1CA3D3EFD}"/>
                </a:ext>
              </a:extLst>
            </p:cNvPr>
            <p:cNvSpPr/>
            <p:nvPr/>
          </p:nvSpPr>
          <p:spPr>
            <a:xfrm rot="5237057">
              <a:off x="10050692" y="2367004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hord 36">
              <a:extLst>
                <a:ext uri="{FF2B5EF4-FFF2-40B4-BE49-F238E27FC236}">
                  <a16:creationId xmlns:a16="http://schemas.microsoft.com/office/drawing/2014/main" id="{12297B3E-BFC5-2E6A-E439-F23A8BF40569}"/>
                </a:ext>
              </a:extLst>
            </p:cNvPr>
            <p:cNvSpPr/>
            <p:nvPr/>
          </p:nvSpPr>
          <p:spPr>
            <a:xfrm rot="5237057">
              <a:off x="11417640" y="2364615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C6FF66C5-3108-4C4E-1280-04EE8C1A59A2}"/>
                </a:ext>
              </a:extLst>
            </p:cNvPr>
            <p:cNvSpPr/>
            <p:nvPr/>
          </p:nvSpPr>
          <p:spPr>
            <a:xfrm>
              <a:off x="9448947" y="2268487"/>
              <a:ext cx="1756637" cy="524504"/>
            </a:xfrm>
            <a:prstGeom prst="cube">
              <a:avLst>
                <a:gd name="adj" fmla="val 50026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B08A15-5B4D-64FD-C4A9-CF6B6BFA7427}"/>
                </a:ext>
              </a:extLst>
            </p:cNvPr>
            <p:cNvSpPr/>
            <p:nvPr/>
          </p:nvSpPr>
          <p:spPr>
            <a:xfrm>
              <a:off x="8328790" y="2074098"/>
              <a:ext cx="3274606" cy="194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52C93AB6-B97B-CF1F-2AF1-109214DF6187}"/>
                </a:ext>
              </a:extLst>
            </p:cNvPr>
            <p:cNvSpPr/>
            <p:nvPr/>
          </p:nvSpPr>
          <p:spPr>
            <a:xfrm>
              <a:off x="9448947" y="1418552"/>
              <a:ext cx="2154451" cy="92160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58787337-4129-22D4-6C37-E8CA10B291B3}"/>
                </a:ext>
              </a:extLst>
            </p:cNvPr>
            <p:cNvSpPr/>
            <p:nvPr/>
          </p:nvSpPr>
          <p:spPr>
            <a:xfrm>
              <a:off x="8311021" y="915919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BC794D91-9B35-6C54-AAA2-ED504D17B626}"/>
                </a:ext>
              </a:extLst>
            </p:cNvPr>
            <p:cNvSpPr/>
            <p:nvPr/>
          </p:nvSpPr>
          <p:spPr>
            <a:xfrm>
              <a:off x="8271266" y="1361980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ettangolo con angoli arrotondati 35">
            <a:extLst>
              <a:ext uri="{FF2B5EF4-FFF2-40B4-BE49-F238E27FC236}">
                <a16:creationId xmlns:a16="http://schemas.microsoft.com/office/drawing/2014/main" id="{CF5956D7-5107-B922-71CB-0D65A366A8D2}"/>
              </a:ext>
            </a:extLst>
          </p:cNvPr>
          <p:cNvSpPr/>
          <p:nvPr/>
        </p:nvSpPr>
        <p:spPr>
          <a:xfrm>
            <a:off x="5179195" y="5390698"/>
            <a:ext cx="1467273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3D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Si/Diamond</a:t>
            </a:r>
          </a:p>
        </p:txBody>
      </p:sp>
    </p:spTree>
    <p:extLst>
      <p:ext uri="{BB962C8B-B14F-4D97-AF65-F5344CB8AC3E}">
        <p14:creationId xmlns:p14="http://schemas.microsoft.com/office/powerpoint/2010/main" val="37119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02084-A8F2-7A59-F18F-63EFC727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04219-5F94-671A-8DF9-25A04FE6B5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140F0-4EEA-0A9F-1384-E0292C648A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Solution to the nagging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B7EE3-5078-95F6-860C-0034456050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33" y="3183145"/>
            <a:ext cx="4141683" cy="31030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31898E-701A-584E-AF39-F571FE74A12B}"/>
              </a:ext>
            </a:extLst>
          </p:cNvPr>
          <p:cNvGrpSpPr/>
          <p:nvPr/>
        </p:nvGrpSpPr>
        <p:grpSpPr>
          <a:xfrm>
            <a:off x="928233" y="1088503"/>
            <a:ext cx="10335533" cy="1813787"/>
            <a:chOff x="928233" y="4139739"/>
            <a:chExt cx="10335533" cy="1813787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82D8A4-4752-E9E4-54BD-1F482A8BEAB9}"/>
                </a:ext>
              </a:extLst>
            </p:cNvPr>
            <p:cNvSpPr txBox="1"/>
            <p:nvPr/>
          </p:nvSpPr>
          <p:spPr>
            <a:xfrm>
              <a:off x="1015133" y="4139739"/>
              <a:ext cx="9960345" cy="14938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GB" b="1" dirty="0">
                  <a:solidFill>
                    <a:srgbClr val="C00000"/>
                  </a:solidFill>
                </a:rPr>
                <a:t>Add moderate gain</a:t>
              </a:r>
              <a:r>
                <a:rPr lang="en-GB" dirty="0">
                  <a:solidFill>
                    <a:srgbClr val="C00000"/>
                  </a:solidFill>
                </a:rPr>
                <a:t>,  </a:t>
              </a:r>
              <a:r>
                <a:rPr lang="en-GB" dirty="0"/>
                <a:t>“to control and optimize the charge multiplication effect, </a:t>
              </a:r>
              <a:r>
                <a:rPr lang="en-GB" b="1" dirty="0"/>
                <a:t>in order to fully recover the collection efficiency of heavily irradiated silicon detectors</a:t>
              </a:r>
              <a:r>
                <a:rPr lang="en-GB" dirty="0"/>
                <a:t>” [1]</a:t>
              </a:r>
            </a:p>
            <a:p>
              <a:pPr>
                <a:lnSpc>
                  <a:spcPct val="130000"/>
                </a:lnSpc>
              </a:pPr>
              <a:endParaRPr lang="en-GB" dirty="0"/>
            </a:p>
            <a:p>
              <a:pPr>
                <a:lnSpc>
                  <a:spcPct val="130000"/>
                </a:lnSpc>
              </a:pPr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D543F-0D85-B824-5E7D-6A90707E3F3A}"/>
                </a:ext>
              </a:extLst>
            </p:cNvPr>
            <p:cNvSpPr txBox="1"/>
            <p:nvPr/>
          </p:nvSpPr>
          <p:spPr>
            <a:xfrm>
              <a:off x="928233" y="5072011"/>
              <a:ext cx="10335533" cy="413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en-GB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81458E-95B8-7194-3124-EFEB026DAF69}"/>
                </a:ext>
              </a:extLst>
            </p:cNvPr>
            <p:cNvSpPr txBox="1"/>
            <p:nvPr/>
          </p:nvSpPr>
          <p:spPr>
            <a:xfrm>
              <a:off x="964329" y="5430306"/>
              <a:ext cx="996034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effectLst/>
                  <a:latin typeface="+mj-lt"/>
                </a:rPr>
                <a:t>[1] </a:t>
              </a:r>
              <a:r>
                <a:rPr lang="en-GB" sz="1400" dirty="0" err="1">
                  <a:effectLst/>
                  <a:latin typeface="+mj-lt"/>
                </a:rPr>
                <a:t>G.Pellegrini,et</a:t>
              </a:r>
              <a:r>
                <a:rPr lang="en-GB" sz="1400" dirty="0">
                  <a:effectLst/>
                  <a:latin typeface="+mj-lt"/>
                </a:rPr>
                <a:t> al., </a:t>
              </a:r>
              <a:r>
                <a:rPr lang="en-GB" sz="1400" b="1" dirty="0">
                  <a:effectLst/>
                  <a:latin typeface="+mj-lt"/>
                </a:rPr>
                <a:t>Technology developments and first measurements of Low Gain Avalanche Detectors (LGAD) for high energy physics applications</a:t>
              </a:r>
              <a:r>
                <a:rPr lang="en-GB" sz="1400" dirty="0">
                  <a:effectLst/>
                  <a:latin typeface="+mj-lt"/>
                </a:rPr>
                <a:t>, </a:t>
              </a:r>
              <a:r>
                <a:rPr lang="en-GB" sz="1400" dirty="0" err="1">
                  <a:effectLst/>
                  <a:latin typeface="+mj-lt"/>
                </a:rPr>
                <a:t>Nucl</a:t>
              </a:r>
              <a:r>
                <a:rPr lang="en-GB" sz="1400" dirty="0">
                  <a:effectLst/>
                  <a:latin typeface="+mj-lt"/>
                </a:rPr>
                <a:t>. Inst. Meth. A 765 (2014) 12. </a:t>
              </a:r>
            </a:p>
          </p:txBody>
        </p:sp>
      </p:grpSp>
      <p:pic>
        <p:nvPicPr>
          <p:cNvPr id="11" name="Imagen 15">
            <a:extLst>
              <a:ext uri="{FF2B5EF4-FFF2-40B4-BE49-F238E27FC236}">
                <a16:creationId xmlns:a16="http://schemas.microsoft.com/office/drawing/2014/main" id="{4BB31CC2-76F1-39B0-242B-79793C39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49" y="3207905"/>
            <a:ext cx="5845930" cy="30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DFD80-9BE4-9545-A219-E540C7F25D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3F868-689B-9544-B671-68CA2C39F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4D tracking at extreme fluence</a:t>
            </a:r>
          </a:p>
        </p:txBody>
      </p:sp>
      <p:sp>
        <p:nvSpPr>
          <p:cNvPr id="5" name="Rettangolo con angoli arrotondati 7">
            <a:extLst>
              <a:ext uri="{FF2B5EF4-FFF2-40B4-BE49-F238E27FC236}">
                <a16:creationId xmlns:a16="http://schemas.microsoft.com/office/drawing/2014/main" id="{E7979FA6-D8AB-2444-9FAF-FD1CD8EF8FCB}"/>
              </a:ext>
            </a:extLst>
          </p:cNvPr>
          <p:cNvSpPr/>
          <p:nvPr/>
        </p:nvSpPr>
        <p:spPr>
          <a:xfrm>
            <a:off x="4148080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sp>
        <p:nvSpPr>
          <p:cNvPr id="6" name="Rettangolo con angoli arrotondati 12">
            <a:extLst>
              <a:ext uri="{FF2B5EF4-FFF2-40B4-BE49-F238E27FC236}">
                <a16:creationId xmlns:a16="http://schemas.microsoft.com/office/drawing/2014/main" id="{734510F6-630A-8F4C-B478-35CC2221FA12}"/>
              </a:ext>
            </a:extLst>
          </p:cNvPr>
          <p:cNvSpPr/>
          <p:nvPr/>
        </p:nvSpPr>
        <p:spPr>
          <a:xfrm>
            <a:off x="2607622" y="1804494"/>
            <a:ext cx="2176061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Hybrid</a:t>
            </a:r>
          </a:p>
        </p:txBody>
      </p:sp>
      <p:cxnSp>
        <p:nvCxnSpPr>
          <p:cNvPr id="8" name="Connettore diritto 28">
            <a:extLst>
              <a:ext uri="{FF2B5EF4-FFF2-40B4-BE49-F238E27FC236}">
                <a16:creationId xmlns:a16="http://schemas.microsoft.com/office/drawing/2014/main" id="{B781DFCD-9B4D-344E-BDD8-8DC3B4B86F86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695653" y="2653579"/>
            <a:ext cx="1460133" cy="8995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37">
            <a:extLst>
              <a:ext uri="{FF2B5EF4-FFF2-40B4-BE49-F238E27FC236}">
                <a16:creationId xmlns:a16="http://schemas.microsoft.com/office/drawing/2014/main" id="{83B16DD9-E632-D74C-A335-4FCE111AF88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155786" y="4402214"/>
            <a:ext cx="756016" cy="9879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502C30-D2CE-7C4A-8728-C2ADB84E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1198" y="3561853"/>
            <a:ext cx="3148769" cy="2533466"/>
          </a:xfrm>
          <a:prstGeom prst="rect">
            <a:avLst/>
          </a:prstGeom>
        </p:spPr>
      </p:pic>
      <p:pic>
        <p:nvPicPr>
          <p:cNvPr id="31" name="Immagine 6">
            <a:extLst>
              <a:ext uri="{FF2B5EF4-FFF2-40B4-BE49-F238E27FC236}">
                <a16:creationId xmlns:a16="http://schemas.microsoft.com/office/drawing/2014/main" id="{9E65DF3F-6E4D-AE45-A2BE-48B3537A6C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841" y="1664645"/>
            <a:ext cx="2051743" cy="3034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6D5B6-7288-D74D-8DF2-BFB1E999D2E1}"/>
              </a:ext>
            </a:extLst>
          </p:cNvPr>
          <p:cNvSpPr txBox="1"/>
          <p:nvPr/>
        </p:nvSpPr>
        <p:spPr>
          <a:xfrm>
            <a:off x="607169" y="3069851"/>
            <a:ext cx="4246665" cy="325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dirty="0"/>
              <a:t>Two possible options: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IT" sz="1600" dirty="0"/>
              <a:t>Column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IT" sz="1600" dirty="0"/>
              <a:t>Trenches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IT" sz="1600" dirty="0"/>
              <a:t>The amount of charge is </a:t>
            </a:r>
          </a:p>
          <a:p>
            <a:pPr>
              <a:lnSpc>
                <a:spcPct val="130000"/>
              </a:lnSpc>
            </a:pPr>
            <a:r>
              <a:rPr lang="en-IT" sz="1600" dirty="0"/>
              <a:t>	controlled by the sensor </a:t>
            </a:r>
          </a:p>
          <a:p>
            <a:pPr>
              <a:lnSpc>
                <a:spcPct val="130000"/>
              </a:lnSpc>
            </a:pPr>
            <a:r>
              <a:rPr lang="en-IT" sz="1600" dirty="0"/>
              <a:t>	thickness (~1-2 fC)</a:t>
            </a:r>
          </a:p>
          <a:p>
            <a:pPr>
              <a:lnSpc>
                <a:spcPct val="130000"/>
              </a:lnSpc>
            </a:pPr>
            <a:endParaRPr lang="en-IT" sz="1600" dirty="0"/>
          </a:p>
          <a:p>
            <a:pPr>
              <a:lnSpc>
                <a:spcPct val="130000"/>
              </a:lnSpc>
            </a:pPr>
            <a:r>
              <a:rPr lang="en-IT" sz="1600" b="1" dirty="0"/>
              <a:t>Both requires small pixels to achieve good temporal precision</a:t>
            </a:r>
          </a:p>
          <a:p>
            <a:pPr>
              <a:lnSpc>
                <a:spcPct val="130000"/>
              </a:lnSpc>
            </a:pPr>
            <a:r>
              <a:rPr lang="en-IT" sz="1600" b="1" dirty="0"/>
              <a:t>==&gt;  very good position resolution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73F6567F-A7EB-4140-940E-4D5320D4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3DA494-547C-F080-1A64-2A8218974D3B}"/>
              </a:ext>
            </a:extLst>
          </p:cNvPr>
          <p:cNvGrpSpPr/>
          <p:nvPr/>
        </p:nvGrpSpPr>
        <p:grpSpPr>
          <a:xfrm>
            <a:off x="702089" y="1765086"/>
            <a:ext cx="1711564" cy="849085"/>
            <a:chOff x="8271266" y="915919"/>
            <a:chExt cx="4839822" cy="18770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B0F512-F0D7-B0CB-182D-615512D4CB64}"/>
                </a:ext>
              </a:extLst>
            </p:cNvPr>
            <p:cNvSpPr/>
            <p:nvPr/>
          </p:nvSpPr>
          <p:spPr>
            <a:xfrm>
              <a:off x="8300654" y="2528978"/>
              <a:ext cx="3302742" cy="237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F70898-5767-2118-0F2C-257436A43847}"/>
                </a:ext>
              </a:extLst>
            </p:cNvPr>
            <p:cNvSpPr/>
            <p:nvPr/>
          </p:nvSpPr>
          <p:spPr>
            <a:xfrm>
              <a:off x="8592412" y="2484694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538823-5B5A-1D31-DE48-974A6C2CD56B}"/>
                </a:ext>
              </a:extLst>
            </p:cNvPr>
            <p:cNvSpPr/>
            <p:nvPr/>
          </p:nvSpPr>
          <p:spPr>
            <a:xfrm>
              <a:off x="9985262" y="2481513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6E4FE3-C8BC-C82D-48CB-4212DC867E34}"/>
                </a:ext>
              </a:extLst>
            </p:cNvPr>
            <p:cNvSpPr/>
            <p:nvPr/>
          </p:nvSpPr>
          <p:spPr>
            <a:xfrm>
              <a:off x="11378112" y="2478332"/>
              <a:ext cx="454875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4E4E63C0-5433-74ED-4C20-9E59521CC130}"/>
                </a:ext>
              </a:extLst>
            </p:cNvPr>
            <p:cNvSpPr/>
            <p:nvPr/>
          </p:nvSpPr>
          <p:spPr>
            <a:xfrm rot="5237057">
              <a:off x="8683744" y="2369393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293EDC59-8FE5-22DF-FB79-BA4E2072D4AF}"/>
                </a:ext>
              </a:extLst>
            </p:cNvPr>
            <p:cNvSpPr/>
            <p:nvPr/>
          </p:nvSpPr>
          <p:spPr>
            <a:xfrm rot="5237057">
              <a:off x="10050692" y="2367004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hord 17">
              <a:extLst>
                <a:ext uri="{FF2B5EF4-FFF2-40B4-BE49-F238E27FC236}">
                  <a16:creationId xmlns:a16="http://schemas.microsoft.com/office/drawing/2014/main" id="{D24DA14B-285D-3630-996E-B40A9BEB9A62}"/>
                </a:ext>
              </a:extLst>
            </p:cNvPr>
            <p:cNvSpPr/>
            <p:nvPr/>
          </p:nvSpPr>
          <p:spPr>
            <a:xfrm rot="5237057">
              <a:off x="11417640" y="2364615"/>
              <a:ext cx="297374" cy="222655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668FD64C-EBD5-69CD-0E17-4B90814C730B}"/>
                </a:ext>
              </a:extLst>
            </p:cNvPr>
            <p:cNvSpPr/>
            <p:nvPr/>
          </p:nvSpPr>
          <p:spPr>
            <a:xfrm>
              <a:off x="9448947" y="2268487"/>
              <a:ext cx="1756637" cy="524504"/>
            </a:xfrm>
            <a:prstGeom prst="cube">
              <a:avLst>
                <a:gd name="adj" fmla="val 50026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29FEAD-C41C-76A8-559F-3B03BC7778A2}"/>
                </a:ext>
              </a:extLst>
            </p:cNvPr>
            <p:cNvSpPr/>
            <p:nvPr/>
          </p:nvSpPr>
          <p:spPr>
            <a:xfrm>
              <a:off x="8328790" y="2074098"/>
              <a:ext cx="3274606" cy="194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0B022277-56E2-9D4C-EF57-688D8DF3CD3B}"/>
                </a:ext>
              </a:extLst>
            </p:cNvPr>
            <p:cNvSpPr/>
            <p:nvPr/>
          </p:nvSpPr>
          <p:spPr>
            <a:xfrm>
              <a:off x="9448947" y="1418552"/>
              <a:ext cx="2154451" cy="92160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EBCC0D7A-DC0B-BA9F-1387-D45A405196BA}"/>
                </a:ext>
              </a:extLst>
            </p:cNvPr>
            <p:cNvSpPr/>
            <p:nvPr/>
          </p:nvSpPr>
          <p:spPr>
            <a:xfrm>
              <a:off x="8311021" y="915919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ABC939CA-ED06-7B04-76F0-D5641C43F18A}"/>
                </a:ext>
              </a:extLst>
            </p:cNvPr>
            <p:cNvSpPr/>
            <p:nvPr/>
          </p:nvSpPr>
          <p:spPr>
            <a:xfrm>
              <a:off x="8271266" y="1361980"/>
              <a:ext cx="4800067" cy="142423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B63A1EF-BB02-9FF1-9596-BCBB7BCB4E20}"/>
              </a:ext>
            </a:extLst>
          </p:cNvPr>
          <p:cNvSpPr txBox="1"/>
          <p:nvPr/>
        </p:nvSpPr>
        <p:spPr>
          <a:xfrm>
            <a:off x="2042355" y="715371"/>
            <a:ext cx="8484868" cy="412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800" dirty="0"/>
              <a:t>3D sensors use vertical electrodes to achive very high radiation resistance</a:t>
            </a:r>
          </a:p>
        </p:txBody>
      </p:sp>
      <p:sp>
        <p:nvSpPr>
          <p:cNvPr id="26" name="Rettangolo con angoli arrotondati 35">
            <a:extLst>
              <a:ext uri="{FF2B5EF4-FFF2-40B4-BE49-F238E27FC236}">
                <a16:creationId xmlns:a16="http://schemas.microsoft.com/office/drawing/2014/main" id="{B4511BAF-EEC6-889C-D0C6-CC925DFCB97E}"/>
              </a:ext>
            </a:extLst>
          </p:cNvPr>
          <p:cNvSpPr/>
          <p:nvPr/>
        </p:nvSpPr>
        <p:spPr>
          <a:xfrm>
            <a:off x="5179195" y="5390698"/>
            <a:ext cx="1467273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3D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Si/Diamond</a:t>
            </a:r>
          </a:p>
        </p:txBody>
      </p:sp>
    </p:spTree>
    <p:extLst>
      <p:ext uri="{BB962C8B-B14F-4D97-AF65-F5344CB8AC3E}">
        <p14:creationId xmlns:p14="http://schemas.microsoft.com/office/powerpoint/2010/main" val="2191181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4D58B-7FBB-51F6-B5D5-AA0FF8EB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5C201-18E1-D287-4585-3F5DD22B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48A43-81EB-0327-9991-AFCE2ABE02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98A4-D0BC-B15E-F763-6C4D4F552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4D tracking using monolithic sensors</a:t>
            </a:r>
          </a:p>
        </p:txBody>
      </p:sp>
      <p:sp>
        <p:nvSpPr>
          <p:cNvPr id="7" name="Rettangolo con angoli arrotondati 13">
            <a:extLst>
              <a:ext uri="{FF2B5EF4-FFF2-40B4-BE49-F238E27FC236}">
                <a16:creationId xmlns:a16="http://schemas.microsoft.com/office/drawing/2014/main" id="{80E3309E-9784-0026-63FF-FD4FE39D4A0D}"/>
              </a:ext>
            </a:extLst>
          </p:cNvPr>
          <p:cNvSpPr/>
          <p:nvPr/>
        </p:nvSpPr>
        <p:spPr>
          <a:xfrm>
            <a:off x="9081955" y="1804493"/>
            <a:ext cx="1494718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Monolithic</a:t>
            </a:r>
          </a:p>
        </p:txBody>
      </p:sp>
      <p:cxnSp>
        <p:nvCxnSpPr>
          <p:cNvPr id="10" name="Connettore diritto 29">
            <a:extLst>
              <a:ext uri="{FF2B5EF4-FFF2-40B4-BE49-F238E27FC236}">
                <a16:creationId xmlns:a16="http://schemas.microsoft.com/office/drawing/2014/main" id="{DCB370B8-7163-E090-AE7C-3434C3CBF6EF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470240" y="4402214"/>
            <a:ext cx="0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31">
            <a:extLst>
              <a:ext uri="{FF2B5EF4-FFF2-40B4-BE49-F238E27FC236}">
                <a16:creationId xmlns:a16="http://schemas.microsoft.com/office/drawing/2014/main" id="{D202AA3B-B0E9-CA23-696F-94DDD9E45398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913361" y="4402214"/>
            <a:ext cx="59708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33">
            <a:extLst>
              <a:ext uri="{FF2B5EF4-FFF2-40B4-BE49-F238E27FC236}">
                <a16:creationId xmlns:a16="http://schemas.microsoft.com/office/drawing/2014/main" id="{916B07F0-1FE4-30EA-60F7-9063D2C81B89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285142" y="4402214"/>
            <a:ext cx="62821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con angoli arrotondati 7">
            <a:extLst>
              <a:ext uri="{FF2B5EF4-FFF2-40B4-BE49-F238E27FC236}">
                <a16:creationId xmlns:a16="http://schemas.microsoft.com/office/drawing/2014/main" id="{A0D4E519-0FDB-66C6-955A-25F0FFAE887B}"/>
              </a:ext>
            </a:extLst>
          </p:cNvPr>
          <p:cNvSpPr/>
          <p:nvPr/>
        </p:nvSpPr>
        <p:spPr>
          <a:xfrm>
            <a:off x="9905655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cxnSp>
        <p:nvCxnSpPr>
          <p:cNvPr id="25" name="Connettore diritto 28">
            <a:extLst>
              <a:ext uri="{FF2B5EF4-FFF2-40B4-BE49-F238E27FC236}">
                <a16:creationId xmlns:a16="http://schemas.microsoft.com/office/drawing/2014/main" id="{1BC230DD-8890-98B8-64AC-F350CFF479AC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9829314" y="2653578"/>
            <a:ext cx="1084047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con angoli arrotondati 8">
            <a:extLst>
              <a:ext uri="{FF2B5EF4-FFF2-40B4-BE49-F238E27FC236}">
                <a16:creationId xmlns:a16="http://schemas.microsoft.com/office/drawing/2014/main" id="{D0614FC7-863F-1411-A1B9-8AFADF44C670}"/>
              </a:ext>
            </a:extLst>
          </p:cNvPr>
          <p:cNvSpPr/>
          <p:nvPr/>
        </p:nvSpPr>
        <p:spPr>
          <a:xfrm>
            <a:off x="7462534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27" name="Connettore diritto 18">
            <a:extLst>
              <a:ext uri="{FF2B5EF4-FFF2-40B4-BE49-F238E27FC236}">
                <a16:creationId xmlns:a16="http://schemas.microsoft.com/office/drawing/2014/main" id="{4D46D051-FB4C-411E-B359-C239F5042947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flipH="1">
            <a:off x="8470240" y="2653578"/>
            <a:ext cx="1359074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con angoli arrotondati 16">
            <a:extLst>
              <a:ext uri="{FF2B5EF4-FFF2-40B4-BE49-F238E27FC236}">
                <a16:creationId xmlns:a16="http://schemas.microsoft.com/office/drawing/2014/main" id="{E89EEB19-C0CB-0BE1-EFA8-71856F9FDAA8}"/>
              </a:ext>
            </a:extLst>
          </p:cNvPr>
          <p:cNvSpPr/>
          <p:nvPr/>
        </p:nvSpPr>
        <p:spPr>
          <a:xfrm>
            <a:off x="10964123" y="5404706"/>
            <a:ext cx="1081690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CMOS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3AA0C1-3F8C-35FB-475C-2A69F6578913}"/>
              </a:ext>
            </a:extLst>
          </p:cNvPr>
          <p:cNvSpPr/>
          <p:nvPr/>
        </p:nvSpPr>
        <p:spPr>
          <a:xfrm>
            <a:off x="7213997" y="2432242"/>
            <a:ext cx="660628" cy="114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Sensor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E0724F-2263-2DEB-8639-C8512FC25044}"/>
              </a:ext>
            </a:extLst>
          </p:cNvPr>
          <p:cNvSpPr/>
          <p:nvPr/>
        </p:nvSpPr>
        <p:spPr>
          <a:xfrm>
            <a:off x="7881257" y="2436260"/>
            <a:ext cx="501020" cy="99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ASIC</a:t>
            </a: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FAE71D22-AA33-4793-EE10-D9495F4E5932}"/>
              </a:ext>
            </a:extLst>
          </p:cNvPr>
          <p:cNvSpPr/>
          <p:nvPr/>
        </p:nvSpPr>
        <p:spPr>
          <a:xfrm>
            <a:off x="7874625" y="2127080"/>
            <a:ext cx="808934" cy="416883"/>
          </a:xfrm>
          <a:prstGeom prst="cube">
            <a:avLst>
              <a:gd name="adj" fmla="val 7089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F3D3BEAD-5932-D734-CB46-968FCAB832C7}"/>
              </a:ext>
            </a:extLst>
          </p:cNvPr>
          <p:cNvSpPr/>
          <p:nvPr/>
        </p:nvSpPr>
        <p:spPr>
          <a:xfrm>
            <a:off x="7213997" y="1908405"/>
            <a:ext cx="1697505" cy="644247"/>
          </a:xfrm>
          <a:prstGeom prst="cube">
            <a:avLst>
              <a:gd name="adj" fmla="val 79787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39E85AD5-C1D5-1540-67AB-BE6F1665C059}"/>
              </a:ext>
            </a:extLst>
          </p:cNvPr>
          <p:cNvSpPr/>
          <p:nvPr/>
        </p:nvSpPr>
        <p:spPr>
          <a:xfrm>
            <a:off x="7225870" y="2129223"/>
            <a:ext cx="938247" cy="416883"/>
          </a:xfrm>
          <a:prstGeom prst="cube">
            <a:avLst>
              <a:gd name="adj" fmla="val 7089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8" name="Rettangolo con angoli arrotondati 14">
            <a:extLst>
              <a:ext uri="{FF2B5EF4-FFF2-40B4-BE49-F238E27FC236}">
                <a16:creationId xmlns:a16="http://schemas.microsoft.com/office/drawing/2014/main" id="{9B509743-21F6-A188-D3FF-27125DB121C8}"/>
              </a:ext>
            </a:extLst>
          </p:cNvPr>
          <p:cNvSpPr/>
          <p:nvPr/>
        </p:nvSpPr>
        <p:spPr>
          <a:xfrm>
            <a:off x="9744297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  <p:sp>
        <p:nvSpPr>
          <p:cNvPr id="49" name="Rettangolo con angoli arrotondati 14">
            <a:extLst>
              <a:ext uri="{FF2B5EF4-FFF2-40B4-BE49-F238E27FC236}">
                <a16:creationId xmlns:a16="http://schemas.microsoft.com/office/drawing/2014/main" id="{D2381619-943B-5CCB-3E30-F35CA0EB360A}"/>
              </a:ext>
            </a:extLst>
          </p:cNvPr>
          <p:cNvSpPr/>
          <p:nvPr/>
        </p:nvSpPr>
        <p:spPr>
          <a:xfrm>
            <a:off x="7929395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</p:spTree>
    <p:extLst>
      <p:ext uri="{BB962C8B-B14F-4D97-AF65-F5344CB8AC3E}">
        <p14:creationId xmlns:p14="http://schemas.microsoft.com/office/powerpoint/2010/main" val="2524324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5AA5C-9D9C-6A0A-46E3-55F63DA6D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33F2C6-D1CC-DE43-77A1-F9F9BAC3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1379F-BADC-F4C2-1FBB-603009386B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47FD7-ACD8-94C7-6D6D-FA38A2FA5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4D tracking using monolithic sensors</a:t>
            </a:r>
          </a:p>
        </p:txBody>
      </p:sp>
      <p:sp>
        <p:nvSpPr>
          <p:cNvPr id="7" name="Rettangolo con angoli arrotondati 13">
            <a:extLst>
              <a:ext uri="{FF2B5EF4-FFF2-40B4-BE49-F238E27FC236}">
                <a16:creationId xmlns:a16="http://schemas.microsoft.com/office/drawing/2014/main" id="{4A91C146-C3CC-CBA7-2FA3-D7EF4A4454A6}"/>
              </a:ext>
            </a:extLst>
          </p:cNvPr>
          <p:cNvSpPr/>
          <p:nvPr/>
        </p:nvSpPr>
        <p:spPr>
          <a:xfrm>
            <a:off x="9081955" y="1804493"/>
            <a:ext cx="1494718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Monolithic</a:t>
            </a:r>
          </a:p>
        </p:txBody>
      </p:sp>
      <p:cxnSp>
        <p:nvCxnSpPr>
          <p:cNvPr id="10" name="Connettore diritto 29">
            <a:extLst>
              <a:ext uri="{FF2B5EF4-FFF2-40B4-BE49-F238E27FC236}">
                <a16:creationId xmlns:a16="http://schemas.microsoft.com/office/drawing/2014/main" id="{677BD98E-B1C2-01C5-8215-24988AB3BC3E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470240" y="4402214"/>
            <a:ext cx="0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31">
            <a:extLst>
              <a:ext uri="{FF2B5EF4-FFF2-40B4-BE49-F238E27FC236}">
                <a16:creationId xmlns:a16="http://schemas.microsoft.com/office/drawing/2014/main" id="{1628CBCB-75D1-D94C-4E09-A063331CECD9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913361" y="4402214"/>
            <a:ext cx="59708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33">
            <a:extLst>
              <a:ext uri="{FF2B5EF4-FFF2-40B4-BE49-F238E27FC236}">
                <a16:creationId xmlns:a16="http://schemas.microsoft.com/office/drawing/2014/main" id="{E5C946F9-7EA1-B0F8-A2B7-191A71167084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285142" y="4402214"/>
            <a:ext cx="62821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con angoli arrotondati 7">
            <a:extLst>
              <a:ext uri="{FF2B5EF4-FFF2-40B4-BE49-F238E27FC236}">
                <a16:creationId xmlns:a16="http://schemas.microsoft.com/office/drawing/2014/main" id="{C0D19670-0B7D-A59B-8B7D-80CEE2754046}"/>
              </a:ext>
            </a:extLst>
          </p:cNvPr>
          <p:cNvSpPr/>
          <p:nvPr/>
        </p:nvSpPr>
        <p:spPr>
          <a:xfrm>
            <a:off x="9905655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cxnSp>
        <p:nvCxnSpPr>
          <p:cNvPr id="25" name="Connettore diritto 28">
            <a:extLst>
              <a:ext uri="{FF2B5EF4-FFF2-40B4-BE49-F238E27FC236}">
                <a16:creationId xmlns:a16="http://schemas.microsoft.com/office/drawing/2014/main" id="{E97D08D5-F4DD-5C05-B833-315D4F579AB8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9829314" y="2653578"/>
            <a:ext cx="1084047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con angoli arrotondati 8">
            <a:extLst>
              <a:ext uri="{FF2B5EF4-FFF2-40B4-BE49-F238E27FC236}">
                <a16:creationId xmlns:a16="http://schemas.microsoft.com/office/drawing/2014/main" id="{F82D2179-9137-69EB-8516-C6A776130DD2}"/>
              </a:ext>
            </a:extLst>
          </p:cNvPr>
          <p:cNvSpPr/>
          <p:nvPr/>
        </p:nvSpPr>
        <p:spPr>
          <a:xfrm>
            <a:off x="7462534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27" name="Connettore diritto 18">
            <a:extLst>
              <a:ext uri="{FF2B5EF4-FFF2-40B4-BE49-F238E27FC236}">
                <a16:creationId xmlns:a16="http://schemas.microsoft.com/office/drawing/2014/main" id="{9430B51E-53FB-F39A-B303-63176BA2D3DC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flipH="1">
            <a:off x="8470240" y="2653578"/>
            <a:ext cx="1359074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con angoli arrotondati 16">
            <a:extLst>
              <a:ext uri="{FF2B5EF4-FFF2-40B4-BE49-F238E27FC236}">
                <a16:creationId xmlns:a16="http://schemas.microsoft.com/office/drawing/2014/main" id="{0209F7A1-F2DF-96E8-62A5-FE675EDB992D}"/>
              </a:ext>
            </a:extLst>
          </p:cNvPr>
          <p:cNvSpPr/>
          <p:nvPr/>
        </p:nvSpPr>
        <p:spPr>
          <a:xfrm>
            <a:off x="10964123" y="5404706"/>
            <a:ext cx="1081690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CMOS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A0E30F-AB11-A9B1-1950-77E32F1280F2}"/>
              </a:ext>
            </a:extLst>
          </p:cNvPr>
          <p:cNvSpPr/>
          <p:nvPr/>
        </p:nvSpPr>
        <p:spPr>
          <a:xfrm>
            <a:off x="7213997" y="2432242"/>
            <a:ext cx="660628" cy="114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Sensor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C329A47-2EFC-0E24-CF6A-2F2C5DEB7763}"/>
              </a:ext>
            </a:extLst>
          </p:cNvPr>
          <p:cNvSpPr/>
          <p:nvPr/>
        </p:nvSpPr>
        <p:spPr>
          <a:xfrm>
            <a:off x="7881257" y="2436260"/>
            <a:ext cx="501020" cy="99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ASIC</a:t>
            </a: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205EF8F6-5C04-2D89-8FF1-ABCE8E8ECFCA}"/>
              </a:ext>
            </a:extLst>
          </p:cNvPr>
          <p:cNvSpPr/>
          <p:nvPr/>
        </p:nvSpPr>
        <p:spPr>
          <a:xfrm>
            <a:off x="7874625" y="2127080"/>
            <a:ext cx="808934" cy="416883"/>
          </a:xfrm>
          <a:prstGeom prst="cube">
            <a:avLst>
              <a:gd name="adj" fmla="val 7089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8F3D0D0A-0343-01C4-24BA-829E38D7C944}"/>
              </a:ext>
            </a:extLst>
          </p:cNvPr>
          <p:cNvSpPr/>
          <p:nvPr/>
        </p:nvSpPr>
        <p:spPr>
          <a:xfrm>
            <a:off x="7213997" y="1908405"/>
            <a:ext cx="1697505" cy="644247"/>
          </a:xfrm>
          <a:prstGeom prst="cube">
            <a:avLst>
              <a:gd name="adj" fmla="val 79787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E39BB237-90CC-E963-C3C9-417EE50B67C5}"/>
              </a:ext>
            </a:extLst>
          </p:cNvPr>
          <p:cNvSpPr/>
          <p:nvPr/>
        </p:nvSpPr>
        <p:spPr>
          <a:xfrm>
            <a:off x="7225870" y="2129223"/>
            <a:ext cx="938247" cy="416883"/>
          </a:xfrm>
          <a:prstGeom prst="cube">
            <a:avLst>
              <a:gd name="adj" fmla="val 7089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F5DDCC-9258-6EA3-2518-800D901E7454}"/>
              </a:ext>
            </a:extLst>
          </p:cNvPr>
          <p:cNvSpPr txBox="1"/>
          <p:nvPr/>
        </p:nvSpPr>
        <p:spPr>
          <a:xfrm>
            <a:off x="578491" y="1339253"/>
            <a:ext cx="6407563" cy="185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In this research path the best resolution has been obtained by using a </a:t>
            </a:r>
            <a:r>
              <a:rPr lang="en-IT" b="1" dirty="0"/>
              <a:t>SiGe front end </a:t>
            </a:r>
            <a:r>
              <a:rPr lang="en-IT" dirty="0"/>
              <a:t>and small exhagonal pixels (65 microns).</a:t>
            </a:r>
          </a:p>
          <a:p>
            <a:pPr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IT" dirty="0"/>
              <a:t>.</a:t>
            </a:r>
            <a:endParaRPr lang="en-IT" b="1" dirty="0"/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6C8D0629-0C0F-6D8F-2368-DA0F88F77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962" y="2849467"/>
            <a:ext cx="2569278" cy="2842394"/>
          </a:xfrm>
          <a:prstGeom prst="rect">
            <a:avLst/>
          </a:prstGeom>
        </p:spPr>
      </p:pic>
      <p:sp>
        <p:nvSpPr>
          <p:cNvPr id="48" name="Rettangolo con angoli arrotondati 14">
            <a:extLst>
              <a:ext uri="{FF2B5EF4-FFF2-40B4-BE49-F238E27FC236}">
                <a16:creationId xmlns:a16="http://schemas.microsoft.com/office/drawing/2014/main" id="{2B8AF43A-375D-9430-989B-536891CDD1F5}"/>
              </a:ext>
            </a:extLst>
          </p:cNvPr>
          <p:cNvSpPr/>
          <p:nvPr/>
        </p:nvSpPr>
        <p:spPr>
          <a:xfrm>
            <a:off x="9744297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  <p:sp>
        <p:nvSpPr>
          <p:cNvPr id="49" name="Rettangolo con angoli arrotondati 14">
            <a:extLst>
              <a:ext uri="{FF2B5EF4-FFF2-40B4-BE49-F238E27FC236}">
                <a16:creationId xmlns:a16="http://schemas.microsoft.com/office/drawing/2014/main" id="{65B8EF15-CE2B-8C8F-9F63-B7A73162A742}"/>
              </a:ext>
            </a:extLst>
          </p:cNvPr>
          <p:cNvSpPr/>
          <p:nvPr/>
        </p:nvSpPr>
        <p:spPr>
          <a:xfrm>
            <a:off x="7929395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</p:spTree>
    <p:extLst>
      <p:ext uri="{BB962C8B-B14F-4D97-AF65-F5344CB8AC3E}">
        <p14:creationId xmlns:p14="http://schemas.microsoft.com/office/powerpoint/2010/main" val="2524660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C3478-F7F5-9B02-529A-FF2D340A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ED965E-1F4F-5999-89F9-7E5BA8AD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55B85-C5E0-3D42-8310-7624F7E0C7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E9693-D486-E1D9-18D3-279E9253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4D tracking using monolithic sensors</a:t>
            </a:r>
          </a:p>
        </p:txBody>
      </p:sp>
      <p:sp>
        <p:nvSpPr>
          <p:cNvPr id="7" name="Rettangolo con angoli arrotondati 13">
            <a:extLst>
              <a:ext uri="{FF2B5EF4-FFF2-40B4-BE49-F238E27FC236}">
                <a16:creationId xmlns:a16="http://schemas.microsoft.com/office/drawing/2014/main" id="{1213903C-158D-AA5B-FF3A-0840FC03A4F1}"/>
              </a:ext>
            </a:extLst>
          </p:cNvPr>
          <p:cNvSpPr/>
          <p:nvPr/>
        </p:nvSpPr>
        <p:spPr>
          <a:xfrm>
            <a:off x="9081955" y="1804493"/>
            <a:ext cx="1494718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Monolithic</a:t>
            </a:r>
          </a:p>
        </p:txBody>
      </p:sp>
      <p:cxnSp>
        <p:nvCxnSpPr>
          <p:cNvPr id="10" name="Connettore diritto 29">
            <a:extLst>
              <a:ext uri="{FF2B5EF4-FFF2-40B4-BE49-F238E27FC236}">
                <a16:creationId xmlns:a16="http://schemas.microsoft.com/office/drawing/2014/main" id="{CC9D0207-F914-414B-020D-A87E5B2AB9F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470240" y="4402214"/>
            <a:ext cx="0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31">
            <a:extLst>
              <a:ext uri="{FF2B5EF4-FFF2-40B4-BE49-F238E27FC236}">
                <a16:creationId xmlns:a16="http://schemas.microsoft.com/office/drawing/2014/main" id="{48B65CFC-8CDD-504E-4E39-0CA79CFB3198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913361" y="4402214"/>
            <a:ext cx="59708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33">
            <a:extLst>
              <a:ext uri="{FF2B5EF4-FFF2-40B4-BE49-F238E27FC236}">
                <a16:creationId xmlns:a16="http://schemas.microsoft.com/office/drawing/2014/main" id="{537548E5-A338-F27A-CCB8-F023EE9F6BDE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285142" y="4402214"/>
            <a:ext cx="628219" cy="98848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con angoli arrotondati 7">
            <a:extLst>
              <a:ext uri="{FF2B5EF4-FFF2-40B4-BE49-F238E27FC236}">
                <a16:creationId xmlns:a16="http://schemas.microsoft.com/office/drawing/2014/main" id="{FD4D5A6D-F6FE-8D63-E09E-482AC999DC1E}"/>
              </a:ext>
            </a:extLst>
          </p:cNvPr>
          <p:cNvSpPr/>
          <p:nvPr/>
        </p:nvSpPr>
        <p:spPr>
          <a:xfrm>
            <a:off x="9905655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gain</a:t>
            </a:r>
          </a:p>
        </p:txBody>
      </p:sp>
      <p:cxnSp>
        <p:nvCxnSpPr>
          <p:cNvPr id="25" name="Connettore diritto 28">
            <a:extLst>
              <a:ext uri="{FF2B5EF4-FFF2-40B4-BE49-F238E27FC236}">
                <a16:creationId xmlns:a16="http://schemas.microsoft.com/office/drawing/2014/main" id="{24F5C52F-E460-3406-F650-9317FA6EBC57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9829314" y="2653578"/>
            <a:ext cx="1084047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con angoli arrotondati 8">
            <a:extLst>
              <a:ext uri="{FF2B5EF4-FFF2-40B4-BE49-F238E27FC236}">
                <a16:creationId xmlns:a16="http://schemas.microsoft.com/office/drawing/2014/main" id="{4928ADDD-7904-6C13-7D1C-ECF03C0D336C}"/>
              </a:ext>
            </a:extLst>
          </p:cNvPr>
          <p:cNvSpPr/>
          <p:nvPr/>
        </p:nvSpPr>
        <p:spPr>
          <a:xfrm>
            <a:off x="7462534" y="3553129"/>
            <a:ext cx="2015412" cy="8490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Low-gain (LGADs)</a:t>
            </a:r>
          </a:p>
        </p:txBody>
      </p:sp>
      <p:cxnSp>
        <p:nvCxnSpPr>
          <p:cNvPr id="27" name="Connettore diritto 18">
            <a:extLst>
              <a:ext uri="{FF2B5EF4-FFF2-40B4-BE49-F238E27FC236}">
                <a16:creationId xmlns:a16="http://schemas.microsoft.com/office/drawing/2014/main" id="{559AAB87-6BD3-AE23-47EF-75E3326F41CD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flipH="1">
            <a:off x="8470240" y="2653578"/>
            <a:ext cx="1359074" cy="899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con angoli arrotondati 16">
            <a:extLst>
              <a:ext uri="{FF2B5EF4-FFF2-40B4-BE49-F238E27FC236}">
                <a16:creationId xmlns:a16="http://schemas.microsoft.com/office/drawing/2014/main" id="{2FE41EB9-3839-22FD-A73A-5407F010A311}"/>
              </a:ext>
            </a:extLst>
          </p:cNvPr>
          <p:cNvSpPr/>
          <p:nvPr/>
        </p:nvSpPr>
        <p:spPr>
          <a:xfrm>
            <a:off x="10964123" y="5404706"/>
            <a:ext cx="1081690" cy="84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CMOS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31A16F-BD48-8121-39FE-84FE26A7891D}"/>
              </a:ext>
            </a:extLst>
          </p:cNvPr>
          <p:cNvSpPr/>
          <p:nvPr/>
        </p:nvSpPr>
        <p:spPr>
          <a:xfrm>
            <a:off x="7213997" y="2432242"/>
            <a:ext cx="660628" cy="114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Sensor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5A4F8B-B632-7CF0-A6AB-6374574AE335}"/>
              </a:ext>
            </a:extLst>
          </p:cNvPr>
          <p:cNvSpPr/>
          <p:nvPr/>
        </p:nvSpPr>
        <p:spPr>
          <a:xfrm>
            <a:off x="7881257" y="2436260"/>
            <a:ext cx="501020" cy="99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ASIC</a:t>
            </a: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2336E1BF-AEC4-00F8-1AA5-02E171A6F1D4}"/>
              </a:ext>
            </a:extLst>
          </p:cNvPr>
          <p:cNvSpPr/>
          <p:nvPr/>
        </p:nvSpPr>
        <p:spPr>
          <a:xfrm>
            <a:off x="7874625" y="2127080"/>
            <a:ext cx="808934" cy="416883"/>
          </a:xfrm>
          <a:prstGeom prst="cube">
            <a:avLst>
              <a:gd name="adj" fmla="val 7089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68B4C4F1-502D-6FE4-1175-1D9F075F2A89}"/>
              </a:ext>
            </a:extLst>
          </p:cNvPr>
          <p:cNvSpPr/>
          <p:nvPr/>
        </p:nvSpPr>
        <p:spPr>
          <a:xfrm>
            <a:off x="7213997" y="1908405"/>
            <a:ext cx="1697505" cy="644247"/>
          </a:xfrm>
          <a:prstGeom prst="cube">
            <a:avLst>
              <a:gd name="adj" fmla="val 79787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F12C4B68-7C04-4297-06DF-192C632C5ADF}"/>
              </a:ext>
            </a:extLst>
          </p:cNvPr>
          <p:cNvSpPr/>
          <p:nvPr/>
        </p:nvSpPr>
        <p:spPr>
          <a:xfrm>
            <a:off x="7225870" y="2129223"/>
            <a:ext cx="938247" cy="416883"/>
          </a:xfrm>
          <a:prstGeom prst="cube">
            <a:avLst>
              <a:gd name="adj" fmla="val 7089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4E055-810A-EEE7-F9CE-592E8547AD70}"/>
              </a:ext>
            </a:extLst>
          </p:cNvPr>
          <p:cNvSpPr txBox="1"/>
          <p:nvPr/>
        </p:nvSpPr>
        <p:spPr>
          <a:xfrm>
            <a:off x="578491" y="1339253"/>
            <a:ext cx="6407563" cy="185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In this research path the best resolution has been obtained by using a SiGe front end and small exhagonal pixels (65 microns).</a:t>
            </a:r>
          </a:p>
          <a:p>
            <a:pPr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IT" dirty="0"/>
              <a:t>.</a:t>
            </a:r>
            <a:endParaRPr lang="en-IT" b="1" dirty="0"/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59843455-B7ED-F280-DAF4-C24D7175C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962" y="2849467"/>
            <a:ext cx="2569278" cy="2842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6F7F8-7218-D9A9-1D03-226FA1B515EA}"/>
              </a:ext>
            </a:extLst>
          </p:cNvPr>
          <p:cNvSpPr txBox="1"/>
          <p:nvPr/>
        </p:nvSpPr>
        <p:spPr>
          <a:xfrm>
            <a:off x="2016717" y="5945081"/>
            <a:ext cx="61150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IT" b="1" dirty="0">
                <a:solidFill>
                  <a:srgbClr val="C00000"/>
                </a:solidFill>
              </a:rPr>
              <a:t>Studies have shown excellent results for prototypes with and without gains</a:t>
            </a:r>
          </a:p>
        </p:txBody>
      </p:sp>
      <p:sp>
        <p:nvSpPr>
          <p:cNvPr id="8" name="Rettangolo con angoli arrotondati 14">
            <a:extLst>
              <a:ext uri="{FF2B5EF4-FFF2-40B4-BE49-F238E27FC236}">
                <a16:creationId xmlns:a16="http://schemas.microsoft.com/office/drawing/2014/main" id="{69857B4F-78B4-5238-DA9B-69C1DAA5F8BF}"/>
              </a:ext>
            </a:extLst>
          </p:cNvPr>
          <p:cNvSpPr/>
          <p:nvPr/>
        </p:nvSpPr>
        <p:spPr>
          <a:xfrm>
            <a:off x="9744297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  <p:sp>
        <p:nvSpPr>
          <p:cNvPr id="13" name="Rettangolo con angoli arrotondati 14">
            <a:extLst>
              <a:ext uri="{FF2B5EF4-FFF2-40B4-BE49-F238E27FC236}">
                <a16:creationId xmlns:a16="http://schemas.microsoft.com/office/drawing/2014/main" id="{AACD9E93-FBD1-8B55-61A1-E61B88B3E1A2}"/>
              </a:ext>
            </a:extLst>
          </p:cNvPr>
          <p:cNvSpPr/>
          <p:nvPr/>
        </p:nvSpPr>
        <p:spPr>
          <a:xfrm>
            <a:off x="7929395" y="5390698"/>
            <a:ext cx="1081690" cy="849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BiCMOS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(SiGe)</a:t>
            </a:r>
          </a:p>
        </p:txBody>
      </p:sp>
    </p:spTree>
    <p:extLst>
      <p:ext uri="{BB962C8B-B14F-4D97-AF65-F5344CB8AC3E}">
        <p14:creationId xmlns:p14="http://schemas.microsoft.com/office/powerpoint/2010/main" val="4186145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7596" y="33338"/>
            <a:ext cx="11864404" cy="685800"/>
          </a:xfrm>
          <a:prstGeom prst="rect">
            <a:avLst/>
          </a:prstGeom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/>
              <a:t>Electronics: What is the best pre-amp choice?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5345758" y="840351"/>
            <a:ext cx="2121858" cy="1675887"/>
            <a:chOff x="4272187" y="4168828"/>
            <a:chExt cx="2121858" cy="1675887"/>
          </a:xfrm>
        </p:grpSpPr>
        <p:sp>
          <p:nvSpPr>
            <p:cNvPr id="6" name="Rectangle 5"/>
            <p:cNvSpPr/>
            <p:nvPr/>
          </p:nvSpPr>
          <p:spPr>
            <a:xfrm>
              <a:off x="4292115" y="4168828"/>
              <a:ext cx="205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Current Amplifier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72187" y="4672204"/>
              <a:ext cx="2121858" cy="1172511"/>
              <a:chOff x="4602686" y="2013616"/>
              <a:chExt cx="2121858" cy="117251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5669698" y="2285950"/>
                <a:ext cx="45110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Isosceles Triangle 77"/>
              <p:cNvSpPr/>
              <p:nvPr/>
            </p:nvSpPr>
            <p:spPr>
              <a:xfrm rot="5400000">
                <a:off x="5731941" y="2193525"/>
                <a:ext cx="1172511" cy="812694"/>
              </a:xfrm>
              <a:prstGeom prst="triangle">
                <a:avLst/>
              </a:prstGeom>
              <a:noFill/>
              <a:ln w="1905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602686" y="2320286"/>
                <a:ext cx="401562" cy="620183"/>
                <a:chOff x="1701800" y="2292350"/>
                <a:chExt cx="401562" cy="620183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 flipV="1">
                  <a:off x="1667935" y="2436283"/>
                  <a:ext cx="2878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811869" y="2292350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811869" y="2901173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4908059" y="2320286"/>
                <a:ext cx="178249" cy="608823"/>
                <a:chOff x="1732123" y="3525027"/>
                <a:chExt cx="178249" cy="608823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821026" y="3992140"/>
                  <a:ext cx="0" cy="1417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Oval 134"/>
                <p:cNvSpPr/>
                <p:nvPr/>
              </p:nvSpPr>
              <p:spPr>
                <a:xfrm>
                  <a:off x="1732123" y="3740150"/>
                  <a:ext cx="178249" cy="165877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1732123" y="3812894"/>
                  <a:ext cx="178249" cy="179246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821026" y="3525027"/>
                  <a:ext cx="3744" cy="21512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 rot="16200000">
                <a:off x="5909266" y="2489548"/>
                <a:ext cx="357450" cy="175683"/>
                <a:chOff x="2362200" y="2965450"/>
                <a:chExt cx="1593006" cy="175683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2527300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3362398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2942710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2362200" y="2976033"/>
                  <a:ext cx="171450" cy="11006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3783756" y="2976033"/>
                  <a:ext cx="171450" cy="11006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flipV="1">
                <a:off x="4877736" y="2078209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5669698" y="2078210"/>
                <a:ext cx="0" cy="21637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4862891" y="2929109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860431" y="3183109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651500" y="2865209"/>
                <a:ext cx="0" cy="317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120799" y="2281409"/>
                <a:ext cx="0" cy="11725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6120799" y="2747953"/>
                <a:ext cx="0" cy="11725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5651500" y="2865209"/>
                <a:ext cx="4708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71386" y="2078209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405" name="Picture 164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206" y="3089786"/>
            <a:ext cx="3210810" cy="2158085"/>
          </a:xfrm>
          <a:prstGeom prst="rect">
            <a:avLst/>
          </a:prstGeom>
        </p:spPr>
      </p:pic>
      <p:grpSp>
        <p:nvGrpSpPr>
          <p:cNvPr id="147" name="Group 146"/>
          <p:cNvGrpSpPr/>
          <p:nvPr/>
        </p:nvGrpSpPr>
        <p:grpSpPr>
          <a:xfrm>
            <a:off x="5343517" y="4391279"/>
            <a:ext cx="3097323" cy="2196044"/>
            <a:chOff x="3931295" y="942099"/>
            <a:chExt cx="3097323" cy="2196044"/>
          </a:xfrm>
        </p:grpSpPr>
        <p:sp>
          <p:nvSpPr>
            <p:cNvPr id="8" name="TextBox 7"/>
            <p:cNvSpPr txBox="1"/>
            <p:nvPr/>
          </p:nvSpPr>
          <p:spPr>
            <a:xfrm>
              <a:off x="3931295" y="942099"/>
              <a:ext cx="3097323" cy="413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Charge Sensitive Amplifier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grpSp>
          <p:nvGrpSpPr>
            <p:cNvPr id="16404" name="Group 16403"/>
            <p:cNvGrpSpPr/>
            <p:nvPr/>
          </p:nvGrpSpPr>
          <p:grpSpPr>
            <a:xfrm>
              <a:off x="3986742" y="1446016"/>
              <a:ext cx="2918327" cy="1692127"/>
              <a:chOff x="1171055" y="1534842"/>
              <a:chExt cx="2918327" cy="1692127"/>
            </a:xfrm>
          </p:grpSpPr>
          <p:grpSp>
            <p:nvGrpSpPr>
              <p:cNvPr id="62" name="Group 61"/>
              <p:cNvGrpSpPr/>
              <p:nvPr/>
            </p:nvGrpSpPr>
            <p:grpSpPr>
              <a:xfrm rot="5400000">
                <a:off x="2669806" y="1229420"/>
                <a:ext cx="1114153" cy="1724998"/>
                <a:chOff x="1701800" y="2215329"/>
                <a:chExt cx="599292" cy="697204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 flipV="1">
                  <a:off x="1706035" y="2474383"/>
                  <a:ext cx="2116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16200000" flipV="1">
                  <a:off x="1969829" y="2748473"/>
                  <a:ext cx="0" cy="31591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16200000" flipH="1" flipV="1">
                  <a:off x="2051415" y="2126748"/>
                  <a:ext cx="3421" cy="48702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H="1" flipV="1">
                  <a:off x="2138931" y="2375082"/>
                  <a:ext cx="321914" cy="240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Straight Connector 160"/>
              <p:cNvCxnSpPr/>
              <p:nvPr/>
            </p:nvCxnSpPr>
            <p:spPr>
              <a:xfrm flipH="1">
                <a:off x="2238068" y="2326792"/>
                <a:ext cx="2421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Isosceles Triangle 161"/>
              <p:cNvSpPr/>
              <p:nvPr/>
            </p:nvSpPr>
            <p:spPr>
              <a:xfrm rot="5400000">
                <a:off x="2300310" y="2234367"/>
                <a:ext cx="1172511" cy="812694"/>
              </a:xfrm>
              <a:prstGeom prst="triangle">
                <a:avLst/>
              </a:prstGeom>
              <a:noFill/>
              <a:ln w="1905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1171055" y="2361128"/>
                <a:ext cx="401562" cy="620183"/>
                <a:chOff x="1701800" y="2292350"/>
                <a:chExt cx="401562" cy="620183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16200000" flipH="1" flipV="1">
                  <a:off x="1667935" y="2436283"/>
                  <a:ext cx="2878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811869" y="2292350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811869" y="2901173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1476428" y="2361128"/>
                <a:ext cx="178249" cy="608823"/>
                <a:chOff x="1732123" y="3525027"/>
                <a:chExt cx="178249" cy="608823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821026" y="3992140"/>
                  <a:ext cx="0" cy="1417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Oval 186"/>
                <p:cNvSpPr/>
                <p:nvPr/>
              </p:nvSpPr>
              <p:spPr>
                <a:xfrm>
                  <a:off x="1732123" y="3740150"/>
                  <a:ext cx="178249" cy="165877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1732123" y="3812894"/>
                  <a:ext cx="178249" cy="179246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821026" y="3525027"/>
                  <a:ext cx="3744" cy="21512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6" name="Straight Connector 165"/>
              <p:cNvCxnSpPr/>
              <p:nvPr/>
            </p:nvCxnSpPr>
            <p:spPr>
              <a:xfrm flipV="1">
                <a:off x="1446105" y="2119051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2238067" y="2119052"/>
                <a:ext cx="0" cy="21637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1431260" y="2969951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1428800" y="3223951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219869" y="2906051"/>
                <a:ext cx="0" cy="317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2219869" y="2906051"/>
                <a:ext cx="26034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439755" y="2119051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410" name="Picture 16409" descr="Particle_50micron_Current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590" y="811955"/>
            <a:ext cx="2787060" cy="1920353"/>
          </a:xfrm>
          <a:prstGeom prst="rect">
            <a:avLst/>
          </a:prstGeom>
        </p:spPr>
      </p:pic>
      <p:cxnSp>
        <p:nvCxnSpPr>
          <p:cNvPr id="16412" name="Straight Arrow Connector 16411"/>
          <p:cNvCxnSpPr/>
          <p:nvPr/>
        </p:nvCxnSpPr>
        <p:spPr>
          <a:xfrm>
            <a:off x="3403600" y="719476"/>
            <a:ext cx="0" cy="213246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4146925" y="2537280"/>
            <a:ext cx="1290138" cy="526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4312584" y="5273402"/>
            <a:ext cx="872432" cy="396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3842530" y="3238504"/>
            <a:ext cx="1541329" cy="52399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/>
              <a:t>Current signal in a 50 mm sensor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3643688" y="811954"/>
            <a:ext cx="1541329" cy="52399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/>
              <a:t>Energy deposition in a 50 mm sensor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139368" y="930353"/>
            <a:ext cx="2626553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Fast slew rate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Higher noise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Sensitive to Landau bumps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8385240" y="5371762"/>
            <a:ext cx="2282761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Slower slew rate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Quieter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Integration helps the signal smoothing</a:t>
            </a:r>
          </a:p>
        </p:txBody>
      </p:sp>
      <p:pic>
        <p:nvPicPr>
          <p:cNvPr id="4" name="Picture 3" descr="CSA_BB_50micron.ti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025" y="2315878"/>
            <a:ext cx="2842873" cy="1938818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>
            <a:off x="7500025" y="2112678"/>
            <a:ext cx="512343" cy="452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8572500" y="3762494"/>
            <a:ext cx="1041400" cy="1228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65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EDFA79-EA58-8D4D-9B0A-73E4009A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CAEBE-E03C-F645-AB2C-304FCE4A19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6A42-2FCA-3F4B-80BC-CF8BCDCFAB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Read-out chips for LGADs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52CC2-D4BB-C748-BFCB-B2553306D76C}"/>
              </a:ext>
            </a:extLst>
          </p:cNvPr>
          <p:cNvSpPr txBox="1"/>
          <p:nvPr/>
        </p:nvSpPr>
        <p:spPr>
          <a:xfrm>
            <a:off x="1101435" y="1049483"/>
            <a:ext cx="10266220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In the past 3-4 years, the ATLAS and CMS collaborations poured a considerable amount of resources into designing the read-out chips  for  their respective timing layers.</a:t>
            </a:r>
          </a:p>
          <a:p>
            <a:pPr>
              <a:lnSpc>
                <a:spcPct val="130000"/>
              </a:lnSpc>
            </a:pP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42902-1BC0-3443-AC2D-0FEA8A5E7F76}"/>
              </a:ext>
            </a:extLst>
          </p:cNvPr>
          <p:cNvSpPr txBox="1"/>
          <p:nvPr/>
        </p:nvSpPr>
        <p:spPr>
          <a:xfrm>
            <a:off x="1101435" y="6128881"/>
            <a:ext cx="9818714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rgbClr val="800000"/>
                </a:solidFill>
              </a:rPr>
              <a:t>A timing layer with large pixels needs less power than a layer of small traditional pixels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DB677-EADE-1143-95FB-3B6BCABDC29E}"/>
              </a:ext>
            </a:extLst>
          </p:cNvPr>
          <p:cNvSpPr/>
          <p:nvPr/>
        </p:nvSpPr>
        <p:spPr>
          <a:xfrm>
            <a:off x="1011382" y="4792679"/>
            <a:ext cx="10165484" cy="1133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As a comparison</a:t>
            </a:r>
            <a:r>
              <a:rPr lang="en-US"/>
              <a:t>, the </a:t>
            </a:r>
            <a:r>
              <a:rPr lang="en-US" b="1"/>
              <a:t>RD53 readout chip for pixel detectors </a:t>
            </a:r>
            <a:r>
              <a:rPr lang="en-US"/>
              <a:t>for tracking (i.e. no timing) at the HL-LHC with 50 x 50 um2 and 25 x 100 um</a:t>
            </a:r>
            <a:r>
              <a:rPr lang="en-US" baseline="30000"/>
              <a:t>2</a:t>
            </a:r>
            <a:r>
              <a:rPr lang="en-US"/>
              <a:t> feature sizes is estimated to have a power density of </a:t>
            </a:r>
            <a:r>
              <a:rPr lang="en-US" b="1"/>
              <a:t>about 1 W / cm</a:t>
            </a:r>
            <a:r>
              <a:rPr lang="en-US" b="1" baseline="30000"/>
              <a:t>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DB50B3-0EA0-EB45-88FA-743AD14389B4}"/>
              </a:ext>
            </a:extLst>
          </p:cNvPr>
          <p:cNvGrpSpPr/>
          <p:nvPr/>
        </p:nvGrpSpPr>
        <p:grpSpPr>
          <a:xfrm>
            <a:off x="1101435" y="1966071"/>
            <a:ext cx="9528465" cy="2826608"/>
            <a:chOff x="1101435" y="1966071"/>
            <a:chExt cx="9528465" cy="28266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2C3145-0DE5-2041-9292-681853DE8578}"/>
                </a:ext>
              </a:extLst>
            </p:cNvPr>
            <p:cNvSpPr/>
            <p:nvPr/>
          </p:nvSpPr>
          <p:spPr>
            <a:xfrm>
              <a:off x="1101435" y="1966071"/>
              <a:ext cx="9528465" cy="2826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>
                  <a:latin typeface="+mj-lt"/>
                </a:rPr>
                <a:t>ATLAS: </a:t>
              </a:r>
              <a:r>
                <a:rPr lang="en-US">
                  <a:latin typeface="+mj-lt"/>
                </a:rPr>
                <a:t>ALTIROC, TSMC 130 nm,  15x15 pads, </a:t>
              </a:r>
              <a:endParaRPr lang="en-US" b="1">
                <a:latin typeface="+mj-lt"/>
              </a:endParaRPr>
            </a:p>
            <a:p>
              <a:pPr>
                <a:lnSpc>
                  <a:spcPct val="130000"/>
                </a:lnSpc>
              </a:pPr>
              <a:r>
                <a:rPr lang="en-US" b="1">
                  <a:latin typeface="+mj-lt"/>
                </a:rPr>
                <a:t>CMS: </a:t>
              </a:r>
              <a:r>
                <a:rPr lang="en-US">
                  <a:latin typeface="+mj-lt"/>
                </a:rPr>
                <a:t>ETROC, CMOS 65 nm, 16x16 pads</a:t>
              </a:r>
            </a:p>
            <a:p>
              <a:pPr>
                <a:lnSpc>
                  <a:spcPct val="130000"/>
                </a:lnSpc>
              </a:pPr>
              <a:endParaRPr lang="en-US" b="1">
                <a:latin typeface="+mj-lt"/>
              </a:endParaRPr>
            </a:p>
            <a:p>
              <a:pPr>
                <a:lnSpc>
                  <a:spcPct val="130000"/>
                </a:lnSpc>
              </a:pPr>
              <a:r>
                <a:rPr lang="en-US" b="1">
                  <a:latin typeface="+mj-lt"/>
                </a:rPr>
                <a:t>For both: input load about 4 pF, jitter ~ 20ps at 10fC of input charge</a:t>
              </a:r>
            </a:p>
            <a:p>
              <a:pPr>
                <a:lnSpc>
                  <a:spcPct val="130000"/>
                </a:lnSpc>
              </a:pPr>
              <a:r>
                <a:rPr lang="en-US" b="1">
                  <a:latin typeface="+mj-lt"/>
                </a:rPr>
                <a:t>Power: </a:t>
              </a:r>
            </a:p>
            <a:p>
              <a:pPr>
                <a:lnSpc>
                  <a:spcPct val="130000"/>
                </a:lnSpc>
              </a:pPr>
              <a:r>
                <a:rPr lang="en-US" b="1">
                  <a:latin typeface="+mj-lt"/>
                </a:rPr>
                <a:t>	ALTIROC ~ 3.5 </a:t>
              </a:r>
              <a:r>
                <a:rPr lang="en-US" b="1" err="1">
                  <a:latin typeface="+mj-lt"/>
                </a:rPr>
                <a:t>mW</a:t>
              </a:r>
              <a:r>
                <a:rPr lang="en-US" b="1">
                  <a:latin typeface="+mj-lt"/>
                </a:rPr>
                <a:t>/</a:t>
              </a:r>
              <a:r>
                <a:rPr lang="en-US" b="1" err="1">
                  <a:latin typeface="+mj-lt"/>
                </a:rPr>
                <a:t>ch</a:t>
              </a:r>
              <a:r>
                <a:rPr lang="en-US" b="1">
                  <a:latin typeface="+mj-lt"/>
                </a:rPr>
                <a:t>, </a:t>
              </a:r>
              <a:r>
                <a:rPr lang="en-US" b="1">
                  <a:latin typeface="+mj-lt"/>
                  <a:sym typeface="Wingdings" pitchFamily="2" charset="2"/>
                </a:rPr>
                <a:t> </a:t>
              </a:r>
              <a:r>
                <a:rPr lang="en-US" b="1">
                  <a:sym typeface="Wingdings" pitchFamily="2" charset="2"/>
                </a:rPr>
                <a:t> 			2-300 </a:t>
              </a:r>
              <a:r>
                <a:rPr lang="en-US" b="1" err="1">
                  <a:sym typeface="Wingdings" pitchFamily="2" charset="2"/>
                </a:rPr>
                <a:t>mW</a:t>
              </a:r>
              <a:r>
                <a:rPr lang="en-US" b="1">
                  <a:sym typeface="Wingdings" pitchFamily="2" charset="2"/>
                </a:rPr>
                <a:t>/cm</a:t>
              </a:r>
              <a:r>
                <a:rPr lang="en-US" b="1" baseline="30000">
                  <a:sym typeface="Wingdings" pitchFamily="2" charset="2"/>
                </a:rPr>
                <a:t>2 </a:t>
              </a:r>
              <a:endParaRPr lang="en-US" b="1">
                <a:latin typeface="+mj-lt"/>
              </a:endParaRPr>
            </a:p>
            <a:p>
              <a:pPr>
                <a:lnSpc>
                  <a:spcPct val="130000"/>
                </a:lnSpc>
              </a:pPr>
              <a:r>
                <a:rPr lang="en-US" b="1">
                  <a:latin typeface="+mj-lt"/>
                </a:rPr>
                <a:t>	ETROC~ 3 </a:t>
              </a:r>
              <a:r>
                <a:rPr lang="en-US" b="1" err="1">
                  <a:latin typeface="+mj-lt"/>
                </a:rPr>
                <a:t>mW</a:t>
              </a:r>
              <a:r>
                <a:rPr lang="en-US" b="1">
                  <a:latin typeface="+mj-lt"/>
                </a:rPr>
                <a:t>/</a:t>
              </a:r>
              <a:r>
                <a:rPr lang="en-US" b="1" err="1">
                  <a:latin typeface="+mj-lt"/>
                </a:rPr>
                <a:t>ch</a:t>
              </a:r>
              <a:endParaRPr lang="en-US" b="1">
                <a:latin typeface="+mj-lt"/>
                <a:sym typeface="Wingdings" pitchFamily="2" charset="2"/>
              </a:endParaRPr>
            </a:p>
            <a:p>
              <a:pPr>
                <a:lnSpc>
                  <a:spcPct val="130000"/>
                </a:lnSpc>
              </a:pPr>
              <a:endParaRPr lang="en-US" b="1" baseline="30000">
                <a:latin typeface="+mj-lt"/>
                <a:sym typeface="Wingdings" pitchFamily="2" charset="2"/>
              </a:endParaRP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D3CC7D8-154C-9F4C-9FCE-81490999EBB0}"/>
                </a:ext>
              </a:extLst>
            </p:cNvPr>
            <p:cNvSpPr/>
            <p:nvPr/>
          </p:nvSpPr>
          <p:spPr>
            <a:xfrm>
              <a:off x="4270664" y="3834244"/>
              <a:ext cx="498763" cy="80052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6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C8070-1F78-3744-A0C2-610CCA88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792E6-3160-6F47-8A65-46C00C8203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C812C-335F-9F45-B04D-3110B057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 status of ATLAS-CMS timing 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8A0DF-A688-1F4B-B253-3889F2EE4358}"/>
              </a:ext>
            </a:extLst>
          </p:cNvPr>
          <p:cNvSpPr txBox="1"/>
          <p:nvPr/>
        </p:nvSpPr>
        <p:spPr>
          <a:xfrm>
            <a:off x="493532" y="830032"/>
            <a:ext cx="8204490" cy="3653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LGADs are available from many vendors: HPK, FBK, CNM, BNL</a:t>
            </a:r>
          </a:p>
          <a:p>
            <a:pPr>
              <a:lnSpc>
                <a:spcPct val="130000"/>
              </a:lnSpc>
            </a:pPr>
            <a:r>
              <a:rPr lang="en-US" dirty="0"/>
              <a:t>and several more are coming on line: Micron, NDL (China), IHEP (China)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/>
              <a:t>ATLAS and CMS are planning to use ~ 20-30 m</a:t>
            </a:r>
            <a:r>
              <a:rPr lang="en-US" b="1" baseline="30000" dirty="0"/>
              <a:t>2</a:t>
            </a:r>
          </a:p>
          <a:p>
            <a:pPr>
              <a:lnSpc>
                <a:spcPct val="130000"/>
              </a:lnSpc>
            </a:pPr>
            <a:r>
              <a:rPr lang="en-US" baseline="30000" dirty="0"/>
              <a:t>		</a:t>
            </a:r>
            <a:r>
              <a:rPr lang="en-US" dirty="0">
                <a:sym typeface="Wingdings" pitchFamily="2" charset="2"/>
              </a:rPr>
              <a:t> M</a:t>
            </a:r>
            <a:r>
              <a:rPr lang="en-US" dirty="0"/>
              <a:t>ature technology</a:t>
            </a:r>
          </a:p>
          <a:p>
            <a:pPr>
              <a:lnSpc>
                <a:spcPct val="130000"/>
              </a:lnSpc>
            </a:pPr>
            <a:r>
              <a:rPr lang="en-US" b="1" dirty="0"/>
              <a:t>Installation: 2026-2027</a:t>
            </a:r>
          </a:p>
          <a:p>
            <a:pPr>
              <a:lnSpc>
                <a:spcPct val="130000"/>
              </a:lnSpc>
            </a:pPr>
            <a:endParaRPr lang="en-US" b="1" dirty="0"/>
          </a:p>
          <a:p>
            <a:pPr>
              <a:lnSpc>
                <a:spcPct val="130000"/>
              </a:lnSpc>
            </a:pPr>
            <a:r>
              <a:rPr lang="en-US" b="1" dirty="0"/>
              <a:t>CMS: 2 layers, covering the full endcap 1.6 &lt; eta &lt; 3</a:t>
            </a:r>
          </a:p>
          <a:p>
            <a:pPr>
              <a:lnSpc>
                <a:spcPct val="130000"/>
              </a:lnSpc>
            </a:pPr>
            <a:r>
              <a:rPr lang="en-US" b="1" dirty="0"/>
              <a:t>ATLAS: 2 ½ - 3 layers, covering high rapidity 2.5 &lt; eta &lt; 4</a:t>
            </a:r>
          </a:p>
          <a:p>
            <a:pPr>
              <a:lnSpc>
                <a:spcPct val="130000"/>
              </a:lnSpc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4BB0F-8ACF-F34F-9AA0-5E28D5D22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62" y="1818524"/>
            <a:ext cx="3826975" cy="30079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E2F1C7-E2AE-3D40-BAFD-314D431A3C23}"/>
              </a:ext>
            </a:extLst>
          </p:cNvPr>
          <p:cNvSpPr/>
          <p:nvPr/>
        </p:nvSpPr>
        <p:spPr>
          <a:xfrm>
            <a:off x="7520683" y="4597166"/>
            <a:ext cx="418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CMS: 7 m</a:t>
            </a:r>
            <a:r>
              <a:rPr lang="en-US" b="1" baseline="30000"/>
              <a:t>2</a:t>
            </a:r>
            <a:r>
              <a:rPr lang="en-US" b="1"/>
              <a:t> of sensors on each side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102F93-62B7-F14A-A7A2-E309F2F821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058" y="1733593"/>
            <a:ext cx="1906009" cy="28635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C5BD40D-977F-424B-AF3B-EE567FEC2C9C}"/>
              </a:ext>
            </a:extLst>
          </p:cNvPr>
          <p:cNvGrpSpPr/>
          <p:nvPr/>
        </p:nvGrpSpPr>
        <p:grpSpPr>
          <a:xfrm>
            <a:off x="1216120" y="4922934"/>
            <a:ext cx="5114005" cy="1757870"/>
            <a:chOff x="6310004" y="2658024"/>
            <a:chExt cx="5970146" cy="41005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3CE70C-5522-E64A-BDDF-33A2DE593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643047" y="2658024"/>
              <a:ext cx="4548953" cy="410057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6B79A9-7E1C-6945-A923-A9A6F6EF506E}"/>
                </a:ext>
              </a:extLst>
            </p:cNvPr>
            <p:cNvSpPr/>
            <p:nvPr/>
          </p:nvSpPr>
          <p:spPr>
            <a:xfrm>
              <a:off x="6310004" y="5378835"/>
              <a:ext cx="4414005" cy="1054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HPK2  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16x16 array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404946-C2C6-6447-9FBB-C741A9F4237F}"/>
                </a:ext>
              </a:extLst>
            </p:cNvPr>
            <p:cNvCxnSpPr>
              <a:cxnSpLocks/>
            </p:cNvCxnSpPr>
            <p:nvPr/>
          </p:nvCxnSpPr>
          <p:spPr>
            <a:xfrm>
              <a:off x="9911443" y="2884146"/>
              <a:ext cx="2139043" cy="186746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2A44E1-7039-7545-9F35-14CF10340204}"/>
                </a:ext>
              </a:extLst>
            </p:cNvPr>
            <p:cNvSpPr/>
            <p:nvPr/>
          </p:nvSpPr>
          <p:spPr>
            <a:xfrm rot="1456873">
              <a:off x="10054134" y="3291957"/>
              <a:ext cx="222601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2.1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825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B03A-64D8-5249-B023-FA3BD6BA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13823-0E9D-9D4A-A32B-E33B1BEFD9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8B99B-A027-2A4B-80EB-076DE0B433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Wrap-up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053A7-A5FD-8F40-A973-A2B7D69FAC5B}"/>
              </a:ext>
            </a:extLst>
          </p:cNvPr>
          <p:cNvSpPr txBox="1"/>
          <p:nvPr/>
        </p:nvSpPr>
        <p:spPr>
          <a:xfrm>
            <a:off x="1335512" y="711337"/>
            <a:ext cx="10103469" cy="581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4D tracking is a very young booming field, hybrid and monolithic approaches are yielding very good results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The paste of innovation is very fast  (especially considering that silicon sensors is a very mature field)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Several demonstrators with temporal precision of about 30 ps are available. Not unreasonable to expect 10-15 ps in the next few years. 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In my view, </a:t>
            </a:r>
            <a:r>
              <a:rPr lang="en-GB" b="1" dirty="0"/>
              <a:t>the most difficult part is in the design of the electronics. 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en-GB" dirty="0"/>
              <a:t>Temporal resolution degrades very quickly if the whole system is not “perfect”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It is very difficult to combine very good position precision, &lt;5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m, with good temporal resolution using the “single-pixel design”. Charge sharing might be the key to solve this problem. </a:t>
            </a:r>
          </a:p>
        </p:txBody>
      </p:sp>
    </p:spTree>
    <p:extLst>
      <p:ext uri="{BB962C8B-B14F-4D97-AF65-F5344CB8AC3E}">
        <p14:creationId xmlns:p14="http://schemas.microsoft.com/office/powerpoint/2010/main" val="24125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9E9B8-C082-1BC9-5C93-33B9B2C1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99A59-E3B3-9CB7-DBDF-8A3A8AD6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C1B47-4E19-383A-4AA4-D8776516DF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BB256-9369-17CD-ECBF-4EEBB540C4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Wrap-up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A0CF6-D3D2-0D5D-F437-279BAEC1372C}"/>
              </a:ext>
            </a:extLst>
          </p:cNvPr>
          <p:cNvSpPr txBox="1"/>
          <p:nvPr/>
        </p:nvSpPr>
        <p:spPr>
          <a:xfrm>
            <a:off x="1335512" y="711337"/>
            <a:ext cx="10103469" cy="581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4D tracking is a very young booming field, hybrid and monolithic approaches are yielding very good results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The paste of innovation is very fast  (especially considering that silicon sensors is a very mature field)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Several demonstrators with temporal precision of about 30 ps are available. Not unreasonable to expect 10-15 ps in the next few years. 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In my view, </a:t>
            </a:r>
            <a:r>
              <a:rPr lang="en-GB" b="1" dirty="0"/>
              <a:t>the most difficult part is in the design of the electronics. 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en-GB" dirty="0"/>
              <a:t>Temporal resolution degrades very quickly if the whole system is not “perfect”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It is very difficult to combine very good position precision, &lt;5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m, with good temporal resolution using the “single-pixel design”. Charge sharing might be the key to solve this problem.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AD75F-F4F8-5830-9D0B-691709DAC29C}"/>
              </a:ext>
            </a:extLst>
          </p:cNvPr>
          <p:cNvSpPr txBox="1"/>
          <p:nvPr/>
        </p:nvSpPr>
        <p:spPr>
          <a:xfrm>
            <a:off x="4613752" y="6335219"/>
            <a:ext cx="3284874" cy="4126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7285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1B118-B9E0-E87E-1768-C54DEFA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B9FB1-DD8F-17FC-D46C-02D74E5264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DC60C-DED5-2616-8C5C-E2536A108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0467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66025-8BB9-2B4C-8874-4D97EDEB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A50FA-B2A0-B24E-9ED7-1903E6A2F5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B0541C8-9C28-6DB7-EAE8-D0C260ED4F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596" y="-41414"/>
            <a:ext cx="11746634" cy="666751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First design innovation: </a:t>
            </a:r>
            <a:r>
              <a:rPr lang="en-US" sz="3200" dirty="0">
                <a:solidFill>
                  <a:schemeClr val="accent1"/>
                </a:solidFill>
              </a:rPr>
              <a:t>low gain avalanche diode (LGAD)</a:t>
            </a:r>
            <a:endParaRPr lang="en-IT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CE66A-F885-5844-ACD2-B2B16221E1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463" y="880089"/>
            <a:ext cx="3383889" cy="2548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037F0-B88C-DE48-8433-CF75B7A21E11}"/>
              </a:ext>
            </a:extLst>
          </p:cNvPr>
          <p:cNvSpPr txBox="1"/>
          <p:nvPr/>
        </p:nvSpPr>
        <p:spPr>
          <a:xfrm>
            <a:off x="681622" y="3894497"/>
            <a:ext cx="10690697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In LGAD, a  moderately p-doped implant creates a volume of high field, where charge multiplication happens.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658C9-4C02-D948-9723-91A595726ECE}"/>
              </a:ext>
            </a:extLst>
          </p:cNvPr>
          <p:cNvSpPr/>
          <p:nvPr/>
        </p:nvSpPr>
        <p:spPr>
          <a:xfrm>
            <a:off x="9735392" y="2936511"/>
            <a:ext cx="218567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/>
              <a:t>The gain layer: </a:t>
            </a:r>
          </a:p>
          <a:p>
            <a:r>
              <a:rPr lang="en-US" sz="1400"/>
              <a:t>a parallel plate capacitor with high field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751D4-0B8C-0F40-AF93-6E9EC4B62614}"/>
              </a:ext>
            </a:extLst>
          </p:cNvPr>
          <p:cNvSpPr/>
          <p:nvPr/>
        </p:nvSpPr>
        <p:spPr>
          <a:xfrm>
            <a:off x="9291649" y="1566519"/>
            <a:ext cx="2098714" cy="109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21C59-3624-8A42-9824-33EC9E553F40}"/>
              </a:ext>
            </a:extLst>
          </p:cNvPr>
          <p:cNvSpPr/>
          <p:nvPr/>
        </p:nvSpPr>
        <p:spPr>
          <a:xfrm>
            <a:off x="9628970" y="1566519"/>
            <a:ext cx="1528591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9FE13F-198E-3A43-9396-0D5B6FAC0A22}"/>
              </a:ext>
            </a:extLst>
          </p:cNvPr>
          <p:cNvSpPr/>
          <p:nvPr/>
        </p:nvSpPr>
        <p:spPr>
          <a:xfrm rot="5400000">
            <a:off x="9116686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44F46-1830-8C47-8A87-037A3333A5F5}"/>
              </a:ext>
            </a:extLst>
          </p:cNvPr>
          <p:cNvSpPr/>
          <p:nvPr/>
        </p:nvSpPr>
        <p:spPr>
          <a:xfrm rot="5400000">
            <a:off x="10752691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75D22-6415-9A49-B8AA-40A011691278}"/>
              </a:ext>
            </a:extLst>
          </p:cNvPr>
          <p:cNvSpPr/>
          <p:nvPr/>
        </p:nvSpPr>
        <p:spPr>
          <a:xfrm>
            <a:off x="9728122" y="2250943"/>
            <a:ext cx="1342834" cy="840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91BC1-FB30-F347-B808-F012955E9DF2}"/>
              </a:ext>
            </a:extLst>
          </p:cNvPr>
          <p:cNvSpPr txBox="1"/>
          <p:nvPr/>
        </p:nvSpPr>
        <p:spPr>
          <a:xfrm>
            <a:off x="8628396" y="1770625"/>
            <a:ext cx="647934" cy="333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0"/>
              <a:t>zoom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ABFAD-5A47-9945-B729-24BCF3B88376}"/>
              </a:ext>
            </a:extLst>
          </p:cNvPr>
          <p:cNvCxnSpPr>
            <a:cxnSpLocks/>
          </p:cNvCxnSpPr>
          <p:nvPr/>
        </p:nvCxnSpPr>
        <p:spPr>
          <a:xfrm>
            <a:off x="8322496" y="2103858"/>
            <a:ext cx="1017280" cy="559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61CD65-E76C-9A40-83BE-ACC41C8BB780}"/>
              </a:ext>
            </a:extLst>
          </p:cNvPr>
          <p:cNvCxnSpPr>
            <a:cxnSpLocks/>
          </p:cNvCxnSpPr>
          <p:nvPr/>
        </p:nvCxnSpPr>
        <p:spPr>
          <a:xfrm flipV="1">
            <a:off x="8348745" y="1566519"/>
            <a:ext cx="991031" cy="139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A9EA83-6E7C-BA4D-B594-02411C47BDE7}"/>
              </a:ext>
            </a:extLst>
          </p:cNvPr>
          <p:cNvSpPr txBox="1"/>
          <p:nvPr/>
        </p:nvSpPr>
        <p:spPr>
          <a:xfrm>
            <a:off x="9616821" y="1712438"/>
            <a:ext cx="1418978" cy="4898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/>
              <a:t>Drift area with gain</a:t>
            </a:r>
          </a:p>
          <a:p>
            <a:pPr>
              <a:lnSpc>
                <a:spcPct val="130000"/>
              </a:lnSpc>
            </a:pPr>
            <a:r>
              <a:rPr lang="en-US" sz="1050" b="1"/>
              <a:t>0.5 – 2 </a:t>
            </a:r>
            <a:r>
              <a:rPr lang="en-US" sz="1050" b="1">
                <a:latin typeface="Symbol" pitchFamily="2" charset="2"/>
              </a:rPr>
              <a:t>m</a:t>
            </a:r>
            <a:r>
              <a:rPr lang="en-US" sz="1050" b="1"/>
              <a:t>m long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43F879-4BD8-3D48-B77B-4B1A9D01A929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0792326" y="2115062"/>
            <a:ext cx="35904" cy="821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D81154-66B3-BC44-92EA-356F7349F05C}"/>
              </a:ext>
            </a:extLst>
          </p:cNvPr>
          <p:cNvCxnSpPr/>
          <p:nvPr/>
        </p:nvCxnSpPr>
        <p:spPr>
          <a:xfrm>
            <a:off x="10988410" y="1781121"/>
            <a:ext cx="0" cy="4316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4CECA-5985-A183-EFCB-12B7D3893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0"/>
          <a:stretch/>
        </p:blipFill>
        <p:spPr>
          <a:xfrm>
            <a:off x="881628" y="881103"/>
            <a:ext cx="3383888" cy="2625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B1530-04E6-A18D-F02A-67642C1F744C}"/>
              </a:ext>
            </a:extLst>
          </p:cNvPr>
          <p:cNvSpPr txBox="1"/>
          <p:nvPr/>
        </p:nvSpPr>
        <p:spPr>
          <a:xfrm>
            <a:off x="1570247" y="3005874"/>
            <a:ext cx="2826415" cy="3770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Traditional Silicon Detector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25A6E-C677-6118-5DD7-9C2919D2AA01}"/>
              </a:ext>
            </a:extLst>
          </p:cNvPr>
          <p:cNvSpPr txBox="1"/>
          <p:nvPr/>
        </p:nvSpPr>
        <p:spPr>
          <a:xfrm>
            <a:off x="5244806" y="3007152"/>
            <a:ext cx="2885726" cy="3770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Low-gain avalanche diode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B9B39B-5A02-2859-C60C-1697E3EB5CB0}"/>
              </a:ext>
            </a:extLst>
          </p:cNvPr>
          <p:cNvSpPr/>
          <p:nvPr/>
        </p:nvSpPr>
        <p:spPr>
          <a:xfrm>
            <a:off x="5888486" y="2072004"/>
            <a:ext cx="14119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p+ gain implant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5E299D-888A-EA2D-6717-E3FD0963F22A}"/>
              </a:ext>
            </a:extLst>
          </p:cNvPr>
          <p:cNvSpPr txBox="1"/>
          <p:nvPr/>
        </p:nvSpPr>
        <p:spPr>
          <a:xfrm>
            <a:off x="11414836" y="1741995"/>
            <a:ext cx="865943" cy="412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~1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E9BE0F-6940-17A5-50D6-DF4AF68651CA}"/>
              </a:ext>
            </a:extLst>
          </p:cNvPr>
          <p:cNvCxnSpPr>
            <a:cxnSpLocks/>
          </p:cNvCxnSpPr>
          <p:nvPr/>
        </p:nvCxnSpPr>
        <p:spPr>
          <a:xfrm>
            <a:off x="11455951" y="1578550"/>
            <a:ext cx="0" cy="767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540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EB210-3D7E-E543-F099-6433423B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3A5A8-4DD0-3FD7-E424-E5DCF7BC55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73C6B6-E8C9-B131-C188-6CD8D896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Intrinsic LGAD time resolution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23B59E-D629-10D7-7732-A9459EC046CE}"/>
              </a:ext>
            </a:extLst>
          </p:cNvPr>
          <p:cNvGrpSpPr/>
          <p:nvPr/>
        </p:nvGrpSpPr>
        <p:grpSpPr>
          <a:xfrm>
            <a:off x="592972" y="1987930"/>
            <a:ext cx="11029122" cy="4825287"/>
            <a:chOff x="592972" y="1987930"/>
            <a:chExt cx="11029122" cy="48252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469874-9A27-1794-CA2F-423DC2289537}"/>
                </a:ext>
              </a:extLst>
            </p:cNvPr>
            <p:cNvSpPr txBox="1"/>
            <p:nvPr/>
          </p:nvSpPr>
          <p:spPr>
            <a:xfrm>
              <a:off x="592972" y="5527993"/>
              <a:ext cx="11029122" cy="1285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The temporal resolution is degraded if one energy deposit is much larger than the average. 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Thick sensors have worse temporal resolution</a:t>
              </a:r>
              <a:r>
                <a:rPr lang="en-US" dirty="0"/>
                <a:t> because it is more likely that </a:t>
              </a:r>
              <a:r>
                <a:rPr lang="en-US" b="1" dirty="0"/>
                <a:t>at least one energy deposit is much larger </a:t>
              </a:r>
              <a:r>
                <a:rPr lang="en-US" dirty="0"/>
                <a:t>(local Landau fluctuation in the energy deposition)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8BA0E88-BE75-1882-EFC0-CDD428CD841D}"/>
                </a:ext>
              </a:extLst>
            </p:cNvPr>
            <p:cNvGrpSpPr/>
            <p:nvPr/>
          </p:nvGrpSpPr>
          <p:grpSpPr>
            <a:xfrm>
              <a:off x="822969" y="1987930"/>
              <a:ext cx="10353897" cy="3420782"/>
              <a:chOff x="512973" y="3398264"/>
              <a:chExt cx="10353897" cy="342078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6195A08-480F-3997-B615-3EC1227B3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973" y="4127647"/>
                <a:ext cx="4893450" cy="269139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2D6B8F8-059E-29AC-E732-E3B77C058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73418" y="4127647"/>
                <a:ext cx="4893452" cy="2691399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14BA32-169C-1A4A-23FF-72C20CA6C843}"/>
                  </a:ext>
                </a:extLst>
              </p:cNvPr>
              <p:cNvSpPr txBox="1"/>
              <p:nvPr/>
            </p:nvSpPr>
            <p:spPr>
              <a:xfrm>
                <a:off x="4080141" y="3398264"/>
                <a:ext cx="3786553" cy="4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WF2 Simulated energy deposits</a:t>
                </a:r>
                <a:endParaRPr lang="en-IT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75377A-6AE0-C4A3-6DAB-0EB78F1B4ED0}"/>
                  </a:ext>
                </a:extLst>
              </p:cNvPr>
              <p:cNvSpPr txBox="1"/>
              <p:nvPr/>
            </p:nvSpPr>
            <p:spPr>
              <a:xfrm>
                <a:off x="1838268" y="3795894"/>
                <a:ext cx="2418631" cy="41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/>
                  <a:t>15-micron</a:t>
                </a:r>
                <a:r>
                  <a:rPr lang="en-US" sz="1600" dirty="0"/>
                  <a:t> thick sensor</a:t>
                </a:r>
                <a:endParaRPr lang="en-IT" sz="16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585F07-F82F-AD79-2252-D77C28EB769D}"/>
                  </a:ext>
                </a:extLst>
              </p:cNvPr>
              <p:cNvSpPr txBox="1"/>
              <p:nvPr/>
            </p:nvSpPr>
            <p:spPr>
              <a:xfrm>
                <a:off x="7287154" y="3795895"/>
                <a:ext cx="2418631" cy="41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/>
                  <a:t>80-micron</a:t>
                </a:r>
                <a:r>
                  <a:rPr lang="en-US" sz="1600" dirty="0"/>
                  <a:t> thick sensor</a:t>
                </a:r>
                <a:endParaRPr lang="en-IT" sz="16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9A28E8-8789-850B-C397-2B902D9063B6}"/>
                  </a:ext>
                </a:extLst>
              </p:cNvPr>
              <p:cNvSpPr txBox="1"/>
              <p:nvPr/>
            </p:nvSpPr>
            <p:spPr>
              <a:xfrm>
                <a:off x="8811724" y="4800914"/>
                <a:ext cx="1131307" cy="103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dirty="0"/>
                  <a:t>Large energy deposits are more likely in thicker sensors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907701B-6BCD-96BA-6B31-B6B901EE1430}"/>
                  </a:ext>
                </a:extLst>
              </p:cNvPr>
              <p:cNvCxnSpPr>
                <a:cxnSpLocks/>
                <a:stCxn id="22" idx="0"/>
              </p:cNvCxnSpPr>
              <p:nvPr/>
            </p:nvCxnSpPr>
            <p:spPr>
              <a:xfrm flipH="1" flipV="1">
                <a:off x="8811724" y="4675836"/>
                <a:ext cx="565654" cy="125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2CA0D4D-BC50-473D-BD7F-7D85D5556776}"/>
                  </a:ext>
                </a:extLst>
              </p:cNvPr>
              <p:cNvCxnSpPr>
                <a:cxnSpLocks/>
                <a:stCxn id="22" idx="2"/>
              </p:cNvCxnSpPr>
              <p:nvPr/>
            </p:nvCxnSpPr>
            <p:spPr>
              <a:xfrm flipH="1">
                <a:off x="8811724" y="5832030"/>
                <a:ext cx="565654" cy="125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8BF1029-BEC4-6886-657D-44D65D8915B0}"/>
              </a:ext>
            </a:extLst>
          </p:cNvPr>
          <p:cNvSpPr txBox="1"/>
          <p:nvPr/>
        </p:nvSpPr>
        <p:spPr>
          <a:xfrm>
            <a:off x="512973" y="1118205"/>
            <a:ext cx="11408094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T" b="1" dirty="0">
                <a:solidFill>
                  <a:srgbClr val="000000"/>
                </a:solidFill>
              </a:rPr>
              <a:t>Because the signal changes shape on an event-to-event basis  </a:t>
            </a:r>
          </a:p>
          <a:p>
            <a:pPr algn="ctr">
              <a:lnSpc>
                <a:spcPct val="150000"/>
              </a:lnSpc>
            </a:pPr>
            <a:r>
              <a:rPr lang="en-IT" b="1" dirty="0">
                <a:solidFill>
                  <a:srgbClr val="000000"/>
                </a:solidFill>
              </a:rPr>
              <a:t>due to non-uniform energy deposition along the particle path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43B8C8-BA12-3033-FFBB-46C30E1F94E5}"/>
              </a:ext>
            </a:extLst>
          </p:cNvPr>
          <p:cNvSpPr txBox="1"/>
          <p:nvPr/>
        </p:nvSpPr>
        <p:spPr>
          <a:xfrm>
            <a:off x="512973" y="699162"/>
            <a:ext cx="6111432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T" b="1" dirty="0">
                <a:solidFill>
                  <a:srgbClr val="000000"/>
                </a:solidFill>
              </a:rPr>
              <a:t>Why do LGADs have an “intrinsic” time resolution? </a:t>
            </a:r>
          </a:p>
        </p:txBody>
      </p:sp>
    </p:spTree>
    <p:extLst>
      <p:ext uri="{BB962C8B-B14F-4D97-AF65-F5344CB8AC3E}">
        <p14:creationId xmlns:p14="http://schemas.microsoft.com/office/powerpoint/2010/main" val="28284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757DE-C8DB-6E8B-0AB4-A22AB539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AD905-2D2B-ECD4-4F7B-C43E222C09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23660-C731-46CA-B177-F39DAF3A4E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475" y="120795"/>
            <a:ext cx="12074525" cy="6667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T" sz="3200" dirty="0"/>
              <a:t>Resistive Silicon Detector </a:t>
            </a:r>
            <a:br>
              <a:rPr lang="en-IT" sz="3200" dirty="0"/>
            </a:br>
            <a:r>
              <a:rPr lang="en-IT" sz="2400" dirty="0"/>
              <a:t>(RSD, AC-LGAD, DC-RSD)</a:t>
            </a:r>
            <a:endParaRPr lang="en-IT" sz="32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A4E15C5-56C1-1BD0-77AB-D2274EF5284A}"/>
              </a:ext>
            </a:extLst>
          </p:cNvPr>
          <p:cNvSpPr txBox="1"/>
          <p:nvPr/>
        </p:nvSpPr>
        <p:spPr>
          <a:xfrm>
            <a:off x="1007794" y="3897226"/>
            <a:ext cx="10412678" cy="14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2400" b="1" dirty="0"/>
              <a:t>Resistive Silicon Detectors </a:t>
            </a:r>
          </a:p>
          <a:p>
            <a:pPr algn="ctr">
              <a:lnSpc>
                <a:spcPct val="130000"/>
              </a:lnSpc>
            </a:pPr>
            <a:r>
              <a:rPr lang="en-IT" sz="2400" b="1" dirty="0"/>
              <a:t>combine low-gain  and resistive read-out</a:t>
            </a:r>
          </a:p>
          <a:p>
            <a:pPr algn="ctr">
              <a:lnSpc>
                <a:spcPct val="130000"/>
              </a:lnSpc>
            </a:pPr>
            <a:endParaRPr lang="en-IT" sz="2400" b="1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91FB33-659D-D1BE-9620-880E9BB33B3B}"/>
              </a:ext>
            </a:extLst>
          </p:cNvPr>
          <p:cNvGrpSpPr/>
          <p:nvPr/>
        </p:nvGrpSpPr>
        <p:grpSpPr>
          <a:xfrm>
            <a:off x="3061219" y="1257935"/>
            <a:ext cx="5382028" cy="2405647"/>
            <a:chOff x="4385525" y="1496634"/>
            <a:chExt cx="7258105" cy="3019940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450149D-CC98-0E7A-ADB7-9670A242C97F}"/>
                </a:ext>
              </a:extLst>
            </p:cNvPr>
            <p:cNvSpPr/>
            <p:nvPr/>
          </p:nvSpPr>
          <p:spPr>
            <a:xfrm>
              <a:off x="9962708" y="2703914"/>
              <a:ext cx="763695" cy="16372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2D28F23-53B1-D0D9-5F4C-D04383589C3F}"/>
                </a:ext>
              </a:extLst>
            </p:cNvPr>
            <p:cNvSpPr/>
            <p:nvPr/>
          </p:nvSpPr>
          <p:spPr>
            <a:xfrm>
              <a:off x="6070803" y="2708341"/>
              <a:ext cx="763695" cy="13866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0F052176-8B2D-AC20-F88C-E006CFB8C7CF}"/>
                </a:ext>
              </a:extLst>
            </p:cNvPr>
            <p:cNvCxnSpPr/>
            <p:nvPr/>
          </p:nvCxnSpPr>
          <p:spPr>
            <a:xfrm flipH="1">
              <a:off x="9927667" y="1931815"/>
              <a:ext cx="616414" cy="32065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170EB38F-B187-FFC2-0149-D014C884502C}"/>
                </a:ext>
              </a:extLst>
            </p:cNvPr>
            <p:cNvCxnSpPr>
              <a:cxnSpLocks/>
            </p:cNvCxnSpPr>
            <p:nvPr/>
          </p:nvCxnSpPr>
          <p:spPr>
            <a:xfrm>
              <a:off x="7860407" y="1919132"/>
              <a:ext cx="463331" cy="333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2D17F79-C509-4D84-5A43-9277546FEDFC}"/>
                </a:ext>
              </a:extLst>
            </p:cNvPr>
            <p:cNvSpPr/>
            <p:nvPr/>
          </p:nvSpPr>
          <p:spPr>
            <a:xfrm>
              <a:off x="5445007" y="2735186"/>
              <a:ext cx="6046049" cy="17739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A317A33-0FB6-40BF-3F06-54062C60F048}"/>
                </a:ext>
              </a:extLst>
            </p:cNvPr>
            <p:cNvSpPr/>
            <p:nvPr/>
          </p:nvSpPr>
          <p:spPr>
            <a:xfrm>
              <a:off x="5432266" y="4325383"/>
              <a:ext cx="6046049" cy="19119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EE3293AC-64D5-6F68-2761-EE53F4A0164A}"/>
                </a:ext>
              </a:extLst>
            </p:cNvPr>
            <p:cNvGrpSpPr/>
            <p:nvPr/>
          </p:nvGrpSpPr>
          <p:grpSpPr>
            <a:xfrm>
              <a:off x="4385525" y="2735550"/>
              <a:ext cx="6949763" cy="894763"/>
              <a:chOff x="1770795" y="2598180"/>
              <a:chExt cx="6949763" cy="894763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C73BF551-1422-BAD6-DA2B-30057DED866F}"/>
                  </a:ext>
                </a:extLst>
              </p:cNvPr>
              <p:cNvSpPr/>
              <p:nvPr/>
            </p:nvSpPr>
            <p:spPr>
              <a:xfrm>
                <a:off x="2981189" y="2598180"/>
                <a:ext cx="5739369" cy="23710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9" name="Line 55">
                <a:extLst>
                  <a:ext uri="{FF2B5EF4-FFF2-40B4-BE49-F238E27FC236}">
                    <a16:creationId xmlns:a16="http://schemas.microsoft.com/office/drawing/2014/main" id="{3C84C8C4-E152-2C7A-6C90-A2797F13D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0597" y="2689013"/>
                <a:ext cx="9841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210" name="Line 55">
                <a:extLst>
                  <a:ext uri="{FF2B5EF4-FFF2-40B4-BE49-F238E27FC236}">
                    <a16:creationId xmlns:a16="http://schemas.microsoft.com/office/drawing/2014/main" id="{59D9C7E8-0DCE-1883-32F3-DB824960B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5687" y="2689013"/>
                <a:ext cx="0" cy="5861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grpSp>
            <p:nvGrpSpPr>
              <p:cNvPr id="211" name="Group 324">
                <a:extLst>
                  <a:ext uri="{FF2B5EF4-FFF2-40B4-BE49-F238E27FC236}">
                    <a16:creationId xmlns:a16="http://schemas.microsoft.com/office/drawing/2014/main" id="{5755E95F-B6B7-26CB-0558-713FD64CAB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795" y="2978299"/>
                <a:ext cx="518087" cy="514644"/>
                <a:chOff x="2110" y="1699"/>
                <a:chExt cx="309" cy="288"/>
              </a:xfrm>
            </p:grpSpPr>
            <p:grpSp>
              <p:nvGrpSpPr>
                <p:cNvPr id="212" name="Group 126">
                  <a:extLst>
                    <a:ext uri="{FF2B5EF4-FFF2-40B4-BE49-F238E27FC236}">
                      <a16:creationId xmlns:a16="http://schemas.microsoft.com/office/drawing/2014/main" id="{1F7235EF-E6CB-C9E7-0C62-25463838A8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0" y="1872"/>
                  <a:ext cx="288" cy="115"/>
                  <a:chOff x="1152" y="2160"/>
                  <a:chExt cx="288" cy="115"/>
                </a:xfrm>
              </p:grpSpPr>
              <p:sp>
                <p:nvSpPr>
                  <p:cNvPr id="214" name="Line 127">
                    <a:extLst>
                      <a:ext uri="{FF2B5EF4-FFF2-40B4-BE49-F238E27FC236}">
                        <a16:creationId xmlns:a16="http://schemas.microsoft.com/office/drawing/2014/main" id="{E4BF50C4-AF3D-639A-0E57-C7A3A34CC4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160"/>
                    <a:ext cx="28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215" name="Line 128">
                    <a:extLst>
                      <a:ext uri="{FF2B5EF4-FFF2-40B4-BE49-F238E27FC236}">
                        <a16:creationId xmlns:a16="http://schemas.microsoft.com/office/drawing/2014/main" id="{7EB25160-3D27-B40C-498F-878A0570D1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10" y="2218"/>
                    <a:ext cx="1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216" name="Line 129">
                    <a:extLst>
                      <a:ext uri="{FF2B5EF4-FFF2-40B4-BE49-F238E27FC236}">
                        <a16:creationId xmlns:a16="http://schemas.microsoft.com/office/drawing/2014/main" id="{B8403437-A3D6-3A8B-1C63-B1CF8FA97E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7" y="2275"/>
                    <a:ext cx="5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sp>
              <p:nvSpPr>
                <p:cNvPr id="213" name="Freeform 323">
                  <a:extLst>
                    <a:ext uri="{FF2B5EF4-FFF2-40B4-BE49-F238E27FC236}">
                      <a16:creationId xmlns:a16="http://schemas.microsoft.com/office/drawing/2014/main" id="{F27A912B-AD26-8DBA-3405-96DD00E89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1699"/>
                  <a:ext cx="288" cy="173"/>
                </a:xfrm>
                <a:custGeom>
                  <a:avLst/>
                  <a:gdLst>
                    <a:gd name="T0" fmla="*/ 115 w 288"/>
                    <a:gd name="T1" fmla="*/ 0 h 173"/>
                    <a:gd name="T2" fmla="*/ 0 w 288"/>
                    <a:gd name="T3" fmla="*/ 173 h 173"/>
                    <a:gd name="T4" fmla="*/ 288 w 288"/>
                    <a:gd name="T5" fmla="*/ 173 h 173"/>
                    <a:gd name="T6" fmla="*/ 115 w 288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8" h="173">
                      <a:moveTo>
                        <a:pt x="115" y="0"/>
                      </a:moveTo>
                      <a:lnTo>
                        <a:pt x="0" y="173"/>
                      </a:lnTo>
                      <a:lnTo>
                        <a:pt x="288" y="17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880CCD-EBAA-AA61-F77D-5745FAADFEA8}"/>
                </a:ext>
              </a:extLst>
            </p:cNvPr>
            <p:cNvGrpSpPr/>
            <p:nvPr/>
          </p:nvGrpSpPr>
          <p:grpSpPr>
            <a:xfrm>
              <a:off x="5612123" y="2820354"/>
              <a:ext cx="6031507" cy="101277"/>
              <a:chOff x="1735494" y="2138844"/>
              <a:chExt cx="5372458" cy="218809"/>
            </a:xfrm>
          </p:grpSpPr>
          <p:grpSp>
            <p:nvGrpSpPr>
              <p:cNvPr id="190" name="Group 367">
                <a:extLst>
                  <a:ext uri="{FF2B5EF4-FFF2-40B4-BE49-F238E27FC236}">
                    <a16:creationId xmlns:a16="http://schemas.microsoft.com/office/drawing/2014/main" id="{A1E26BAB-6BA9-9595-D866-A838CE7ED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100619" y="1773719"/>
                <a:ext cx="184150" cy="914400"/>
                <a:chOff x="691" y="3197"/>
                <a:chExt cx="116" cy="576"/>
              </a:xfrm>
            </p:grpSpPr>
            <p:sp>
              <p:nvSpPr>
                <p:cNvPr id="206" name="Freeform 244">
                  <a:extLst>
                    <a:ext uri="{FF2B5EF4-FFF2-40B4-BE49-F238E27FC236}">
                      <a16:creationId xmlns:a16="http://schemas.microsoft.com/office/drawing/2014/main" id="{B69A5958-4371-B7A2-BBAC-CE6670C9A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7" name="Freeform 366">
                  <a:extLst>
                    <a:ext uri="{FF2B5EF4-FFF2-40B4-BE49-F238E27FC236}">
                      <a16:creationId xmlns:a16="http://schemas.microsoft.com/office/drawing/2014/main" id="{B0923A3D-3EF8-F56D-1822-963A660D2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1" name="Group 367">
                <a:extLst>
                  <a:ext uri="{FF2B5EF4-FFF2-40B4-BE49-F238E27FC236}">
                    <a16:creationId xmlns:a16="http://schemas.microsoft.com/office/drawing/2014/main" id="{9301AF7F-2318-4054-C12C-7CB1E18257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007197" y="1775306"/>
                <a:ext cx="184150" cy="914400"/>
                <a:chOff x="691" y="3197"/>
                <a:chExt cx="116" cy="576"/>
              </a:xfrm>
            </p:grpSpPr>
            <p:sp>
              <p:nvSpPr>
                <p:cNvPr id="204" name="Freeform 244">
                  <a:extLst>
                    <a:ext uri="{FF2B5EF4-FFF2-40B4-BE49-F238E27FC236}">
                      <a16:creationId xmlns:a16="http://schemas.microsoft.com/office/drawing/2014/main" id="{0FDA9C61-A981-831F-BDE6-0B284F2BE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5" name="Freeform 366">
                  <a:extLst>
                    <a:ext uri="{FF2B5EF4-FFF2-40B4-BE49-F238E27FC236}">
                      <a16:creationId xmlns:a16="http://schemas.microsoft.com/office/drawing/2014/main" id="{866CCFB0-5C27-570C-4899-30C153034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2" name="Group 367">
                <a:extLst>
                  <a:ext uri="{FF2B5EF4-FFF2-40B4-BE49-F238E27FC236}">
                    <a16:creationId xmlns:a16="http://schemas.microsoft.com/office/drawing/2014/main" id="{6583E080-6CE6-59A3-E554-249E98BD78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913775" y="1776893"/>
                <a:ext cx="184150" cy="914400"/>
                <a:chOff x="691" y="3197"/>
                <a:chExt cx="116" cy="576"/>
              </a:xfrm>
            </p:grpSpPr>
            <p:sp>
              <p:nvSpPr>
                <p:cNvPr id="202" name="Freeform 244">
                  <a:extLst>
                    <a:ext uri="{FF2B5EF4-FFF2-40B4-BE49-F238E27FC236}">
                      <a16:creationId xmlns:a16="http://schemas.microsoft.com/office/drawing/2014/main" id="{D02CC282-958F-5ECD-D9FF-5647F7916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3" name="Freeform 366">
                  <a:extLst>
                    <a:ext uri="{FF2B5EF4-FFF2-40B4-BE49-F238E27FC236}">
                      <a16:creationId xmlns:a16="http://schemas.microsoft.com/office/drawing/2014/main" id="{B0B1C543-0C98-C77D-9D66-4F3525B1F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3" name="Group 367">
                <a:extLst>
                  <a:ext uri="{FF2B5EF4-FFF2-40B4-BE49-F238E27FC236}">
                    <a16:creationId xmlns:a16="http://schemas.microsoft.com/office/drawing/2014/main" id="{EF4B8B2D-76F1-04E7-5F83-45998A989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795409" y="1778393"/>
                <a:ext cx="184150" cy="914400"/>
                <a:chOff x="691" y="3197"/>
                <a:chExt cx="116" cy="576"/>
              </a:xfrm>
            </p:grpSpPr>
            <p:sp>
              <p:nvSpPr>
                <p:cNvPr id="200" name="Freeform 244">
                  <a:extLst>
                    <a:ext uri="{FF2B5EF4-FFF2-40B4-BE49-F238E27FC236}">
                      <a16:creationId xmlns:a16="http://schemas.microsoft.com/office/drawing/2014/main" id="{BF4EFB6D-F977-C34D-0AB3-3D2CDCB1D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1" name="Freeform 366">
                  <a:extLst>
                    <a:ext uri="{FF2B5EF4-FFF2-40B4-BE49-F238E27FC236}">
                      <a16:creationId xmlns:a16="http://schemas.microsoft.com/office/drawing/2014/main" id="{1CAA7B9F-D2F7-65D8-946C-07AD93BAC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4" name="Group 367">
                <a:extLst>
                  <a:ext uri="{FF2B5EF4-FFF2-40B4-BE49-F238E27FC236}">
                    <a16:creationId xmlns:a16="http://schemas.microsoft.com/office/drawing/2014/main" id="{D8F6D295-7B3D-58C1-0073-D62CD31BF2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677043" y="1779893"/>
                <a:ext cx="184150" cy="914400"/>
                <a:chOff x="691" y="3197"/>
                <a:chExt cx="116" cy="576"/>
              </a:xfrm>
            </p:grpSpPr>
            <p:sp>
              <p:nvSpPr>
                <p:cNvPr id="198" name="Freeform 244">
                  <a:extLst>
                    <a:ext uri="{FF2B5EF4-FFF2-40B4-BE49-F238E27FC236}">
                      <a16:creationId xmlns:a16="http://schemas.microsoft.com/office/drawing/2014/main" id="{2C9ED387-BD99-B628-BCB0-6DD520759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99" name="Freeform 366">
                  <a:extLst>
                    <a:ext uri="{FF2B5EF4-FFF2-40B4-BE49-F238E27FC236}">
                      <a16:creationId xmlns:a16="http://schemas.microsoft.com/office/drawing/2014/main" id="{FEB65993-FF89-963D-6454-76FF74343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5" name="Group 367">
                <a:extLst>
                  <a:ext uri="{FF2B5EF4-FFF2-40B4-BE49-F238E27FC236}">
                    <a16:creationId xmlns:a16="http://schemas.microsoft.com/office/drawing/2014/main" id="{68BE107A-3663-28B4-9CDF-F6B2AE09B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545183" y="1794884"/>
                <a:ext cx="211138" cy="914400"/>
                <a:chOff x="674" y="3197"/>
                <a:chExt cx="133" cy="576"/>
              </a:xfrm>
            </p:grpSpPr>
            <p:sp>
              <p:nvSpPr>
                <p:cNvPr id="196" name="Freeform 244">
                  <a:extLst>
                    <a:ext uri="{FF2B5EF4-FFF2-40B4-BE49-F238E27FC236}">
                      <a16:creationId xmlns:a16="http://schemas.microsoft.com/office/drawing/2014/main" id="{9288461D-B03C-647C-6174-5ED720A0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" y="3197"/>
                  <a:ext cx="133" cy="399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97" name="Freeform 366">
                  <a:extLst>
                    <a:ext uri="{FF2B5EF4-FFF2-40B4-BE49-F238E27FC236}">
                      <a16:creationId xmlns:a16="http://schemas.microsoft.com/office/drawing/2014/main" id="{69187245-6796-7C3A-A656-FD9238853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3F04F34-E138-0DF3-1636-8CB27BBB2512}"/>
                </a:ext>
              </a:extLst>
            </p:cNvPr>
            <p:cNvGrpSpPr/>
            <p:nvPr/>
          </p:nvGrpSpPr>
          <p:grpSpPr>
            <a:xfrm>
              <a:off x="10332133" y="1506145"/>
              <a:ext cx="1280966" cy="1151991"/>
              <a:chOff x="5886669" y="3185530"/>
              <a:chExt cx="1280966" cy="1151991"/>
            </a:xfrm>
          </p:grpSpPr>
          <p:sp>
            <p:nvSpPr>
              <p:cNvPr id="187" name="Line 55">
                <a:extLst>
                  <a:ext uri="{FF2B5EF4-FFF2-40B4-BE49-F238E27FC236}">
                    <a16:creationId xmlns:a16="http://schemas.microsoft.com/office/drawing/2014/main" id="{0BB6FD43-2386-7CAA-F7A4-EA18A5A18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8" name="AutoShape 56">
                <a:extLst>
                  <a:ext uri="{FF2B5EF4-FFF2-40B4-BE49-F238E27FC236}">
                    <a16:creationId xmlns:a16="http://schemas.microsoft.com/office/drawing/2014/main" id="{0FDA63F4-FB4B-B925-141A-0D3754D71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9" name="Line 55">
                <a:extLst>
                  <a:ext uri="{FF2B5EF4-FFF2-40B4-BE49-F238E27FC236}">
                    <a16:creationId xmlns:a16="http://schemas.microsoft.com/office/drawing/2014/main" id="{D9AFA1F2-FD49-6A80-7F9C-758072642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6669" y="3595918"/>
                <a:ext cx="0" cy="7416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B79C2B15-41D3-A632-90BA-CD473D06B6C3}"/>
                </a:ext>
              </a:extLst>
            </p:cNvPr>
            <p:cNvGrpSpPr/>
            <p:nvPr/>
          </p:nvGrpSpPr>
          <p:grpSpPr>
            <a:xfrm>
              <a:off x="6444984" y="1496634"/>
              <a:ext cx="1292432" cy="1175267"/>
              <a:chOff x="5875203" y="3185530"/>
              <a:chExt cx="1292432" cy="1175267"/>
            </a:xfrm>
          </p:grpSpPr>
          <p:sp>
            <p:nvSpPr>
              <p:cNvPr id="184" name="Line 55">
                <a:extLst>
                  <a:ext uri="{FF2B5EF4-FFF2-40B4-BE49-F238E27FC236}">
                    <a16:creationId xmlns:a16="http://schemas.microsoft.com/office/drawing/2014/main" id="{7274F1ED-D692-A20F-8850-C7C12493B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5" name="AutoShape 56">
                <a:extLst>
                  <a:ext uri="{FF2B5EF4-FFF2-40B4-BE49-F238E27FC236}">
                    <a16:creationId xmlns:a16="http://schemas.microsoft.com/office/drawing/2014/main" id="{1D78D3F1-2BD9-E23D-AAFD-76C522F06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6" name="Line 55">
                <a:extLst>
                  <a:ext uri="{FF2B5EF4-FFF2-40B4-BE49-F238E27FC236}">
                    <a16:creationId xmlns:a16="http://schemas.microsoft.com/office/drawing/2014/main" id="{8ADDDF99-37B5-9AD4-B186-CA0418144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75203" y="3596653"/>
                <a:ext cx="11466" cy="764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55005889-0B67-A2DA-6909-7EB197CF4461}"/>
                </a:ext>
              </a:extLst>
            </p:cNvPr>
            <p:cNvSpPr/>
            <p:nvPr/>
          </p:nvSpPr>
          <p:spPr>
            <a:xfrm>
              <a:off x="5765123" y="3100724"/>
              <a:ext cx="5391788" cy="11127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AE34C7A-CEAC-FF6A-03A5-FF48DF0CCB50}"/>
                </a:ext>
              </a:extLst>
            </p:cNvPr>
            <p:cNvSpPr/>
            <p:nvPr/>
          </p:nvSpPr>
          <p:spPr>
            <a:xfrm>
              <a:off x="9968066" y="2477304"/>
              <a:ext cx="746872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F60DFB0-D68D-F250-1CD9-89DCC2A4343A}"/>
                </a:ext>
              </a:extLst>
            </p:cNvPr>
            <p:cNvSpPr/>
            <p:nvPr/>
          </p:nvSpPr>
          <p:spPr>
            <a:xfrm>
              <a:off x="6086528" y="2488288"/>
              <a:ext cx="746872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3699715-029C-685E-9C4F-A1FAD94D92B1}"/>
              </a:ext>
            </a:extLst>
          </p:cNvPr>
          <p:cNvCxnSpPr>
            <a:cxnSpLocks/>
          </p:cNvCxnSpPr>
          <p:nvPr/>
        </p:nvCxnSpPr>
        <p:spPr>
          <a:xfrm>
            <a:off x="4464096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19BA24-6AFD-4CD6-D6CB-6BA3C566E2DC}"/>
              </a:ext>
            </a:extLst>
          </p:cNvPr>
          <p:cNvCxnSpPr>
            <a:cxnSpLocks/>
          </p:cNvCxnSpPr>
          <p:nvPr/>
        </p:nvCxnSpPr>
        <p:spPr>
          <a:xfrm>
            <a:off x="4756353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48206B-BD91-2D4B-464D-DB69B3A563CD}"/>
              </a:ext>
            </a:extLst>
          </p:cNvPr>
          <p:cNvCxnSpPr>
            <a:cxnSpLocks/>
          </p:cNvCxnSpPr>
          <p:nvPr/>
        </p:nvCxnSpPr>
        <p:spPr>
          <a:xfrm>
            <a:off x="5048610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BA78735-8519-0040-3BE1-3E25138472DB}"/>
              </a:ext>
            </a:extLst>
          </p:cNvPr>
          <p:cNvCxnSpPr>
            <a:cxnSpLocks/>
          </p:cNvCxnSpPr>
          <p:nvPr/>
        </p:nvCxnSpPr>
        <p:spPr>
          <a:xfrm>
            <a:off x="5340867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9842885-A793-2D5A-8827-102F58099FBC}"/>
              </a:ext>
            </a:extLst>
          </p:cNvPr>
          <p:cNvCxnSpPr>
            <a:cxnSpLocks/>
          </p:cNvCxnSpPr>
          <p:nvPr/>
        </p:nvCxnSpPr>
        <p:spPr>
          <a:xfrm>
            <a:off x="5633124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ADDD4D-7681-F496-2F58-04AE3A0D8841}"/>
              </a:ext>
            </a:extLst>
          </p:cNvPr>
          <p:cNvCxnSpPr>
            <a:cxnSpLocks/>
          </p:cNvCxnSpPr>
          <p:nvPr/>
        </p:nvCxnSpPr>
        <p:spPr>
          <a:xfrm>
            <a:off x="5925381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182226-ECD1-3B33-EC8D-7A58FC023751}"/>
              </a:ext>
            </a:extLst>
          </p:cNvPr>
          <p:cNvCxnSpPr>
            <a:cxnSpLocks/>
          </p:cNvCxnSpPr>
          <p:nvPr/>
        </p:nvCxnSpPr>
        <p:spPr>
          <a:xfrm>
            <a:off x="6217638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52924CA-C392-88D8-EB18-9073E80C7B3D}"/>
              </a:ext>
            </a:extLst>
          </p:cNvPr>
          <p:cNvCxnSpPr>
            <a:cxnSpLocks/>
          </p:cNvCxnSpPr>
          <p:nvPr/>
        </p:nvCxnSpPr>
        <p:spPr>
          <a:xfrm>
            <a:off x="6509895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14AFCEB-69E9-7DCB-4586-CC2C5D78A338}"/>
              </a:ext>
            </a:extLst>
          </p:cNvPr>
          <p:cNvCxnSpPr>
            <a:cxnSpLocks/>
          </p:cNvCxnSpPr>
          <p:nvPr/>
        </p:nvCxnSpPr>
        <p:spPr>
          <a:xfrm>
            <a:off x="6802152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53C98F5-75F5-5E42-9D4C-581EA5822530}"/>
              </a:ext>
            </a:extLst>
          </p:cNvPr>
          <p:cNvCxnSpPr>
            <a:cxnSpLocks/>
          </p:cNvCxnSpPr>
          <p:nvPr/>
        </p:nvCxnSpPr>
        <p:spPr>
          <a:xfrm>
            <a:off x="7094409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B3FA882-F3D4-07E5-27F5-4F39BBFF34CB}"/>
              </a:ext>
            </a:extLst>
          </p:cNvPr>
          <p:cNvCxnSpPr>
            <a:cxnSpLocks/>
          </p:cNvCxnSpPr>
          <p:nvPr/>
        </p:nvCxnSpPr>
        <p:spPr>
          <a:xfrm>
            <a:off x="7386665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7AF4AB5-48B2-CDDE-5011-1ED2412AA91D}"/>
              </a:ext>
            </a:extLst>
          </p:cNvPr>
          <p:cNvCxnSpPr>
            <a:cxnSpLocks/>
          </p:cNvCxnSpPr>
          <p:nvPr/>
        </p:nvCxnSpPr>
        <p:spPr>
          <a:xfrm>
            <a:off x="7678922" y="2455677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DFED6A47-C48B-785C-C442-7CFA9C8F0883}"/>
              </a:ext>
            </a:extLst>
          </p:cNvPr>
          <p:cNvSpPr txBox="1"/>
          <p:nvPr/>
        </p:nvSpPr>
        <p:spPr>
          <a:xfrm>
            <a:off x="3868515" y="3046589"/>
            <a:ext cx="835485" cy="377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b="1" dirty="0"/>
              <a:t>p</a:t>
            </a:r>
            <a:r>
              <a:rPr lang="en-IT" sz="1600" b="1" dirty="0"/>
              <a:t>-bulk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E9E87F6-5B42-B050-03BC-6EC5178ACA63}"/>
              </a:ext>
            </a:extLst>
          </p:cNvPr>
          <p:cNvSpPr txBox="1"/>
          <p:nvPr/>
        </p:nvSpPr>
        <p:spPr>
          <a:xfrm>
            <a:off x="3430882" y="1599446"/>
            <a:ext cx="389850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n</a:t>
            </a:r>
            <a:r>
              <a:rPr lang="en-US" sz="1600" b="1" baseline="30000" dirty="0"/>
              <a:t>+</a:t>
            </a:r>
            <a:endParaRPr lang="en-IT" sz="1600" b="1" baseline="30000" dirty="0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ABD55234-62B6-E014-4CB6-9E99ABCA9353}"/>
              </a:ext>
            </a:extLst>
          </p:cNvPr>
          <p:cNvCxnSpPr>
            <a:stCxn id="219" idx="2"/>
          </p:cNvCxnSpPr>
          <p:nvPr/>
        </p:nvCxnSpPr>
        <p:spPr>
          <a:xfrm>
            <a:off x="3625807" y="1976537"/>
            <a:ext cx="301377" cy="348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DF5FB768-7CB5-F9C2-2697-AADB1343D9FF}"/>
              </a:ext>
            </a:extLst>
          </p:cNvPr>
          <p:cNvSpPr txBox="1"/>
          <p:nvPr/>
        </p:nvSpPr>
        <p:spPr>
          <a:xfrm>
            <a:off x="3233070" y="3019966"/>
            <a:ext cx="471604" cy="28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baseline="30000" dirty="0"/>
              <a:t>p++</a:t>
            </a:r>
            <a:endParaRPr lang="en-IT" sz="1600" b="1" baseline="30000" dirty="0"/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219991C-3549-773F-19CD-AA212E5E0F7B}"/>
              </a:ext>
            </a:extLst>
          </p:cNvPr>
          <p:cNvCxnSpPr>
            <a:cxnSpLocks/>
            <a:stCxn id="221" idx="2"/>
          </p:cNvCxnSpPr>
          <p:nvPr/>
        </p:nvCxnSpPr>
        <p:spPr>
          <a:xfrm>
            <a:off x="3468872" y="3302095"/>
            <a:ext cx="341310" cy="243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29BBD078-1DFA-92E7-DF66-663648C76FA1}"/>
              </a:ext>
            </a:extLst>
          </p:cNvPr>
          <p:cNvSpPr txBox="1"/>
          <p:nvPr/>
        </p:nvSpPr>
        <p:spPr>
          <a:xfrm>
            <a:off x="8435710" y="2030799"/>
            <a:ext cx="1473480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Gain implant</a:t>
            </a:r>
            <a:endParaRPr lang="en-IT" sz="1600" b="1" dirty="0"/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1B8DA336-C691-CC08-136A-8E3A0FD2D8C1}"/>
              </a:ext>
            </a:extLst>
          </p:cNvPr>
          <p:cNvCxnSpPr>
            <a:cxnSpLocks/>
            <a:stCxn id="223" idx="1"/>
          </p:cNvCxnSpPr>
          <p:nvPr/>
        </p:nvCxnSpPr>
        <p:spPr>
          <a:xfrm flipH="1">
            <a:off x="8182916" y="2219345"/>
            <a:ext cx="252794" cy="337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3162896C-377F-C66E-769A-256A042D1E7E}"/>
              </a:ext>
            </a:extLst>
          </p:cNvPr>
          <p:cNvSpPr txBox="1"/>
          <p:nvPr/>
        </p:nvSpPr>
        <p:spPr>
          <a:xfrm>
            <a:off x="8551150" y="2789639"/>
            <a:ext cx="1213794" cy="412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30-50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1FF1BF2-99AD-01E1-91D7-D91DDF986648}"/>
              </a:ext>
            </a:extLst>
          </p:cNvPr>
          <p:cNvCxnSpPr/>
          <p:nvPr/>
        </p:nvCxnSpPr>
        <p:spPr>
          <a:xfrm>
            <a:off x="8443248" y="2455677"/>
            <a:ext cx="0" cy="1131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A535198-EE6F-83B0-A107-370122C5BB8B}"/>
              </a:ext>
            </a:extLst>
          </p:cNvPr>
          <p:cNvSpPr/>
          <p:nvPr/>
        </p:nvSpPr>
        <p:spPr>
          <a:xfrm>
            <a:off x="3968839" y="2091174"/>
            <a:ext cx="4255214" cy="158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356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0FBD9D-024A-8658-2DCE-5D373BC7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Tracking in 4 Dimension</a:t>
            </a:r>
            <a:endParaRPr lang="en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199" y="889692"/>
            <a:ext cx="7753844" cy="4547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166006-6D5C-8872-EA60-6F612806A4D2}"/>
              </a:ext>
            </a:extLst>
          </p:cNvPr>
          <p:cNvSpPr txBox="1"/>
          <p:nvPr/>
        </p:nvSpPr>
        <p:spPr>
          <a:xfrm>
            <a:off x="3402957" y="5768782"/>
            <a:ext cx="6296627" cy="772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chemeClr val="accent1"/>
                </a:solidFill>
              </a:rPr>
              <a:t>The introduction of timing allows separating collisions that happen in the same location</a:t>
            </a:r>
          </a:p>
        </p:txBody>
      </p:sp>
    </p:spTree>
    <p:extLst>
      <p:ext uri="{BB962C8B-B14F-4D97-AF65-F5344CB8AC3E}">
        <p14:creationId xmlns:p14="http://schemas.microsoft.com/office/powerpoint/2010/main" val="543153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C45708-D15E-BB46-B23F-00A72AA9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55FA6-5ED8-C36B-3B3E-69C12DAD7C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9A3D7-686B-0749-BF79-D36B24E194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6750"/>
            <a:ext cx="11814423" cy="641762"/>
          </a:xfrm>
        </p:spPr>
        <p:txBody>
          <a:bodyPr/>
          <a:lstStyle/>
          <a:p>
            <a:r>
              <a:rPr lang="en-IT" dirty="0"/>
              <a:t>Why gain improves the temporal resolution?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A4FC4-5ED2-6354-2DBE-7D4BA33E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889" y="717962"/>
            <a:ext cx="5894221" cy="3513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3E5AA-6169-D815-4978-13EDED87D677}"/>
              </a:ext>
            </a:extLst>
          </p:cNvPr>
          <p:cNvSpPr txBox="1"/>
          <p:nvPr/>
        </p:nvSpPr>
        <p:spPr>
          <a:xfrm>
            <a:off x="1365814" y="5060173"/>
            <a:ext cx="10183152" cy="1417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The timing capabilities are determined by the characteristics of  the signal at the output of the pre-Amplifier: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Larger Signal/noise ==&gt; better timing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ECF37-579C-5676-DD3C-CDC1343FC9AC}"/>
              </a:ext>
            </a:extLst>
          </p:cNvPr>
          <p:cNvSpPr txBox="1"/>
          <p:nvPr/>
        </p:nvSpPr>
        <p:spPr>
          <a:xfrm>
            <a:off x="2962480" y="4289586"/>
            <a:ext cx="858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</a:rPr>
              <a:t>Time is set when the signal crosses the comparator threshold</a:t>
            </a:r>
          </a:p>
        </p:txBody>
      </p:sp>
      <p:pic>
        <p:nvPicPr>
          <p:cNvPr id="9" name="Picture 8" descr="TimeWalk_TimeJitter.tiff">
            <a:extLst>
              <a:ext uri="{FF2B5EF4-FFF2-40B4-BE49-F238E27FC236}">
                <a16:creationId xmlns:a16="http://schemas.microsoft.com/office/drawing/2014/main" id="{6A5D0062-F226-F3E2-025E-AF89B73D1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77" t="9165" r="2105" b="12781"/>
          <a:stretch/>
        </p:blipFill>
        <p:spPr>
          <a:xfrm>
            <a:off x="8659104" y="976306"/>
            <a:ext cx="2719291" cy="20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Irradiation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0418" y="717962"/>
            <a:ext cx="8530000" cy="18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</a:rPr>
              <a:t>Irradiation causes 3 main effects: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Decrease of  charge collection efficiency due to trapping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sym typeface="Wingdings"/>
              </a:rPr>
              <a:t>Doping creation/removal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Increased leakage current, shot noise</a:t>
            </a:r>
            <a:endParaRPr lang="en-US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130000"/>
              </a:lnSpc>
            </a:pPr>
            <a:endParaRPr lang="en-US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757F4-FF29-3D48-83E4-B9013303217C}"/>
              </a:ext>
            </a:extLst>
          </p:cNvPr>
          <p:cNvSpPr txBox="1"/>
          <p:nvPr/>
        </p:nvSpPr>
        <p:spPr>
          <a:xfrm>
            <a:off x="869643" y="2301996"/>
            <a:ext cx="10477548" cy="101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The main effect in LGAD is “acceptor removal”, i.e., the reduction of the gain implant doping</a:t>
            </a:r>
          </a:p>
          <a:p>
            <a:pPr>
              <a:lnSpc>
                <a:spcPct val="130000"/>
              </a:lnSpc>
            </a:pPr>
            <a:endParaRPr lang="en-US" b="1" baseline="30000"/>
          </a:p>
          <a:p>
            <a:pPr>
              <a:lnSpc>
                <a:spcPct val="130000"/>
              </a:lnSpc>
            </a:pPr>
            <a:r>
              <a:rPr lang="en-US" b="1"/>
              <a:t>The electric field due to the gain implant decreases </a:t>
            </a:r>
            <a:r>
              <a:rPr lang="en-US">
                <a:sym typeface="Wingdings" pitchFamily="2" charset="2"/>
              </a:rPr>
              <a:t> Compensated with higher bias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692B0-36F0-3747-BB21-4339013A1605}"/>
              </a:ext>
            </a:extLst>
          </p:cNvPr>
          <p:cNvSpPr txBox="1"/>
          <p:nvPr/>
        </p:nvSpPr>
        <p:spPr>
          <a:xfrm>
            <a:off x="869643" y="3694796"/>
            <a:ext cx="6365388" cy="269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/>
              <a:t>Main technique to decrease acceptor removal: </a:t>
            </a:r>
            <a:r>
              <a:rPr lang="en-US"/>
              <a:t>carbon implantation in the gain layer</a:t>
            </a:r>
          </a:p>
          <a:p>
            <a:pPr algn="ctr">
              <a:lnSpc>
                <a:spcPct val="130000"/>
              </a:lnSpc>
            </a:pPr>
            <a:endParaRPr lang="en-US" baseline="30000"/>
          </a:p>
          <a:p>
            <a:pPr algn="ctr">
              <a:lnSpc>
                <a:spcPct val="130000"/>
              </a:lnSpc>
            </a:pPr>
            <a:endParaRPr lang="en-US" baseline="30000"/>
          </a:p>
          <a:p>
            <a:pPr>
              <a:lnSpc>
                <a:spcPct val="130000"/>
              </a:lnSpc>
            </a:pPr>
            <a:r>
              <a:rPr lang="en-US"/>
              <a:t>Carbon spoils the properties of silicon sensors.</a:t>
            </a:r>
          </a:p>
          <a:p>
            <a:pPr>
              <a:lnSpc>
                <a:spcPct val="130000"/>
              </a:lnSpc>
            </a:pPr>
            <a:r>
              <a:rPr lang="en-US"/>
              <a:t>However, </a:t>
            </a:r>
            <a:r>
              <a:rPr lang="en-US" b="1"/>
              <a:t>in the right amount and only on the gain implant, it increases the sensor rad. resistance by a factor of 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8A1F83-1BDC-B544-BB16-2EA6A4DEEF99}"/>
              </a:ext>
            </a:extLst>
          </p:cNvPr>
          <p:cNvGrpSpPr/>
          <p:nvPr/>
        </p:nvGrpSpPr>
        <p:grpSpPr>
          <a:xfrm>
            <a:off x="8439055" y="4920447"/>
            <a:ext cx="2272083" cy="1621111"/>
            <a:chOff x="7457679" y="4041934"/>
            <a:chExt cx="2108760" cy="24996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DC4652-FBDC-A34E-9252-C9FAE69A45A1}"/>
                </a:ext>
              </a:extLst>
            </p:cNvPr>
            <p:cNvSpPr/>
            <p:nvPr/>
          </p:nvSpPr>
          <p:spPr>
            <a:xfrm>
              <a:off x="7457679" y="4041934"/>
              <a:ext cx="2108760" cy="24996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B8D8CB-F079-414F-B2EE-BC168E5BF02E}"/>
                </a:ext>
              </a:extLst>
            </p:cNvPr>
            <p:cNvSpPr/>
            <p:nvPr/>
          </p:nvSpPr>
          <p:spPr>
            <a:xfrm>
              <a:off x="7457679" y="6402712"/>
              <a:ext cx="2108760" cy="1388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9CE2A3-DDD6-1640-A9BC-D30D4085E2B5}"/>
                </a:ext>
              </a:extLst>
            </p:cNvPr>
            <p:cNvSpPr/>
            <p:nvPr/>
          </p:nvSpPr>
          <p:spPr>
            <a:xfrm>
              <a:off x="7738278" y="4043195"/>
              <a:ext cx="1528591" cy="116646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60F7F-7919-364C-B283-175F166F4F9C}"/>
                </a:ext>
              </a:extLst>
            </p:cNvPr>
            <p:cNvSpPr/>
            <p:nvPr/>
          </p:nvSpPr>
          <p:spPr>
            <a:xfrm rot="5400000">
              <a:off x="7420166" y="4254541"/>
              <a:ext cx="538816" cy="13925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A9AE5C-141A-3E4F-94A9-F32C8F03451E}"/>
                </a:ext>
              </a:extLst>
            </p:cNvPr>
            <p:cNvSpPr/>
            <p:nvPr/>
          </p:nvSpPr>
          <p:spPr>
            <a:xfrm rot="5400000">
              <a:off x="9056172" y="4254540"/>
              <a:ext cx="538814" cy="13925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1A851-D8DA-2D45-9D42-5485C5F44863}"/>
                </a:ext>
              </a:extLst>
            </p:cNvPr>
            <p:cNvSpPr/>
            <p:nvPr/>
          </p:nvSpPr>
          <p:spPr>
            <a:xfrm flipV="1">
              <a:off x="7845926" y="4328613"/>
              <a:ext cx="1332265" cy="1708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2A04D8-2FF3-4C4B-974E-DF03D322F06B}"/>
              </a:ext>
            </a:extLst>
          </p:cNvPr>
          <p:cNvCxnSpPr>
            <a:cxnSpLocks/>
          </p:cNvCxnSpPr>
          <p:nvPr/>
        </p:nvCxnSpPr>
        <p:spPr>
          <a:xfrm>
            <a:off x="8933976" y="4471296"/>
            <a:ext cx="0" cy="365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C1DB10-1D3C-1E4C-AFF8-874095B783AA}"/>
              </a:ext>
            </a:extLst>
          </p:cNvPr>
          <p:cNvCxnSpPr>
            <a:cxnSpLocks/>
          </p:cNvCxnSpPr>
          <p:nvPr/>
        </p:nvCxnSpPr>
        <p:spPr>
          <a:xfrm>
            <a:off x="918774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BCD244-5FF7-4B4A-81D4-949D746F67AF}"/>
              </a:ext>
            </a:extLst>
          </p:cNvPr>
          <p:cNvCxnSpPr>
            <a:cxnSpLocks/>
          </p:cNvCxnSpPr>
          <p:nvPr/>
        </p:nvCxnSpPr>
        <p:spPr>
          <a:xfrm>
            <a:off x="9419124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79DEFF-E9B8-8D47-8839-6CB152C39DAE}"/>
              </a:ext>
            </a:extLst>
          </p:cNvPr>
          <p:cNvCxnSpPr>
            <a:cxnSpLocks/>
          </p:cNvCxnSpPr>
          <p:nvPr/>
        </p:nvCxnSpPr>
        <p:spPr>
          <a:xfrm>
            <a:off x="969528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10C8EA-914A-2944-AE7A-DE8F30CF068C}"/>
              </a:ext>
            </a:extLst>
          </p:cNvPr>
          <p:cNvCxnSpPr>
            <a:cxnSpLocks/>
          </p:cNvCxnSpPr>
          <p:nvPr/>
        </p:nvCxnSpPr>
        <p:spPr>
          <a:xfrm>
            <a:off x="9859488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B9F92F-8B8A-C644-9F1E-541C149EBA1C}"/>
              </a:ext>
            </a:extLst>
          </p:cNvPr>
          <p:cNvCxnSpPr>
            <a:cxnSpLocks/>
          </p:cNvCxnSpPr>
          <p:nvPr/>
        </p:nvCxnSpPr>
        <p:spPr>
          <a:xfrm>
            <a:off x="10023691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C3EE27-A8CA-F442-B6C9-B77CE0EBBB85}"/>
              </a:ext>
            </a:extLst>
          </p:cNvPr>
          <p:cNvCxnSpPr>
            <a:cxnSpLocks/>
          </p:cNvCxnSpPr>
          <p:nvPr/>
        </p:nvCxnSpPr>
        <p:spPr>
          <a:xfrm>
            <a:off x="1018789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786C7CE-16D5-2E47-A6DC-43B0C1B3E4CE}"/>
              </a:ext>
            </a:extLst>
          </p:cNvPr>
          <p:cNvSpPr/>
          <p:nvPr/>
        </p:nvSpPr>
        <p:spPr>
          <a:xfrm>
            <a:off x="8745764" y="5041896"/>
            <a:ext cx="1642035" cy="281294"/>
          </a:xfrm>
          <a:prstGeom prst="ellipse">
            <a:avLst/>
          </a:prstGeom>
          <a:solidFill>
            <a:schemeClr val="bg2">
              <a:alpha val="31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F70311-57D6-3245-B5FF-9EBA6532E464}"/>
              </a:ext>
            </a:extLst>
          </p:cNvPr>
          <p:cNvSpPr/>
          <p:nvPr/>
        </p:nvSpPr>
        <p:spPr>
          <a:xfrm>
            <a:off x="8057952" y="3982547"/>
            <a:ext cx="272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carbon implantation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254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Acceptor removal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845" y="819501"/>
            <a:ext cx="5293385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Unfortunate fact: </a:t>
            </a:r>
            <a:r>
              <a:rPr lang="en-US" dirty="0"/>
              <a:t>irradiation de-activate p-doping removing Boron from the reticle</a:t>
            </a:r>
          </a:p>
        </p:txBody>
      </p:sp>
      <p:pic>
        <p:nvPicPr>
          <p:cNvPr id="6" name="Picture 5" descr="LGAD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30" y="791953"/>
            <a:ext cx="3287771" cy="1602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9542" y="2663778"/>
            <a:ext cx="2700000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Boron</a:t>
            </a:r>
          </a:p>
          <a:p>
            <a:r>
              <a:rPr lang="en-US" sz="1350" dirty="0">
                <a:solidFill>
                  <a:srgbClr val="0070C0"/>
                </a:solidFill>
              </a:rPr>
              <a:t>Radiation creates Si interstitial that inactivate the Boron: </a:t>
            </a:r>
          </a:p>
          <a:p>
            <a:r>
              <a:rPr lang="en-US" sz="1350" dirty="0" err="1">
                <a:solidFill>
                  <a:srgbClr val="0070C0"/>
                </a:solidFill>
              </a:rPr>
              <a:t>Si_i</a:t>
            </a:r>
            <a:r>
              <a:rPr lang="en-US" sz="1350" dirty="0">
                <a:solidFill>
                  <a:srgbClr val="0070C0"/>
                </a:solidFill>
              </a:rPr>
              <a:t> + B_s </a:t>
            </a:r>
            <a:r>
              <a:rPr lang="en-US" sz="1350" dirty="0">
                <a:solidFill>
                  <a:srgbClr val="0070C0"/>
                </a:solidFill>
                <a:sym typeface="Wingdings"/>
              </a:rPr>
              <a:t> </a:t>
            </a:r>
            <a:r>
              <a:rPr lang="en-US" sz="1350" dirty="0" err="1">
                <a:solidFill>
                  <a:srgbClr val="0070C0"/>
                </a:solidFill>
                <a:sym typeface="Wingdings"/>
              </a:rPr>
              <a:t>Si_s</a:t>
            </a:r>
            <a:r>
              <a:rPr lang="en-US" sz="1350" dirty="0">
                <a:solidFill>
                  <a:srgbClr val="0070C0"/>
                </a:solidFill>
                <a:sym typeface="Wingdings"/>
              </a:rPr>
              <a:t> + </a:t>
            </a:r>
            <a:r>
              <a:rPr lang="en-US" sz="1350" dirty="0" err="1">
                <a:solidFill>
                  <a:srgbClr val="0070C0"/>
                </a:solidFill>
                <a:sym typeface="Wingdings"/>
              </a:rPr>
              <a:t>B_i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6648" y="4704787"/>
            <a:ext cx="2700000" cy="923330"/>
          </a:xfrm>
          <a:prstGeom prst="rect">
            <a:avLst/>
          </a:prstGeom>
          <a:noFill/>
          <a:ln w="19050">
            <a:solidFill>
              <a:srgbClr val="DB3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DB3600"/>
                </a:solidFill>
              </a:rPr>
              <a:t>Gallium is substitutional</a:t>
            </a:r>
          </a:p>
          <a:p>
            <a:r>
              <a:rPr lang="en-US" sz="1350" dirty="0">
                <a:solidFill>
                  <a:srgbClr val="DB3600"/>
                </a:solidFill>
              </a:rPr>
              <a:t>From literature, Gallium has a lower possibility to become interstitial</a:t>
            </a:r>
          </a:p>
        </p:txBody>
      </p:sp>
      <p:pic>
        <p:nvPicPr>
          <p:cNvPr id="13" name="Picture 12" descr="Screen Shot 2017-10-21 at 01.05.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989" y="2504467"/>
            <a:ext cx="3963600" cy="1241952"/>
          </a:xfrm>
          <a:prstGeom prst="rect">
            <a:avLst/>
          </a:prstGeom>
        </p:spPr>
      </p:pic>
      <p:pic>
        <p:nvPicPr>
          <p:cNvPr id="14" name="Picture 13" descr="Screen Shot 2017-10-21 at 01.08.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98" y="4588967"/>
            <a:ext cx="3998700" cy="1039150"/>
          </a:xfrm>
          <a:prstGeom prst="rect">
            <a:avLst/>
          </a:prstGeom>
        </p:spPr>
      </p:pic>
      <p:pic>
        <p:nvPicPr>
          <p:cNvPr id="15" name="Picture 14" descr="Screen Shot 2017-10-21 at 01.08.1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24" y="5695967"/>
            <a:ext cx="4187700" cy="10121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06648" y="5789179"/>
            <a:ext cx="270000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Carbon is substitutional</a:t>
            </a:r>
          </a:p>
          <a:p>
            <a:r>
              <a:rPr lang="en-US" sz="1350" dirty="0">
                <a:solidFill>
                  <a:srgbClr val="00B050"/>
                </a:solidFill>
              </a:rPr>
              <a:t>Interstitial Si interact with Carbon instead of with Boron and Gallium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263" y="3952805"/>
            <a:ext cx="6368376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Two possible solutions: 1) </a:t>
            </a:r>
            <a:r>
              <a:rPr lang="en-US"/>
              <a:t>use Gallium, 2) Add Carbon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68515" y="1609547"/>
                <a:ext cx="3529291" cy="584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800000"/>
                          </a:solidFill>
                          <a:latin typeface="Cambria Math" charset="0"/>
                        </a:rPr>
                        <m:t>𝑵</m:t>
                      </m:r>
                      <m:d>
                        <m:dPr>
                          <m:ctrlPr>
                            <a:rPr lang="mr-IN" sz="28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800" b="1" i="1">
                              <a:solidFill>
                                <a:srgbClr val="8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</m:e>
                      </m:d>
                      <m:r>
                        <a:rPr lang="en-US" sz="2800" b="1" i="1">
                          <a:solidFill>
                            <a:srgbClr val="80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800000"/>
                          </a:solidFill>
                          <a:latin typeface="Cambria Math" charset="0"/>
                        </a:rPr>
                        <m:t>𝑵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800000"/>
                              </a:solidFill>
                              <a:latin typeface="Cambria Math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solidFill>
                            <a:srgbClr val="800000"/>
                          </a:solidFill>
                          <a:latin typeface="Cambria Math" charset="0"/>
                        </a:rPr>
                        <m:t>∗</m:t>
                      </m:r>
                      <m:sSup>
                        <m:sSupPr>
                          <m:ctrlPr>
                            <a:rPr lang="mr-IN" sz="28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mr-IN" sz="2800" b="1" i="1">
                              <a:solidFill>
                                <a:srgbClr val="800000"/>
                              </a:solidFill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lang="mr-IN" sz="2800" b="1" i="1">
                              <a:solidFill>
                                <a:srgbClr val="80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800000"/>
                              </a:solidFill>
                              <a:latin typeface="Cambria Math" charset="0"/>
                            </a:rPr>
                            <m:t>𝒄</m:t>
                          </m:r>
                          <m:r>
                            <a:rPr lang="en-US" sz="2800" b="1" i="1">
                              <a:solidFill>
                                <a:srgbClr val="8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515" y="1609547"/>
                <a:ext cx="3529291" cy="584391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06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18641" y="-14288"/>
            <a:ext cx="11773359" cy="6667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Effect of acceptor removal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2706" y="5454111"/>
            <a:ext cx="8109161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To some extent, the gain layer disappearance might be  compensated by increasing the  bias voltage</a:t>
            </a:r>
          </a:p>
        </p:txBody>
      </p:sp>
      <p:pic>
        <p:nvPicPr>
          <p:cNvPr id="27" name="Picture 2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74" y="2028123"/>
            <a:ext cx="6716092" cy="3303800"/>
          </a:xfrm>
          <a:prstGeom prst="rect">
            <a:avLst/>
          </a:prstGeom>
          <a:noFill/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E54C97B-C114-4144-BF05-FCA5EDCD4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2944" y="652464"/>
          <a:ext cx="34686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900" imgH="304800" progId="Equation.3">
                  <p:embed/>
                </p:oleObj>
              </mc:Choice>
              <mc:Fallback>
                <p:oleObj name="Equation" r:id="rId3" imgW="1358900" imgH="3048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54C97B-C114-4144-BF05-FCA5EDCD4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944" y="652464"/>
                        <a:ext cx="34686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84F528-D388-B244-A513-D1B4234436DA}"/>
              </a:ext>
            </a:extLst>
          </p:cNvPr>
          <p:cNvSpPr txBox="1"/>
          <p:nvPr/>
        </p:nvSpPr>
        <p:spPr>
          <a:xfrm>
            <a:off x="1940681" y="1344284"/>
            <a:ext cx="2361688" cy="6222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Acceptor removal, 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Gain layer deactivation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46C8A1-42C2-8C40-9714-D3C943D544C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302370" y="1344285"/>
            <a:ext cx="1641231" cy="311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FBB735-2187-A043-8C2F-CE39C221ADE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121525" y="1966570"/>
            <a:ext cx="395398" cy="875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04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Impurity engineering of radiation resistance</a:t>
            </a:r>
          </a:p>
        </p:txBody>
      </p:sp>
      <p:pic>
        <p:nvPicPr>
          <p:cNvPr id="11" name="Picture 10" descr="c_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028" y="1945626"/>
            <a:ext cx="8249266" cy="3821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6076" y="6138343"/>
            <a:ext cx="8291218" cy="90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sz="1400" b="1" dirty="0">
                <a:solidFill>
                  <a:schemeClr val="accent1"/>
                </a:solidFill>
              </a:rPr>
              <a:t>Carbon addition works really well, increasing by a factor of 2-3 the radiation hardness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sz="1400" b="1" dirty="0">
                <a:solidFill>
                  <a:schemeClr val="accent1"/>
                </a:solidFill>
              </a:rPr>
              <a:t>Gallium is actually is not more  rad-hard than Boron</a:t>
            </a:r>
          </a:p>
          <a:p>
            <a:pPr>
              <a:lnSpc>
                <a:spcPct val="130000"/>
              </a:lnSpc>
            </a:pP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6729" y="4056595"/>
            <a:ext cx="1325396" cy="563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/>
              <a:t>less radiation resistance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9963" y="1826620"/>
            <a:ext cx="1325396" cy="563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/>
              <a:t>more radiation resistance: B+C </a:t>
            </a:r>
          </a:p>
        </p:txBody>
      </p:sp>
      <p:cxnSp>
        <p:nvCxnSpPr>
          <p:cNvPr id="16" name="Straight Arrow Connector 15"/>
          <p:cNvCxnSpPr>
            <a:cxnSpLocks/>
            <a:stCxn id="14" idx="2"/>
          </p:cNvCxnSpPr>
          <p:nvPr/>
        </p:nvCxnSpPr>
        <p:spPr>
          <a:xfrm flipH="1">
            <a:off x="5675587" y="2389850"/>
            <a:ext cx="487075" cy="6055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V="1">
            <a:off x="4349427" y="3836310"/>
            <a:ext cx="815098" cy="2202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09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B1DF4-1D36-1943-942A-092F7806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93574-4FC0-B64A-9DDE-C6D3A15F74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5E96E86F-BCB9-2A4F-9C1F-8076791CCC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25" y="-36513"/>
            <a:ext cx="11814175" cy="6667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/>
              <a:t>UFSD temporal resolution in thinner sensors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766F7-2732-9E4D-A921-F4D357EED3CA}"/>
              </a:ext>
            </a:extLst>
          </p:cNvPr>
          <p:cNvSpPr txBox="1"/>
          <p:nvPr/>
        </p:nvSpPr>
        <p:spPr>
          <a:xfrm>
            <a:off x="2730984" y="2558634"/>
            <a:ext cx="2755417" cy="9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>
                <a:solidFill>
                  <a:srgbClr val="000000"/>
                </a:solidFill>
              </a:rPr>
              <a:t>Non uniform ionization:</a:t>
            </a:r>
          </a:p>
          <a:p>
            <a:pPr>
              <a:lnSpc>
                <a:spcPct val="130000"/>
              </a:lnSpc>
            </a:pPr>
            <a:endParaRPr lang="en-US" sz="1400" b="1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400" b="1">
                <a:solidFill>
                  <a:srgbClr val="000000"/>
                </a:solidFill>
              </a:rPr>
              <a:t>Physical limit of UFSD sensors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7589D9-771F-2149-AA1E-DFA38202517B}"/>
              </a:ext>
            </a:extLst>
          </p:cNvPr>
          <p:cNvSpPr txBox="1"/>
          <p:nvPr/>
        </p:nvSpPr>
        <p:spPr>
          <a:xfrm>
            <a:off x="5651756" y="1181119"/>
            <a:ext cx="6490823" cy="133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UFSD temporal resolution improves in thinner sensors:</a:t>
            </a:r>
          </a:p>
          <a:p>
            <a:pPr>
              <a:lnSpc>
                <a:spcPct val="130000"/>
              </a:lnSpc>
            </a:pPr>
            <a:r>
              <a:rPr lang="en-US" sz="1600" b="1" dirty="0"/>
              <a:t> ==&gt; reasonable to expect 10-20 ps for 10-20 </a:t>
            </a:r>
            <a:r>
              <a:rPr lang="en-US" sz="1600" b="1" dirty="0">
                <a:latin typeface="Symbol" pitchFamily="2" charset="2"/>
              </a:rPr>
              <a:t>m</a:t>
            </a:r>
            <a:r>
              <a:rPr lang="en-US" sz="1600" b="1" dirty="0"/>
              <a:t>m thick sensors.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Be aware: very difficult to do timing with small signals… power consumption increases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84A3B8-2818-9340-AEAA-B98974EB4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64" y="3978139"/>
            <a:ext cx="4881202" cy="272164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73FBC8-BBFB-E646-B77D-1CDD81BA3811}"/>
              </a:ext>
            </a:extLst>
          </p:cNvPr>
          <p:cNvCxnSpPr>
            <a:cxnSpLocks/>
          </p:cNvCxnSpPr>
          <p:nvPr/>
        </p:nvCxnSpPr>
        <p:spPr>
          <a:xfrm>
            <a:off x="1389678" y="4756278"/>
            <a:ext cx="6113622" cy="1333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Chart, line chart&#10;&#10;Description automatically generated">
            <a:extLst>
              <a:ext uri="{FF2B5EF4-FFF2-40B4-BE49-F238E27FC236}">
                <a16:creationId xmlns:a16="http://schemas.microsoft.com/office/drawing/2014/main" id="{C4A23063-E88E-CC4A-9868-5D85053A70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56" y="1922462"/>
            <a:ext cx="4679526" cy="3119684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6A48C5-CA11-5240-9FA3-C1C4B4E44067}"/>
              </a:ext>
            </a:extLst>
          </p:cNvPr>
          <p:cNvCxnSpPr>
            <a:cxnSpLocks/>
          </p:cNvCxnSpPr>
          <p:nvPr/>
        </p:nvCxnSpPr>
        <p:spPr>
          <a:xfrm>
            <a:off x="5186264" y="2303262"/>
            <a:ext cx="2995835" cy="3515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F3A198-A86C-0347-ADDE-6A1FD9501828}"/>
              </a:ext>
            </a:extLst>
          </p:cNvPr>
          <p:cNvSpPr/>
          <p:nvPr/>
        </p:nvSpPr>
        <p:spPr>
          <a:xfrm rot="20732797">
            <a:off x="7415185" y="5818595"/>
            <a:ext cx="852952" cy="30409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59FCF5-9472-6946-B166-F97CBE500472}"/>
              </a:ext>
            </a:extLst>
          </p:cNvPr>
          <p:cNvSpPr txBox="1"/>
          <p:nvPr/>
        </p:nvSpPr>
        <p:spPr>
          <a:xfrm>
            <a:off x="1503315" y="4357690"/>
            <a:ext cx="1726774" cy="28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FBK UFSD32 production</a:t>
            </a:r>
          </a:p>
        </p:txBody>
      </p:sp>
    </p:spTree>
    <p:extLst>
      <p:ext uri="{BB962C8B-B14F-4D97-AF65-F5344CB8AC3E}">
        <p14:creationId xmlns:p14="http://schemas.microsoft.com/office/powerpoint/2010/main" val="3646512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0687-C935-7B05-56A1-CD4B5B82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803B9-0B00-0A92-6C92-56345307F6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838782E-9AE3-9C98-5163-93B5655F84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25" y="-14288"/>
            <a:ext cx="11814175" cy="666751"/>
          </a:xfrm>
          <a:prstGeom prst="rect">
            <a:avLst/>
          </a:prstGeom>
        </p:spPr>
        <p:txBody>
          <a:bodyPr/>
          <a:lstStyle/>
          <a:p>
            <a:r>
              <a:rPr lang="en-IT" dirty="0"/>
              <a:t>RSD spatial resolution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2F342-F408-B9D8-FBEE-007880A946A7}"/>
              </a:ext>
            </a:extLst>
          </p:cNvPr>
          <p:cNvSpPr txBox="1"/>
          <p:nvPr/>
        </p:nvSpPr>
        <p:spPr>
          <a:xfrm>
            <a:off x="437787" y="1803902"/>
            <a:ext cx="4782388" cy="341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RSDs at gain = 30 achieve a spatial resolution of about 2-3% of the pitch size:</a:t>
            </a:r>
          </a:p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RSD: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1300 x 1300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40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450 x 450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15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  <a:endParaRPr lang="en-IT" b="1" baseline="30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b="1" baseline="30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b="1" baseline="30000" dirty="0"/>
          </a:p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Traditional standard pixel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1300 x 1300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920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450 x 450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320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  <a:endParaRPr lang="en-IT" b="1" baseline="30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A2E051-9EFC-4B90-6EB2-717014A10752}"/>
              </a:ext>
            </a:extLst>
          </p:cNvPr>
          <p:cNvGrpSpPr/>
          <p:nvPr/>
        </p:nvGrpSpPr>
        <p:grpSpPr>
          <a:xfrm>
            <a:off x="4823729" y="1153531"/>
            <a:ext cx="7270959" cy="5235694"/>
            <a:chOff x="1016000" y="250256"/>
            <a:chExt cx="10607040" cy="66077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7E9E49-1672-9763-24E0-0D5AFD66C6F9}"/>
                </a:ext>
              </a:extLst>
            </p:cNvPr>
            <p:cNvGrpSpPr/>
            <p:nvPr/>
          </p:nvGrpSpPr>
          <p:grpSpPr>
            <a:xfrm>
              <a:off x="1016000" y="250256"/>
              <a:ext cx="10607040" cy="6607744"/>
              <a:chOff x="0" y="-532533"/>
              <a:chExt cx="19767257" cy="19241235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CE5E0A50-08C3-CB24-B568-A3F96377192A}"/>
                  </a:ext>
                </a:extLst>
              </p:cNvPr>
              <p:cNvGraphicFramePr/>
              <p:nvPr/>
            </p:nvGraphicFramePr>
            <p:xfrm>
              <a:off x="0" y="9783954"/>
              <a:ext cx="19767257" cy="89247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0A365EF7-D3C8-839B-EA95-ADBBE3E9A99D}"/>
                  </a:ext>
                </a:extLst>
              </p:cNvPr>
              <p:cNvGraphicFramePr/>
              <p:nvPr/>
            </p:nvGraphicFramePr>
            <p:xfrm>
              <a:off x="582785" y="-532533"/>
              <a:ext cx="18753477" cy="103952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A20CD2-7B15-B8F3-20B2-A1BD9DA2B95E}"/>
                </a:ext>
              </a:extLst>
            </p:cNvPr>
            <p:cNvCxnSpPr/>
            <p:nvPr/>
          </p:nvCxnSpPr>
          <p:spPr>
            <a:xfrm>
              <a:off x="5567680" y="926010"/>
              <a:ext cx="0" cy="2174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5911C8-4A95-8A4A-B508-B93D2CCBB278}"/>
              </a:ext>
            </a:extLst>
          </p:cNvPr>
          <p:cNvSpPr txBox="1"/>
          <p:nvPr/>
        </p:nvSpPr>
        <p:spPr>
          <a:xfrm>
            <a:off x="7996445" y="1688970"/>
            <a:ext cx="981359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 dirty="0"/>
              <a:t>g</a:t>
            </a:r>
            <a:r>
              <a:rPr lang="en-IT" sz="1400" b="1" dirty="0"/>
              <a:t>ain = 30</a:t>
            </a:r>
          </a:p>
        </p:txBody>
      </p:sp>
    </p:spTree>
    <p:extLst>
      <p:ext uri="{BB962C8B-B14F-4D97-AF65-F5344CB8AC3E}">
        <p14:creationId xmlns:p14="http://schemas.microsoft.com/office/powerpoint/2010/main" val="137763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F6BAE-015B-E722-2188-01C21472B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74672-D9E2-2A58-69F1-0060769A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870F9-D74A-0618-958C-AE5B386BF2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F13A516-007D-CD5D-E956-B57211609C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596" y="-41414"/>
            <a:ext cx="11746634" cy="666751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First design innovation: </a:t>
            </a:r>
            <a:r>
              <a:rPr lang="en-US" sz="3200" dirty="0">
                <a:solidFill>
                  <a:schemeClr val="accent1"/>
                </a:solidFill>
              </a:rPr>
              <a:t>low gain avalanche diode (LGAD)</a:t>
            </a:r>
            <a:endParaRPr lang="en-IT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77EE2-3570-2106-3BDC-50922EACF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463" y="880089"/>
            <a:ext cx="3383889" cy="2548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30948F-21C9-BFBB-3DB1-A312A37ADE6D}"/>
              </a:ext>
            </a:extLst>
          </p:cNvPr>
          <p:cNvSpPr txBox="1"/>
          <p:nvPr/>
        </p:nvSpPr>
        <p:spPr>
          <a:xfrm>
            <a:off x="681622" y="3894497"/>
            <a:ext cx="10690697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In LGAD, a  moderately p-doped implant creates a volume of high field, where charge multiplication happens.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CA1F73-F315-A930-8FC4-0FB361CF643F}"/>
              </a:ext>
            </a:extLst>
          </p:cNvPr>
          <p:cNvSpPr/>
          <p:nvPr/>
        </p:nvSpPr>
        <p:spPr>
          <a:xfrm>
            <a:off x="9735392" y="2936511"/>
            <a:ext cx="218567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/>
              <a:t>The gain layer: </a:t>
            </a:r>
          </a:p>
          <a:p>
            <a:r>
              <a:rPr lang="en-US" sz="1400"/>
              <a:t>a parallel plate capacitor with high field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86AEDA-31AF-BE47-8D72-BBDC66452E3F}"/>
              </a:ext>
            </a:extLst>
          </p:cNvPr>
          <p:cNvSpPr/>
          <p:nvPr/>
        </p:nvSpPr>
        <p:spPr>
          <a:xfrm>
            <a:off x="9291649" y="1566519"/>
            <a:ext cx="2098714" cy="109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A080B-9A3D-74E5-FE6D-15E8AD47E80D}"/>
              </a:ext>
            </a:extLst>
          </p:cNvPr>
          <p:cNvSpPr/>
          <p:nvPr/>
        </p:nvSpPr>
        <p:spPr>
          <a:xfrm>
            <a:off x="9628970" y="1566519"/>
            <a:ext cx="1528591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7F46B3-ADE9-48CA-5C5A-76B2F9BFE900}"/>
              </a:ext>
            </a:extLst>
          </p:cNvPr>
          <p:cNvSpPr/>
          <p:nvPr/>
        </p:nvSpPr>
        <p:spPr>
          <a:xfrm rot="5400000">
            <a:off x="9116686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AF5E8-D9E8-9FBD-75A5-6173A6C3651B}"/>
              </a:ext>
            </a:extLst>
          </p:cNvPr>
          <p:cNvSpPr/>
          <p:nvPr/>
        </p:nvSpPr>
        <p:spPr>
          <a:xfrm rot="5400000">
            <a:off x="10752691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C282E-3108-22BC-9EBF-A029F9DEC0F2}"/>
              </a:ext>
            </a:extLst>
          </p:cNvPr>
          <p:cNvSpPr/>
          <p:nvPr/>
        </p:nvSpPr>
        <p:spPr>
          <a:xfrm>
            <a:off x="9728122" y="2250943"/>
            <a:ext cx="1342834" cy="840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89474-13F3-21BD-D4FC-AA4E15EB1C2B}"/>
              </a:ext>
            </a:extLst>
          </p:cNvPr>
          <p:cNvSpPr txBox="1"/>
          <p:nvPr/>
        </p:nvSpPr>
        <p:spPr>
          <a:xfrm>
            <a:off x="8628396" y="1770625"/>
            <a:ext cx="647934" cy="333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0"/>
              <a:t>zoom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3857E0-9117-E512-4836-D413FB3B3DE9}"/>
              </a:ext>
            </a:extLst>
          </p:cNvPr>
          <p:cNvCxnSpPr>
            <a:cxnSpLocks/>
          </p:cNvCxnSpPr>
          <p:nvPr/>
        </p:nvCxnSpPr>
        <p:spPr>
          <a:xfrm>
            <a:off x="8322496" y="2103858"/>
            <a:ext cx="1017280" cy="559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10D17F-5E55-71AE-BAC4-3537594D4B93}"/>
              </a:ext>
            </a:extLst>
          </p:cNvPr>
          <p:cNvCxnSpPr>
            <a:cxnSpLocks/>
          </p:cNvCxnSpPr>
          <p:nvPr/>
        </p:nvCxnSpPr>
        <p:spPr>
          <a:xfrm flipV="1">
            <a:off x="8348745" y="1566519"/>
            <a:ext cx="991031" cy="139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F337AB-9406-8E5B-4C5B-EF803BEDD1A0}"/>
              </a:ext>
            </a:extLst>
          </p:cNvPr>
          <p:cNvSpPr txBox="1"/>
          <p:nvPr/>
        </p:nvSpPr>
        <p:spPr>
          <a:xfrm>
            <a:off x="9616821" y="1712438"/>
            <a:ext cx="1418978" cy="4898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/>
              <a:t>Drift area with gain</a:t>
            </a:r>
          </a:p>
          <a:p>
            <a:pPr>
              <a:lnSpc>
                <a:spcPct val="130000"/>
              </a:lnSpc>
            </a:pPr>
            <a:r>
              <a:rPr lang="en-US" sz="1050" b="1"/>
              <a:t>0.5 – 2 </a:t>
            </a:r>
            <a:r>
              <a:rPr lang="en-US" sz="1050" b="1">
                <a:latin typeface="Symbol" pitchFamily="2" charset="2"/>
              </a:rPr>
              <a:t>m</a:t>
            </a:r>
            <a:r>
              <a:rPr lang="en-US" sz="1050" b="1"/>
              <a:t>m long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3A8AC4-7B43-A4AE-F6A2-1048B46AE808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0792326" y="2115062"/>
            <a:ext cx="35904" cy="821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99FFA8-ED14-82A0-5A0A-77C6B3421802}"/>
              </a:ext>
            </a:extLst>
          </p:cNvPr>
          <p:cNvCxnSpPr/>
          <p:nvPr/>
        </p:nvCxnSpPr>
        <p:spPr>
          <a:xfrm>
            <a:off x="10988410" y="1781121"/>
            <a:ext cx="0" cy="4316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3819057-12A6-80B5-23C5-65E9C71C4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0"/>
          <a:stretch/>
        </p:blipFill>
        <p:spPr>
          <a:xfrm>
            <a:off x="881628" y="881103"/>
            <a:ext cx="3383888" cy="2625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D3E31-C18A-A70D-B5C8-46866A3122F7}"/>
              </a:ext>
            </a:extLst>
          </p:cNvPr>
          <p:cNvSpPr txBox="1"/>
          <p:nvPr/>
        </p:nvSpPr>
        <p:spPr>
          <a:xfrm>
            <a:off x="1570247" y="3005874"/>
            <a:ext cx="2826415" cy="3770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Traditional Silicon Detector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0D502C-D3D1-5E36-93C7-731729DDCBB7}"/>
              </a:ext>
            </a:extLst>
          </p:cNvPr>
          <p:cNvSpPr txBox="1"/>
          <p:nvPr/>
        </p:nvSpPr>
        <p:spPr>
          <a:xfrm>
            <a:off x="5244806" y="3007152"/>
            <a:ext cx="2885726" cy="3770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Low-gain avalanche diode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C53E6F-AB1C-0124-DED6-DACA0D7A494F}"/>
              </a:ext>
            </a:extLst>
          </p:cNvPr>
          <p:cNvSpPr/>
          <p:nvPr/>
        </p:nvSpPr>
        <p:spPr>
          <a:xfrm>
            <a:off x="5888486" y="2072004"/>
            <a:ext cx="14119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p+ gain implant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F4DC0-09DC-0432-C5F3-ED33BAD0C89F}"/>
              </a:ext>
            </a:extLst>
          </p:cNvPr>
          <p:cNvSpPr txBox="1"/>
          <p:nvPr/>
        </p:nvSpPr>
        <p:spPr>
          <a:xfrm>
            <a:off x="11414836" y="1741995"/>
            <a:ext cx="865943" cy="412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~1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E5D460-9568-F6FE-BC3F-BD1D72943241}"/>
              </a:ext>
            </a:extLst>
          </p:cNvPr>
          <p:cNvCxnSpPr>
            <a:cxnSpLocks/>
          </p:cNvCxnSpPr>
          <p:nvPr/>
        </p:nvCxnSpPr>
        <p:spPr>
          <a:xfrm>
            <a:off x="11455951" y="1578550"/>
            <a:ext cx="0" cy="767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1DD5337-E4AD-DF09-DCD3-27FC427B6DEF}"/>
              </a:ext>
            </a:extLst>
          </p:cNvPr>
          <p:cNvSpPr txBox="1"/>
          <p:nvPr/>
        </p:nvSpPr>
        <p:spPr>
          <a:xfrm>
            <a:off x="588028" y="4829463"/>
            <a:ext cx="11259779" cy="772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It turned out that the LGAD design </a:t>
            </a:r>
            <a:r>
              <a:rPr lang="en-US" b="1" dirty="0"/>
              <a:t>does not solve the charge-trapping problem as the LGAD mechanism does not work well in high radiation environments (above 2-3E15 1-MeV </a:t>
            </a:r>
            <a:r>
              <a:rPr lang="en-US" b="1" dirty="0" err="1"/>
              <a:t>n</a:t>
            </a:r>
            <a:r>
              <a:rPr lang="en-US" b="1" baseline="-25000" dirty="0" err="1"/>
              <a:t>eq</a:t>
            </a:r>
            <a:r>
              <a:rPr lang="en-US" b="1" dirty="0"/>
              <a:t>/cm</a:t>
            </a:r>
            <a:r>
              <a:rPr lang="en-US" b="1" baseline="30000" dirty="0"/>
              <a:t>2</a:t>
            </a:r>
            <a:r>
              <a:rPr lang="en-US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39164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D51858-0229-B7BD-E934-E8D2966B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50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9E852-772B-F0F1-EA54-F5144F283C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7EA798-EFA8-76FB-20EA-3AB884433A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25" y="-14288"/>
            <a:ext cx="11814175" cy="666751"/>
          </a:xfrm>
          <a:prstGeom prst="rect">
            <a:avLst/>
          </a:prstGeom>
        </p:spPr>
        <p:txBody>
          <a:bodyPr/>
          <a:lstStyle/>
          <a:p>
            <a:r>
              <a:rPr lang="en-IT" dirty="0"/>
              <a:t>RSD temporal resolution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0C002E-3139-AA7E-B86D-5C7CAC55D17D}"/>
              </a:ext>
            </a:extLst>
          </p:cNvPr>
          <p:cNvGrpSpPr/>
          <p:nvPr/>
        </p:nvGrpSpPr>
        <p:grpSpPr>
          <a:xfrm>
            <a:off x="1612964" y="2176040"/>
            <a:ext cx="9218784" cy="4178660"/>
            <a:chOff x="-304800" y="330201"/>
            <a:chExt cx="14523848" cy="7041078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BE7CEE2E-F575-732B-B2E3-7935D149C77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304800" y="330201"/>
            <a:ext cx="14523848" cy="7041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20C4BD-F5AD-6548-2576-05E44118C10C}"/>
                </a:ext>
              </a:extLst>
            </p:cNvPr>
            <p:cNvCxnSpPr/>
            <p:nvPr/>
          </p:nvCxnSpPr>
          <p:spPr>
            <a:xfrm>
              <a:off x="4881880" y="4012110"/>
              <a:ext cx="0" cy="2174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192C81-3CAE-96A9-F653-B40E6A3EEAEB}"/>
              </a:ext>
            </a:extLst>
          </p:cNvPr>
          <p:cNvSpPr txBox="1"/>
          <p:nvPr/>
        </p:nvSpPr>
        <p:spPr>
          <a:xfrm>
            <a:off x="4967561" y="4346393"/>
            <a:ext cx="981359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 dirty="0"/>
              <a:t>g</a:t>
            </a:r>
            <a:r>
              <a:rPr lang="en-IT" sz="1400" b="1" dirty="0"/>
              <a:t>ain = 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A5871-67BC-86E2-E806-C2B3F255E1D3}"/>
              </a:ext>
            </a:extLst>
          </p:cNvPr>
          <p:cNvSpPr txBox="1"/>
          <p:nvPr/>
        </p:nvSpPr>
        <p:spPr>
          <a:xfrm>
            <a:off x="1550532" y="955827"/>
            <a:ext cx="9343649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The resolution </a:t>
            </a:r>
            <a:r>
              <a:rPr lang="en-IT" dirty="0"/>
              <a:t>depends mostly upon the signal size and </a:t>
            </a:r>
            <a:r>
              <a:rPr lang="en-IT" b="1" dirty="0"/>
              <a:t>weakly on the pixel size</a:t>
            </a:r>
          </a:p>
          <a:p>
            <a:pPr>
              <a:lnSpc>
                <a:spcPct val="130000"/>
              </a:lnSpc>
            </a:pPr>
            <a:r>
              <a:rPr lang="en-IT" dirty="0"/>
              <a:t>RSDs at gain = 30 achieve a temporal jitter of about 20 ps</a:t>
            </a:r>
          </a:p>
        </p:txBody>
      </p:sp>
    </p:spTree>
    <p:extLst>
      <p:ext uri="{BB962C8B-B14F-4D97-AF65-F5344CB8AC3E}">
        <p14:creationId xmlns:p14="http://schemas.microsoft.com/office/powerpoint/2010/main" val="1787898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D09739-B89D-61F5-A3BF-59DC61A32A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7624" y="98587"/>
            <a:ext cx="11784376" cy="553709"/>
          </a:xfrm>
          <a:prstGeom prst="rect">
            <a:avLst/>
          </a:prstGeom>
        </p:spPr>
        <p:txBody>
          <a:bodyPr tIns="35203">
            <a:normAutofit fontScale="90000"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/>
              <a:t>Why low gain? Shot noise in LGAD - APD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998308" y="3209878"/>
          <a:ext cx="76390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78200" imgH="368300" progId="Equation.3">
                  <p:embed/>
                </p:oleObj>
              </mc:Choice>
              <mc:Fallback>
                <p:oleObj name="Equation" r:id="rId3" imgW="3378200" imgH="368300" progId="Equation.3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8308" y="3209878"/>
                        <a:ext cx="7639050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939212" y="1435907"/>
            <a:ext cx="3977635" cy="1469106"/>
            <a:chOff x="1383583" y="2146518"/>
            <a:chExt cx="5738137" cy="1469106"/>
          </a:xfrm>
        </p:grpSpPr>
        <p:sp>
          <p:nvSpPr>
            <p:cNvPr id="12" name="Rectangle 11"/>
            <p:cNvSpPr/>
            <p:nvPr/>
          </p:nvSpPr>
          <p:spPr>
            <a:xfrm>
              <a:off x="1395647" y="2146518"/>
              <a:ext cx="5724549" cy="1462455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5382" y="2332206"/>
              <a:ext cx="4928300" cy="201965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97171" y="2149410"/>
              <a:ext cx="5724549" cy="16985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83583" y="3445774"/>
              <a:ext cx="5724549" cy="16985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98128" y="1885428"/>
            <a:ext cx="447558" cy="413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dg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78282" y="1870668"/>
            <a:ext cx="0" cy="5101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5137" y="1931775"/>
            <a:ext cx="402674" cy="413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ds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046322" y="1652157"/>
            <a:ext cx="0" cy="8684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86" name="Group 16385"/>
          <p:cNvGrpSpPr/>
          <p:nvPr/>
        </p:nvGrpSpPr>
        <p:grpSpPr>
          <a:xfrm>
            <a:off x="6670693" y="1806285"/>
            <a:ext cx="893712" cy="928878"/>
            <a:chOff x="6643224" y="2642785"/>
            <a:chExt cx="998690" cy="942787"/>
          </a:xfrm>
        </p:grpSpPr>
        <p:grpSp>
          <p:nvGrpSpPr>
            <p:cNvPr id="50" name="Group 49"/>
            <p:cNvGrpSpPr/>
            <p:nvPr/>
          </p:nvGrpSpPr>
          <p:grpSpPr>
            <a:xfrm>
              <a:off x="6921504" y="2642785"/>
              <a:ext cx="720410" cy="235279"/>
              <a:chOff x="1731433" y="2336799"/>
              <a:chExt cx="900918" cy="386942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731433" y="2336799"/>
                <a:ext cx="472101" cy="364067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203533" y="2365636"/>
                <a:ext cx="428818" cy="35810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828744" y="2878621"/>
              <a:ext cx="720410" cy="235279"/>
              <a:chOff x="1731433" y="2336799"/>
              <a:chExt cx="900918" cy="38694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731433" y="2336799"/>
                <a:ext cx="472101" cy="364067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203533" y="2365636"/>
                <a:ext cx="428818" cy="35810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735984" y="3114457"/>
              <a:ext cx="720410" cy="235279"/>
              <a:chOff x="1731433" y="2336799"/>
              <a:chExt cx="900918" cy="386942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731433" y="2336799"/>
                <a:ext cx="472101" cy="364067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03533" y="2365636"/>
                <a:ext cx="428818" cy="35810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643224" y="3350293"/>
              <a:ext cx="720410" cy="235279"/>
              <a:chOff x="1731433" y="2336799"/>
              <a:chExt cx="900918" cy="38694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731433" y="2336799"/>
                <a:ext cx="472101" cy="364067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203533" y="2365636"/>
                <a:ext cx="428818" cy="35810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</p:grpSp>
      <p:cxnSp>
        <p:nvCxnSpPr>
          <p:cNvPr id="63" name="Straight Arrow Connector 62"/>
          <p:cNvCxnSpPr/>
          <p:nvPr/>
        </p:nvCxnSpPr>
        <p:spPr>
          <a:xfrm flipH="1">
            <a:off x="6868732" y="1188518"/>
            <a:ext cx="612665" cy="1989687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666941" y="1820041"/>
            <a:ext cx="0" cy="5101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285161" y="1802111"/>
            <a:ext cx="308098" cy="413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L</a:t>
            </a:r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6094122" y="775956"/>
            <a:ext cx="689018" cy="660210"/>
            <a:chOff x="1843" y="1697"/>
            <a:chExt cx="576" cy="619"/>
          </a:xfrm>
        </p:grpSpPr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1843" y="1697"/>
              <a:ext cx="576" cy="619"/>
              <a:chOff x="3456" y="3426"/>
              <a:chExt cx="576" cy="619"/>
            </a:xfrm>
          </p:grpSpPr>
          <p:sp>
            <p:nvSpPr>
              <p:cNvPr id="71" name="Line 55"/>
              <p:cNvSpPr>
                <a:spLocks noChangeShapeType="1"/>
              </p:cNvSpPr>
              <p:nvPr/>
            </p:nvSpPr>
            <p:spPr bwMode="auto">
              <a:xfrm>
                <a:off x="3456" y="3658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AutoShape 56"/>
              <p:cNvSpPr>
                <a:spLocks noChangeArrowheads="1"/>
              </p:cNvSpPr>
              <p:nvPr/>
            </p:nvSpPr>
            <p:spPr bwMode="auto">
              <a:xfrm rot="5400000">
                <a:off x="3526" y="3496"/>
                <a:ext cx="461" cy="32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Line 55"/>
              <p:cNvSpPr>
                <a:spLocks noChangeShapeType="1"/>
              </p:cNvSpPr>
              <p:nvPr/>
            </p:nvSpPr>
            <p:spPr bwMode="auto">
              <a:xfrm>
                <a:off x="3456" y="3658"/>
                <a:ext cx="0" cy="3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43" y="1699"/>
              <a:ext cx="576" cy="461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89" name="TextBox 16388"/>
          <p:cNvSpPr txBox="1"/>
          <p:nvPr/>
        </p:nvSpPr>
        <p:spPr>
          <a:xfrm>
            <a:off x="4356374" y="2380789"/>
            <a:ext cx="1619354" cy="2886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000000"/>
                </a:solidFill>
              </a:rPr>
              <a:t>Bulk Leakage current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18664" y="2324010"/>
            <a:ext cx="1114408" cy="2886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000000"/>
                </a:solidFill>
              </a:rPr>
              <a:t>Signal current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17108" y="2476479"/>
            <a:ext cx="1229824" cy="2886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000000"/>
                </a:solidFill>
              </a:rPr>
              <a:t>Surface current</a:t>
            </a:r>
          </a:p>
        </p:txBody>
      </p:sp>
      <p:graphicFrame>
        <p:nvGraphicFramePr>
          <p:cNvPr id="90" name="Object 89"/>
          <p:cNvGraphicFramePr>
            <a:graphicFrameLocks noChangeAspect="1"/>
          </p:cNvGraphicFramePr>
          <p:nvPr/>
        </p:nvGraphicFramePr>
        <p:xfrm>
          <a:off x="1998309" y="4266095"/>
          <a:ext cx="28559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800" imgH="825500" progId="Equation.3">
                  <p:embed/>
                </p:oleObj>
              </mc:Choice>
              <mc:Fallback>
                <p:oleObj name="Equation" r:id="rId5" imgW="1955800" imgH="825500" progId="Equation.3">
                  <p:embed/>
                  <p:pic>
                    <p:nvPicPr>
                      <p:cNvPr id="90" name="Object 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8309" y="4266095"/>
                        <a:ext cx="2855913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2011169" y="5669401"/>
            <a:ext cx="2970024" cy="9217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k = e/h ionization rate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x = excess noise index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M = gain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99170" y="2151066"/>
            <a:ext cx="1656223" cy="4135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gain layer p+</a:t>
            </a:r>
          </a:p>
        </p:txBody>
      </p:sp>
      <p:cxnSp>
        <p:nvCxnSpPr>
          <p:cNvPr id="95" name="Straight Arrow Connector 94"/>
          <p:cNvCxnSpPr>
            <a:stCxn id="96" idx="1"/>
          </p:cNvCxnSpPr>
          <p:nvPr/>
        </p:nvCxnSpPr>
        <p:spPr>
          <a:xfrm flipH="1" flipV="1">
            <a:off x="7586278" y="1478337"/>
            <a:ext cx="678262" cy="3006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264540" y="1572156"/>
            <a:ext cx="1773242" cy="4135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n++ electrode</a:t>
            </a:r>
          </a:p>
        </p:txBody>
      </p:sp>
      <p:cxnSp>
        <p:nvCxnSpPr>
          <p:cNvPr id="97" name="Straight Arrow Connector 96"/>
          <p:cNvCxnSpPr>
            <a:stCxn id="94" idx="1"/>
          </p:cNvCxnSpPr>
          <p:nvPr/>
        </p:nvCxnSpPr>
        <p:spPr>
          <a:xfrm flipH="1" flipV="1">
            <a:off x="7606811" y="1661225"/>
            <a:ext cx="692359" cy="6966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264540" y="2714782"/>
            <a:ext cx="1789272" cy="4135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p++ electrode</a:t>
            </a:r>
          </a:p>
        </p:txBody>
      </p:sp>
      <p:cxnSp>
        <p:nvCxnSpPr>
          <p:cNvPr id="99" name="Straight Arrow Connector 98"/>
          <p:cNvCxnSpPr>
            <a:stCxn id="98" idx="1"/>
          </p:cNvCxnSpPr>
          <p:nvPr/>
        </p:nvCxnSpPr>
        <p:spPr>
          <a:xfrm flipH="1" flipV="1">
            <a:off x="7574880" y="2799249"/>
            <a:ext cx="689660" cy="1223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04" name="Straight Arrow Connector 16403"/>
          <p:cNvCxnSpPr>
            <a:stCxn id="16408" idx="0"/>
            <a:endCxn id="16405" idx="4"/>
          </p:cNvCxnSpPr>
          <p:nvPr/>
        </p:nvCxnSpPr>
        <p:spPr>
          <a:xfrm flipV="1">
            <a:off x="8172450" y="4011973"/>
            <a:ext cx="942882" cy="15728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5" name="Oval 16404"/>
          <p:cNvSpPr/>
          <p:nvPr/>
        </p:nvSpPr>
        <p:spPr>
          <a:xfrm>
            <a:off x="8723760" y="3267891"/>
            <a:ext cx="783144" cy="74408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408" name="Object 16407"/>
          <p:cNvGraphicFramePr>
            <a:graphicFrameLocks noChangeAspect="1"/>
          </p:cNvGraphicFramePr>
          <p:nvPr/>
        </p:nvGraphicFramePr>
        <p:xfrm>
          <a:off x="6505575" y="5584825"/>
          <a:ext cx="33337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5200" imgH="749300" progId="Equation.3">
                  <p:embed/>
                </p:oleObj>
              </mc:Choice>
              <mc:Fallback>
                <p:oleObj name="Equation" r:id="rId7" imgW="2235200" imgH="749300" progId="Equation.3">
                  <p:embed/>
                  <p:pic>
                    <p:nvPicPr>
                      <p:cNvPr id="16408" name="Object 1640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5575" y="5584825"/>
                        <a:ext cx="3333750" cy="111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7438225" y="4254863"/>
            <a:ext cx="2593924" cy="1201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Correction factor to the standard Shot noise,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due to  the  noise of the multiplication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3011232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7C154-7D44-9DD0-455E-FD7944A0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89493-5B69-E84F-185F-8085E17C02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39B0E-9637-2187-4D8C-368B84FE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2012: Silicon sensors as timing detectors</a:t>
            </a:r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0ACC2934-4420-C4DA-2DAA-E5A5AEA728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890" y="1712825"/>
            <a:ext cx="5024435" cy="3748567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D56328E-E950-65ED-E079-FE133FFD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25" y="1712825"/>
            <a:ext cx="5987944" cy="2006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3D76A-D828-B52E-5020-50808F13362F}"/>
              </a:ext>
            </a:extLst>
          </p:cNvPr>
          <p:cNvSpPr txBox="1"/>
          <p:nvPr/>
        </p:nvSpPr>
        <p:spPr>
          <a:xfrm>
            <a:off x="4746654" y="5713272"/>
            <a:ext cx="2467342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RD50 June 2012, Bari</a:t>
            </a:r>
          </a:p>
        </p:txBody>
      </p:sp>
    </p:spTree>
    <p:extLst>
      <p:ext uri="{BB962C8B-B14F-4D97-AF65-F5344CB8AC3E}">
        <p14:creationId xmlns:p14="http://schemas.microsoft.com/office/powerpoint/2010/main" val="99118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4831-692F-8E3D-A3FA-64FC386D51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7825" y="11575"/>
            <a:ext cx="11814175" cy="666751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200" dirty="0"/>
              <a:t>Why internal signal multiplication improves timing?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B2A38-3208-E166-511A-34DE42E136FC}"/>
              </a:ext>
            </a:extLst>
          </p:cNvPr>
          <p:cNvSpPr txBox="1"/>
          <p:nvPr/>
        </p:nvSpPr>
        <p:spPr>
          <a:xfrm>
            <a:off x="587754" y="4108610"/>
            <a:ext cx="5304477" cy="14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“Low gain” </a:t>
            </a:r>
            <a:r>
              <a:rPr lang="en-US" dirty="0"/>
              <a:t>needs to be understood in connection with the noise of the electronics: it is the range of gain with an improved signal-to-noise ratio.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7DEF2D-20F2-D6B0-124D-0474C973F74F}"/>
              </a:ext>
            </a:extLst>
          </p:cNvPr>
          <p:cNvGrpSpPr/>
          <p:nvPr/>
        </p:nvGrpSpPr>
        <p:grpSpPr>
          <a:xfrm>
            <a:off x="6504148" y="2647273"/>
            <a:ext cx="2820749" cy="1720628"/>
            <a:chOff x="6457635" y="3422462"/>
            <a:chExt cx="2833465" cy="222287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7EE514-05F2-1A02-4195-C4104294B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635" y="4354221"/>
              <a:ext cx="2833465" cy="1291116"/>
            </a:xfrm>
            <a:prstGeom prst="line">
              <a:avLst/>
            </a:prstGeom>
            <a:ln>
              <a:solidFill>
                <a:srgbClr val="221AC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E9654F-188B-F195-AED9-314820413935}"/>
                </a:ext>
              </a:extLst>
            </p:cNvPr>
            <p:cNvSpPr txBox="1"/>
            <p:nvPr/>
          </p:nvSpPr>
          <p:spPr>
            <a:xfrm>
              <a:off x="7035280" y="3422462"/>
              <a:ext cx="710451" cy="3616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Signal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E9ECF5-4B84-8008-F6DF-5DE66038421B}"/>
              </a:ext>
            </a:extLst>
          </p:cNvPr>
          <p:cNvGrpSpPr/>
          <p:nvPr/>
        </p:nvGrpSpPr>
        <p:grpSpPr>
          <a:xfrm>
            <a:off x="6514727" y="3059342"/>
            <a:ext cx="3665285" cy="1734988"/>
            <a:chOff x="6896227" y="2708756"/>
            <a:chExt cx="3665285" cy="173498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38F8BBC-84F6-3CE4-D175-E4E9F50AF4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4327" y="3758024"/>
              <a:ext cx="7913" cy="685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4686DE0-9D0C-6A79-F5D4-16C94FE3DC87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7559254" y="3470486"/>
              <a:ext cx="408738" cy="66658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0FBACF-E25C-C3DF-5D1F-7108AEF14034}"/>
                </a:ext>
              </a:extLst>
            </p:cNvPr>
            <p:cNvSpPr txBox="1"/>
            <p:nvPr/>
          </p:nvSpPr>
          <p:spPr>
            <a:xfrm>
              <a:off x="6896227" y="3108849"/>
              <a:ext cx="1326054" cy="3616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Best S/N ratio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444539-5BE3-6974-57E3-1298E5C245BA}"/>
                </a:ext>
              </a:extLst>
            </p:cNvPr>
            <p:cNvSpPr txBox="1"/>
            <p:nvPr/>
          </p:nvSpPr>
          <p:spPr>
            <a:xfrm>
              <a:off x="9434280" y="2708756"/>
              <a:ext cx="1127232" cy="341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Total Noise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D341D-9CE0-8C51-50AB-9561608DAB93}"/>
              </a:ext>
            </a:extLst>
          </p:cNvPr>
          <p:cNvGrpSpPr/>
          <p:nvPr/>
        </p:nvGrpSpPr>
        <p:grpSpPr>
          <a:xfrm>
            <a:off x="6095999" y="3092718"/>
            <a:ext cx="5095135" cy="2949781"/>
            <a:chOff x="6095999" y="3092718"/>
            <a:chExt cx="5095135" cy="294978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8E1E11D-01C4-94DE-C02A-CE7D86D824CD}"/>
                </a:ext>
              </a:extLst>
            </p:cNvPr>
            <p:cNvCxnSpPr/>
            <p:nvPr/>
          </p:nvCxnSpPr>
          <p:spPr>
            <a:xfrm>
              <a:off x="6457635" y="5645335"/>
              <a:ext cx="39142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32E9D73-6839-82B5-9518-EE6FA076BB30}"/>
                </a:ext>
              </a:extLst>
            </p:cNvPr>
            <p:cNvCxnSpPr/>
            <p:nvPr/>
          </p:nvCxnSpPr>
          <p:spPr>
            <a:xfrm flipV="1">
              <a:off x="6457635" y="3108901"/>
              <a:ext cx="0" cy="25364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71365D-2F8B-CC6B-C331-C7227381814C}"/>
                </a:ext>
              </a:extLst>
            </p:cNvPr>
            <p:cNvCxnSpPr/>
            <p:nvPr/>
          </p:nvCxnSpPr>
          <p:spPr>
            <a:xfrm>
              <a:off x="6457635" y="4874948"/>
              <a:ext cx="3704171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752507-6DC2-B5AD-2DED-39DE16228965}"/>
                </a:ext>
              </a:extLst>
            </p:cNvPr>
            <p:cNvSpPr txBox="1"/>
            <p:nvPr/>
          </p:nvSpPr>
          <p:spPr>
            <a:xfrm>
              <a:off x="8439747" y="4990599"/>
              <a:ext cx="2751387" cy="3616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Noise floor, gain independent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C35612-BEEE-C03B-F174-4AB8BEEA319F}"/>
                </a:ext>
              </a:extLst>
            </p:cNvPr>
            <p:cNvSpPr txBox="1"/>
            <p:nvPr/>
          </p:nvSpPr>
          <p:spPr>
            <a:xfrm>
              <a:off x="9544762" y="5700995"/>
              <a:ext cx="1284326" cy="3415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Signal (gain)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A1B00A-3A3C-9F09-73DF-50A7A0FF28E7}"/>
                </a:ext>
              </a:extLst>
            </p:cNvPr>
            <p:cNvSpPr txBox="1"/>
            <p:nvPr/>
          </p:nvSpPr>
          <p:spPr>
            <a:xfrm rot="16200000">
              <a:off x="5733891" y="3454826"/>
              <a:ext cx="1085854" cy="3616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Amplitude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A6C80B-299E-011C-EA57-67E17FE6640B}"/>
                </a:ext>
              </a:extLst>
            </p:cNvPr>
            <p:cNvSpPr txBox="1"/>
            <p:nvPr/>
          </p:nvSpPr>
          <p:spPr>
            <a:xfrm>
              <a:off x="7296931" y="5571995"/>
              <a:ext cx="2528256" cy="341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10                              100     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80AA67-D425-C9E5-3002-08A4AF5EBB28}"/>
              </a:ext>
            </a:extLst>
          </p:cNvPr>
          <p:cNvGrpSpPr/>
          <p:nvPr/>
        </p:nvGrpSpPr>
        <p:grpSpPr>
          <a:xfrm>
            <a:off x="7503469" y="5559295"/>
            <a:ext cx="1746250" cy="94462"/>
            <a:chOff x="7503469" y="5559295"/>
            <a:chExt cx="1746250" cy="9446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4F9EC1-ECE4-43C3-C81D-097E2B64CA2A}"/>
                </a:ext>
              </a:extLst>
            </p:cNvPr>
            <p:cNvCxnSpPr/>
            <p:nvPr/>
          </p:nvCxnSpPr>
          <p:spPr>
            <a:xfrm flipV="1">
              <a:off x="7503469" y="5571995"/>
              <a:ext cx="0" cy="81762"/>
            </a:xfrm>
            <a:prstGeom prst="line">
              <a:avLst/>
            </a:prstGeom>
            <a:ln w="9525" cmpd="sng"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26255C-612E-A3E8-96CA-C67A5FD48BE6}"/>
                </a:ext>
              </a:extLst>
            </p:cNvPr>
            <p:cNvCxnSpPr/>
            <p:nvPr/>
          </p:nvCxnSpPr>
          <p:spPr>
            <a:xfrm flipV="1">
              <a:off x="9249719" y="5559295"/>
              <a:ext cx="0" cy="81762"/>
            </a:xfrm>
            <a:prstGeom prst="line">
              <a:avLst/>
            </a:prstGeom>
            <a:ln w="9525" cmpd="sng"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DF1BFE-13F5-075A-3053-94793597B742}"/>
              </a:ext>
            </a:extLst>
          </p:cNvPr>
          <p:cNvCxnSpPr>
            <a:cxnSpLocks/>
          </p:cNvCxnSpPr>
          <p:nvPr/>
        </p:nvCxnSpPr>
        <p:spPr>
          <a:xfrm>
            <a:off x="7504429" y="3213317"/>
            <a:ext cx="455434" cy="6008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B39013-EFA2-F526-560F-E550FAF15F74}"/>
              </a:ext>
            </a:extLst>
          </p:cNvPr>
          <p:cNvGrpSpPr/>
          <p:nvPr/>
        </p:nvGrpSpPr>
        <p:grpSpPr>
          <a:xfrm>
            <a:off x="6464421" y="3987067"/>
            <a:ext cx="3151975" cy="1570660"/>
            <a:chOff x="6464421" y="3987067"/>
            <a:chExt cx="3151975" cy="157066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33A351-0857-6B11-6FA4-D5CA6C7D1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4421" y="3987067"/>
              <a:ext cx="2900205" cy="157066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3CEF013-A39C-C237-3EF0-3EE3AA5CED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56622" y="4148667"/>
              <a:ext cx="359774" cy="34239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922F143-995A-0DE9-B6D3-1BDA1FBD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5788" r="-1085" b="15943"/>
          <a:stretch/>
        </p:blipFill>
        <p:spPr>
          <a:xfrm>
            <a:off x="6243212" y="1183338"/>
            <a:ext cx="4933654" cy="1404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9677F4-9025-B751-2E27-5F9981868DA5}"/>
              </a:ext>
            </a:extLst>
          </p:cNvPr>
          <p:cNvSpPr/>
          <p:nvPr/>
        </p:nvSpPr>
        <p:spPr>
          <a:xfrm>
            <a:off x="8800957" y="905442"/>
            <a:ext cx="1280976" cy="589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A8010-0E75-1C80-1F0F-A687E3244F2B}"/>
              </a:ext>
            </a:extLst>
          </p:cNvPr>
          <p:cNvSpPr txBox="1"/>
          <p:nvPr/>
        </p:nvSpPr>
        <p:spPr>
          <a:xfrm>
            <a:off x="10363460" y="1269715"/>
            <a:ext cx="15576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Noise floor</a:t>
            </a:r>
            <a:endParaRPr lang="en-IT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B49D3-8989-913C-2615-7A2F1BE4D0DB}"/>
              </a:ext>
            </a:extLst>
          </p:cNvPr>
          <p:cNvSpPr txBox="1"/>
          <p:nvPr/>
        </p:nvSpPr>
        <p:spPr>
          <a:xfrm>
            <a:off x="708848" y="1306327"/>
            <a:ext cx="4233542" cy="3265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The electronics has a noise floor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The signal increases with gain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The signal noise increases with gain with steeper characteristics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/>
              <a:t>The total noise is flat at low gain, and then it increases fast</a:t>
            </a:r>
            <a:endParaRPr lang="en-US" dirty="0"/>
          </a:p>
          <a:p>
            <a:pPr>
              <a:lnSpc>
                <a:spcPct val="130000"/>
              </a:lnSpc>
            </a:pPr>
            <a:endParaRPr lang="en-US" b="1" dirty="0"/>
          </a:p>
          <a:p>
            <a:pPr>
              <a:lnSpc>
                <a:spcPct val="130000"/>
              </a:lnSpc>
            </a:pPr>
            <a:endParaRPr lang="en-US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4C8E3D-AA95-9A0B-CC2F-04F288AA6CB8}"/>
              </a:ext>
            </a:extLst>
          </p:cNvPr>
          <p:cNvGrpSpPr/>
          <p:nvPr/>
        </p:nvGrpSpPr>
        <p:grpSpPr>
          <a:xfrm>
            <a:off x="6514727" y="4746204"/>
            <a:ext cx="1435261" cy="1731462"/>
            <a:chOff x="6878077" y="4666860"/>
            <a:chExt cx="1435261" cy="173146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EBDE38-762C-CC45-7C18-F311439E4079}"/>
                </a:ext>
              </a:extLst>
            </p:cNvPr>
            <p:cNvCxnSpPr>
              <a:cxnSpLocks/>
            </p:cNvCxnSpPr>
            <p:nvPr/>
          </p:nvCxnSpPr>
          <p:spPr>
            <a:xfrm>
              <a:off x="8124090" y="4666860"/>
              <a:ext cx="0" cy="1731462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E47B82C5-E776-D29C-EA12-E91F6935C4E2}"/>
                </a:ext>
              </a:extLst>
            </p:cNvPr>
            <p:cNvSpPr/>
            <p:nvPr/>
          </p:nvSpPr>
          <p:spPr>
            <a:xfrm>
              <a:off x="7325109" y="6190535"/>
              <a:ext cx="746017" cy="207787"/>
            </a:xfrm>
            <a:prstGeom prst="lef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F1835C-60F7-3B01-641C-EE9ADAA083C2}"/>
                </a:ext>
              </a:extLst>
            </p:cNvPr>
            <p:cNvSpPr txBox="1"/>
            <p:nvPr/>
          </p:nvSpPr>
          <p:spPr>
            <a:xfrm>
              <a:off x="6878077" y="5813285"/>
              <a:ext cx="14352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Low gain</a:t>
              </a:r>
              <a:endParaRPr lang="en-IT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6CACB1D-7DF3-3612-F000-26533D87211A}"/>
              </a:ext>
            </a:extLst>
          </p:cNvPr>
          <p:cNvSpPr txBox="1"/>
          <p:nvPr/>
        </p:nvSpPr>
        <p:spPr>
          <a:xfrm>
            <a:off x="2081883" y="5565645"/>
            <a:ext cx="4076488" cy="11328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The success of LGADs rests on the fact that the sensor noise is hidden by the electronic noise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9C66729-9422-8233-0E8E-07DEE7EDCB20}"/>
              </a:ext>
            </a:extLst>
          </p:cNvPr>
          <p:cNvSpPr/>
          <p:nvPr/>
        </p:nvSpPr>
        <p:spPr>
          <a:xfrm>
            <a:off x="6470374" y="4124739"/>
            <a:ext cx="2534478" cy="725844"/>
          </a:xfrm>
          <a:custGeom>
            <a:avLst/>
            <a:gdLst>
              <a:gd name="connsiteX0" fmla="*/ 0 w 2534478"/>
              <a:gd name="connsiteY0" fmla="*/ 715618 h 725844"/>
              <a:gd name="connsiteX1" fmla="*/ 546652 w 2534478"/>
              <a:gd name="connsiteY1" fmla="*/ 725557 h 725844"/>
              <a:gd name="connsiteX2" fmla="*/ 914400 w 2534478"/>
              <a:gd name="connsiteY2" fmla="*/ 705678 h 725844"/>
              <a:gd name="connsiteX3" fmla="*/ 1202635 w 2534478"/>
              <a:gd name="connsiteY3" fmla="*/ 655983 h 725844"/>
              <a:gd name="connsiteX4" fmla="*/ 1510748 w 2534478"/>
              <a:gd name="connsiteY4" fmla="*/ 546652 h 725844"/>
              <a:gd name="connsiteX5" fmla="*/ 1977887 w 2534478"/>
              <a:gd name="connsiteY5" fmla="*/ 308113 h 725844"/>
              <a:gd name="connsiteX6" fmla="*/ 2534478 w 2534478"/>
              <a:gd name="connsiteY6" fmla="*/ 0 h 72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4478" h="725844">
                <a:moveTo>
                  <a:pt x="0" y="715618"/>
                </a:moveTo>
                <a:cubicBezTo>
                  <a:pt x="197126" y="721416"/>
                  <a:pt x="394252" y="727214"/>
                  <a:pt x="546652" y="725557"/>
                </a:cubicBezTo>
                <a:cubicBezTo>
                  <a:pt x="699052" y="723900"/>
                  <a:pt x="805070" y="717274"/>
                  <a:pt x="914400" y="705678"/>
                </a:cubicBezTo>
                <a:cubicBezTo>
                  <a:pt x="1023731" y="694082"/>
                  <a:pt x="1103244" y="682487"/>
                  <a:pt x="1202635" y="655983"/>
                </a:cubicBezTo>
                <a:cubicBezTo>
                  <a:pt x="1302026" y="629479"/>
                  <a:pt x="1381539" y="604630"/>
                  <a:pt x="1510748" y="546652"/>
                </a:cubicBezTo>
                <a:cubicBezTo>
                  <a:pt x="1639957" y="488674"/>
                  <a:pt x="1807265" y="399222"/>
                  <a:pt x="1977887" y="308113"/>
                </a:cubicBezTo>
                <a:cubicBezTo>
                  <a:pt x="2148509" y="217004"/>
                  <a:pt x="2341493" y="108502"/>
                  <a:pt x="2534478" y="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5BC900-4BBF-8CAF-9EA4-9B65A1DBEC02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8943856" y="3400910"/>
            <a:ext cx="672540" cy="69052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91C41C-142A-A690-B692-D80CA3CD2EB9}"/>
              </a:ext>
            </a:extLst>
          </p:cNvPr>
          <p:cNvSpPr txBox="1"/>
          <p:nvPr/>
        </p:nvSpPr>
        <p:spPr>
          <a:xfrm>
            <a:off x="9678458" y="4299021"/>
            <a:ext cx="947308" cy="34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 dirty="0"/>
              <a:t>Noise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34450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5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7577" y="-20001"/>
            <a:ext cx="11814423" cy="641762"/>
          </a:xfrm>
        </p:spPr>
        <p:txBody>
          <a:bodyPr anchor="ctr"/>
          <a:lstStyle/>
          <a:p>
            <a:r>
              <a:rPr lang="en-US" dirty="0"/>
              <a:t>Temporal resolution vs sensor thickness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250" y="1393990"/>
            <a:ext cx="7419610" cy="4136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1047" y="2167060"/>
            <a:ext cx="2191626" cy="34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/>
              <a:t>Resolution without gain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67585" y="2509270"/>
            <a:ext cx="694915" cy="207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DC5B0-2709-70D0-ED23-7D909CD54DD2}"/>
              </a:ext>
            </a:extLst>
          </p:cNvPr>
          <p:cNvGrpSpPr/>
          <p:nvPr/>
        </p:nvGrpSpPr>
        <p:grpSpPr>
          <a:xfrm>
            <a:off x="1714649" y="4126290"/>
            <a:ext cx="9140280" cy="2516082"/>
            <a:chOff x="1714649" y="4126290"/>
            <a:chExt cx="9140280" cy="25160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5C5AB5-5C1F-B749-85DC-25FF970986AB}"/>
                </a:ext>
              </a:extLst>
            </p:cNvPr>
            <p:cNvSpPr txBox="1"/>
            <p:nvPr/>
          </p:nvSpPr>
          <p:spPr>
            <a:xfrm>
              <a:off x="1714649" y="5793935"/>
              <a:ext cx="9140280" cy="848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b="1" dirty="0"/>
                <a:t>Both CMS and ATLAS have opted  for 50 </a:t>
              </a:r>
              <a:r>
                <a:rPr lang="en-US" sz="2000" b="1" dirty="0">
                  <a:latin typeface="Symbol" pitchFamily="2" charset="2"/>
                </a:rPr>
                <a:t>m</a:t>
              </a:r>
              <a:r>
                <a:rPr lang="en-US" sz="2000" b="1" dirty="0"/>
                <a:t>m thick UFSD, </a:t>
              </a:r>
            </a:p>
            <a:p>
              <a:pPr algn="ctr">
                <a:lnSpc>
                  <a:spcPct val="130000"/>
                </a:lnSpc>
              </a:pPr>
              <a:r>
                <a:rPr lang="en-US" sz="2000" b="1" dirty="0"/>
                <a:t>(intrinsic time resolution of about 30 ps)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7E63A7-3A70-EF45-8225-15B111682714}"/>
                </a:ext>
              </a:extLst>
            </p:cNvPr>
            <p:cNvSpPr/>
            <p:nvPr/>
          </p:nvSpPr>
          <p:spPr>
            <a:xfrm>
              <a:off x="3605645" y="4126290"/>
              <a:ext cx="363682" cy="5715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608907-376C-8B44-BFBE-7822F4CE4DC9}"/>
                </a:ext>
              </a:extLst>
            </p:cNvPr>
            <p:cNvCxnSpPr/>
            <p:nvPr/>
          </p:nvCxnSpPr>
          <p:spPr>
            <a:xfrm flipV="1">
              <a:off x="3138055" y="4697790"/>
              <a:ext cx="467590" cy="9682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58377C-FC00-0963-9A93-DA2A4C1D50BF}"/>
              </a:ext>
            </a:extLst>
          </p:cNvPr>
          <p:cNvSpPr txBox="1"/>
          <p:nvPr/>
        </p:nvSpPr>
        <p:spPr>
          <a:xfrm>
            <a:off x="1840303" y="764587"/>
            <a:ext cx="9039654" cy="448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Silicon sensors have an intrinsic resolution that depends on the thickness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44A0E-56AA-5425-D4E0-6A2042C65154}"/>
              </a:ext>
            </a:extLst>
          </p:cNvPr>
          <p:cNvSpPr txBox="1"/>
          <p:nvPr/>
        </p:nvSpPr>
        <p:spPr>
          <a:xfrm>
            <a:off x="3633337" y="2368987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5954E-A203-BABF-310D-1E79E240D1A0}"/>
              </a:ext>
            </a:extLst>
          </p:cNvPr>
          <p:cNvSpPr txBox="1"/>
          <p:nvPr/>
        </p:nvSpPr>
        <p:spPr>
          <a:xfrm>
            <a:off x="3633337" y="2646499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D350B-8651-A994-945B-DB315CF9AA32}"/>
              </a:ext>
            </a:extLst>
          </p:cNvPr>
          <p:cNvSpPr txBox="1"/>
          <p:nvPr/>
        </p:nvSpPr>
        <p:spPr>
          <a:xfrm>
            <a:off x="4096808" y="2932152"/>
            <a:ext cx="1210588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Intrinsic LGAD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19D33-F364-BEB7-FAFD-B57CD5AB8E80}"/>
              </a:ext>
            </a:extLst>
          </p:cNvPr>
          <p:cNvSpPr txBox="1"/>
          <p:nvPr/>
        </p:nvSpPr>
        <p:spPr>
          <a:xfrm>
            <a:off x="4123502" y="3179936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17B71-686A-369E-8ACD-3B0DBF1C65D2}"/>
              </a:ext>
            </a:extLst>
          </p:cNvPr>
          <p:cNvSpPr txBox="1"/>
          <p:nvPr/>
        </p:nvSpPr>
        <p:spPr>
          <a:xfrm>
            <a:off x="4236387" y="3448551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3455F-57D9-EF8B-E799-4F2A47955A7D}"/>
              </a:ext>
            </a:extLst>
          </p:cNvPr>
          <p:cNvSpPr txBox="1"/>
          <p:nvPr/>
        </p:nvSpPr>
        <p:spPr>
          <a:xfrm>
            <a:off x="3633337" y="3464122"/>
            <a:ext cx="1210588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Intrinsic LGAD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5F28A-EF85-386F-ED5D-BA1AF152701B}"/>
              </a:ext>
            </a:extLst>
          </p:cNvPr>
          <p:cNvSpPr txBox="1"/>
          <p:nvPr/>
        </p:nvSpPr>
        <p:spPr>
          <a:xfrm>
            <a:off x="6898511" y="4557012"/>
            <a:ext cx="5089329" cy="14929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LGADs are now a commercial commodity, many foundries are producing them. </a:t>
            </a:r>
          </a:p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The combined CMS+ATLAS order exceeds 20 m</a:t>
            </a:r>
            <a:r>
              <a:rPr lang="en-IT" b="1" baseline="30000" dirty="0">
                <a:solidFill>
                  <a:srgbClr val="800000"/>
                </a:solidFill>
              </a:rPr>
              <a:t>2</a:t>
            </a:r>
            <a:r>
              <a:rPr lang="en-IT" b="1" dirty="0">
                <a:solidFill>
                  <a:srgbClr val="800000"/>
                </a:solidFill>
              </a:rPr>
              <a:t> for a cost in excess of  5-6 million CHF</a:t>
            </a:r>
          </a:p>
        </p:txBody>
      </p:sp>
    </p:spTree>
    <p:extLst>
      <p:ext uri="{BB962C8B-B14F-4D97-AF65-F5344CB8AC3E}">
        <p14:creationId xmlns:p14="http://schemas.microsoft.com/office/powerpoint/2010/main" val="38752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B1DF4-1D36-1943-942A-092F7806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93574-4FC0-B64A-9DDE-C6D3A15F74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 Quantum25, 10/09/2025</a:t>
            </a: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5E96E86F-BCB9-2A4F-9C1F-8076791CCC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25" y="-36513"/>
            <a:ext cx="11814175" cy="666751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200" dirty="0"/>
              <a:t>LGAD temporal resolution for thin sensors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7589D9-771F-2149-AA1E-DFA38202517B}"/>
              </a:ext>
            </a:extLst>
          </p:cNvPr>
          <p:cNvSpPr txBox="1"/>
          <p:nvPr/>
        </p:nvSpPr>
        <p:spPr>
          <a:xfrm>
            <a:off x="1963799" y="865339"/>
            <a:ext cx="9213067" cy="77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LGAD intrinsic temporal resolution improves in thinner sensors:</a:t>
            </a:r>
          </a:p>
          <a:p>
            <a:pPr>
              <a:lnSpc>
                <a:spcPct val="130000"/>
              </a:lnSpc>
            </a:pPr>
            <a:r>
              <a:rPr lang="en-US" dirty="0"/>
              <a:t> ==&gt; reasonable to expect 10-20 ps for 10-20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 thick sensors.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F1D45-80D3-2775-6330-7F082EA2B0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2048719"/>
            <a:ext cx="8303708" cy="47582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52F485-F7AB-AD98-08ED-63EF544D673C}"/>
              </a:ext>
            </a:extLst>
          </p:cNvPr>
          <p:cNvGrpSpPr/>
          <p:nvPr/>
        </p:nvGrpSpPr>
        <p:grpSpPr>
          <a:xfrm>
            <a:off x="3216066" y="2813240"/>
            <a:ext cx="4069771" cy="1295773"/>
            <a:chOff x="3216066" y="2813240"/>
            <a:chExt cx="4069771" cy="12957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3173287-F195-74D0-DBB5-FCB0D58A35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7438" y="3275635"/>
              <a:ext cx="0" cy="83337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1938F2-AFBB-AC73-353A-B41249668B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810" y="3275635"/>
              <a:ext cx="0" cy="570054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383902-DCE5-B26E-C0A0-C521F860F303}"/>
                </a:ext>
              </a:extLst>
            </p:cNvPr>
            <p:cNvSpPr txBox="1"/>
            <p:nvPr/>
          </p:nvSpPr>
          <p:spPr>
            <a:xfrm>
              <a:off x="5262526" y="2813240"/>
              <a:ext cx="2023311" cy="413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chemeClr val="accent1"/>
                  </a:solidFill>
                </a:rPr>
                <a:t>10 fC (gain = 20)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19885C-A170-B563-DC1A-86569A58EDBC}"/>
                </a:ext>
              </a:extLst>
            </p:cNvPr>
            <p:cNvSpPr txBox="1"/>
            <p:nvPr/>
          </p:nvSpPr>
          <p:spPr>
            <a:xfrm>
              <a:off x="3216066" y="2838213"/>
              <a:ext cx="1895071" cy="413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chemeClr val="accent1"/>
                  </a:solidFill>
                </a:rPr>
                <a:t>4 fC (gain = 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770808"/>
      </p:ext>
    </p:extLst>
  </p:cSld>
  <p:clrMapOvr>
    <a:masterClrMapping/>
  </p:clrMapOvr>
</p:sld>
</file>

<file path=ppt/theme/theme1.xml><?xml version="1.0" encoding="utf-8"?>
<a:theme xmlns:a="http://schemas.openxmlformats.org/drawingml/2006/main" name="Cle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b="1" dirty="0" smtClean="0">
            <a:solidFill>
              <a:srgbClr val="8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rtiglia" id="{3760F05D-54CF-144A-A176-BC9D9B2E6600}" vid="{83754A32-434E-1E40-B532-9DA0C4812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</Template>
  <TotalTime>23238</TotalTime>
  <Words>3652</Words>
  <Application>Microsoft Macintosh PowerPoint</Application>
  <PresentationFormat>Widescreen</PresentationFormat>
  <Paragraphs>633</Paragraphs>
  <Slides>51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 Math</vt:lpstr>
      <vt:lpstr>Symbol</vt:lpstr>
      <vt:lpstr>Wingdings</vt:lpstr>
      <vt:lpstr>Wingdings 2</vt:lpstr>
      <vt:lpstr>Clean</vt:lpstr>
      <vt:lpstr>Equation</vt:lpstr>
      <vt:lpstr>Precision timing with silicon detector </vt:lpstr>
      <vt:lpstr>PowerPoint Presentation</vt:lpstr>
      <vt:lpstr>PowerPoint Presentation</vt:lpstr>
      <vt:lpstr>First design innovation: low gain avalanche diode (LGAD)</vt:lpstr>
      <vt:lpstr>First design innovation: low gain avalanche diode (LGAD)</vt:lpstr>
      <vt:lpstr>2012: Silicon sensors as timing detectors</vt:lpstr>
      <vt:lpstr>Why internal signal multiplication improves timing?</vt:lpstr>
      <vt:lpstr>PowerPoint Presentation</vt:lpstr>
      <vt:lpstr>LGAD temporal resolution for thin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Second design innovation: resistive silicon detector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Electronics: What is the best pre-amp choice?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Intrinsic LGAD time resolution</vt:lpstr>
      <vt:lpstr>Resistive Silicon Detector  (RSD, AC-LGAD, DC-RSD)</vt:lpstr>
      <vt:lpstr>Tracking in 4 Dimension</vt:lpstr>
      <vt:lpstr>PowerPoint Presentation</vt:lpstr>
      <vt:lpstr>PowerPoint Presentation</vt:lpstr>
      <vt:lpstr>PowerPoint Presentation</vt:lpstr>
      <vt:lpstr>Effect of acceptor removal</vt:lpstr>
      <vt:lpstr>PowerPoint Presentation</vt:lpstr>
      <vt:lpstr>UFSD temporal resolution in thinner sensors</vt:lpstr>
      <vt:lpstr>RSD spatial resolution</vt:lpstr>
      <vt:lpstr>RSD temporal resolution</vt:lpstr>
      <vt:lpstr>Why low gain? Shot noise in LGAD - APD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R&amp;D: tracking study plan</dc:title>
  <dc:subject/>
  <dc:creator>Nicolo' Cartiglia</dc:creator>
  <cp:keywords/>
  <dc:description/>
  <cp:lastModifiedBy>Johannes Haller</cp:lastModifiedBy>
  <cp:revision>76</cp:revision>
  <cp:lastPrinted>2020-10-30T09:46:12Z</cp:lastPrinted>
  <dcterms:created xsi:type="dcterms:W3CDTF">2022-08-31T07:58:40Z</dcterms:created>
  <dcterms:modified xsi:type="dcterms:W3CDTF">2025-09-11T07:45:54Z</dcterms:modified>
  <cp:category/>
</cp:coreProperties>
</file>