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59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C33B-1A77-472F-9067-63527C5073F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94161-E3C2-4ECB-97C5-BC8C6A31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1FF9-5DB4-ED20-C67F-AE309FDDF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D200F-06F8-987A-FBB3-3AEE893C9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4428-9B9E-5302-5AB7-559CC6FF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5F8-BD45-4B3F-9591-179AE291102E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8DC4C-F5BA-E838-8C78-D74ED21F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8C83E-D7F2-52DA-4BB4-2233E018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47B6-C36A-282D-DA2E-804D0F0A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693FB-14A3-4044-AD7B-04AB60CC0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F595-B34A-D5BD-0964-C1796B6B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2E8-2498-449B-A092-C7308742C873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A4E5-0E3E-8DB5-4D53-8D91139E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B89C-2C06-DAD3-1CF9-F147F52E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5E9B3-1C1E-A418-1356-E4C1FCAFD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956CD-1B1B-1839-0209-C36B8ABC6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37AA-67AF-2251-FBCD-AAE926F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0C89-39D8-4B6B-8C1A-C743BE9EAE17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F0F07-16EF-9C6C-CB30-38998E4C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C7C4-9664-037A-FEC6-5C9DFF26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0BD5-A25E-4770-01A7-1D8BB5BD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CFCB-1335-C75B-F193-5588A842E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F9059-BE50-2B16-1F9A-83D0039A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19E-9042-4BD1-B430-C18DA09C1B13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DC866-68DA-6980-5D46-3EA2D00A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C69F9-527C-8835-07FF-CDF896D5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A03F-4F23-2F35-B455-7129EA54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5750E-6E3A-529E-F938-4FC907BA0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C9781-A887-9923-3213-BDBF5CED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BD1B-84A7-48FC-89B8-6FD4A9C83D04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0B946-38C7-7C07-0AD8-1797699D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2087-F291-D0D8-D8E7-B30A13F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DD83-81BA-D954-04D8-FAD819FB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800D5-F05A-7720-D698-D2672B10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181CD-D2C9-1D7B-541A-1134FBAD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D11F4-5878-7313-B3D7-E2EAB6D2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01E6-AF6B-4E61-8046-8FB40A6280CD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95E71-1381-BF39-59B3-0C953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74638-54AE-AC2A-D080-4F322D6C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D5E7-B06B-6EB7-C6D8-C96FA97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27E54-BACF-29E8-B072-911E34F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3BFC-B2D2-796C-5F4F-3ADE68F34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3B8C0-2A36-E28C-CA93-A6DC4AF66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D711-452A-1477-AD49-35FEB7F24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C343D-65FD-4D28-B102-B88638F6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4FE-5969-44A7-A9F1-AFF5F8D1D85D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85BB-19A5-DC59-D6AD-D004FDF9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08C71-6AAD-9698-45CC-7CF682A7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287E-6A4E-2B64-2530-4993D173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2CAD5-485A-46AC-CCDC-39935EFD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A440-5715-442F-91FA-E147488587B6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D0196-5045-7918-5D7B-FA04F490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6911A-7143-7D6D-F71C-3B7C7BE9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CE057-87F9-8643-7479-381C1AFE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452C-CB51-4184-B7AB-0849743E0214}" type="datetime1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1CE8A-9992-7182-878A-09CD79E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951A1-40D4-634E-B3C3-402C4D76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6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D92A-F4DC-E34D-B83D-7BA67F9B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1255-D554-9212-3EA1-8E8843B3A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0F3C5-2F30-0379-F05A-D2C94B6DD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6CA46-D3F1-8DC3-47A8-239AC526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85B-E969-419E-8A64-F479D795026F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E1F1B-0489-D61E-001D-636E9C46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4BF9-C064-DA16-153C-F3FD9713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F95C-9712-A00B-FF15-74783D4E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19A4-1836-D51D-FF70-1B17E7529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49978-5216-2BD5-A963-D67D005D1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3BA4F-5091-544F-2B1D-F535E78C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AD5A-D92A-486B-AA7A-58E0C6E8EFD1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871-E884-356F-5685-A84BC0B4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021D0-7FC5-5702-7546-9CBE69CE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77721-D78C-D485-B264-1EAAB8F6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C3A6D-0330-ACE3-673A-5F57E5CF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FC7D-D5D4-4640-859E-DC4F92A16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97951-5C77-46F4-B5CC-16FCA79181FA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966C-A9E3-370A-0F50-AC49A6267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Ties Behnke, DESY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3FF5-122E-50AF-503F-DCC1E29F6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D5F44-B8AD-4038-97D3-B7F30A5F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75A7BAD-88E8-D479-6BA2-0820089DD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0" b="20833"/>
          <a:stretch/>
        </p:blipFill>
        <p:spPr bwMode="auto">
          <a:xfrm>
            <a:off x="3657600" y="183394"/>
            <a:ext cx="6705600" cy="63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E6DB-897E-F596-C54E-2E1B55DE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37" y="1647824"/>
            <a:ext cx="1919408" cy="2638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8961F-19C7-4098-D92A-1C474F4C4C89}"/>
              </a:ext>
            </a:extLst>
          </p:cNvPr>
          <p:cNvSpPr txBox="1"/>
          <p:nvPr/>
        </p:nvSpPr>
        <p:spPr>
          <a:xfrm>
            <a:off x="391537" y="352425"/>
            <a:ext cx="1832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Physik</a:t>
            </a:r>
            <a:r>
              <a:rPr lang="en-US" dirty="0"/>
              <a:t> an der </a:t>
            </a:r>
            <a:br>
              <a:rPr lang="en-US" dirty="0"/>
            </a:br>
            <a:r>
              <a:rPr lang="en-US" dirty="0"/>
              <a:t>Universität </a:t>
            </a:r>
            <a:br>
              <a:rPr lang="en-US" dirty="0"/>
            </a:br>
            <a:r>
              <a:rPr lang="en-US" dirty="0"/>
              <a:t>Würzburg in den </a:t>
            </a:r>
            <a:br>
              <a:rPr lang="en-US" dirty="0"/>
            </a:br>
            <a:r>
              <a:rPr lang="en-US" dirty="0"/>
              <a:t>80’er Jahren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28DFA-9508-5AE0-C3F1-2F48328BC695}"/>
              </a:ext>
            </a:extLst>
          </p:cNvPr>
          <p:cNvSpPr txBox="1"/>
          <p:nvPr/>
        </p:nvSpPr>
        <p:spPr>
          <a:xfrm>
            <a:off x="467737" y="4733925"/>
            <a:ext cx="22214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Prof. Scheer, </a:t>
            </a:r>
            <a:br>
              <a:rPr lang="en-US" dirty="0"/>
            </a:br>
            <a:r>
              <a:rPr lang="en-US" dirty="0" err="1"/>
              <a:t>Lehrstuhlinhaber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/>
              <a:t>den 80’er Jahren der </a:t>
            </a:r>
          </a:p>
          <a:p>
            <a:r>
              <a:rPr lang="en-US" dirty="0" err="1"/>
              <a:t>Experimentellen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Physik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23BB4-3248-D060-A0C5-BD7D32F2DAF5}"/>
              </a:ext>
            </a:extLst>
          </p:cNvPr>
          <p:cNvSpPr txBox="1"/>
          <p:nvPr/>
        </p:nvSpPr>
        <p:spPr>
          <a:xfrm rot="19169054">
            <a:off x="7340864" y="3446150"/>
            <a:ext cx="272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Mr. P and </a:t>
            </a:r>
            <a:r>
              <a:rPr lang="en-US" dirty="0" err="1">
                <a:highlight>
                  <a:srgbClr val="FFFF00"/>
                </a:highlight>
              </a:rPr>
              <a:t>Fehlerrechnung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D4227-ED99-A3E7-F905-C50E48AB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</p:spTree>
    <p:extLst>
      <p:ext uri="{BB962C8B-B14F-4D97-AF65-F5344CB8AC3E}">
        <p14:creationId xmlns:p14="http://schemas.microsoft.com/office/powerpoint/2010/main" val="34711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EB1BF-A136-F360-128F-05EF8981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96" y="1123750"/>
            <a:ext cx="8855207" cy="4610500"/>
          </a:xfrm>
          <a:prstGeom prst="rect">
            <a:avLst/>
          </a:prstGeo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44E64D1A-F0ED-7CB2-39A6-02270670790E}"/>
              </a:ext>
            </a:extLst>
          </p:cNvPr>
          <p:cNvSpPr/>
          <p:nvPr/>
        </p:nvSpPr>
        <p:spPr>
          <a:xfrm rot="20948681" flipH="1">
            <a:off x="4237710" y="2800860"/>
            <a:ext cx="4467828" cy="684086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7B7B-0703-7F6C-4BC7-47BDBAE8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</p:spTree>
    <p:extLst>
      <p:ext uri="{BB962C8B-B14F-4D97-AF65-F5344CB8AC3E}">
        <p14:creationId xmlns:p14="http://schemas.microsoft.com/office/powerpoint/2010/main" val="171108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onyBrook.com">
            <a:extLst>
              <a:ext uri="{FF2B5EF4-FFF2-40B4-BE49-F238E27FC236}">
                <a16:creationId xmlns:a16="http://schemas.microsoft.com/office/drawing/2014/main" id="{C7A807B2-59DE-4EB2-6CC5-962791DD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66763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ony Brook is National Leader in Physics Teacher Preparation - SBU News">
            <a:extLst>
              <a:ext uri="{FF2B5EF4-FFF2-40B4-BE49-F238E27FC236}">
                <a16:creationId xmlns:a16="http://schemas.microsoft.com/office/drawing/2014/main" id="{AB6BD05B-5568-D28C-2B84-F31BA510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88" y="1243012"/>
            <a:ext cx="6245552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mpus of Stony Brook University - Wikipedia">
            <a:extLst>
              <a:ext uri="{FF2B5EF4-FFF2-40B4-BE49-F238E27FC236}">
                <a16:creationId xmlns:a16="http://schemas.microsoft.com/office/drawing/2014/main" id="{2F751504-6E54-12FD-064D-98291D26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752725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8BF0E-CE9C-9C4D-CBFD-697A6A7B9A33}"/>
              </a:ext>
            </a:extLst>
          </p:cNvPr>
          <p:cNvSpPr txBox="1"/>
          <p:nvPr/>
        </p:nvSpPr>
        <p:spPr>
          <a:xfrm>
            <a:off x="581025" y="6124575"/>
            <a:ext cx="499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Exchange student Wuerzburg – Stony Brook 1987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F333149A-50AA-1E3E-CB23-A3E9D16471A3}"/>
              </a:ext>
            </a:extLst>
          </p:cNvPr>
          <p:cNvSpPr/>
          <p:nvPr/>
        </p:nvSpPr>
        <p:spPr>
          <a:xfrm>
            <a:off x="1886673" y="983848"/>
            <a:ext cx="902826" cy="808872"/>
          </a:xfrm>
          <a:prstGeom prst="donut">
            <a:avLst>
              <a:gd name="adj" fmla="val 145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3F306-264C-DECE-ED7F-2CDE8461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</p:spTree>
    <p:extLst>
      <p:ext uri="{BB962C8B-B14F-4D97-AF65-F5344CB8AC3E}">
        <p14:creationId xmlns:p14="http://schemas.microsoft.com/office/powerpoint/2010/main" val="7737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0FAF-8A30-BE74-B2C1-3CC203C4B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721518"/>
            <a:ext cx="7219950" cy="5414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FBB38-AEA1-C5B3-376F-E7D870B66B85}"/>
              </a:ext>
            </a:extLst>
          </p:cNvPr>
          <p:cNvSpPr txBox="1"/>
          <p:nvPr/>
        </p:nvSpPr>
        <p:spPr>
          <a:xfrm>
            <a:off x="457200" y="790575"/>
            <a:ext cx="22245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2004: we meet again</a:t>
            </a:r>
          </a:p>
          <a:p>
            <a:endParaRPr lang="en-US" dirty="0"/>
          </a:p>
          <a:p>
            <a:r>
              <a:rPr lang="en-US" dirty="0"/>
              <a:t>ECFA workshop on </a:t>
            </a:r>
            <a:br>
              <a:rPr lang="en-US" dirty="0"/>
            </a:br>
            <a:r>
              <a:rPr lang="en-US" dirty="0"/>
              <a:t>Future Colliders at </a:t>
            </a:r>
            <a:br>
              <a:rPr lang="en-US" dirty="0"/>
            </a:br>
            <a:r>
              <a:rPr lang="en-US" dirty="0"/>
              <a:t>DURHAM (UK)</a:t>
            </a:r>
          </a:p>
          <a:p>
            <a:endParaRPr lang="en-US" dirty="0"/>
          </a:p>
          <a:p>
            <a:r>
              <a:rPr lang="en-US" dirty="0"/>
              <a:t>Georg has the beat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93598-530B-3652-CEB1-A94C5B636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17421" r="52083" b="44751"/>
          <a:stretch/>
        </p:blipFill>
        <p:spPr>
          <a:xfrm>
            <a:off x="3714749" y="571499"/>
            <a:ext cx="8258038" cy="571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4C43B-AA6B-1028-1125-CF0EC53A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</p:spTree>
    <p:extLst>
      <p:ext uri="{BB962C8B-B14F-4D97-AF65-F5344CB8AC3E}">
        <p14:creationId xmlns:p14="http://schemas.microsoft.com/office/powerpoint/2010/main" val="41065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4AAD7C-C000-E758-643A-F73D8826D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209675"/>
            <a:ext cx="3333750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08C52-A8DB-A7DA-7469-CB754296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97" y="825687"/>
            <a:ext cx="5258256" cy="2987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54C6E-2E9C-019B-9034-56D086782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035" y="3962283"/>
            <a:ext cx="3330229" cy="2705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62EDB4-C09B-7FFA-4B30-33CF337CC9B6}"/>
              </a:ext>
            </a:extLst>
          </p:cNvPr>
          <p:cNvSpPr txBox="1"/>
          <p:nvPr/>
        </p:nvSpPr>
        <p:spPr>
          <a:xfrm>
            <a:off x="6505575" y="4724400"/>
            <a:ext cx="1966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want the ILC”</a:t>
            </a:r>
          </a:p>
          <a:p>
            <a:endParaRPr lang="en-US" dirty="0"/>
          </a:p>
          <a:p>
            <a:r>
              <a:rPr lang="en-US" dirty="0"/>
              <a:t>By Georg </a:t>
            </a:r>
            <a:r>
              <a:rPr lang="en-US" dirty="0" err="1"/>
              <a:t>Weiglein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BC874-F481-89A6-DB38-B1B587658F8B}"/>
              </a:ext>
            </a:extLst>
          </p:cNvPr>
          <p:cNvSpPr txBox="1"/>
          <p:nvPr/>
        </p:nvSpPr>
        <p:spPr>
          <a:xfrm>
            <a:off x="599863" y="306941"/>
            <a:ext cx="19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Georg in Hamburg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DC2C87-DBE7-EC67-47A0-CA4B5E2A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Behnke, DESY</a:t>
            </a:r>
          </a:p>
        </p:txBody>
      </p:sp>
    </p:spTree>
    <p:extLst>
      <p:ext uri="{BB962C8B-B14F-4D97-AF65-F5344CB8AC3E}">
        <p14:creationId xmlns:p14="http://schemas.microsoft.com/office/powerpoint/2010/main" val="134489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Behnke, Ties</dc:creator>
  <cp:lastModifiedBy>Behnke, Ties</cp:lastModifiedBy>
  <cp:revision>1</cp:revision>
  <dcterms:created xsi:type="dcterms:W3CDTF">2025-11-12T22:11:06Z</dcterms:created>
  <dcterms:modified xsi:type="dcterms:W3CDTF">2025-11-13T15:17:06Z</dcterms:modified>
</cp:coreProperties>
</file>