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1" r:id="rId3"/>
    <p:sldId id="260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FB09-873E-4D2C-A440-E0792B0BF77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71F23-7F95-4418-A9E9-7DA3A2F68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1F23-7F95-4418-A9E9-7DA3A2F689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1F23-7F95-4418-A9E9-7DA3A2F68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1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8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0297-E64D-4B9A-8372-1849B735D8F3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34768-137B-400B-8604-9B856855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51344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Presentation </a:t>
            </a:r>
            <a:r>
              <a:rPr lang="en-US" b="1" dirty="0"/>
              <a:t>topics – tentative </a:t>
            </a:r>
            <a:r>
              <a:rPr lang="en-US" b="1" dirty="0" smtClean="0"/>
              <a:t>dates</a:t>
            </a:r>
          </a:p>
          <a:p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Nov. 17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2011:	</a:t>
            </a:r>
            <a:r>
              <a:rPr lang="en-US" b="1" dirty="0" smtClean="0"/>
              <a:t>Cryogenic system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Dec. 1</a:t>
            </a:r>
            <a:r>
              <a:rPr lang="en-US" baseline="30000" dirty="0"/>
              <a:t>st</a:t>
            </a:r>
            <a:r>
              <a:rPr lang="en-US" dirty="0"/>
              <a:t> 2011 :	</a:t>
            </a:r>
            <a:r>
              <a:rPr lang="en-US" b="1" dirty="0" smtClean="0"/>
              <a:t>High </a:t>
            </a:r>
            <a:r>
              <a:rPr lang="en-US" b="1" dirty="0"/>
              <a:t>level RF</a:t>
            </a:r>
            <a:r>
              <a:rPr lang="en-US" dirty="0"/>
              <a:t>			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Dec. 15</a:t>
            </a:r>
            <a:r>
              <a:rPr lang="en-US" baseline="30000" dirty="0"/>
              <a:t>th</a:t>
            </a:r>
            <a:r>
              <a:rPr lang="en-US" dirty="0"/>
              <a:t> 2011 :	</a:t>
            </a:r>
            <a:r>
              <a:rPr lang="en-US" dirty="0" smtClean="0"/>
              <a:t>no meeting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Dec. 29</a:t>
            </a:r>
            <a:r>
              <a:rPr lang="en-US" baseline="30000" dirty="0"/>
              <a:t>th</a:t>
            </a:r>
            <a:r>
              <a:rPr lang="en-US" dirty="0"/>
              <a:t> 2011 :	</a:t>
            </a:r>
            <a:r>
              <a:rPr lang="en-US" dirty="0" smtClean="0"/>
              <a:t>no meeting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Jan. 12</a:t>
            </a:r>
            <a:r>
              <a:rPr lang="en-US" baseline="30000" dirty="0"/>
              <a:t>th</a:t>
            </a:r>
            <a:r>
              <a:rPr lang="en-US" dirty="0"/>
              <a:t> 2012 :	</a:t>
            </a:r>
            <a:r>
              <a:rPr lang="en-US" b="1" dirty="0" smtClean="0"/>
              <a:t>Personal </a:t>
            </a:r>
            <a:r>
              <a:rPr lang="en-US" b="1" dirty="0"/>
              <a:t>interlock </a:t>
            </a:r>
            <a:r>
              <a:rPr lang="en-US" b="1" dirty="0" smtClean="0"/>
              <a:t>systems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Jan. 26</a:t>
            </a:r>
            <a:r>
              <a:rPr lang="en-US" baseline="30000" dirty="0"/>
              <a:t>th</a:t>
            </a:r>
            <a:r>
              <a:rPr lang="en-US" dirty="0"/>
              <a:t> 2012 :	</a:t>
            </a:r>
            <a:r>
              <a:rPr lang="en-US" b="1" dirty="0" smtClean="0"/>
              <a:t>Couplers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Feb. 9</a:t>
            </a:r>
            <a:r>
              <a:rPr lang="en-US" baseline="30000" dirty="0"/>
              <a:t>th</a:t>
            </a:r>
            <a:r>
              <a:rPr lang="en-US" dirty="0"/>
              <a:t> 2012 :	</a:t>
            </a:r>
            <a:r>
              <a:rPr lang="en-US" b="1" dirty="0" smtClean="0"/>
              <a:t>LLRF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Feb. 23</a:t>
            </a:r>
            <a:r>
              <a:rPr lang="en-US" baseline="30000" dirty="0"/>
              <a:t>rd</a:t>
            </a:r>
            <a:r>
              <a:rPr lang="en-US" dirty="0"/>
              <a:t> 2012 :	</a:t>
            </a:r>
            <a:r>
              <a:rPr lang="en-US" b="1" dirty="0" smtClean="0"/>
              <a:t>Vacuum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Mar. 8</a:t>
            </a:r>
            <a:r>
              <a:rPr lang="en-US" baseline="30000" dirty="0"/>
              <a:t>th</a:t>
            </a:r>
            <a:r>
              <a:rPr lang="en-US" dirty="0"/>
              <a:t> 2012:	</a:t>
            </a:r>
            <a:r>
              <a:rPr lang="en-US" b="1" dirty="0" smtClean="0"/>
              <a:t>Controls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Mar. 22</a:t>
            </a:r>
            <a:r>
              <a:rPr lang="en-US" baseline="30000" dirty="0"/>
              <a:t>nd</a:t>
            </a:r>
            <a:r>
              <a:rPr lang="en-US" dirty="0"/>
              <a:t> 2012:	</a:t>
            </a:r>
            <a:r>
              <a:rPr lang="en-US" b="1" dirty="0" smtClean="0"/>
              <a:t>Utilities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3768" y="260648"/>
            <a:ext cx="437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XFEL Working Group for Linac RF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2" t="20784" r="9315" b="5739"/>
          <a:stretch/>
        </p:blipFill>
        <p:spPr bwMode="auto">
          <a:xfrm>
            <a:off x="35238" y="116633"/>
            <a:ext cx="4427984" cy="667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4" t="20965" r="9325" b="9471"/>
          <a:stretch/>
        </p:blipFill>
        <p:spPr bwMode="auto">
          <a:xfrm>
            <a:off x="4532475" y="186005"/>
            <a:ext cx="4463222" cy="66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38" y="-14172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November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67713" y="-22169"/>
            <a:ext cx="77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December</a:t>
            </a:r>
            <a:endParaRPr lang="en-US" sz="1100" b="1" dirty="0"/>
          </a:p>
        </p:txBody>
      </p:sp>
      <p:sp>
        <p:nvSpPr>
          <p:cNvPr id="5" name="Rectangle 4"/>
          <p:cNvSpPr/>
          <p:nvPr/>
        </p:nvSpPr>
        <p:spPr>
          <a:xfrm>
            <a:off x="1847517" y="3282783"/>
            <a:ext cx="8034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Cryogenics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6400" y="831467"/>
            <a:ext cx="4651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HLRF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3734" y="6078789"/>
            <a:ext cx="6447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No </a:t>
            </a:r>
          </a:p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meeting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1722" y="3486734"/>
            <a:ext cx="6447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No </a:t>
            </a:r>
          </a:p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meeting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1169" y="395640"/>
            <a:ext cx="638931" cy="13456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3349" y="5811526"/>
            <a:ext cx="638931" cy="1001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41167" y="3091725"/>
            <a:ext cx="638931" cy="1370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21357" y="2903736"/>
            <a:ext cx="638931" cy="1313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719" y="0"/>
            <a:ext cx="4439503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67713" y="0"/>
            <a:ext cx="4427984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2" t="20302" r="9387" b="5868"/>
          <a:stretch/>
        </p:blipFill>
        <p:spPr bwMode="auto">
          <a:xfrm>
            <a:off x="25010" y="8282"/>
            <a:ext cx="4483542" cy="681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1" t="19943" r="9143" b="8747"/>
          <a:stretch/>
        </p:blipFill>
        <p:spPr bwMode="auto">
          <a:xfrm>
            <a:off x="4627472" y="104361"/>
            <a:ext cx="4516528" cy="674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514" y="-71714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January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48019" y="-57716"/>
            <a:ext cx="858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February</a:t>
            </a:r>
            <a:endParaRPr lang="en-US" sz="1100" b="1" dirty="0"/>
          </a:p>
        </p:txBody>
      </p:sp>
      <p:sp>
        <p:nvSpPr>
          <p:cNvPr id="20" name="Rectangle 19"/>
          <p:cNvSpPr/>
          <p:nvPr/>
        </p:nvSpPr>
        <p:spPr>
          <a:xfrm>
            <a:off x="1965603" y="2461689"/>
            <a:ext cx="638931" cy="1098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47441" y="2708920"/>
            <a:ext cx="492443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Pers. </a:t>
            </a:r>
          </a:p>
          <a:p>
            <a:pPr algn="ctr"/>
            <a:r>
              <a:rPr lang="en-US" sz="1050" b="1" dirty="0" err="1" smtClean="0">
                <a:solidFill>
                  <a:srgbClr val="FF0000"/>
                </a:solidFill>
              </a:rPr>
              <a:t>Intlk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60491" y="4624318"/>
            <a:ext cx="638931" cy="1108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34033" y="4975284"/>
            <a:ext cx="6751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Couplers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9727" y="1731289"/>
            <a:ext cx="631179" cy="137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65447" y="2270056"/>
            <a:ext cx="5407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LLRF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8537" y="4437112"/>
            <a:ext cx="631179" cy="1349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19727" y="4869160"/>
            <a:ext cx="6399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Vacuum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96" y="-14174"/>
            <a:ext cx="4483542" cy="6872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83801" y="-14174"/>
            <a:ext cx="4524704" cy="6872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7" t="20860" r="9220" b="8734"/>
          <a:stretch/>
        </p:blipFill>
        <p:spPr bwMode="auto">
          <a:xfrm>
            <a:off x="179512" y="119176"/>
            <a:ext cx="4392488" cy="66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38" y="0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March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2024874" y="2207752"/>
            <a:ext cx="6543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Controls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289" y="1670480"/>
            <a:ext cx="638931" cy="1328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457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8753" y="4759260"/>
            <a:ext cx="6222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Utilities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1981" y="4365104"/>
            <a:ext cx="638931" cy="1328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(4:3)</PresentationFormat>
  <Paragraphs>42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Branlard, Julien</dc:creator>
  <cp:lastModifiedBy>30b362 (owner: Kluth, Carsten)</cp:lastModifiedBy>
  <cp:revision>7</cp:revision>
  <dcterms:created xsi:type="dcterms:W3CDTF">2011-11-17T11:48:20Z</dcterms:created>
  <dcterms:modified xsi:type="dcterms:W3CDTF">2011-11-17T12:56:39Z</dcterms:modified>
</cp:coreProperties>
</file>