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8" r:id="rId3"/>
    <p:sldId id="356" r:id="rId4"/>
    <p:sldId id="296" r:id="rId5"/>
    <p:sldId id="278" r:id="rId6"/>
    <p:sldId id="367" r:id="rId7"/>
    <p:sldId id="365" r:id="rId8"/>
    <p:sldId id="369" r:id="rId9"/>
    <p:sldId id="309" r:id="rId10"/>
    <p:sldId id="300" r:id="rId11"/>
    <p:sldId id="301" r:id="rId12"/>
    <p:sldId id="302" r:id="rId13"/>
    <p:sldId id="310" r:id="rId14"/>
    <p:sldId id="276" r:id="rId15"/>
    <p:sldId id="370" r:id="rId16"/>
    <p:sldId id="31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8CAAD7"/>
    <a:srgbClr val="96B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97" d="100"/>
          <a:sy n="197" d="100"/>
        </p:scale>
        <p:origin x="134" y="250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12.11.2025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12.11.2025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39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7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87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3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315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408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497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99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711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</p:spTree>
    <p:extLst>
      <p:ext uri="{BB962C8B-B14F-4D97-AF65-F5344CB8AC3E}">
        <p14:creationId xmlns:p14="http://schemas.microsoft.com/office/powerpoint/2010/main" val="3695008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/>
              <a:t>	Deutsches </a:t>
            </a:r>
          </a:p>
          <a:p>
            <a:pPr>
              <a:lnSpc>
                <a:spcPct val="120000"/>
              </a:lnSpc>
            </a:pPr>
            <a:r>
              <a:rPr lang="de-DE"/>
              <a:t>Elektronen-Synchrotron</a:t>
            </a:r>
          </a:p>
          <a:p>
            <a:pPr>
              <a:lnSpc>
                <a:spcPct val="120000"/>
              </a:lnSpc>
            </a:pPr>
            <a:endParaRPr lang="de-DE"/>
          </a:p>
          <a:p>
            <a:pPr>
              <a:lnSpc>
                <a:spcPct val="120000"/>
              </a:lnSpc>
            </a:pPr>
            <a:r>
              <a:rPr lang="de-DE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577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4840" y="1199200"/>
            <a:ext cx="5295899" cy="4721540"/>
          </a:xfrm>
        </p:spPr>
        <p:txBody>
          <a:bodyPr/>
          <a:lstStyle>
            <a:lvl1pPr marL="266700" indent="-266700">
              <a:defRPr sz="1600"/>
            </a:lvl1pPr>
            <a:lvl2pPr marL="542925" indent="-276225">
              <a:defRPr sz="1600"/>
            </a:lvl2pPr>
            <a:lvl3pPr marL="809625" indent="-266700">
              <a:defRPr sz="1600"/>
            </a:lvl3pPr>
            <a:lvl4pPr marL="990600" indent="-180975">
              <a:defRPr sz="1600"/>
            </a:lvl4pPr>
            <a:lvl5pPr marL="1162050" indent="-1714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833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0636-7F43-42D6-AFD0-405A2132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859F8-59B1-416F-BE56-9095F994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2F9002-AC28-4CA9-8896-0E45C6FC1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BF10C6-53B0-4F69-8E57-7E2D8A0B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28923-6543-4FD0-9544-D35680D0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Timing System &amp; Bunch Pattern Server | 2025-11-12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0DD87C-CBAC-4A10-AB1E-78629618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3469-98C7-41C0-92E9-C3A975446B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42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2E87-46CE-42C4-A9DC-BAD38D4C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05E5F-D3FB-47CB-B073-B004981BD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B19BD-859F-410C-A3D2-23675181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1D5BF-B32D-4D32-B98E-2F53BA84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251C7-01BE-423E-8986-496294EC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D9BC-DC75-4460-9AB3-D4A4364E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2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1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910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6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258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85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3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882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44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Timing System &amp; Bunch Pattern Server | 2025-11-12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Timing System &amp;</a:t>
            </a:r>
            <a:br>
              <a:rPr lang="de-DE"/>
            </a:br>
            <a:r>
              <a:rPr lang="de-DE"/>
              <a:t>Bunch Pattern Server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Or: What you never wanted to know about the timing system but were forced to find out.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61DF3-11C5-4D47-8081-CDF3325A71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11765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x2timer &amp; Bunch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Beam Distribution at the XFEL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Virtual XFEL Demo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Implementation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2902616"/>
            <a:ext cx="10944221" cy="2726913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Lasing in SA1 induces energy spread =&gt; less or no lasing in SA3</a:t>
            </a:r>
          </a:p>
          <a:p>
            <a:pPr>
              <a:lnSpc>
                <a:spcPct val="112000"/>
              </a:lnSpc>
            </a:pPr>
            <a:r>
              <a:rPr lang="en-US" sz="1600"/>
              <a:t>Lasing can be suppressed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on individual bunches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by exciting a trajectory oscillation with a fast kicker </a:t>
            </a:r>
            <a:r>
              <a:rPr lang="en-US" sz="1600" i="1"/>
              <a:t>(soft kick)</a:t>
            </a: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59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Implementation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2902616"/>
            <a:ext cx="10944221" cy="2726912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Lasing in SA1 induces energy spread =&gt; less or no lasing in SA3</a:t>
            </a:r>
          </a:p>
          <a:p>
            <a:pPr>
              <a:lnSpc>
                <a:spcPct val="112000"/>
              </a:lnSpc>
            </a:pPr>
            <a:r>
              <a:rPr lang="en-US" sz="1600"/>
              <a:t>Lasing can be suppressed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on individual bunches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by exciting a trajectory oscillation with a fast kicker.</a:t>
            </a:r>
            <a:endParaRPr lang="en-US" sz="1600" dirty="0" err="1"/>
          </a:p>
        </p:txBody>
      </p:sp>
      <p:sp>
        <p:nvSpPr>
          <p:cNvPr id="5" name="Rounded Rectangular Callout 4"/>
          <p:cNvSpPr/>
          <p:nvPr/>
        </p:nvSpPr>
        <p:spPr>
          <a:xfrm>
            <a:off x="1285875" y="4383405"/>
            <a:ext cx="1480183" cy="392431"/>
          </a:xfrm>
          <a:prstGeom prst="wedgeRoundRectCallout">
            <a:avLst>
              <a:gd name="adj1" fmla="val 41143"/>
              <a:gd name="adj2" fmla="val -12963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Horizontal kick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043486" y="4775836"/>
            <a:ext cx="2328864" cy="339090"/>
          </a:xfrm>
          <a:prstGeom prst="wedgeRoundRectCallout">
            <a:avLst>
              <a:gd name="adj1" fmla="val 35769"/>
              <a:gd name="adj2" fmla="val -23924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Static horizontal correction</a:t>
            </a:r>
            <a:endParaRPr lang="en-US" sz="1400" dirty="0" err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CB53A6-55D5-4A54-8984-AC0BB78A3E38}"/>
              </a:ext>
            </a:extLst>
          </p:cNvPr>
          <p:cNvSpPr/>
          <p:nvPr/>
        </p:nvSpPr>
        <p:spPr>
          <a:xfrm>
            <a:off x="6710766" y="3773837"/>
            <a:ext cx="1700939" cy="9299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3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Implementation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1" y="2902616"/>
            <a:ext cx="10944217" cy="2726912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Lasing in SA1 induces energy spread =&gt; less or no lasing in SA3</a:t>
            </a:r>
          </a:p>
          <a:p>
            <a:pPr>
              <a:lnSpc>
                <a:spcPct val="112000"/>
              </a:lnSpc>
            </a:pPr>
            <a:r>
              <a:rPr lang="en-US" sz="1600"/>
              <a:t>Lasing can be suppressed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on individual bunches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by exciting a trajectory oscillation with a fast kicker.</a:t>
            </a:r>
            <a:endParaRPr lang="en-US" sz="1600" dirty="0" err="1"/>
          </a:p>
        </p:txBody>
      </p:sp>
      <p:sp>
        <p:nvSpPr>
          <p:cNvPr id="9" name="Rounded Rectangular Callout 8"/>
          <p:cNvSpPr/>
          <p:nvPr/>
        </p:nvSpPr>
        <p:spPr>
          <a:xfrm>
            <a:off x="5043486" y="4775836"/>
            <a:ext cx="2328864" cy="339090"/>
          </a:xfrm>
          <a:prstGeom prst="wedgeRoundRectCallout">
            <a:avLst>
              <a:gd name="adj1" fmla="val 35769"/>
              <a:gd name="adj2" fmla="val -23924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Static horizontal correction</a:t>
            </a:r>
            <a:endParaRPr lang="en-US" sz="14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3AA6C-A794-4270-8D10-A3B79E000C6B}"/>
              </a:ext>
            </a:extLst>
          </p:cNvPr>
          <p:cNvSpPr/>
          <p:nvPr/>
        </p:nvSpPr>
        <p:spPr>
          <a:xfrm rot="1303146">
            <a:off x="9378378" y="5300943"/>
            <a:ext cx="1700939" cy="9299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Additional Kick in T4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1" y="2902616"/>
            <a:ext cx="10944217" cy="2726912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There is a “TLD-type” kicker in the T4 section, in front of SA3.</a:t>
            </a:r>
          </a:p>
          <a:p>
            <a:pPr>
              <a:lnSpc>
                <a:spcPct val="112000"/>
              </a:lnSpc>
            </a:pPr>
            <a:r>
              <a:rPr lang="en-US" sz="1600"/>
              <a:t>It is fired for SA1 bunches to increase the oscillation amplitude in SA3.</a:t>
            </a:r>
            <a:endParaRPr lang="en-US" sz="1600" dirty="0" err="1"/>
          </a:p>
        </p:txBody>
      </p:sp>
      <p:sp>
        <p:nvSpPr>
          <p:cNvPr id="9" name="Rounded Rectangular Callout 8"/>
          <p:cNvSpPr/>
          <p:nvPr/>
        </p:nvSpPr>
        <p:spPr>
          <a:xfrm>
            <a:off x="5043486" y="4775836"/>
            <a:ext cx="2328864" cy="339090"/>
          </a:xfrm>
          <a:prstGeom prst="wedgeRoundRectCallout">
            <a:avLst>
              <a:gd name="adj1" fmla="val 35769"/>
              <a:gd name="adj2" fmla="val -23924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Static horizontal correction</a:t>
            </a:r>
            <a:endParaRPr lang="en-US" sz="1400" dirty="0" err="1"/>
          </a:p>
        </p:txBody>
      </p:sp>
      <p:sp>
        <p:nvSpPr>
          <p:cNvPr id="2" name="Rectangle 1"/>
          <p:cNvSpPr/>
          <p:nvPr/>
        </p:nvSpPr>
        <p:spPr>
          <a:xfrm rot="1349866">
            <a:off x="7202819" y="4026191"/>
            <a:ext cx="243835" cy="243835"/>
          </a:xfrm>
          <a:prstGeom prst="rect">
            <a:avLst/>
          </a:prstGeom>
          <a:solidFill>
            <a:srgbClr val="00B050">
              <a:alpha val="74902"/>
            </a:srgbClr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8" name="Rounded Rectangular Callout 7"/>
          <p:cNvSpPr/>
          <p:nvPr/>
        </p:nvSpPr>
        <p:spPr>
          <a:xfrm>
            <a:off x="7042161" y="3134997"/>
            <a:ext cx="1704964" cy="339090"/>
          </a:xfrm>
          <a:prstGeom prst="wedgeRoundRectCallout">
            <a:avLst>
              <a:gd name="adj1" fmla="val -30080"/>
              <a:gd name="adj2" fmla="val 20925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Horizontal T4 kick</a:t>
            </a:r>
            <a:endParaRPr lang="en-US" sz="14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C8877-B02C-448F-B47E-62FEA980BB46}"/>
              </a:ext>
            </a:extLst>
          </p:cNvPr>
          <p:cNvSpPr/>
          <p:nvPr/>
        </p:nvSpPr>
        <p:spPr>
          <a:xfrm rot="1303146">
            <a:off x="9378378" y="5300943"/>
            <a:ext cx="1700939" cy="9299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541339" y="712232"/>
            <a:ext cx="11026774" cy="387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B34F6-785C-4B8F-99EA-ED48A637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Beam Distribution: Get Your Kicks</a:t>
            </a:r>
            <a:br>
              <a:rPr lang="en-US"/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29F6A-ACB5-471A-9F00-579EB16B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en-US">
                <a:solidFill>
                  <a:srgbClr val="000000"/>
                </a:solidFill>
              </a:rPr>
              <a:t>Four types of kicks can be triggered by the timing system: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>
                <a:solidFill>
                  <a:srgbClr val="000000"/>
                </a:solidFill>
              </a:rPr>
              <a:t>Kick to TLD (fast)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Destination: TLD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>
                <a:solidFill>
                  <a:srgbClr val="000000"/>
                </a:solidFill>
              </a:rPr>
              <a:t>Kick to south branch/SASE2 (slow)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Destination: T5D   or   Bit: “SA2”</a:t>
            </a:r>
            <a:endParaRPr lang="en-US">
              <a:solidFill>
                <a:schemeClr val="accent3"/>
              </a:solidFill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>
                <a:solidFill>
                  <a:srgbClr val="000000"/>
                </a:solidFill>
              </a:rPr>
              <a:t>Soft kick (fast, one of the TLD kickers)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Bit: “SK” (Soft Kick) 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>
                <a:solidFill>
                  <a:srgbClr val="000000"/>
                </a:solidFill>
              </a:rPr>
              <a:t>T4 kick in front of SASE3 (fast)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b="1">
                <a:solidFill>
                  <a:schemeClr val="accent3"/>
                </a:solidFill>
              </a:rPr>
              <a:t>Bit: “T4”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BBCA77-85D0-47E4-A3DC-409381664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(All four of them)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2089F8-89FC-4A44-8D0A-8FFF1D8E57E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327917" y="1406525"/>
            <a:ext cx="5295616" cy="50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36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21912E-A5A3-4A47-B25B-754F3FCD4C8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de-DE"/>
              <a:t>Live from the Virtual XFEL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from the Virtual XFEL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60049E-3612-4835-89B8-6D090C30E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62" y="1406525"/>
            <a:ext cx="8972277" cy="50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439D7-BD84-449B-80FD-95704CAE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0DD26-2444-41C9-9115-0716C3F1D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0678E-3E7B-4C5F-8208-6F47EDD8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32" y="2459928"/>
            <a:ext cx="3938160" cy="4307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37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B795F6-A76E-44DC-99FC-9555AB3D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Subtrains – Reflecting the Pattern in the Control System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9E7DA-B081-45E3-B163-377B89B0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3079816" cy="50102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de-DE">
                <a:solidFill>
                  <a:sysClr val="windowText" lastClr="000000"/>
                </a:solidFill>
              </a:rPr>
              <a:t>A subtrain is the set of all bunches in a macropulse that share some common feature. Seven of them are defined at FLASH.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endParaRPr lang="de-DE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de-DE">
                <a:solidFill>
                  <a:sysClr val="windowText" lastClr="000000"/>
                </a:solidFill>
              </a:rPr>
              <a:t>They appear mainly in property names: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de-DE">
                <a:solidFill>
                  <a:sysClr val="windowText" lastClr="000000"/>
                </a:solidFill>
              </a:rPr>
              <a:t>X.</a:t>
            </a:r>
            <a:r>
              <a:rPr lang="de-DE" b="1">
                <a:solidFill>
                  <a:srgbClr val="C00000"/>
                </a:solidFill>
              </a:rPr>
              <a:t>FLASH2</a:t>
            </a:r>
            <a:r>
              <a:rPr lang="de-DE">
                <a:solidFill>
                  <a:sysClr val="windowText" lastClr="000000"/>
                </a:solidFill>
              </a:rPr>
              <a:t>.TRAIN.MEAN_PKPK</a:t>
            </a:r>
            <a:br>
              <a:rPr lang="de-DE">
                <a:solidFill>
                  <a:sysClr val="windowText" lastClr="000000"/>
                </a:solidFill>
              </a:rPr>
            </a:br>
            <a:r>
              <a:rPr lang="de-DE">
                <a:solidFill>
                  <a:sysClr val="windowText" lastClr="000000"/>
                </a:solidFill>
              </a:rPr>
              <a:t>the mean value and peak-to-peak variation over all bunches of subtrain </a:t>
            </a:r>
            <a:r>
              <a:rPr lang="de-DE" b="1">
                <a:solidFill>
                  <a:srgbClr val="C00000"/>
                </a:solidFill>
              </a:rPr>
              <a:t>FLASH2</a:t>
            </a:r>
            <a:endParaRPr lang="en-US" b="1">
              <a:solidFill>
                <a:srgbClr val="C00000"/>
              </a:solidFill>
            </a:endParaRP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F413F-9F24-4FD5-977F-2BC9C02F65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413C8-F38E-46D5-8B53-85645693FC2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27269" y="1406427"/>
            <a:ext cx="4556744" cy="5010249"/>
          </a:xfrm>
        </p:spPr>
        <p:txBody>
          <a:bodyPr/>
          <a:lstStyle/>
          <a:p>
            <a:pPr marL="504000" lvl="0" indent="-72000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de-DE" b="1">
                <a:solidFill>
                  <a:sysClr val="window" lastClr="FFFFFF">
                    <a:lumMod val="50000"/>
                  </a:sysClr>
                </a:solidFill>
              </a:rPr>
              <a:t>ALL</a:t>
            </a:r>
            <a:r>
              <a:rPr lang="de-DE">
                <a:solidFill>
                  <a:sysClr val="windowText" lastClr="000000"/>
                </a:solidFill>
              </a:rPr>
              <a:t>  contains all bunches.</a:t>
            </a:r>
          </a:p>
          <a:p>
            <a:pPr marL="504000" lvl="0" indent="-72000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de-DE" b="1">
                <a:solidFill>
                  <a:srgbClr val="009FDF"/>
                </a:solidFill>
              </a:rPr>
              <a:t>FLASH1</a:t>
            </a:r>
            <a:r>
              <a:rPr lang="de-DE">
                <a:solidFill>
                  <a:srgbClr val="5BC5F1"/>
                </a:solidFill>
              </a:rPr>
              <a:t>  </a:t>
            </a:r>
            <a:r>
              <a:rPr lang="de-DE">
                <a:solidFill>
                  <a:sysClr val="windowText" lastClr="000000"/>
                </a:solidFill>
              </a:rPr>
              <a:t>contains all bunches with destination FLASH1</a:t>
            </a:r>
          </a:p>
          <a:p>
            <a:pPr marL="504000" lvl="0" indent="-72000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de-DE" b="1">
                <a:solidFill>
                  <a:srgbClr val="E35D50"/>
                </a:solidFill>
              </a:rPr>
              <a:t>FLASH2</a:t>
            </a:r>
            <a:r>
              <a:rPr lang="de-DE">
                <a:solidFill>
                  <a:srgbClr val="5BC5F1"/>
                </a:solidFill>
              </a:rPr>
              <a:t>  </a:t>
            </a:r>
            <a:r>
              <a:rPr lang="de-DE">
                <a:solidFill>
                  <a:sysClr val="windowText" lastClr="000000"/>
                </a:solidFill>
              </a:rPr>
              <a:t>contains all bunches with destination FLASH2.</a:t>
            </a:r>
            <a:endParaRPr lang="en-US">
              <a:solidFill>
                <a:sysClr val="windowText" lastClr="000000"/>
              </a:solidFill>
            </a:endParaRPr>
          </a:p>
          <a:p>
            <a:pPr marL="504000" lvl="0" indent="-72000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de-DE" b="1">
                <a:solidFill>
                  <a:srgbClr val="00B050"/>
                </a:solidFill>
              </a:rPr>
              <a:t>FLASH3</a:t>
            </a:r>
            <a:r>
              <a:rPr lang="de-DE">
                <a:solidFill>
                  <a:srgbClr val="5BC5F1"/>
                </a:solidFill>
              </a:rPr>
              <a:t>  </a:t>
            </a:r>
            <a:r>
              <a:rPr lang="de-DE">
                <a:solidFill>
                  <a:sysClr val="windowText" lastClr="000000"/>
                </a:solidFill>
              </a:rPr>
              <a:t>contains all bunches with destination FLASHfwd.</a:t>
            </a:r>
            <a:endParaRPr lang="en-US">
              <a:solidFill>
                <a:sysClr val="windowText" lastClr="000000"/>
              </a:solidFill>
            </a:endParaRPr>
          </a:p>
          <a:p>
            <a:pPr marL="504000" lvl="0" indent="-72000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en-US" b="1">
                <a:solidFill>
                  <a:srgbClr val="FF9E1B">
                    <a:lumMod val="50000"/>
                  </a:srgbClr>
                </a:solidFill>
              </a:rPr>
              <a:t>LASER1</a:t>
            </a:r>
            <a:r>
              <a:rPr lang="en-US">
                <a:solidFill>
                  <a:srgbClr val="5BC5F1"/>
                </a:solidFill>
              </a:rPr>
              <a:t> </a:t>
            </a:r>
            <a:r>
              <a:rPr lang="en-US">
                <a:solidFill>
                  <a:sysClr val="windowText" lastClr="000000"/>
                </a:solidFill>
              </a:rPr>
              <a:t>contains all bunches produced by the first injector laser</a:t>
            </a:r>
          </a:p>
          <a:p>
            <a:pPr marL="504000" indent="-72000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en-US" b="1">
                <a:solidFill>
                  <a:srgbClr val="FF9E1B">
                    <a:lumMod val="50000"/>
                  </a:srgbClr>
                </a:solidFill>
              </a:rPr>
              <a:t>LASER2</a:t>
            </a:r>
            <a:r>
              <a:rPr lang="en-US">
                <a:solidFill>
                  <a:srgbClr val="5BC5F1"/>
                </a:solidFill>
              </a:rPr>
              <a:t> </a:t>
            </a:r>
            <a:r>
              <a:rPr lang="en-US">
                <a:solidFill>
                  <a:sysClr val="windowText" lastClr="000000"/>
                </a:solidFill>
              </a:rPr>
              <a:t>contains all bunches produced by the first injector laser</a:t>
            </a:r>
          </a:p>
          <a:p>
            <a:pPr marL="504000" indent="-720000">
              <a:lnSpc>
                <a:spcPct val="100000"/>
              </a:lnSpc>
              <a:spcAft>
                <a:spcPts val="800"/>
              </a:spcAft>
              <a:buNone/>
              <a:tabLst>
                <a:tab pos="266700" algn="l"/>
              </a:tabLst>
              <a:defRPr/>
            </a:pPr>
            <a:r>
              <a:rPr lang="en-US" b="1">
                <a:solidFill>
                  <a:srgbClr val="FF9E1B">
                    <a:lumMod val="50000"/>
                  </a:srgbClr>
                </a:solidFill>
              </a:rPr>
              <a:t>LASER3</a:t>
            </a:r>
            <a:r>
              <a:rPr lang="en-US">
                <a:solidFill>
                  <a:srgbClr val="5BC5F1"/>
                </a:solidFill>
              </a:rPr>
              <a:t> </a:t>
            </a:r>
            <a:r>
              <a:rPr lang="en-US">
                <a:solidFill>
                  <a:sysClr val="windowText" lastClr="000000"/>
                </a:solidFill>
              </a:rPr>
              <a:t>contains all bunches produced by the fhird injector laser</a:t>
            </a:r>
          </a:p>
          <a:p>
            <a:endParaRPr lang="de-DE"/>
          </a:p>
          <a:p>
            <a:endParaRPr lang="en-US"/>
          </a:p>
        </p:txBody>
      </p:sp>
      <p:sp>
        <p:nvSpPr>
          <p:cNvPr id="441" name="Content Placeholder 6"/>
          <p:cNvSpPr txBox="1">
            <a:spLocks/>
          </p:cNvSpPr>
          <p:nvPr/>
        </p:nvSpPr>
        <p:spPr>
          <a:xfrm>
            <a:off x="625945" y="1406425"/>
            <a:ext cx="2591669" cy="3554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" name="Content Placeholder 8"/>
          <p:cNvSpPr txBox="1">
            <a:spLocks/>
          </p:cNvSpPr>
          <p:nvPr/>
        </p:nvSpPr>
        <p:spPr>
          <a:xfrm>
            <a:off x="6960096" y="1406427"/>
            <a:ext cx="4605976" cy="3160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marR="0" lvl="0" indent="-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4" name="Group 443"/>
          <p:cNvGrpSpPr/>
          <p:nvPr/>
        </p:nvGrpSpPr>
        <p:grpSpPr>
          <a:xfrm>
            <a:off x="3739932" y="1412776"/>
            <a:ext cx="3036285" cy="216024"/>
            <a:chOff x="3503712" y="1412776"/>
            <a:chExt cx="3036285" cy="216024"/>
          </a:xfrm>
        </p:grpSpPr>
        <p:cxnSp>
          <p:nvCxnSpPr>
            <p:cNvPr id="445" name="Straight Connector 444"/>
            <p:cNvCxnSpPr/>
            <p:nvPr/>
          </p:nvCxnSpPr>
          <p:spPr>
            <a:xfrm flipV="1">
              <a:off x="372086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6" name="Straight Connector 445"/>
            <p:cNvCxnSpPr/>
            <p:nvPr/>
          </p:nvCxnSpPr>
          <p:spPr>
            <a:xfrm flipV="1">
              <a:off x="379295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7" name="Straight Connector 446"/>
            <p:cNvCxnSpPr/>
            <p:nvPr/>
          </p:nvCxnSpPr>
          <p:spPr>
            <a:xfrm flipV="1">
              <a:off x="386504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8" name="Straight Connector 447"/>
            <p:cNvCxnSpPr/>
            <p:nvPr/>
          </p:nvCxnSpPr>
          <p:spPr>
            <a:xfrm flipV="1">
              <a:off x="393714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9" name="Straight Connector 448"/>
            <p:cNvCxnSpPr/>
            <p:nvPr/>
          </p:nvCxnSpPr>
          <p:spPr>
            <a:xfrm flipV="1">
              <a:off x="400923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0" name="Straight Connector 449"/>
            <p:cNvCxnSpPr/>
            <p:nvPr/>
          </p:nvCxnSpPr>
          <p:spPr>
            <a:xfrm flipV="1">
              <a:off x="408133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1" name="Straight Connector 450"/>
            <p:cNvCxnSpPr/>
            <p:nvPr/>
          </p:nvCxnSpPr>
          <p:spPr>
            <a:xfrm flipV="1">
              <a:off x="415342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2" name="Straight Connector 451"/>
            <p:cNvCxnSpPr/>
            <p:nvPr/>
          </p:nvCxnSpPr>
          <p:spPr>
            <a:xfrm flipV="1">
              <a:off x="422552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3" name="Straight Connector 452"/>
            <p:cNvCxnSpPr/>
            <p:nvPr/>
          </p:nvCxnSpPr>
          <p:spPr>
            <a:xfrm flipV="1">
              <a:off x="429761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4" name="Straight Connector 453"/>
            <p:cNvCxnSpPr/>
            <p:nvPr/>
          </p:nvCxnSpPr>
          <p:spPr>
            <a:xfrm flipV="1">
              <a:off x="436879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5" name="Straight Connector 454"/>
            <p:cNvCxnSpPr/>
            <p:nvPr/>
          </p:nvCxnSpPr>
          <p:spPr>
            <a:xfrm flipV="1">
              <a:off x="444508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6" name="Straight Connector 455"/>
            <p:cNvCxnSpPr/>
            <p:nvPr/>
          </p:nvCxnSpPr>
          <p:spPr>
            <a:xfrm flipV="1">
              <a:off x="451809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7" name="Straight Connector 456"/>
            <p:cNvCxnSpPr/>
            <p:nvPr/>
          </p:nvCxnSpPr>
          <p:spPr>
            <a:xfrm flipV="1">
              <a:off x="459018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8" name="Straight Connector 457"/>
            <p:cNvCxnSpPr/>
            <p:nvPr/>
          </p:nvCxnSpPr>
          <p:spPr>
            <a:xfrm flipV="1">
              <a:off x="466228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59" name="Straight Connector 458"/>
            <p:cNvCxnSpPr/>
            <p:nvPr/>
          </p:nvCxnSpPr>
          <p:spPr>
            <a:xfrm flipV="1">
              <a:off x="473437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0" name="Straight Connector 459"/>
            <p:cNvCxnSpPr/>
            <p:nvPr/>
          </p:nvCxnSpPr>
          <p:spPr>
            <a:xfrm flipV="1">
              <a:off x="480647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1" name="Straight Connector 460"/>
            <p:cNvCxnSpPr/>
            <p:nvPr/>
          </p:nvCxnSpPr>
          <p:spPr>
            <a:xfrm flipV="1">
              <a:off x="487856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/>
            <p:cNvCxnSpPr/>
            <p:nvPr/>
          </p:nvCxnSpPr>
          <p:spPr>
            <a:xfrm flipV="1">
              <a:off x="495065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/>
            <p:cNvCxnSpPr/>
            <p:nvPr/>
          </p:nvCxnSpPr>
          <p:spPr>
            <a:xfrm flipV="1">
              <a:off x="502275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/>
            <p:cNvCxnSpPr/>
            <p:nvPr/>
          </p:nvCxnSpPr>
          <p:spPr>
            <a:xfrm flipV="1">
              <a:off x="509392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/>
            <p:cNvCxnSpPr/>
            <p:nvPr/>
          </p:nvCxnSpPr>
          <p:spPr>
            <a:xfrm flipV="1">
              <a:off x="517022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/>
            <p:cNvCxnSpPr/>
            <p:nvPr/>
          </p:nvCxnSpPr>
          <p:spPr>
            <a:xfrm flipV="1">
              <a:off x="524651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7" name="Straight Connector 466"/>
            <p:cNvCxnSpPr/>
            <p:nvPr/>
          </p:nvCxnSpPr>
          <p:spPr>
            <a:xfrm flipV="1">
              <a:off x="532280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8" name="Straight Connector 467"/>
            <p:cNvCxnSpPr/>
            <p:nvPr/>
          </p:nvCxnSpPr>
          <p:spPr>
            <a:xfrm flipV="1">
              <a:off x="539909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9" name="Straight Connector 468"/>
            <p:cNvCxnSpPr/>
            <p:nvPr/>
          </p:nvCxnSpPr>
          <p:spPr>
            <a:xfrm flipV="1">
              <a:off x="3503712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0" name="Straight Connector 469"/>
            <p:cNvCxnSpPr/>
            <p:nvPr/>
          </p:nvCxnSpPr>
          <p:spPr>
            <a:xfrm flipV="1">
              <a:off x="3575806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1" name="Straight Connector 470"/>
            <p:cNvCxnSpPr/>
            <p:nvPr/>
          </p:nvCxnSpPr>
          <p:spPr>
            <a:xfrm flipV="1">
              <a:off x="3647900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2" name="Straight Connector 471"/>
            <p:cNvCxnSpPr/>
            <p:nvPr/>
          </p:nvCxnSpPr>
          <p:spPr>
            <a:xfrm flipV="1">
              <a:off x="547272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3" name="Straight Connector 472"/>
            <p:cNvCxnSpPr/>
            <p:nvPr/>
          </p:nvCxnSpPr>
          <p:spPr>
            <a:xfrm flipV="1">
              <a:off x="554901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4" name="Straight Connector 473"/>
            <p:cNvCxnSpPr/>
            <p:nvPr/>
          </p:nvCxnSpPr>
          <p:spPr>
            <a:xfrm flipV="1">
              <a:off x="562203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5" name="Straight Connector 474"/>
            <p:cNvCxnSpPr/>
            <p:nvPr/>
          </p:nvCxnSpPr>
          <p:spPr>
            <a:xfrm flipV="1">
              <a:off x="569412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6" name="Straight Connector 475"/>
            <p:cNvCxnSpPr/>
            <p:nvPr/>
          </p:nvCxnSpPr>
          <p:spPr>
            <a:xfrm flipV="1">
              <a:off x="576622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>
            <a:xfrm flipV="1">
              <a:off x="583831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8" name="Straight Connector 477"/>
            <p:cNvCxnSpPr/>
            <p:nvPr/>
          </p:nvCxnSpPr>
          <p:spPr>
            <a:xfrm flipV="1">
              <a:off x="591040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9" name="Straight Connector 478"/>
            <p:cNvCxnSpPr/>
            <p:nvPr/>
          </p:nvCxnSpPr>
          <p:spPr>
            <a:xfrm flipV="1">
              <a:off x="598250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0" name="Straight Connector 479"/>
            <p:cNvCxnSpPr/>
            <p:nvPr/>
          </p:nvCxnSpPr>
          <p:spPr>
            <a:xfrm flipV="1">
              <a:off x="605459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1" name="Straight Connector 480"/>
            <p:cNvCxnSpPr/>
            <p:nvPr/>
          </p:nvCxnSpPr>
          <p:spPr>
            <a:xfrm flipV="1">
              <a:off x="612669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2" name="Straight Connector 481"/>
            <p:cNvCxnSpPr/>
            <p:nvPr/>
          </p:nvCxnSpPr>
          <p:spPr>
            <a:xfrm flipV="1">
              <a:off x="619786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3" name="Straight Connector 482"/>
            <p:cNvCxnSpPr/>
            <p:nvPr/>
          </p:nvCxnSpPr>
          <p:spPr>
            <a:xfrm flipV="1">
              <a:off x="627415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4" name="Straight Connector 483"/>
            <p:cNvCxnSpPr/>
            <p:nvPr/>
          </p:nvCxnSpPr>
          <p:spPr>
            <a:xfrm flipV="1">
              <a:off x="635044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5" name="Straight Connector 484"/>
            <p:cNvCxnSpPr/>
            <p:nvPr/>
          </p:nvCxnSpPr>
          <p:spPr>
            <a:xfrm flipV="1">
              <a:off x="642674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6" name="Straight Connector 485"/>
            <p:cNvCxnSpPr/>
            <p:nvPr/>
          </p:nvCxnSpPr>
          <p:spPr>
            <a:xfrm flipV="1">
              <a:off x="650303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7" name="Straight Connector 486"/>
            <p:cNvCxnSpPr/>
            <p:nvPr/>
          </p:nvCxnSpPr>
          <p:spPr>
            <a:xfrm flipV="1">
              <a:off x="375690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88" name="Straight Connector 487"/>
            <p:cNvCxnSpPr/>
            <p:nvPr/>
          </p:nvCxnSpPr>
          <p:spPr>
            <a:xfrm flipV="1">
              <a:off x="382900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89" name="Straight Connector 488"/>
            <p:cNvCxnSpPr/>
            <p:nvPr/>
          </p:nvCxnSpPr>
          <p:spPr>
            <a:xfrm flipV="1">
              <a:off x="390109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0" name="Straight Connector 489"/>
            <p:cNvCxnSpPr/>
            <p:nvPr/>
          </p:nvCxnSpPr>
          <p:spPr>
            <a:xfrm flipV="1">
              <a:off x="397319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1" name="Straight Connector 490"/>
            <p:cNvCxnSpPr/>
            <p:nvPr/>
          </p:nvCxnSpPr>
          <p:spPr>
            <a:xfrm flipV="1">
              <a:off x="404528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2" name="Straight Connector 491"/>
            <p:cNvCxnSpPr/>
            <p:nvPr/>
          </p:nvCxnSpPr>
          <p:spPr>
            <a:xfrm flipV="1">
              <a:off x="411737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3" name="Straight Connector 492"/>
            <p:cNvCxnSpPr/>
            <p:nvPr/>
          </p:nvCxnSpPr>
          <p:spPr>
            <a:xfrm flipV="1">
              <a:off x="418947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4" name="Straight Connector 493"/>
            <p:cNvCxnSpPr/>
            <p:nvPr/>
          </p:nvCxnSpPr>
          <p:spPr>
            <a:xfrm flipV="1">
              <a:off x="426156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5" name="Straight Connector 494"/>
            <p:cNvCxnSpPr/>
            <p:nvPr/>
          </p:nvCxnSpPr>
          <p:spPr>
            <a:xfrm flipV="1">
              <a:off x="433366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6" name="Straight Connector 495"/>
            <p:cNvCxnSpPr/>
            <p:nvPr/>
          </p:nvCxnSpPr>
          <p:spPr>
            <a:xfrm flipV="1">
              <a:off x="440483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7" name="Straight Connector 496"/>
            <p:cNvCxnSpPr/>
            <p:nvPr/>
          </p:nvCxnSpPr>
          <p:spPr>
            <a:xfrm flipV="1">
              <a:off x="448112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8" name="Straight Connector 497"/>
            <p:cNvCxnSpPr/>
            <p:nvPr/>
          </p:nvCxnSpPr>
          <p:spPr>
            <a:xfrm flipV="1">
              <a:off x="455414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9" name="Straight Connector 498"/>
            <p:cNvCxnSpPr/>
            <p:nvPr/>
          </p:nvCxnSpPr>
          <p:spPr>
            <a:xfrm flipV="1">
              <a:off x="462623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500" name="Straight Connector 499"/>
            <p:cNvCxnSpPr/>
            <p:nvPr/>
          </p:nvCxnSpPr>
          <p:spPr>
            <a:xfrm flipV="1">
              <a:off x="469832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1" name="Straight Connector 500"/>
            <p:cNvCxnSpPr/>
            <p:nvPr/>
          </p:nvCxnSpPr>
          <p:spPr>
            <a:xfrm flipV="1">
              <a:off x="477042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2" name="Straight Connector 501"/>
            <p:cNvCxnSpPr/>
            <p:nvPr/>
          </p:nvCxnSpPr>
          <p:spPr>
            <a:xfrm flipV="1">
              <a:off x="484251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3" name="Straight Connector 502"/>
            <p:cNvCxnSpPr/>
            <p:nvPr/>
          </p:nvCxnSpPr>
          <p:spPr>
            <a:xfrm flipV="1">
              <a:off x="491461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4" name="Straight Connector 503"/>
            <p:cNvCxnSpPr/>
            <p:nvPr/>
          </p:nvCxnSpPr>
          <p:spPr>
            <a:xfrm flipV="1">
              <a:off x="498670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5" name="Straight Connector 504"/>
            <p:cNvCxnSpPr/>
            <p:nvPr/>
          </p:nvCxnSpPr>
          <p:spPr>
            <a:xfrm flipV="1">
              <a:off x="505880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6" name="Straight Connector 505"/>
            <p:cNvCxnSpPr/>
            <p:nvPr/>
          </p:nvCxnSpPr>
          <p:spPr>
            <a:xfrm flipV="1">
              <a:off x="512997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7" name="Straight Connector 506"/>
            <p:cNvCxnSpPr/>
            <p:nvPr/>
          </p:nvCxnSpPr>
          <p:spPr>
            <a:xfrm flipV="1">
              <a:off x="520626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8" name="Straight Connector 507"/>
            <p:cNvCxnSpPr/>
            <p:nvPr/>
          </p:nvCxnSpPr>
          <p:spPr>
            <a:xfrm flipV="1">
              <a:off x="528255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9" name="Straight Connector 508"/>
            <p:cNvCxnSpPr/>
            <p:nvPr/>
          </p:nvCxnSpPr>
          <p:spPr>
            <a:xfrm flipV="1">
              <a:off x="535885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0" name="Straight Connector 509"/>
            <p:cNvCxnSpPr/>
            <p:nvPr/>
          </p:nvCxnSpPr>
          <p:spPr>
            <a:xfrm flipV="1">
              <a:off x="543514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1" name="Straight Connector 510"/>
            <p:cNvCxnSpPr/>
            <p:nvPr/>
          </p:nvCxnSpPr>
          <p:spPr>
            <a:xfrm flipV="1">
              <a:off x="3539759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12" name="Straight Connector 511"/>
            <p:cNvCxnSpPr/>
            <p:nvPr/>
          </p:nvCxnSpPr>
          <p:spPr>
            <a:xfrm flipV="1">
              <a:off x="3611853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13" name="Straight Connector 512"/>
            <p:cNvCxnSpPr/>
            <p:nvPr/>
          </p:nvCxnSpPr>
          <p:spPr>
            <a:xfrm flipV="1">
              <a:off x="3683948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14" name="Straight Connector 513"/>
            <p:cNvCxnSpPr/>
            <p:nvPr/>
          </p:nvCxnSpPr>
          <p:spPr>
            <a:xfrm flipV="1">
              <a:off x="550877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5" name="Straight Connector 514"/>
            <p:cNvCxnSpPr/>
            <p:nvPr/>
          </p:nvCxnSpPr>
          <p:spPr>
            <a:xfrm flipV="1">
              <a:off x="558506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6" name="Straight Connector 515"/>
            <p:cNvCxnSpPr/>
            <p:nvPr/>
          </p:nvCxnSpPr>
          <p:spPr>
            <a:xfrm flipV="1">
              <a:off x="565807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7" name="Straight Connector 516"/>
            <p:cNvCxnSpPr/>
            <p:nvPr/>
          </p:nvCxnSpPr>
          <p:spPr>
            <a:xfrm flipV="1">
              <a:off x="573017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8" name="Straight Connector 517"/>
            <p:cNvCxnSpPr/>
            <p:nvPr/>
          </p:nvCxnSpPr>
          <p:spPr>
            <a:xfrm flipV="1">
              <a:off x="580226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9" name="Straight Connector 518"/>
            <p:cNvCxnSpPr/>
            <p:nvPr/>
          </p:nvCxnSpPr>
          <p:spPr>
            <a:xfrm flipV="1">
              <a:off x="587436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0" name="Straight Connector 519"/>
            <p:cNvCxnSpPr/>
            <p:nvPr/>
          </p:nvCxnSpPr>
          <p:spPr>
            <a:xfrm flipV="1">
              <a:off x="594645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1" name="Straight Connector 520"/>
            <p:cNvCxnSpPr/>
            <p:nvPr/>
          </p:nvCxnSpPr>
          <p:spPr>
            <a:xfrm flipV="1">
              <a:off x="601855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2" name="Straight Connector 521"/>
            <p:cNvCxnSpPr/>
            <p:nvPr/>
          </p:nvCxnSpPr>
          <p:spPr>
            <a:xfrm flipV="1">
              <a:off x="609064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3" name="Straight Connector 522"/>
            <p:cNvCxnSpPr/>
            <p:nvPr/>
          </p:nvCxnSpPr>
          <p:spPr>
            <a:xfrm flipV="1">
              <a:off x="616273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4" name="Straight Connector 523"/>
            <p:cNvCxnSpPr/>
            <p:nvPr/>
          </p:nvCxnSpPr>
          <p:spPr>
            <a:xfrm flipV="1">
              <a:off x="623391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5" name="Straight Connector 524"/>
            <p:cNvCxnSpPr/>
            <p:nvPr/>
          </p:nvCxnSpPr>
          <p:spPr>
            <a:xfrm flipV="1">
              <a:off x="631020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6" name="Straight Connector 525"/>
            <p:cNvCxnSpPr/>
            <p:nvPr/>
          </p:nvCxnSpPr>
          <p:spPr>
            <a:xfrm flipV="1">
              <a:off x="638649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7" name="Straight Connector 526"/>
            <p:cNvCxnSpPr/>
            <p:nvPr/>
          </p:nvCxnSpPr>
          <p:spPr>
            <a:xfrm flipV="1">
              <a:off x="646278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8" name="Straight Connector 527"/>
            <p:cNvCxnSpPr/>
            <p:nvPr/>
          </p:nvCxnSpPr>
          <p:spPr>
            <a:xfrm flipV="1">
              <a:off x="653907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35" name="Group 534"/>
          <p:cNvGrpSpPr/>
          <p:nvPr/>
        </p:nvGrpSpPr>
        <p:grpSpPr>
          <a:xfrm>
            <a:off x="3739932" y="2366149"/>
            <a:ext cx="3036285" cy="216024"/>
            <a:chOff x="8691822" y="4581128"/>
            <a:chExt cx="3036285" cy="216024"/>
          </a:xfrm>
        </p:grpSpPr>
        <p:cxnSp>
          <p:nvCxnSpPr>
            <p:cNvPr id="536" name="Straight Connector 535"/>
            <p:cNvCxnSpPr/>
            <p:nvPr/>
          </p:nvCxnSpPr>
          <p:spPr>
            <a:xfrm flipV="1">
              <a:off x="890897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7" name="Straight Connector 536"/>
            <p:cNvCxnSpPr/>
            <p:nvPr/>
          </p:nvCxnSpPr>
          <p:spPr>
            <a:xfrm flipV="1">
              <a:off x="898106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8" name="Straight Connector 537"/>
            <p:cNvCxnSpPr/>
            <p:nvPr/>
          </p:nvCxnSpPr>
          <p:spPr>
            <a:xfrm flipV="1">
              <a:off x="905315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9" name="Straight Connector 538"/>
            <p:cNvCxnSpPr/>
            <p:nvPr/>
          </p:nvCxnSpPr>
          <p:spPr>
            <a:xfrm flipV="1">
              <a:off x="912525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0" name="Straight Connector 539"/>
            <p:cNvCxnSpPr/>
            <p:nvPr/>
          </p:nvCxnSpPr>
          <p:spPr>
            <a:xfrm flipV="1">
              <a:off x="919734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1" name="Straight Connector 540"/>
            <p:cNvCxnSpPr/>
            <p:nvPr/>
          </p:nvCxnSpPr>
          <p:spPr>
            <a:xfrm flipV="1">
              <a:off x="926944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2" name="Straight Connector 541"/>
            <p:cNvCxnSpPr/>
            <p:nvPr/>
          </p:nvCxnSpPr>
          <p:spPr>
            <a:xfrm flipV="1">
              <a:off x="934153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3" name="Straight Connector 542"/>
            <p:cNvCxnSpPr/>
            <p:nvPr/>
          </p:nvCxnSpPr>
          <p:spPr>
            <a:xfrm flipV="1">
              <a:off x="941363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4" name="Straight Connector 543"/>
            <p:cNvCxnSpPr/>
            <p:nvPr/>
          </p:nvCxnSpPr>
          <p:spPr>
            <a:xfrm flipV="1">
              <a:off x="948572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5" name="Straight Connector 544"/>
            <p:cNvCxnSpPr/>
            <p:nvPr/>
          </p:nvCxnSpPr>
          <p:spPr>
            <a:xfrm flipV="1">
              <a:off x="955690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6" name="Straight Connector 545"/>
            <p:cNvCxnSpPr/>
            <p:nvPr/>
          </p:nvCxnSpPr>
          <p:spPr>
            <a:xfrm flipV="1">
              <a:off x="963319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7" name="Straight Connector 546"/>
            <p:cNvCxnSpPr/>
            <p:nvPr/>
          </p:nvCxnSpPr>
          <p:spPr>
            <a:xfrm flipV="1">
              <a:off x="970620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8" name="Straight Connector 547"/>
            <p:cNvCxnSpPr/>
            <p:nvPr/>
          </p:nvCxnSpPr>
          <p:spPr>
            <a:xfrm flipV="1">
              <a:off x="977829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9" name="Straight Connector 548"/>
            <p:cNvCxnSpPr/>
            <p:nvPr/>
          </p:nvCxnSpPr>
          <p:spPr>
            <a:xfrm flipV="1">
              <a:off x="985039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0" name="Straight Connector 549"/>
            <p:cNvCxnSpPr/>
            <p:nvPr/>
          </p:nvCxnSpPr>
          <p:spPr>
            <a:xfrm flipV="1">
              <a:off x="992248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1" name="Straight Connector 550"/>
            <p:cNvCxnSpPr/>
            <p:nvPr/>
          </p:nvCxnSpPr>
          <p:spPr>
            <a:xfrm flipV="1">
              <a:off x="999458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2" name="Straight Connector 551"/>
            <p:cNvCxnSpPr/>
            <p:nvPr/>
          </p:nvCxnSpPr>
          <p:spPr>
            <a:xfrm flipV="1">
              <a:off x="1006667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3" name="Straight Connector 552"/>
            <p:cNvCxnSpPr/>
            <p:nvPr/>
          </p:nvCxnSpPr>
          <p:spPr>
            <a:xfrm flipV="1">
              <a:off x="1013876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4" name="Straight Connector 553"/>
            <p:cNvCxnSpPr/>
            <p:nvPr/>
          </p:nvCxnSpPr>
          <p:spPr>
            <a:xfrm flipV="1">
              <a:off x="1021086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5" name="Straight Connector 554"/>
            <p:cNvCxnSpPr/>
            <p:nvPr/>
          </p:nvCxnSpPr>
          <p:spPr>
            <a:xfrm flipV="1">
              <a:off x="1028203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6" name="Straight Connector 555"/>
            <p:cNvCxnSpPr/>
            <p:nvPr/>
          </p:nvCxnSpPr>
          <p:spPr>
            <a:xfrm flipV="1">
              <a:off x="1035833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7" name="Straight Connector 556"/>
            <p:cNvCxnSpPr/>
            <p:nvPr/>
          </p:nvCxnSpPr>
          <p:spPr>
            <a:xfrm flipV="1">
              <a:off x="1043462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8" name="Straight Connector 557"/>
            <p:cNvCxnSpPr/>
            <p:nvPr/>
          </p:nvCxnSpPr>
          <p:spPr>
            <a:xfrm flipV="1">
              <a:off x="1051091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9" name="Straight Connector 558"/>
            <p:cNvCxnSpPr/>
            <p:nvPr/>
          </p:nvCxnSpPr>
          <p:spPr>
            <a:xfrm flipV="1">
              <a:off x="1058720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0" name="Straight Connector 559"/>
            <p:cNvCxnSpPr/>
            <p:nvPr/>
          </p:nvCxnSpPr>
          <p:spPr>
            <a:xfrm flipV="1">
              <a:off x="8691822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61" name="Straight Connector 560"/>
            <p:cNvCxnSpPr/>
            <p:nvPr/>
          </p:nvCxnSpPr>
          <p:spPr>
            <a:xfrm flipV="1">
              <a:off x="8763916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62" name="Straight Connector 561"/>
            <p:cNvCxnSpPr/>
            <p:nvPr/>
          </p:nvCxnSpPr>
          <p:spPr>
            <a:xfrm flipV="1">
              <a:off x="8836010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63" name="Straight Connector 562"/>
            <p:cNvCxnSpPr/>
            <p:nvPr/>
          </p:nvCxnSpPr>
          <p:spPr>
            <a:xfrm flipV="1">
              <a:off x="1066083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4" name="Straight Connector 563"/>
            <p:cNvCxnSpPr/>
            <p:nvPr/>
          </p:nvCxnSpPr>
          <p:spPr>
            <a:xfrm flipV="1">
              <a:off x="1073712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5" name="Straight Connector 564"/>
            <p:cNvCxnSpPr/>
            <p:nvPr/>
          </p:nvCxnSpPr>
          <p:spPr>
            <a:xfrm flipV="1">
              <a:off x="1081014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6" name="Straight Connector 565"/>
            <p:cNvCxnSpPr/>
            <p:nvPr/>
          </p:nvCxnSpPr>
          <p:spPr>
            <a:xfrm flipV="1">
              <a:off x="1088223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7" name="Straight Connector 566"/>
            <p:cNvCxnSpPr/>
            <p:nvPr/>
          </p:nvCxnSpPr>
          <p:spPr>
            <a:xfrm flipV="1">
              <a:off x="1095433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8" name="Straight Connector 567"/>
            <p:cNvCxnSpPr/>
            <p:nvPr/>
          </p:nvCxnSpPr>
          <p:spPr>
            <a:xfrm flipV="1">
              <a:off x="1102642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9" name="Straight Connector 568"/>
            <p:cNvCxnSpPr/>
            <p:nvPr/>
          </p:nvCxnSpPr>
          <p:spPr>
            <a:xfrm flipV="1">
              <a:off x="1109851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0" name="Straight Connector 569"/>
            <p:cNvCxnSpPr/>
            <p:nvPr/>
          </p:nvCxnSpPr>
          <p:spPr>
            <a:xfrm flipV="1">
              <a:off x="1117061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1" name="Straight Connector 570"/>
            <p:cNvCxnSpPr/>
            <p:nvPr/>
          </p:nvCxnSpPr>
          <p:spPr>
            <a:xfrm flipV="1">
              <a:off x="1124270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2" name="Straight Connector 571"/>
            <p:cNvCxnSpPr/>
            <p:nvPr/>
          </p:nvCxnSpPr>
          <p:spPr>
            <a:xfrm flipV="1">
              <a:off x="1131480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3" name="Straight Connector 572"/>
            <p:cNvCxnSpPr/>
            <p:nvPr/>
          </p:nvCxnSpPr>
          <p:spPr>
            <a:xfrm flipV="1">
              <a:off x="1138597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4" name="Straight Connector 573"/>
            <p:cNvCxnSpPr/>
            <p:nvPr/>
          </p:nvCxnSpPr>
          <p:spPr>
            <a:xfrm flipV="1">
              <a:off x="1146226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5" name="Straight Connector 574"/>
            <p:cNvCxnSpPr/>
            <p:nvPr/>
          </p:nvCxnSpPr>
          <p:spPr>
            <a:xfrm flipV="1">
              <a:off x="1153855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6" name="Straight Connector 575"/>
            <p:cNvCxnSpPr/>
            <p:nvPr/>
          </p:nvCxnSpPr>
          <p:spPr>
            <a:xfrm flipV="1">
              <a:off x="1161485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7" name="Straight Connector 576"/>
            <p:cNvCxnSpPr/>
            <p:nvPr/>
          </p:nvCxnSpPr>
          <p:spPr>
            <a:xfrm flipV="1">
              <a:off x="1169114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8" name="Straight Connector 577"/>
            <p:cNvCxnSpPr/>
            <p:nvPr/>
          </p:nvCxnSpPr>
          <p:spPr>
            <a:xfrm flipV="1">
              <a:off x="894501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79" name="Straight Connector 578"/>
            <p:cNvCxnSpPr/>
            <p:nvPr/>
          </p:nvCxnSpPr>
          <p:spPr>
            <a:xfrm flipV="1">
              <a:off x="901711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0" name="Straight Connector 579"/>
            <p:cNvCxnSpPr/>
            <p:nvPr/>
          </p:nvCxnSpPr>
          <p:spPr>
            <a:xfrm flipV="1">
              <a:off x="908920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1" name="Straight Connector 580"/>
            <p:cNvCxnSpPr/>
            <p:nvPr/>
          </p:nvCxnSpPr>
          <p:spPr>
            <a:xfrm flipV="1">
              <a:off x="916130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2" name="Straight Connector 581"/>
            <p:cNvCxnSpPr/>
            <p:nvPr/>
          </p:nvCxnSpPr>
          <p:spPr>
            <a:xfrm flipV="1">
              <a:off x="923339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3" name="Straight Connector 582"/>
            <p:cNvCxnSpPr/>
            <p:nvPr/>
          </p:nvCxnSpPr>
          <p:spPr>
            <a:xfrm flipV="1">
              <a:off x="930548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4" name="Straight Connector 583"/>
            <p:cNvCxnSpPr/>
            <p:nvPr/>
          </p:nvCxnSpPr>
          <p:spPr>
            <a:xfrm flipV="1">
              <a:off x="937758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5" name="Straight Connector 584"/>
            <p:cNvCxnSpPr/>
            <p:nvPr/>
          </p:nvCxnSpPr>
          <p:spPr>
            <a:xfrm flipV="1">
              <a:off x="944967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6" name="Straight Connector 585"/>
            <p:cNvCxnSpPr/>
            <p:nvPr/>
          </p:nvCxnSpPr>
          <p:spPr>
            <a:xfrm flipV="1">
              <a:off x="952177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7" name="Straight Connector 586"/>
            <p:cNvCxnSpPr/>
            <p:nvPr/>
          </p:nvCxnSpPr>
          <p:spPr>
            <a:xfrm flipV="1">
              <a:off x="959294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8" name="Straight Connector 587"/>
            <p:cNvCxnSpPr/>
            <p:nvPr/>
          </p:nvCxnSpPr>
          <p:spPr>
            <a:xfrm flipV="1">
              <a:off x="966923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9" name="Straight Connector 588"/>
            <p:cNvCxnSpPr/>
            <p:nvPr/>
          </p:nvCxnSpPr>
          <p:spPr>
            <a:xfrm flipV="1">
              <a:off x="974225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0" name="Straight Connector 589"/>
            <p:cNvCxnSpPr/>
            <p:nvPr/>
          </p:nvCxnSpPr>
          <p:spPr>
            <a:xfrm flipV="1">
              <a:off x="981434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1" name="Straight Connector 590"/>
            <p:cNvCxnSpPr/>
            <p:nvPr/>
          </p:nvCxnSpPr>
          <p:spPr>
            <a:xfrm flipV="1">
              <a:off x="988643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2" name="Straight Connector 591"/>
            <p:cNvCxnSpPr/>
            <p:nvPr/>
          </p:nvCxnSpPr>
          <p:spPr>
            <a:xfrm flipV="1">
              <a:off x="995853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3" name="Straight Connector 592"/>
            <p:cNvCxnSpPr/>
            <p:nvPr/>
          </p:nvCxnSpPr>
          <p:spPr>
            <a:xfrm flipV="1">
              <a:off x="1003062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4" name="Straight Connector 593"/>
            <p:cNvCxnSpPr/>
            <p:nvPr/>
          </p:nvCxnSpPr>
          <p:spPr>
            <a:xfrm flipV="1">
              <a:off x="1010272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5" name="Straight Connector 594"/>
            <p:cNvCxnSpPr/>
            <p:nvPr/>
          </p:nvCxnSpPr>
          <p:spPr>
            <a:xfrm flipV="1">
              <a:off x="1017481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6" name="Straight Connector 595"/>
            <p:cNvCxnSpPr/>
            <p:nvPr/>
          </p:nvCxnSpPr>
          <p:spPr>
            <a:xfrm flipV="1">
              <a:off x="1024691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7" name="Straight Connector 596"/>
            <p:cNvCxnSpPr/>
            <p:nvPr/>
          </p:nvCxnSpPr>
          <p:spPr>
            <a:xfrm flipV="1">
              <a:off x="1031808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8" name="Straight Connector 597"/>
            <p:cNvCxnSpPr/>
            <p:nvPr/>
          </p:nvCxnSpPr>
          <p:spPr>
            <a:xfrm flipV="1">
              <a:off x="1039437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9" name="Straight Connector 598"/>
            <p:cNvCxnSpPr/>
            <p:nvPr/>
          </p:nvCxnSpPr>
          <p:spPr>
            <a:xfrm flipV="1">
              <a:off x="1047066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0" name="Straight Connector 599"/>
            <p:cNvCxnSpPr/>
            <p:nvPr/>
          </p:nvCxnSpPr>
          <p:spPr>
            <a:xfrm flipV="1">
              <a:off x="1054696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1" name="Straight Connector 600"/>
            <p:cNvCxnSpPr/>
            <p:nvPr/>
          </p:nvCxnSpPr>
          <p:spPr>
            <a:xfrm flipV="1">
              <a:off x="1062325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2" name="Straight Connector 601"/>
            <p:cNvCxnSpPr/>
            <p:nvPr/>
          </p:nvCxnSpPr>
          <p:spPr>
            <a:xfrm flipV="1">
              <a:off x="8727869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03" name="Straight Connector 602"/>
            <p:cNvCxnSpPr/>
            <p:nvPr/>
          </p:nvCxnSpPr>
          <p:spPr>
            <a:xfrm flipV="1">
              <a:off x="8799963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04" name="Straight Connector 603"/>
            <p:cNvCxnSpPr/>
            <p:nvPr/>
          </p:nvCxnSpPr>
          <p:spPr>
            <a:xfrm flipV="1">
              <a:off x="8872058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05" name="Straight Connector 604"/>
            <p:cNvCxnSpPr/>
            <p:nvPr/>
          </p:nvCxnSpPr>
          <p:spPr>
            <a:xfrm flipV="1">
              <a:off x="1069688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6" name="Straight Connector 605"/>
            <p:cNvCxnSpPr/>
            <p:nvPr/>
          </p:nvCxnSpPr>
          <p:spPr>
            <a:xfrm flipV="1">
              <a:off x="1077317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7" name="Straight Connector 606"/>
            <p:cNvCxnSpPr/>
            <p:nvPr/>
          </p:nvCxnSpPr>
          <p:spPr>
            <a:xfrm flipV="1">
              <a:off x="1084618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8" name="Straight Connector 607"/>
            <p:cNvCxnSpPr/>
            <p:nvPr/>
          </p:nvCxnSpPr>
          <p:spPr>
            <a:xfrm flipV="1">
              <a:off x="1091828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9" name="Straight Connector 608"/>
            <p:cNvCxnSpPr/>
            <p:nvPr/>
          </p:nvCxnSpPr>
          <p:spPr>
            <a:xfrm flipV="1">
              <a:off x="1099037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0" name="Straight Connector 609"/>
            <p:cNvCxnSpPr/>
            <p:nvPr/>
          </p:nvCxnSpPr>
          <p:spPr>
            <a:xfrm flipV="1">
              <a:off x="1106247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1" name="Straight Connector 610"/>
            <p:cNvCxnSpPr/>
            <p:nvPr/>
          </p:nvCxnSpPr>
          <p:spPr>
            <a:xfrm flipV="1">
              <a:off x="1113456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2" name="Straight Connector 611"/>
            <p:cNvCxnSpPr/>
            <p:nvPr/>
          </p:nvCxnSpPr>
          <p:spPr>
            <a:xfrm flipV="1">
              <a:off x="1120666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3" name="Straight Connector 612"/>
            <p:cNvCxnSpPr/>
            <p:nvPr/>
          </p:nvCxnSpPr>
          <p:spPr>
            <a:xfrm flipV="1">
              <a:off x="1127875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4" name="Straight Connector 613"/>
            <p:cNvCxnSpPr/>
            <p:nvPr/>
          </p:nvCxnSpPr>
          <p:spPr>
            <a:xfrm flipV="1">
              <a:off x="1135084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5" name="Straight Connector 614"/>
            <p:cNvCxnSpPr/>
            <p:nvPr/>
          </p:nvCxnSpPr>
          <p:spPr>
            <a:xfrm flipV="1">
              <a:off x="1142202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6" name="Straight Connector 615"/>
            <p:cNvCxnSpPr/>
            <p:nvPr/>
          </p:nvCxnSpPr>
          <p:spPr>
            <a:xfrm flipV="1">
              <a:off x="1149831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7" name="Straight Connector 616"/>
            <p:cNvCxnSpPr/>
            <p:nvPr/>
          </p:nvCxnSpPr>
          <p:spPr>
            <a:xfrm flipV="1">
              <a:off x="1157460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8" name="Straight Connector 617"/>
            <p:cNvCxnSpPr/>
            <p:nvPr/>
          </p:nvCxnSpPr>
          <p:spPr>
            <a:xfrm flipV="1">
              <a:off x="1165089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9" name="Straight Connector 618"/>
            <p:cNvCxnSpPr/>
            <p:nvPr/>
          </p:nvCxnSpPr>
          <p:spPr>
            <a:xfrm flipV="1">
              <a:off x="1172718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24" name="Group 623"/>
          <p:cNvGrpSpPr/>
          <p:nvPr/>
        </p:nvGrpSpPr>
        <p:grpSpPr>
          <a:xfrm>
            <a:off x="3739932" y="1772816"/>
            <a:ext cx="3036285" cy="216024"/>
            <a:chOff x="3503712" y="1772816"/>
            <a:chExt cx="3036285" cy="216024"/>
          </a:xfrm>
        </p:grpSpPr>
        <p:cxnSp>
          <p:nvCxnSpPr>
            <p:cNvPr id="625" name="Straight Connector 624"/>
            <p:cNvCxnSpPr/>
            <p:nvPr/>
          </p:nvCxnSpPr>
          <p:spPr>
            <a:xfrm flipV="1">
              <a:off x="372086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6" name="Straight Connector 625"/>
            <p:cNvCxnSpPr/>
            <p:nvPr/>
          </p:nvCxnSpPr>
          <p:spPr>
            <a:xfrm flipV="1">
              <a:off x="379295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7" name="Straight Connector 626"/>
            <p:cNvCxnSpPr/>
            <p:nvPr/>
          </p:nvCxnSpPr>
          <p:spPr>
            <a:xfrm flipV="1">
              <a:off x="386504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8" name="Straight Connector 627"/>
            <p:cNvCxnSpPr/>
            <p:nvPr/>
          </p:nvCxnSpPr>
          <p:spPr>
            <a:xfrm flipV="1">
              <a:off x="393714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9" name="Straight Connector 628"/>
            <p:cNvCxnSpPr/>
            <p:nvPr/>
          </p:nvCxnSpPr>
          <p:spPr>
            <a:xfrm flipV="1">
              <a:off x="400923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0" name="Straight Connector 629"/>
            <p:cNvCxnSpPr/>
            <p:nvPr/>
          </p:nvCxnSpPr>
          <p:spPr>
            <a:xfrm flipV="1">
              <a:off x="408133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1" name="Straight Connector 630"/>
            <p:cNvCxnSpPr/>
            <p:nvPr/>
          </p:nvCxnSpPr>
          <p:spPr>
            <a:xfrm flipV="1">
              <a:off x="415342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2" name="Straight Connector 631"/>
            <p:cNvCxnSpPr/>
            <p:nvPr/>
          </p:nvCxnSpPr>
          <p:spPr>
            <a:xfrm flipV="1">
              <a:off x="422552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3" name="Straight Connector 632"/>
            <p:cNvCxnSpPr/>
            <p:nvPr/>
          </p:nvCxnSpPr>
          <p:spPr>
            <a:xfrm flipV="1">
              <a:off x="429761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4" name="Straight Connector 633"/>
            <p:cNvCxnSpPr/>
            <p:nvPr/>
          </p:nvCxnSpPr>
          <p:spPr>
            <a:xfrm flipV="1">
              <a:off x="436879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5" name="Straight Connector 634"/>
            <p:cNvCxnSpPr/>
            <p:nvPr/>
          </p:nvCxnSpPr>
          <p:spPr>
            <a:xfrm flipV="1">
              <a:off x="444508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6" name="Straight Connector 635"/>
            <p:cNvCxnSpPr/>
            <p:nvPr/>
          </p:nvCxnSpPr>
          <p:spPr>
            <a:xfrm flipV="1">
              <a:off x="451809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7" name="Straight Connector 636"/>
            <p:cNvCxnSpPr/>
            <p:nvPr/>
          </p:nvCxnSpPr>
          <p:spPr>
            <a:xfrm flipV="1">
              <a:off x="459018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8" name="Straight Connector 637"/>
            <p:cNvCxnSpPr/>
            <p:nvPr/>
          </p:nvCxnSpPr>
          <p:spPr>
            <a:xfrm flipV="1">
              <a:off x="3503712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9" name="Straight Connector 638"/>
            <p:cNvCxnSpPr/>
            <p:nvPr/>
          </p:nvCxnSpPr>
          <p:spPr>
            <a:xfrm flipV="1">
              <a:off x="3575806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40" name="Straight Connector 639"/>
            <p:cNvCxnSpPr/>
            <p:nvPr/>
          </p:nvCxnSpPr>
          <p:spPr>
            <a:xfrm flipV="1">
              <a:off x="3647900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41" name="Straight Connector 640"/>
            <p:cNvCxnSpPr/>
            <p:nvPr/>
          </p:nvCxnSpPr>
          <p:spPr>
            <a:xfrm flipV="1">
              <a:off x="375690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2" name="Straight Connector 641"/>
            <p:cNvCxnSpPr/>
            <p:nvPr/>
          </p:nvCxnSpPr>
          <p:spPr>
            <a:xfrm flipV="1">
              <a:off x="382900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3" name="Straight Connector 642"/>
            <p:cNvCxnSpPr/>
            <p:nvPr/>
          </p:nvCxnSpPr>
          <p:spPr>
            <a:xfrm flipV="1">
              <a:off x="390109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4" name="Straight Connector 643"/>
            <p:cNvCxnSpPr/>
            <p:nvPr/>
          </p:nvCxnSpPr>
          <p:spPr>
            <a:xfrm flipV="1">
              <a:off x="397319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5" name="Straight Connector 644"/>
            <p:cNvCxnSpPr/>
            <p:nvPr/>
          </p:nvCxnSpPr>
          <p:spPr>
            <a:xfrm flipV="1">
              <a:off x="404528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6" name="Straight Connector 645"/>
            <p:cNvCxnSpPr/>
            <p:nvPr/>
          </p:nvCxnSpPr>
          <p:spPr>
            <a:xfrm flipV="1">
              <a:off x="411737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7" name="Straight Connector 646"/>
            <p:cNvCxnSpPr/>
            <p:nvPr/>
          </p:nvCxnSpPr>
          <p:spPr>
            <a:xfrm flipV="1">
              <a:off x="418947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8" name="Straight Connector 647"/>
            <p:cNvCxnSpPr/>
            <p:nvPr/>
          </p:nvCxnSpPr>
          <p:spPr>
            <a:xfrm flipV="1">
              <a:off x="426156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9" name="Straight Connector 648"/>
            <p:cNvCxnSpPr/>
            <p:nvPr/>
          </p:nvCxnSpPr>
          <p:spPr>
            <a:xfrm flipV="1">
              <a:off x="433366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0" name="Straight Connector 649"/>
            <p:cNvCxnSpPr/>
            <p:nvPr/>
          </p:nvCxnSpPr>
          <p:spPr>
            <a:xfrm flipV="1">
              <a:off x="440483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1" name="Straight Connector 650"/>
            <p:cNvCxnSpPr/>
            <p:nvPr/>
          </p:nvCxnSpPr>
          <p:spPr>
            <a:xfrm flipV="1">
              <a:off x="448112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2" name="Straight Connector 651"/>
            <p:cNvCxnSpPr/>
            <p:nvPr/>
          </p:nvCxnSpPr>
          <p:spPr>
            <a:xfrm flipV="1">
              <a:off x="455414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3" name="Straight Connector 652"/>
            <p:cNvCxnSpPr/>
            <p:nvPr/>
          </p:nvCxnSpPr>
          <p:spPr>
            <a:xfrm flipV="1">
              <a:off x="462623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4" name="Straight Connector 653"/>
            <p:cNvCxnSpPr/>
            <p:nvPr/>
          </p:nvCxnSpPr>
          <p:spPr>
            <a:xfrm flipV="1">
              <a:off x="3539759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5" name="Straight Connector 654"/>
            <p:cNvCxnSpPr/>
            <p:nvPr/>
          </p:nvCxnSpPr>
          <p:spPr>
            <a:xfrm flipV="1">
              <a:off x="3611853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6" name="Straight Connector 655"/>
            <p:cNvCxnSpPr/>
            <p:nvPr/>
          </p:nvCxnSpPr>
          <p:spPr>
            <a:xfrm flipV="1">
              <a:off x="3683948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57" name="Straight Connector 656"/>
            <p:cNvCxnSpPr/>
            <p:nvPr/>
          </p:nvCxnSpPr>
          <p:spPr>
            <a:xfrm flipV="1">
              <a:off x="466228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8" name="Straight Connector 657"/>
            <p:cNvCxnSpPr/>
            <p:nvPr/>
          </p:nvCxnSpPr>
          <p:spPr>
            <a:xfrm flipV="1">
              <a:off x="473437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9" name="Straight Connector 658"/>
            <p:cNvCxnSpPr/>
            <p:nvPr/>
          </p:nvCxnSpPr>
          <p:spPr>
            <a:xfrm flipV="1">
              <a:off x="480647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0" name="Straight Connector 659"/>
            <p:cNvCxnSpPr/>
            <p:nvPr/>
          </p:nvCxnSpPr>
          <p:spPr>
            <a:xfrm flipV="1">
              <a:off x="487856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1" name="Straight Connector 660"/>
            <p:cNvCxnSpPr/>
            <p:nvPr/>
          </p:nvCxnSpPr>
          <p:spPr>
            <a:xfrm flipV="1">
              <a:off x="495065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2" name="Straight Connector 661"/>
            <p:cNvCxnSpPr/>
            <p:nvPr/>
          </p:nvCxnSpPr>
          <p:spPr>
            <a:xfrm flipV="1">
              <a:off x="502275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3" name="Straight Connector 662"/>
            <p:cNvCxnSpPr/>
            <p:nvPr/>
          </p:nvCxnSpPr>
          <p:spPr>
            <a:xfrm flipV="1">
              <a:off x="509392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4" name="Straight Connector 663"/>
            <p:cNvCxnSpPr/>
            <p:nvPr/>
          </p:nvCxnSpPr>
          <p:spPr>
            <a:xfrm flipV="1">
              <a:off x="517022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5" name="Straight Connector 664"/>
            <p:cNvCxnSpPr/>
            <p:nvPr/>
          </p:nvCxnSpPr>
          <p:spPr>
            <a:xfrm flipV="1">
              <a:off x="524651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6" name="Straight Connector 665"/>
            <p:cNvCxnSpPr/>
            <p:nvPr/>
          </p:nvCxnSpPr>
          <p:spPr>
            <a:xfrm flipV="1">
              <a:off x="532280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7" name="Straight Connector 666"/>
            <p:cNvCxnSpPr/>
            <p:nvPr/>
          </p:nvCxnSpPr>
          <p:spPr>
            <a:xfrm flipV="1">
              <a:off x="539909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8" name="Straight Connector 667"/>
            <p:cNvCxnSpPr/>
            <p:nvPr/>
          </p:nvCxnSpPr>
          <p:spPr>
            <a:xfrm flipV="1">
              <a:off x="547272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9" name="Straight Connector 668"/>
            <p:cNvCxnSpPr/>
            <p:nvPr/>
          </p:nvCxnSpPr>
          <p:spPr>
            <a:xfrm flipV="1">
              <a:off x="554901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0" name="Straight Connector 669"/>
            <p:cNvCxnSpPr/>
            <p:nvPr/>
          </p:nvCxnSpPr>
          <p:spPr>
            <a:xfrm flipV="1">
              <a:off x="562203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1" name="Straight Connector 670"/>
            <p:cNvCxnSpPr/>
            <p:nvPr/>
          </p:nvCxnSpPr>
          <p:spPr>
            <a:xfrm flipV="1">
              <a:off x="569412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2" name="Straight Connector 671"/>
            <p:cNvCxnSpPr/>
            <p:nvPr/>
          </p:nvCxnSpPr>
          <p:spPr>
            <a:xfrm flipV="1">
              <a:off x="576622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3" name="Straight Connector 672"/>
            <p:cNvCxnSpPr/>
            <p:nvPr/>
          </p:nvCxnSpPr>
          <p:spPr>
            <a:xfrm flipV="1">
              <a:off x="583831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4" name="Straight Connector 673"/>
            <p:cNvCxnSpPr/>
            <p:nvPr/>
          </p:nvCxnSpPr>
          <p:spPr>
            <a:xfrm flipV="1">
              <a:off x="591040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5" name="Straight Connector 674"/>
            <p:cNvCxnSpPr/>
            <p:nvPr/>
          </p:nvCxnSpPr>
          <p:spPr>
            <a:xfrm flipV="1">
              <a:off x="598250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6" name="Straight Connector 675"/>
            <p:cNvCxnSpPr/>
            <p:nvPr/>
          </p:nvCxnSpPr>
          <p:spPr>
            <a:xfrm flipV="1">
              <a:off x="605459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7" name="Straight Connector 676"/>
            <p:cNvCxnSpPr/>
            <p:nvPr/>
          </p:nvCxnSpPr>
          <p:spPr>
            <a:xfrm flipV="1">
              <a:off x="612669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8" name="Straight Connector 677"/>
            <p:cNvCxnSpPr/>
            <p:nvPr/>
          </p:nvCxnSpPr>
          <p:spPr>
            <a:xfrm flipV="1">
              <a:off x="619786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9" name="Straight Connector 678"/>
            <p:cNvCxnSpPr/>
            <p:nvPr/>
          </p:nvCxnSpPr>
          <p:spPr>
            <a:xfrm flipV="1">
              <a:off x="627415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0" name="Straight Connector 679"/>
            <p:cNvCxnSpPr/>
            <p:nvPr/>
          </p:nvCxnSpPr>
          <p:spPr>
            <a:xfrm flipV="1">
              <a:off x="635044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1" name="Straight Connector 680"/>
            <p:cNvCxnSpPr/>
            <p:nvPr/>
          </p:nvCxnSpPr>
          <p:spPr>
            <a:xfrm flipV="1">
              <a:off x="642674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2" name="Straight Connector 681"/>
            <p:cNvCxnSpPr/>
            <p:nvPr/>
          </p:nvCxnSpPr>
          <p:spPr>
            <a:xfrm flipV="1">
              <a:off x="650303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3" name="Straight Connector 682"/>
            <p:cNvCxnSpPr/>
            <p:nvPr/>
          </p:nvCxnSpPr>
          <p:spPr>
            <a:xfrm flipV="1">
              <a:off x="469832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4" name="Straight Connector 683"/>
            <p:cNvCxnSpPr/>
            <p:nvPr/>
          </p:nvCxnSpPr>
          <p:spPr>
            <a:xfrm flipV="1">
              <a:off x="477042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5" name="Straight Connector 684"/>
            <p:cNvCxnSpPr/>
            <p:nvPr/>
          </p:nvCxnSpPr>
          <p:spPr>
            <a:xfrm flipV="1">
              <a:off x="484251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6" name="Straight Connector 685"/>
            <p:cNvCxnSpPr/>
            <p:nvPr/>
          </p:nvCxnSpPr>
          <p:spPr>
            <a:xfrm flipV="1">
              <a:off x="491461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7" name="Straight Connector 686"/>
            <p:cNvCxnSpPr/>
            <p:nvPr/>
          </p:nvCxnSpPr>
          <p:spPr>
            <a:xfrm flipV="1">
              <a:off x="498670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8" name="Straight Connector 687"/>
            <p:cNvCxnSpPr/>
            <p:nvPr/>
          </p:nvCxnSpPr>
          <p:spPr>
            <a:xfrm flipV="1">
              <a:off x="505880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9" name="Straight Connector 688"/>
            <p:cNvCxnSpPr/>
            <p:nvPr/>
          </p:nvCxnSpPr>
          <p:spPr>
            <a:xfrm flipV="1">
              <a:off x="512997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0" name="Straight Connector 689"/>
            <p:cNvCxnSpPr/>
            <p:nvPr/>
          </p:nvCxnSpPr>
          <p:spPr>
            <a:xfrm flipV="1">
              <a:off x="520626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1" name="Straight Connector 690"/>
            <p:cNvCxnSpPr/>
            <p:nvPr/>
          </p:nvCxnSpPr>
          <p:spPr>
            <a:xfrm flipV="1">
              <a:off x="528255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2" name="Straight Connector 691"/>
            <p:cNvCxnSpPr/>
            <p:nvPr/>
          </p:nvCxnSpPr>
          <p:spPr>
            <a:xfrm flipV="1">
              <a:off x="535885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3" name="Straight Connector 692"/>
            <p:cNvCxnSpPr/>
            <p:nvPr/>
          </p:nvCxnSpPr>
          <p:spPr>
            <a:xfrm flipV="1">
              <a:off x="543514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4" name="Straight Connector 693"/>
            <p:cNvCxnSpPr/>
            <p:nvPr/>
          </p:nvCxnSpPr>
          <p:spPr>
            <a:xfrm flipV="1">
              <a:off x="550877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5" name="Straight Connector 694"/>
            <p:cNvCxnSpPr/>
            <p:nvPr/>
          </p:nvCxnSpPr>
          <p:spPr>
            <a:xfrm flipV="1">
              <a:off x="558506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6" name="Straight Connector 695"/>
            <p:cNvCxnSpPr/>
            <p:nvPr/>
          </p:nvCxnSpPr>
          <p:spPr>
            <a:xfrm flipV="1">
              <a:off x="565807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7" name="Straight Connector 696"/>
            <p:cNvCxnSpPr/>
            <p:nvPr/>
          </p:nvCxnSpPr>
          <p:spPr>
            <a:xfrm flipV="1">
              <a:off x="573017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8" name="Straight Connector 697"/>
            <p:cNvCxnSpPr/>
            <p:nvPr/>
          </p:nvCxnSpPr>
          <p:spPr>
            <a:xfrm flipV="1">
              <a:off x="580226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9" name="Straight Connector 698"/>
            <p:cNvCxnSpPr/>
            <p:nvPr/>
          </p:nvCxnSpPr>
          <p:spPr>
            <a:xfrm flipV="1">
              <a:off x="587436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0" name="Straight Connector 699"/>
            <p:cNvCxnSpPr/>
            <p:nvPr/>
          </p:nvCxnSpPr>
          <p:spPr>
            <a:xfrm flipV="1">
              <a:off x="594645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1" name="Straight Connector 700"/>
            <p:cNvCxnSpPr/>
            <p:nvPr/>
          </p:nvCxnSpPr>
          <p:spPr>
            <a:xfrm flipV="1">
              <a:off x="601855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2" name="Straight Connector 701"/>
            <p:cNvCxnSpPr/>
            <p:nvPr/>
          </p:nvCxnSpPr>
          <p:spPr>
            <a:xfrm flipV="1">
              <a:off x="609064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3" name="Straight Connector 702"/>
            <p:cNvCxnSpPr/>
            <p:nvPr/>
          </p:nvCxnSpPr>
          <p:spPr>
            <a:xfrm flipV="1">
              <a:off x="616273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4" name="Straight Connector 703"/>
            <p:cNvCxnSpPr/>
            <p:nvPr/>
          </p:nvCxnSpPr>
          <p:spPr>
            <a:xfrm flipV="1">
              <a:off x="623391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5" name="Straight Connector 704"/>
            <p:cNvCxnSpPr/>
            <p:nvPr/>
          </p:nvCxnSpPr>
          <p:spPr>
            <a:xfrm flipV="1">
              <a:off x="631020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6" name="Straight Connector 705"/>
            <p:cNvCxnSpPr/>
            <p:nvPr/>
          </p:nvCxnSpPr>
          <p:spPr>
            <a:xfrm flipV="1">
              <a:off x="638649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7" name="Straight Connector 706"/>
            <p:cNvCxnSpPr/>
            <p:nvPr/>
          </p:nvCxnSpPr>
          <p:spPr>
            <a:xfrm flipV="1">
              <a:off x="646278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8" name="Straight Connector 707"/>
            <p:cNvCxnSpPr/>
            <p:nvPr/>
          </p:nvCxnSpPr>
          <p:spPr>
            <a:xfrm flipV="1">
              <a:off x="653907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09" name="Group 708"/>
          <p:cNvGrpSpPr/>
          <p:nvPr/>
        </p:nvGrpSpPr>
        <p:grpSpPr>
          <a:xfrm>
            <a:off x="3739932" y="2703964"/>
            <a:ext cx="3036285" cy="216024"/>
            <a:chOff x="3503712" y="2924944"/>
            <a:chExt cx="3036285" cy="216024"/>
          </a:xfrm>
        </p:grpSpPr>
        <p:cxnSp>
          <p:nvCxnSpPr>
            <p:cNvPr id="710" name="Straight Connector 709"/>
            <p:cNvCxnSpPr/>
            <p:nvPr/>
          </p:nvCxnSpPr>
          <p:spPr>
            <a:xfrm flipV="1">
              <a:off x="372086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1" name="Straight Connector 710"/>
            <p:cNvCxnSpPr/>
            <p:nvPr/>
          </p:nvCxnSpPr>
          <p:spPr>
            <a:xfrm flipV="1">
              <a:off x="379295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2" name="Straight Connector 711"/>
            <p:cNvCxnSpPr/>
            <p:nvPr/>
          </p:nvCxnSpPr>
          <p:spPr>
            <a:xfrm flipV="1">
              <a:off x="386504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3" name="Straight Connector 712"/>
            <p:cNvCxnSpPr/>
            <p:nvPr/>
          </p:nvCxnSpPr>
          <p:spPr>
            <a:xfrm flipV="1">
              <a:off x="393714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4" name="Straight Connector 713"/>
            <p:cNvCxnSpPr/>
            <p:nvPr/>
          </p:nvCxnSpPr>
          <p:spPr>
            <a:xfrm flipV="1">
              <a:off x="400923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5" name="Straight Connector 714"/>
            <p:cNvCxnSpPr/>
            <p:nvPr/>
          </p:nvCxnSpPr>
          <p:spPr>
            <a:xfrm flipV="1">
              <a:off x="408133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6" name="Straight Connector 715"/>
            <p:cNvCxnSpPr/>
            <p:nvPr/>
          </p:nvCxnSpPr>
          <p:spPr>
            <a:xfrm flipV="1">
              <a:off x="415342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7" name="Straight Connector 716"/>
            <p:cNvCxnSpPr/>
            <p:nvPr/>
          </p:nvCxnSpPr>
          <p:spPr>
            <a:xfrm flipV="1">
              <a:off x="422552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8" name="Straight Connector 717"/>
            <p:cNvCxnSpPr/>
            <p:nvPr/>
          </p:nvCxnSpPr>
          <p:spPr>
            <a:xfrm flipV="1">
              <a:off x="429761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9" name="Straight Connector 718"/>
            <p:cNvCxnSpPr/>
            <p:nvPr/>
          </p:nvCxnSpPr>
          <p:spPr>
            <a:xfrm flipV="1">
              <a:off x="436879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0" name="Straight Connector 719"/>
            <p:cNvCxnSpPr/>
            <p:nvPr/>
          </p:nvCxnSpPr>
          <p:spPr>
            <a:xfrm flipV="1">
              <a:off x="444508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1" name="Straight Connector 720"/>
            <p:cNvCxnSpPr/>
            <p:nvPr/>
          </p:nvCxnSpPr>
          <p:spPr>
            <a:xfrm flipV="1">
              <a:off x="451809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2" name="Straight Connector 721"/>
            <p:cNvCxnSpPr/>
            <p:nvPr/>
          </p:nvCxnSpPr>
          <p:spPr>
            <a:xfrm flipV="1">
              <a:off x="459018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3" name="Straight Connector 722"/>
            <p:cNvCxnSpPr/>
            <p:nvPr/>
          </p:nvCxnSpPr>
          <p:spPr>
            <a:xfrm flipV="1">
              <a:off x="3503712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4" name="Straight Connector 723"/>
            <p:cNvCxnSpPr/>
            <p:nvPr/>
          </p:nvCxnSpPr>
          <p:spPr>
            <a:xfrm flipV="1">
              <a:off x="3575806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5" name="Straight Connector 724"/>
            <p:cNvCxnSpPr/>
            <p:nvPr/>
          </p:nvCxnSpPr>
          <p:spPr>
            <a:xfrm flipV="1">
              <a:off x="3647900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6" name="Straight Connector 725"/>
            <p:cNvCxnSpPr/>
            <p:nvPr/>
          </p:nvCxnSpPr>
          <p:spPr>
            <a:xfrm flipV="1">
              <a:off x="375690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7" name="Straight Connector 726"/>
            <p:cNvCxnSpPr/>
            <p:nvPr/>
          </p:nvCxnSpPr>
          <p:spPr>
            <a:xfrm flipV="1">
              <a:off x="382900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8" name="Straight Connector 727"/>
            <p:cNvCxnSpPr/>
            <p:nvPr/>
          </p:nvCxnSpPr>
          <p:spPr>
            <a:xfrm flipV="1">
              <a:off x="390109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9" name="Straight Connector 728"/>
            <p:cNvCxnSpPr/>
            <p:nvPr/>
          </p:nvCxnSpPr>
          <p:spPr>
            <a:xfrm flipV="1">
              <a:off x="397319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0" name="Straight Connector 729"/>
            <p:cNvCxnSpPr/>
            <p:nvPr/>
          </p:nvCxnSpPr>
          <p:spPr>
            <a:xfrm flipV="1">
              <a:off x="404528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1" name="Straight Connector 730"/>
            <p:cNvCxnSpPr/>
            <p:nvPr/>
          </p:nvCxnSpPr>
          <p:spPr>
            <a:xfrm flipV="1">
              <a:off x="411737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2" name="Straight Connector 731"/>
            <p:cNvCxnSpPr/>
            <p:nvPr/>
          </p:nvCxnSpPr>
          <p:spPr>
            <a:xfrm flipV="1">
              <a:off x="418947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3" name="Straight Connector 732"/>
            <p:cNvCxnSpPr/>
            <p:nvPr/>
          </p:nvCxnSpPr>
          <p:spPr>
            <a:xfrm flipV="1">
              <a:off x="426156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4" name="Straight Connector 733"/>
            <p:cNvCxnSpPr/>
            <p:nvPr/>
          </p:nvCxnSpPr>
          <p:spPr>
            <a:xfrm flipV="1">
              <a:off x="433366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5" name="Straight Connector 734"/>
            <p:cNvCxnSpPr/>
            <p:nvPr/>
          </p:nvCxnSpPr>
          <p:spPr>
            <a:xfrm flipV="1">
              <a:off x="440483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6" name="Straight Connector 735"/>
            <p:cNvCxnSpPr/>
            <p:nvPr/>
          </p:nvCxnSpPr>
          <p:spPr>
            <a:xfrm flipV="1">
              <a:off x="448112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7" name="Straight Connector 736"/>
            <p:cNvCxnSpPr/>
            <p:nvPr/>
          </p:nvCxnSpPr>
          <p:spPr>
            <a:xfrm flipV="1">
              <a:off x="455414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8" name="Straight Connector 737"/>
            <p:cNvCxnSpPr/>
            <p:nvPr/>
          </p:nvCxnSpPr>
          <p:spPr>
            <a:xfrm flipV="1">
              <a:off x="462623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9" name="Straight Connector 738"/>
            <p:cNvCxnSpPr/>
            <p:nvPr/>
          </p:nvCxnSpPr>
          <p:spPr>
            <a:xfrm flipV="1">
              <a:off x="3539759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0" name="Straight Connector 739"/>
            <p:cNvCxnSpPr/>
            <p:nvPr/>
          </p:nvCxnSpPr>
          <p:spPr>
            <a:xfrm flipV="1">
              <a:off x="3611853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1" name="Straight Connector 740"/>
            <p:cNvCxnSpPr/>
            <p:nvPr/>
          </p:nvCxnSpPr>
          <p:spPr>
            <a:xfrm flipV="1">
              <a:off x="3683948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2" name="Straight Connector 741"/>
            <p:cNvCxnSpPr/>
            <p:nvPr/>
          </p:nvCxnSpPr>
          <p:spPr>
            <a:xfrm flipV="1">
              <a:off x="466228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3" name="Straight Connector 742"/>
            <p:cNvCxnSpPr/>
            <p:nvPr/>
          </p:nvCxnSpPr>
          <p:spPr>
            <a:xfrm flipV="1">
              <a:off x="473437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4" name="Straight Connector 743"/>
            <p:cNvCxnSpPr/>
            <p:nvPr/>
          </p:nvCxnSpPr>
          <p:spPr>
            <a:xfrm flipV="1">
              <a:off x="480647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5" name="Straight Connector 744"/>
            <p:cNvCxnSpPr/>
            <p:nvPr/>
          </p:nvCxnSpPr>
          <p:spPr>
            <a:xfrm flipV="1">
              <a:off x="487856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6" name="Straight Connector 745"/>
            <p:cNvCxnSpPr/>
            <p:nvPr/>
          </p:nvCxnSpPr>
          <p:spPr>
            <a:xfrm flipV="1">
              <a:off x="495065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7" name="Straight Connector 746"/>
            <p:cNvCxnSpPr/>
            <p:nvPr/>
          </p:nvCxnSpPr>
          <p:spPr>
            <a:xfrm flipV="1">
              <a:off x="502275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8" name="Straight Connector 747"/>
            <p:cNvCxnSpPr/>
            <p:nvPr/>
          </p:nvCxnSpPr>
          <p:spPr>
            <a:xfrm flipV="1">
              <a:off x="509392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9" name="Straight Connector 748"/>
            <p:cNvCxnSpPr/>
            <p:nvPr/>
          </p:nvCxnSpPr>
          <p:spPr>
            <a:xfrm flipV="1">
              <a:off x="517022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0" name="Straight Connector 749"/>
            <p:cNvCxnSpPr/>
            <p:nvPr/>
          </p:nvCxnSpPr>
          <p:spPr>
            <a:xfrm flipV="1">
              <a:off x="524651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1" name="Straight Connector 750"/>
            <p:cNvCxnSpPr/>
            <p:nvPr/>
          </p:nvCxnSpPr>
          <p:spPr>
            <a:xfrm flipV="1">
              <a:off x="532280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2" name="Straight Connector 751"/>
            <p:cNvCxnSpPr/>
            <p:nvPr/>
          </p:nvCxnSpPr>
          <p:spPr>
            <a:xfrm flipV="1">
              <a:off x="539909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3" name="Straight Connector 752"/>
            <p:cNvCxnSpPr/>
            <p:nvPr/>
          </p:nvCxnSpPr>
          <p:spPr>
            <a:xfrm flipV="1">
              <a:off x="547272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4" name="Straight Connector 753"/>
            <p:cNvCxnSpPr/>
            <p:nvPr/>
          </p:nvCxnSpPr>
          <p:spPr>
            <a:xfrm flipV="1">
              <a:off x="554901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5" name="Straight Connector 754"/>
            <p:cNvCxnSpPr/>
            <p:nvPr/>
          </p:nvCxnSpPr>
          <p:spPr>
            <a:xfrm flipV="1">
              <a:off x="562203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6" name="Straight Connector 755"/>
            <p:cNvCxnSpPr/>
            <p:nvPr/>
          </p:nvCxnSpPr>
          <p:spPr>
            <a:xfrm flipV="1">
              <a:off x="569412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7" name="Straight Connector 756"/>
            <p:cNvCxnSpPr/>
            <p:nvPr/>
          </p:nvCxnSpPr>
          <p:spPr>
            <a:xfrm flipV="1">
              <a:off x="576622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8" name="Straight Connector 757"/>
            <p:cNvCxnSpPr/>
            <p:nvPr/>
          </p:nvCxnSpPr>
          <p:spPr>
            <a:xfrm flipV="1">
              <a:off x="583831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9" name="Straight Connector 758"/>
            <p:cNvCxnSpPr/>
            <p:nvPr/>
          </p:nvCxnSpPr>
          <p:spPr>
            <a:xfrm flipV="1">
              <a:off x="591040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0" name="Straight Connector 759"/>
            <p:cNvCxnSpPr/>
            <p:nvPr/>
          </p:nvCxnSpPr>
          <p:spPr>
            <a:xfrm flipV="1">
              <a:off x="598250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1" name="Straight Connector 760"/>
            <p:cNvCxnSpPr/>
            <p:nvPr/>
          </p:nvCxnSpPr>
          <p:spPr>
            <a:xfrm flipV="1">
              <a:off x="605459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2" name="Straight Connector 761"/>
            <p:cNvCxnSpPr/>
            <p:nvPr/>
          </p:nvCxnSpPr>
          <p:spPr>
            <a:xfrm flipV="1">
              <a:off x="612669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3" name="Straight Connector 762"/>
            <p:cNvCxnSpPr/>
            <p:nvPr/>
          </p:nvCxnSpPr>
          <p:spPr>
            <a:xfrm flipV="1">
              <a:off x="619786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4" name="Straight Connector 763"/>
            <p:cNvCxnSpPr/>
            <p:nvPr/>
          </p:nvCxnSpPr>
          <p:spPr>
            <a:xfrm flipV="1">
              <a:off x="627415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5" name="Straight Connector 764"/>
            <p:cNvCxnSpPr/>
            <p:nvPr/>
          </p:nvCxnSpPr>
          <p:spPr>
            <a:xfrm flipV="1">
              <a:off x="635044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6" name="Straight Connector 765"/>
            <p:cNvCxnSpPr/>
            <p:nvPr/>
          </p:nvCxnSpPr>
          <p:spPr>
            <a:xfrm flipV="1">
              <a:off x="642674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7" name="Straight Connector 766"/>
            <p:cNvCxnSpPr/>
            <p:nvPr/>
          </p:nvCxnSpPr>
          <p:spPr>
            <a:xfrm flipV="1">
              <a:off x="650303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8" name="Straight Connector 767"/>
            <p:cNvCxnSpPr/>
            <p:nvPr/>
          </p:nvCxnSpPr>
          <p:spPr>
            <a:xfrm flipV="1">
              <a:off x="469832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9" name="Straight Connector 768"/>
            <p:cNvCxnSpPr/>
            <p:nvPr/>
          </p:nvCxnSpPr>
          <p:spPr>
            <a:xfrm flipV="1">
              <a:off x="477042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0" name="Straight Connector 769"/>
            <p:cNvCxnSpPr/>
            <p:nvPr/>
          </p:nvCxnSpPr>
          <p:spPr>
            <a:xfrm flipV="1">
              <a:off x="484251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1" name="Straight Connector 770"/>
            <p:cNvCxnSpPr/>
            <p:nvPr/>
          </p:nvCxnSpPr>
          <p:spPr>
            <a:xfrm flipV="1">
              <a:off x="491461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2" name="Straight Connector 771"/>
            <p:cNvCxnSpPr/>
            <p:nvPr/>
          </p:nvCxnSpPr>
          <p:spPr>
            <a:xfrm flipV="1">
              <a:off x="498670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3" name="Straight Connector 772"/>
            <p:cNvCxnSpPr/>
            <p:nvPr/>
          </p:nvCxnSpPr>
          <p:spPr>
            <a:xfrm flipV="1">
              <a:off x="505880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4" name="Straight Connector 773"/>
            <p:cNvCxnSpPr/>
            <p:nvPr/>
          </p:nvCxnSpPr>
          <p:spPr>
            <a:xfrm flipV="1">
              <a:off x="512997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5" name="Straight Connector 774"/>
            <p:cNvCxnSpPr/>
            <p:nvPr/>
          </p:nvCxnSpPr>
          <p:spPr>
            <a:xfrm flipV="1">
              <a:off x="520626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6" name="Straight Connector 775"/>
            <p:cNvCxnSpPr/>
            <p:nvPr/>
          </p:nvCxnSpPr>
          <p:spPr>
            <a:xfrm flipV="1">
              <a:off x="528255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7" name="Straight Connector 776"/>
            <p:cNvCxnSpPr/>
            <p:nvPr/>
          </p:nvCxnSpPr>
          <p:spPr>
            <a:xfrm flipV="1">
              <a:off x="535885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8" name="Straight Connector 777"/>
            <p:cNvCxnSpPr/>
            <p:nvPr/>
          </p:nvCxnSpPr>
          <p:spPr>
            <a:xfrm flipV="1">
              <a:off x="543514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9" name="Straight Connector 778"/>
            <p:cNvCxnSpPr/>
            <p:nvPr/>
          </p:nvCxnSpPr>
          <p:spPr>
            <a:xfrm flipV="1">
              <a:off x="550877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0" name="Straight Connector 779"/>
            <p:cNvCxnSpPr/>
            <p:nvPr/>
          </p:nvCxnSpPr>
          <p:spPr>
            <a:xfrm flipV="1">
              <a:off x="558506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1" name="Straight Connector 780"/>
            <p:cNvCxnSpPr/>
            <p:nvPr/>
          </p:nvCxnSpPr>
          <p:spPr>
            <a:xfrm flipV="1">
              <a:off x="565807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2" name="Straight Connector 781"/>
            <p:cNvCxnSpPr/>
            <p:nvPr/>
          </p:nvCxnSpPr>
          <p:spPr>
            <a:xfrm flipV="1">
              <a:off x="573017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3" name="Straight Connector 782"/>
            <p:cNvCxnSpPr/>
            <p:nvPr/>
          </p:nvCxnSpPr>
          <p:spPr>
            <a:xfrm flipV="1">
              <a:off x="580226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4" name="Straight Connector 783"/>
            <p:cNvCxnSpPr/>
            <p:nvPr/>
          </p:nvCxnSpPr>
          <p:spPr>
            <a:xfrm flipV="1">
              <a:off x="587436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5" name="Straight Connector 784"/>
            <p:cNvCxnSpPr/>
            <p:nvPr/>
          </p:nvCxnSpPr>
          <p:spPr>
            <a:xfrm flipV="1">
              <a:off x="594645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6" name="Straight Connector 785"/>
            <p:cNvCxnSpPr/>
            <p:nvPr/>
          </p:nvCxnSpPr>
          <p:spPr>
            <a:xfrm flipV="1">
              <a:off x="601855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7" name="Straight Connector 786"/>
            <p:cNvCxnSpPr/>
            <p:nvPr/>
          </p:nvCxnSpPr>
          <p:spPr>
            <a:xfrm flipV="1">
              <a:off x="609064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8" name="Straight Connector 787"/>
            <p:cNvCxnSpPr/>
            <p:nvPr/>
          </p:nvCxnSpPr>
          <p:spPr>
            <a:xfrm flipV="1">
              <a:off x="616273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9" name="Straight Connector 788"/>
            <p:cNvCxnSpPr/>
            <p:nvPr/>
          </p:nvCxnSpPr>
          <p:spPr>
            <a:xfrm flipV="1">
              <a:off x="623391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0" name="Straight Connector 789"/>
            <p:cNvCxnSpPr/>
            <p:nvPr/>
          </p:nvCxnSpPr>
          <p:spPr>
            <a:xfrm flipV="1">
              <a:off x="631020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1" name="Straight Connector 790"/>
            <p:cNvCxnSpPr/>
            <p:nvPr/>
          </p:nvCxnSpPr>
          <p:spPr>
            <a:xfrm flipV="1">
              <a:off x="638649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2" name="Straight Connector 791"/>
            <p:cNvCxnSpPr/>
            <p:nvPr/>
          </p:nvCxnSpPr>
          <p:spPr>
            <a:xfrm flipV="1">
              <a:off x="646278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3" name="Straight Connector 792"/>
            <p:cNvCxnSpPr/>
            <p:nvPr/>
          </p:nvCxnSpPr>
          <p:spPr>
            <a:xfrm flipV="1">
              <a:off x="653907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94" name="Group 793"/>
          <p:cNvGrpSpPr/>
          <p:nvPr/>
        </p:nvGrpSpPr>
        <p:grpSpPr>
          <a:xfrm>
            <a:off x="3740708" y="3280028"/>
            <a:ext cx="3017803" cy="216917"/>
            <a:chOff x="3504488" y="3501008"/>
            <a:chExt cx="3017803" cy="216917"/>
          </a:xfrm>
        </p:grpSpPr>
        <p:cxnSp>
          <p:nvCxnSpPr>
            <p:cNvPr id="795" name="Straight Connector 794"/>
            <p:cNvCxnSpPr/>
            <p:nvPr/>
          </p:nvCxnSpPr>
          <p:spPr>
            <a:xfrm flipV="1">
              <a:off x="372163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6" name="Straight Connector 795"/>
            <p:cNvCxnSpPr/>
            <p:nvPr/>
          </p:nvCxnSpPr>
          <p:spPr>
            <a:xfrm flipV="1">
              <a:off x="379373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7" name="Straight Connector 796"/>
            <p:cNvCxnSpPr/>
            <p:nvPr/>
          </p:nvCxnSpPr>
          <p:spPr>
            <a:xfrm flipV="1">
              <a:off x="3865825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8" name="Straight Connector 797"/>
            <p:cNvCxnSpPr/>
            <p:nvPr/>
          </p:nvCxnSpPr>
          <p:spPr>
            <a:xfrm flipV="1">
              <a:off x="3937919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9" name="Straight Connector 798"/>
            <p:cNvCxnSpPr/>
            <p:nvPr/>
          </p:nvCxnSpPr>
          <p:spPr>
            <a:xfrm flipV="1">
              <a:off x="401001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0" name="Straight Connector 799"/>
            <p:cNvCxnSpPr/>
            <p:nvPr/>
          </p:nvCxnSpPr>
          <p:spPr>
            <a:xfrm flipV="1">
              <a:off x="408210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1" name="Straight Connector 800"/>
            <p:cNvCxnSpPr/>
            <p:nvPr/>
          </p:nvCxnSpPr>
          <p:spPr>
            <a:xfrm flipV="1">
              <a:off x="4154202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2" name="Straight Connector 801"/>
            <p:cNvCxnSpPr/>
            <p:nvPr/>
          </p:nvCxnSpPr>
          <p:spPr>
            <a:xfrm flipV="1">
              <a:off x="4226296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3" name="Straight Connector 802"/>
            <p:cNvCxnSpPr/>
            <p:nvPr/>
          </p:nvCxnSpPr>
          <p:spPr>
            <a:xfrm flipV="1">
              <a:off x="4298390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4" name="Straight Connector 803"/>
            <p:cNvCxnSpPr/>
            <p:nvPr/>
          </p:nvCxnSpPr>
          <p:spPr>
            <a:xfrm flipV="1">
              <a:off x="4369566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5" name="Straight Connector 804"/>
            <p:cNvCxnSpPr/>
            <p:nvPr/>
          </p:nvCxnSpPr>
          <p:spPr>
            <a:xfrm flipV="1">
              <a:off x="444585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6" name="Straight Connector 805"/>
            <p:cNvCxnSpPr/>
            <p:nvPr/>
          </p:nvCxnSpPr>
          <p:spPr>
            <a:xfrm flipV="1">
              <a:off x="4518870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7" name="Straight Connector 806"/>
            <p:cNvCxnSpPr/>
            <p:nvPr/>
          </p:nvCxnSpPr>
          <p:spPr>
            <a:xfrm flipV="1">
              <a:off x="459096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8" name="Straight Connector 807"/>
            <p:cNvCxnSpPr/>
            <p:nvPr/>
          </p:nvCxnSpPr>
          <p:spPr>
            <a:xfrm flipV="1">
              <a:off x="466305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09" name="Straight Connector 808"/>
            <p:cNvCxnSpPr/>
            <p:nvPr/>
          </p:nvCxnSpPr>
          <p:spPr>
            <a:xfrm flipV="1">
              <a:off x="473515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0" name="Straight Connector 809"/>
            <p:cNvCxnSpPr/>
            <p:nvPr/>
          </p:nvCxnSpPr>
          <p:spPr>
            <a:xfrm flipV="1">
              <a:off x="480724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1" name="Straight Connector 810"/>
            <p:cNvCxnSpPr/>
            <p:nvPr/>
          </p:nvCxnSpPr>
          <p:spPr>
            <a:xfrm flipV="1">
              <a:off x="487934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2" name="Straight Connector 811"/>
            <p:cNvCxnSpPr/>
            <p:nvPr/>
          </p:nvCxnSpPr>
          <p:spPr>
            <a:xfrm flipV="1">
              <a:off x="3504488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3" name="Straight Connector 812"/>
            <p:cNvCxnSpPr/>
            <p:nvPr/>
          </p:nvCxnSpPr>
          <p:spPr>
            <a:xfrm flipV="1">
              <a:off x="3576582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4" name="Straight Connector 813"/>
            <p:cNvCxnSpPr/>
            <p:nvPr/>
          </p:nvCxnSpPr>
          <p:spPr>
            <a:xfrm flipV="1">
              <a:off x="3648676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5" name="Straight Connector 814"/>
            <p:cNvCxnSpPr/>
            <p:nvPr/>
          </p:nvCxnSpPr>
          <p:spPr>
            <a:xfrm flipV="1">
              <a:off x="375768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6" name="Straight Connector 815"/>
            <p:cNvCxnSpPr/>
            <p:nvPr/>
          </p:nvCxnSpPr>
          <p:spPr>
            <a:xfrm flipV="1">
              <a:off x="382977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7" name="Straight Connector 816"/>
            <p:cNvCxnSpPr/>
            <p:nvPr/>
          </p:nvCxnSpPr>
          <p:spPr>
            <a:xfrm flipV="1">
              <a:off x="3901872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8" name="Straight Connector 817"/>
            <p:cNvCxnSpPr/>
            <p:nvPr/>
          </p:nvCxnSpPr>
          <p:spPr>
            <a:xfrm flipV="1">
              <a:off x="3973966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9" name="Straight Connector 818"/>
            <p:cNvCxnSpPr/>
            <p:nvPr/>
          </p:nvCxnSpPr>
          <p:spPr>
            <a:xfrm flipV="1">
              <a:off x="404606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0" name="Straight Connector 819"/>
            <p:cNvCxnSpPr/>
            <p:nvPr/>
          </p:nvCxnSpPr>
          <p:spPr>
            <a:xfrm flipV="1">
              <a:off x="4118155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1" name="Straight Connector 820"/>
            <p:cNvCxnSpPr/>
            <p:nvPr/>
          </p:nvCxnSpPr>
          <p:spPr>
            <a:xfrm flipV="1">
              <a:off x="4190249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2" name="Straight Connector 821"/>
            <p:cNvCxnSpPr/>
            <p:nvPr/>
          </p:nvCxnSpPr>
          <p:spPr>
            <a:xfrm flipV="1">
              <a:off x="426234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3" name="Straight Connector 822"/>
            <p:cNvCxnSpPr/>
            <p:nvPr/>
          </p:nvCxnSpPr>
          <p:spPr>
            <a:xfrm flipV="1">
              <a:off x="433443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4" name="Straight Connector 823"/>
            <p:cNvCxnSpPr/>
            <p:nvPr/>
          </p:nvCxnSpPr>
          <p:spPr>
            <a:xfrm flipV="1">
              <a:off x="440561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5" name="Straight Connector 824"/>
            <p:cNvCxnSpPr/>
            <p:nvPr/>
          </p:nvCxnSpPr>
          <p:spPr>
            <a:xfrm flipV="1">
              <a:off x="448190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6" name="Straight Connector 825"/>
            <p:cNvCxnSpPr/>
            <p:nvPr/>
          </p:nvCxnSpPr>
          <p:spPr>
            <a:xfrm flipV="1">
              <a:off x="455491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7" name="Straight Connector 826"/>
            <p:cNvCxnSpPr/>
            <p:nvPr/>
          </p:nvCxnSpPr>
          <p:spPr>
            <a:xfrm flipV="1">
              <a:off x="462701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8" name="Straight Connector 827"/>
            <p:cNvCxnSpPr/>
            <p:nvPr/>
          </p:nvCxnSpPr>
          <p:spPr>
            <a:xfrm flipV="1">
              <a:off x="4699105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29" name="Straight Connector 828"/>
            <p:cNvCxnSpPr/>
            <p:nvPr/>
          </p:nvCxnSpPr>
          <p:spPr>
            <a:xfrm flipV="1">
              <a:off x="4771200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0" name="Straight Connector 829"/>
            <p:cNvCxnSpPr/>
            <p:nvPr/>
          </p:nvCxnSpPr>
          <p:spPr>
            <a:xfrm flipV="1">
              <a:off x="484329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1" name="Straight Connector 830"/>
            <p:cNvCxnSpPr/>
            <p:nvPr/>
          </p:nvCxnSpPr>
          <p:spPr>
            <a:xfrm flipV="1">
              <a:off x="491538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2" name="Straight Connector 831"/>
            <p:cNvCxnSpPr/>
            <p:nvPr/>
          </p:nvCxnSpPr>
          <p:spPr>
            <a:xfrm flipV="1">
              <a:off x="3540535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3" name="Straight Connector 832"/>
            <p:cNvCxnSpPr/>
            <p:nvPr/>
          </p:nvCxnSpPr>
          <p:spPr>
            <a:xfrm flipV="1">
              <a:off x="3612629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4" name="Straight Connector 833"/>
            <p:cNvCxnSpPr/>
            <p:nvPr/>
          </p:nvCxnSpPr>
          <p:spPr>
            <a:xfrm flipV="1">
              <a:off x="3684724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5" name="Straight Connector 834"/>
            <p:cNvCxnSpPr/>
            <p:nvPr/>
          </p:nvCxnSpPr>
          <p:spPr>
            <a:xfrm flipV="1">
              <a:off x="4949740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6" name="Straight Connector 835"/>
            <p:cNvCxnSpPr/>
            <p:nvPr/>
          </p:nvCxnSpPr>
          <p:spPr>
            <a:xfrm flipV="1">
              <a:off x="502183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7" name="Straight Connector 836"/>
            <p:cNvCxnSpPr/>
            <p:nvPr/>
          </p:nvCxnSpPr>
          <p:spPr>
            <a:xfrm flipV="1">
              <a:off x="509392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8" name="Straight Connector 837"/>
            <p:cNvCxnSpPr/>
            <p:nvPr/>
          </p:nvCxnSpPr>
          <p:spPr>
            <a:xfrm flipV="1">
              <a:off x="5166023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9" name="Straight Connector 838"/>
            <p:cNvCxnSpPr/>
            <p:nvPr/>
          </p:nvCxnSpPr>
          <p:spPr>
            <a:xfrm flipV="1">
              <a:off x="523811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0" name="Straight Connector 839"/>
            <p:cNvCxnSpPr/>
            <p:nvPr/>
          </p:nvCxnSpPr>
          <p:spPr>
            <a:xfrm flipV="1">
              <a:off x="5310211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1" name="Straight Connector 840"/>
            <p:cNvCxnSpPr/>
            <p:nvPr/>
          </p:nvCxnSpPr>
          <p:spPr>
            <a:xfrm flipV="1">
              <a:off x="538138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2" name="Straight Connector 841"/>
            <p:cNvCxnSpPr/>
            <p:nvPr/>
          </p:nvCxnSpPr>
          <p:spPr>
            <a:xfrm flipV="1">
              <a:off x="545767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3" name="Straight Connector 842"/>
            <p:cNvCxnSpPr/>
            <p:nvPr/>
          </p:nvCxnSpPr>
          <p:spPr>
            <a:xfrm flipV="1">
              <a:off x="553396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4" name="Straight Connector 843"/>
            <p:cNvCxnSpPr/>
            <p:nvPr/>
          </p:nvCxnSpPr>
          <p:spPr>
            <a:xfrm flipV="1">
              <a:off x="5610261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5" name="Straight Connector 844"/>
            <p:cNvCxnSpPr/>
            <p:nvPr/>
          </p:nvCxnSpPr>
          <p:spPr>
            <a:xfrm flipV="1">
              <a:off x="568655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6" name="Straight Connector 845"/>
            <p:cNvCxnSpPr/>
            <p:nvPr/>
          </p:nvCxnSpPr>
          <p:spPr>
            <a:xfrm flipV="1">
              <a:off x="576018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7" name="Straight Connector 846"/>
            <p:cNvCxnSpPr/>
            <p:nvPr/>
          </p:nvCxnSpPr>
          <p:spPr>
            <a:xfrm flipV="1">
              <a:off x="583647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8" name="Straight Connector 847"/>
            <p:cNvCxnSpPr/>
            <p:nvPr/>
          </p:nvCxnSpPr>
          <p:spPr>
            <a:xfrm flipV="1">
              <a:off x="590948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9" name="Straight Connector 848"/>
            <p:cNvCxnSpPr/>
            <p:nvPr/>
          </p:nvCxnSpPr>
          <p:spPr>
            <a:xfrm flipV="1">
              <a:off x="598158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0" name="Straight Connector 849"/>
            <p:cNvCxnSpPr/>
            <p:nvPr/>
          </p:nvCxnSpPr>
          <p:spPr>
            <a:xfrm flipV="1">
              <a:off x="605367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1" name="Straight Connector 850"/>
            <p:cNvCxnSpPr/>
            <p:nvPr/>
          </p:nvCxnSpPr>
          <p:spPr>
            <a:xfrm flipV="1">
              <a:off x="612577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2" name="Straight Connector 851"/>
            <p:cNvCxnSpPr/>
            <p:nvPr/>
          </p:nvCxnSpPr>
          <p:spPr>
            <a:xfrm flipV="1">
              <a:off x="619786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3" name="Straight Connector 852"/>
            <p:cNvCxnSpPr/>
            <p:nvPr/>
          </p:nvCxnSpPr>
          <p:spPr>
            <a:xfrm flipV="1">
              <a:off x="6269960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4" name="Straight Connector 853"/>
            <p:cNvCxnSpPr/>
            <p:nvPr/>
          </p:nvCxnSpPr>
          <p:spPr>
            <a:xfrm flipV="1">
              <a:off x="634205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5" name="Straight Connector 854"/>
            <p:cNvCxnSpPr/>
            <p:nvPr/>
          </p:nvCxnSpPr>
          <p:spPr>
            <a:xfrm flipV="1">
              <a:off x="641414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6" name="Straight Connector 855"/>
            <p:cNvCxnSpPr/>
            <p:nvPr/>
          </p:nvCxnSpPr>
          <p:spPr>
            <a:xfrm flipV="1">
              <a:off x="648532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7" name="Straight Connector 856"/>
            <p:cNvCxnSpPr/>
            <p:nvPr/>
          </p:nvCxnSpPr>
          <p:spPr>
            <a:xfrm flipV="1">
              <a:off x="498578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8" name="Straight Connector 857"/>
            <p:cNvCxnSpPr/>
            <p:nvPr/>
          </p:nvCxnSpPr>
          <p:spPr>
            <a:xfrm flipV="1">
              <a:off x="505788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9" name="Straight Connector 858"/>
            <p:cNvCxnSpPr/>
            <p:nvPr/>
          </p:nvCxnSpPr>
          <p:spPr>
            <a:xfrm flipV="1">
              <a:off x="512997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0" name="Straight Connector 859"/>
            <p:cNvCxnSpPr/>
            <p:nvPr/>
          </p:nvCxnSpPr>
          <p:spPr>
            <a:xfrm flipV="1">
              <a:off x="5202070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1" name="Straight Connector 860"/>
            <p:cNvCxnSpPr/>
            <p:nvPr/>
          </p:nvCxnSpPr>
          <p:spPr>
            <a:xfrm flipV="1">
              <a:off x="527416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2" name="Straight Connector 861"/>
            <p:cNvCxnSpPr/>
            <p:nvPr/>
          </p:nvCxnSpPr>
          <p:spPr>
            <a:xfrm flipV="1">
              <a:off x="534625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3" name="Straight Connector 862"/>
            <p:cNvCxnSpPr/>
            <p:nvPr/>
          </p:nvCxnSpPr>
          <p:spPr>
            <a:xfrm flipV="1">
              <a:off x="541743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4" name="Straight Connector 863"/>
            <p:cNvCxnSpPr/>
            <p:nvPr/>
          </p:nvCxnSpPr>
          <p:spPr>
            <a:xfrm flipV="1">
              <a:off x="549372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5" name="Straight Connector 864"/>
            <p:cNvCxnSpPr/>
            <p:nvPr/>
          </p:nvCxnSpPr>
          <p:spPr>
            <a:xfrm flipV="1">
              <a:off x="557001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6" name="Straight Connector 865"/>
            <p:cNvCxnSpPr/>
            <p:nvPr/>
          </p:nvCxnSpPr>
          <p:spPr>
            <a:xfrm flipV="1">
              <a:off x="564630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7" name="Straight Connector 866"/>
            <p:cNvCxnSpPr/>
            <p:nvPr/>
          </p:nvCxnSpPr>
          <p:spPr>
            <a:xfrm flipV="1">
              <a:off x="572259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8" name="Straight Connector 867"/>
            <p:cNvCxnSpPr/>
            <p:nvPr/>
          </p:nvCxnSpPr>
          <p:spPr>
            <a:xfrm flipV="1">
              <a:off x="579623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9" name="Straight Connector 868"/>
            <p:cNvCxnSpPr/>
            <p:nvPr/>
          </p:nvCxnSpPr>
          <p:spPr>
            <a:xfrm flipV="1">
              <a:off x="587252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0" name="Straight Connector 869"/>
            <p:cNvCxnSpPr/>
            <p:nvPr/>
          </p:nvCxnSpPr>
          <p:spPr>
            <a:xfrm flipV="1">
              <a:off x="594553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1" name="Straight Connector 870"/>
            <p:cNvCxnSpPr/>
            <p:nvPr/>
          </p:nvCxnSpPr>
          <p:spPr>
            <a:xfrm flipV="1">
              <a:off x="6017631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2" name="Straight Connector 871"/>
            <p:cNvCxnSpPr/>
            <p:nvPr/>
          </p:nvCxnSpPr>
          <p:spPr>
            <a:xfrm flipV="1">
              <a:off x="608972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3" name="Straight Connector 872"/>
            <p:cNvCxnSpPr/>
            <p:nvPr/>
          </p:nvCxnSpPr>
          <p:spPr>
            <a:xfrm flipV="1">
              <a:off x="616181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4" name="Straight Connector 873"/>
            <p:cNvCxnSpPr/>
            <p:nvPr/>
          </p:nvCxnSpPr>
          <p:spPr>
            <a:xfrm flipV="1">
              <a:off x="6233913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5" name="Straight Connector 874"/>
            <p:cNvCxnSpPr/>
            <p:nvPr/>
          </p:nvCxnSpPr>
          <p:spPr>
            <a:xfrm flipV="1">
              <a:off x="630600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6" name="Straight Connector 875"/>
            <p:cNvCxnSpPr/>
            <p:nvPr/>
          </p:nvCxnSpPr>
          <p:spPr>
            <a:xfrm flipV="1">
              <a:off x="637810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7" name="Straight Connector 876"/>
            <p:cNvCxnSpPr/>
            <p:nvPr/>
          </p:nvCxnSpPr>
          <p:spPr>
            <a:xfrm flipV="1">
              <a:off x="645019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8" name="Straight Connector 877"/>
            <p:cNvCxnSpPr/>
            <p:nvPr/>
          </p:nvCxnSpPr>
          <p:spPr>
            <a:xfrm flipV="1">
              <a:off x="652137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120B1A-7E52-4657-9600-EDDDB3BA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</p:spTree>
    <p:extLst>
      <p:ext uri="{BB962C8B-B14F-4D97-AF65-F5344CB8AC3E}">
        <p14:creationId xmlns:p14="http://schemas.microsoft.com/office/powerpoint/2010/main" val="49004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21912E-A5A3-4A47-B25B-754F3FCD4C8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de-DE"/>
              <a:t>x2timer &amp; Bunch Pattern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767B86-7027-435D-BE07-1888CA1E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x2timer Timing Board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AD5F3C-2507-4AB7-AFE8-972E9E18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Generates </a:t>
            </a:r>
            <a:r>
              <a:rPr lang="de-DE" err="1"/>
              <a:t>precision</a:t>
            </a:r>
            <a:r>
              <a:rPr lang="de-DE"/>
              <a:t> </a:t>
            </a:r>
            <a:r>
              <a:rPr lang="de-DE" err="1"/>
              <a:t>clocks</a:t>
            </a:r>
            <a:r>
              <a:rPr lang="de-DE"/>
              <a:t> and </a:t>
            </a:r>
            <a:r>
              <a:rPr lang="de-DE" err="1"/>
              <a:t>triggers</a:t>
            </a:r>
            <a:endParaRPr lang="de-DE"/>
          </a:p>
          <a:p>
            <a:r>
              <a:rPr lang="de-DE"/>
              <a:t>Can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en-US"/>
              <a:t>transmitter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receiver</a:t>
            </a:r>
            <a:r>
              <a:rPr lang="de-DE"/>
              <a:t> (multi-star </a:t>
            </a:r>
            <a:r>
              <a:rPr lang="de-DE" err="1"/>
              <a:t>topology</a:t>
            </a:r>
            <a:r>
              <a:rPr lang="de-DE"/>
              <a:t>) </a:t>
            </a:r>
            <a:r>
              <a:rPr lang="de-DE" err="1"/>
              <a:t>or</a:t>
            </a:r>
            <a:r>
              <a:rPr lang="de-DE"/>
              <a:t> stand-</a:t>
            </a:r>
            <a:r>
              <a:rPr lang="de-DE" err="1"/>
              <a:t>alone</a:t>
            </a:r>
            <a:endParaRPr lang="de-DE"/>
          </a:p>
          <a:p>
            <a:r>
              <a:rPr lang="de-DE" err="1"/>
              <a:t>Present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MTCA </a:t>
            </a:r>
            <a:r>
              <a:rPr lang="de-DE" err="1"/>
              <a:t>crates</a:t>
            </a:r>
            <a:endParaRPr lang="de-DE"/>
          </a:p>
          <a:p>
            <a:r>
              <a:rPr lang="de-DE"/>
              <a:t>Main DOOCS interface: x2timer </a:t>
            </a:r>
            <a:r>
              <a:rPr lang="de-DE" err="1"/>
              <a:t>server</a:t>
            </a:r>
            <a:r>
              <a:rPr lang="de-DE"/>
              <a:t> (Arthur Aghababyan, Olaf Hensler)</a:t>
            </a:r>
            <a:endParaRPr lang="en-US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28E3C5F0-6DC9-4069-AE75-B7E67A27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C48CC8-CB4D-4E54-8142-D4BE49B5D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Generating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heartbeat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facilities</a:t>
            </a:r>
            <a:endParaRPr lang="en-US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84C4FAD8-093B-45DA-A0BD-2D16BDE0257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310752" y="1406525"/>
            <a:ext cx="5329946" cy="50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nhaltsplatzhalter 7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28FB458C-EBA2-4551-AD1B-5741B08F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81280"/>
            <a:ext cx="4591691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6D42C-12A7-4779-A6EC-3FD66B3C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x2timer Servers in </a:t>
            </a:r>
            <a:r>
              <a:rPr lang="de-DE" err="1"/>
              <a:t>the</a:t>
            </a:r>
            <a:r>
              <a:rPr lang="de-DE"/>
              <a:t> DOOCS Namespace</a:t>
            </a:r>
          </a:p>
        </p:txBody>
      </p:sp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9745CB77-62DB-40C3-ADDB-91F572EB2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7988" y="2341356"/>
            <a:ext cx="5616575" cy="314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C1A25-8235-42DC-A881-4E8C7B3D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Timing System &amp; Bunch Pattern Server | 2025-11-12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BBD819-3F08-4861-AD33-97C0A3B70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find x2timers in DOOCS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A87A3BD-6EA2-4185-BC77-EB5965A7FEB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x2timer servers are ubiquitous: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SINBAD.DIAG/TIMER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SINBAD.DIAG/TIMER.CENTRAL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FLASH.DIAG/TIMER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FLASH.DIAG/TIMER.CENTRAL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XFEL.DIAG/TIMER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XFEL.DIAG/TIMER.CENTRAL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XFEL_SIM.DIAG/TIMER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XFEL_SIM.DIAG/TIMER.CENTRAL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latin typeface="Consolas" panose="020B0609020204030204" pitchFamily="49" charset="0"/>
              </a:rPr>
              <a:t>KALDERA.DIAG/TIMER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solidFill>
                  <a:schemeClr val="accent3"/>
                </a:solidFill>
                <a:latin typeface="Consolas" panose="020B0609020204030204" pitchFamily="49" charset="0"/>
              </a:rPr>
              <a:t>TEST.DIAG/TIMER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solidFill>
                  <a:schemeClr val="accent3"/>
                </a:solidFill>
                <a:latin typeface="Consolas" panose="020B0609020204030204" pitchFamily="49" charset="0"/>
              </a:rPr>
              <a:t>TEST.XFEL/TIMER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solidFill>
                  <a:schemeClr val="accent3"/>
                </a:solidFill>
                <a:latin typeface="Consolas" panose="020B0609020204030204" pitchFamily="49" charset="0"/>
              </a:rPr>
              <a:t>LAB.*/TIMER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>
                <a:solidFill>
                  <a:schemeClr val="accent3"/>
                </a:solidFill>
                <a:latin typeface="Consolas" panose="020B0609020204030204" pitchFamily="49" charset="0"/>
              </a:rPr>
              <a:t>…</a:t>
            </a:r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BEDB4CF-3258-4F55-A71C-EFAF693861CB}"/>
              </a:ext>
            </a:extLst>
          </p:cNvPr>
          <p:cNvSpPr/>
          <p:nvPr/>
        </p:nvSpPr>
        <p:spPr>
          <a:xfrm>
            <a:off x="1994439" y="2691912"/>
            <a:ext cx="1800200" cy="2721717"/>
          </a:xfrm>
          <a:prstGeom prst="ellipse">
            <a:avLst/>
          </a:prstGeom>
          <a:solidFill>
            <a:srgbClr val="FCE9D2">
              <a:alpha val="30196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5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x2timer Legacy Mode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00E5703-EF07-4E03-943A-7AA36E47A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/>
              <a:t>Up to three beam regions (“flat-tops”)</a:t>
            </a:r>
          </a:p>
          <a:p>
            <a:r>
              <a:rPr lang="de-DE"/>
              <a:t>Between </a:t>
            </a:r>
            <a:r>
              <a:rPr lang="de-DE" dirty="0" err="1"/>
              <a:t>the</a:t>
            </a:r>
            <a:r>
              <a:rPr lang="de-DE" dirty="0"/>
              <a:t> beam </a:t>
            </a:r>
            <a:r>
              <a:rPr lang="de-DE" dirty="0" err="1"/>
              <a:t>regions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LLRF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&amp;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freely</a:t>
            </a:r>
            <a:endParaRPr lang="de-DE" dirty="0"/>
          </a:p>
          <a:p>
            <a:r>
              <a:rPr lang="de-DE" dirty="0"/>
              <a:t>Bunches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possible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</a:t>
            </a:r>
            <a:r>
              <a:rPr lang="de-DE" dirty="0" err="1"/>
              <a:t>regions</a:t>
            </a:r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per beam </a:t>
            </a:r>
            <a:r>
              <a:rPr lang="de-DE" dirty="0" err="1"/>
              <a:t>region</a:t>
            </a:r>
            <a:r>
              <a:rPr lang="de-DE" dirty="0"/>
              <a:t> (same </a:t>
            </a:r>
            <a:r>
              <a:rPr lang="de-DE" dirty="0" err="1"/>
              <a:t>injector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, </a:t>
            </a:r>
            <a:r>
              <a:rPr lang="de-DE" dirty="0" err="1"/>
              <a:t>destination</a:t>
            </a:r>
            <a:r>
              <a:rPr lang="de-DE" dirty="0"/>
              <a:t>, </a:t>
            </a:r>
            <a:r>
              <a:rPr lang="de-DE" dirty="0" err="1"/>
              <a:t>charge</a:t>
            </a:r>
            <a:r>
              <a:rPr lang="de-DE" dirty="0"/>
              <a:t>, …)</a:t>
            </a:r>
          </a:p>
          <a:p>
            <a:r>
              <a:rPr lang="de-DE" dirty="0"/>
              <a:t>Simple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x2timer </a:t>
            </a:r>
            <a:r>
              <a:rPr lang="de-DE" dirty="0" err="1"/>
              <a:t>server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supported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Up to three beam regions</a:t>
            </a:r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2EEBAD-FD91-43C3-8F7A-274C44E0F09B}"/>
              </a:ext>
            </a:extLst>
          </p:cNvPr>
          <p:cNvSpPr txBox="1"/>
          <p:nvPr/>
        </p:nvSpPr>
        <p:spPr>
          <a:xfrm>
            <a:off x="11211108" y="587727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time</a:t>
            </a:r>
            <a:endParaRPr lang="en-US" sz="1600" dirty="0" err="1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F9E656-9839-455B-BFE2-4857EA4C990D}"/>
              </a:ext>
            </a:extLst>
          </p:cNvPr>
          <p:cNvCxnSpPr/>
          <p:nvPr/>
        </p:nvCxnSpPr>
        <p:spPr>
          <a:xfrm flipV="1">
            <a:off x="6956909" y="4005064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5729637-89EA-4CB2-89B6-DB1068AEAA46}"/>
              </a:ext>
            </a:extLst>
          </p:cNvPr>
          <p:cNvCxnSpPr/>
          <p:nvPr/>
        </p:nvCxnSpPr>
        <p:spPr>
          <a:xfrm flipV="1">
            <a:off x="6956909" y="1916832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0FA3B57-EFD5-4F49-8465-85ED2C402298}"/>
              </a:ext>
            </a:extLst>
          </p:cNvPr>
          <p:cNvSpPr/>
          <p:nvPr/>
        </p:nvSpPr>
        <p:spPr>
          <a:xfrm>
            <a:off x="7520322" y="1916832"/>
            <a:ext cx="1314380" cy="3960440"/>
          </a:xfrm>
          <a:prstGeom prst="rect">
            <a:avLst/>
          </a:prstGeom>
          <a:solidFill>
            <a:srgbClr val="C8E1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u="sng" dirty="0" err="1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3F5C43-F120-41E2-8823-D49F9F544F42}"/>
              </a:ext>
            </a:extLst>
          </p:cNvPr>
          <p:cNvSpPr/>
          <p:nvPr/>
        </p:nvSpPr>
        <p:spPr>
          <a:xfrm>
            <a:off x="9162362" y="1916832"/>
            <a:ext cx="845820" cy="3960440"/>
          </a:xfrm>
          <a:prstGeom prst="rect">
            <a:avLst/>
          </a:prstGeom>
          <a:solidFill>
            <a:srgbClr val="FFE1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u="sng" dirty="0" err="1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CA555B8-8AE5-4E8B-BFE3-807A6D47CC1E}"/>
              </a:ext>
            </a:extLst>
          </p:cNvPr>
          <p:cNvSpPr/>
          <p:nvPr/>
        </p:nvSpPr>
        <p:spPr>
          <a:xfrm>
            <a:off x="10297742" y="1916832"/>
            <a:ext cx="894988" cy="3960440"/>
          </a:xfrm>
          <a:prstGeom prst="rect">
            <a:avLst/>
          </a:prstGeom>
          <a:solidFill>
            <a:srgbClr val="BEE1C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u="sng" dirty="0" err="1">
              <a:solidFill>
                <a:schemeClr val="tx1"/>
              </a:solidFill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98C6511-1333-4217-B899-1CBB115DCBFA}"/>
              </a:ext>
            </a:extLst>
          </p:cNvPr>
          <p:cNvCxnSpPr/>
          <p:nvPr/>
        </p:nvCxnSpPr>
        <p:spPr>
          <a:xfrm>
            <a:off x="6956910" y="3789040"/>
            <a:ext cx="48153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71E2EF-418C-4D57-BBE7-5461F192466F}"/>
              </a:ext>
            </a:extLst>
          </p:cNvPr>
          <p:cNvCxnSpPr/>
          <p:nvPr/>
        </p:nvCxnSpPr>
        <p:spPr>
          <a:xfrm>
            <a:off x="6956910" y="5877272"/>
            <a:ext cx="48153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A0E123D-38B3-4872-8A90-7BBC20447944}"/>
              </a:ext>
            </a:extLst>
          </p:cNvPr>
          <p:cNvSpPr txBox="1"/>
          <p:nvPr/>
        </p:nvSpPr>
        <p:spPr>
          <a:xfrm>
            <a:off x="11211108" y="378904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time</a:t>
            </a:r>
            <a:endParaRPr lang="en-US" sz="1600" dirty="0" err="1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4F0338C-57B5-40BD-AE4F-78B5E494A417}"/>
              </a:ext>
            </a:extLst>
          </p:cNvPr>
          <p:cNvSpPr txBox="1"/>
          <p:nvPr/>
        </p:nvSpPr>
        <p:spPr>
          <a:xfrm rot="16200000">
            <a:off x="6039998" y="2389044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bunch charge</a:t>
            </a:r>
            <a:endParaRPr lang="en-US" sz="1600" dirty="0" err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541BA6B-4374-4AAA-86BF-3F4802661E78}"/>
              </a:ext>
            </a:extLst>
          </p:cNvPr>
          <p:cNvSpPr txBox="1"/>
          <p:nvPr/>
        </p:nvSpPr>
        <p:spPr>
          <a:xfrm rot="16200000">
            <a:off x="6052024" y="4477276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RF amplitude</a:t>
            </a:r>
            <a:endParaRPr lang="en-US" sz="1600" dirty="0" err="1"/>
          </a:p>
        </p:txBody>
      </p:sp>
      <p:sp>
        <p:nvSpPr>
          <p:cNvPr id="117" name="Freeform 1027">
            <a:extLst>
              <a:ext uri="{FF2B5EF4-FFF2-40B4-BE49-F238E27FC236}">
                <a16:creationId xmlns:a16="http://schemas.microsoft.com/office/drawing/2014/main" id="{C5D939D5-03B1-4DC6-913C-D107920EAFDB}"/>
              </a:ext>
            </a:extLst>
          </p:cNvPr>
          <p:cNvSpPr/>
          <p:nvPr/>
        </p:nvSpPr>
        <p:spPr>
          <a:xfrm>
            <a:off x="7045907" y="4286250"/>
            <a:ext cx="476250" cy="1581150"/>
          </a:xfrm>
          <a:custGeom>
            <a:avLst/>
            <a:gdLst>
              <a:gd name="connsiteX0" fmla="*/ 0 w 476250"/>
              <a:gd name="connsiteY0" fmla="*/ 1581150 h 1581150"/>
              <a:gd name="connsiteX1" fmla="*/ 323850 w 476250"/>
              <a:gd name="connsiteY1" fmla="*/ 752475 h 1581150"/>
              <a:gd name="connsiteX2" fmla="*/ 476250 w 476250"/>
              <a:gd name="connsiteY2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1581150">
                <a:moveTo>
                  <a:pt x="0" y="1581150"/>
                </a:moveTo>
                <a:cubicBezTo>
                  <a:pt x="122237" y="1298575"/>
                  <a:pt x="244475" y="1016000"/>
                  <a:pt x="323850" y="752475"/>
                </a:cubicBezTo>
                <a:cubicBezTo>
                  <a:pt x="403225" y="488950"/>
                  <a:pt x="449263" y="119062"/>
                  <a:pt x="47625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EC422C3-EB84-44D7-AF17-F9424B918562}"/>
              </a:ext>
            </a:extLst>
          </p:cNvPr>
          <p:cNvCxnSpPr/>
          <p:nvPr/>
        </p:nvCxnSpPr>
        <p:spPr>
          <a:xfrm>
            <a:off x="7522157" y="4286250"/>
            <a:ext cx="1312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ED660A0-53E9-4DF5-935F-440D988D2C95}"/>
              </a:ext>
            </a:extLst>
          </p:cNvPr>
          <p:cNvCxnSpPr/>
          <p:nvPr/>
        </p:nvCxnSpPr>
        <p:spPr>
          <a:xfrm>
            <a:off x="9162362" y="4438650"/>
            <a:ext cx="845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538685E-3038-4CCC-BB26-A2C049189ED9}"/>
              </a:ext>
            </a:extLst>
          </p:cNvPr>
          <p:cNvCxnSpPr/>
          <p:nvPr/>
        </p:nvCxnSpPr>
        <p:spPr>
          <a:xfrm>
            <a:off x="8834702" y="4286250"/>
            <a:ext cx="32766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DC4867-709B-42B3-8A3D-B6864A34B696}"/>
              </a:ext>
            </a:extLst>
          </p:cNvPr>
          <p:cNvCxnSpPr/>
          <p:nvPr/>
        </p:nvCxnSpPr>
        <p:spPr>
          <a:xfrm>
            <a:off x="10297742" y="4591050"/>
            <a:ext cx="8949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AEBF61B-3D76-4B08-8813-0DE60BE49BE5}"/>
              </a:ext>
            </a:extLst>
          </p:cNvPr>
          <p:cNvCxnSpPr/>
          <p:nvPr/>
        </p:nvCxnSpPr>
        <p:spPr>
          <a:xfrm>
            <a:off x="10008182" y="4438650"/>
            <a:ext cx="28956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reeform 48">
            <a:extLst>
              <a:ext uri="{FF2B5EF4-FFF2-40B4-BE49-F238E27FC236}">
                <a16:creationId xmlns:a16="http://schemas.microsoft.com/office/drawing/2014/main" id="{3E521139-DF15-4FDE-862A-5180152362F5}"/>
              </a:ext>
            </a:extLst>
          </p:cNvPr>
          <p:cNvSpPr/>
          <p:nvPr/>
        </p:nvSpPr>
        <p:spPr>
          <a:xfrm flipH="1">
            <a:off x="11192730" y="4591050"/>
            <a:ext cx="426938" cy="1276350"/>
          </a:xfrm>
          <a:custGeom>
            <a:avLst/>
            <a:gdLst>
              <a:gd name="connsiteX0" fmla="*/ 0 w 476250"/>
              <a:gd name="connsiteY0" fmla="*/ 1581150 h 1581150"/>
              <a:gd name="connsiteX1" fmla="*/ 323850 w 476250"/>
              <a:gd name="connsiteY1" fmla="*/ 752475 h 1581150"/>
              <a:gd name="connsiteX2" fmla="*/ 476250 w 476250"/>
              <a:gd name="connsiteY2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1581150">
                <a:moveTo>
                  <a:pt x="0" y="1581150"/>
                </a:moveTo>
                <a:cubicBezTo>
                  <a:pt x="122237" y="1298575"/>
                  <a:pt x="244475" y="1016000"/>
                  <a:pt x="323850" y="752475"/>
                </a:cubicBezTo>
                <a:cubicBezTo>
                  <a:pt x="403225" y="488950"/>
                  <a:pt x="449263" y="119062"/>
                  <a:pt x="47625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E6C9B44-359B-4E55-908A-CF6CA308DDAC}"/>
              </a:ext>
            </a:extLst>
          </p:cNvPr>
          <p:cNvCxnSpPr/>
          <p:nvPr/>
        </p:nvCxnSpPr>
        <p:spPr>
          <a:xfrm flipV="1">
            <a:off x="7520322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642870A-65D9-4498-97C3-EF9543CD0A9B}"/>
              </a:ext>
            </a:extLst>
          </p:cNvPr>
          <p:cNvCxnSpPr/>
          <p:nvPr/>
        </p:nvCxnSpPr>
        <p:spPr>
          <a:xfrm flipV="1">
            <a:off x="7664338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DC4A0BB-3C8D-49F1-83D4-F8E5886147D6}"/>
              </a:ext>
            </a:extLst>
          </p:cNvPr>
          <p:cNvCxnSpPr/>
          <p:nvPr/>
        </p:nvCxnSpPr>
        <p:spPr>
          <a:xfrm flipV="1">
            <a:off x="7808354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9BDEFA2-4F38-479F-B1C1-E987E7BCF3EF}"/>
              </a:ext>
            </a:extLst>
          </p:cNvPr>
          <p:cNvCxnSpPr/>
          <p:nvPr/>
        </p:nvCxnSpPr>
        <p:spPr>
          <a:xfrm flipV="1">
            <a:off x="7952370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0F5A0AF-2E2B-4AC4-9757-72B9760F148E}"/>
              </a:ext>
            </a:extLst>
          </p:cNvPr>
          <p:cNvCxnSpPr/>
          <p:nvPr/>
        </p:nvCxnSpPr>
        <p:spPr>
          <a:xfrm flipV="1">
            <a:off x="8096386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CD0A5CE-1B34-482D-B0AB-14B2D10332A2}"/>
              </a:ext>
            </a:extLst>
          </p:cNvPr>
          <p:cNvCxnSpPr/>
          <p:nvPr/>
        </p:nvCxnSpPr>
        <p:spPr>
          <a:xfrm flipV="1">
            <a:off x="8240402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225F5C2-9D0D-4EF1-8327-219C017F7029}"/>
              </a:ext>
            </a:extLst>
          </p:cNvPr>
          <p:cNvCxnSpPr/>
          <p:nvPr/>
        </p:nvCxnSpPr>
        <p:spPr>
          <a:xfrm flipV="1">
            <a:off x="8382583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C808A54-7060-4D6C-84AC-A59A4BD4AA5B}"/>
              </a:ext>
            </a:extLst>
          </p:cNvPr>
          <p:cNvCxnSpPr/>
          <p:nvPr/>
        </p:nvCxnSpPr>
        <p:spPr>
          <a:xfrm flipV="1">
            <a:off x="8524764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BB6DD67-AB8D-4371-AC7E-C07DF0C30D74}"/>
              </a:ext>
            </a:extLst>
          </p:cNvPr>
          <p:cNvCxnSpPr/>
          <p:nvPr/>
        </p:nvCxnSpPr>
        <p:spPr>
          <a:xfrm flipV="1">
            <a:off x="8666945" y="2672916"/>
            <a:ext cx="1835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41A7D5A-FBA4-461D-A2AB-A9C3314775CD}"/>
              </a:ext>
            </a:extLst>
          </p:cNvPr>
          <p:cNvCxnSpPr>
            <a:cxnSpLocks/>
          </p:cNvCxnSpPr>
          <p:nvPr/>
        </p:nvCxnSpPr>
        <p:spPr>
          <a:xfrm flipV="1">
            <a:off x="7592330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E3FC38B-0A9A-4CE8-AFAA-EC1DD82641F8}"/>
              </a:ext>
            </a:extLst>
          </p:cNvPr>
          <p:cNvCxnSpPr>
            <a:cxnSpLocks/>
          </p:cNvCxnSpPr>
          <p:nvPr/>
        </p:nvCxnSpPr>
        <p:spPr>
          <a:xfrm flipV="1">
            <a:off x="7736346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BA149BE-302A-4FC9-A04A-DF4FC1C70BF4}"/>
              </a:ext>
            </a:extLst>
          </p:cNvPr>
          <p:cNvCxnSpPr>
            <a:cxnSpLocks/>
          </p:cNvCxnSpPr>
          <p:nvPr/>
        </p:nvCxnSpPr>
        <p:spPr>
          <a:xfrm flipV="1">
            <a:off x="7880362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92C64C9-729C-40D1-A52E-37421C874E97}"/>
              </a:ext>
            </a:extLst>
          </p:cNvPr>
          <p:cNvCxnSpPr>
            <a:cxnSpLocks/>
          </p:cNvCxnSpPr>
          <p:nvPr/>
        </p:nvCxnSpPr>
        <p:spPr>
          <a:xfrm flipV="1">
            <a:off x="8024378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BDE9F30-3AC4-4526-9A8E-0656F593AD31}"/>
              </a:ext>
            </a:extLst>
          </p:cNvPr>
          <p:cNvCxnSpPr>
            <a:cxnSpLocks/>
          </p:cNvCxnSpPr>
          <p:nvPr/>
        </p:nvCxnSpPr>
        <p:spPr>
          <a:xfrm flipV="1">
            <a:off x="8168394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B9FF8CB-9FA4-4EAB-AD55-EC82D3E9DAF0}"/>
              </a:ext>
            </a:extLst>
          </p:cNvPr>
          <p:cNvCxnSpPr>
            <a:cxnSpLocks/>
          </p:cNvCxnSpPr>
          <p:nvPr/>
        </p:nvCxnSpPr>
        <p:spPr>
          <a:xfrm flipV="1">
            <a:off x="8312410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5C0345F-763B-4B88-A0F1-E22B6778D35F}"/>
              </a:ext>
            </a:extLst>
          </p:cNvPr>
          <p:cNvCxnSpPr>
            <a:cxnSpLocks/>
          </p:cNvCxnSpPr>
          <p:nvPr/>
        </p:nvCxnSpPr>
        <p:spPr>
          <a:xfrm flipV="1">
            <a:off x="8456426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D8C0C52-3329-4EE5-9F17-7281EF41A6BC}"/>
              </a:ext>
            </a:extLst>
          </p:cNvPr>
          <p:cNvCxnSpPr>
            <a:cxnSpLocks/>
          </p:cNvCxnSpPr>
          <p:nvPr/>
        </p:nvCxnSpPr>
        <p:spPr>
          <a:xfrm flipV="1">
            <a:off x="8600442" y="2672914"/>
            <a:ext cx="1835" cy="1116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28D11B7-A022-4272-AC7A-5576561E8880}"/>
              </a:ext>
            </a:extLst>
          </p:cNvPr>
          <p:cNvCxnSpPr/>
          <p:nvPr/>
        </p:nvCxnSpPr>
        <p:spPr>
          <a:xfrm flipV="1">
            <a:off x="9184890" y="2276872"/>
            <a:ext cx="1835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C1AB774-232A-4A86-9B77-F8D3616B89EF}"/>
              </a:ext>
            </a:extLst>
          </p:cNvPr>
          <p:cNvCxnSpPr/>
          <p:nvPr/>
        </p:nvCxnSpPr>
        <p:spPr>
          <a:xfrm flipV="1">
            <a:off x="9328906" y="2276872"/>
            <a:ext cx="1835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B243BBA-DF68-4A6A-A19B-7CC2A9E2E1E9}"/>
              </a:ext>
            </a:extLst>
          </p:cNvPr>
          <p:cNvCxnSpPr/>
          <p:nvPr/>
        </p:nvCxnSpPr>
        <p:spPr>
          <a:xfrm flipV="1">
            <a:off x="9472922" y="2276872"/>
            <a:ext cx="1835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F955A93-760C-48D0-BDAC-2D14DCFF42AA}"/>
              </a:ext>
            </a:extLst>
          </p:cNvPr>
          <p:cNvCxnSpPr/>
          <p:nvPr/>
        </p:nvCxnSpPr>
        <p:spPr>
          <a:xfrm flipV="1">
            <a:off x="9616938" y="2276872"/>
            <a:ext cx="1835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4DD47F1-45DF-4F53-8F9F-92CE2DE16848}"/>
              </a:ext>
            </a:extLst>
          </p:cNvPr>
          <p:cNvCxnSpPr/>
          <p:nvPr/>
        </p:nvCxnSpPr>
        <p:spPr>
          <a:xfrm flipV="1">
            <a:off x="9760954" y="2276872"/>
            <a:ext cx="1835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F232673-9229-4441-A81F-516D02623AD4}"/>
              </a:ext>
            </a:extLst>
          </p:cNvPr>
          <p:cNvCxnSpPr/>
          <p:nvPr/>
        </p:nvCxnSpPr>
        <p:spPr>
          <a:xfrm flipV="1">
            <a:off x="9904970" y="2276872"/>
            <a:ext cx="1835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13D961A-5511-4680-81C4-9478CF1F6344}"/>
              </a:ext>
            </a:extLst>
          </p:cNvPr>
          <p:cNvCxnSpPr/>
          <p:nvPr/>
        </p:nvCxnSpPr>
        <p:spPr>
          <a:xfrm flipV="1">
            <a:off x="10335183" y="2946430"/>
            <a:ext cx="1835" cy="842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644C183-E18A-4A56-AADA-B622D44EDB65}"/>
              </a:ext>
            </a:extLst>
          </p:cNvPr>
          <p:cNvCxnSpPr/>
          <p:nvPr/>
        </p:nvCxnSpPr>
        <p:spPr>
          <a:xfrm flipV="1">
            <a:off x="10419182" y="2946430"/>
            <a:ext cx="1835" cy="842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8A54CDA-2144-41CC-ABC5-946248013644}"/>
              </a:ext>
            </a:extLst>
          </p:cNvPr>
          <p:cNvCxnSpPr/>
          <p:nvPr/>
        </p:nvCxnSpPr>
        <p:spPr>
          <a:xfrm flipV="1">
            <a:off x="10510656" y="2946430"/>
            <a:ext cx="1835" cy="842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8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x2timer User-Defined Mode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/>
              <a:t>(Almost) arbitrary number of beam regions</a:t>
            </a:r>
            <a:endParaRPr lang="en-US"/>
          </a:p>
          <a:p>
            <a:r>
              <a:rPr lang="en-US"/>
              <a:t>Bunch types, lasers, destinations, and beam regions are decoupled</a:t>
            </a:r>
          </a:p>
          <a:p>
            <a:r>
              <a:rPr lang="de-DE"/>
              <a:t>P</a:t>
            </a:r>
            <a:r>
              <a:rPr lang="en-US"/>
              <a:t>rogrammed via a huge pattern table</a:t>
            </a:r>
          </a:p>
          <a:p>
            <a:r>
              <a:rPr lang="en-US"/>
              <a:t>New pattern tables are sent to the x2timer at 10 Hz by the bunch pattern server</a:t>
            </a:r>
          </a:p>
          <a:p>
            <a:r>
              <a:rPr lang="de-DE"/>
              <a:t>U</a:t>
            </a:r>
            <a:r>
              <a:rPr lang="en-US"/>
              <a:t>sed at FLASH, XFEL, PITZ, KALDERA, …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Maximum flexibility</a:t>
            </a:r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8487288-0D87-47AF-868C-05CE75BE0859}"/>
              </a:ext>
            </a:extLst>
          </p:cNvPr>
          <p:cNvGrpSpPr/>
          <p:nvPr/>
        </p:nvGrpSpPr>
        <p:grpSpPr>
          <a:xfrm>
            <a:off x="6584218" y="1844824"/>
            <a:ext cx="5199483" cy="4371002"/>
            <a:chOff x="119336" y="1844824"/>
            <a:chExt cx="5199483" cy="437100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B2EEBAD-FD91-43C3-8F7A-274C44E0F09B}"/>
                </a:ext>
              </a:extLst>
            </p:cNvPr>
            <p:cNvSpPr txBox="1"/>
            <p:nvPr/>
          </p:nvSpPr>
          <p:spPr>
            <a:xfrm>
              <a:off x="4746226" y="5877272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/>
                <a:t>time</a:t>
              </a:r>
              <a:endParaRPr lang="en-US" sz="1600" dirty="0" err="1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FF9E656-9839-455B-BFE2-4857EA4C990D}"/>
                </a:ext>
              </a:extLst>
            </p:cNvPr>
            <p:cNvCxnSpPr/>
            <p:nvPr/>
          </p:nvCxnSpPr>
          <p:spPr>
            <a:xfrm flipV="1">
              <a:off x="492027" y="4005064"/>
              <a:ext cx="0" cy="18722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5729637-89EA-4CB2-89B6-DB1068AEAA46}"/>
                </a:ext>
              </a:extLst>
            </p:cNvPr>
            <p:cNvCxnSpPr/>
            <p:nvPr/>
          </p:nvCxnSpPr>
          <p:spPr>
            <a:xfrm flipV="1">
              <a:off x="492027" y="1916832"/>
              <a:ext cx="0" cy="18722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FA3B57-EFD5-4F49-8465-85ED2C402298}"/>
                </a:ext>
              </a:extLst>
            </p:cNvPr>
            <p:cNvSpPr/>
            <p:nvPr/>
          </p:nvSpPr>
          <p:spPr>
            <a:xfrm>
              <a:off x="1055440" y="1916832"/>
              <a:ext cx="1314380" cy="3960440"/>
            </a:xfrm>
            <a:prstGeom prst="rect">
              <a:avLst/>
            </a:prstGeom>
            <a:solidFill>
              <a:srgbClr val="C8E1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E3F5C43-F120-41E2-8823-D49F9F544F42}"/>
                </a:ext>
              </a:extLst>
            </p:cNvPr>
            <p:cNvSpPr/>
            <p:nvPr/>
          </p:nvSpPr>
          <p:spPr>
            <a:xfrm>
              <a:off x="2697480" y="1916832"/>
              <a:ext cx="845820" cy="3960440"/>
            </a:xfrm>
            <a:prstGeom prst="rect">
              <a:avLst/>
            </a:prstGeom>
            <a:solidFill>
              <a:srgbClr val="FFE1C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CA555B8-8AE5-4E8B-BFE3-807A6D47CC1E}"/>
                </a:ext>
              </a:extLst>
            </p:cNvPr>
            <p:cNvSpPr/>
            <p:nvPr/>
          </p:nvSpPr>
          <p:spPr>
            <a:xfrm>
              <a:off x="3832860" y="1916832"/>
              <a:ext cx="894988" cy="3960440"/>
            </a:xfrm>
            <a:prstGeom prst="rect">
              <a:avLst/>
            </a:prstGeom>
            <a:solidFill>
              <a:srgbClr val="BEE1C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 dirty="0" err="1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198C6511-1333-4217-B899-1CBB115DCBFA}"/>
                </a:ext>
              </a:extLst>
            </p:cNvPr>
            <p:cNvCxnSpPr/>
            <p:nvPr/>
          </p:nvCxnSpPr>
          <p:spPr>
            <a:xfrm>
              <a:off x="492028" y="3789040"/>
              <a:ext cx="48153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B71E2EF-418C-4D57-BBE7-5461F192466F}"/>
                </a:ext>
              </a:extLst>
            </p:cNvPr>
            <p:cNvCxnSpPr/>
            <p:nvPr/>
          </p:nvCxnSpPr>
          <p:spPr>
            <a:xfrm>
              <a:off x="492028" y="5877272"/>
              <a:ext cx="48153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A0E123D-38B3-4872-8A90-7BBC20447944}"/>
                </a:ext>
              </a:extLst>
            </p:cNvPr>
            <p:cNvSpPr txBox="1"/>
            <p:nvPr/>
          </p:nvSpPr>
          <p:spPr>
            <a:xfrm>
              <a:off x="4746226" y="3789040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/>
                <a:t>time</a:t>
              </a:r>
              <a:endParaRPr lang="en-US" sz="1600" dirty="0" err="1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4F0338C-57B5-40BD-AE4F-78B5E494A417}"/>
                </a:ext>
              </a:extLst>
            </p:cNvPr>
            <p:cNvSpPr txBox="1"/>
            <p:nvPr/>
          </p:nvSpPr>
          <p:spPr>
            <a:xfrm rot="16200000">
              <a:off x="-424884" y="2389044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/>
                <a:t>bunch charge</a:t>
              </a:r>
              <a:endParaRPr lang="en-US" sz="1600" dirty="0" err="1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541BA6B-4374-4AAA-86BF-3F4802661E78}"/>
                </a:ext>
              </a:extLst>
            </p:cNvPr>
            <p:cNvSpPr txBox="1"/>
            <p:nvPr/>
          </p:nvSpPr>
          <p:spPr>
            <a:xfrm rot="16200000">
              <a:off x="-412858" y="4477276"/>
              <a:ext cx="1402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/>
                <a:t>RF amplitude</a:t>
              </a:r>
              <a:endParaRPr lang="en-US" sz="1600" dirty="0" err="1"/>
            </a:p>
          </p:txBody>
        </p:sp>
        <p:sp>
          <p:nvSpPr>
            <p:cNvPr id="117" name="Freeform 1027">
              <a:extLst>
                <a:ext uri="{FF2B5EF4-FFF2-40B4-BE49-F238E27FC236}">
                  <a16:creationId xmlns:a16="http://schemas.microsoft.com/office/drawing/2014/main" id="{C5D939D5-03B1-4DC6-913C-D107920EAFDB}"/>
                </a:ext>
              </a:extLst>
            </p:cNvPr>
            <p:cNvSpPr/>
            <p:nvPr/>
          </p:nvSpPr>
          <p:spPr>
            <a:xfrm>
              <a:off x="581025" y="4286250"/>
              <a:ext cx="476250" cy="1581150"/>
            </a:xfrm>
            <a:custGeom>
              <a:avLst/>
              <a:gdLst>
                <a:gd name="connsiteX0" fmla="*/ 0 w 476250"/>
                <a:gd name="connsiteY0" fmla="*/ 1581150 h 1581150"/>
                <a:gd name="connsiteX1" fmla="*/ 323850 w 476250"/>
                <a:gd name="connsiteY1" fmla="*/ 752475 h 1581150"/>
                <a:gd name="connsiteX2" fmla="*/ 476250 w 476250"/>
                <a:gd name="connsiteY2" fmla="*/ 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1581150">
                  <a:moveTo>
                    <a:pt x="0" y="1581150"/>
                  </a:moveTo>
                  <a:cubicBezTo>
                    <a:pt x="122237" y="1298575"/>
                    <a:pt x="244475" y="1016000"/>
                    <a:pt x="323850" y="752475"/>
                  </a:cubicBezTo>
                  <a:cubicBezTo>
                    <a:pt x="403225" y="488950"/>
                    <a:pt x="449263" y="119062"/>
                    <a:pt x="47625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EC422C3-EB84-44D7-AF17-F9424B918562}"/>
                </a:ext>
              </a:extLst>
            </p:cNvPr>
            <p:cNvCxnSpPr/>
            <p:nvPr/>
          </p:nvCxnSpPr>
          <p:spPr>
            <a:xfrm>
              <a:off x="1057275" y="4286250"/>
              <a:ext cx="13125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ED660A0-53E9-4DF5-935F-440D988D2C95}"/>
                </a:ext>
              </a:extLst>
            </p:cNvPr>
            <p:cNvCxnSpPr/>
            <p:nvPr/>
          </p:nvCxnSpPr>
          <p:spPr>
            <a:xfrm>
              <a:off x="2697480" y="4438650"/>
              <a:ext cx="845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538685E-3038-4CCC-BB26-A2C049189ED9}"/>
                </a:ext>
              </a:extLst>
            </p:cNvPr>
            <p:cNvCxnSpPr/>
            <p:nvPr/>
          </p:nvCxnSpPr>
          <p:spPr>
            <a:xfrm>
              <a:off x="2369820" y="4286250"/>
              <a:ext cx="32766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CDC4867-709B-42B3-8A3D-B6864A34B696}"/>
                </a:ext>
              </a:extLst>
            </p:cNvPr>
            <p:cNvCxnSpPr/>
            <p:nvPr/>
          </p:nvCxnSpPr>
          <p:spPr>
            <a:xfrm>
              <a:off x="3832860" y="4591050"/>
              <a:ext cx="8949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AEBF61B-3D76-4B08-8813-0DE60BE49BE5}"/>
                </a:ext>
              </a:extLst>
            </p:cNvPr>
            <p:cNvCxnSpPr/>
            <p:nvPr/>
          </p:nvCxnSpPr>
          <p:spPr>
            <a:xfrm>
              <a:off x="3543300" y="4438650"/>
              <a:ext cx="28956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48">
              <a:extLst>
                <a:ext uri="{FF2B5EF4-FFF2-40B4-BE49-F238E27FC236}">
                  <a16:creationId xmlns:a16="http://schemas.microsoft.com/office/drawing/2014/main" id="{3E521139-DF15-4FDE-862A-5180152362F5}"/>
                </a:ext>
              </a:extLst>
            </p:cNvPr>
            <p:cNvSpPr/>
            <p:nvPr/>
          </p:nvSpPr>
          <p:spPr>
            <a:xfrm flipH="1">
              <a:off x="4727848" y="4591050"/>
              <a:ext cx="426938" cy="1276350"/>
            </a:xfrm>
            <a:custGeom>
              <a:avLst/>
              <a:gdLst>
                <a:gd name="connsiteX0" fmla="*/ 0 w 476250"/>
                <a:gd name="connsiteY0" fmla="*/ 1581150 h 1581150"/>
                <a:gd name="connsiteX1" fmla="*/ 323850 w 476250"/>
                <a:gd name="connsiteY1" fmla="*/ 752475 h 1581150"/>
                <a:gd name="connsiteX2" fmla="*/ 476250 w 476250"/>
                <a:gd name="connsiteY2" fmla="*/ 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1581150">
                  <a:moveTo>
                    <a:pt x="0" y="1581150"/>
                  </a:moveTo>
                  <a:cubicBezTo>
                    <a:pt x="122237" y="1298575"/>
                    <a:pt x="244475" y="1016000"/>
                    <a:pt x="323850" y="752475"/>
                  </a:cubicBezTo>
                  <a:cubicBezTo>
                    <a:pt x="403225" y="488950"/>
                    <a:pt x="449263" y="119062"/>
                    <a:pt x="47625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E6C9B44-359B-4E55-908A-CF6CA308DDAC}"/>
                </a:ext>
              </a:extLst>
            </p:cNvPr>
            <p:cNvCxnSpPr/>
            <p:nvPr/>
          </p:nvCxnSpPr>
          <p:spPr>
            <a:xfrm flipV="1">
              <a:off x="1055440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642870A-65D9-4498-97C3-EF9543CD0A9B}"/>
                </a:ext>
              </a:extLst>
            </p:cNvPr>
            <p:cNvCxnSpPr/>
            <p:nvPr/>
          </p:nvCxnSpPr>
          <p:spPr>
            <a:xfrm flipV="1">
              <a:off x="1199456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DC4A0BB-3C8D-49F1-83D4-F8E5886147D6}"/>
                </a:ext>
              </a:extLst>
            </p:cNvPr>
            <p:cNvCxnSpPr/>
            <p:nvPr/>
          </p:nvCxnSpPr>
          <p:spPr>
            <a:xfrm flipV="1">
              <a:off x="1343472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9BDEFA2-4F38-479F-B1C1-E987E7BCF3EF}"/>
                </a:ext>
              </a:extLst>
            </p:cNvPr>
            <p:cNvCxnSpPr/>
            <p:nvPr/>
          </p:nvCxnSpPr>
          <p:spPr>
            <a:xfrm flipV="1">
              <a:off x="1487488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F5A0AF-2E2B-4AC4-9757-72B9760F148E}"/>
                </a:ext>
              </a:extLst>
            </p:cNvPr>
            <p:cNvCxnSpPr/>
            <p:nvPr/>
          </p:nvCxnSpPr>
          <p:spPr>
            <a:xfrm flipV="1">
              <a:off x="1631504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CD0A5CE-1B34-482D-B0AB-14B2D10332A2}"/>
                </a:ext>
              </a:extLst>
            </p:cNvPr>
            <p:cNvCxnSpPr/>
            <p:nvPr/>
          </p:nvCxnSpPr>
          <p:spPr>
            <a:xfrm flipV="1">
              <a:off x="1775520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225F5C2-9D0D-4EF1-8327-219C017F7029}"/>
                </a:ext>
              </a:extLst>
            </p:cNvPr>
            <p:cNvCxnSpPr/>
            <p:nvPr/>
          </p:nvCxnSpPr>
          <p:spPr>
            <a:xfrm flipV="1">
              <a:off x="1917701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C808A54-7060-4D6C-84AC-A59A4BD4AA5B}"/>
                </a:ext>
              </a:extLst>
            </p:cNvPr>
            <p:cNvCxnSpPr/>
            <p:nvPr/>
          </p:nvCxnSpPr>
          <p:spPr>
            <a:xfrm flipV="1">
              <a:off x="2059882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BB6DD67-AB8D-4371-AC7E-C07DF0C30D74}"/>
                </a:ext>
              </a:extLst>
            </p:cNvPr>
            <p:cNvCxnSpPr/>
            <p:nvPr/>
          </p:nvCxnSpPr>
          <p:spPr>
            <a:xfrm flipV="1">
              <a:off x="2202063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17AA15-3441-456F-8941-247556DE4BD7}"/>
                </a:ext>
              </a:extLst>
            </p:cNvPr>
            <p:cNvCxnSpPr/>
            <p:nvPr/>
          </p:nvCxnSpPr>
          <p:spPr>
            <a:xfrm flipV="1">
              <a:off x="2344244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41A7D5A-FBA4-461D-A2AB-A9C3314775CD}"/>
                </a:ext>
              </a:extLst>
            </p:cNvPr>
            <p:cNvCxnSpPr/>
            <p:nvPr/>
          </p:nvCxnSpPr>
          <p:spPr>
            <a:xfrm flipV="1">
              <a:off x="1127448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E3FC38B-0A9A-4CE8-AFAA-EC1DD82641F8}"/>
                </a:ext>
              </a:extLst>
            </p:cNvPr>
            <p:cNvCxnSpPr/>
            <p:nvPr/>
          </p:nvCxnSpPr>
          <p:spPr>
            <a:xfrm flipV="1">
              <a:off x="1271464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BA149BE-302A-4FC9-A04A-DF4FC1C70BF4}"/>
                </a:ext>
              </a:extLst>
            </p:cNvPr>
            <p:cNvCxnSpPr/>
            <p:nvPr/>
          </p:nvCxnSpPr>
          <p:spPr>
            <a:xfrm flipV="1">
              <a:off x="1415480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92C64C9-729C-40D1-A52E-37421C874E97}"/>
                </a:ext>
              </a:extLst>
            </p:cNvPr>
            <p:cNvCxnSpPr/>
            <p:nvPr/>
          </p:nvCxnSpPr>
          <p:spPr>
            <a:xfrm flipV="1">
              <a:off x="1559496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BDE9F30-3AC4-4526-9A8E-0656F593AD31}"/>
                </a:ext>
              </a:extLst>
            </p:cNvPr>
            <p:cNvCxnSpPr/>
            <p:nvPr/>
          </p:nvCxnSpPr>
          <p:spPr>
            <a:xfrm flipV="1">
              <a:off x="1703512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B9FF8CB-9FA4-4EAB-AD55-EC82D3E9DAF0}"/>
                </a:ext>
              </a:extLst>
            </p:cNvPr>
            <p:cNvCxnSpPr/>
            <p:nvPr/>
          </p:nvCxnSpPr>
          <p:spPr>
            <a:xfrm flipV="1">
              <a:off x="1847528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5C0345F-763B-4B88-A0F1-E22B6778D35F}"/>
                </a:ext>
              </a:extLst>
            </p:cNvPr>
            <p:cNvCxnSpPr/>
            <p:nvPr/>
          </p:nvCxnSpPr>
          <p:spPr>
            <a:xfrm flipV="1">
              <a:off x="1991544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D8C0C52-3329-4EE5-9F17-7281EF41A6BC}"/>
                </a:ext>
              </a:extLst>
            </p:cNvPr>
            <p:cNvCxnSpPr/>
            <p:nvPr/>
          </p:nvCxnSpPr>
          <p:spPr>
            <a:xfrm flipV="1">
              <a:off x="2135560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B70122-6D5B-4605-B799-01BB12EDD880}"/>
                </a:ext>
              </a:extLst>
            </p:cNvPr>
            <p:cNvCxnSpPr/>
            <p:nvPr/>
          </p:nvCxnSpPr>
          <p:spPr>
            <a:xfrm flipV="1">
              <a:off x="2279576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E008D4D-05EE-4E97-8468-26A9F5D128CB}"/>
                </a:ext>
              </a:extLst>
            </p:cNvPr>
            <p:cNvGrpSpPr/>
            <p:nvPr/>
          </p:nvGrpSpPr>
          <p:grpSpPr>
            <a:xfrm>
              <a:off x="2421757" y="2276872"/>
              <a:ext cx="229678" cy="1512168"/>
              <a:chOff x="2421757" y="2276872"/>
              <a:chExt cx="229678" cy="1512168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9FA431E-DF04-46FB-9E33-36C504A3FFF4}"/>
                  </a:ext>
                </a:extLst>
              </p:cNvPr>
              <p:cNvCxnSpPr/>
              <p:nvPr/>
            </p:nvCxnSpPr>
            <p:spPr>
              <a:xfrm flipV="1">
                <a:off x="2496644" y="2672916"/>
                <a:ext cx="1835" cy="11161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BFC21C67-964F-4EDE-836B-E7B70B410A11}"/>
                  </a:ext>
                </a:extLst>
              </p:cNvPr>
              <p:cNvCxnSpPr/>
              <p:nvPr/>
            </p:nvCxnSpPr>
            <p:spPr>
              <a:xfrm flipV="1">
                <a:off x="2421757" y="2276872"/>
                <a:ext cx="1835" cy="1512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BAC289C0-8305-4B90-9B64-C590C09671FF}"/>
                  </a:ext>
                </a:extLst>
              </p:cNvPr>
              <p:cNvCxnSpPr/>
              <p:nvPr/>
            </p:nvCxnSpPr>
            <p:spPr>
              <a:xfrm flipV="1">
                <a:off x="2574157" y="2276872"/>
                <a:ext cx="1835" cy="1512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FD2FF7F2-2CD8-4A06-A82B-EC056E470EFF}"/>
                  </a:ext>
                </a:extLst>
              </p:cNvPr>
              <p:cNvCxnSpPr/>
              <p:nvPr/>
            </p:nvCxnSpPr>
            <p:spPr>
              <a:xfrm flipV="1">
                <a:off x="2649600" y="2672916"/>
                <a:ext cx="1835" cy="11161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0435570-E6FC-4E8A-A12E-58D5DB8BCA9B}"/>
                </a:ext>
              </a:extLst>
            </p:cNvPr>
            <p:cNvCxnSpPr/>
            <p:nvPr/>
          </p:nvCxnSpPr>
          <p:spPr>
            <a:xfrm flipV="1">
              <a:off x="2793616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D762AD2-6B6D-4BD2-AB6E-425A63D96E4C}"/>
                </a:ext>
              </a:extLst>
            </p:cNvPr>
            <p:cNvCxnSpPr/>
            <p:nvPr/>
          </p:nvCxnSpPr>
          <p:spPr>
            <a:xfrm flipV="1">
              <a:off x="2937632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9838F52-5A82-46C2-880F-24A9D5E71158}"/>
                </a:ext>
              </a:extLst>
            </p:cNvPr>
            <p:cNvCxnSpPr/>
            <p:nvPr/>
          </p:nvCxnSpPr>
          <p:spPr>
            <a:xfrm flipV="1">
              <a:off x="3081648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E0C5B7A-5094-4331-8ACB-2D36FCC9C8C2}"/>
                </a:ext>
              </a:extLst>
            </p:cNvPr>
            <p:cNvCxnSpPr/>
            <p:nvPr/>
          </p:nvCxnSpPr>
          <p:spPr>
            <a:xfrm flipV="1">
              <a:off x="3225664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5E9B55E-AF5D-4907-924B-AB3AD48B2915}"/>
                </a:ext>
              </a:extLst>
            </p:cNvPr>
            <p:cNvCxnSpPr/>
            <p:nvPr/>
          </p:nvCxnSpPr>
          <p:spPr>
            <a:xfrm flipV="1">
              <a:off x="3369680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C1C78F-D675-4FB7-BA1F-EAFC8847666E}"/>
                </a:ext>
              </a:extLst>
            </p:cNvPr>
            <p:cNvCxnSpPr/>
            <p:nvPr/>
          </p:nvCxnSpPr>
          <p:spPr>
            <a:xfrm flipV="1">
              <a:off x="3511861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90BB27A-EBC5-4488-BD5E-8766858DE557}"/>
                </a:ext>
              </a:extLst>
            </p:cNvPr>
            <p:cNvCxnSpPr/>
            <p:nvPr/>
          </p:nvCxnSpPr>
          <p:spPr>
            <a:xfrm flipV="1">
              <a:off x="3938404" y="2672916"/>
              <a:ext cx="1835" cy="1116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28D11B7-A022-4272-AC7A-5576561E8880}"/>
                </a:ext>
              </a:extLst>
            </p:cNvPr>
            <p:cNvCxnSpPr/>
            <p:nvPr/>
          </p:nvCxnSpPr>
          <p:spPr>
            <a:xfrm flipV="1">
              <a:off x="2720008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C1AB774-232A-4A86-9B77-F8D3616B89EF}"/>
                </a:ext>
              </a:extLst>
            </p:cNvPr>
            <p:cNvCxnSpPr/>
            <p:nvPr/>
          </p:nvCxnSpPr>
          <p:spPr>
            <a:xfrm flipV="1">
              <a:off x="2864024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B243BBA-DF68-4A6A-A19B-7CC2A9E2E1E9}"/>
                </a:ext>
              </a:extLst>
            </p:cNvPr>
            <p:cNvCxnSpPr/>
            <p:nvPr/>
          </p:nvCxnSpPr>
          <p:spPr>
            <a:xfrm flipV="1">
              <a:off x="3008040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F955A93-760C-48D0-BDAC-2D14DCFF42AA}"/>
                </a:ext>
              </a:extLst>
            </p:cNvPr>
            <p:cNvCxnSpPr/>
            <p:nvPr/>
          </p:nvCxnSpPr>
          <p:spPr>
            <a:xfrm flipV="1">
              <a:off x="3152056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4DD47F1-45DF-4F53-8F9F-92CE2DE16848}"/>
                </a:ext>
              </a:extLst>
            </p:cNvPr>
            <p:cNvCxnSpPr/>
            <p:nvPr/>
          </p:nvCxnSpPr>
          <p:spPr>
            <a:xfrm flipV="1">
              <a:off x="3296072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F232673-9229-4441-A81F-516D02623AD4}"/>
                </a:ext>
              </a:extLst>
            </p:cNvPr>
            <p:cNvCxnSpPr/>
            <p:nvPr/>
          </p:nvCxnSpPr>
          <p:spPr>
            <a:xfrm flipV="1">
              <a:off x="3440088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A6B8E58-09F8-4C3B-87A6-45383F9753A2}"/>
                </a:ext>
              </a:extLst>
            </p:cNvPr>
            <p:cNvGrpSpPr/>
            <p:nvPr/>
          </p:nvGrpSpPr>
          <p:grpSpPr>
            <a:xfrm>
              <a:off x="3584104" y="2276872"/>
              <a:ext cx="213954" cy="1512168"/>
              <a:chOff x="3584104" y="2276872"/>
              <a:chExt cx="213954" cy="1512168"/>
            </a:xfrm>
          </p:grpSpPr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678601F-F1ED-49EA-8F39-A88D63340C52}"/>
                  </a:ext>
                </a:extLst>
              </p:cNvPr>
              <p:cNvCxnSpPr/>
              <p:nvPr/>
            </p:nvCxnSpPr>
            <p:spPr>
              <a:xfrm flipV="1">
                <a:off x="3654042" y="2672916"/>
                <a:ext cx="1835" cy="11161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776D0CC-8C89-415C-A991-1CC0D5A3F985}"/>
                  </a:ext>
                </a:extLst>
              </p:cNvPr>
              <p:cNvCxnSpPr/>
              <p:nvPr/>
            </p:nvCxnSpPr>
            <p:spPr>
              <a:xfrm flipV="1">
                <a:off x="3796223" y="2672916"/>
                <a:ext cx="1835" cy="11161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429D6783-9189-43EF-B1A2-9ED2B3FE7F8A}"/>
                  </a:ext>
                </a:extLst>
              </p:cNvPr>
              <p:cNvCxnSpPr/>
              <p:nvPr/>
            </p:nvCxnSpPr>
            <p:spPr>
              <a:xfrm flipV="1">
                <a:off x="3584104" y="2276872"/>
                <a:ext cx="1835" cy="1512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411F92C-9775-4FE4-AB98-7661890BFF6D}"/>
                  </a:ext>
                </a:extLst>
              </p:cNvPr>
              <p:cNvCxnSpPr/>
              <p:nvPr/>
            </p:nvCxnSpPr>
            <p:spPr>
              <a:xfrm flipV="1">
                <a:off x="3728120" y="2276872"/>
                <a:ext cx="1835" cy="1512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13D961A-5511-4680-81C4-9478CF1F6344}"/>
                </a:ext>
              </a:extLst>
            </p:cNvPr>
            <p:cNvCxnSpPr/>
            <p:nvPr/>
          </p:nvCxnSpPr>
          <p:spPr>
            <a:xfrm flipV="1">
              <a:off x="3870301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C2C0BDB-A9A4-409C-8F6F-975E1C1F257C}"/>
                </a:ext>
              </a:extLst>
            </p:cNvPr>
            <p:cNvCxnSpPr/>
            <p:nvPr/>
          </p:nvCxnSpPr>
          <p:spPr>
            <a:xfrm flipV="1">
              <a:off x="4022701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495B51B-F2E9-4378-846F-26D6AE5E1434}"/>
                </a:ext>
              </a:extLst>
            </p:cNvPr>
            <p:cNvCxnSpPr/>
            <p:nvPr/>
          </p:nvCxnSpPr>
          <p:spPr>
            <a:xfrm flipV="1">
              <a:off x="4175101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F260650-6660-4C69-80FC-7C8345E1FFF9}"/>
                </a:ext>
              </a:extLst>
            </p:cNvPr>
            <p:cNvCxnSpPr/>
            <p:nvPr/>
          </p:nvCxnSpPr>
          <p:spPr>
            <a:xfrm flipV="1">
              <a:off x="4327501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DBE7E04-6A71-4A26-87C4-5C234ECB9131}"/>
                </a:ext>
              </a:extLst>
            </p:cNvPr>
            <p:cNvCxnSpPr/>
            <p:nvPr/>
          </p:nvCxnSpPr>
          <p:spPr>
            <a:xfrm flipV="1">
              <a:off x="4479901" y="2276872"/>
              <a:ext cx="1835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10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prechblase: rechteckig mit abgerundeten Ecken 217">
            <a:extLst>
              <a:ext uri="{FF2B5EF4-FFF2-40B4-BE49-F238E27FC236}">
                <a16:creationId xmlns:a16="http://schemas.microsoft.com/office/drawing/2014/main" id="{EA7A6117-FBD7-4A96-AA61-547261FDF219}"/>
              </a:ext>
            </a:extLst>
          </p:cNvPr>
          <p:cNvSpPr/>
          <p:nvPr/>
        </p:nvSpPr>
        <p:spPr>
          <a:xfrm>
            <a:off x="5735960" y="2348880"/>
            <a:ext cx="6218977" cy="4159509"/>
          </a:xfrm>
          <a:prstGeom prst="wedgeRoundRectCallout">
            <a:avLst>
              <a:gd name="adj1" fmla="val -20363"/>
              <a:gd name="adj2" fmla="val -672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5AC2A9-5202-4B92-B393-C22A177C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Timing Pattern in Detail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74DB94-5378-4E9B-A2BC-271704FF8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4586248" cy="5010249"/>
          </a:xfrm>
        </p:spPr>
        <p:txBody>
          <a:bodyPr/>
          <a:lstStyle/>
          <a:p>
            <a:r>
              <a:rPr lang="en-US"/>
              <a:t>The timing pattern is an information block that is distributed by the timing system before each macropulse.</a:t>
            </a:r>
          </a:p>
          <a:p>
            <a:r>
              <a:rPr lang="en-US"/>
              <a:t>Timing boards generate triggers from it.</a:t>
            </a:r>
          </a:p>
          <a:p>
            <a:r>
              <a:rPr lang="en-US"/>
              <a:t>Hard- and software uses it to classify bunches/pulses.</a:t>
            </a:r>
          </a:p>
          <a:p>
            <a:endParaRPr lang="en-US"/>
          </a:p>
          <a:p>
            <a:r>
              <a:rPr lang="en-US"/>
              <a:t>Table with 7222</a:t>
            </a:r>
            <a:r>
              <a:rPr lang="en-US" b="1">
                <a:solidFill>
                  <a:schemeClr val="accent2"/>
                </a:solidFill>
              </a:rPr>
              <a:t> [8192]</a:t>
            </a:r>
            <a:r>
              <a:rPr lang="en-US"/>
              <a:t> entries</a:t>
            </a:r>
          </a:p>
          <a:p>
            <a:r>
              <a:rPr lang="en-US"/>
              <a:t>9.028 MHz raster (110.8 ns step)</a:t>
            </a:r>
          </a:p>
          <a:p>
            <a:r>
              <a:rPr lang="en-US"/>
              <a:t>Covers a time span of 800 µs</a:t>
            </a:r>
            <a:r>
              <a:rPr lang="de-DE" b="1">
                <a:solidFill>
                  <a:schemeClr val="accent2"/>
                </a:solidFill>
              </a:rPr>
              <a:t> [910 µs]</a:t>
            </a:r>
            <a:r>
              <a:rPr lang="de-DE"/>
              <a:t> </a:t>
            </a:r>
            <a:endParaRPr lang="en-US"/>
          </a:p>
          <a:p>
            <a:r>
              <a:rPr lang="en-US"/>
              <a:t>Each entry is described by a 32-bit integer (“timing word”)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5A830C7-92A7-497C-8877-92024900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Timing System &amp; Bunch Pattern Server | 2025-11-12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41EA94-9980-401D-97F1-7594A334B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An array of 7222 “timing words”.</a:t>
            </a:r>
          </a:p>
        </p:txBody>
      </p:sp>
      <p:pic>
        <p:nvPicPr>
          <p:cNvPr id="7" name="Picture Placeholder 19">
            <a:extLst>
              <a:ext uri="{FF2B5EF4-FFF2-40B4-BE49-F238E27FC236}">
                <a16:creationId xmlns:a16="http://schemas.microsoft.com/office/drawing/2014/main" id="{5E30B2C3-AE9C-4AD0-ADEF-9AFCE9EC2A1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06" y="2850956"/>
            <a:ext cx="5616575" cy="3401448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7A24224-17FD-41D5-9266-5E1B8E202236}"/>
              </a:ext>
            </a:extLst>
          </p:cNvPr>
          <p:cNvSpPr txBox="1"/>
          <p:nvPr/>
        </p:nvSpPr>
        <p:spPr>
          <a:xfrm>
            <a:off x="5591944" y="2416460"/>
            <a:ext cx="648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Timing Word</a:t>
            </a:r>
            <a:endParaRPr lang="en-US" err="1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0E4D7B-4A8E-4C8A-BCFD-9E2CBFFEC1CC}"/>
              </a:ext>
            </a:extLst>
          </p:cNvPr>
          <p:cNvSpPr txBox="1"/>
          <p:nvPr/>
        </p:nvSpPr>
        <p:spPr>
          <a:xfrm>
            <a:off x="6210808" y="1070669"/>
            <a:ext cx="571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Timing Pattern</a:t>
            </a:r>
            <a:endParaRPr lang="en-US" err="1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71E06A7-6385-4B34-94A5-1760F18B1DCB}"/>
              </a:ext>
            </a:extLst>
          </p:cNvPr>
          <p:cNvGrpSpPr/>
          <p:nvPr/>
        </p:nvGrpSpPr>
        <p:grpSpPr>
          <a:xfrm>
            <a:off x="9067032" y="1438152"/>
            <a:ext cx="1433775" cy="186841"/>
            <a:chOff x="6524667" y="4653136"/>
            <a:chExt cx="1433775" cy="186841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3A664D5-1A08-4287-A707-15C8C2E4D8BF}"/>
                </a:ext>
              </a:extLst>
            </p:cNvPr>
            <p:cNvSpPr/>
            <p:nvPr/>
          </p:nvSpPr>
          <p:spPr>
            <a:xfrm>
              <a:off x="65246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992F794-0EB2-41A3-B7EB-3723C732FC44}"/>
                </a:ext>
              </a:extLst>
            </p:cNvPr>
            <p:cNvSpPr/>
            <p:nvPr/>
          </p:nvSpPr>
          <p:spPr>
            <a:xfrm>
              <a:off x="65694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A637F59-D015-4E7E-A1C8-89E64AD20461}"/>
                </a:ext>
              </a:extLst>
            </p:cNvPr>
            <p:cNvSpPr/>
            <p:nvPr/>
          </p:nvSpPr>
          <p:spPr>
            <a:xfrm>
              <a:off x="66142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A660790-33CA-44DE-BAF1-1DC65D09B8B3}"/>
                </a:ext>
              </a:extLst>
            </p:cNvPr>
            <p:cNvSpPr/>
            <p:nvPr/>
          </p:nvSpPr>
          <p:spPr>
            <a:xfrm>
              <a:off x="66589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BC01D84-FEBB-4DEF-86C7-38FA099370F4}"/>
                </a:ext>
              </a:extLst>
            </p:cNvPr>
            <p:cNvSpPr/>
            <p:nvPr/>
          </p:nvSpPr>
          <p:spPr>
            <a:xfrm>
              <a:off x="67037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5919EE5-0238-487F-9116-68D5F9E209A8}"/>
                </a:ext>
              </a:extLst>
            </p:cNvPr>
            <p:cNvSpPr/>
            <p:nvPr/>
          </p:nvSpPr>
          <p:spPr>
            <a:xfrm>
              <a:off x="674854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5BA4593-4DB5-4F6C-96B6-FBB610E2B377}"/>
                </a:ext>
              </a:extLst>
            </p:cNvPr>
            <p:cNvSpPr/>
            <p:nvPr/>
          </p:nvSpPr>
          <p:spPr>
            <a:xfrm>
              <a:off x="67933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67B2B57-6792-4A74-898E-4A35272E3545}"/>
                </a:ext>
              </a:extLst>
            </p:cNvPr>
            <p:cNvSpPr/>
            <p:nvPr/>
          </p:nvSpPr>
          <p:spPr>
            <a:xfrm>
              <a:off x="683809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9AD034BA-34E8-4FF2-AAD6-B24757164AC2}"/>
                </a:ext>
              </a:extLst>
            </p:cNvPr>
            <p:cNvSpPr/>
            <p:nvPr/>
          </p:nvSpPr>
          <p:spPr>
            <a:xfrm>
              <a:off x="688287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CEFB23C-3267-4BD5-85E7-B354A5068A37}"/>
                </a:ext>
              </a:extLst>
            </p:cNvPr>
            <p:cNvSpPr/>
            <p:nvPr/>
          </p:nvSpPr>
          <p:spPr>
            <a:xfrm>
              <a:off x="692765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EE0E0EA-13FE-480A-A72A-8948510CD7AF}"/>
                </a:ext>
              </a:extLst>
            </p:cNvPr>
            <p:cNvSpPr/>
            <p:nvPr/>
          </p:nvSpPr>
          <p:spPr>
            <a:xfrm>
              <a:off x="697242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5BA6280-B091-44BA-AE34-2F2E874F50B5}"/>
                </a:ext>
              </a:extLst>
            </p:cNvPr>
            <p:cNvSpPr/>
            <p:nvPr/>
          </p:nvSpPr>
          <p:spPr>
            <a:xfrm>
              <a:off x="701720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E26C6081-CD07-45FF-A51E-20341B337AE3}"/>
                </a:ext>
              </a:extLst>
            </p:cNvPr>
            <p:cNvSpPr/>
            <p:nvPr/>
          </p:nvSpPr>
          <p:spPr>
            <a:xfrm>
              <a:off x="706197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8E4A80C-0FC4-4D00-81BC-6277A17D9E03}"/>
                </a:ext>
              </a:extLst>
            </p:cNvPr>
            <p:cNvSpPr/>
            <p:nvPr/>
          </p:nvSpPr>
          <p:spPr>
            <a:xfrm>
              <a:off x="710675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A53D1DD-D0F7-498B-A178-D541FDEEA4C8}"/>
                </a:ext>
              </a:extLst>
            </p:cNvPr>
            <p:cNvSpPr/>
            <p:nvPr/>
          </p:nvSpPr>
          <p:spPr>
            <a:xfrm>
              <a:off x="715153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42B79B36-D1A5-44EA-A66D-0FA6CC9991A8}"/>
                </a:ext>
              </a:extLst>
            </p:cNvPr>
            <p:cNvSpPr/>
            <p:nvPr/>
          </p:nvSpPr>
          <p:spPr>
            <a:xfrm>
              <a:off x="719630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D0B7096-FE5C-4D55-A45A-DCB90F549C73}"/>
                </a:ext>
              </a:extLst>
            </p:cNvPr>
            <p:cNvSpPr/>
            <p:nvPr/>
          </p:nvSpPr>
          <p:spPr>
            <a:xfrm>
              <a:off x="724108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9C7BFE37-42E8-4E8E-8E86-CBB046C07531}"/>
                </a:ext>
              </a:extLst>
            </p:cNvPr>
            <p:cNvSpPr/>
            <p:nvPr/>
          </p:nvSpPr>
          <p:spPr>
            <a:xfrm>
              <a:off x="728585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DA4BDDDB-0B2D-4FAD-A1B0-E72C090B5C7A}"/>
                </a:ext>
              </a:extLst>
            </p:cNvPr>
            <p:cNvSpPr/>
            <p:nvPr/>
          </p:nvSpPr>
          <p:spPr>
            <a:xfrm>
              <a:off x="733063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ACD613EE-E13D-4C33-A9D5-4FC704E74C2F}"/>
                </a:ext>
              </a:extLst>
            </p:cNvPr>
            <p:cNvSpPr/>
            <p:nvPr/>
          </p:nvSpPr>
          <p:spPr>
            <a:xfrm>
              <a:off x="737541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5222E0A2-C978-4EA3-BD9B-0CAF932C3A44}"/>
                </a:ext>
              </a:extLst>
            </p:cNvPr>
            <p:cNvSpPr/>
            <p:nvPr/>
          </p:nvSpPr>
          <p:spPr>
            <a:xfrm>
              <a:off x="742018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CFE54215-DD2E-494E-904E-AA12B9D02FE0}"/>
                </a:ext>
              </a:extLst>
            </p:cNvPr>
            <p:cNvSpPr/>
            <p:nvPr/>
          </p:nvSpPr>
          <p:spPr>
            <a:xfrm>
              <a:off x="746496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BD071B2B-DF48-4894-AEAC-F1858D79AB3F}"/>
                </a:ext>
              </a:extLst>
            </p:cNvPr>
            <p:cNvSpPr/>
            <p:nvPr/>
          </p:nvSpPr>
          <p:spPr>
            <a:xfrm>
              <a:off x="750973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3A2B5800-4C38-4976-BAA0-0134E5F3631E}"/>
                </a:ext>
              </a:extLst>
            </p:cNvPr>
            <p:cNvSpPr/>
            <p:nvPr/>
          </p:nvSpPr>
          <p:spPr>
            <a:xfrm>
              <a:off x="755451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E0562B5C-D789-41BB-B610-A9A913F995B3}"/>
                </a:ext>
              </a:extLst>
            </p:cNvPr>
            <p:cNvSpPr/>
            <p:nvPr/>
          </p:nvSpPr>
          <p:spPr>
            <a:xfrm>
              <a:off x="759929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DD36C2A-34C3-4A2A-BAFD-B955B7117D93}"/>
                </a:ext>
              </a:extLst>
            </p:cNvPr>
            <p:cNvSpPr/>
            <p:nvPr/>
          </p:nvSpPr>
          <p:spPr>
            <a:xfrm>
              <a:off x="76440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9081038-47C8-4D11-985F-0D3763AD3C78}"/>
                </a:ext>
              </a:extLst>
            </p:cNvPr>
            <p:cNvSpPr/>
            <p:nvPr/>
          </p:nvSpPr>
          <p:spPr>
            <a:xfrm>
              <a:off x="76888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189320F2-2320-4AC6-A079-AE5025224793}"/>
                </a:ext>
              </a:extLst>
            </p:cNvPr>
            <p:cNvSpPr/>
            <p:nvPr/>
          </p:nvSpPr>
          <p:spPr>
            <a:xfrm>
              <a:off x="77336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F63F212-1E69-4734-9EE4-9076AD22CA68}"/>
                </a:ext>
              </a:extLst>
            </p:cNvPr>
            <p:cNvSpPr/>
            <p:nvPr/>
          </p:nvSpPr>
          <p:spPr>
            <a:xfrm>
              <a:off x="77783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EF1D506D-DC71-4B0A-85CB-9C4465442E89}"/>
                </a:ext>
              </a:extLst>
            </p:cNvPr>
            <p:cNvSpPr/>
            <p:nvPr/>
          </p:nvSpPr>
          <p:spPr>
            <a:xfrm>
              <a:off x="78231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1EBD307-F75C-4513-ACF5-2B91843A89E8}"/>
                </a:ext>
              </a:extLst>
            </p:cNvPr>
            <p:cNvSpPr/>
            <p:nvPr/>
          </p:nvSpPr>
          <p:spPr>
            <a:xfrm>
              <a:off x="786794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AC743BA0-D89B-468D-835A-0DF8EF592CC4}"/>
                </a:ext>
              </a:extLst>
            </p:cNvPr>
            <p:cNvSpPr/>
            <p:nvPr/>
          </p:nvSpPr>
          <p:spPr>
            <a:xfrm>
              <a:off x="79127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4A69E85-346E-4847-8F69-7AFBABD2CBAB}"/>
              </a:ext>
            </a:extLst>
          </p:cNvPr>
          <p:cNvGrpSpPr/>
          <p:nvPr/>
        </p:nvGrpSpPr>
        <p:grpSpPr>
          <a:xfrm>
            <a:off x="10494873" y="1438152"/>
            <a:ext cx="1433775" cy="186841"/>
            <a:chOff x="6524667" y="4653136"/>
            <a:chExt cx="1433775" cy="186841"/>
          </a:xfrm>
        </p:grpSpPr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FD0DB753-8E23-4C47-8E2B-9415B2CCBF83}"/>
                </a:ext>
              </a:extLst>
            </p:cNvPr>
            <p:cNvSpPr/>
            <p:nvPr/>
          </p:nvSpPr>
          <p:spPr>
            <a:xfrm>
              <a:off x="65246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FFD891F8-A0E9-4963-9DDD-2DE9A2E04446}"/>
                </a:ext>
              </a:extLst>
            </p:cNvPr>
            <p:cNvSpPr/>
            <p:nvPr/>
          </p:nvSpPr>
          <p:spPr>
            <a:xfrm>
              <a:off x="65694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B31010CA-10EA-4239-8511-4E5EA81A5BEB}"/>
                </a:ext>
              </a:extLst>
            </p:cNvPr>
            <p:cNvSpPr/>
            <p:nvPr/>
          </p:nvSpPr>
          <p:spPr>
            <a:xfrm>
              <a:off x="66142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2E6A1FEF-15DE-4618-8C40-1740B21E1E33}"/>
                </a:ext>
              </a:extLst>
            </p:cNvPr>
            <p:cNvSpPr/>
            <p:nvPr/>
          </p:nvSpPr>
          <p:spPr>
            <a:xfrm>
              <a:off x="66589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60579683-F0E6-46B8-A2B3-0F853F8D349F}"/>
                </a:ext>
              </a:extLst>
            </p:cNvPr>
            <p:cNvSpPr/>
            <p:nvPr/>
          </p:nvSpPr>
          <p:spPr>
            <a:xfrm>
              <a:off x="67037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987EFA5E-F030-4411-9606-62C301411CB9}"/>
                </a:ext>
              </a:extLst>
            </p:cNvPr>
            <p:cNvSpPr/>
            <p:nvPr/>
          </p:nvSpPr>
          <p:spPr>
            <a:xfrm>
              <a:off x="674854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99FFC735-BF64-4FCE-A421-89388F90FD9E}"/>
                </a:ext>
              </a:extLst>
            </p:cNvPr>
            <p:cNvSpPr/>
            <p:nvPr/>
          </p:nvSpPr>
          <p:spPr>
            <a:xfrm>
              <a:off x="67933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ABE459C9-53FB-498C-B85B-B64A0AD56AD1}"/>
                </a:ext>
              </a:extLst>
            </p:cNvPr>
            <p:cNvSpPr/>
            <p:nvPr/>
          </p:nvSpPr>
          <p:spPr>
            <a:xfrm>
              <a:off x="683809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343B5EA1-8725-4D40-A38D-8D2E78C3FEC9}"/>
                </a:ext>
              </a:extLst>
            </p:cNvPr>
            <p:cNvSpPr/>
            <p:nvPr/>
          </p:nvSpPr>
          <p:spPr>
            <a:xfrm>
              <a:off x="688287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02D782DA-6845-45AD-9CC3-009EC6D5D104}"/>
                </a:ext>
              </a:extLst>
            </p:cNvPr>
            <p:cNvSpPr/>
            <p:nvPr/>
          </p:nvSpPr>
          <p:spPr>
            <a:xfrm>
              <a:off x="692765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B79162D7-704E-43D0-9E0E-C5BB1737A5E9}"/>
                </a:ext>
              </a:extLst>
            </p:cNvPr>
            <p:cNvSpPr/>
            <p:nvPr/>
          </p:nvSpPr>
          <p:spPr>
            <a:xfrm>
              <a:off x="697242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9D932F39-1C97-4FB0-B676-6B0E90C6D1F2}"/>
                </a:ext>
              </a:extLst>
            </p:cNvPr>
            <p:cNvSpPr/>
            <p:nvPr/>
          </p:nvSpPr>
          <p:spPr>
            <a:xfrm>
              <a:off x="701720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BE95B610-87E0-49C8-8467-A335558887D8}"/>
                </a:ext>
              </a:extLst>
            </p:cNvPr>
            <p:cNvSpPr/>
            <p:nvPr/>
          </p:nvSpPr>
          <p:spPr>
            <a:xfrm>
              <a:off x="706197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B1A86E33-E8E1-486D-B8FA-5D3E0F3914B5}"/>
                </a:ext>
              </a:extLst>
            </p:cNvPr>
            <p:cNvSpPr/>
            <p:nvPr/>
          </p:nvSpPr>
          <p:spPr>
            <a:xfrm>
              <a:off x="710675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ECCED093-4BB8-4D02-8345-7034227F9564}"/>
                </a:ext>
              </a:extLst>
            </p:cNvPr>
            <p:cNvSpPr/>
            <p:nvPr/>
          </p:nvSpPr>
          <p:spPr>
            <a:xfrm>
              <a:off x="715153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D818BD7C-24AF-4425-B420-69A6B9ABE39C}"/>
                </a:ext>
              </a:extLst>
            </p:cNvPr>
            <p:cNvSpPr/>
            <p:nvPr/>
          </p:nvSpPr>
          <p:spPr>
            <a:xfrm>
              <a:off x="719630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36D0FE02-6F91-42F7-A2C9-C5653E3AAA8B}"/>
                </a:ext>
              </a:extLst>
            </p:cNvPr>
            <p:cNvSpPr/>
            <p:nvPr/>
          </p:nvSpPr>
          <p:spPr>
            <a:xfrm>
              <a:off x="724108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B1522C2F-81CC-408E-9E4D-A5E5808919E8}"/>
                </a:ext>
              </a:extLst>
            </p:cNvPr>
            <p:cNvSpPr/>
            <p:nvPr/>
          </p:nvSpPr>
          <p:spPr>
            <a:xfrm>
              <a:off x="728585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E376E78F-8155-416B-B051-A664676EEBD0}"/>
                </a:ext>
              </a:extLst>
            </p:cNvPr>
            <p:cNvSpPr/>
            <p:nvPr/>
          </p:nvSpPr>
          <p:spPr>
            <a:xfrm>
              <a:off x="733063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A823BB69-BB8C-4BF7-9FF0-5EDC29DD5F9B}"/>
                </a:ext>
              </a:extLst>
            </p:cNvPr>
            <p:cNvSpPr/>
            <p:nvPr/>
          </p:nvSpPr>
          <p:spPr>
            <a:xfrm>
              <a:off x="737541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4D86DC54-3178-4DAA-B97E-01BD81CC86D1}"/>
                </a:ext>
              </a:extLst>
            </p:cNvPr>
            <p:cNvSpPr/>
            <p:nvPr/>
          </p:nvSpPr>
          <p:spPr>
            <a:xfrm>
              <a:off x="742018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E267D3BC-192C-4C83-8090-0AADC525DDBB}"/>
                </a:ext>
              </a:extLst>
            </p:cNvPr>
            <p:cNvSpPr/>
            <p:nvPr/>
          </p:nvSpPr>
          <p:spPr>
            <a:xfrm>
              <a:off x="746496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31F434E5-4D9A-4A3C-B888-F7FEA4864E04}"/>
                </a:ext>
              </a:extLst>
            </p:cNvPr>
            <p:cNvSpPr/>
            <p:nvPr/>
          </p:nvSpPr>
          <p:spPr>
            <a:xfrm>
              <a:off x="750973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2DA42215-FEAD-4C23-944D-02689767FCE2}"/>
                </a:ext>
              </a:extLst>
            </p:cNvPr>
            <p:cNvSpPr/>
            <p:nvPr/>
          </p:nvSpPr>
          <p:spPr>
            <a:xfrm>
              <a:off x="755451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C3E976EE-E801-49C0-892A-C0A1BCBB671F}"/>
                </a:ext>
              </a:extLst>
            </p:cNvPr>
            <p:cNvSpPr/>
            <p:nvPr/>
          </p:nvSpPr>
          <p:spPr>
            <a:xfrm>
              <a:off x="759929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72C6850D-6565-45DB-BCDC-5CC82D438FC0}"/>
                </a:ext>
              </a:extLst>
            </p:cNvPr>
            <p:cNvSpPr/>
            <p:nvPr/>
          </p:nvSpPr>
          <p:spPr>
            <a:xfrm>
              <a:off x="76440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CD34CEF7-E0D2-4905-B776-76E6DAEF6E0B}"/>
                </a:ext>
              </a:extLst>
            </p:cNvPr>
            <p:cNvSpPr/>
            <p:nvPr/>
          </p:nvSpPr>
          <p:spPr>
            <a:xfrm>
              <a:off x="76888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B6BD970B-8B4C-4EE5-BF14-BBC22D88C546}"/>
                </a:ext>
              </a:extLst>
            </p:cNvPr>
            <p:cNvSpPr/>
            <p:nvPr/>
          </p:nvSpPr>
          <p:spPr>
            <a:xfrm>
              <a:off x="77336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27233736-7894-4E01-9D7F-00D7C81FA42D}"/>
                </a:ext>
              </a:extLst>
            </p:cNvPr>
            <p:cNvSpPr/>
            <p:nvPr/>
          </p:nvSpPr>
          <p:spPr>
            <a:xfrm>
              <a:off x="77783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7390456D-4D8C-4BEF-BC42-EC8DFD8BDAF0}"/>
                </a:ext>
              </a:extLst>
            </p:cNvPr>
            <p:cNvSpPr/>
            <p:nvPr/>
          </p:nvSpPr>
          <p:spPr>
            <a:xfrm>
              <a:off x="78231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22D6D36A-B3A1-4187-B97E-569245CF2666}"/>
                </a:ext>
              </a:extLst>
            </p:cNvPr>
            <p:cNvSpPr/>
            <p:nvPr/>
          </p:nvSpPr>
          <p:spPr>
            <a:xfrm>
              <a:off x="786794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466409F8-235E-474E-9C3F-535FB5C6FCD4}"/>
                </a:ext>
              </a:extLst>
            </p:cNvPr>
            <p:cNvSpPr/>
            <p:nvPr/>
          </p:nvSpPr>
          <p:spPr>
            <a:xfrm>
              <a:off x="79127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044C7849-16DF-4151-8EAB-092214012A09}"/>
              </a:ext>
            </a:extLst>
          </p:cNvPr>
          <p:cNvGrpSpPr/>
          <p:nvPr/>
        </p:nvGrpSpPr>
        <p:grpSpPr>
          <a:xfrm>
            <a:off x="6210808" y="1438152"/>
            <a:ext cx="1433775" cy="186841"/>
            <a:chOff x="6524667" y="4653136"/>
            <a:chExt cx="1433775" cy="186841"/>
          </a:xfrm>
        </p:grpSpPr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ECD7408E-175C-4368-9FEE-9B6DB7B39F44}"/>
                </a:ext>
              </a:extLst>
            </p:cNvPr>
            <p:cNvSpPr/>
            <p:nvPr/>
          </p:nvSpPr>
          <p:spPr>
            <a:xfrm>
              <a:off x="65246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157EC4A0-0F9D-46CF-9369-DD5264C78F3C}"/>
                </a:ext>
              </a:extLst>
            </p:cNvPr>
            <p:cNvSpPr/>
            <p:nvPr/>
          </p:nvSpPr>
          <p:spPr>
            <a:xfrm>
              <a:off x="65694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FAB65557-ACFE-4334-967A-A2859FFD228E}"/>
                </a:ext>
              </a:extLst>
            </p:cNvPr>
            <p:cNvSpPr/>
            <p:nvPr/>
          </p:nvSpPr>
          <p:spPr>
            <a:xfrm>
              <a:off x="66142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F67398B7-1CCA-4D9B-B245-C0B96300C53B}"/>
                </a:ext>
              </a:extLst>
            </p:cNvPr>
            <p:cNvSpPr/>
            <p:nvPr/>
          </p:nvSpPr>
          <p:spPr>
            <a:xfrm>
              <a:off x="66589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AA45785A-FACB-4D39-A27B-1EF26B187749}"/>
                </a:ext>
              </a:extLst>
            </p:cNvPr>
            <p:cNvSpPr/>
            <p:nvPr/>
          </p:nvSpPr>
          <p:spPr>
            <a:xfrm>
              <a:off x="67037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5195DACD-3048-49F1-B26E-E69516D0B07D}"/>
                </a:ext>
              </a:extLst>
            </p:cNvPr>
            <p:cNvSpPr/>
            <p:nvPr/>
          </p:nvSpPr>
          <p:spPr>
            <a:xfrm>
              <a:off x="674854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ED0F8A85-B86D-4798-AECE-618F6959A0A8}"/>
                </a:ext>
              </a:extLst>
            </p:cNvPr>
            <p:cNvSpPr/>
            <p:nvPr/>
          </p:nvSpPr>
          <p:spPr>
            <a:xfrm>
              <a:off x="67933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922C7DAB-9213-4C8F-8FA1-1F2C2BBCCC52}"/>
                </a:ext>
              </a:extLst>
            </p:cNvPr>
            <p:cNvSpPr/>
            <p:nvPr/>
          </p:nvSpPr>
          <p:spPr>
            <a:xfrm>
              <a:off x="683809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AC187750-6E7C-452D-8BC2-F99CD58FECA6}"/>
                </a:ext>
              </a:extLst>
            </p:cNvPr>
            <p:cNvSpPr/>
            <p:nvPr/>
          </p:nvSpPr>
          <p:spPr>
            <a:xfrm>
              <a:off x="688287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D64E1288-3380-4532-A07C-A7A65DA317F5}"/>
                </a:ext>
              </a:extLst>
            </p:cNvPr>
            <p:cNvSpPr/>
            <p:nvPr/>
          </p:nvSpPr>
          <p:spPr>
            <a:xfrm>
              <a:off x="692765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258DEADF-55F7-42DC-B369-3048EA08B1A2}"/>
                </a:ext>
              </a:extLst>
            </p:cNvPr>
            <p:cNvSpPr/>
            <p:nvPr/>
          </p:nvSpPr>
          <p:spPr>
            <a:xfrm>
              <a:off x="697242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90BA220E-5321-47A3-9E57-EE037D8182D0}"/>
                </a:ext>
              </a:extLst>
            </p:cNvPr>
            <p:cNvSpPr/>
            <p:nvPr/>
          </p:nvSpPr>
          <p:spPr>
            <a:xfrm>
              <a:off x="701720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047A694E-F079-4DA8-BDDD-DA33D85FD66B}"/>
                </a:ext>
              </a:extLst>
            </p:cNvPr>
            <p:cNvSpPr/>
            <p:nvPr/>
          </p:nvSpPr>
          <p:spPr>
            <a:xfrm>
              <a:off x="706197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439E4270-0015-4A16-92DD-30255ADAF88B}"/>
                </a:ext>
              </a:extLst>
            </p:cNvPr>
            <p:cNvSpPr/>
            <p:nvPr/>
          </p:nvSpPr>
          <p:spPr>
            <a:xfrm>
              <a:off x="710675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577B2EC3-842A-4308-BFA7-682369F04D96}"/>
                </a:ext>
              </a:extLst>
            </p:cNvPr>
            <p:cNvSpPr/>
            <p:nvPr/>
          </p:nvSpPr>
          <p:spPr>
            <a:xfrm>
              <a:off x="715153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18F9A79A-D1A0-4E54-B6AC-899809661D09}"/>
                </a:ext>
              </a:extLst>
            </p:cNvPr>
            <p:cNvSpPr/>
            <p:nvPr/>
          </p:nvSpPr>
          <p:spPr>
            <a:xfrm>
              <a:off x="719630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B9792AE4-6CA0-4C71-999A-795372ADCF71}"/>
                </a:ext>
              </a:extLst>
            </p:cNvPr>
            <p:cNvSpPr/>
            <p:nvPr/>
          </p:nvSpPr>
          <p:spPr>
            <a:xfrm>
              <a:off x="724108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715AACFD-B4C4-410A-958F-58C6C6D95256}"/>
                </a:ext>
              </a:extLst>
            </p:cNvPr>
            <p:cNvSpPr/>
            <p:nvPr/>
          </p:nvSpPr>
          <p:spPr>
            <a:xfrm>
              <a:off x="728585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F9C3E7DA-1FFF-4B1B-8249-8E010E3596FC}"/>
                </a:ext>
              </a:extLst>
            </p:cNvPr>
            <p:cNvSpPr/>
            <p:nvPr/>
          </p:nvSpPr>
          <p:spPr>
            <a:xfrm>
              <a:off x="733063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3AEC0983-69B1-40E3-BCD8-21473698678C}"/>
                </a:ext>
              </a:extLst>
            </p:cNvPr>
            <p:cNvSpPr/>
            <p:nvPr/>
          </p:nvSpPr>
          <p:spPr>
            <a:xfrm>
              <a:off x="737541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5A2BC9F9-F256-4EE6-8C55-04958FFD3010}"/>
                </a:ext>
              </a:extLst>
            </p:cNvPr>
            <p:cNvSpPr/>
            <p:nvPr/>
          </p:nvSpPr>
          <p:spPr>
            <a:xfrm>
              <a:off x="742018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0BC1D77F-898D-4696-9C14-1BB4623FB45E}"/>
                </a:ext>
              </a:extLst>
            </p:cNvPr>
            <p:cNvSpPr/>
            <p:nvPr/>
          </p:nvSpPr>
          <p:spPr>
            <a:xfrm>
              <a:off x="746496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A6119551-0BF9-4CA1-90B7-674AB7D64199}"/>
                </a:ext>
              </a:extLst>
            </p:cNvPr>
            <p:cNvSpPr/>
            <p:nvPr/>
          </p:nvSpPr>
          <p:spPr>
            <a:xfrm>
              <a:off x="750973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FE9BC347-C261-40BB-A6FF-061CE96831D0}"/>
                </a:ext>
              </a:extLst>
            </p:cNvPr>
            <p:cNvSpPr/>
            <p:nvPr/>
          </p:nvSpPr>
          <p:spPr>
            <a:xfrm>
              <a:off x="755451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AFC3CDF3-CF5A-4000-B818-1992E95F63AD}"/>
                </a:ext>
              </a:extLst>
            </p:cNvPr>
            <p:cNvSpPr/>
            <p:nvPr/>
          </p:nvSpPr>
          <p:spPr>
            <a:xfrm>
              <a:off x="759929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D9D60618-61CE-49BC-8743-3E1361574828}"/>
                </a:ext>
              </a:extLst>
            </p:cNvPr>
            <p:cNvSpPr/>
            <p:nvPr/>
          </p:nvSpPr>
          <p:spPr>
            <a:xfrm>
              <a:off x="76440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614153D8-F0F1-45B1-8FA3-DB6A1E96AF43}"/>
                </a:ext>
              </a:extLst>
            </p:cNvPr>
            <p:cNvSpPr/>
            <p:nvPr/>
          </p:nvSpPr>
          <p:spPr>
            <a:xfrm>
              <a:off x="76888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884649F3-A398-4C33-B4E7-78C274DDC772}"/>
                </a:ext>
              </a:extLst>
            </p:cNvPr>
            <p:cNvSpPr/>
            <p:nvPr/>
          </p:nvSpPr>
          <p:spPr>
            <a:xfrm>
              <a:off x="77336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92F42A9A-C44A-4D13-A94A-37317E2F5F51}"/>
                </a:ext>
              </a:extLst>
            </p:cNvPr>
            <p:cNvSpPr/>
            <p:nvPr/>
          </p:nvSpPr>
          <p:spPr>
            <a:xfrm>
              <a:off x="77783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C9AC6637-CB66-422C-869B-2835EA785066}"/>
                </a:ext>
              </a:extLst>
            </p:cNvPr>
            <p:cNvSpPr/>
            <p:nvPr/>
          </p:nvSpPr>
          <p:spPr>
            <a:xfrm>
              <a:off x="78231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42A64FD8-50C8-48F2-8EEA-B186EAE5AF94}"/>
                </a:ext>
              </a:extLst>
            </p:cNvPr>
            <p:cNvSpPr/>
            <p:nvPr/>
          </p:nvSpPr>
          <p:spPr>
            <a:xfrm>
              <a:off x="7867947" y="4653136"/>
              <a:ext cx="45719" cy="18684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0D93EE0B-4144-4E9C-98D2-AB43C81B8C62}"/>
                </a:ext>
              </a:extLst>
            </p:cNvPr>
            <p:cNvSpPr/>
            <p:nvPr/>
          </p:nvSpPr>
          <p:spPr>
            <a:xfrm>
              <a:off x="79127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8B7882B1-BA8D-47A2-8345-026ABB05D31E}"/>
              </a:ext>
            </a:extLst>
          </p:cNvPr>
          <p:cNvGrpSpPr/>
          <p:nvPr/>
        </p:nvGrpSpPr>
        <p:grpSpPr>
          <a:xfrm>
            <a:off x="7638649" y="1438152"/>
            <a:ext cx="1433775" cy="186841"/>
            <a:chOff x="6524667" y="4653136"/>
            <a:chExt cx="1433775" cy="186841"/>
          </a:xfrm>
        </p:grpSpPr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12DC29D3-99D0-4C74-8EFC-7D06846B1E18}"/>
                </a:ext>
              </a:extLst>
            </p:cNvPr>
            <p:cNvSpPr/>
            <p:nvPr/>
          </p:nvSpPr>
          <p:spPr>
            <a:xfrm>
              <a:off x="65246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823411F1-5F06-40A7-B985-A1E6213C7AA0}"/>
                </a:ext>
              </a:extLst>
            </p:cNvPr>
            <p:cNvSpPr/>
            <p:nvPr/>
          </p:nvSpPr>
          <p:spPr>
            <a:xfrm>
              <a:off x="65694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1A217C9B-88E0-4CB4-BD43-DA45EEDA228D}"/>
                </a:ext>
              </a:extLst>
            </p:cNvPr>
            <p:cNvSpPr/>
            <p:nvPr/>
          </p:nvSpPr>
          <p:spPr>
            <a:xfrm>
              <a:off x="66142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C4B624D8-45BF-4549-AC9A-53F1FA630CF2}"/>
                </a:ext>
              </a:extLst>
            </p:cNvPr>
            <p:cNvSpPr/>
            <p:nvPr/>
          </p:nvSpPr>
          <p:spPr>
            <a:xfrm>
              <a:off x="66589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9D7413D7-ED2D-4219-ADAE-9014C17FF98F}"/>
                </a:ext>
              </a:extLst>
            </p:cNvPr>
            <p:cNvSpPr/>
            <p:nvPr/>
          </p:nvSpPr>
          <p:spPr>
            <a:xfrm>
              <a:off x="67037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44BD531B-5F2B-4ED8-86EE-47A251C494E1}"/>
                </a:ext>
              </a:extLst>
            </p:cNvPr>
            <p:cNvSpPr/>
            <p:nvPr/>
          </p:nvSpPr>
          <p:spPr>
            <a:xfrm>
              <a:off x="674854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1C7C974D-BD83-47D5-8840-B418073D12AE}"/>
                </a:ext>
              </a:extLst>
            </p:cNvPr>
            <p:cNvSpPr/>
            <p:nvPr/>
          </p:nvSpPr>
          <p:spPr>
            <a:xfrm>
              <a:off x="67933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1B4EDC44-7665-4920-9838-ABAF1C04206B}"/>
                </a:ext>
              </a:extLst>
            </p:cNvPr>
            <p:cNvSpPr/>
            <p:nvPr/>
          </p:nvSpPr>
          <p:spPr>
            <a:xfrm>
              <a:off x="683809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8107E97B-D4D9-4B51-96D8-036DA97E547F}"/>
                </a:ext>
              </a:extLst>
            </p:cNvPr>
            <p:cNvSpPr/>
            <p:nvPr/>
          </p:nvSpPr>
          <p:spPr>
            <a:xfrm>
              <a:off x="688287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F434A16E-8843-4BC0-B21B-6FB3124643BD}"/>
                </a:ext>
              </a:extLst>
            </p:cNvPr>
            <p:cNvSpPr/>
            <p:nvPr/>
          </p:nvSpPr>
          <p:spPr>
            <a:xfrm>
              <a:off x="692765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03AC65E1-B6C5-4450-BC4C-87C9A532E431}"/>
                </a:ext>
              </a:extLst>
            </p:cNvPr>
            <p:cNvSpPr/>
            <p:nvPr/>
          </p:nvSpPr>
          <p:spPr>
            <a:xfrm>
              <a:off x="697242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1284BC40-A394-4E43-8645-53EEC2B724E6}"/>
                </a:ext>
              </a:extLst>
            </p:cNvPr>
            <p:cNvSpPr/>
            <p:nvPr/>
          </p:nvSpPr>
          <p:spPr>
            <a:xfrm>
              <a:off x="701720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D4130BA2-3BAE-47E5-8336-667E4E7A43CA}"/>
                </a:ext>
              </a:extLst>
            </p:cNvPr>
            <p:cNvSpPr/>
            <p:nvPr/>
          </p:nvSpPr>
          <p:spPr>
            <a:xfrm>
              <a:off x="706197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A1CEEEFA-31E9-44F7-9065-A89B49626341}"/>
                </a:ext>
              </a:extLst>
            </p:cNvPr>
            <p:cNvSpPr/>
            <p:nvPr/>
          </p:nvSpPr>
          <p:spPr>
            <a:xfrm>
              <a:off x="710675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FA68453C-AC54-4871-8D65-34EF20304E6C}"/>
                </a:ext>
              </a:extLst>
            </p:cNvPr>
            <p:cNvSpPr/>
            <p:nvPr/>
          </p:nvSpPr>
          <p:spPr>
            <a:xfrm>
              <a:off x="715153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4C2CC441-1A88-4E50-A25E-B3F927160D2C}"/>
                </a:ext>
              </a:extLst>
            </p:cNvPr>
            <p:cNvSpPr/>
            <p:nvPr/>
          </p:nvSpPr>
          <p:spPr>
            <a:xfrm>
              <a:off x="719630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9F94FB65-EDC2-43FB-8529-E0E2EA69DBD5}"/>
                </a:ext>
              </a:extLst>
            </p:cNvPr>
            <p:cNvSpPr/>
            <p:nvPr/>
          </p:nvSpPr>
          <p:spPr>
            <a:xfrm>
              <a:off x="724108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77F2DB57-D2C4-4AD3-932A-1967B0951D3B}"/>
                </a:ext>
              </a:extLst>
            </p:cNvPr>
            <p:cNvSpPr/>
            <p:nvPr/>
          </p:nvSpPr>
          <p:spPr>
            <a:xfrm>
              <a:off x="728585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911EA85B-CC5D-44D4-B67F-22F71114DF5E}"/>
                </a:ext>
              </a:extLst>
            </p:cNvPr>
            <p:cNvSpPr/>
            <p:nvPr/>
          </p:nvSpPr>
          <p:spPr>
            <a:xfrm>
              <a:off x="733063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73BD6DB8-8184-4F68-8812-C895B77CB731}"/>
                </a:ext>
              </a:extLst>
            </p:cNvPr>
            <p:cNvSpPr/>
            <p:nvPr/>
          </p:nvSpPr>
          <p:spPr>
            <a:xfrm>
              <a:off x="737541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C4528755-38D5-4C71-8A3C-94A7CB3F3FE0}"/>
                </a:ext>
              </a:extLst>
            </p:cNvPr>
            <p:cNvSpPr/>
            <p:nvPr/>
          </p:nvSpPr>
          <p:spPr>
            <a:xfrm>
              <a:off x="742018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37032DE2-0DE2-4FA2-A3C3-3AE0347E50CA}"/>
                </a:ext>
              </a:extLst>
            </p:cNvPr>
            <p:cNvSpPr/>
            <p:nvPr/>
          </p:nvSpPr>
          <p:spPr>
            <a:xfrm>
              <a:off x="746496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3D211E29-6002-40AB-9851-9223F0D9F334}"/>
                </a:ext>
              </a:extLst>
            </p:cNvPr>
            <p:cNvSpPr/>
            <p:nvPr/>
          </p:nvSpPr>
          <p:spPr>
            <a:xfrm>
              <a:off x="750973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1D1B1F47-F22B-48AC-AF0E-5B7A389D93B3}"/>
                </a:ext>
              </a:extLst>
            </p:cNvPr>
            <p:cNvSpPr/>
            <p:nvPr/>
          </p:nvSpPr>
          <p:spPr>
            <a:xfrm>
              <a:off x="755451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3DA67F00-9DD7-4AE7-A5CE-E4033A6B58B8}"/>
                </a:ext>
              </a:extLst>
            </p:cNvPr>
            <p:cNvSpPr/>
            <p:nvPr/>
          </p:nvSpPr>
          <p:spPr>
            <a:xfrm>
              <a:off x="759929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FD83B3A1-8FD0-44C0-8492-84390A3EF68A}"/>
                </a:ext>
              </a:extLst>
            </p:cNvPr>
            <p:cNvSpPr/>
            <p:nvPr/>
          </p:nvSpPr>
          <p:spPr>
            <a:xfrm>
              <a:off x="764406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56A012D2-46CC-4B92-9366-D370D6658C05}"/>
                </a:ext>
              </a:extLst>
            </p:cNvPr>
            <p:cNvSpPr/>
            <p:nvPr/>
          </p:nvSpPr>
          <p:spPr>
            <a:xfrm>
              <a:off x="768884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0C4DA7D6-CBE2-4A9E-9A5D-E601B7A65462}"/>
                </a:ext>
              </a:extLst>
            </p:cNvPr>
            <p:cNvSpPr/>
            <p:nvPr/>
          </p:nvSpPr>
          <p:spPr>
            <a:xfrm>
              <a:off x="7733619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A45B1869-FE04-4FB9-87A7-D0BE10FB5203}"/>
                </a:ext>
              </a:extLst>
            </p:cNvPr>
            <p:cNvSpPr/>
            <p:nvPr/>
          </p:nvSpPr>
          <p:spPr>
            <a:xfrm>
              <a:off x="7778395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72CBC733-E1DB-48A0-A074-9E450288CF21}"/>
                </a:ext>
              </a:extLst>
            </p:cNvPr>
            <p:cNvSpPr/>
            <p:nvPr/>
          </p:nvSpPr>
          <p:spPr>
            <a:xfrm>
              <a:off x="7823171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2C5D9B4C-AD82-4FD9-976B-76A16D86D148}"/>
                </a:ext>
              </a:extLst>
            </p:cNvPr>
            <p:cNvSpPr/>
            <p:nvPr/>
          </p:nvSpPr>
          <p:spPr>
            <a:xfrm>
              <a:off x="7867947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8652D686-2061-45DD-B064-1E22E3A0BDF4}"/>
                </a:ext>
              </a:extLst>
            </p:cNvPr>
            <p:cNvSpPr/>
            <p:nvPr/>
          </p:nvSpPr>
          <p:spPr>
            <a:xfrm>
              <a:off x="7912723" y="4653136"/>
              <a:ext cx="45719" cy="1868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9C1E55-BBFC-40B4-B366-4D8BF0DDB636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6210808" y="1255335"/>
            <a:ext cx="0" cy="5524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84FB0182-CBE7-4C43-A941-2EE06D167E6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1928648" y="1255335"/>
            <a:ext cx="508" cy="5524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feld 15">
            <a:extLst>
              <a:ext uri="{FF2B5EF4-FFF2-40B4-BE49-F238E27FC236}">
                <a16:creationId xmlns:a16="http://schemas.microsoft.com/office/drawing/2014/main" id="{29DAB31E-4D2B-486B-AAB9-1B24EF0B0A6C}"/>
              </a:ext>
            </a:extLst>
          </p:cNvPr>
          <p:cNvSpPr txBox="1"/>
          <p:nvPr/>
        </p:nvSpPr>
        <p:spPr>
          <a:xfrm>
            <a:off x="6184211" y="1625983"/>
            <a:ext cx="73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700 µs</a:t>
            </a:r>
            <a:endParaRPr lang="en-US" sz="1200" err="1"/>
          </a:p>
        </p:txBody>
      </p:sp>
      <p:sp>
        <p:nvSpPr>
          <p:cNvPr id="227" name="Textfeld 15">
            <a:extLst>
              <a:ext uri="{FF2B5EF4-FFF2-40B4-BE49-F238E27FC236}">
                <a16:creationId xmlns:a16="http://schemas.microsoft.com/office/drawing/2014/main" id="{1235627F-61ED-4BAA-BDB3-9124003C80D4}"/>
              </a:ext>
            </a:extLst>
          </p:cNvPr>
          <p:cNvSpPr txBox="1"/>
          <p:nvPr/>
        </p:nvSpPr>
        <p:spPr>
          <a:xfrm>
            <a:off x="11222371" y="1630109"/>
            <a:ext cx="73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/>
              <a:t>1500 µs</a:t>
            </a:r>
            <a:endParaRPr lang="en-US" sz="1200" err="1"/>
          </a:p>
        </p:txBody>
      </p:sp>
      <p:sp>
        <p:nvSpPr>
          <p:cNvPr id="228" name="Textfeld 15">
            <a:extLst>
              <a:ext uri="{FF2B5EF4-FFF2-40B4-BE49-F238E27FC236}">
                <a16:creationId xmlns:a16="http://schemas.microsoft.com/office/drawing/2014/main" id="{DBE8D69C-3329-421E-B0E7-23F0BD09A5D8}"/>
              </a:ext>
            </a:extLst>
          </p:cNvPr>
          <p:cNvSpPr txBox="1"/>
          <p:nvPr/>
        </p:nvSpPr>
        <p:spPr>
          <a:xfrm>
            <a:off x="6184211" y="1157998"/>
            <a:ext cx="73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idx 0</a:t>
            </a:r>
            <a:endParaRPr lang="en-US" sz="1200" err="1"/>
          </a:p>
        </p:txBody>
      </p:sp>
      <p:sp>
        <p:nvSpPr>
          <p:cNvPr id="229" name="Textfeld 15">
            <a:extLst>
              <a:ext uri="{FF2B5EF4-FFF2-40B4-BE49-F238E27FC236}">
                <a16:creationId xmlns:a16="http://schemas.microsoft.com/office/drawing/2014/main" id="{3E6AF6D4-C6C0-4920-891C-CA46B452B9B3}"/>
              </a:ext>
            </a:extLst>
          </p:cNvPr>
          <p:cNvSpPr txBox="1"/>
          <p:nvPr/>
        </p:nvSpPr>
        <p:spPr>
          <a:xfrm>
            <a:off x="11008362" y="1160209"/>
            <a:ext cx="94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/>
              <a:t>idx 7221</a:t>
            </a:r>
            <a:endParaRPr lang="en-US" sz="1200" err="1"/>
          </a:p>
        </p:txBody>
      </p:sp>
    </p:spTree>
    <p:extLst>
      <p:ext uri="{BB962C8B-B14F-4D97-AF65-F5344CB8AC3E}">
        <p14:creationId xmlns:p14="http://schemas.microsoft.com/office/powerpoint/2010/main" val="281619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21912E-A5A3-4A47-B25B-754F3FCD4C8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de-DE"/>
              <a:t>Beam Distribution at the XFEL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Beam Distribution Scheme</a:t>
            </a:r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0" y="1552713"/>
            <a:ext cx="5543890" cy="2190474"/>
          </a:xfrm>
        </p:spPr>
      </p:pic>
      <p:pic>
        <p:nvPicPr>
          <p:cNvPr id="12" name="Picture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17" b="-9717"/>
          <a:stretch/>
        </p:blipFill>
        <p:spPr>
          <a:xfrm>
            <a:off x="407989" y="4212704"/>
            <a:ext cx="11376024" cy="1619524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8904312" y="529282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TLD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280576" y="5004792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T4D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280576" y="451147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T5D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408368" y="512354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SASE1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336424">
            <a:off x="10154451" y="526974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SASE3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 rot="20273506">
            <a:off x="9245558" y="448602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SASE2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273" name="Content Placeholder 21"/>
          <p:cNvSpPr txBox="1">
            <a:spLocks/>
          </p:cNvSpPr>
          <p:nvPr/>
        </p:nvSpPr>
        <p:spPr>
          <a:xfrm>
            <a:off x="541339" y="1447800"/>
            <a:ext cx="2633661" cy="2764904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TLD Kicker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Fast (4.5 MHz)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Horizontal kick (left)</a:t>
            </a:r>
          </a:p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endParaRPr lang="de-DE" sz="1600" b="1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Lambertson Septum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Vertical deflection (up)</a:t>
            </a:r>
          </a:p>
          <a:p>
            <a:pPr>
              <a:spcBef>
                <a:spcPts val="600"/>
              </a:spcBef>
              <a:buClr>
                <a:srgbClr val="F39200"/>
              </a:buClr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4" name="Content Placeholder 21"/>
          <p:cNvSpPr txBox="1">
            <a:spLocks/>
          </p:cNvSpPr>
          <p:nvPr/>
        </p:nvSpPr>
        <p:spPr>
          <a:xfrm>
            <a:off x="9087169" y="1447800"/>
            <a:ext cx="2876231" cy="2628900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Beam Distribution Kicker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Slow (tens of µs)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Vertical kick (up)</a:t>
            </a:r>
          </a:p>
          <a:p>
            <a:pPr marL="0" indent="0">
              <a:spcBef>
                <a:spcPts val="600"/>
              </a:spcBef>
              <a:buClr>
                <a:srgbClr val="559DBB"/>
              </a:buClr>
              <a:buNone/>
            </a:pPr>
            <a:endParaRPr lang="de-DE" sz="160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Lambertson Septum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Horizontal deflection (left)</a:t>
            </a:r>
          </a:p>
        </p:txBody>
      </p:sp>
      <p:cxnSp>
        <p:nvCxnSpPr>
          <p:cNvPr id="276" name="Straight Arrow Connector 275"/>
          <p:cNvCxnSpPr/>
          <p:nvPr/>
        </p:nvCxnSpPr>
        <p:spPr>
          <a:xfrm flipH="1" flipV="1">
            <a:off x="5661660" y="3383280"/>
            <a:ext cx="3020378" cy="158758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 flipH="1" flipV="1">
            <a:off x="8260080" y="3703320"/>
            <a:ext cx="898208" cy="126754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82398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template-european-xfel-DESY-new</Template>
  <TotalTime>0</TotalTime>
  <Words>923</Words>
  <Application>Microsoft Office PowerPoint</Application>
  <PresentationFormat>Widescreen</PresentationFormat>
  <Paragraphs>140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Consolas</vt:lpstr>
      <vt:lpstr>Wingdings</vt:lpstr>
      <vt:lpstr>DESY</vt:lpstr>
      <vt:lpstr>Timing System &amp; Bunch Pattern Server</vt:lpstr>
      <vt:lpstr>x2timer &amp; Bunch Pattern</vt:lpstr>
      <vt:lpstr>The x2timer Timing Board</vt:lpstr>
      <vt:lpstr>x2timer Servers in the DOOCS Namespace</vt:lpstr>
      <vt:lpstr>x2timer Legacy Mode</vt:lpstr>
      <vt:lpstr>x2timer User-Defined Mode</vt:lpstr>
      <vt:lpstr>The Timing Pattern in Detail</vt:lpstr>
      <vt:lpstr>Beam Distribution at the XFEL</vt:lpstr>
      <vt:lpstr>Beam Distribution Scheme</vt:lpstr>
      <vt:lpstr>Fresh Bunch Mode: Implementation</vt:lpstr>
      <vt:lpstr>Fresh Bunch Mode: Implementation</vt:lpstr>
      <vt:lpstr>Fresh Bunch Mode: Implementation</vt:lpstr>
      <vt:lpstr>Fresh Bunch Mode: Additional Kick in T4</vt:lpstr>
      <vt:lpstr>Beam Distribution: Get Your Kicks </vt:lpstr>
      <vt:lpstr>Live from the Virtual XFEL</vt:lpstr>
      <vt:lpstr>Live from the Virtual XFEL</vt:lpstr>
      <vt:lpstr>Subtrains – Reflecting the Pattern in the Control System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Multi-Beamline Operation</dc:title>
  <dc:creator>Lars Fröhlich</dc:creator>
  <cp:lastModifiedBy>Lars Fröhlich</cp:lastModifiedBy>
  <cp:revision>124</cp:revision>
  <dcterms:created xsi:type="dcterms:W3CDTF">2018-04-23T07:35:58Z</dcterms:created>
  <dcterms:modified xsi:type="dcterms:W3CDTF">2025-11-12T08:41:01Z</dcterms:modified>
</cp:coreProperties>
</file>