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46" r:id="rId2"/>
    <p:sldId id="389" r:id="rId3"/>
    <p:sldId id="388" r:id="rId4"/>
    <p:sldId id="462" r:id="rId5"/>
    <p:sldId id="464" r:id="rId6"/>
    <p:sldId id="461" r:id="rId7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/>
  <p:cmAuthor id="2" name="23192" initials="2" lastIdx="1" clrIdx="1">
    <p:extLst>
      <p:ext uri="{19B8F6BF-5375-455C-9EA6-DF929625EA0E}">
        <p15:presenceInfo xmlns:p15="http://schemas.microsoft.com/office/powerpoint/2012/main" userId="2ea57bae22904cc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21B8AD-72A5-4571-B740-24D86A75CC9E}" styleName="表样式 1 25">
    <a:wholeTbl>
      <a:tcTxStyle>
        <a:fontRef idx="none">
          <a:schemeClr val="tx1"/>
        </a:fontRef>
      </a:tcTxStyle>
      <a:tcStyle>
        <a:tcBdr>
          <a:left>
            <a:ln w="9525" cmpd="sng">
              <a:solidFill>
                <a:schemeClr val="accent1"/>
              </a:solidFill>
              <a:prstDash val="solid"/>
            </a:ln>
          </a:left>
          <a:right>
            <a:ln w="9525" cmpd="sng">
              <a:solidFill>
                <a:schemeClr val="accent1"/>
              </a:solidFill>
              <a:prstDash val="solid"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insideH>
          <a:insideV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insideV>
        </a:tcBdr>
        <a:fill>
          <a:solidFill>
            <a:schemeClr val="bg1">
              <a:alpha val="0"/>
            </a:schemeClr>
          </a:solidFill>
        </a:fill>
      </a:tcStyle>
    </a:wholeTbl>
    <a:band2H>
      <a:tcStyle>
        <a:tcBdr/>
        <a:fill>
          <a:solidFill>
            <a:schemeClr val="accent1">
              <a:lumMod val="40000"/>
              <a:lumOff val="60000"/>
              <a:alpha val="25000"/>
            </a:schemeClr>
          </a:solidFill>
        </a:fill>
      </a:tcStyle>
    </a:band2H>
    <a:band1V>
      <a:tcStyle>
        <a:tcBdr/>
        <a:fill>
          <a:solidFill>
            <a:schemeClr val="accent1">
              <a:lumMod val="40000"/>
              <a:lumOff val="60000"/>
              <a:alpha val="25000"/>
            </a:schemeClr>
          </a:solidFill>
        </a:fill>
      </a:tcStyle>
    </a:band1V>
    <a:band2V>
      <a:tcStyle>
        <a:tcBdr/>
        <a:fill>
          <a:solidFill>
            <a:schemeClr val="bg1">
              <a:alpha val="0"/>
            </a:schemeClr>
          </a:solidFill>
        </a:fill>
      </a:tcStyle>
    </a:band2V>
    <a:lastCol>
      <a:tcTxStyle b="on">
        <a:fontRef idx="none">
          <a:schemeClr val="tx1"/>
        </a:fontRef>
      </a:tcTxStyle>
      <a:tcStyle>
        <a:tcBdr>
          <a:left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left>
          <a:right>
            <a:ln w="9525" cmpd="sng">
              <a:solidFill>
                <a:schemeClr val="accent1"/>
              </a:solidFill>
              <a:prstDash val="solid"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chemeClr val="accent1">
              <a:lumMod val="40000"/>
              <a:lumOff val="60000"/>
              <a:alpha val="40000"/>
            </a:schemeClr>
          </a:solidFill>
        </a:fill>
      </a:tcStyle>
    </a:lastCol>
    <a:firstCol>
      <a:tcTxStyle b="on">
        <a:fontRef idx="none">
          <a:schemeClr val="tx1"/>
        </a:fontRef>
      </a:tcTxStyle>
      <a:tcStyle>
        <a:tcBdr>
          <a:left>
            <a:ln w="9525" cmpd="sng">
              <a:solidFill>
                <a:schemeClr val="accent1"/>
              </a:solidFill>
              <a:prstDash val="solid"/>
            </a:ln>
          </a:left>
          <a:right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chemeClr val="accent1">
              <a:lumMod val="40000"/>
              <a:lumOff val="60000"/>
              <a:alpha val="40000"/>
            </a:schemeClr>
          </a:solidFill>
        </a:fill>
      </a:tcStyle>
    </a:firstCol>
    <a:lastRow>
      <a:tcTxStyle b="on">
        <a:fontRef idx="none">
          <a:schemeClr val="accent1"/>
        </a:fontRef>
      </a:tcTxStyle>
      <a:tcStyle>
        <a:tcBdr>
          <a:left>
            <a:ln w="9525" cmpd="sng">
              <a:solidFill>
                <a:schemeClr val="accent1"/>
              </a:solidFill>
              <a:prstDash val="solid"/>
            </a:ln>
          </a:left>
          <a:right>
            <a:ln w="9525" cmpd="sng">
              <a:solidFill>
                <a:schemeClr val="accent1"/>
              </a:solidFill>
              <a:prstDash val="solid"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bg1">
              <a:alpha val="0"/>
            </a:schemeClr>
          </a:solidFill>
        </a:fill>
      </a:tcStyle>
    </a:lastRow>
    <a:seCell>
      <a:tcStyle>
        <a:tcBdr>
          <a:left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left>
          <a:right>
            <a:ln w="9525" cmpd="sng">
              <a:solidFill>
                <a:schemeClr val="accent1"/>
              </a:solidFill>
              <a:prstDash val="solid"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bg1">
              <a:alpha val="0"/>
            </a:schemeClr>
          </a:solidFill>
        </a:fill>
      </a:tcStyle>
    </a:seCell>
    <a:swCell>
      <a:tcTxStyle b="on">
        <a:fontRef idx="none">
          <a:schemeClr val="accent1"/>
        </a:fontRef>
      </a:tcTxStyle>
      <a:tcStyle>
        <a:tcBdr>
          <a:left>
            <a:ln w="9525" cmpd="sng">
              <a:solidFill>
                <a:schemeClr val="accent1"/>
              </a:solidFill>
              <a:prstDash val="solid"/>
            </a:ln>
          </a:left>
          <a:right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bg1">
              <a:alpha val="0"/>
            </a:schemeClr>
          </a:solidFill>
        </a:fill>
      </a:tcStyle>
    </a:swCell>
    <a:firstRow>
      <a:tcTxStyle b="on">
        <a:fontRef idx="none">
          <a:schemeClr val="bg1"/>
        </a:fontRef>
      </a:tcTxStyle>
      <a:tcStyle>
        <a:tcBdr>
          <a:left>
            <a:ln w="9525" cmpd="sng">
              <a:solidFill>
                <a:schemeClr val="accent1"/>
              </a:solidFill>
              <a:prstDash val="solid"/>
            </a:ln>
          </a:left>
          <a:right>
            <a:ln w="9525" cmpd="sng">
              <a:solidFill>
                <a:schemeClr val="accent1"/>
              </a:solidFill>
              <a:prstDash val="solid"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insideV>
        </a:tcBdr>
        <a:fill>
          <a:solidFill>
            <a:schemeClr val="accent1"/>
          </a:solidFill>
        </a:fill>
      </a:tcStyle>
    </a:firstRow>
    <a:neCell>
      <a:tcStyle>
        <a:tcBdr>
          <a:left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left>
          <a:right>
            <a:ln w="9525" cmpd="sng">
              <a:solidFill>
                <a:schemeClr val="accent1"/>
              </a:solidFill>
              <a:prstDash val="solid"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</a:tcStyle>
    </a:ne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9A579F5-2D90-4960-9169-DC6FDDDEBAFE}" styleName="表样式 1 17">
    <a:wholeTbl>
      <a:tcTxStyle>
        <a:fontRef idx="none">
          <a:schemeClr val="tx1"/>
        </a:fontRef>
      </a:tcTxStyle>
      <a:tcStyle>
        <a:tcBdr>
          <a:left>
            <a:ln w="9525" cmpd="sng">
              <a:solidFill>
                <a:schemeClr val="accent1"/>
              </a:solidFill>
              <a:prstDash val="solid"/>
            </a:ln>
          </a:left>
          <a:right>
            <a:ln w="9525" cmpd="sng">
              <a:solidFill>
                <a:schemeClr val="accent1"/>
              </a:solidFill>
              <a:prstDash val="solid"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insideH>
          <a:insideV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insideV>
        </a:tcBdr>
        <a:fill>
          <a:solidFill>
            <a:schemeClr val="bg1">
              <a:alpha val="0"/>
            </a:schemeClr>
          </a:solidFill>
        </a:fill>
      </a:tcStyle>
    </a:wholeTbl>
    <a:band2H>
      <a:tcStyle>
        <a:tcBdr/>
        <a:fill>
          <a:solidFill>
            <a:schemeClr val="accent1">
              <a:alpha val="25000"/>
              <a:lumMod val="40000"/>
              <a:lumOff val="60000"/>
            </a:schemeClr>
          </a:solidFill>
        </a:fill>
      </a:tcStyle>
    </a:band2H>
    <a:band1V>
      <a:tcStyle>
        <a:tcBdr/>
        <a:fill>
          <a:solidFill>
            <a:schemeClr val="accent1">
              <a:alpha val="25000"/>
              <a:lumMod val="40000"/>
              <a:lumOff val="60000"/>
            </a:schemeClr>
          </a:solidFill>
        </a:fill>
      </a:tcStyle>
    </a:band1V>
    <a:lastCol>
      <a:tcTxStyle b="on">
        <a:fontRef idx="none">
          <a:schemeClr val="tx1"/>
        </a:fontRef>
      </a:tcTxStyle>
      <a:tcStyle>
        <a:tcBdr>
          <a:left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left>
          <a:right>
            <a:ln w="9525" cmpd="sng">
              <a:solidFill>
                <a:schemeClr val="accent1"/>
              </a:solidFill>
              <a:prstDash val="solid"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chemeClr val="accent1">
              <a:alpha val="40000"/>
              <a:lumMod val="40000"/>
              <a:lumOff val="60000"/>
            </a:schemeClr>
          </a:solidFill>
        </a:fill>
      </a:tcStyle>
    </a:lastCol>
    <a:firstCol>
      <a:tcTxStyle b="on">
        <a:fontRef idx="none">
          <a:schemeClr val="accent1"/>
        </a:fontRef>
      </a:tcTxStyle>
      <a:tcStyle>
        <a:tcBdr>
          <a:left>
            <a:ln w="9525" cmpd="sng">
              <a:solidFill>
                <a:schemeClr val="accent1"/>
              </a:solidFill>
              <a:prstDash val="solid"/>
            </a:ln>
          </a:left>
          <a:right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chemeClr val="bg1">
              <a:alpha val="0"/>
            </a:schemeClr>
          </a:solidFill>
        </a:fill>
      </a:tcStyle>
    </a:firstCol>
    <a:lastRow>
      <a:tcTxStyle b="on">
        <a:fontRef idx="none">
          <a:schemeClr val="accent1"/>
        </a:fontRef>
      </a:tcTxStyle>
      <a:tcStyle>
        <a:tcBdr>
          <a:left>
            <a:ln w="9525" cmpd="sng">
              <a:solidFill>
                <a:schemeClr val="accent1"/>
              </a:solidFill>
              <a:prstDash val="solid"/>
            </a:ln>
          </a:left>
          <a:right>
            <a:ln w="9525" cmpd="sng">
              <a:solidFill>
                <a:schemeClr val="accent1"/>
              </a:solidFill>
              <a:prstDash val="solid"/>
            </a:ln>
          </a:right>
          <a:top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bg1">
              <a:alpha val="0"/>
            </a:schemeClr>
          </a:solidFill>
        </a:fill>
      </a:tcStyle>
    </a:lastRow>
    <a:seCell>
      <a:tcTxStyle b="on">
        <a:fontRef idx="none">
          <a:schemeClr val="accent1"/>
        </a:fontRef>
      </a:tcTxStyle>
      <a:tcStyle>
        <a:tcBdr>
          <a:left>
            <a:ln>
              <a:noFill/>
            </a:ln>
          </a:left>
          <a:right>
            <a:ln w="9525" cmpd="sng">
              <a:solidFill>
                <a:schemeClr val="accent1"/>
              </a:solidFill>
              <a:prstDash val="solid"/>
            </a:ln>
          </a:right>
          <a:top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bg1">
              <a:alpha val="0"/>
            </a:schemeClr>
          </a:solidFill>
        </a:fill>
      </a:tcStyle>
    </a:seCell>
    <a:swCell>
      <a:tcTxStyle b="on">
        <a:fontRef idx="none">
          <a:schemeClr val="accent1"/>
        </a:fontRef>
      </a:tcTxStyle>
      <a:tcStyle>
        <a:tcBdr>
          <a:left>
            <a:ln w="9525" cmpd="sng">
              <a:solidFill>
                <a:schemeClr val="accent1"/>
              </a:solidFill>
              <a:prstDash val="solid"/>
            </a:ln>
          </a:left>
          <a:right>
            <a:ln>
              <a:noFill/>
            </a:ln>
          </a:right>
          <a:top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bg1">
              <a:alpha val="0"/>
            </a:schemeClr>
          </a:solidFill>
        </a:fill>
      </a:tcStyle>
    </a:swCell>
    <a:firstRow>
      <a:tcTxStyle b="on">
        <a:fontRef idx="none">
          <a:schemeClr val="accent1"/>
        </a:fontRef>
      </a:tcTxStyle>
      <a:tcStyle>
        <a:tcBdr>
          <a:left>
            <a:ln w="9525" cmpd="sng">
              <a:solidFill>
                <a:schemeClr val="accent1"/>
              </a:solidFill>
              <a:prstDash val="solid"/>
            </a:ln>
          </a:left>
          <a:right>
            <a:ln w="9525" cmpd="sng">
              <a:solidFill>
                <a:schemeClr val="accent1"/>
              </a:solidFill>
              <a:prstDash val="solid"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bottom>
          <a:insideH>
            <a:ln>
              <a:noFill/>
            </a:ln>
          </a:insideH>
          <a:insideV>
            <a:ln w="9525" cmpd="sng">
              <a:solidFill>
                <a:schemeClr val="accent1">
                  <a:lumMod val="40000"/>
                  <a:lumOff val="60000"/>
                </a:schemeClr>
              </a:solidFill>
              <a:prstDash val="solid"/>
            </a:ln>
          </a:insideV>
        </a:tcBdr>
        <a:fill>
          <a:solidFill>
            <a:schemeClr val="bg1">
              <a:alpha val="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951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810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8.xml"/><Relationship Id="rId4" Type="http://schemas.openxmlformats.org/officeDocument/2006/relationships/tags" Target="../tags/tag67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76.xml"/><Relationship Id="rId3" Type="http://schemas.openxmlformats.org/officeDocument/2006/relationships/tags" Target="../tags/tag71.xml"/><Relationship Id="rId7" Type="http://schemas.openxmlformats.org/officeDocument/2006/relationships/tags" Target="../tags/tag75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5" Type="http://schemas.openxmlformats.org/officeDocument/2006/relationships/tags" Target="../tags/tag73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72.xml"/><Relationship Id="rId9" Type="http://schemas.openxmlformats.org/officeDocument/2006/relationships/tags" Target="../tags/tag7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9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36-2083&amp;10099"/>
          <p:cNvSpPr/>
          <p:nvPr userDrawn="1">
            <p:custDataLst>
              <p:tags r:id="rId1"/>
            </p:custDataLst>
          </p:nvPr>
        </p:nvSpPr>
        <p:spPr>
          <a:xfrm>
            <a:off x="0" y="2377440"/>
            <a:ext cx="5193792" cy="4480560"/>
          </a:xfrm>
          <a:custGeom>
            <a:avLst/>
            <a:gdLst/>
            <a:ahLst/>
            <a:cxnLst/>
            <a:rect l="l" t="t" r="r" b="b"/>
            <a:pathLst>
              <a:path w="5193792" h="4480560">
                <a:moveTo>
                  <a:pt x="4828032" y="4480560"/>
                </a:moveTo>
                <a:lnTo>
                  <a:pt x="0" y="4480560"/>
                </a:lnTo>
                <a:lnTo>
                  <a:pt x="0" y="896112"/>
                </a:lnTo>
                <a:cubicBezTo>
                  <a:pt x="548640" y="338328"/>
                  <a:pt x="1307592" y="0"/>
                  <a:pt x="2148840" y="0"/>
                </a:cubicBezTo>
                <a:cubicBezTo>
                  <a:pt x="3831336" y="0"/>
                  <a:pt x="5193792" y="1362456"/>
                  <a:pt x="5193792" y="3044952"/>
                </a:cubicBezTo>
                <a:cubicBezTo>
                  <a:pt x="5193792" y="3566160"/>
                  <a:pt x="5065776" y="4050792"/>
                  <a:pt x="4828032" y="4480560"/>
                </a:cubicBezTo>
              </a:path>
            </a:pathLst>
          </a:custGeom>
          <a:solidFill>
            <a:schemeClr val="tx2">
              <a:alpha val="5000"/>
            </a:schemeClr>
          </a:solidFill>
        </p:spPr>
      </p:sp>
      <p:sp>
        <p:nvSpPr>
          <p:cNvPr id="8" name="Ellipse 37 (Stroke)_#color-2083&amp;1010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505456" cy="3108960"/>
          </a:xfrm>
          <a:custGeom>
            <a:avLst/>
            <a:gdLst/>
            <a:ahLst/>
            <a:cxnLst/>
            <a:rect l="l" t="t" r="r" b="b"/>
            <a:pathLst>
              <a:path w="2505456" h="3108960">
                <a:moveTo>
                  <a:pt x="0" y="2505456"/>
                </a:moveTo>
                <a:cubicBezTo>
                  <a:pt x="100584" y="2523744"/>
                  <a:pt x="201168" y="2532888"/>
                  <a:pt x="301752" y="2532888"/>
                </a:cubicBezTo>
                <a:cubicBezTo>
                  <a:pt x="1207008" y="2532888"/>
                  <a:pt x="1938528" y="1801368"/>
                  <a:pt x="1938528" y="905256"/>
                </a:cubicBezTo>
                <a:cubicBezTo>
                  <a:pt x="1938528" y="566928"/>
                  <a:pt x="1837944" y="256032"/>
                  <a:pt x="1664208" y="0"/>
                </a:cubicBezTo>
                <a:lnTo>
                  <a:pt x="2313432" y="0"/>
                </a:lnTo>
                <a:cubicBezTo>
                  <a:pt x="2441448" y="274320"/>
                  <a:pt x="2505456" y="576072"/>
                  <a:pt x="2505456" y="905256"/>
                </a:cubicBezTo>
                <a:cubicBezTo>
                  <a:pt x="2505456" y="2121408"/>
                  <a:pt x="1517904" y="3108960"/>
                  <a:pt x="301752" y="3108960"/>
                </a:cubicBezTo>
                <a:cubicBezTo>
                  <a:pt x="201168" y="3108960"/>
                  <a:pt x="100584" y="3099816"/>
                  <a:pt x="0" y="3081528"/>
                </a:cubicBezTo>
                <a:lnTo>
                  <a:pt x="0" y="2505456"/>
                </a:lnTo>
              </a:path>
            </a:pathLst>
          </a:custGeom>
          <a:solidFill>
            <a:schemeClr val="accent1"/>
          </a:solidFill>
        </p:spPr>
      </p:sp>
      <p:sp>
        <p:nvSpPr>
          <p:cNvPr id="9" name="Ellipse 38_#color-2082&amp;9905"/>
          <p:cNvSpPr/>
          <p:nvPr userDrawn="1">
            <p:custDataLst>
              <p:tags r:id="rId3"/>
            </p:custDataLst>
          </p:nvPr>
        </p:nvSpPr>
        <p:spPr>
          <a:xfrm>
            <a:off x="9464040" y="4379976"/>
            <a:ext cx="1609344" cy="1609344"/>
          </a:xfrm>
          <a:prstGeom prst="ellipse">
            <a:avLst/>
          </a:prstGeom>
          <a:solidFill>
            <a:schemeClr val="accent1"/>
          </a:solidFill>
        </p:spPr>
      </p:sp>
      <p:sp>
        <p:nvSpPr>
          <p:cNvPr id="11" name="Ellipse 39-2082&amp;9906"/>
          <p:cNvSpPr/>
          <p:nvPr userDrawn="1">
            <p:custDataLst>
              <p:tags r:id="rId4"/>
            </p:custDataLst>
          </p:nvPr>
        </p:nvSpPr>
        <p:spPr>
          <a:xfrm>
            <a:off x="11338560" y="3617849"/>
            <a:ext cx="530352" cy="530352"/>
          </a:xfrm>
          <a:prstGeom prst="ellipse">
            <a:avLst/>
          </a:prstGeom>
          <a:solidFill>
            <a:schemeClr val="tx2">
              <a:alpha val="43000"/>
            </a:schemeClr>
          </a:solidFill>
        </p:spPr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5"/>
            </p:custDataLst>
          </p:nvPr>
        </p:nvSpPr>
        <p:spPr>
          <a:xfrm>
            <a:off x="1870709" y="1862454"/>
            <a:ext cx="9467850" cy="2628901"/>
          </a:xfrm>
        </p:spPr>
        <p:txBody>
          <a:bodyPr wrap="square" anchor="t">
            <a:normAutofit/>
          </a:bodyPr>
          <a:lstStyle>
            <a:lvl1pPr algn="l">
              <a:lnSpc>
                <a:spcPct val="100000"/>
              </a:lnSpc>
              <a:defRPr sz="700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1870709" y="4790127"/>
            <a:ext cx="7492365" cy="1177603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 lang="zh-CN" altLang="en-US" dirty="0"/>
              <a:t>署名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4800" y="360000"/>
            <a:ext cx="10800000" cy="720000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94800" y="1296000"/>
            <a:ext cx="10800000" cy="576000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>
                <a:latin typeface="+mn-ea"/>
                <a:ea typeface="+mn-ea"/>
                <a:cs typeface="+mn-ea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36-2083&amp;10120"/>
          <p:cNvSpPr/>
          <p:nvPr userDrawn="1">
            <p:custDataLst>
              <p:tags r:id="rId1"/>
            </p:custDataLst>
          </p:nvPr>
        </p:nvSpPr>
        <p:spPr>
          <a:xfrm>
            <a:off x="0" y="2679192"/>
            <a:ext cx="5056632" cy="4178808"/>
          </a:xfrm>
          <a:custGeom>
            <a:avLst/>
            <a:gdLst/>
            <a:ahLst/>
            <a:cxnLst/>
            <a:rect l="l" t="t" r="r" b="b"/>
            <a:pathLst>
              <a:path w="5056632" h="4178808">
                <a:moveTo>
                  <a:pt x="4837176" y="4178808"/>
                </a:moveTo>
                <a:lnTo>
                  <a:pt x="0" y="4178808"/>
                </a:lnTo>
                <a:lnTo>
                  <a:pt x="0" y="758952"/>
                </a:lnTo>
                <a:cubicBezTo>
                  <a:pt x="539496" y="283464"/>
                  <a:pt x="1243584" y="0"/>
                  <a:pt x="2011680" y="0"/>
                </a:cubicBezTo>
                <a:cubicBezTo>
                  <a:pt x="3694176" y="0"/>
                  <a:pt x="5056632" y="1362456"/>
                  <a:pt x="5056632" y="3044952"/>
                </a:cubicBezTo>
                <a:cubicBezTo>
                  <a:pt x="5056632" y="3447288"/>
                  <a:pt x="4974336" y="3831336"/>
                  <a:pt x="4837176" y="4178808"/>
                </a:cubicBezTo>
              </a:path>
            </a:pathLst>
          </a:custGeom>
          <a:solidFill>
            <a:schemeClr val="tx2">
              <a:alpha val="5000"/>
            </a:schemeClr>
          </a:solidFill>
        </p:spPr>
      </p:sp>
      <p:sp>
        <p:nvSpPr>
          <p:cNvPr id="8" name="Ellipse 38_#color_#strokes-2082&amp;9949"/>
          <p:cNvSpPr/>
          <p:nvPr userDrawn="1">
            <p:custDataLst>
              <p:tags r:id="rId2"/>
            </p:custDataLst>
          </p:nvPr>
        </p:nvSpPr>
        <p:spPr>
          <a:xfrm>
            <a:off x="9537192" y="1152144"/>
            <a:ext cx="1298448" cy="1298448"/>
          </a:xfrm>
          <a:prstGeom prst="ellipse">
            <a:avLst/>
          </a:prstGeom>
          <a:solidFill>
            <a:schemeClr val="tx2">
              <a:alpha val="43000"/>
            </a:schemeClr>
          </a:solidFill>
        </p:spPr>
      </p:sp>
      <p:sp>
        <p:nvSpPr>
          <p:cNvPr id="9" name="Ellipse 37 (Stroke)_#color-2083&amp;10123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368296" cy="3410712"/>
          </a:xfrm>
          <a:custGeom>
            <a:avLst/>
            <a:gdLst/>
            <a:ahLst/>
            <a:cxnLst/>
            <a:rect l="l" t="t" r="r" b="b"/>
            <a:pathLst>
              <a:path w="2368296" h="3410712">
                <a:moveTo>
                  <a:pt x="0" y="2834640"/>
                </a:moveTo>
                <a:cubicBezTo>
                  <a:pt x="54864" y="2834640"/>
                  <a:pt x="109728" y="2834640"/>
                  <a:pt x="164592" y="2834640"/>
                </a:cubicBezTo>
                <a:cubicBezTo>
                  <a:pt x="1069848" y="2834640"/>
                  <a:pt x="1801368" y="2112264"/>
                  <a:pt x="1801368" y="1207008"/>
                </a:cubicBezTo>
                <a:cubicBezTo>
                  <a:pt x="1801368" y="731520"/>
                  <a:pt x="1591056" y="301752"/>
                  <a:pt x="1261872" y="0"/>
                </a:cubicBezTo>
                <a:lnTo>
                  <a:pt x="2011680" y="0"/>
                </a:lnTo>
                <a:cubicBezTo>
                  <a:pt x="2240280" y="347472"/>
                  <a:pt x="2368296" y="758952"/>
                  <a:pt x="2368296" y="1207008"/>
                </a:cubicBezTo>
                <a:cubicBezTo>
                  <a:pt x="2368296" y="2423160"/>
                  <a:pt x="1380744" y="3410712"/>
                  <a:pt x="164592" y="3410712"/>
                </a:cubicBezTo>
                <a:cubicBezTo>
                  <a:pt x="109728" y="3410712"/>
                  <a:pt x="54864" y="3410712"/>
                  <a:pt x="0" y="3401568"/>
                </a:cubicBezTo>
                <a:lnTo>
                  <a:pt x="0" y="2834640"/>
                </a:lnTo>
              </a:path>
            </a:pathLst>
          </a:custGeom>
          <a:solidFill>
            <a:schemeClr val="accent1"/>
          </a:solidFill>
        </p:spPr>
      </p:sp>
      <p:sp>
        <p:nvSpPr>
          <p:cNvPr id="11" name="Ellipse 40_#color_#strokes-2082&amp;9950"/>
          <p:cNvSpPr/>
          <p:nvPr userDrawn="1">
            <p:custDataLst>
              <p:tags r:id="rId4"/>
            </p:custDataLst>
          </p:nvPr>
        </p:nvSpPr>
        <p:spPr>
          <a:xfrm>
            <a:off x="10899648" y="3429000"/>
            <a:ext cx="530352" cy="530352"/>
          </a:xfrm>
          <a:prstGeom prst="ellipse">
            <a:avLst/>
          </a:prstGeom>
          <a:solidFill>
            <a:schemeClr val="accent1"/>
          </a:solidFill>
        </p:spPr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5"/>
            </p:custDataLst>
          </p:nvPr>
        </p:nvSpPr>
        <p:spPr>
          <a:xfrm>
            <a:off x="1841500" y="555752"/>
            <a:ext cx="10096500" cy="3249648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900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 dirty="0"/>
              <a:t>编辑母版标题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1841500" y="4217290"/>
            <a:ext cx="10096500" cy="1931921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 lang="zh-CN" altLang="en-US" dirty="0"/>
              <a:t>署名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Ellipse 36-2082&amp;9912"/>
          <p:cNvSpPr/>
          <p:nvPr userDrawn="1">
            <p:custDataLst>
              <p:tags r:id="rId4"/>
            </p:custDataLst>
          </p:nvPr>
        </p:nvSpPr>
        <p:spPr>
          <a:xfrm>
            <a:off x="6976872" y="1005840"/>
            <a:ext cx="4343400" cy="4343400"/>
          </a:xfrm>
          <a:prstGeom prst="ellipse">
            <a:avLst/>
          </a:prstGeom>
          <a:solidFill>
            <a:schemeClr val="tx2">
              <a:alpha val="5000"/>
            </a:schemeClr>
          </a:solidFill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Ellipse 37 (Stroke)_#color-2083&amp;10105"/>
          <p:cNvSpPr/>
          <p:nvPr userDrawn="1">
            <p:custDataLst>
              <p:tags r:id="rId5"/>
            </p:custDataLst>
          </p:nvPr>
        </p:nvSpPr>
        <p:spPr>
          <a:xfrm>
            <a:off x="7159752" y="0"/>
            <a:ext cx="3977640" cy="2258568"/>
          </a:xfrm>
          <a:custGeom>
            <a:avLst/>
            <a:gdLst/>
            <a:ahLst/>
            <a:cxnLst/>
            <a:rect l="l" t="t" r="r" b="b"/>
            <a:pathLst>
              <a:path w="3977640" h="2258568">
                <a:moveTo>
                  <a:pt x="594360" y="0"/>
                </a:moveTo>
                <a:cubicBezTo>
                  <a:pt x="576072" y="82296"/>
                  <a:pt x="576072" y="173736"/>
                  <a:pt x="576072" y="265176"/>
                </a:cubicBezTo>
                <a:cubicBezTo>
                  <a:pt x="576072" y="1051560"/>
                  <a:pt x="1207008" y="1682496"/>
                  <a:pt x="1984248" y="1682496"/>
                </a:cubicBezTo>
                <a:cubicBezTo>
                  <a:pt x="2770632" y="1682496"/>
                  <a:pt x="3401568" y="1051560"/>
                  <a:pt x="3401568" y="265176"/>
                </a:cubicBezTo>
                <a:cubicBezTo>
                  <a:pt x="3401568" y="173736"/>
                  <a:pt x="3392424" y="82296"/>
                  <a:pt x="3374136" y="0"/>
                </a:cubicBezTo>
                <a:lnTo>
                  <a:pt x="3959352" y="0"/>
                </a:lnTo>
                <a:cubicBezTo>
                  <a:pt x="3968496" y="91440"/>
                  <a:pt x="3977640" y="173736"/>
                  <a:pt x="3977640" y="265176"/>
                </a:cubicBezTo>
                <a:cubicBezTo>
                  <a:pt x="3977640" y="1362456"/>
                  <a:pt x="3081528" y="2258568"/>
                  <a:pt x="1984248" y="2258568"/>
                </a:cubicBezTo>
                <a:cubicBezTo>
                  <a:pt x="886968" y="2258568"/>
                  <a:pt x="0" y="1362456"/>
                  <a:pt x="0" y="265176"/>
                </a:cubicBezTo>
                <a:cubicBezTo>
                  <a:pt x="0" y="173736"/>
                  <a:pt x="9144" y="91440"/>
                  <a:pt x="18288" y="0"/>
                </a:cubicBezTo>
                <a:lnTo>
                  <a:pt x="594360" y="0"/>
                </a:lnTo>
              </a:path>
            </a:pathLst>
          </a:custGeom>
          <a:solidFill>
            <a:schemeClr val="accent1"/>
          </a:solidFill>
        </p:spPr>
      </p:sp>
      <p:sp>
        <p:nvSpPr>
          <p:cNvPr id="11" name="图形 6"/>
          <p:cNvSpPr/>
          <p:nvPr userDrawn="1">
            <p:custDataLst>
              <p:tags r:id="rId6"/>
            </p:custDataLst>
          </p:nvPr>
        </p:nvSpPr>
        <p:spPr>
          <a:xfrm>
            <a:off x="8343265" y="3605530"/>
            <a:ext cx="1610360" cy="242570"/>
          </a:xfrm>
          <a:custGeom>
            <a:avLst/>
            <a:gdLst>
              <a:gd name="connsiteX0" fmla="*/ 75233 w 1100583"/>
              <a:gd name="connsiteY0" fmla="*/ 165422 h 165421"/>
              <a:gd name="connsiteX1" fmla="*/ 119435 w 1100583"/>
              <a:gd name="connsiteY1" fmla="*/ 156047 h 165421"/>
              <a:gd name="connsiteX2" fmla="*/ 119435 w 1100583"/>
              <a:gd name="connsiteY2" fmla="*/ 137852 h 165421"/>
              <a:gd name="connsiteX3" fmla="*/ 77688 w 1100583"/>
              <a:gd name="connsiteY3" fmla="*/ 148568 h 165421"/>
              <a:gd name="connsiteX4" fmla="*/ 35607 w 1100583"/>
              <a:gd name="connsiteY4" fmla="*/ 131266 h 165421"/>
              <a:gd name="connsiteX5" fmla="*/ 19645 w 1100583"/>
              <a:gd name="connsiteY5" fmla="*/ 84609 h 165421"/>
              <a:gd name="connsiteX6" fmla="*/ 36723 w 1100583"/>
              <a:gd name="connsiteY6" fmla="*/ 35384 h 165421"/>
              <a:gd name="connsiteX7" fmla="*/ 81483 w 1100583"/>
              <a:gd name="connsiteY7" fmla="*/ 16966 h 165421"/>
              <a:gd name="connsiteX8" fmla="*/ 119435 w 1100583"/>
              <a:gd name="connsiteY8" fmla="*/ 26566 h 165421"/>
              <a:gd name="connsiteX9" fmla="*/ 119435 w 1100583"/>
              <a:gd name="connsiteY9" fmla="*/ 6586 h 165421"/>
              <a:gd name="connsiteX10" fmla="*/ 81707 w 1100583"/>
              <a:gd name="connsiteY10" fmla="*/ 0 h 165421"/>
              <a:gd name="connsiteX11" fmla="*/ 23106 w 1100583"/>
              <a:gd name="connsiteY11" fmla="*/ 23664 h 165421"/>
              <a:gd name="connsiteX12" fmla="*/ 0 w 1100583"/>
              <a:gd name="connsiteY12" fmla="*/ 85725 h 165421"/>
              <a:gd name="connsiteX13" fmla="*/ 20538 w 1100583"/>
              <a:gd name="connsiteY13" fmla="*/ 143434 h 165421"/>
              <a:gd name="connsiteX14" fmla="*/ 75233 w 1100583"/>
              <a:gd name="connsiteY14" fmla="*/ 165422 h 165421"/>
              <a:gd name="connsiteX15" fmla="*/ 210294 w 1100583"/>
              <a:gd name="connsiteY15" fmla="*/ 165422 h 165421"/>
              <a:gd name="connsiteX16" fmla="*/ 155712 w 1100583"/>
              <a:gd name="connsiteY16" fmla="*/ 142987 h 165421"/>
              <a:gd name="connsiteX17" fmla="*/ 135284 w 1100583"/>
              <a:gd name="connsiteY17" fmla="*/ 84609 h 165421"/>
              <a:gd name="connsiteX18" fmla="*/ 156158 w 1100583"/>
              <a:gd name="connsiteY18" fmla="*/ 22994 h 165421"/>
              <a:gd name="connsiteX19" fmla="*/ 212973 w 1100583"/>
              <a:gd name="connsiteY19" fmla="*/ 0 h 165421"/>
              <a:gd name="connsiteX20" fmla="*/ 266328 w 1100583"/>
              <a:gd name="connsiteY20" fmla="*/ 22324 h 165421"/>
              <a:gd name="connsiteX21" fmla="*/ 286643 w 1100583"/>
              <a:gd name="connsiteY21" fmla="*/ 80702 h 165421"/>
              <a:gd name="connsiteX22" fmla="*/ 265882 w 1100583"/>
              <a:gd name="connsiteY22" fmla="*/ 142652 h 165421"/>
              <a:gd name="connsiteX23" fmla="*/ 210294 w 1100583"/>
              <a:gd name="connsiteY23" fmla="*/ 165422 h 165421"/>
              <a:gd name="connsiteX24" fmla="*/ 211634 w 1100583"/>
              <a:gd name="connsiteY24" fmla="*/ 16966 h 165421"/>
              <a:gd name="connsiteX25" fmla="*/ 170669 w 1100583"/>
              <a:gd name="connsiteY25" fmla="*/ 35161 h 165421"/>
              <a:gd name="connsiteX26" fmla="*/ 154931 w 1100583"/>
              <a:gd name="connsiteY26" fmla="*/ 82934 h 165421"/>
              <a:gd name="connsiteX27" fmla="*/ 170222 w 1100583"/>
              <a:gd name="connsiteY27" fmla="*/ 130597 h 165421"/>
              <a:gd name="connsiteX28" fmla="*/ 210294 w 1100583"/>
              <a:gd name="connsiteY28" fmla="*/ 148568 h 165421"/>
              <a:gd name="connsiteX29" fmla="*/ 251817 w 1100583"/>
              <a:gd name="connsiteY29" fmla="*/ 131378 h 165421"/>
              <a:gd name="connsiteX30" fmla="*/ 266998 w 1100583"/>
              <a:gd name="connsiteY30" fmla="*/ 83269 h 165421"/>
              <a:gd name="connsiteX31" fmla="*/ 252264 w 1100583"/>
              <a:gd name="connsiteY31" fmla="*/ 34268 h 165421"/>
              <a:gd name="connsiteX32" fmla="*/ 211634 w 1100583"/>
              <a:gd name="connsiteY32" fmla="*/ 16966 h 165421"/>
              <a:gd name="connsiteX33" fmla="*/ 1003581 w 1100583"/>
              <a:gd name="connsiteY33" fmla="*/ 134169 h 165421"/>
              <a:gd name="connsiteX34" fmla="*/ 1003581 w 1100583"/>
              <a:gd name="connsiteY34" fmla="*/ 156269 h 165421"/>
              <a:gd name="connsiteX35" fmla="*/ 1011849 w 1100583"/>
              <a:gd name="connsiteY35" fmla="*/ 160177 h 165421"/>
              <a:gd name="connsiteX36" fmla="*/ 1022898 w 1100583"/>
              <a:gd name="connsiteY36" fmla="*/ 162966 h 165421"/>
              <a:gd name="connsiteX37" fmla="*/ 1034281 w 1100583"/>
              <a:gd name="connsiteY37" fmla="*/ 164752 h 165421"/>
              <a:gd name="connsiteX38" fmla="*/ 1043653 w 1100583"/>
              <a:gd name="connsiteY38" fmla="*/ 165422 h 165421"/>
              <a:gd name="connsiteX39" fmla="*/ 1065313 w 1100583"/>
              <a:gd name="connsiteY39" fmla="*/ 163079 h 165421"/>
              <a:gd name="connsiteX40" fmla="*/ 1083391 w 1100583"/>
              <a:gd name="connsiteY40" fmla="*/ 155711 h 165421"/>
              <a:gd name="connsiteX41" fmla="*/ 1095898 w 1100583"/>
              <a:gd name="connsiteY41" fmla="*/ 142429 h 165421"/>
              <a:gd name="connsiteX42" fmla="*/ 1100584 w 1100583"/>
              <a:gd name="connsiteY42" fmla="*/ 122337 h 165421"/>
              <a:gd name="connsiteX43" fmla="*/ 1097126 w 1100583"/>
              <a:gd name="connsiteY43" fmla="*/ 106487 h 165421"/>
              <a:gd name="connsiteX44" fmla="*/ 1087973 w 1100583"/>
              <a:gd name="connsiteY44" fmla="*/ 93873 h 165421"/>
              <a:gd name="connsiteX45" fmla="*/ 1074467 w 1100583"/>
              <a:gd name="connsiteY45" fmla="*/ 83493 h 165421"/>
              <a:gd name="connsiteX46" fmla="*/ 1058169 w 1100583"/>
              <a:gd name="connsiteY46" fmla="*/ 74563 h 165421"/>
              <a:gd name="connsiteX47" fmla="*/ 1043320 w 1100583"/>
              <a:gd name="connsiteY47" fmla="*/ 66973 h 165421"/>
              <a:gd name="connsiteX48" fmla="*/ 1032499 w 1100583"/>
              <a:gd name="connsiteY48" fmla="*/ 59829 h 165421"/>
              <a:gd name="connsiteX49" fmla="*/ 1025689 w 1100583"/>
              <a:gd name="connsiteY49" fmla="*/ 51681 h 165421"/>
              <a:gd name="connsiteX50" fmla="*/ 1023451 w 1100583"/>
              <a:gd name="connsiteY50" fmla="*/ 41077 h 165421"/>
              <a:gd name="connsiteX51" fmla="*/ 1026470 w 1100583"/>
              <a:gd name="connsiteY51" fmla="*/ 29914 h 165421"/>
              <a:gd name="connsiteX52" fmla="*/ 1034281 w 1100583"/>
              <a:gd name="connsiteY52" fmla="*/ 22436 h 165421"/>
              <a:gd name="connsiteX53" fmla="*/ 1045225 w 1100583"/>
              <a:gd name="connsiteY53" fmla="*/ 18306 h 165421"/>
              <a:gd name="connsiteX54" fmla="*/ 1057502 w 1100583"/>
              <a:gd name="connsiteY54" fmla="*/ 16966 h 165421"/>
              <a:gd name="connsiteX55" fmla="*/ 1093888 w 1100583"/>
              <a:gd name="connsiteY55" fmla="*/ 26789 h 165421"/>
              <a:gd name="connsiteX56" fmla="*/ 1093888 w 1100583"/>
              <a:gd name="connsiteY56" fmla="*/ 5693 h 165421"/>
              <a:gd name="connsiteX57" fmla="*/ 1059398 w 1100583"/>
              <a:gd name="connsiteY57" fmla="*/ 0 h 165421"/>
              <a:gd name="connsiteX58" fmla="*/ 1038967 w 1100583"/>
              <a:gd name="connsiteY58" fmla="*/ 2567 h 165421"/>
              <a:gd name="connsiteX59" fmla="*/ 1021222 w 1100583"/>
              <a:gd name="connsiteY59" fmla="*/ 10381 h 165421"/>
              <a:gd name="connsiteX60" fmla="*/ 1008611 w 1100583"/>
              <a:gd name="connsiteY60" fmla="*/ 23775 h 165421"/>
              <a:gd name="connsiteX61" fmla="*/ 1003810 w 1100583"/>
              <a:gd name="connsiteY61" fmla="*/ 42751 h 165421"/>
              <a:gd name="connsiteX62" fmla="*/ 1006820 w 1100583"/>
              <a:gd name="connsiteY62" fmla="*/ 58378 h 165421"/>
              <a:gd name="connsiteX63" fmla="*/ 1015307 w 1100583"/>
              <a:gd name="connsiteY63" fmla="*/ 70210 h 165421"/>
              <a:gd name="connsiteX64" fmla="*/ 1027918 w 1100583"/>
              <a:gd name="connsiteY64" fmla="*/ 79809 h 165421"/>
              <a:gd name="connsiteX65" fmla="*/ 1043548 w 1100583"/>
              <a:gd name="connsiteY65" fmla="*/ 88404 h 165421"/>
              <a:gd name="connsiteX66" fmla="*/ 1058284 w 1100583"/>
              <a:gd name="connsiteY66" fmla="*/ 96106 h 165421"/>
              <a:gd name="connsiteX67" fmla="*/ 1070218 w 1100583"/>
              <a:gd name="connsiteY67" fmla="*/ 103696 h 165421"/>
              <a:gd name="connsiteX68" fmla="*/ 1078038 w 1100583"/>
              <a:gd name="connsiteY68" fmla="*/ 112402 h 165421"/>
              <a:gd name="connsiteX69" fmla="*/ 1080944 w 1100583"/>
              <a:gd name="connsiteY69" fmla="*/ 123676 h 165421"/>
              <a:gd name="connsiteX70" fmla="*/ 1072342 w 1100583"/>
              <a:gd name="connsiteY70" fmla="*/ 142206 h 165421"/>
              <a:gd name="connsiteX71" fmla="*/ 1046558 w 1100583"/>
              <a:gd name="connsiteY71" fmla="*/ 148568 h 165421"/>
              <a:gd name="connsiteX72" fmla="*/ 1035624 w 1100583"/>
              <a:gd name="connsiteY72" fmla="*/ 147563 h 165421"/>
              <a:gd name="connsiteX73" fmla="*/ 1023793 w 1100583"/>
              <a:gd name="connsiteY73" fmla="*/ 144773 h 165421"/>
              <a:gd name="connsiteX74" fmla="*/ 1012630 w 1100583"/>
              <a:gd name="connsiteY74" fmla="*/ 140196 h 165421"/>
              <a:gd name="connsiteX75" fmla="*/ 1003581 w 1100583"/>
              <a:gd name="connsiteY75" fmla="*/ 134169 h 165421"/>
              <a:gd name="connsiteX76" fmla="*/ 944091 w 1100583"/>
              <a:gd name="connsiteY76" fmla="*/ 19645 h 165421"/>
              <a:gd name="connsiteX77" fmla="*/ 990304 w 1100583"/>
              <a:gd name="connsiteY77" fmla="*/ 19645 h 165421"/>
              <a:gd name="connsiteX78" fmla="*/ 990304 w 1100583"/>
              <a:gd name="connsiteY78" fmla="*/ 2679 h 165421"/>
              <a:gd name="connsiteX79" fmla="*/ 879239 w 1100583"/>
              <a:gd name="connsiteY79" fmla="*/ 2679 h 165421"/>
              <a:gd name="connsiteX80" fmla="*/ 879239 w 1100583"/>
              <a:gd name="connsiteY80" fmla="*/ 19645 h 165421"/>
              <a:gd name="connsiteX81" fmla="*/ 925339 w 1100583"/>
              <a:gd name="connsiteY81" fmla="*/ 19645 h 165421"/>
              <a:gd name="connsiteX82" fmla="*/ 925339 w 1100583"/>
              <a:gd name="connsiteY82" fmla="*/ 162744 h 165421"/>
              <a:gd name="connsiteX83" fmla="*/ 944091 w 1100583"/>
              <a:gd name="connsiteY83" fmla="*/ 162744 h 165421"/>
              <a:gd name="connsiteX84" fmla="*/ 944091 w 1100583"/>
              <a:gd name="connsiteY84" fmla="*/ 19645 h 165421"/>
              <a:gd name="connsiteX85" fmla="*/ 853678 w 1100583"/>
              <a:gd name="connsiteY85" fmla="*/ 162744 h 165421"/>
              <a:gd name="connsiteX86" fmla="*/ 830685 w 1100583"/>
              <a:gd name="connsiteY86" fmla="*/ 162744 h 165421"/>
              <a:gd name="connsiteX87" fmla="*/ 748308 w 1100583"/>
              <a:gd name="connsiteY87" fmla="*/ 35161 h 165421"/>
              <a:gd name="connsiteX88" fmla="*/ 743174 w 1100583"/>
              <a:gd name="connsiteY88" fmla="*/ 25115 h 165421"/>
              <a:gd name="connsiteX89" fmla="*/ 742503 w 1100583"/>
              <a:gd name="connsiteY89" fmla="*/ 25115 h 165421"/>
              <a:gd name="connsiteX90" fmla="*/ 743397 w 1100583"/>
              <a:gd name="connsiteY90" fmla="*/ 47104 h 165421"/>
              <a:gd name="connsiteX91" fmla="*/ 743397 w 1100583"/>
              <a:gd name="connsiteY91" fmla="*/ 162744 h 165421"/>
              <a:gd name="connsiteX92" fmla="*/ 724644 w 1100583"/>
              <a:gd name="connsiteY92" fmla="*/ 162744 h 165421"/>
              <a:gd name="connsiteX93" fmla="*/ 724644 w 1100583"/>
              <a:gd name="connsiteY93" fmla="*/ 2679 h 165421"/>
              <a:gd name="connsiteX94" fmla="*/ 748977 w 1100583"/>
              <a:gd name="connsiteY94" fmla="*/ 2679 h 165421"/>
              <a:gd name="connsiteX95" fmla="*/ 829122 w 1100583"/>
              <a:gd name="connsiteY95" fmla="*/ 128253 h 165421"/>
              <a:gd name="connsiteX96" fmla="*/ 835596 w 1100583"/>
              <a:gd name="connsiteY96" fmla="*/ 138968 h 165421"/>
              <a:gd name="connsiteX97" fmla="*/ 836042 w 1100583"/>
              <a:gd name="connsiteY97" fmla="*/ 138968 h 165421"/>
              <a:gd name="connsiteX98" fmla="*/ 834926 w 1100583"/>
              <a:gd name="connsiteY98" fmla="*/ 115416 h 165421"/>
              <a:gd name="connsiteX99" fmla="*/ 834926 w 1100583"/>
              <a:gd name="connsiteY99" fmla="*/ 2679 h 165421"/>
              <a:gd name="connsiteX100" fmla="*/ 853678 w 1100583"/>
              <a:gd name="connsiteY100" fmla="*/ 2679 h 165421"/>
              <a:gd name="connsiteX101" fmla="*/ 853678 w 1100583"/>
              <a:gd name="connsiteY101" fmla="*/ 162744 h 165421"/>
              <a:gd name="connsiteX102" fmla="*/ 609005 w 1100583"/>
              <a:gd name="connsiteY102" fmla="*/ 162744 h 165421"/>
              <a:gd name="connsiteX103" fmla="*/ 693837 w 1100583"/>
              <a:gd name="connsiteY103" fmla="*/ 162744 h 165421"/>
              <a:gd name="connsiteX104" fmla="*/ 693837 w 1100583"/>
              <a:gd name="connsiteY104" fmla="*/ 145778 h 165421"/>
              <a:gd name="connsiteX105" fmla="*/ 627757 w 1100583"/>
              <a:gd name="connsiteY105" fmla="*/ 145778 h 165421"/>
              <a:gd name="connsiteX106" fmla="*/ 627757 w 1100583"/>
              <a:gd name="connsiteY106" fmla="*/ 89743 h 165421"/>
              <a:gd name="connsiteX107" fmla="*/ 685577 w 1100583"/>
              <a:gd name="connsiteY107" fmla="*/ 89743 h 165421"/>
              <a:gd name="connsiteX108" fmla="*/ 685577 w 1100583"/>
              <a:gd name="connsiteY108" fmla="*/ 72889 h 165421"/>
              <a:gd name="connsiteX109" fmla="*/ 627757 w 1100583"/>
              <a:gd name="connsiteY109" fmla="*/ 72889 h 165421"/>
              <a:gd name="connsiteX110" fmla="*/ 627757 w 1100583"/>
              <a:gd name="connsiteY110" fmla="*/ 19645 h 165421"/>
              <a:gd name="connsiteX111" fmla="*/ 690265 w 1100583"/>
              <a:gd name="connsiteY111" fmla="*/ 19645 h 165421"/>
              <a:gd name="connsiteX112" fmla="*/ 690265 w 1100583"/>
              <a:gd name="connsiteY112" fmla="*/ 2679 h 165421"/>
              <a:gd name="connsiteX113" fmla="*/ 609005 w 1100583"/>
              <a:gd name="connsiteY113" fmla="*/ 2679 h 165421"/>
              <a:gd name="connsiteX114" fmla="*/ 609005 w 1100583"/>
              <a:gd name="connsiteY114" fmla="*/ 162744 h 165421"/>
              <a:gd name="connsiteX115" fmla="*/ 583778 w 1100583"/>
              <a:gd name="connsiteY115" fmla="*/ 19645 h 165421"/>
              <a:gd name="connsiteX116" fmla="*/ 537567 w 1100583"/>
              <a:gd name="connsiteY116" fmla="*/ 19645 h 165421"/>
              <a:gd name="connsiteX117" fmla="*/ 537567 w 1100583"/>
              <a:gd name="connsiteY117" fmla="*/ 162744 h 165421"/>
              <a:gd name="connsiteX118" fmla="*/ 518815 w 1100583"/>
              <a:gd name="connsiteY118" fmla="*/ 162744 h 165421"/>
              <a:gd name="connsiteX119" fmla="*/ 518815 w 1100583"/>
              <a:gd name="connsiteY119" fmla="*/ 19645 h 165421"/>
              <a:gd name="connsiteX120" fmla="*/ 472715 w 1100583"/>
              <a:gd name="connsiteY120" fmla="*/ 19645 h 165421"/>
              <a:gd name="connsiteX121" fmla="*/ 472715 w 1100583"/>
              <a:gd name="connsiteY121" fmla="*/ 2679 h 165421"/>
              <a:gd name="connsiteX122" fmla="*/ 583778 w 1100583"/>
              <a:gd name="connsiteY122" fmla="*/ 2679 h 165421"/>
              <a:gd name="connsiteX123" fmla="*/ 583778 w 1100583"/>
              <a:gd name="connsiteY123" fmla="*/ 19645 h 165421"/>
              <a:gd name="connsiteX124" fmla="*/ 424160 w 1100583"/>
              <a:gd name="connsiteY124" fmla="*/ 162744 h 165421"/>
              <a:gd name="connsiteX125" fmla="*/ 447154 w 1100583"/>
              <a:gd name="connsiteY125" fmla="*/ 162744 h 165421"/>
              <a:gd name="connsiteX126" fmla="*/ 447154 w 1100583"/>
              <a:gd name="connsiteY126" fmla="*/ 2679 h 165421"/>
              <a:gd name="connsiteX127" fmla="*/ 428402 w 1100583"/>
              <a:gd name="connsiteY127" fmla="*/ 2679 h 165421"/>
              <a:gd name="connsiteX128" fmla="*/ 428402 w 1100583"/>
              <a:gd name="connsiteY128" fmla="*/ 115416 h 165421"/>
              <a:gd name="connsiteX129" fmla="*/ 429518 w 1100583"/>
              <a:gd name="connsiteY129" fmla="*/ 138968 h 165421"/>
              <a:gd name="connsiteX130" fmla="*/ 429072 w 1100583"/>
              <a:gd name="connsiteY130" fmla="*/ 138968 h 165421"/>
              <a:gd name="connsiteX131" fmla="*/ 422597 w 1100583"/>
              <a:gd name="connsiteY131" fmla="*/ 128253 h 165421"/>
              <a:gd name="connsiteX132" fmla="*/ 342453 w 1100583"/>
              <a:gd name="connsiteY132" fmla="*/ 2679 h 165421"/>
              <a:gd name="connsiteX133" fmla="*/ 318120 w 1100583"/>
              <a:gd name="connsiteY133" fmla="*/ 2679 h 165421"/>
              <a:gd name="connsiteX134" fmla="*/ 318120 w 1100583"/>
              <a:gd name="connsiteY134" fmla="*/ 162744 h 165421"/>
              <a:gd name="connsiteX135" fmla="*/ 336872 w 1100583"/>
              <a:gd name="connsiteY135" fmla="*/ 162744 h 165421"/>
              <a:gd name="connsiteX136" fmla="*/ 336872 w 1100583"/>
              <a:gd name="connsiteY136" fmla="*/ 47104 h 165421"/>
              <a:gd name="connsiteX137" fmla="*/ 335980 w 1100583"/>
              <a:gd name="connsiteY137" fmla="*/ 25115 h 165421"/>
              <a:gd name="connsiteX138" fmla="*/ 336649 w 1100583"/>
              <a:gd name="connsiteY138" fmla="*/ 25115 h 165421"/>
              <a:gd name="connsiteX139" fmla="*/ 341783 w 1100583"/>
              <a:gd name="connsiteY139" fmla="*/ 35161 h 165421"/>
              <a:gd name="connsiteX140" fmla="*/ 424160 w 1100583"/>
              <a:gd name="connsiteY140" fmla="*/ 162744 h 165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1100583" h="165421">
                <a:moveTo>
                  <a:pt x="75233" y="165422"/>
                </a:moveTo>
                <a:cubicBezTo>
                  <a:pt x="92869" y="165422"/>
                  <a:pt x="107603" y="162297"/>
                  <a:pt x="119435" y="156047"/>
                </a:cubicBezTo>
                <a:lnTo>
                  <a:pt x="119435" y="137852"/>
                </a:lnTo>
                <a:cubicBezTo>
                  <a:pt x="107677" y="144996"/>
                  <a:pt x="93762" y="148568"/>
                  <a:pt x="77688" y="148568"/>
                </a:cubicBezTo>
                <a:cubicBezTo>
                  <a:pt x="60350" y="148568"/>
                  <a:pt x="46323" y="142800"/>
                  <a:pt x="35607" y="131266"/>
                </a:cubicBezTo>
                <a:cubicBezTo>
                  <a:pt x="24966" y="119658"/>
                  <a:pt x="19645" y="104106"/>
                  <a:pt x="19645" y="84609"/>
                </a:cubicBezTo>
                <a:cubicBezTo>
                  <a:pt x="19645" y="64070"/>
                  <a:pt x="25338" y="47662"/>
                  <a:pt x="36723" y="35384"/>
                </a:cubicBezTo>
                <a:cubicBezTo>
                  <a:pt x="48183" y="23106"/>
                  <a:pt x="63103" y="16966"/>
                  <a:pt x="81483" y="16966"/>
                </a:cubicBezTo>
                <a:cubicBezTo>
                  <a:pt x="95324" y="16966"/>
                  <a:pt x="107975" y="20166"/>
                  <a:pt x="119435" y="26566"/>
                </a:cubicBezTo>
                <a:lnTo>
                  <a:pt x="119435" y="6586"/>
                </a:lnTo>
                <a:cubicBezTo>
                  <a:pt x="109463" y="2195"/>
                  <a:pt x="96887" y="0"/>
                  <a:pt x="81707" y="0"/>
                </a:cubicBezTo>
                <a:cubicBezTo>
                  <a:pt x="58043" y="0"/>
                  <a:pt x="38509" y="7888"/>
                  <a:pt x="23106" y="23664"/>
                </a:cubicBezTo>
                <a:cubicBezTo>
                  <a:pt x="7702" y="39439"/>
                  <a:pt x="0" y="60127"/>
                  <a:pt x="0" y="85725"/>
                </a:cubicBezTo>
                <a:cubicBezTo>
                  <a:pt x="0" y="109538"/>
                  <a:pt x="6846" y="128774"/>
                  <a:pt x="20538" y="143434"/>
                </a:cubicBezTo>
                <a:cubicBezTo>
                  <a:pt x="34231" y="158093"/>
                  <a:pt x="52462" y="165422"/>
                  <a:pt x="75233" y="165422"/>
                </a:cubicBezTo>
                <a:close/>
                <a:moveTo>
                  <a:pt x="210294" y="165422"/>
                </a:moveTo>
                <a:cubicBezTo>
                  <a:pt x="187597" y="165422"/>
                  <a:pt x="169404" y="157944"/>
                  <a:pt x="155712" y="142987"/>
                </a:cubicBezTo>
                <a:cubicBezTo>
                  <a:pt x="142094" y="128030"/>
                  <a:pt x="135284" y="108570"/>
                  <a:pt x="135284" y="84609"/>
                </a:cubicBezTo>
                <a:cubicBezTo>
                  <a:pt x="135284" y="58862"/>
                  <a:pt x="142242" y="38323"/>
                  <a:pt x="156158" y="22994"/>
                </a:cubicBezTo>
                <a:cubicBezTo>
                  <a:pt x="170073" y="7665"/>
                  <a:pt x="189012" y="0"/>
                  <a:pt x="212973" y="0"/>
                </a:cubicBezTo>
                <a:cubicBezTo>
                  <a:pt x="235074" y="0"/>
                  <a:pt x="252859" y="7441"/>
                  <a:pt x="266328" y="22324"/>
                </a:cubicBezTo>
                <a:cubicBezTo>
                  <a:pt x="279871" y="37207"/>
                  <a:pt x="286643" y="56666"/>
                  <a:pt x="286643" y="80702"/>
                </a:cubicBezTo>
                <a:cubicBezTo>
                  <a:pt x="286643" y="106821"/>
                  <a:pt x="279722" y="127472"/>
                  <a:pt x="265882" y="142652"/>
                </a:cubicBezTo>
                <a:cubicBezTo>
                  <a:pt x="252041" y="157832"/>
                  <a:pt x="233512" y="165422"/>
                  <a:pt x="210294" y="165422"/>
                </a:cubicBezTo>
                <a:close/>
                <a:moveTo>
                  <a:pt x="211634" y="16966"/>
                </a:moveTo>
                <a:cubicBezTo>
                  <a:pt x="194816" y="16966"/>
                  <a:pt x="181161" y="23031"/>
                  <a:pt x="170669" y="35161"/>
                </a:cubicBezTo>
                <a:cubicBezTo>
                  <a:pt x="160176" y="47290"/>
                  <a:pt x="154931" y="63215"/>
                  <a:pt x="154931" y="82934"/>
                </a:cubicBezTo>
                <a:cubicBezTo>
                  <a:pt x="154931" y="102654"/>
                  <a:pt x="160027" y="118542"/>
                  <a:pt x="170222" y="130597"/>
                </a:cubicBezTo>
                <a:cubicBezTo>
                  <a:pt x="180491" y="142577"/>
                  <a:pt x="193849" y="148568"/>
                  <a:pt x="210294" y="148568"/>
                </a:cubicBezTo>
                <a:cubicBezTo>
                  <a:pt x="227856" y="148568"/>
                  <a:pt x="241697" y="142838"/>
                  <a:pt x="251817" y="131378"/>
                </a:cubicBezTo>
                <a:cubicBezTo>
                  <a:pt x="261937" y="119918"/>
                  <a:pt x="266998" y="103882"/>
                  <a:pt x="266998" y="83269"/>
                </a:cubicBezTo>
                <a:cubicBezTo>
                  <a:pt x="266998" y="62136"/>
                  <a:pt x="262087" y="45802"/>
                  <a:pt x="252264" y="34268"/>
                </a:cubicBezTo>
                <a:cubicBezTo>
                  <a:pt x="242441" y="22733"/>
                  <a:pt x="228898" y="16966"/>
                  <a:pt x="211634" y="16966"/>
                </a:cubicBezTo>
                <a:close/>
                <a:moveTo>
                  <a:pt x="1003581" y="134169"/>
                </a:moveTo>
                <a:lnTo>
                  <a:pt x="1003581" y="156269"/>
                </a:lnTo>
                <a:cubicBezTo>
                  <a:pt x="1005667" y="157684"/>
                  <a:pt x="1008420" y="158986"/>
                  <a:pt x="1011849" y="160177"/>
                </a:cubicBezTo>
                <a:cubicBezTo>
                  <a:pt x="1015345" y="161293"/>
                  <a:pt x="1019031" y="162223"/>
                  <a:pt x="1022898" y="162966"/>
                </a:cubicBezTo>
                <a:cubicBezTo>
                  <a:pt x="1026765" y="163786"/>
                  <a:pt x="1030556" y="164381"/>
                  <a:pt x="1034281" y="164752"/>
                </a:cubicBezTo>
                <a:cubicBezTo>
                  <a:pt x="1038005" y="165199"/>
                  <a:pt x="1041129" y="165422"/>
                  <a:pt x="1043653" y="165422"/>
                </a:cubicBezTo>
                <a:cubicBezTo>
                  <a:pt x="1051245" y="165422"/>
                  <a:pt x="1058465" y="164641"/>
                  <a:pt x="1065313" y="163079"/>
                </a:cubicBezTo>
                <a:cubicBezTo>
                  <a:pt x="1072161" y="161590"/>
                  <a:pt x="1078181" y="159135"/>
                  <a:pt x="1083391" y="155711"/>
                </a:cubicBezTo>
                <a:cubicBezTo>
                  <a:pt x="1088678" y="152288"/>
                  <a:pt x="1092850" y="147861"/>
                  <a:pt x="1095898" y="142429"/>
                </a:cubicBezTo>
                <a:cubicBezTo>
                  <a:pt x="1099022" y="136922"/>
                  <a:pt x="1100584" y="130224"/>
                  <a:pt x="1100584" y="122337"/>
                </a:cubicBezTo>
                <a:cubicBezTo>
                  <a:pt x="1100584" y="116383"/>
                  <a:pt x="1099432" y="111100"/>
                  <a:pt x="1097126" y="106487"/>
                </a:cubicBezTo>
                <a:cubicBezTo>
                  <a:pt x="1094888" y="101873"/>
                  <a:pt x="1091840" y="97669"/>
                  <a:pt x="1087973" y="93873"/>
                </a:cubicBezTo>
                <a:cubicBezTo>
                  <a:pt x="1084106" y="90078"/>
                  <a:pt x="1079600" y="86618"/>
                  <a:pt x="1074467" y="83493"/>
                </a:cubicBezTo>
                <a:cubicBezTo>
                  <a:pt x="1069333" y="80367"/>
                  <a:pt x="1063894" y="77391"/>
                  <a:pt x="1058169" y="74563"/>
                </a:cubicBezTo>
                <a:cubicBezTo>
                  <a:pt x="1052588" y="71810"/>
                  <a:pt x="1047635" y="69280"/>
                  <a:pt x="1043320" y="66973"/>
                </a:cubicBezTo>
                <a:cubicBezTo>
                  <a:pt x="1039081" y="64666"/>
                  <a:pt x="1035471" y="62285"/>
                  <a:pt x="1032499" y="59829"/>
                </a:cubicBezTo>
                <a:cubicBezTo>
                  <a:pt x="1029518" y="57373"/>
                  <a:pt x="1027251" y="54657"/>
                  <a:pt x="1025689" y="51681"/>
                </a:cubicBezTo>
                <a:cubicBezTo>
                  <a:pt x="1024194" y="48704"/>
                  <a:pt x="1023451" y="45169"/>
                  <a:pt x="1023451" y="41077"/>
                </a:cubicBezTo>
                <a:cubicBezTo>
                  <a:pt x="1023451" y="36686"/>
                  <a:pt x="1024460" y="32965"/>
                  <a:pt x="1026470" y="29914"/>
                </a:cubicBezTo>
                <a:cubicBezTo>
                  <a:pt x="1028480" y="26864"/>
                  <a:pt x="1031080" y="24371"/>
                  <a:pt x="1034281" y="22436"/>
                </a:cubicBezTo>
                <a:cubicBezTo>
                  <a:pt x="1037481" y="20501"/>
                  <a:pt x="1041129" y="19124"/>
                  <a:pt x="1045225" y="18306"/>
                </a:cubicBezTo>
                <a:cubicBezTo>
                  <a:pt x="1049311" y="17413"/>
                  <a:pt x="1053407" y="16966"/>
                  <a:pt x="1057502" y="16966"/>
                </a:cubicBezTo>
                <a:cubicBezTo>
                  <a:pt x="1072304" y="16966"/>
                  <a:pt x="1084439" y="20241"/>
                  <a:pt x="1093888" y="26789"/>
                </a:cubicBezTo>
                <a:lnTo>
                  <a:pt x="1093888" y="5693"/>
                </a:lnTo>
                <a:cubicBezTo>
                  <a:pt x="1086668" y="1898"/>
                  <a:pt x="1075171" y="0"/>
                  <a:pt x="1059398" y="0"/>
                </a:cubicBezTo>
                <a:cubicBezTo>
                  <a:pt x="1052473" y="0"/>
                  <a:pt x="1045663" y="856"/>
                  <a:pt x="1038967" y="2567"/>
                </a:cubicBezTo>
                <a:cubicBezTo>
                  <a:pt x="1032347" y="4279"/>
                  <a:pt x="1026432" y="6883"/>
                  <a:pt x="1021222" y="10381"/>
                </a:cubicBezTo>
                <a:cubicBezTo>
                  <a:pt x="1016012" y="13878"/>
                  <a:pt x="1011811" y="18343"/>
                  <a:pt x="1008611" y="23775"/>
                </a:cubicBezTo>
                <a:cubicBezTo>
                  <a:pt x="1005410" y="29133"/>
                  <a:pt x="1003810" y="35458"/>
                  <a:pt x="1003810" y="42751"/>
                </a:cubicBezTo>
                <a:cubicBezTo>
                  <a:pt x="1003810" y="48704"/>
                  <a:pt x="1004810" y="53913"/>
                  <a:pt x="1006820" y="58378"/>
                </a:cubicBezTo>
                <a:cubicBezTo>
                  <a:pt x="1008906" y="62768"/>
                  <a:pt x="1011735" y="66712"/>
                  <a:pt x="1015307" y="70210"/>
                </a:cubicBezTo>
                <a:cubicBezTo>
                  <a:pt x="1018879" y="73707"/>
                  <a:pt x="1023079" y="76907"/>
                  <a:pt x="1027918" y="79809"/>
                </a:cubicBezTo>
                <a:cubicBezTo>
                  <a:pt x="1032756" y="82711"/>
                  <a:pt x="1037967" y="85576"/>
                  <a:pt x="1043548" y="88404"/>
                </a:cubicBezTo>
                <a:cubicBezTo>
                  <a:pt x="1048825" y="91083"/>
                  <a:pt x="1053740" y="93650"/>
                  <a:pt x="1058284" y="96106"/>
                </a:cubicBezTo>
                <a:cubicBezTo>
                  <a:pt x="1062894" y="98487"/>
                  <a:pt x="1066875" y="101017"/>
                  <a:pt x="1070218" y="103696"/>
                </a:cubicBezTo>
                <a:cubicBezTo>
                  <a:pt x="1073571" y="106300"/>
                  <a:pt x="1076181" y="109203"/>
                  <a:pt x="1078038" y="112402"/>
                </a:cubicBezTo>
                <a:cubicBezTo>
                  <a:pt x="1079972" y="115602"/>
                  <a:pt x="1080944" y="119360"/>
                  <a:pt x="1080944" y="123676"/>
                </a:cubicBezTo>
                <a:cubicBezTo>
                  <a:pt x="1080944" y="131713"/>
                  <a:pt x="1078076" y="137889"/>
                  <a:pt x="1072342" y="142206"/>
                </a:cubicBezTo>
                <a:cubicBezTo>
                  <a:pt x="1066685" y="146447"/>
                  <a:pt x="1058093" y="148568"/>
                  <a:pt x="1046558" y="148568"/>
                </a:cubicBezTo>
                <a:cubicBezTo>
                  <a:pt x="1043215" y="148568"/>
                  <a:pt x="1039567" y="148233"/>
                  <a:pt x="1035624" y="147563"/>
                </a:cubicBezTo>
                <a:cubicBezTo>
                  <a:pt x="1031680" y="146893"/>
                  <a:pt x="1027737" y="145963"/>
                  <a:pt x="1023793" y="144773"/>
                </a:cubicBezTo>
                <a:cubicBezTo>
                  <a:pt x="1019917" y="143508"/>
                  <a:pt x="1016202" y="141982"/>
                  <a:pt x="1012630" y="140196"/>
                </a:cubicBezTo>
                <a:cubicBezTo>
                  <a:pt x="1009125" y="138410"/>
                  <a:pt x="1006115" y="136401"/>
                  <a:pt x="1003581" y="134169"/>
                </a:cubicBezTo>
                <a:close/>
                <a:moveTo>
                  <a:pt x="944091" y="19645"/>
                </a:moveTo>
                <a:lnTo>
                  <a:pt x="990304" y="19645"/>
                </a:lnTo>
                <a:lnTo>
                  <a:pt x="990304" y="2679"/>
                </a:lnTo>
                <a:lnTo>
                  <a:pt x="879239" y="2679"/>
                </a:lnTo>
                <a:lnTo>
                  <a:pt x="879239" y="19645"/>
                </a:lnTo>
                <a:lnTo>
                  <a:pt x="925339" y="19645"/>
                </a:lnTo>
                <a:lnTo>
                  <a:pt x="925339" y="162744"/>
                </a:lnTo>
                <a:lnTo>
                  <a:pt x="944091" y="162744"/>
                </a:lnTo>
                <a:lnTo>
                  <a:pt x="944091" y="19645"/>
                </a:lnTo>
                <a:close/>
                <a:moveTo>
                  <a:pt x="853678" y="162744"/>
                </a:moveTo>
                <a:lnTo>
                  <a:pt x="830685" y="162744"/>
                </a:lnTo>
                <a:lnTo>
                  <a:pt x="748308" y="35161"/>
                </a:lnTo>
                <a:cubicBezTo>
                  <a:pt x="746224" y="31961"/>
                  <a:pt x="744513" y="28612"/>
                  <a:pt x="743174" y="25115"/>
                </a:cubicBezTo>
                <a:lnTo>
                  <a:pt x="742503" y="25115"/>
                </a:lnTo>
                <a:cubicBezTo>
                  <a:pt x="743099" y="28538"/>
                  <a:pt x="743397" y="35868"/>
                  <a:pt x="743397" y="47104"/>
                </a:cubicBezTo>
                <a:lnTo>
                  <a:pt x="743397" y="162744"/>
                </a:lnTo>
                <a:lnTo>
                  <a:pt x="724644" y="162744"/>
                </a:lnTo>
                <a:lnTo>
                  <a:pt x="724644" y="2679"/>
                </a:lnTo>
                <a:lnTo>
                  <a:pt x="748977" y="2679"/>
                </a:lnTo>
                <a:lnTo>
                  <a:pt x="829122" y="128253"/>
                </a:lnTo>
                <a:cubicBezTo>
                  <a:pt x="832471" y="133462"/>
                  <a:pt x="834628" y="137034"/>
                  <a:pt x="835596" y="138968"/>
                </a:cubicBezTo>
                <a:lnTo>
                  <a:pt x="836042" y="138968"/>
                </a:lnTo>
                <a:cubicBezTo>
                  <a:pt x="835298" y="134354"/>
                  <a:pt x="834926" y="126504"/>
                  <a:pt x="834926" y="115416"/>
                </a:cubicBezTo>
                <a:lnTo>
                  <a:pt x="834926" y="2679"/>
                </a:lnTo>
                <a:lnTo>
                  <a:pt x="853678" y="2679"/>
                </a:lnTo>
                <a:lnTo>
                  <a:pt x="853678" y="162744"/>
                </a:lnTo>
                <a:close/>
                <a:moveTo>
                  <a:pt x="609005" y="162744"/>
                </a:moveTo>
                <a:lnTo>
                  <a:pt x="693837" y="162744"/>
                </a:lnTo>
                <a:lnTo>
                  <a:pt x="693837" y="145778"/>
                </a:lnTo>
                <a:lnTo>
                  <a:pt x="627757" y="145778"/>
                </a:lnTo>
                <a:lnTo>
                  <a:pt x="627757" y="89743"/>
                </a:lnTo>
                <a:lnTo>
                  <a:pt x="685577" y="89743"/>
                </a:lnTo>
                <a:lnTo>
                  <a:pt x="685577" y="72889"/>
                </a:lnTo>
                <a:lnTo>
                  <a:pt x="627757" y="72889"/>
                </a:lnTo>
                <a:lnTo>
                  <a:pt x="627757" y="19645"/>
                </a:lnTo>
                <a:lnTo>
                  <a:pt x="690265" y="19645"/>
                </a:lnTo>
                <a:lnTo>
                  <a:pt x="690265" y="2679"/>
                </a:lnTo>
                <a:lnTo>
                  <a:pt x="609005" y="2679"/>
                </a:lnTo>
                <a:lnTo>
                  <a:pt x="609005" y="162744"/>
                </a:lnTo>
                <a:close/>
                <a:moveTo>
                  <a:pt x="583778" y="19645"/>
                </a:moveTo>
                <a:lnTo>
                  <a:pt x="537567" y="19645"/>
                </a:lnTo>
                <a:lnTo>
                  <a:pt x="537567" y="162744"/>
                </a:lnTo>
                <a:lnTo>
                  <a:pt x="518815" y="162744"/>
                </a:lnTo>
                <a:lnTo>
                  <a:pt x="518815" y="19645"/>
                </a:lnTo>
                <a:lnTo>
                  <a:pt x="472715" y="19645"/>
                </a:lnTo>
                <a:lnTo>
                  <a:pt x="472715" y="2679"/>
                </a:lnTo>
                <a:lnTo>
                  <a:pt x="583778" y="2679"/>
                </a:lnTo>
                <a:lnTo>
                  <a:pt x="583778" y="19645"/>
                </a:lnTo>
                <a:close/>
                <a:moveTo>
                  <a:pt x="424160" y="162744"/>
                </a:moveTo>
                <a:lnTo>
                  <a:pt x="447154" y="162744"/>
                </a:lnTo>
                <a:lnTo>
                  <a:pt x="447154" y="2679"/>
                </a:lnTo>
                <a:lnTo>
                  <a:pt x="428402" y="2679"/>
                </a:lnTo>
                <a:lnTo>
                  <a:pt x="428402" y="115416"/>
                </a:lnTo>
                <a:cubicBezTo>
                  <a:pt x="428402" y="126504"/>
                  <a:pt x="428774" y="134354"/>
                  <a:pt x="429518" y="138968"/>
                </a:cubicBezTo>
                <a:lnTo>
                  <a:pt x="429072" y="138968"/>
                </a:lnTo>
                <a:cubicBezTo>
                  <a:pt x="428104" y="137034"/>
                  <a:pt x="425946" y="133462"/>
                  <a:pt x="422597" y="128253"/>
                </a:cubicBezTo>
                <a:lnTo>
                  <a:pt x="342453" y="2679"/>
                </a:lnTo>
                <a:lnTo>
                  <a:pt x="318120" y="2679"/>
                </a:lnTo>
                <a:lnTo>
                  <a:pt x="318120" y="162744"/>
                </a:lnTo>
                <a:lnTo>
                  <a:pt x="336872" y="162744"/>
                </a:lnTo>
                <a:lnTo>
                  <a:pt x="336872" y="47104"/>
                </a:lnTo>
                <a:cubicBezTo>
                  <a:pt x="336872" y="35868"/>
                  <a:pt x="336575" y="28538"/>
                  <a:pt x="335980" y="25115"/>
                </a:cubicBezTo>
                <a:lnTo>
                  <a:pt x="336649" y="25115"/>
                </a:lnTo>
                <a:cubicBezTo>
                  <a:pt x="337989" y="28612"/>
                  <a:pt x="339700" y="31961"/>
                  <a:pt x="341783" y="35161"/>
                </a:cubicBezTo>
                <a:lnTo>
                  <a:pt x="424160" y="162744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7708572" y="2343200"/>
            <a:ext cx="2880000" cy="1081088"/>
          </a:xfrm>
        </p:spPr>
        <p:txBody>
          <a:bodyPr wrap="square" anchor="b">
            <a:normAutofit/>
          </a:bodyPr>
          <a:lstStyle>
            <a:lvl1pPr algn="ctr">
              <a:defRPr sz="430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 dirty="0"/>
              <a:t>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36_#color-2083&amp;10108"/>
          <p:cNvSpPr/>
          <p:nvPr userDrawn="1">
            <p:custDataLst>
              <p:tags r:id="rId1"/>
            </p:custDataLst>
          </p:nvPr>
        </p:nvSpPr>
        <p:spPr>
          <a:xfrm>
            <a:off x="0" y="566928"/>
            <a:ext cx="5422392" cy="6291072"/>
          </a:xfrm>
          <a:custGeom>
            <a:avLst/>
            <a:gdLst/>
            <a:ahLst/>
            <a:cxnLst/>
            <a:rect l="l" t="t" r="r" b="b"/>
            <a:pathLst>
              <a:path w="5422392" h="6291072">
                <a:moveTo>
                  <a:pt x="4425696" y="6291072"/>
                </a:moveTo>
                <a:lnTo>
                  <a:pt x="0" y="6291072"/>
                </a:lnTo>
                <a:lnTo>
                  <a:pt x="0" y="393192"/>
                </a:lnTo>
                <a:cubicBezTo>
                  <a:pt x="502920" y="137160"/>
                  <a:pt x="1069848" y="0"/>
                  <a:pt x="1673352" y="0"/>
                </a:cubicBezTo>
                <a:cubicBezTo>
                  <a:pt x="3739896" y="0"/>
                  <a:pt x="5422392" y="1673352"/>
                  <a:pt x="5422392" y="3749040"/>
                </a:cubicBezTo>
                <a:cubicBezTo>
                  <a:pt x="5422392" y="4727448"/>
                  <a:pt x="5047488" y="5614416"/>
                  <a:pt x="4425696" y="6291072"/>
                </a:cubicBezTo>
              </a:path>
            </a:pathLst>
          </a:custGeom>
          <a:solidFill>
            <a:schemeClr val="accent1"/>
          </a:solidFill>
        </p:spPr>
      </p:sp>
      <p:sp>
        <p:nvSpPr>
          <p:cNvPr id="9" name="Ellipse 38_#color_#strokes-2083&amp;10111"/>
          <p:cNvSpPr/>
          <p:nvPr userDrawn="1">
            <p:custDataLst>
              <p:tags r:id="rId2"/>
            </p:custDataLst>
          </p:nvPr>
        </p:nvSpPr>
        <p:spPr>
          <a:xfrm>
            <a:off x="11314176" y="1463040"/>
            <a:ext cx="877824" cy="1399032"/>
          </a:xfrm>
          <a:custGeom>
            <a:avLst/>
            <a:gdLst/>
            <a:ahLst/>
            <a:cxnLst/>
            <a:rect l="l" t="t" r="r" b="b"/>
            <a:pathLst>
              <a:path w="877824" h="1399032">
                <a:moveTo>
                  <a:pt x="877824" y="18288"/>
                </a:moveTo>
                <a:lnTo>
                  <a:pt x="877824" y="1371600"/>
                </a:lnTo>
                <a:cubicBezTo>
                  <a:pt x="822960" y="1389888"/>
                  <a:pt x="758952" y="1399032"/>
                  <a:pt x="694944" y="1399032"/>
                </a:cubicBezTo>
                <a:cubicBezTo>
                  <a:pt x="310896" y="1399032"/>
                  <a:pt x="0" y="1088136"/>
                  <a:pt x="0" y="694944"/>
                </a:cubicBezTo>
                <a:cubicBezTo>
                  <a:pt x="0" y="310896"/>
                  <a:pt x="310896" y="0"/>
                  <a:pt x="694944" y="0"/>
                </a:cubicBezTo>
                <a:cubicBezTo>
                  <a:pt x="758952" y="0"/>
                  <a:pt x="822960" y="9144"/>
                  <a:pt x="877824" y="18288"/>
                </a:cubicBezTo>
              </a:path>
            </a:pathLst>
          </a:custGeom>
          <a:solidFill>
            <a:schemeClr val="accent1"/>
          </a:solidFill>
        </p:spPr>
      </p:sp>
      <p:sp>
        <p:nvSpPr>
          <p:cNvPr id="10" name="Ellipse 39_#color_#strokes-2082&amp;9935"/>
          <p:cNvSpPr/>
          <p:nvPr userDrawn="1">
            <p:custDataLst>
              <p:tags r:id="rId3"/>
            </p:custDataLst>
          </p:nvPr>
        </p:nvSpPr>
        <p:spPr>
          <a:xfrm>
            <a:off x="10131552" y="301752"/>
            <a:ext cx="530352" cy="530352"/>
          </a:xfrm>
          <a:prstGeom prst="ellipse">
            <a:avLst/>
          </a:prstGeom>
          <a:solidFill>
            <a:schemeClr val="tx2">
              <a:alpha val="43000"/>
            </a:schemeClr>
          </a:solidFill>
        </p:spPr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018693" y="2268692"/>
            <a:ext cx="5230368" cy="2789863"/>
          </a:xfrm>
        </p:spPr>
        <p:txBody>
          <a:bodyPr wrap="square" anchor="ctr" anchorCtr="0">
            <a:normAutofit/>
          </a:bodyPr>
          <a:lstStyle>
            <a:lvl1pPr algn="l">
              <a:defRPr sz="600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 dirty="0"/>
              <a:t>编辑母版标题</a:t>
            </a:r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130518" y="1055963"/>
            <a:ext cx="4402908" cy="4700971"/>
          </a:xfrm>
        </p:spPr>
        <p:txBody>
          <a:bodyPr wrap="square" anchor="ctr" anchorCtr="0">
            <a:normAutofit/>
          </a:bodyPr>
          <a:lstStyle>
            <a:lvl1pPr marL="0" indent="0" algn="ctr">
              <a:buNone/>
              <a:defRPr sz="15300" b="1">
                <a:solidFill>
                  <a:srgbClr val="FFFFFF"/>
                </a:solidFill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pPr lvl="0"/>
            <a:r>
              <a:rPr lang="zh-CN" altLang="en-US" dirty="0"/>
              <a:t>编号</a:t>
            </a:r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  <p:custDataLst>
              <p:tags r:id="rId2"/>
            </p:custDataLst>
          </p:nvPr>
        </p:nvSpPr>
        <p:spPr>
          <a:xfrm>
            <a:off x="694800" y="1364400"/>
            <a:ext cx="5181600" cy="4813200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r>
              <a:rPr lang="en-US" altLang="zh-CN" dirty="0"/>
              <a:t> 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313200" y="1364400"/>
            <a:ext cx="5181600" cy="4813200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4800" y="360000"/>
            <a:ext cx="10800000" cy="720000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zh-CN" altLang="en-US" dirty="0"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94800" y="1364400"/>
            <a:ext cx="5157787" cy="540000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n-ea"/>
                <a:ea typeface="+mn-ea"/>
                <a:cs typeface="+mn-ea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4800" y="2061275"/>
            <a:ext cx="5157787" cy="4128388"/>
          </a:xfrm>
        </p:spPr>
        <p:txBody>
          <a:bodyPr wrap="square">
            <a:normAutofit/>
          </a:bodyPr>
          <a:lstStyle>
            <a:lvl1pPr>
              <a:defRPr sz="2200"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311612" y="1364400"/>
            <a:ext cx="5183188" cy="540000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>
                <a:latin typeface="+mn-ea"/>
                <a:ea typeface="+mn-ea"/>
                <a:cs typeface="+mn-ea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311612" y="2061275"/>
            <a:ext cx="5183188" cy="4128388"/>
          </a:xfrm>
        </p:spPr>
        <p:txBody>
          <a:bodyPr wrap="square">
            <a:normAutofit/>
          </a:bodyPr>
          <a:lstStyle>
            <a:lvl1pPr>
              <a:defRPr sz="2200"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  <a:t>2025/12/10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838200" y="360000"/>
            <a:ext cx="10515600" cy="5817600"/>
          </a:xfrm>
        </p:spPr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  <a:lvl2pPr>
              <a:defRPr>
                <a:latin typeface="+mn-ea"/>
                <a:ea typeface="+mn-ea"/>
                <a:cs typeface="+mn-ea"/>
                <a:sym typeface="+mn-ea"/>
              </a:defRPr>
            </a:lvl2pPr>
            <a:lvl3pPr>
              <a:defRPr>
                <a:latin typeface="+mn-ea"/>
                <a:ea typeface="+mn-ea"/>
                <a:cs typeface="+mn-ea"/>
                <a:sym typeface="+mn-ea"/>
              </a:defRPr>
            </a:lvl3pPr>
            <a:lvl4pPr>
              <a:defRPr>
                <a:latin typeface="+mn-ea"/>
                <a:ea typeface="+mn-ea"/>
                <a:cs typeface="+mn-ea"/>
                <a:sym typeface="+mn-ea"/>
              </a:defRPr>
            </a:lvl4pPr>
            <a:lvl5pPr>
              <a:defRPr>
                <a:latin typeface="+mn-ea"/>
                <a:ea typeface="+mn-ea"/>
                <a:cs typeface="+mn-ea"/>
                <a:sym typeface="+mn-ea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5592522B-0F24-4480-B9DD-A9474A6880D6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n-ea"/>
                <a:ea typeface="+mn-ea"/>
                <a:cs typeface="+mn-ea"/>
                <a:sym typeface="+mn-ea"/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20" Type="http://schemas.openxmlformats.org/officeDocument/2006/relationships/tags" Target="../tags/tag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37 (Stroke)_#color-2083&amp;10114"/>
          <p:cNvSpPr/>
          <p:nvPr userDrawn="1">
            <p:custDataLst>
              <p:tags r:id="rId13"/>
            </p:custDataLst>
          </p:nvPr>
        </p:nvSpPr>
        <p:spPr>
          <a:xfrm>
            <a:off x="10497312" y="0"/>
            <a:ext cx="1691640" cy="1591056"/>
          </a:xfrm>
          <a:custGeom>
            <a:avLst/>
            <a:gdLst/>
            <a:ahLst/>
            <a:cxnLst/>
            <a:rect l="l" t="t" r="r" b="b"/>
            <a:pathLst>
              <a:path w="1691640" h="1591056">
                <a:moveTo>
                  <a:pt x="402336" y="0"/>
                </a:moveTo>
                <a:cubicBezTo>
                  <a:pt x="374904" y="82296"/>
                  <a:pt x="365760" y="164592"/>
                  <a:pt x="365760" y="246888"/>
                </a:cubicBezTo>
                <a:cubicBezTo>
                  <a:pt x="365760" y="786384"/>
                  <a:pt x="804672" y="1225296"/>
                  <a:pt x="1344168" y="1225296"/>
                </a:cubicBezTo>
                <a:cubicBezTo>
                  <a:pt x="1472184" y="1225296"/>
                  <a:pt x="1591056" y="1207008"/>
                  <a:pt x="1691640" y="1161288"/>
                </a:cubicBezTo>
                <a:lnTo>
                  <a:pt x="1691640" y="1545336"/>
                </a:lnTo>
                <a:cubicBezTo>
                  <a:pt x="1581912" y="1581912"/>
                  <a:pt x="1463040" y="1591056"/>
                  <a:pt x="1344168" y="1591056"/>
                </a:cubicBezTo>
                <a:cubicBezTo>
                  <a:pt x="603504" y="1591056"/>
                  <a:pt x="0" y="987552"/>
                  <a:pt x="0" y="246888"/>
                </a:cubicBezTo>
                <a:cubicBezTo>
                  <a:pt x="0" y="164592"/>
                  <a:pt x="9144" y="82296"/>
                  <a:pt x="18288" y="0"/>
                </a:cubicBezTo>
                <a:lnTo>
                  <a:pt x="402336" y="0"/>
                </a:lnTo>
              </a:path>
            </a:pathLst>
          </a:custGeom>
          <a:solidFill>
            <a:schemeClr val="accent1"/>
          </a:solidFill>
        </p:spPr>
      </p:sp>
      <p:sp>
        <p:nvSpPr>
          <p:cNvPr id="13" name="Ellipse 36-2083&amp;10117"/>
          <p:cNvSpPr/>
          <p:nvPr userDrawn="1">
            <p:custDataLst>
              <p:tags r:id="rId14"/>
            </p:custDataLst>
          </p:nvPr>
        </p:nvSpPr>
        <p:spPr>
          <a:xfrm>
            <a:off x="905256" y="5687568"/>
            <a:ext cx="2715768" cy="1170432"/>
          </a:xfrm>
          <a:custGeom>
            <a:avLst/>
            <a:gdLst/>
            <a:ahLst/>
            <a:cxnLst/>
            <a:rect l="l" t="t" r="r" b="b"/>
            <a:pathLst>
              <a:path w="2715768" h="1170432">
                <a:moveTo>
                  <a:pt x="2715768" y="1170432"/>
                </a:moveTo>
                <a:lnTo>
                  <a:pt x="0" y="1170432"/>
                </a:lnTo>
                <a:cubicBezTo>
                  <a:pt x="100584" y="502920"/>
                  <a:pt x="667512" y="0"/>
                  <a:pt x="1353312" y="0"/>
                </a:cubicBezTo>
                <a:cubicBezTo>
                  <a:pt x="2048256" y="0"/>
                  <a:pt x="2615184" y="502920"/>
                  <a:pt x="2715768" y="1170432"/>
                </a:cubicBezTo>
              </a:path>
            </a:pathLst>
          </a:custGeom>
          <a:solidFill>
            <a:schemeClr val="tx2">
              <a:alpha val="5000"/>
            </a:schemeClr>
          </a:solidFill>
        </p:spPr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9480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94800" y="1364400"/>
            <a:ext cx="10800000" cy="48132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948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  <a:t>2025/12/10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751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7" Type="http://schemas.openxmlformats.org/officeDocument/2006/relationships/image" Target="../media/image1.png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5.xml"/><Relationship Id="rId4" Type="http://schemas.openxmlformats.org/officeDocument/2006/relationships/tags" Target="../tags/tag8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image" Target="../media/image3.png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../media/image2.png"/><Relationship Id="rId2" Type="http://schemas.openxmlformats.org/officeDocument/2006/relationships/tags" Target="../tags/tag87.xml"/><Relationship Id="rId16" Type="http://schemas.openxmlformats.org/officeDocument/2006/relationships/image" Target="../media/image6.png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90.xml"/><Relationship Id="rId15" Type="http://schemas.openxmlformats.org/officeDocument/2006/relationships/image" Target="../media/image5.png"/><Relationship Id="rId10" Type="http://schemas.openxmlformats.org/officeDocument/2006/relationships/tags" Target="../tags/tag95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副标题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5190186" y="4289247"/>
            <a:ext cx="2743200" cy="142897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 err="1" smtClean="0">
                <a:solidFill>
                  <a:schemeClr val="tx1"/>
                </a:solidFill>
                <a:sym typeface="+mn-ea"/>
              </a:rPr>
              <a:t>Jingru</a:t>
            </a:r>
            <a:r>
              <a:rPr lang="en-US" altLang="zh-CN" b="1" dirty="0" smtClean="0">
                <a:solidFill>
                  <a:schemeClr val="tx1"/>
                </a:solidFill>
                <a:sym typeface="+mn-ea"/>
              </a:rPr>
              <a:t> Zhang</a:t>
            </a:r>
          </a:p>
          <a:p>
            <a:r>
              <a:rPr lang="en-US" altLang="zh-CN" b="1" dirty="0" smtClean="0">
                <a:solidFill>
                  <a:schemeClr val="tx1"/>
                </a:solidFill>
                <a:sym typeface="+mn-ea"/>
              </a:rPr>
              <a:t>IHEP</a:t>
            </a:r>
            <a:endParaRPr lang="zh-CN" altLang="en-US" b="1" dirty="0" smtClean="0">
              <a:solidFill>
                <a:schemeClr val="tx1"/>
              </a:solidFill>
              <a:sym typeface="+mn-ea"/>
            </a:endParaRPr>
          </a:p>
          <a:p>
            <a:r>
              <a:rPr lang="en-US" altLang="zh-CN" b="1" dirty="0" smtClean="0">
                <a:solidFill>
                  <a:schemeClr val="tx1"/>
                </a:solidFill>
                <a:sym typeface="+mn-ea"/>
              </a:rPr>
              <a:t>2025.12.10</a:t>
            </a:r>
            <a:endParaRPr lang="en-US" altLang="zh-CN" sz="1600" b="1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4" name="标题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1870709" y="1862454"/>
            <a:ext cx="9467850" cy="2052723"/>
          </a:xfrm>
        </p:spPr>
        <p:txBody>
          <a:bodyPr wrap="square">
            <a:normAutofit/>
          </a:bodyPr>
          <a:lstStyle/>
          <a:p>
            <a:pPr algn="ctr"/>
            <a:r>
              <a:rPr lang="en-US" altLang="en-US" sz="4000" dirty="0" smtClean="0"/>
              <a:t>C-band cool copper parallel coupling accelerating structure</a:t>
            </a:r>
            <a:br>
              <a:rPr lang="en-US" altLang="en-US" sz="4000" dirty="0" smtClean="0"/>
            </a:br>
            <a:endParaRPr lang="zh-CN" altLang="en-US" sz="40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altLang="zh-CN" dirty="0" smtClean="0">
                <a:sym typeface="+mn-ea"/>
              </a:rPr>
              <a:t>Cavity design</a:t>
            </a:r>
            <a:endParaRPr lang="zh-CN" altLang="en-US" dirty="0">
              <a:sym typeface="+mn-ea"/>
            </a:endParaRPr>
          </a:p>
        </p:txBody>
      </p:sp>
      <p:graphicFrame>
        <p:nvGraphicFramePr>
          <p:cNvPr id="12" name="表格 11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042779543"/>
              </p:ext>
            </p:extLst>
          </p:nvPr>
        </p:nvGraphicFramePr>
        <p:xfrm>
          <a:off x="5154894" y="1363980"/>
          <a:ext cx="6520180" cy="4813300"/>
        </p:xfrm>
        <a:graphic>
          <a:graphicData uri="http://schemas.openxmlformats.org/drawingml/2006/table">
            <a:tbl>
              <a:tblPr/>
              <a:tblGrid>
                <a:gridCol w="2645410"/>
                <a:gridCol w="2140585"/>
                <a:gridCol w="1734185"/>
              </a:tblGrid>
              <a:tr h="259715">
                <a:tc gridSpan="3"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Single cell parameters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248285">
                <a:tc>
                  <a:txBody>
                    <a:bodyPr/>
                    <a:lstStyle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RF Parameter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value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Unit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920">
                <a:tc>
                  <a:txBody>
                    <a:bodyPr/>
                    <a:lstStyle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Temperature T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77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K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920">
                <a:tc>
                  <a:txBody>
                    <a:bodyPr/>
                    <a:lstStyle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Frequency f</a:t>
                      </a:r>
                      <a:r>
                        <a:rPr lang="en-US" altLang="zh-CN" sz="1200" baseline="-25000"/>
                        <a:t>0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5712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MHz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285">
                <a:tc>
                  <a:txBody>
                    <a:bodyPr/>
                    <a:lstStyle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dirty="0"/>
                        <a:t>Working mode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π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----</a:t>
                      </a:r>
                      <a:r>
                        <a:rPr lang="zh-CN" sz="1200"/>
                        <a:t>　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Aperture 2a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5.25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mm</a:t>
                      </a:r>
                      <a:r>
                        <a:rPr lang="zh-CN" sz="1200"/>
                        <a:t>　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5910">
                <a:tc>
                  <a:txBody>
                    <a:bodyPr/>
                    <a:lstStyle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Diameter 2b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39.687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mm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8285">
                <a:tc>
                  <a:txBody>
                    <a:bodyPr/>
                    <a:lstStyle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Nose distance D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18.13</a:t>
                      </a:r>
                      <a:r>
                        <a:rPr lang="zh-CN" sz="1200"/>
                        <a:t>　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 mm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Cell length p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/>
                        <a:t>　</a:t>
                      </a:r>
                      <a:r>
                        <a:rPr lang="en-US" altLang="zh-CN" sz="1200"/>
                        <a:t>26.243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/>
                        <a:t>　</a:t>
                      </a:r>
                      <a:r>
                        <a:rPr lang="en-US" altLang="zh-CN" sz="1200"/>
                        <a:t>mm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5910">
                <a:tc>
                  <a:txBody>
                    <a:bodyPr/>
                    <a:lstStyle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Copper conductivity 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2.7*2.7*5.8*10</a:t>
                      </a:r>
                      <a:r>
                        <a:rPr lang="en-US" altLang="zh-CN" sz="1200" baseline="30000"/>
                        <a:t>7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S/m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6545">
                <a:tc>
                  <a:txBody>
                    <a:bodyPr/>
                    <a:lstStyle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Quality factor  Q</a:t>
                      </a:r>
                      <a:r>
                        <a:rPr lang="en-US" altLang="zh-CN" sz="1200" baseline="-25000"/>
                        <a:t>0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34289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----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1955">
                <a:tc>
                  <a:txBody>
                    <a:bodyPr/>
                    <a:lstStyle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Shunt Impedance 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324.7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MΩ/m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Rs*p /Q</a:t>
                      </a:r>
                      <a:r>
                        <a:rPr lang="en-US" altLang="zh-CN" sz="1200" baseline="-25000"/>
                        <a:t>0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248.5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Ω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5910">
                <a:tc>
                  <a:txBody>
                    <a:bodyPr/>
                    <a:lstStyle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Filling time T</a:t>
                      </a:r>
                      <a:r>
                        <a:rPr lang="en-US" altLang="zh-CN" sz="1200" baseline="-25000"/>
                        <a:t>f </a:t>
                      </a:r>
                      <a:r>
                        <a:rPr lang="zh-CN" sz="1200"/>
                        <a:t>（</a:t>
                      </a:r>
                      <a:r>
                        <a:rPr lang="en-US" altLang="zh-CN" sz="1200"/>
                        <a:t>0.9</a:t>
                      </a:r>
                      <a:r>
                        <a:rPr lang="zh-CN" sz="1200"/>
                        <a:t>）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2.3</a:t>
                      </a:r>
                      <a:r>
                        <a:rPr lang="zh-CN" sz="1200"/>
                        <a:t>　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/>
                        <a:t>　</a:t>
                      </a:r>
                      <a:r>
                        <a:rPr lang="en-US" altLang="zh-CN" sz="1200"/>
                        <a:t>us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Ep/E</a:t>
                      </a:r>
                      <a:r>
                        <a:rPr lang="en-US" altLang="zh-CN" sz="1200" baseline="-25000"/>
                        <a:t>0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2.26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----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5910">
                <a:tc>
                  <a:txBody>
                    <a:bodyPr/>
                    <a:lstStyle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Rsurf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7.3*10</a:t>
                      </a:r>
                      <a:r>
                        <a:rPr lang="en-US" altLang="zh-CN" sz="1200" baseline="30000"/>
                        <a:t>-3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Ω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G=Rsurf*Q</a:t>
                      </a:r>
                      <a:r>
                        <a:rPr lang="en-US" altLang="zh-CN" sz="1200" baseline="-25000"/>
                        <a:t>0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232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dirty="0"/>
                        <a:t>Ω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437640" y="3142615"/>
            <a:ext cx="1922145" cy="2103755"/>
          </a:xfrm>
          <a:prstGeom prst="rect">
            <a:avLst/>
          </a:prstGeom>
        </p:spPr>
      </p:pic>
      <p:sp>
        <p:nvSpPr>
          <p:cNvPr id="4" name="内容占位符 2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838200" y="1494790"/>
            <a:ext cx="10515600" cy="468249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sym typeface="+mn-ea"/>
              </a:rPr>
              <a:t>Single cavity parameters</a:t>
            </a:r>
            <a:endParaRPr lang="zh-CN" altLang="en-US" dirty="0">
              <a:solidFill>
                <a:schemeClr val="tx1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wrap="square" lIns="0" tIns="0" rIns="0" bIns="0" rtlCol="0" anchor="b">
            <a:normAutofit/>
          </a:bodyPr>
          <a:lstStyle>
            <a:lvl1pPr>
              <a:defRPr>
                <a:latin typeface="+mj-ea"/>
                <a:ea typeface="+mj-ea"/>
                <a:cs typeface="+mj-ea"/>
                <a:sym typeface="+mj-ea"/>
              </a:defRPr>
            </a:lvl1pPr>
          </a:lstStyle>
          <a:p>
            <a:pPr lvl="0" algn="l">
              <a:buClrTx/>
              <a:buSzTx/>
              <a:buFontTx/>
            </a:pPr>
            <a:r>
              <a:rPr lang="en-US" altLang="zh-CN" dirty="0" smtClean="0">
                <a:sym typeface="+mn-ea"/>
              </a:rPr>
              <a:t>Cavity design </a:t>
            </a:r>
            <a:r>
              <a:rPr lang="zh-CN" altLang="en-US" dirty="0" smtClean="0">
                <a:sym typeface="+mn-ea"/>
              </a:rPr>
              <a:t>（</a:t>
            </a:r>
            <a:r>
              <a:rPr lang="en-US" altLang="zh-CN" dirty="0" smtClean="0">
                <a:sym typeface="+mn-ea"/>
              </a:rPr>
              <a:t>@77K</a:t>
            </a:r>
            <a:r>
              <a:rPr lang="zh-CN" altLang="en-US" dirty="0" smtClean="0">
                <a:sym typeface="+mn-ea"/>
              </a:rPr>
              <a:t>）</a:t>
            </a:r>
            <a:endParaRPr lang="zh-CN" altLang="en-US" dirty="0">
              <a:sym typeface="+mn-ea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134897595"/>
              </p:ext>
            </p:extLst>
          </p:nvPr>
        </p:nvGraphicFramePr>
        <p:xfrm>
          <a:off x="1103947" y="1713874"/>
          <a:ext cx="4869815" cy="2474595"/>
        </p:xfrm>
        <a:graphic>
          <a:graphicData uri="http://schemas.openxmlformats.org/drawingml/2006/table">
            <a:tbl>
              <a:tblPr/>
              <a:tblGrid>
                <a:gridCol w="2226310"/>
                <a:gridCol w="1460500"/>
                <a:gridCol w="1183005"/>
              </a:tblGrid>
              <a:tr h="204470">
                <a:tc gridSpan="3"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1200" dirty="0"/>
                        <a:t>The parameters with coupler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3835">
                <a:tc>
                  <a:txBody>
                    <a:bodyPr/>
                    <a:lstStyle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RF Parameter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value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Unit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205">
                <a:tc>
                  <a:txBody>
                    <a:bodyPr/>
                    <a:lstStyle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Coupling coeficient β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1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3205">
                <a:tc>
                  <a:txBody>
                    <a:bodyPr/>
                    <a:lstStyle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dirty="0"/>
                        <a:t>Quality factor with coupler Q</a:t>
                      </a:r>
                      <a:r>
                        <a:rPr lang="en-US" altLang="zh-CN" sz="1200" baseline="-25000" dirty="0"/>
                        <a:t>0total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altLang="zh-CN" sz="1200" b="1">
                          <a:solidFill>
                            <a:srgbClr val="FF0000"/>
                          </a:solidFill>
                        </a:rPr>
                        <a:t>34079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----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8940">
                <a:tc>
                  <a:txBody>
                    <a:bodyPr/>
                    <a:lstStyle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Efficient shunt Impedance with coupler Rs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altLang="zh-CN" sz="1200" b="1">
                          <a:solidFill>
                            <a:srgbClr val="FF0000"/>
                          </a:solidFill>
                        </a:rPr>
                        <a:t>323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MΩ/m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3380">
                <a:tc>
                  <a:txBody>
                    <a:bodyPr/>
                    <a:lstStyle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Filling time T</a:t>
                      </a:r>
                      <a:r>
                        <a:rPr lang="en-US" altLang="zh-CN" sz="1200" baseline="-25000"/>
                        <a:t>f </a:t>
                      </a:r>
                      <a:r>
                        <a:rPr lang="zh-CN" sz="1200"/>
                        <a:t>（</a:t>
                      </a:r>
                      <a:r>
                        <a:rPr lang="en-US" altLang="zh-CN" sz="1200"/>
                        <a:t>0.9</a:t>
                      </a:r>
                      <a:r>
                        <a:rPr lang="zh-CN" sz="1200"/>
                        <a:t>）</a:t>
                      </a:r>
                      <a:r>
                        <a:rPr lang="en-US" altLang="zh-CN" sz="1200"/>
                        <a:t>with coupler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>
                        <a:buClrTx/>
                        <a:buSzTx/>
                        <a:buFontTx/>
                      </a:pPr>
                      <a:r>
                        <a:rPr lang="en-US" altLang="zh-CN" sz="1200" b="1">
                          <a:solidFill>
                            <a:srgbClr val="FF0000"/>
                          </a:solidFill>
                        </a:rPr>
                        <a:t>2.3　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zh-CN" sz="1200"/>
                        <a:t>　</a:t>
                      </a:r>
                      <a:r>
                        <a:rPr lang="en-US" altLang="zh-CN" sz="1200"/>
                        <a:t>us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8305">
                <a:tc>
                  <a:txBody>
                    <a:bodyPr/>
                    <a:lstStyle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maximum surface magnetic field  with coupler Hcoup/Hp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1.2</a:t>
                      </a:r>
                      <a:r>
                        <a:rPr lang="zh-CN" sz="1200"/>
                        <a:t>　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----</a:t>
                      </a:r>
                      <a:r>
                        <a:rPr lang="zh-CN" sz="1200"/>
                        <a:t>　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Hcoup*Z</a:t>
                      </a:r>
                      <a:r>
                        <a:rPr lang="en-US" altLang="zh-CN" sz="1200" baseline="-25000"/>
                        <a:t>0</a:t>
                      </a:r>
                      <a:r>
                        <a:rPr lang="en-US" altLang="zh-CN" sz="1200"/>
                        <a:t>/E</a:t>
                      </a:r>
                      <a:r>
                        <a:rPr lang="en-US" altLang="zh-CN" sz="1200" baseline="-25000"/>
                        <a:t>0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1.46</a:t>
                      </a:r>
                      <a:r>
                        <a:rPr lang="zh-CN" sz="1200"/>
                        <a:t>　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dirty="0"/>
                        <a:t>----</a:t>
                      </a:r>
                      <a:r>
                        <a:rPr lang="zh-CN" sz="1200" dirty="0"/>
                        <a:t>　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表格 5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9750719"/>
              </p:ext>
            </p:extLst>
          </p:nvPr>
        </p:nvGraphicFramePr>
        <p:xfrm>
          <a:off x="6752303" y="490334"/>
          <a:ext cx="4768850" cy="2352040"/>
        </p:xfrm>
        <a:graphic>
          <a:graphicData uri="http://schemas.openxmlformats.org/drawingml/2006/table">
            <a:tbl>
              <a:tblPr/>
              <a:tblGrid>
                <a:gridCol w="2176780"/>
                <a:gridCol w="1431925"/>
                <a:gridCol w="1160145"/>
              </a:tblGrid>
              <a:tr h="279400">
                <a:tc gridSpan="3"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</a:pPr>
                      <a:r>
                        <a:rPr lang="en-US" altLang="zh-CN" sz="1200" dirty="0"/>
                        <a:t>The whole structure parameters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68580" marR="68580" marT="0" marB="0" anchor="ctr">
                    <a:lnL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RF Parameter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value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Unit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Temp T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77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K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Frequency f</a:t>
                      </a:r>
                      <a:r>
                        <a:rPr lang="en-US" altLang="zh-CN" sz="1200" baseline="-25000"/>
                        <a:t>0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5712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MHz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80035">
                <a:tc>
                  <a:txBody>
                    <a:bodyPr/>
                    <a:lstStyle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dirty="0"/>
                        <a:t>Working mode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π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----</a:t>
                      </a:r>
                      <a:r>
                        <a:rPr lang="zh-CN" sz="1200"/>
                        <a:t>　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Cavity numbers n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20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----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9400">
                <a:tc>
                  <a:txBody>
                    <a:bodyPr/>
                    <a:lstStyle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Total length  L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525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mm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4970">
                <a:tc>
                  <a:txBody>
                    <a:bodyPr/>
                    <a:lstStyle/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The gradient of the total cavity </a:t>
                      </a:r>
                    </a:p>
                    <a:p>
                      <a:pPr marL="0" indent="0" algn="l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/>
                        <a:t> 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200" b="1">
                          <a:solidFill>
                            <a:srgbClr val="FF0000"/>
                          </a:solidFill>
                        </a:rPr>
                        <a:t>24.8</a:t>
                      </a: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200" dirty="0">
                        <a:latin typeface="Times New Roman" panose="02020603050405020304"/>
                      </a:endParaRPr>
                    </a:p>
                  </a:txBody>
                  <a:tcPr marL="68580" marR="68580" marT="0" marB="0" anchor="ctr">
                    <a:lnL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1109" y="3067955"/>
            <a:ext cx="4798348" cy="20463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38" y="4431665"/>
            <a:ext cx="1962150" cy="1745615"/>
          </a:xfrm>
          <a:prstGeom prst="rect">
            <a:avLst/>
          </a:prstGeom>
        </p:spPr>
      </p:pic>
      <p:pic>
        <p:nvPicPr>
          <p:cNvPr id="9" name="图片 8"/>
          <p:cNvPicPr/>
          <p:nvPr>
            <p:custDataLst>
              <p:tags r:id="rId7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10621328" y="2349500"/>
            <a:ext cx="785177" cy="312737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4287550" y="5339871"/>
            <a:ext cx="7207250" cy="1062990"/>
            <a:chOff x="1193581" y="3224181"/>
            <a:chExt cx="10097582" cy="1897514"/>
          </a:xfrm>
        </p:grpSpPr>
        <p:pic>
          <p:nvPicPr>
            <p:cNvPr id="22" name="图片 21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3581" y="3420314"/>
              <a:ext cx="5297894" cy="1536217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1041" y="3224181"/>
              <a:ext cx="4530122" cy="1897514"/>
            </a:xfrm>
            <a:prstGeom prst="rect">
              <a:avLst/>
            </a:prstGeom>
          </p:spPr>
        </p:pic>
      </p:grpSp>
      <p:sp>
        <p:nvSpPr>
          <p:cNvPr id="12" name="内容占位符 2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838200" y="1494790"/>
            <a:ext cx="10515600" cy="4682490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solidFill>
                <a:schemeClr val="tx1"/>
              </a:solidFill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20 cells structure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043" y="1840322"/>
            <a:ext cx="4760454" cy="3568945"/>
          </a:xfrm>
        </p:spPr>
      </p:pic>
      <p:pic>
        <p:nvPicPr>
          <p:cNvPr id="5" name="内容占位符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940158" y="1814424"/>
            <a:ext cx="4121238" cy="359484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181082" y="5679583"/>
            <a:ext cx="6471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 equivalent Q </a:t>
            </a:r>
            <a:r>
              <a:rPr lang="en-US" altLang="zh-CN" dirty="0" smtClean="0"/>
              <a:t>value of the whole structure is 31387 @77K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749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High power test bench</a:t>
            </a:r>
            <a:endParaRPr lang="zh-CN" altLang="en-US" dirty="0"/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944036" y="1750030"/>
            <a:ext cx="4168876" cy="3697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 descr="17703e7c7df19962e38fc0599d8dba09"/>
          <p:cNvPicPr/>
          <p:nvPr/>
        </p:nvPicPr>
        <p:blipFill>
          <a:blip r:embed="rId3"/>
          <a:stretch>
            <a:fillRect/>
          </a:stretch>
        </p:blipFill>
        <p:spPr>
          <a:xfrm>
            <a:off x="5531649" y="1765035"/>
            <a:ext cx="5963151" cy="368272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091707" y="2202287"/>
            <a:ext cx="154547" cy="4005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854558" y="5570717"/>
            <a:ext cx="2800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Low-Temperature Module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7971197" y="5570717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Modulator &amp; Klystron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7173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20 cells high power test results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altLang="zh-CN" dirty="0"/>
              <a:t>On </a:t>
            </a:r>
            <a:r>
              <a:rPr lang="en-US" altLang="zh-CN" dirty="0" smtClean="0"/>
              <a:t>Nov. </a:t>
            </a:r>
            <a:r>
              <a:rPr lang="en-US" altLang="zh-CN" dirty="0"/>
              <a:t>24, 2015, we conducted the test </a:t>
            </a:r>
            <a:r>
              <a:rPr lang="en-US" altLang="zh-CN" dirty="0" smtClean="0"/>
              <a:t>acceptance</a:t>
            </a:r>
          </a:p>
          <a:p>
            <a:pPr>
              <a:spcBef>
                <a:spcPts val="600"/>
              </a:spcBef>
            </a:pPr>
            <a:r>
              <a:rPr lang="en-US" altLang="zh-CN" dirty="0" smtClean="0"/>
              <a:t>The power into the cavity is 32.45 MW and the pulse </a:t>
            </a:r>
            <a:r>
              <a:rPr lang="en-US" altLang="zh-CN" dirty="0"/>
              <a:t>width is </a:t>
            </a:r>
            <a:r>
              <a:rPr lang="el-GR" altLang="zh-CN" dirty="0"/>
              <a:t>2.5μ</a:t>
            </a:r>
            <a:r>
              <a:rPr lang="en-US" altLang="zh-CN" dirty="0" smtClean="0"/>
              <a:t>s </a:t>
            </a:r>
          </a:p>
          <a:p>
            <a:pPr>
              <a:spcBef>
                <a:spcPts val="600"/>
              </a:spcBef>
            </a:pPr>
            <a:r>
              <a:rPr lang="en-US" altLang="zh-CN" dirty="0" smtClean="0"/>
              <a:t>The </a:t>
            </a:r>
            <a:r>
              <a:rPr lang="en-US" altLang="zh-CN" dirty="0"/>
              <a:t>high-power test results achieved an </a:t>
            </a:r>
            <a:r>
              <a:rPr lang="en-US" altLang="zh-CN" dirty="0" smtClean="0"/>
              <a:t>accelerating </a:t>
            </a:r>
            <a:r>
              <a:rPr lang="en-US" altLang="zh-CN" dirty="0"/>
              <a:t>gradient of </a:t>
            </a:r>
            <a:r>
              <a:rPr lang="en-US" altLang="zh-CN" dirty="0" smtClean="0"/>
              <a:t>128.5MV/m</a:t>
            </a:r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4481848" y="3007611"/>
            <a:ext cx="4881094" cy="4028719"/>
            <a:chOff x="3438659" y="2518213"/>
            <a:chExt cx="4881094" cy="4028719"/>
          </a:xfrm>
        </p:grpSpPr>
        <p:pic>
          <p:nvPicPr>
            <p:cNvPr id="4" name="内容占位符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8659" y="2518213"/>
              <a:ext cx="4881094" cy="3659387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4190748" y="6177600"/>
              <a:ext cx="35958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Personnel participating in</a:t>
              </a:r>
              <a:r>
                <a:rPr lang="zh-CN" altLang="en-US" dirty="0"/>
                <a:t> </a:t>
              </a:r>
              <a:r>
                <a:rPr lang="en-US" altLang="zh-CN" dirty="0" smtClean="0"/>
                <a:t>the test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2422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13&quot;:[4364881],&quot;29&quot;:[50053044],&quot;65&quot;:[20238616]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3*b*1"/>
  <p:tag name="KSO_WM_UNIT_LAYERLEVEL" val="1"/>
  <p:tag name="KSO_WM_TAG_VERSION" val="3.0"/>
  <p:tag name="KSO_WM_UNIT_ISCONTENTSTITLE" val="0"/>
  <p:tag name="KSO_WM_UNIT_ISNUMDGMTITLE" val="0"/>
  <p:tag name="KSO_WM_UNIT_PRESET_TEXT_INDEX" val="-1"/>
  <p:tag name="KSO_WM_UNIT_PRESET_TEXT_LEN" val="0"/>
  <p:tag name="KSO_WM_UNIT_NOCLEAR" val="0"/>
  <p:tag name="KSO_WM_UNIT_VALUE" val="6"/>
  <p:tag name="KSO_WM_UNIT_TYPE" val="b"/>
  <p:tag name="KSO_WM_UNIT_INDEX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3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318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  <p:tag name="KSO_WM_UNIT_VALUE" val="16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  <p:tag name="KSO_WM_UNIT_VALUE" val="16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TEMPLATE_CATEGORY" val="custom"/>
  <p:tag name="KSO_WM_TEMPLATE_INDEX" val="2023318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TYPE" val="f"/>
  <p:tag name="KSO_WM_UNIT_INDEX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NOCLEA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1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33187_1"/>
  <p:tag name="KSO_WM_TEMPLATE_SUBCATEGORY" val="29"/>
  <p:tag name="KSO_WM_TEMPLATE_MASTER_TYPE" val="0"/>
  <p:tag name="KSO_WM_TEMPLATE_COLOR_TYPE" val="0"/>
  <p:tag name="KSO_WM_SLIDE_ITEM_CNT" val="0"/>
  <p:tag name="KSO_WM_SLIDE_INDEX" val="1"/>
  <p:tag name="KSO_WM_TAG_VERSION" val="3.0"/>
  <p:tag name="KSO_WM_BEAUTIFY_FLAG" val="#wm#"/>
  <p:tag name="KSO_WM_TEMPLATE_CATEGORY" val="custom"/>
  <p:tag name="KSO_WM_TEMPLATE_INDEX" val="20233187"/>
  <p:tag name="KSO_WM_SLIDE_LAYOUT" val="a_f"/>
  <p:tag name="KSO_WM_SLIDE_LAYOUT_CNT" val="1_1"/>
  <p:tag name="KSO_WM_SLIDE_TYPE" val="title"/>
  <p:tag name="KSO_WM_SLIDE_SUBTYPE" val="pureTxt"/>
  <p:tag name="KSO_WM_TEMPLATE_THUMBS_INDEX" val="1、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YPE" val="b"/>
  <p:tag name="KSO_WM_UNIT_INDEX" val="8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EMPLATE_INDEX" val="20238616"/>
  <p:tag name="KSO_WM_TEMPLATE_CATEGORY" val="custom"/>
  <p:tag name="KSO_WM_UNIT_ISCONTENTSTITLE" val="0"/>
  <p:tag name="KSO_WM_UNIT_VALUE" val="54"/>
  <p:tag name="KSO_WM_UNIT_PRESET_TEXT" val="WPS,a click to unlimited possibilities"/>
  <p:tag name="KSO_WM_UNIT_TEXT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NOCLEAR" val="0"/>
  <p:tag name="KSO_WM_UNIT_VALUE" val="3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_1*a*1"/>
  <p:tag name="KSO_WM_TEMPLATE_CATEGORY" val="custom"/>
  <p:tag name="KSO_WM_TEMPLATE_INDEX" val="20233187"/>
  <p:tag name="KSO_WM_UNIT_LAYERLEVEL" val="1"/>
  <p:tag name="KSO_WM_TAG_VERSION" val="3.0"/>
  <p:tag name="KSO_WM_BEAUTIFY_FLAG" val="#wm#"/>
  <p:tag name="KSO_WM_UNIT_TEXT_TYPE" val="1"/>
  <p:tag name="KSO_WM_UNIT_PRESET_TEXT" val="单击此处编辑母版标题样式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3187"/>
  <p:tag name="KSO_WM_TEMPLATE_CATEGORY" val="custom"/>
  <p:tag name="KSO_WM_SLIDE_INDEX" val="8"/>
  <p:tag name="KSO_WM_SLIDE_ID" val="custom20233187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"/>
  <p:tag name="KSO_WM_UNIT_TYPE" val="a"/>
  <p:tag name="KSO_WM_BEAUTIFY_FLAG" val="#wm#"/>
  <p:tag name="KSO_WM_TAG_VERSION" val="3.0"/>
  <p:tag name="KSO_WM_UNIT_PRESET_TEXT" val="单击此处编辑母版标题样式"/>
  <p:tag name="KSO_WM_UNIT_ID" val="_2*a*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3"/>
  <p:tag name="KSO_WM_UNIT_TYPE" val="β"/>
  <p:tag name="KSO_WM_BEAUTIFY_FLAG" val="#wm#"/>
  <p:tag name="TABLE_ENDDRAG_ORIGIN_RECT" val="513*379"/>
  <p:tag name="TABLE_ENDDRAG_RECT" val="391*107*513*37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4"/>
  <p:tag name="KSO_WM_UNIT_TYPE" val="j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2"/>
  <p:tag name="KSO_WM_UNIT_TYPE" val="f"/>
  <p:tag name="KSO_WM_UNIT_SUBTYPE" val="a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TYPE" val="text"/>
  <p:tag name="KSO_WM_BEAUTIFY_FLAG" val="#wm#"/>
  <p:tag name="KSO_WM_TEMPLATE_SUBCATEGORY" val="29"/>
  <p:tag name="KSO_WM_TEMPLATE_COLOR_TYPE" val="0"/>
  <p:tag name="KSO_WM_TAG_VERSION" val="3.0"/>
  <p:tag name="KSO_WM_SLIDE_SUBTYPE" val="pureTxt"/>
  <p:tag name="KSO_WM_SLIDE_ITEM_CNT" val="0"/>
  <p:tag name="KSO_WM_TEMPLATE_INDEX" val="20233187"/>
  <p:tag name="KSO_WM_TEMPLATE_CATEGORY" val="custom"/>
  <p:tag name="KSO_WM_SLIDE_INDEX" val="8"/>
  <p:tag name="KSO_WM_SLIDE_ID" val="custom20233187_8"/>
  <p:tag name="KSO_WM_TEMPLATE_MASTER_TYPE" val="0"/>
  <p:tag name="KSO_WM_SLIDE_LAYOUT" val="a_f"/>
  <p:tag name="KSO_WM_SLIDE_LAYOUT_CNT" val="1_1"/>
  <p:tag name="KSO_WM_SLIDE_SIZE" val="850*457"/>
  <p:tag name="KSO_WM_SLIDE_POSITION" val="54*28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"/>
  <p:tag name="KSO_WM_UNIT_TYPE" val="a"/>
  <p:tag name="KSO_WM_BEAUTIFY_FLAG" val="#wm#"/>
  <p:tag name="KSO_WM_TAG_VERSION" val="3.0"/>
  <p:tag name="KSO_WM_UNIT_PRESET_TEXT" val="单击此处编辑母版标题样式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VALUE" val="20"/>
  <p:tag name="KSO_WM_UNIT_ID" val="_2*a*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5"/>
  <p:tag name="KSO_WM_UNIT_TYPE" val="β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375*185"/>
  <p:tag name="TABLE_ENDDRAG_RECT" val="525*179*375*185"/>
  <p:tag name="KSO_WM_UNIT_INDEX" val="2"/>
  <p:tag name="KSO_WM_UNIT_TYPE" val="β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187"/>
  <p:tag name="KSO_WM_TEMPLATE_THUMBS_INDEX" val="1、9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7"/>
  <p:tag name="KSO_WM_UNIT_TYPE" val="j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8"/>
  <p:tag name="KSO_WM_UNIT_TYPE" val="j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6"/>
  <p:tag name="KSO_WM_UNIT_TYPE" val="j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2"/>
  <p:tag name="KSO_WM_UNIT_TYPE" val="f"/>
  <p:tag name="KSO_WM_UNIT_SUBTYPE" val="a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0"/>
  <p:tag name="KSO_WM_UNIT_TYPE" val="j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9"/>
  <p:tag name="KSO_WM_UNIT_TYPE" val="j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2"/>
  <p:tag name="KSO_WM_UNIT_TYPE" val="j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自定义 89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000"/>
      </a:accent1>
      <a:accent2>
        <a:srgbClr val="FF7A00"/>
      </a:accent2>
      <a:accent3>
        <a:srgbClr val="FF9900"/>
      </a:accent3>
      <a:accent4>
        <a:srgbClr val="75BD42"/>
      </a:accent4>
      <a:accent5>
        <a:srgbClr val="30C0B4"/>
      </a:accent5>
      <a:accent6>
        <a:srgbClr val="E54C5E"/>
      </a:accent6>
      <a:hlink>
        <a:srgbClr val="658BD5"/>
      </a:hlink>
      <a:folHlink>
        <a:srgbClr val="A16AA5"/>
      </a:folHlink>
    </a:clrScheme>
    <a:fontScheme name="主题字体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799</TotalTime>
  <Words>249</Words>
  <Application>Microsoft Office PowerPoint</Application>
  <PresentationFormat>宽屏</PresentationFormat>
  <Paragraphs>110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Times New Roman</vt:lpstr>
      <vt:lpstr>1_Office 主题​​</vt:lpstr>
      <vt:lpstr>C-band cool copper parallel coupling accelerating structure </vt:lpstr>
      <vt:lpstr>Cavity design</vt:lpstr>
      <vt:lpstr>Cavity design （@77K）</vt:lpstr>
      <vt:lpstr>20 cells structure</vt:lpstr>
      <vt:lpstr>High power test bench</vt:lpstr>
      <vt:lpstr>20 cells high power test results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C波段低温铜平行耦合加速结构测试报告</dc:title>
  <dc:creator>zhangjr</dc:creator>
  <cp:lastModifiedBy>23192</cp:lastModifiedBy>
  <cp:revision>331</cp:revision>
  <dcterms:created xsi:type="dcterms:W3CDTF">2023-08-09T12:44:00Z</dcterms:created>
  <dcterms:modified xsi:type="dcterms:W3CDTF">2025-12-10T16:56:14Z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0860E1F8BE4F40919EDB78B3752C19C5_13</vt:lpwstr>
  </property>
  <property fmtid="{D5CDD505-2E9C-101B-9397-08002B2CF9AE}" pid="3" name="KSOProductBuildVer">
    <vt:lpwstr>2052-12.1.0.23542</vt:lpwstr>
  </property>
</Properties>
</file>